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8" r:id="rId2"/>
  </p:sldMasterIdLst>
  <p:notesMasterIdLst>
    <p:notesMasterId r:id="rId94"/>
  </p:notesMasterIdLst>
  <p:sldIdLst>
    <p:sldId id="257" r:id="rId3"/>
    <p:sldId id="260" r:id="rId4"/>
    <p:sldId id="261" r:id="rId5"/>
    <p:sldId id="262" r:id="rId6"/>
    <p:sldId id="297" r:id="rId7"/>
    <p:sldId id="299" r:id="rId8"/>
    <p:sldId id="289" r:id="rId9"/>
    <p:sldId id="266" r:id="rId10"/>
    <p:sldId id="267" r:id="rId11"/>
    <p:sldId id="268" r:id="rId12"/>
    <p:sldId id="269" r:id="rId13"/>
    <p:sldId id="270" r:id="rId14"/>
    <p:sldId id="271" r:id="rId15"/>
    <p:sldId id="272" r:id="rId16"/>
    <p:sldId id="273" r:id="rId17"/>
    <p:sldId id="274" r:id="rId18"/>
    <p:sldId id="293" r:id="rId19"/>
    <p:sldId id="275" r:id="rId20"/>
    <p:sldId id="294" r:id="rId21"/>
    <p:sldId id="277" r:id="rId22"/>
    <p:sldId id="295" r:id="rId23"/>
    <p:sldId id="300" r:id="rId24"/>
    <p:sldId id="301" r:id="rId25"/>
    <p:sldId id="302" r:id="rId26"/>
    <p:sldId id="278" r:id="rId27"/>
    <p:sldId id="279" r:id="rId28"/>
    <p:sldId id="287" r:id="rId29"/>
    <p:sldId id="282" r:id="rId30"/>
    <p:sldId id="285" r:id="rId31"/>
    <p:sldId id="288" r:id="rId32"/>
    <p:sldId id="283" r:id="rId33"/>
    <p:sldId id="286" r:id="rId34"/>
    <p:sldId id="290" r:id="rId35"/>
    <p:sldId id="303" r:id="rId36"/>
    <p:sldId id="304" r:id="rId37"/>
    <p:sldId id="305" r:id="rId38"/>
    <p:sldId id="308" r:id="rId39"/>
    <p:sldId id="309" r:id="rId40"/>
    <p:sldId id="314" r:id="rId41"/>
    <p:sldId id="317" r:id="rId42"/>
    <p:sldId id="313" r:id="rId43"/>
    <p:sldId id="318" r:id="rId44"/>
    <p:sldId id="320" r:id="rId45"/>
    <p:sldId id="321" r:id="rId46"/>
    <p:sldId id="322" r:id="rId47"/>
    <p:sldId id="323" r:id="rId48"/>
    <p:sldId id="324" r:id="rId49"/>
    <p:sldId id="325" r:id="rId50"/>
    <p:sldId id="326" r:id="rId51"/>
    <p:sldId id="327" r:id="rId52"/>
    <p:sldId id="329" r:id="rId53"/>
    <p:sldId id="330" r:id="rId54"/>
    <p:sldId id="331" r:id="rId55"/>
    <p:sldId id="332" r:id="rId56"/>
    <p:sldId id="333" r:id="rId57"/>
    <p:sldId id="334" r:id="rId58"/>
    <p:sldId id="335" r:id="rId59"/>
    <p:sldId id="336" r:id="rId60"/>
    <p:sldId id="337" r:id="rId61"/>
    <p:sldId id="338" r:id="rId62"/>
    <p:sldId id="339" r:id="rId63"/>
    <p:sldId id="340" r:id="rId64"/>
    <p:sldId id="341" r:id="rId65"/>
    <p:sldId id="342" r:id="rId66"/>
    <p:sldId id="343" r:id="rId67"/>
    <p:sldId id="344" r:id="rId68"/>
    <p:sldId id="345" r:id="rId69"/>
    <p:sldId id="346" r:id="rId70"/>
    <p:sldId id="347" r:id="rId71"/>
    <p:sldId id="348" r:id="rId72"/>
    <p:sldId id="349" r:id="rId73"/>
    <p:sldId id="350" r:id="rId74"/>
    <p:sldId id="351" r:id="rId75"/>
    <p:sldId id="352" r:id="rId76"/>
    <p:sldId id="353" r:id="rId77"/>
    <p:sldId id="354" r:id="rId78"/>
    <p:sldId id="355" r:id="rId79"/>
    <p:sldId id="356" r:id="rId80"/>
    <p:sldId id="357" r:id="rId81"/>
    <p:sldId id="358" r:id="rId82"/>
    <p:sldId id="359" r:id="rId83"/>
    <p:sldId id="360" r:id="rId84"/>
    <p:sldId id="361" r:id="rId85"/>
    <p:sldId id="362" r:id="rId86"/>
    <p:sldId id="363" r:id="rId87"/>
    <p:sldId id="364" r:id="rId88"/>
    <p:sldId id="365" r:id="rId89"/>
    <p:sldId id="369" r:id="rId90"/>
    <p:sldId id="367" r:id="rId91"/>
    <p:sldId id="368" r:id="rId92"/>
    <p:sldId id="366" r:id="rId9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92FF6"/>
    <a:srgbClr val="294C47"/>
    <a:srgbClr val="57824D"/>
    <a:srgbClr val="000000"/>
    <a:srgbClr val="00FA71"/>
    <a:srgbClr val="00658E"/>
    <a:srgbClr val="0099D6"/>
    <a:srgbClr val="00B3FE"/>
    <a:srgbClr val="0BA9AD"/>
    <a:srgbClr val="9F6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979" autoAdjust="0"/>
    <p:restoredTop sz="94660"/>
  </p:normalViewPr>
  <p:slideViewPr>
    <p:cSldViewPr snapToGrid="0">
      <p:cViewPr varScale="1">
        <p:scale>
          <a:sx n="78" d="100"/>
          <a:sy n="78" d="100"/>
        </p:scale>
        <p:origin x="1109"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presProps" Target="pres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notesMaster" Target="notesMasters/notesMaster1.xml"/><Relationship Id="rId99"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hmed A" userId="37cbb6571667a5a4" providerId="LiveId" clId="{254DBB95-BF0E-4154-8734-0774797C7381}"/>
    <pc:docChg chg="undo redo custSel addSld delSld modSld sldOrd">
      <pc:chgData name="Ahmed A" userId="37cbb6571667a5a4" providerId="LiveId" clId="{254DBB95-BF0E-4154-8734-0774797C7381}" dt="2024-12-02T07:22:11.938" v="15277"/>
      <pc:docMkLst>
        <pc:docMk/>
      </pc:docMkLst>
      <pc:sldChg chg="addSp modSp mod">
        <pc:chgData name="Ahmed A" userId="37cbb6571667a5a4" providerId="LiveId" clId="{254DBB95-BF0E-4154-8734-0774797C7381}" dt="2024-12-01T11:58:56.268" v="13187" actId="1076"/>
        <pc:sldMkLst>
          <pc:docMk/>
          <pc:sldMk cId="0" sldId="257"/>
        </pc:sldMkLst>
        <pc:spChg chg="mod">
          <ac:chgData name="Ahmed A" userId="37cbb6571667a5a4" providerId="LiveId" clId="{254DBB95-BF0E-4154-8734-0774797C7381}" dt="2024-12-01T11:58:38.066" v="13184" actId="313"/>
          <ac:spMkLst>
            <pc:docMk/>
            <pc:sldMk cId="0" sldId="257"/>
            <ac:spMk id="2" creationId="{D06308FB-78D9-AB24-CF71-B5B7C7E006B8}"/>
          </ac:spMkLst>
        </pc:spChg>
        <pc:spChg chg="add mod">
          <ac:chgData name="Ahmed A" userId="37cbb6571667a5a4" providerId="LiveId" clId="{254DBB95-BF0E-4154-8734-0774797C7381}" dt="2024-12-01T11:58:56.268" v="13187" actId="1076"/>
          <ac:spMkLst>
            <pc:docMk/>
            <pc:sldMk cId="0" sldId="257"/>
            <ac:spMk id="4" creationId="{455EC499-0C38-4A7B-2013-10E179336E61}"/>
          </ac:spMkLst>
        </pc:spChg>
        <pc:spChg chg="add mod">
          <ac:chgData name="Ahmed A" userId="37cbb6571667a5a4" providerId="LiveId" clId="{254DBB95-BF0E-4154-8734-0774797C7381}" dt="2024-12-01T11:58:56.268" v="13187" actId="1076"/>
          <ac:spMkLst>
            <pc:docMk/>
            <pc:sldMk cId="0" sldId="257"/>
            <ac:spMk id="5" creationId="{BF593004-C21F-BD28-4551-CFCBAAEF1CC7}"/>
          </ac:spMkLst>
        </pc:spChg>
        <pc:spChg chg="add mod">
          <ac:chgData name="Ahmed A" userId="37cbb6571667a5a4" providerId="LiveId" clId="{254DBB95-BF0E-4154-8734-0774797C7381}" dt="2024-12-01T11:58:56.268" v="13187" actId="1076"/>
          <ac:spMkLst>
            <pc:docMk/>
            <pc:sldMk cId="0" sldId="257"/>
            <ac:spMk id="6" creationId="{584505DF-3A4C-14BE-A91E-6C037B01ECEB}"/>
          </ac:spMkLst>
        </pc:spChg>
      </pc:sldChg>
      <pc:sldChg chg="addSp modSp">
        <pc:chgData name="Ahmed A" userId="37cbb6571667a5a4" providerId="LiveId" clId="{254DBB95-BF0E-4154-8734-0774797C7381}" dt="2024-12-01T08:37:04.712" v="5608"/>
        <pc:sldMkLst>
          <pc:docMk/>
          <pc:sldMk cId="0" sldId="260"/>
        </pc:sldMkLst>
        <pc:spChg chg="add mod">
          <ac:chgData name="Ahmed A" userId="37cbb6571667a5a4" providerId="LiveId" clId="{254DBB95-BF0E-4154-8734-0774797C7381}" dt="2024-12-01T08:37:04.712" v="5608"/>
          <ac:spMkLst>
            <pc:docMk/>
            <pc:sldMk cId="0" sldId="260"/>
            <ac:spMk id="2" creationId="{4EF21B80-E171-9D27-569B-D9EC6012C255}"/>
          </ac:spMkLst>
        </pc:spChg>
      </pc:sldChg>
      <pc:sldChg chg="addSp delSp modSp del mod">
        <pc:chgData name="Ahmed A" userId="37cbb6571667a5a4" providerId="LiveId" clId="{254DBB95-BF0E-4154-8734-0774797C7381}" dt="2024-12-02T06:07:16.566" v="14824" actId="47"/>
        <pc:sldMkLst>
          <pc:docMk/>
          <pc:sldMk cId="0" sldId="264"/>
        </pc:sldMkLst>
        <pc:spChg chg="mod">
          <ac:chgData name="Ahmed A" userId="37cbb6571667a5a4" providerId="LiveId" clId="{254DBB95-BF0E-4154-8734-0774797C7381}" dt="2024-12-01T12:09:18.182" v="13269" actId="20577"/>
          <ac:spMkLst>
            <pc:docMk/>
            <pc:sldMk cId="0" sldId="264"/>
            <ac:spMk id="3" creationId="{DAB2BFDF-359D-79FB-AC84-8D5F9A58A2C9}"/>
          </ac:spMkLst>
        </pc:spChg>
        <pc:spChg chg="mod">
          <ac:chgData name="Ahmed A" userId="37cbb6571667a5a4" providerId="LiveId" clId="{254DBB95-BF0E-4154-8734-0774797C7381}" dt="2024-12-01T12:11:12.233" v="13272" actId="27803"/>
          <ac:spMkLst>
            <pc:docMk/>
            <pc:sldMk cId="0" sldId="264"/>
            <ac:spMk id="10" creationId="{15DA0760-6516-FF31-5A26-7A01200844F9}"/>
          </ac:spMkLst>
        </pc:spChg>
        <pc:spChg chg="mod">
          <ac:chgData name="Ahmed A" userId="37cbb6571667a5a4" providerId="LiveId" clId="{254DBB95-BF0E-4154-8734-0774797C7381}" dt="2024-12-01T12:11:12.233" v="13272" actId="27803"/>
          <ac:spMkLst>
            <pc:docMk/>
            <pc:sldMk cId="0" sldId="264"/>
            <ac:spMk id="11" creationId="{FDADBF0A-B25E-95AB-D8A5-BB8545942E00}"/>
          </ac:spMkLst>
        </pc:spChg>
        <pc:spChg chg="mod">
          <ac:chgData name="Ahmed A" userId="37cbb6571667a5a4" providerId="LiveId" clId="{254DBB95-BF0E-4154-8734-0774797C7381}" dt="2024-12-01T12:11:12.233" v="13272" actId="27803"/>
          <ac:spMkLst>
            <pc:docMk/>
            <pc:sldMk cId="0" sldId="264"/>
            <ac:spMk id="12" creationId="{A613528B-2818-5291-A38C-F05AC1D42C37}"/>
          </ac:spMkLst>
        </pc:spChg>
        <pc:spChg chg="mod">
          <ac:chgData name="Ahmed A" userId="37cbb6571667a5a4" providerId="LiveId" clId="{254DBB95-BF0E-4154-8734-0774797C7381}" dt="2024-12-01T12:11:12.233" v="13272" actId="27803"/>
          <ac:spMkLst>
            <pc:docMk/>
            <pc:sldMk cId="0" sldId="264"/>
            <ac:spMk id="13" creationId="{E441F1B2-7FD2-5692-0A8F-5A8C6DA2086E}"/>
          </ac:spMkLst>
        </pc:spChg>
        <pc:spChg chg="mod">
          <ac:chgData name="Ahmed A" userId="37cbb6571667a5a4" providerId="LiveId" clId="{254DBB95-BF0E-4154-8734-0774797C7381}" dt="2024-12-01T12:11:12.233" v="13272" actId="27803"/>
          <ac:spMkLst>
            <pc:docMk/>
            <pc:sldMk cId="0" sldId="264"/>
            <ac:spMk id="14" creationId="{4B69C119-DDBC-5452-D1BB-11C336C61995}"/>
          </ac:spMkLst>
        </pc:spChg>
        <pc:spChg chg="mod">
          <ac:chgData name="Ahmed A" userId="37cbb6571667a5a4" providerId="LiveId" clId="{254DBB95-BF0E-4154-8734-0774797C7381}" dt="2024-12-01T12:11:12.233" v="13272" actId="27803"/>
          <ac:spMkLst>
            <pc:docMk/>
            <pc:sldMk cId="0" sldId="264"/>
            <ac:spMk id="15" creationId="{2D249F61-54D4-E2F3-448A-626A5BD7413D}"/>
          </ac:spMkLst>
        </pc:spChg>
        <pc:spChg chg="mod">
          <ac:chgData name="Ahmed A" userId="37cbb6571667a5a4" providerId="LiveId" clId="{254DBB95-BF0E-4154-8734-0774797C7381}" dt="2024-12-01T12:11:12.233" v="13272" actId="27803"/>
          <ac:spMkLst>
            <pc:docMk/>
            <pc:sldMk cId="0" sldId="264"/>
            <ac:spMk id="17" creationId="{60181AE2-D8DD-D9F9-1402-B1953A10CC1B}"/>
          </ac:spMkLst>
        </pc:spChg>
        <pc:spChg chg="mod">
          <ac:chgData name="Ahmed A" userId="37cbb6571667a5a4" providerId="LiveId" clId="{254DBB95-BF0E-4154-8734-0774797C7381}" dt="2024-12-01T12:11:12.233" v="13272" actId="27803"/>
          <ac:spMkLst>
            <pc:docMk/>
            <pc:sldMk cId="0" sldId="264"/>
            <ac:spMk id="18" creationId="{513554EE-434E-6447-332B-B7663C433398}"/>
          </ac:spMkLst>
        </pc:spChg>
        <pc:spChg chg="mod">
          <ac:chgData name="Ahmed A" userId="37cbb6571667a5a4" providerId="LiveId" clId="{254DBB95-BF0E-4154-8734-0774797C7381}" dt="2024-12-01T12:11:12.233" v="13272" actId="27803"/>
          <ac:spMkLst>
            <pc:docMk/>
            <pc:sldMk cId="0" sldId="264"/>
            <ac:spMk id="19" creationId="{2C923328-9BDF-25B4-5327-3C2EBC661691}"/>
          </ac:spMkLst>
        </pc:spChg>
        <pc:spChg chg="mod">
          <ac:chgData name="Ahmed A" userId="37cbb6571667a5a4" providerId="LiveId" clId="{254DBB95-BF0E-4154-8734-0774797C7381}" dt="2024-12-01T12:11:12.233" v="13272" actId="27803"/>
          <ac:spMkLst>
            <pc:docMk/>
            <pc:sldMk cId="0" sldId="264"/>
            <ac:spMk id="20" creationId="{5715F9FD-69E0-F2A8-FE28-8D4122F902D8}"/>
          </ac:spMkLst>
        </pc:spChg>
        <pc:spChg chg="mod">
          <ac:chgData name="Ahmed A" userId="37cbb6571667a5a4" providerId="LiveId" clId="{254DBB95-BF0E-4154-8734-0774797C7381}" dt="2024-12-01T12:11:12.233" v="13272" actId="27803"/>
          <ac:spMkLst>
            <pc:docMk/>
            <pc:sldMk cId="0" sldId="264"/>
            <ac:spMk id="21" creationId="{ABB7D518-2283-2DB5-C64E-BBB27E0AE4AC}"/>
          </ac:spMkLst>
        </pc:spChg>
        <pc:spChg chg="mod">
          <ac:chgData name="Ahmed A" userId="37cbb6571667a5a4" providerId="LiveId" clId="{254DBB95-BF0E-4154-8734-0774797C7381}" dt="2024-12-01T12:11:12.233" v="13272" actId="27803"/>
          <ac:spMkLst>
            <pc:docMk/>
            <pc:sldMk cId="0" sldId="264"/>
            <ac:spMk id="22" creationId="{7C14BC5E-468E-207A-F170-F642103F6720}"/>
          </ac:spMkLst>
        </pc:spChg>
        <pc:spChg chg="mod">
          <ac:chgData name="Ahmed A" userId="37cbb6571667a5a4" providerId="LiveId" clId="{254DBB95-BF0E-4154-8734-0774797C7381}" dt="2024-12-01T12:11:12.233" v="13272" actId="27803"/>
          <ac:spMkLst>
            <pc:docMk/>
            <pc:sldMk cId="0" sldId="264"/>
            <ac:spMk id="23" creationId="{3BE52948-9434-20D7-E7D9-98A11E39BFCA}"/>
          </ac:spMkLst>
        </pc:spChg>
        <pc:spChg chg="mod">
          <ac:chgData name="Ahmed A" userId="37cbb6571667a5a4" providerId="LiveId" clId="{254DBB95-BF0E-4154-8734-0774797C7381}" dt="2024-12-01T12:11:12.233" v="13272" actId="27803"/>
          <ac:spMkLst>
            <pc:docMk/>
            <pc:sldMk cId="0" sldId="264"/>
            <ac:spMk id="26" creationId="{99821603-7343-BC12-6F0C-5CC8052F9566}"/>
          </ac:spMkLst>
        </pc:spChg>
        <pc:spChg chg="mod">
          <ac:chgData name="Ahmed A" userId="37cbb6571667a5a4" providerId="LiveId" clId="{254DBB95-BF0E-4154-8734-0774797C7381}" dt="2024-12-01T12:11:12.233" v="13272" actId="27803"/>
          <ac:spMkLst>
            <pc:docMk/>
            <pc:sldMk cId="0" sldId="264"/>
            <ac:spMk id="27" creationId="{B2147204-D8E9-E6EA-B14A-105C34A8C530}"/>
          </ac:spMkLst>
        </pc:spChg>
        <pc:spChg chg="mod">
          <ac:chgData name="Ahmed A" userId="37cbb6571667a5a4" providerId="LiveId" clId="{254DBB95-BF0E-4154-8734-0774797C7381}" dt="2024-12-01T12:11:12.233" v="13272" actId="27803"/>
          <ac:spMkLst>
            <pc:docMk/>
            <pc:sldMk cId="0" sldId="264"/>
            <ac:spMk id="28" creationId="{05EBEA95-7A78-9C07-BD37-90255728877E}"/>
          </ac:spMkLst>
        </pc:spChg>
        <pc:spChg chg="mod">
          <ac:chgData name="Ahmed A" userId="37cbb6571667a5a4" providerId="LiveId" clId="{254DBB95-BF0E-4154-8734-0774797C7381}" dt="2024-12-01T12:11:12.233" v="13272" actId="27803"/>
          <ac:spMkLst>
            <pc:docMk/>
            <pc:sldMk cId="0" sldId="264"/>
            <ac:spMk id="29" creationId="{7AF89272-4F48-BB3F-4DAF-167A47B36418}"/>
          </ac:spMkLst>
        </pc:spChg>
        <pc:spChg chg="mod">
          <ac:chgData name="Ahmed A" userId="37cbb6571667a5a4" providerId="LiveId" clId="{254DBB95-BF0E-4154-8734-0774797C7381}" dt="2024-12-01T12:11:12.233" v="13272" actId="27803"/>
          <ac:spMkLst>
            <pc:docMk/>
            <pc:sldMk cId="0" sldId="264"/>
            <ac:spMk id="30" creationId="{3AAD0CE3-84BD-B06B-1F65-3073E24AC62E}"/>
          </ac:spMkLst>
        </pc:spChg>
        <pc:spChg chg="mod">
          <ac:chgData name="Ahmed A" userId="37cbb6571667a5a4" providerId="LiveId" clId="{254DBB95-BF0E-4154-8734-0774797C7381}" dt="2024-12-01T12:11:12.233" v="13272" actId="27803"/>
          <ac:spMkLst>
            <pc:docMk/>
            <pc:sldMk cId="0" sldId="264"/>
            <ac:spMk id="32" creationId="{EE5FD5BA-793B-F024-F0E8-E663EFA141B7}"/>
          </ac:spMkLst>
        </pc:spChg>
        <pc:spChg chg="mod">
          <ac:chgData name="Ahmed A" userId="37cbb6571667a5a4" providerId="LiveId" clId="{254DBB95-BF0E-4154-8734-0774797C7381}" dt="2024-12-01T12:11:12.233" v="13272" actId="27803"/>
          <ac:spMkLst>
            <pc:docMk/>
            <pc:sldMk cId="0" sldId="264"/>
            <ac:spMk id="33" creationId="{FBDCFBD9-2D94-5905-814B-29CCD7E37E37}"/>
          </ac:spMkLst>
        </pc:spChg>
        <pc:spChg chg="mod">
          <ac:chgData name="Ahmed A" userId="37cbb6571667a5a4" providerId="LiveId" clId="{254DBB95-BF0E-4154-8734-0774797C7381}" dt="2024-12-01T12:11:12.233" v="13272" actId="27803"/>
          <ac:spMkLst>
            <pc:docMk/>
            <pc:sldMk cId="0" sldId="264"/>
            <ac:spMk id="34" creationId="{9B27BE41-0417-39C9-926B-49CC71386E50}"/>
          </ac:spMkLst>
        </pc:spChg>
        <pc:spChg chg="mod">
          <ac:chgData name="Ahmed A" userId="37cbb6571667a5a4" providerId="LiveId" clId="{254DBB95-BF0E-4154-8734-0774797C7381}" dt="2024-12-01T12:11:12.233" v="13272" actId="27803"/>
          <ac:spMkLst>
            <pc:docMk/>
            <pc:sldMk cId="0" sldId="264"/>
            <ac:spMk id="36" creationId="{88577C24-A8AE-5821-414E-6D3672E599ED}"/>
          </ac:spMkLst>
        </pc:spChg>
        <pc:spChg chg="mod">
          <ac:chgData name="Ahmed A" userId="37cbb6571667a5a4" providerId="LiveId" clId="{254DBB95-BF0E-4154-8734-0774797C7381}" dt="2024-12-01T12:11:12.233" v="13272" actId="27803"/>
          <ac:spMkLst>
            <pc:docMk/>
            <pc:sldMk cId="0" sldId="264"/>
            <ac:spMk id="37" creationId="{8EE4000C-47D3-1E47-F1E9-26301AC73DF7}"/>
          </ac:spMkLst>
        </pc:spChg>
        <pc:spChg chg="mod">
          <ac:chgData name="Ahmed A" userId="37cbb6571667a5a4" providerId="LiveId" clId="{254DBB95-BF0E-4154-8734-0774797C7381}" dt="2024-12-01T12:11:12.233" v="13272" actId="27803"/>
          <ac:spMkLst>
            <pc:docMk/>
            <pc:sldMk cId="0" sldId="264"/>
            <ac:spMk id="38" creationId="{83EA60A4-017B-82D5-F4C6-CF5485453178}"/>
          </ac:spMkLst>
        </pc:spChg>
        <pc:spChg chg="mod">
          <ac:chgData name="Ahmed A" userId="37cbb6571667a5a4" providerId="LiveId" clId="{254DBB95-BF0E-4154-8734-0774797C7381}" dt="2024-12-01T12:11:12.233" v="13272" actId="27803"/>
          <ac:spMkLst>
            <pc:docMk/>
            <pc:sldMk cId="0" sldId="264"/>
            <ac:spMk id="41" creationId="{E88DCA2C-6808-7AD6-2636-14441B26AE3F}"/>
          </ac:spMkLst>
        </pc:spChg>
        <pc:spChg chg="mod">
          <ac:chgData name="Ahmed A" userId="37cbb6571667a5a4" providerId="LiveId" clId="{254DBB95-BF0E-4154-8734-0774797C7381}" dt="2024-12-01T12:11:12.233" v="13272" actId="27803"/>
          <ac:spMkLst>
            <pc:docMk/>
            <pc:sldMk cId="0" sldId="264"/>
            <ac:spMk id="42" creationId="{87D397E9-AA2C-668B-D74E-6473A7980067}"/>
          </ac:spMkLst>
        </pc:spChg>
        <pc:spChg chg="mod">
          <ac:chgData name="Ahmed A" userId="37cbb6571667a5a4" providerId="LiveId" clId="{254DBB95-BF0E-4154-8734-0774797C7381}" dt="2024-12-01T12:11:12.233" v="13272" actId="27803"/>
          <ac:spMkLst>
            <pc:docMk/>
            <pc:sldMk cId="0" sldId="264"/>
            <ac:spMk id="44" creationId="{4D1F41D4-FE9F-675D-5737-7F16457C1E7F}"/>
          </ac:spMkLst>
        </pc:spChg>
        <pc:spChg chg="mod">
          <ac:chgData name="Ahmed A" userId="37cbb6571667a5a4" providerId="LiveId" clId="{254DBB95-BF0E-4154-8734-0774797C7381}" dt="2024-12-01T12:11:12.233" v="13272" actId="27803"/>
          <ac:spMkLst>
            <pc:docMk/>
            <pc:sldMk cId="0" sldId="264"/>
            <ac:spMk id="45" creationId="{8D49CCCC-AA36-C3E8-48EB-494240D5C90A}"/>
          </ac:spMkLst>
        </pc:spChg>
        <pc:spChg chg="mod">
          <ac:chgData name="Ahmed A" userId="37cbb6571667a5a4" providerId="LiveId" clId="{254DBB95-BF0E-4154-8734-0774797C7381}" dt="2024-12-01T12:11:12.233" v="13272" actId="27803"/>
          <ac:spMkLst>
            <pc:docMk/>
            <pc:sldMk cId="0" sldId="264"/>
            <ac:spMk id="48" creationId="{716C3458-1DB4-E4FE-89EF-C4C5F31F5565}"/>
          </ac:spMkLst>
        </pc:spChg>
        <pc:spChg chg="mod">
          <ac:chgData name="Ahmed A" userId="37cbb6571667a5a4" providerId="LiveId" clId="{254DBB95-BF0E-4154-8734-0774797C7381}" dt="2024-12-01T12:11:12.233" v="13272" actId="27803"/>
          <ac:spMkLst>
            <pc:docMk/>
            <pc:sldMk cId="0" sldId="264"/>
            <ac:spMk id="49" creationId="{2B58B9BB-3010-B085-008E-2C02A019B78B}"/>
          </ac:spMkLst>
        </pc:spChg>
        <pc:spChg chg="mod">
          <ac:chgData name="Ahmed A" userId="37cbb6571667a5a4" providerId="LiveId" clId="{254DBB95-BF0E-4154-8734-0774797C7381}" dt="2024-12-01T12:11:12.233" v="13272" actId="27803"/>
          <ac:spMkLst>
            <pc:docMk/>
            <pc:sldMk cId="0" sldId="264"/>
            <ac:spMk id="51" creationId="{86FBB5E1-7712-7217-AC8A-8AA047480CB7}"/>
          </ac:spMkLst>
        </pc:spChg>
        <pc:spChg chg="mod">
          <ac:chgData name="Ahmed A" userId="37cbb6571667a5a4" providerId="LiveId" clId="{254DBB95-BF0E-4154-8734-0774797C7381}" dt="2024-12-01T12:11:12.233" v="13272" actId="27803"/>
          <ac:spMkLst>
            <pc:docMk/>
            <pc:sldMk cId="0" sldId="264"/>
            <ac:spMk id="52" creationId="{418614E5-8D6C-D591-6708-8702262AAD0D}"/>
          </ac:spMkLst>
        </pc:spChg>
        <pc:spChg chg="mod">
          <ac:chgData name="Ahmed A" userId="37cbb6571667a5a4" providerId="LiveId" clId="{254DBB95-BF0E-4154-8734-0774797C7381}" dt="2024-12-01T12:11:12.233" v="13272" actId="27803"/>
          <ac:spMkLst>
            <pc:docMk/>
            <pc:sldMk cId="0" sldId="264"/>
            <ac:spMk id="55" creationId="{F7465B9E-4471-E773-141C-A6E70AAD2A14}"/>
          </ac:spMkLst>
        </pc:spChg>
        <pc:spChg chg="mod">
          <ac:chgData name="Ahmed A" userId="37cbb6571667a5a4" providerId="LiveId" clId="{254DBB95-BF0E-4154-8734-0774797C7381}" dt="2024-12-01T12:11:12.233" v="13272" actId="27803"/>
          <ac:spMkLst>
            <pc:docMk/>
            <pc:sldMk cId="0" sldId="264"/>
            <ac:spMk id="56" creationId="{24AA8ED6-9B5C-68C1-9EC2-916E6CDB14EE}"/>
          </ac:spMkLst>
        </pc:spChg>
        <pc:spChg chg="mod">
          <ac:chgData name="Ahmed A" userId="37cbb6571667a5a4" providerId="LiveId" clId="{254DBB95-BF0E-4154-8734-0774797C7381}" dt="2024-12-01T12:11:12.233" v="13272" actId="27803"/>
          <ac:spMkLst>
            <pc:docMk/>
            <pc:sldMk cId="0" sldId="264"/>
            <ac:spMk id="58" creationId="{8629FDD3-B6D4-93BD-50F9-ACE4F3633FB8}"/>
          </ac:spMkLst>
        </pc:spChg>
        <pc:spChg chg="mod">
          <ac:chgData name="Ahmed A" userId="37cbb6571667a5a4" providerId="LiveId" clId="{254DBB95-BF0E-4154-8734-0774797C7381}" dt="2024-12-01T12:11:12.233" v="13272" actId="27803"/>
          <ac:spMkLst>
            <pc:docMk/>
            <pc:sldMk cId="0" sldId="264"/>
            <ac:spMk id="59" creationId="{8F652161-33A2-CAAB-1C2E-66F12115B27D}"/>
          </ac:spMkLst>
        </pc:spChg>
        <pc:spChg chg="mod">
          <ac:chgData name="Ahmed A" userId="37cbb6571667a5a4" providerId="LiveId" clId="{254DBB95-BF0E-4154-8734-0774797C7381}" dt="2024-12-01T12:11:12.233" v="13272" actId="27803"/>
          <ac:spMkLst>
            <pc:docMk/>
            <pc:sldMk cId="0" sldId="264"/>
            <ac:spMk id="60" creationId="{730E5A94-C447-430A-A06F-10BDFDE3958B}"/>
          </ac:spMkLst>
        </pc:spChg>
        <pc:spChg chg="mod">
          <ac:chgData name="Ahmed A" userId="37cbb6571667a5a4" providerId="LiveId" clId="{254DBB95-BF0E-4154-8734-0774797C7381}" dt="2024-12-01T12:11:12.233" v="13272" actId="27803"/>
          <ac:spMkLst>
            <pc:docMk/>
            <pc:sldMk cId="0" sldId="264"/>
            <ac:spMk id="64" creationId="{2A486C46-58F6-FC86-D001-80E4C64A4C71}"/>
          </ac:spMkLst>
        </pc:spChg>
        <pc:spChg chg="mod">
          <ac:chgData name="Ahmed A" userId="37cbb6571667a5a4" providerId="LiveId" clId="{254DBB95-BF0E-4154-8734-0774797C7381}" dt="2024-12-01T12:11:12.233" v="13272" actId="27803"/>
          <ac:spMkLst>
            <pc:docMk/>
            <pc:sldMk cId="0" sldId="264"/>
            <ac:spMk id="65" creationId="{A27B1290-7F89-41B8-E79F-47425D178054}"/>
          </ac:spMkLst>
        </pc:spChg>
        <pc:spChg chg="mod">
          <ac:chgData name="Ahmed A" userId="37cbb6571667a5a4" providerId="LiveId" clId="{254DBB95-BF0E-4154-8734-0774797C7381}" dt="2024-12-01T12:11:12.233" v="13272" actId="27803"/>
          <ac:spMkLst>
            <pc:docMk/>
            <pc:sldMk cId="0" sldId="264"/>
            <ac:spMk id="66" creationId="{D7927DD0-2C13-DA35-EFB6-71D7AB4CC688}"/>
          </ac:spMkLst>
        </pc:spChg>
        <pc:spChg chg="mod">
          <ac:chgData name="Ahmed A" userId="37cbb6571667a5a4" providerId="LiveId" clId="{254DBB95-BF0E-4154-8734-0774797C7381}" dt="2024-12-01T12:11:12.233" v="13272" actId="27803"/>
          <ac:spMkLst>
            <pc:docMk/>
            <pc:sldMk cId="0" sldId="264"/>
            <ac:spMk id="68" creationId="{521AC34A-A9FD-E090-BF68-7640C74900D3}"/>
          </ac:spMkLst>
        </pc:spChg>
        <pc:spChg chg="mod">
          <ac:chgData name="Ahmed A" userId="37cbb6571667a5a4" providerId="LiveId" clId="{254DBB95-BF0E-4154-8734-0774797C7381}" dt="2024-12-01T12:11:12.233" v="13272" actId="27803"/>
          <ac:spMkLst>
            <pc:docMk/>
            <pc:sldMk cId="0" sldId="264"/>
            <ac:spMk id="69" creationId="{5EAFF6F9-D068-3BA6-2A9C-969894840007}"/>
          </ac:spMkLst>
        </pc:spChg>
        <pc:spChg chg="mod">
          <ac:chgData name="Ahmed A" userId="37cbb6571667a5a4" providerId="LiveId" clId="{254DBB95-BF0E-4154-8734-0774797C7381}" dt="2024-12-01T12:11:12.233" v="13272" actId="27803"/>
          <ac:spMkLst>
            <pc:docMk/>
            <pc:sldMk cId="0" sldId="264"/>
            <ac:spMk id="70" creationId="{6509E54E-ABA3-66D0-21EA-B421748A02D2}"/>
          </ac:spMkLst>
        </pc:spChg>
        <pc:spChg chg="mod">
          <ac:chgData name="Ahmed A" userId="37cbb6571667a5a4" providerId="LiveId" clId="{254DBB95-BF0E-4154-8734-0774797C7381}" dt="2024-12-01T12:11:12.233" v="13272" actId="27803"/>
          <ac:spMkLst>
            <pc:docMk/>
            <pc:sldMk cId="0" sldId="264"/>
            <ac:spMk id="72" creationId="{578E626C-2547-0EE8-4025-5855C6FD813E}"/>
          </ac:spMkLst>
        </pc:spChg>
        <pc:spChg chg="mod">
          <ac:chgData name="Ahmed A" userId="37cbb6571667a5a4" providerId="LiveId" clId="{254DBB95-BF0E-4154-8734-0774797C7381}" dt="2024-12-01T12:11:12.233" v="13272" actId="27803"/>
          <ac:spMkLst>
            <pc:docMk/>
            <pc:sldMk cId="0" sldId="264"/>
            <ac:spMk id="73" creationId="{1768E537-4BE9-569C-886B-1EBAB32CC19E}"/>
          </ac:spMkLst>
        </pc:spChg>
        <pc:spChg chg="mod">
          <ac:chgData name="Ahmed A" userId="37cbb6571667a5a4" providerId="LiveId" clId="{254DBB95-BF0E-4154-8734-0774797C7381}" dt="2024-12-01T12:11:12.233" v="13272" actId="27803"/>
          <ac:spMkLst>
            <pc:docMk/>
            <pc:sldMk cId="0" sldId="264"/>
            <ac:spMk id="74" creationId="{3EE2BDFB-EE44-E6C2-FB46-BEB46CECAF32}"/>
          </ac:spMkLst>
        </pc:spChg>
        <pc:spChg chg="mod">
          <ac:chgData name="Ahmed A" userId="37cbb6571667a5a4" providerId="LiveId" clId="{254DBB95-BF0E-4154-8734-0774797C7381}" dt="2024-12-01T12:11:12.233" v="13272" actId="27803"/>
          <ac:spMkLst>
            <pc:docMk/>
            <pc:sldMk cId="0" sldId="264"/>
            <ac:spMk id="77" creationId="{E4D2D62D-2806-99C3-125C-364022882527}"/>
          </ac:spMkLst>
        </pc:spChg>
        <pc:spChg chg="mod">
          <ac:chgData name="Ahmed A" userId="37cbb6571667a5a4" providerId="LiveId" clId="{254DBB95-BF0E-4154-8734-0774797C7381}" dt="2024-12-01T12:11:12.233" v="13272" actId="27803"/>
          <ac:spMkLst>
            <pc:docMk/>
            <pc:sldMk cId="0" sldId="264"/>
            <ac:spMk id="78" creationId="{43A32B1B-6950-3EBC-8578-CF427938B25F}"/>
          </ac:spMkLst>
        </pc:spChg>
        <pc:spChg chg="mod">
          <ac:chgData name="Ahmed A" userId="37cbb6571667a5a4" providerId="LiveId" clId="{254DBB95-BF0E-4154-8734-0774797C7381}" dt="2024-12-01T12:11:12.233" v="13272" actId="27803"/>
          <ac:spMkLst>
            <pc:docMk/>
            <pc:sldMk cId="0" sldId="264"/>
            <ac:spMk id="79" creationId="{12F999DE-49E2-A77D-499C-DDAC172B4B8F}"/>
          </ac:spMkLst>
        </pc:spChg>
        <pc:spChg chg="mod">
          <ac:chgData name="Ahmed A" userId="37cbb6571667a5a4" providerId="LiveId" clId="{254DBB95-BF0E-4154-8734-0774797C7381}" dt="2024-12-01T12:11:12.233" v="13272" actId="27803"/>
          <ac:spMkLst>
            <pc:docMk/>
            <pc:sldMk cId="0" sldId="264"/>
            <ac:spMk id="81" creationId="{FD9BD7D2-36BF-2B32-A3EB-E75B7C6B606A}"/>
          </ac:spMkLst>
        </pc:spChg>
        <pc:spChg chg="mod">
          <ac:chgData name="Ahmed A" userId="37cbb6571667a5a4" providerId="LiveId" clId="{254DBB95-BF0E-4154-8734-0774797C7381}" dt="2024-12-01T12:11:12.233" v="13272" actId="27803"/>
          <ac:spMkLst>
            <pc:docMk/>
            <pc:sldMk cId="0" sldId="264"/>
            <ac:spMk id="82" creationId="{6660F75D-68E4-F308-DA23-F56A6B84FD58}"/>
          </ac:spMkLst>
        </pc:spChg>
        <pc:spChg chg="mod">
          <ac:chgData name="Ahmed A" userId="37cbb6571667a5a4" providerId="LiveId" clId="{254DBB95-BF0E-4154-8734-0774797C7381}" dt="2024-12-01T12:11:12.233" v="13272" actId="27803"/>
          <ac:spMkLst>
            <pc:docMk/>
            <pc:sldMk cId="0" sldId="264"/>
            <ac:spMk id="83" creationId="{E633FF59-9558-DAF7-3E99-55CFA71543D4}"/>
          </ac:spMkLst>
        </pc:spChg>
        <pc:spChg chg="mod">
          <ac:chgData name="Ahmed A" userId="37cbb6571667a5a4" providerId="LiveId" clId="{254DBB95-BF0E-4154-8734-0774797C7381}" dt="2024-12-01T12:11:12.233" v="13272" actId="27803"/>
          <ac:spMkLst>
            <pc:docMk/>
            <pc:sldMk cId="0" sldId="264"/>
            <ac:spMk id="85" creationId="{042A729B-E43C-A934-542F-9AD98E94BAEE}"/>
          </ac:spMkLst>
        </pc:spChg>
        <pc:spChg chg="mod">
          <ac:chgData name="Ahmed A" userId="37cbb6571667a5a4" providerId="LiveId" clId="{254DBB95-BF0E-4154-8734-0774797C7381}" dt="2024-12-01T12:11:12.233" v="13272" actId="27803"/>
          <ac:spMkLst>
            <pc:docMk/>
            <pc:sldMk cId="0" sldId="264"/>
            <ac:spMk id="86" creationId="{46364F7D-A71E-80E2-E163-CDF97F66801D}"/>
          </ac:spMkLst>
        </pc:spChg>
        <pc:spChg chg="mod">
          <ac:chgData name="Ahmed A" userId="37cbb6571667a5a4" providerId="LiveId" clId="{254DBB95-BF0E-4154-8734-0774797C7381}" dt="2024-12-01T12:11:12.233" v="13272" actId="27803"/>
          <ac:spMkLst>
            <pc:docMk/>
            <pc:sldMk cId="0" sldId="264"/>
            <ac:spMk id="87" creationId="{C2AFAEF4-2C43-63A2-764A-8EA81ADE8F4F}"/>
          </ac:spMkLst>
        </pc:spChg>
        <pc:spChg chg="mod">
          <ac:chgData name="Ahmed A" userId="37cbb6571667a5a4" providerId="LiveId" clId="{254DBB95-BF0E-4154-8734-0774797C7381}" dt="2024-12-01T12:11:12.233" v="13272" actId="27803"/>
          <ac:spMkLst>
            <pc:docMk/>
            <pc:sldMk cId="0" sldId="264"/>
            <ac:spMk id="90" creationId="{BE3F5848-C9C9-629B-7925-5BA6D43A9B0C}"/>
          </ac:spMkLst>
        </pc:spChg>
        <pc:spChg chg="mod">
          <ac:chgData name="Ahmed A" userId="37cbb6571667a5a4" providerId="LiveId" clId="{254DBB95-BF0E-4154-8734-0774797C7381}" dt="2024-12-01T12:11:12.233" v="13272" actId="27803"/>
          <ac:spMkLst>
            <pc:docMk/>
            <pc:sldMk cId="0" sldId="264"/>
            <ac:spMk id="91" creationId="{46087E3B-E45B-453A-1C4F-49EE39EDE704}"/>
          </ac:spMkLst>
        </pc:spChg>
        <pc:spChg chg="mod">
          <ac:chgData name="Ahmed A" userId="37cbb6571667a5a4" providerId="LiveId" clId="{254DBB95-BF0E-4154-8734-0774797C7381}" dt="2024-12-01T12:11:12.233" v="13272" actId="27803"/>
          <ac:spMkLst>
            <pc:docMk/>
            <pc:sldMk cId="0" sldId="264"/>
            <ac:spMk id="92" creationId="{08BA14B3-6309-016D-C26E-0F116A04B8DC}"/>
          </ac:spMkLst>
        </pc:spChg>
        <pc:spChg chg="mod">
          <ac:chgData name="Ahmed A" userId="37cbb6571667a5a4" providerId="LiveId" clId="{254DBB95-BF0E-4154-8734-0774797C7381}" dt="2024-12-01T12:11:12.233" v="13272" actId="27803"/>
          <ac:spMkLst>
            <pc:docMk/>
            <pc:sldMk cId="0" sldId="264"/>
            <ac:spMk id="94" creationId="{BA9E8918-5B29-9C51-39D9-DE6279381B47}"/>
          </ac:spMkLst>
        </pc:spChg>
        <pc:spChg chg="mod">
          <ac:chgData name="Ahmed A" userId="37cbb6571667a5a4" providerId="LiveId" clId="{254DBB95-BF0E-4154-8734-0774797C7381}" dt="2024-12-01T12:11:12.233" v="13272" actId="27803"/>
          <ac:spMkLst>
            <pc:docMk/>
            <pc:sldMk cId="0" sldId="264"/>
            <ac:spMk id="95" creationId="{2AAB4E59-24E9-6080-CFBC-153CC970A50F}"/>
          </ac:spMkLst>
        </pc:spChg>
        <pc:spChg chg="mod">
          <ac:chgData name="Ahmed A" userId="37cbb6571667a5a4" providerId="LiveId" clId="{254DBB95-BF0E-4154-8734-0774797C7381}" dt="2024-12-01T12:11:12.233" v="13272" actId="27803"/>
          <ac:spMkLst>
            <pc:docMk/>
            <pc:sldMk cId="0" sldId="264"/>
            <ac:spMk id="96" creationId="{CED5662D-5FC5-B3AA-9928-5C4F3529A45A}"/>
          </ac:spMkLst>
        </pc:spChg>
        <pc:spChg chg="mod">
          <ac:chgData name="Ahmed A" userId="37cbb6571667a5a4" providerId="LiveId" clId="{254DBB95-BF0E-4154-8734-0774797C7381}" dt="2024-12-01T12:11:12.233" v="13272" actId="27803"/>
          <ac:spMkLst>
            <pc:docMk/>
            <pc:sldMk cId="0" sldId="264"/>
            <ac:spMk id="98" creationId="{FC5B32ED-7226-8C4C-B1DB-42BA535EEB31}"/>
          </ac:spMkLst>
        </pc:spChg>
        <pc:spChg chg="mod">
          <ac:chgData name="Ahmed A" userId="37cbb6571667a5a4" providerId="LiveId" clId="{254DBB95-BF0E-4154-8734-0774797C7381}" dt="2024-12-01T12:11:12.233" v="13272" actId="27803"/>
          <ac:spMkLst>
            <pc:docMk/>
            <pc:sldMk cId="0" sldId="264"/>
            <ac:spMk id="99" creationId="{42EB6B9E-811D-871B-10CA-70B919430BAB}"/>
          </ac:spMkLst>
        </pc:spChg>
        <pc:spChg chg="mod">
          <ac:chgData name="Ahmed A" userId="37cbb6571667a5a4" providerId="LiveId" clId="{254DBB95-BF0E-4154-8734-0774797C7381}" dt="2024-12-01T12:11:12.233" v="13272" actId="27803"/>
          <ac:spMkLst>
            <pc:docMk/>
            <pc:sldMk cId="0" sldId="264"/>
            <ac:spMk id="100" creationId="{1AB79569-206D-E17D-42BE-8462515EA2A3}"/>
          </ac:spMkLst>
        </pc:spChg>
        <pc:spChg chg="mod">
          <ac:chgData name="Ahmed A" userId="37cbb6571667a5a4" providerId="LiveId" clId="{254DBB95-BF0E-4154-8734-0774797C7381}" dt="2024-12-01T12:11:12.233" v="13272" actId="27803"/>
          <ac:spMkLst>
            <pc:docMk/>
            <pc:sldMk cId="0" sldId="264"/>
            <ac:spMk id="103" creationId="{45253EC5-B701-7CE5-4260-FE48A8C18B26}"/>
          </ac:spMkLst>
        </pc:spChg>
        <pc:spChg chg="mod">
          <ac:chgData name="Ahmed A" userId="37cbb6571667a5a4" providerId="LiveId" clId="{254DBB95-BF0E-4154-8734-0774797C7381}" dt="2024-12-01T12:11:12.233" v="13272" actId="27803"/>
          <ac:spMkLst>
            <pc:docMk/>
            <pc:sldMk cId="0" sldId="264"/>
            <ac:spMk id="104" creationId="{BD914DF7-3C63-8837-F868-1A13A824FC36}"/>
          </ac:spMkLst>
        </pc:spChg>
        <pc:spChg chg="mod">
          <ac:chgData name="Ahmed A" userId="37cbb6571667a5a4" providerId="LiveId" clId="{254DBB95-BF0E-4154-8734-0774797C7381}" dt="2024-12-01T12:11:12.233" v="13272" actId="27803"/>
          <ac:spMkLst>
            <pc:docMk/>
            <pc:sldMk cId="0" sldId="264"/>
            <ac:spMk id="105" creationId="{7B9C3C93-83CB-F579-0BFD-70B8436CFB40}"/>
          </ac:spMkLst>
        </pc:spChg>
        <pc:spChg chg="mod">
          <ac:chgData name="Ahmed A" userId="37cbb6571667a5a4" providerId="LiveId" clId="{254DBB95-BF0E-4154-8734-0774797C7381}" dt="2024-12-01T12:11:12.233" v="13272" actId="27803"/>
          <ac:spMkLst>
            <pc:docMk/>
            <pc:sldMk cId="0" sldId="264"/>
            <ac:spMk id="107" creationId="{A636FC00-2F33-C5A6-CA72-57AC0CB3B588}"/>
          </ac:spMkLst>
        </pc:spChg>
        <pc:spChg chg="mod">
          <ac:chgData name="Ahmed A" userId="37cbb6571667a5a4" providerId="LiveId" clId="{254DBB95-BF0E-4154-8734-0774797C7381}" dt="2024-12-01T12:11:12.233" v="13272" actId="27803"/>
          <ac:spMkLst>
            <pc:docMk/>
            <pc:sldMk cId="0" sldId="264"/>
            <ac:spMk id="108" creationId="{21AA03D9-6AA3-68A3-5D76-FB223D4BF917}"/>
          </ac:spMkLst>
        </pc:spChg>
        <pc:spChg chg="mod">
          <ac:chgData name="Ahmed A" userId="37cbb6571667a5a4" providerId="LiveId" clId="{254DBB95-BF0E-4154-8734-0774797C7381}" dt="2024-12-01T12:11:12.233" v="13272" actId="27803"/>
          <ac:spMkLst>
            <pc:docMk/>
            <pc:sldMk cId="0" sldId="264"/>
            <ac:spMk id="109" creationId="{CB18B29E-08FA-C1C2-0456-62FE276ECD16}"/>
          </ac:spMkLst>
        </pc:spChg>
        <pc:spChg chg="mod">
          <ac:chgData name="Ahmed A" userId="37cbb6571667a5a4" providerId="LiveId" clId="{254DBB95-BF0E-4154-8734-0774797C7381}" dt="2024-12-01T12:11:12.233" v="13272" actId="27803"/>
          <ac:spMkLst>
            <pc:docMk/>
            <pc:sldMk cId="0" sldId="264"/>
            <ac:spMk id="111" creationId="{B0BC0DAB-6B15-BDB8-2D79-635A6458BED3}"/>
          </ac:spMkLst>
        </pc:spChg>
        <pc:spChg chg="mod">
          <ac:chgData name="Ahmed A" userId="37cbb6571667a5a4" providerId="LiveId" clId="{254DBB95-BF0E-4154-8734-0774797C7381}" dt="2024-12-01T12:11:12.233" v="13272" actId="27803"/>
          <ac:spMkLst>
            <pc:docMk/>
            <pc:sldMk cId="0" sldId="264"/>
            <ac:spMk id="112" creationId="{96C851CE-5549-B8F7-A6D3-9BE923A6C2C9}"/>
          </ac:spMkLst>
        </pc:spChg>
        <pc:spChg chg="mod">
          <ac:chgData name="Ahmed A" userId="37cbb6571667a5a4" providerId="LiveId" clId="{254DBB95-BF0E-4154-8734-0774797C7381}" dt="2024-12-01T12:11:12.233" v="13272" actId="27803"/>
          <ac:spMkLst>
            <pc:docMk/>
            <pc:sldMk cId="0" sldId="264"/>
            <ac:spMk id="113" creationId="{70F0BB5D-A221-9702-3CCA-A88FDB96EC83}"/>
          </ac:spMkLst>
        </pc:spChg>
        <pc:spChg chg="mod">
          <ac:chgData name="Ahmed A" userId="37cbb6571667a5a4" providerId="LiveId" clId="{254DBB95-BF0E-4154-8734-0774797C7381}" dt="2024-12-01T12:11:12.233" v="13272" actId="27803"/>
          <ac:spMkLst>
            <pc:docMk/>
            <pc:sldMk cId="0" sldId="264"/>
            <ac:spMk id="115" creationId="{9E65E25A-B172-5389-5164-A277361A41DC}"/>
          </ac:spMkLst>
        </pc:spChg>
        <pc:spChg chg="mod">
          <ac:chgData name="Ahmed A" userId="37cbb6571667a5a4" providerId="LiveId" clId="{254DBB95-BF0E-4154-8734-0774797C7381}" dt="2024-12-01T12:11:12.233" v="13272" actId="27803"/>
          <ac:spMkLst>
            <pc:docMk/>
            <pc:sldMk cId="0" sldId="264"/>
            <ac:spMk id="116" creationId="{07421BDB-787E-EE25-D47C-541293B6AE9E}"/>
          </ac:spMkLst>
        </pc:spChg>
        <pc:spChg chg="mod">
          <ac:chgData name="Ahmed A" userId="37cbb6571667a5a4" providerId="LiveId" clId="{254DBB95-BF0E-4154-8734-0774797C7381}" dt="2024-12-01T12:11:12.233" v="13272" actId="27803"/>
          <ac:spMkLst>
            <pc:docMk/>
            <pc:sldMk cId="0" sldId="264"/>
            <ac:spMk id="117" creationId="{04D5F13D-060F-0A5B-3D6B-4E48150050AD}"/>
          </ac:spMkLst>
        </pc:spChg>
        <pc:spChg chg="mod">
          <ac:chgData name="Ahmed A" userId="37cbb6571667a5a4" providerId="LiveId" clId="{254DBB95-BF0E-4154-8734-0774797C7381}" dt="2024-12-01T12:11:12.233" v="13272" actId="27803"/>
          <ac:spMkLst>
            <pc:docMk/>
            <pc:sldMk cId="0" sldId="264"/>
            <ac:spMk id="119" creationId="{6A82E427-EB51-360C-3B34-DC6BD296E301}"/>
          </ac:spMkLst>
        </pc:spChg>
        <pc:spChg chg="mod">
          <ac:chgData name="Ahmed A" userId="37cbb6571667a5a4" providerId="LiveId" clId="{254DBB95-BF0E-4154-8734-0774797C7381}" dt="2024-12-01T12:11:12.233" v="13272" actId="27803"/>
          <ac:spMkLst>
            <pc:docMk/>
            <pc:sldMk cId="0" sldId="264"/>
            <ac:spMk id="120" creationId="{688BDEE3-5957-AA9B-A840-28696E8966B5}"/>
          </ac:spMkLst>
        </pc:spChg>
        <pc:spChg chg="mod">
          <ac:chgData name="Ahmed A" userId="37cbb6571667a5a4" providerId="LiveId" clId="{254DBB95-BF0E-4154-8734-0774797C7381}" dt="2024-12-01T12:11:12.233" v="13272" actId="27803"/>
          <ac:spMkLst>
            <pc:docMk/>
            <pc:sldMk cId="0" sldId="264"/>
            <ac:spMk id="121" creationId="{86EB2020-4D71-2ABA-8AD8-A4600AD9BCF9}"/>
          </ac:spMkLst>
        </pc:spChg>
        <pc:spChg chg="mod">
          <ac:chgData name="Ahmed A" userId="37cbb6571667a5a4" providerId="LiveId" clId="{254DBB95-BF0E-4154-8734-0774797C7381}" dt="2024-12-01T12:11:12.233" v="13272" actId="27803"/>
          <ac:spMkLst>
            <pc:docMk/>
            <pc:sldMk cId="0" sldId="264"/>
            <ac:spMk id="124" creationId="{FBC117FA-BBF3-17CD-2FBA-72F36107E20D}"/>
          </ac:spMkLst>
        </pc:spChg>
        <pc:spChg chg="mod">
          <ac:chgData name="Ahmed A" userId="37cbb6571667a5a4" providerId="LiveId" clId="{254DBB95-BF0E-4154-8734-0774797C7381}" dt="2024-12-01T12:11:12.233" v="13272" actId="27803"/>
          <ac:spMkLst>
            <pc:docMk/>
            <pc:sldMk cId="0" sldId="264"/>
            <ac:spMk id="125" creationId="{511421B5-8D64-CD19-0293-374951BFB63C}"/>
          </ac:spMkLst>
        </pc:spChg>
        <pc:spChg chg="mod">
          <ac:chgData name="Ahmed A" userId="37cbb6571667a5a4" providerId="LiveId" clId="{254DBB95-BF0E-4154-8734-0774797C7381}" dt="2024-12-01T12:11:12.233" v="13272" actId="27803"/>
          <ac:spMkLst>
            <pc:docMk/>
            <pc:sldMk cId="0" sldId="264"/>
            <ac:spMk id="126" creationId="{88104474-7939-1D99-6021-A28DAE936E78}"/>
          </ac:spMkLst>
        </pc:spChg>
        <pc:spChg chg="mod">
          <ac:chgData name="Ahmed A" userId="37cbb6571667a5a4" providerId="LiveId" clId="{254DBB95-BF0E-4154-8734-0774797C7381}" dt="2024-12-01T12:11:12.233" v="13272" actId="27803"/>
          <ac:spMkLst>
            <pc:docMk/>
            <pc:sldMk cId="0" sldId="264"/>
            <ac:spMk id="127" creationId="{77AF3C3C-B3D2-8D42-B16A-BE456F4EA544}"/>
          </ac:spMkLst>
        </pc:spChg>
        <pc:spChg chg="mod">
          <ac:chgData name="Ahmed A" userId="37cbb6571667a5a4" providerId="LiveId" clId="{254DBB95-BF0E-4154-8734-0774797C7381}" dt="2024-12-01T12:11:12.233" v="13272" actId="27803"/>
          <ac:spMkLst>
            <pc:docMk/>
            <pc:sldMk cId="0" sldId="264"/>
            <ac:spMk id="128" creationId="{1BAEF8A5-C6FA-8FCA-38FB-8F52354DA190}"/>
          </ac:spMkLst>
        </pc:spChg>
        <pc:spChg chg="mod">
          <ac:chgData name="Ahmed A" userId="37cbb6571667a5a4" providerId="LiveId" clId="{254DBB95-BF0E-4154-8734-0774797C7381}" dt="2024-12-01T12:11:12.233" v="13272" actId="27803"/>
          <ac:spMkLst>
            <pc:docMk/>
            <pc:sldMk cId="0" sldId="264"/>
            <ac:spMk id="129" creationId="{BCD3B5B2-E80A-2134-6180-60A6EE864A98}"/>
          </ac:spMkLst>
        </pc:spChg>
        <pc:spChg chg="mod">
          <ac:chgData name="Ahmed A" userId="37cbb6571667a5a4" providerId="LiveId" clId="{254DBB95-BF0E-4154-8734-0774797C7381}" dt="2024-12-01T12:11:12.233" v="13272" actId="27803"/>
          <ac:spMkLst>
            <pc:docMk/>
            <pc:sldMk cId="0" sldId="264"/>
            <ac:spMk id="130" creationId="{ED8BE09F-533C-5239-447B-52C787C3BC8B}"/>
          </ac:spMkLst>
        </pc:spChg>
        <pc:spChg chg="mod">
          <ac:chgData name="Ahmed A" userId="37cbb6571667a5a4" providerId="LiveId" clId="{254DBB95-BF0E-4154-8734-0774797C7381}" dt="2024-12-01T12:11:12.233" v="13272" actId="27803"/>
          <ac:spMkLst>
            <pc:docMk/>
            <pc:sldMk cId="0" sldId="264"/>
            <ac:spMk id="131" creationId="{5A0D374D-92E4-87D6-1ED3-F543884C2851}"/>
          </ac:spMkLst>
        </pc:spChg>
        <pc:spChg chg="mod">
          <ac:chgData name="Ahmed A" userId="37cbb6571667a5a4" providerId="LiveId" clId="{254DBB95-BF0E-4154-8734-0774797C7381}" dt="2024-12-01T12:11:12.233" v="13272" actId="27803"/>
          <ac:spMkLst>
            <pc:docMk/>
            <pc:sldMk cId="0" sldId="264"/>
            <ac:spMk id="132" creationId="{207EE11D-3439-710C-5E95-18F3A7D68415}"/>
          </ac:spMkLst>
        </pc:spChg>
        <pc:spChg chg="mod">
          <ac:chgData name="Ahmed A" userId="37cbb6571667a5a4" providerId="LiveId" clId="{254DBB95-BF0E-4154-8734-0774797C7381}" dt="2024-12-01T12:11:12.233" v="13272" actId="27803"/>
          <ac:spMkLst>
            <pc:docMk/>
            <pc:sldMk cId="0" sldId="264"/>
            <ac:spMk id="133" creationId="{6E1F94FB-3592-8EAF-048C-023C5BC54837}"/>
          </ac:spMkLst>
        </pc:spChg>
        <pc:spChg chg="mod">
          <ac:chgData name="Ahmed A" userId="37cbb6571667a5a4" providerId="LiveId" clId="{254DBB95-BF0E-4154-8734-0774797C7381}" dt="2024-12-01T12:11:12.233" v="13272" actId="27803"/>
          <ac:spMkLst>
            <pc:docMk/>
            <pc:sldMk cId="0" sldId="264"/>
            <ac:spMk id="134" creationId="{643F9BDD-0960-508A-68C0-4844D3583B64}"/>
          </ac:spMkLst>
        </pc:spChg>
        <pc:spChg chg="mod">
          <ac:chgData name="Ahmed A" userId="37cbb6571667a5a4" providerId="LiveId" clId="{254DBB95-BF0E-4154-8734-0774797C7381}" dt="2024-12-01T12:11:12.233" v="13272" actId="27803"/>
          <ac:spMkLst>
            <pc:docMk/>
            <pc:sldMk cId="0" sldId="264"/>
            <ac:spMk id="136" creationId="{B5B74725-5700-ABD4-C32D-AC305A098F49}"/>
          </ac:spMkLst>
        </pc:spChg>
        <pc:spChg chg="mod">
          <ac:chgData name="Ahmed A" userId="37cbb6571667a5a4" providerId="LiveId" clId="{254DBB95-BF0E-4154-8734-0774797C7381}" dt="2024-12-01T12:11:12.233" v="13272" actId="27803"/>
          <ac:spMkLst>
            <pc:docMk/>
            <pc:sldMk cId="0" sldId="264"/>
            <ac:spMk id="137" creationId="{DF02D95C-83D7-F343-0347-C837C488F7AC}"/>
          </ac:spMkLst>
        </pc:spChg>
        <pc:spChg chg="mod">
          <ac:chgData name="Ahmed A" userId="37cbb6571667a5a4" providerId="LiveId" clId="{254DBB95-BF0E-4154-8734-0774797C7381}" dt="2024-12-01T12:11:12.233" v="13272" actId="27803"/>
          <ac:spMkLst>
            <pc:docMk/>
            <pc:sldMk cId="0" sldId="264"/>
            <ac:spMk id="139" creationId="{17E68C0C-F974-01A0-A2BB-E0E12FBB5DC9}"/>
          </ac:spMkLst>
        </pc:spChg>
        <pc:spChg chg="mod">
          <ac:chgData name="Ahmed A" userId="37cbb6571667a5a4" providerId="LiveId" clId="{254DBB95-BF0E-4154-8734-0774797C7381}" dt="2024-12-01T12:11:12.233" v="13272" actId="27803"/>
          <ac:spMkLst>
            <pc:docMk/>
            <pc:sldMk cId="0" sldId="264"/>
            <ac:spMk id="140" creationId="{069C87FC-FE4A-D720-1A0B-17D02904BD6E}"/>
          </ac:spMkLst>
        </pc:spChg>
        <pc:spChg chg="mod">
          <ac:chgData name="Ahmed A" userId="37cbb6571667a5a4" providerId="LiveId" clId="{254DBB95-BF0E-4154-8734-0774797C7381}" dt="2024-12-01T12:11:12.233" v="13272" actId="27803"/>
          <ac:spMkLst>
            <pc:docMk/>
            <pc:sldMk cId="0" sldId="264"/>
            <ac:spMk id="141" creationId="{8BDDA634-513F-619F-0627-578D5277F22F}"/>
          </ac:spMkLst>
        </pc:spChg>
        <pc:spChg chg="mod">
          <ac:chgData name="Ahmed A" userId="37cbb6571667a5a4" providerId="LiveId" clId="{254DBB95-BF0E-4154-8734-0774797C7381}" dt="2024-12-01T12:11:12.233" v="13272" actId="27803"/>
          <ac:spMkLst>
            <pc:docMk/>
            <pc:sldMk cId="0" sldId="264"/>
            <ac:spMk id="142" creationId="{97D39AB1-CAFD-AF88-09B6-6799F9BE4326}"/>
          </ac:spMkLst>
        </pc:spChg>
        <pc:spChg chg="mod">
          <ac:chgData name="Ahmed A" userId="37cbb6571667a5a4" providerId="LiveId" clId="{254DBB95-BF0E-4154-8734-0774797C7381}" dt="2024-12-01T12:11:12.233" v="13272" actId="27803"/>
          <ac:spMkLst>
            <pc:docMk/>
            <pc:sldMk cId="0" sldId="264"/>
            <ac:spMk id="143" creationId="{0309E382-0924-B7B1-49E2-2E069CCB2C44}"/>
          </ac:spMkLst>
        </pc:spChg>
        <pc:spChg chg="mod">
          <ac:chgData name="Ahmed A" userId="37cbb6571667a5a4" providerId="LiveId" clId="{254DBB95-BF0E-4154-8734-0774797C7381}" dt="2024-12-01T12:11:12.233" v="13272" actId="27803"/>
          <ac:spMkLst>
            <pc:docMk/>
            <pc:sldMk cId="0" sldId="264"/>
            <ac:spMk id="144" creationId="{AAD21231-621D-7FFD-2E0C-773A7EA175FD}"/>
          </ac:spMkLst>
        </pc:spChg>
        <pc:spChg chg="mod">
          <ac:chgData name="Ahmed A" userId="37cbb6571667a5a4" providerId="LiveId" clId="{254DBB95-BF0E-4154-8734-0774797C7381}" dt="2024-12-01T12:11:12.233" v="13272" actId="27803"/>
          <ac:spMkLst>
            <pc:docMk/>
            <pc:sldMk cId="0" sldId="264"/>
            <ac:spMk id="146" creationId="{F86A6DCA-FDC1-003B-7CE6-5EBE78FF73A0}"/>
          </ac:spMkLst>
        </pc:spChg>
        <pc:spChg chg="mod">
          <ac:chgData name="Ahmed A" userId="37cbb6571667a5a4" providerId="LiveId" clId="{254DBB95-BF0E-4154-8734-0774797C7381}" dt="2024-12-01T12:11:12.233" v="13272" actId="27803"/>
          <ac:spMkLst>
            <pc:docMk/>
            <pc:sldMk cId="0" sldId="264"/>
            <ac:spMk id="148" creationId="{D2B26C21-7A6C-5C70-64AC-A4F61D7D3073}"/>
          </ac:spMkLst>
        </pc:spChg>
        <pc:spChg chg="mod">
          <ac:chgData name="Ahmed A" userId="37cbb6571667a5a4" providerId="LiveId" clId="{254DBB95-BF0E-4154-8734-0774797C7381}" dt="2024-12-01T12:11:12.233" v="13272" actId="27803"/>
          <ac:spMkLst>
            <pc:docMk/>
            <pc:sldMk cId="0" sldId="264"/>
            <ac:spMk id="149" creationId="{88E0A17E-FB95-C150-9787-70655A575D26}"/>
          </ac:spMkLst>
        </pc:spChg>
        <pc:spChg chg="mod">
          <ac:chgData name="Ahmed A" userId="37cbb6571667a5a4" providerId="LiveId" clId="{254DBB95-BF0E-4154-8734-0774797C7381}" dt="2024-12-01T12:11:12.233" v="13272" actId="27803"/>
          <ac:spMkLst>
            <pc:docMk/>
            <pc:sldMk cId="0" sldId="264"/>
            <ac:spMk id="151" creationId="{F435AF8F-A185-25AC-6467-5A6F11273833}"/>
          </ac:spMkLst>
        </pc:spChg>
        <pc:spChg chg="mod">
          <ac:chgData name="Ahmed A" userId="37cbb6571667a5a4" providerId="LiveId" clId="{254DBB95-BF0E-4154-8734-0774797C7381}" dt="2024-12-01T12:11:12.233" v="13272" actId="27803"/>
          <ac:spMkLst>
            <pc:docMk/>
            <pc:sldMk cId="0" sldId="264"/>
            <ac:spMk id="152" creationId="{82643287-8069-CAA3-00DA-69523F3EC49B}"/>
          </ac:spMkLst>
        </pc:spChg>
        <pc:spChg chg="mod">
          <ac:chgData name="Ahmed A" userId="37cbb6571667a5a4" providerId="LiveId" clId="{254DBB95-BF0E-4154-8734-0774797C7381}" dt="2024-12-01T12:11:12.233" v="13272" actId="27803"/>
          <ac:spMkLst>
            <pc:docMk/>
            <pc:sldMk cId="0" sldId="264"/>
            <ac:spMk id="153" creationId="{E764CEB2-6CBA-6F09-15F0-98E67F063697}"/>
          </ac:spMkLst>
        </pc:spChg>
        <pc:spChg chg="mod">
          <ac:chgData name="Ahmed A" userId="37cbb6571667a5a4" providerId="LiveId" clId="{254DBB95-BF0E-4154-8734-0774797C7381}" dt="2024-12-01T12:11:12.233" v="13272" actId="27803"/>
          <ac:spMkLst>
            <pc:docMk/>
            <pc:sldMk cId="0" sldId="264"/>
            <ac:spMk id="155" creationId="{D83A1625-FF34-CE60-FC07-D2C257A591F5}"/>
          </ac:spMkLst>
        </pc:spChg>
        <pc:spChg chg="mod">
          <ac:chgData name="Ahmed A" userId="37cbb6571667a5a4" providerId="LiveId" clId="{254DBB95-BF0E-4154-8734-0774797C7381}" dt="2024-12-01T12:11:12.233" v="13272" actId="27803"/>
          <ac:spMkLst>
            <pc:docMk/>
            <pc:sldMk cId="0" sldId="264"/>
            <ac:spMk id="156" creationId="{B661C75B-6310-EFC7-80F8-7ACD6B55B15E}"/>
          </ac:spMkLst>
        </pc:spChg>
        <pc:spChg chg="mod">
          <ac:chgData name="Ahmed A" userId="37cbb6571667a5a4" providerId="LiveId" clId="{254DBB95-BF0E-4154-8734-0774797C7381}" dt="2024-12-01T12:11:12.233" v="13272" actId="27803"/>
          <ac:spMkLst>
            <pc:docMk/>
            <pc:sldMk cId="0" sldId="264"/>
            <ac:spMk id="157" creationId="{E7985F95-D2D5-CC13-A821-9D566637FA9B}"/>
          </ac:spMkLst>
        </pc:spChg>
        <pc:spChg chg="mod">
          <ac:chgData name="Ahmed A" userId="37cbb6571667a5a4" providerId="LiveId" clId="{254DBB95-BF0E-4154-8734-0774797C7381}" dt="2024-12-01T12:11:12.233" v="13272" actId="27803"/>
          <ac:spMkLst>
            <pc:docMk/>
            <pc:sldMk cId="0" sldId="264"/>
            <ac:spMk id="160" creationId="{D0D307E9-0E12-798F-62F9-9D979FB260EE}"/>
          </ac:spMkLst>
        </pc:spChg>
        <pc:spChg chg="mod">
          <ac:chgData name="Ahmed A" userId="37cbb6571667a5a4" providerId="LiveId" clId="{254DBB95-BF0E-4154-8734-0774797C7381}" dt="2024-12-01T12:11:12.233" v="13272" actId="27803"/>
          <ac:spMkLst>
            <pc:docMk/>
            <pc:sldMk cId="0" sldId="264"/>
            <ac:spMk id="161" creationId="{F1FA8DC9-77A3-2045-A827-0840FEEE333A}"/>
          </ac:spMkLst>
        </pc:spChg>
        <pc:spChg chg="mod">
          <ac:chgData name="Ahmed A" userId="37cbb6571667a5a4" providerId="LiveId" clId="{254DBB95-BF0E-4154-8734-0774797C7381}" dt="2024-12-01T12:11:12.233" v="13272" actId="27803"/>
          <ac:spMkLst>
            <pc:docMk/>
            <pc:sldMk cId="0" sldId="264"/>
            <ac:spMk id="163" creationId="{4CFB1B40-B71F-6E12-3BD3-1123017E6926}"/>
          </ac:spMkLst>
        </pc:spChg>
        <pc:spChg chg="mod">
          <ac:chgData name="Ahmed A" userId="37cbb6571667a5a4" providerId="LiveId" clId="{254DBB95-BF0E-4154-8734-0774797C7381}" dt="2024-12-01T12:11:12.233" v="13272" actId="27803"/>
          <ac:spMkLst>
            <pc:docMk/>
            <pc:sldMk cId="0" sldId="264"/>
            <ac:spMk id="164" creationId="{70951EF8-C0F9-E993-B061-07F480290874}"/>
          </ac:spMkLst>
        </pc:spChg>
        <pc:spChg chg="mod">
          <ac:chgData name="Ahmed A" userId="37cbb6571667a5a4" providerId="LiveId" clId="{254DBB95-BF0E-4154-8734-0774797C7381}" dt="2024-12-01T12:11:12.233" v="13272" actId="27803"/>
          <ac:spMkLst>
            <pc:docMk/>
            <pc:sldMk cId="0" sldId="264"/>
            <ac:spMk id="166" creationId="{A890D3A9-3F64-56F7-8277-B6B8FF4F983B}"/>
          </ac:spMkLst>
        </pc:spChg>
        <pc:spChg chg="mod">
          <ac:chgData name="Ahmed A" userId="37cbb6571667a5a4" providerId="LiveId" clId="{254DBB95-BF0E-4154-8734-0774797C7381}" dt="2024-12-01T12:11:12.233" v="13272" actId="27803"/>
          <ac:spMkLst>
            <pc:docMk/>
            <pc:sldMk cId="0" sldId="264"/>
            <ac:spMk id="167" creationId="{8A467471-773C-48B4-3CF1-C08B53B6E06E}"/>
          </ac:spMkLst>
        </pc:spChg>
        <pc:spChg chg="mod">
          <ac:chgData name="Ahmed A" userId="37cbb6571667a5a4" providerId="LiveId" clId="{254DBB95-BF0E-4154-8734-0774797C7381}" dt="2024-12-01T12:11:12.233" v="13272" actId="27803"/>
          <ac:spMkLst>
            <pc:docMk/>
            <pc:sldMk cId="0" sldId="264"/>
            <ac:spMk id="169" creationId="{1E215F61-926D-D6E3-5B42-6A2DC6DA7C84}"/>
          </ac:spMkLst>
        </pc:spChg>
        <pc:spChg chg="mod">
          <ac:chgData name="Ahmed A" userId="37cbb6571667a5a4" providerId="LiveId" clId="{254DBB95-BF0E-4154-8734-0774797C7381}" dt="2024-12-01T12:11:12.233" v="13272" actId="27803"/>
          <ac:spMkLst>
            <pc:docMk/>
            <pc:sldMk cId="0" sldId="264"/>
            <ac:spMk id="170" creationId="{09397173-EE0A-03F2-BCC1-437DBD0AF506}"/>
          </ac:spMkLst>
        </pc:spChg>
        <pc:spChg chg="mod">
          <ac:chgData name="Ahmed A" userId="37cbb6571667a5a4" providerId="LiveId" clId="{254DBB95-BF0E-4154-8734-0774797C7381}" dt="2024-12-01T12:11:12.233" v="13272" actId="27803"/>
          <ac:spMkLst>
            <pc:docMk/>
            <pc:sldMk cId="0" sldId="264"/>
            <ac:spMk id="172" creationId="{6D1F0EAE-DBA8-EB0C-FF17-A7C788DE2364}"/>
          </ac:spMkLst>
        </pc:spChg>
        <pc:spChg chg="mod">
          <ac:chgData name="Ahmed A" userId="37cbb6571667a5a4" providerId="LiveId" clId="{254DBB95-BF0E-4154-8734-0774797C7381}" dt="2024-12-01T12:11:12.233" v="13272" actId="27803"/>
          <ac:spMkLst>
            <pc:docMk/>
            <pc:sldMk cId="0" sldId="264"/>
            <ac:spMk id="173" creationId="{9F1C583E-2811-1F6E-60C8-7A17C3CE670F}"/>
          </ac:spMkLst>
        </pc:spChg>
        <pc:spChg chg="mod">
          <ac:chgData name="Ahmed A" userId="37cbb6571667a5a4" providerId="LiveId" clId="{254DBB95-BF0E-4154-8734-0774797C7381}" dt="2024-12-01T12:11:12.233" v="13272" actId="27803"/>
          <ac:spMkLst>
            <pc:docMk/>
            <pc:sldMk cId="0" sldId="264"/>
            <ac:spMk id="175" creationId="{4D56AE32-FAC3-2222-FDBA-2549ED49B5A1}"/>
          </ac:spMkLst>
        </pc:spChg>
        <pc:spChg chg="mod">
          <ac:chgData name="Ahmed A" userId="37cbb6571667a5a4" providerId="LiveId" clId="{254DBB95-BF0E-4154-8734-0774797C7381}" dt="2024-12-01T12:11:12.233" v="13272" actId="27803"/>
          <ac:spMkLst>
            <pc:docMk/>
            <pc:sldMk cId="0" sldId="264"/>
            <ac:spMk id="176" creationId="{9D3180A9-162F-1BEA-AA62-E56054488F7F}"/>
          </ac:spMkLst>
        </pc:spChg>
        <pc:spChg chg="mod">
          <ac:chgData name="Ahmed A" userId="37cbb6571667a5a4" providerId="LiveId" clId="{254DBB95-BF0E-4154-8734-0774797C7381}" dt="2024-12-01T12:11:12.233" v="13272" actId="27803"/>
          <ac:spMkLst>
            <pc:docMk/>
            <pc:sldMk cId="0" sldId="264"/>
            <ac:spMk id="178" creationId="{30101053-3083-EA73-E757-2AF775F69D3D}"/>
          </ac:spMkLst>
        </pc:spChg>
        <pc:spChg chg="mod">
          <ac:chgData name="Ahmed A" userId="37cbb6571667a5a4" providerId="LiveId" clId="{254DBB95-BF0E-4154-8734-0774797C7381}" dt="2024-12-01T12:11:12.233" v="13272" actId="27803"/>
          <ac:spMkLst>
            <pc:docMk/>
            <pc:sldMk cId="0" sldId="264"/>
            <ac:spMk id="179" creationId="{6915C181-4399-C067-7ED6-27D59A08B6C3}"/>
          </ac:spMkLst>
        </pc:spChg>
        <pc:spChg chg="mod">
          <ac:chgData name="Ahmed A" userId="37cbb6571667a5a4" providerId="LiveId" clId="{254DBB95-BF0E-4154-8734-0774797C7381}" dt="2024-12-01T12:11:12.233" v="13272" actId="27803"/>
          <ac:spMkLst>
            <pc:docMk/>
            <pc:sldMk cId="0" sldId="264"/>
            <ac:spMk id="181" creationId="{CAD80BA2-ED98-6B09-B1A7-C2ABABD3C9AC}"/>
          </ac:spMkLst>
        </pc:spChg>
        <pc:spChg chg="mod">
          <ac:chgData name="Ahmed A" userId="37cbb6571667a5a4" providerId="LiveId" clId="{254DBB95-BF0E-4154-8734-0774797C7381}" dt="2024-12-01T12:11:12.233" v="13272" actId="27803"/>
          <ac:spMkLst>
            <pc:docMk/>
            <pc:sldMk cId="0" sldId="264"/>
            <ac:spMk id="182" creationId="{FF933677-DD5E-A011-270B-DA6AA16F8675}"/>
          </ac:spMkLst>
        </pc:spChg>
        <pc:spChg chg="mod">
          <ac:chgData name="Ahmed A" userId="37cbb6571667a5a4" providerId="LiveId" clId="{254DBB95-BF0E-4154-8734-0774797C7381}" dt="2024-12-01T12:11:12.233" v="13272" actId="27803"/>
          <ac:spMkLst>
            <pc:docMk/>
            <pc:sldMk cId="0" sldId="264"/>
            <ac:spMk id="184" creationId="{97BC0C32-4085-ABC9-8DC3-172D24750D04}"/>
          </ac:spMkLst>
        </pc:spChg>
        <pc:spChg chg="mod">
          <ac:chgData name="Ahmed A" userId="37cbb6571667a5a4" providerId="LiveId" clId="{254DBB95-BF0E-4154-8734-0774797C7381}" dt="2024-12-01T12:11:12.233" v="13272" actId="27803"/>
          <ac:spMkLst>
            <pc:docMk/>
            <pc:sldMk cId="0" sldId="264"/>
            <ac:spMk id="185" creationId="{95D4D320-65B8-1134-674E-317FAF8A335D}"/>
          </ac:spMkLst>
        </pc:spChg>
        <pc:spChg chg="mod">
          <ac:chgData name="Ahmed A" userId="37cbb6571667a5a4" providerId="LiveId" clId="{254DBB95-BF0E-4154-8734-0774797C7381}" dt="2024-12-01T12:11:12.233" v="13272" actId="27803"/>
          <ac:spMkLst>
            <pc:docMk/>
            <pc:sldMk cId="0" sldId="264"/>
            <ac:spMk id="187" creationId="{A18CA3A4-6E7B-D421-B3FD-69BAD90A19D5}"/>
          </ac:spMkLst>
        </pc:spChg>
        <pc:spChg chg="mod">
          <ac:chgData name="Ahmed A" userId="37cbb6571667a5a4" providerId="LiveId" clId="{254DBB95-BF0E-4154-8734-0774797C7381}" dt="2024-12-01T12:11:12.233" v="13272" actId="27803"/>
          <ac:spMkLst>
            <pc:docMk/>
            <pc:sldMk cId="0" sldId="264"/>
            <ac:spMk id="188" creationId="{8978749B-ADFD-0B3D-47F0-38E5F71FD0F1}"/>
          </ac:spMkLst>
        </pc:spChg>
        <pc:spChg chg="mod">
          <ac:chgData name="Ahmed A" userId="37cbb6571667a5a4" providerId="LiveId" clId="{254DBB95-BF0E-4154-8734-0774797C7381}" dt="2024-12-01T12:11:12.233" v="13272" actId="27803"/>
          <ac:spMkLst>
            <pc:docMk/>
            <pc:sldMk cId="0" sldId="264"/>
            <ac:spMk id="190" creationId="{4DDFC347-84AE-3095-4447-3094C650E103}"/>
          </ac:spMkLst>
        </pc:spChg>
        <pc:spChg chg="mod">
          <ac:chgData name="Ahmed A" userId="37cbb6571667a5a4" providerId="LiveId" clId="{254DBB95-BF0E-4154-8734-0774797C7381}" dt="2024-12-01T12:11:12.233" v="13272" actId="27803"/>
          <ac:spMkLst>
            <pc:docMk/>
            <pc:sldMk cId="0" sldId="264"/>
            <ac:spMk id="191" creationId="{EEC376D7-5DBC-2F3B-BE2C-132EB24B0ABE}"/>
          </ac:spMkLst>
        </pc:spChg>
        <pc:spChg chg="mod">
          <ac:chgData name="Ahmed A" userId="37cbb6571667a5a4" providerId="LiveId" clId="{254DBB95-BF0E-4154-8734-0774797C7381}" dt="2024-12-01T12:11:12.233" v="13272" actId="27803"/>
          <ac:spMkLst>
            <pc:docMk/>
            <pc:sldMk cId="0" sldId="264"/>
            <ac:spMk id="193" creationId="{20FE86A8-E7DF-ECBA-3660-EA9D1A681277}"/>
          </ac:spMkLst>
        </pc:spChg>
        <pc:spChg chg="mod">
          <ac:chgData name="Ahmed A" userId="37cbb6571667a5a4" providerId="LiveId" clId="{254DBB95-BF0E-4154-8734-0774797C7381}" dt="2024-12-01T12:11:12.233" v="13272" actId="27803"/>
          <ac:spMkLst>
            <pc:docMk/>
            <pc:sldMk cId="0" sldId="264"/>
            <ac:spMk id="194" creationId="{B3D7AA32-9930-05E6-37F0-5EACB1E04207}"/>
          </ac:spMkLst>
        </pc:spChg>
        <pc:spChg chg="mod">
          <ac:chgData name="Ahmed A" userId="37cbb6571667a5a4" providerId="LiveId" clId="{254DBB95-BF0E-4154-8734-0774797C7381}" dt="2024-12-01T12:11:12.233" v="13272" actId="27803"/>
          <ac:spMkLst>
            <pc:docMk/>
            <pc:sldMk cId="0" sldId="264"/>
            <ac:spMk id="196" creationId="{D8E34346-AB69-B05B-20B3-5DBEBA70E3E0}"/>
          </ac:spMkLst>
        </pc:spChg>
        <pc:spChg chg="mod">
          <ac:chgData name="Ahmed A" userId="37cbb6571667a5a4" providerId="LiveId" clId="{254DBB95-BF0E-4154-8734-0774797C7381}" dt="2024-12-01T12:11:12.233" v="13272" actId="27803"/>
          <ac:spMkLst>
            <pc:docMk/>
            <pc:sldMk cId="0" sldId="264"/>
            <ac:spMk id="197" creationId="{16270AA0-F88E-E66F-08A7-9E2B0C1F20E2}"/>
          </ac:spMkLst>
        </pc:spChg>
        <pc:spChg chg="mod">
          <ac:chgData name="Ahmed A" userId="37cbb6571667a5a4" providerId="LiveId" clId="{254DBB95-BF0E-4154-8734-0774797C7381}" dt="2024-12-01T12:11:12.233" v="13272" actId="27803"/>
          <ac:spMkLst>
            <pc:docMk/>
            <pc:sldMk cId="0" sldId="264"/>
            <ac:spMk id="198" creationId="{AB0BE469-9279-7062-C58F-25CD111A5A8E}"/>
          </ac:spMkLst>
        </pc:spChg>
        <pc:spChg chg="mod">
          <ac:chgData name="Ahmed A" userId="37cbb6571667a5a4" providerId="LiveId" clId="{254DBB95-BF0E-4154-8734-0774797C7381}" dt="2024-12-01T12:11:12.233" v="13272" actId="27803"/>
          <ac:spMkLst>
            <pc:docMk/>
            <pc:sldMk cId="0" sldId="264"/>
            <ac:spMk id="199" creationId="{4070B901-AAE8-3084-130A-BEED17931079}"/>
          </ac:spMkLst>
        </pc:spChg>
        <pc:spChg chg="mod">
          <ac:chgData name="Ahmed A" userId="37cbb6571667a5a4" providerId="LiveId" clId="{254DBB95-BF0E-4154-8734-0774797C7381}" dt="2024-12-01T12:11:12.233" v="13272" actId="27803"/>
          <ac:spMkLst>
            <pc:docMk/>
            <pc:sldMk cId="0" sldId="264"/>
            <ac:spMk id="202" creationId="{F97E3FA4-4323-B797-6CF5-24B73CCC4E28}"/>
          </ac:spMkLst>
        </pc:spChg>
        <pc:spChg chg="mod">
          <ac:chgData name="Ahmed A" userId="37cbb6571667a5a4" providerId="LiveId" clId="{254DBB95-BF0E-4154-8734-0774797C7381}" dt="2024-12-01T12:11:12.233" v="13272" actId="27803"/>
          <ac:spMkLst>
            <pc:docMk/>
            <pc:sldMk cId="0" sldId="264"/>
            <ac:spMk id="204" creationId="{00D0BDC6-32E7-D4AD-835D-D28861BABAEB}"/>
          </ac:spMkLst>
        </pc:spChg>
        <pc:spChg chg="mod">
          <ac:chgData name="Ahmed A" userId="37cbb6571667a5a4" providerId="LiveId" clId="{254DBB95-BF0E-4154-8734-0774797C7381}" dt="2024-12-01T12:11:12.233" v="13272" actId="27803"/>
          <ac:spMkLst>
            <pc:docMk/>
            <pc:sldMk cId="0" sldId="264"/>
            <ac:spMk id="205" creationId="{6F6895F7-2459-4091-A50F-947557943A10}"/>
          </ac:spMkLst>
        </pc:spChg>
        <pc:spChg chg="mod">
          <ac:chgData name="Ahmed A" userId="37cbb6571667a5a4" providerId="LiveId" clId="{254DBB95-BF0E-4154-8734-0774797C7381}" dt="2024-12-01T12:11:12.233" v="13272" actId="27803"/>
          <ac:spMkLst>
            <pc:docMk/>
            <pc:sldMk cId="0" sldId="264"/>
            <ac:spMk id="206" creationId="{04EE22D6-A6FA-9002-57D3-89CFD9A7CB5C}"/>
          </ac:spMkLst>
        </pc:spChg>
        <pc:spChg chg="mod">
          <ac:chgData name="Ahmed A" userId="37cbb6571667a5a4" providerId="LiveId" clId="{254DBB95-BF0E-4154-8734-0774797C7381}" dt="2024-12-01T12:11:12.233" v="13272" actId="27803"/>
          <ac:spMkLst>
            <pc:docMk/>
            <pc:sldMk cId="0" sldId="264"/>
            <ac:spMk id="207" creationId="{7C1E8A20-5B5B-3FA1-BBC6-2D3BD16B298F}"/>
          </ac:spMkLst>
        </pc:spChg>
        <pc:spChg chg="mod">
          <ac:chgData name="Ahmed A" userId="37cbb6571667a5a4" providerId="LiveId" clId="{254DBB95-BF0E-4154-8734-0774797C7381}" dt="2024-12-01T12:11:12.233" v="13272" actId="27803"/>
          <ac:spMkLst>
            <pc:docMk/>
            <pc:sldMk cId="0" sldId="264"/>
            <ac:spMk id="208" creationId="{7EF810F5-7773-9475-C3A6-A1D1BD3BFACA}"/>
          </ac:spMkLst>
        </pc:spChg>
        <pc:spChg chg="mod">
          <ac:chgData name="Ahmed A" userId="37cbb6571667a5a4" providerId="LiveId" clId="{254DBB95-BF0E-4154-8734-0774797C7381}" dt="2024-12-01T12:11:12.233" v="13272" actId="27803"/>
          <ac:spMkLst>
            <pc:docMk/>
            <pc:sldMk cId="0" sldId="264"/>
            <ac:spMk id="209" creationId="{A71C6323-F279-FC78-E87E-047096298A22}"/>
          </ac:spMkLst>
        </pc:spChg>
        <pc:spChg chg="mod">
          <ac:chgData name="Ahmed A" userId="37cbb6571667a5a4" providerId="LiveId" clId="{254DBB95-BF0E-4154-8734-0774797C7381}" dt="2024-12-01T12:11:12.233" v="13272" actId="27803"/>
          <ac:spMkLst>
            <pc:docMk/>
            <pc:sldMk cId="0" sldId="264"/>
            <ac:spMk id="210" creationId="{5C5F138C-6818-1429-188A-B9600D108D2F}"/>
          </ac:spMkLst>
        </pc:spChg>
        <pc:spChg chg="mod">
          <ac:chgData name="Ahmed A" userId="37cbb6571667a5a4" providerId="LiveId" clId="{254DBB95-BF0E-4154-8734-0774797C7381}" dt="2024-12-01T12:11:12.233" v="13272" actId="27803"/>
          <ac:spMkLst>
            <pc:docMk/>
            <pc:sldMk cId="0" sldId="264"/>
            <ac:spMk id="211" creationId="{8B637D12-11DD-062F-70AC-E8CA04325874}"/>
          </ac:spMkLst>
        </pc:spChg>
        <pc:spChg chg="mod">
          <ac:chgData name="Ahmed A" userId="37cbb6571667a5a4" providerId="LiveId" clId="{254DBB95-BF0E-4154-8734-0774797C7381}" dt="2024-12-01T12:11:12.233" v="13272" actId="27803"/>
          <ac:spMkLst>
            <pc:docMk/>
            <pc:sldMk cId="0" sldId="264"/>
            <ac:spMk id="212" creationId="{636A28B9-6E2B-1593-9159-C59C25D9EB64}"/>
          </ac:spMkLst>
        </pc:spChg>
        <pc:spChg chg="mod">
          <ac:chgData name="Ahmed A" userId="37cbb6571667a5a4" providerId="LiveId" clId="{254DBB95-BF0E-4154-8734-0774797C7381}" dt="2024-12-01T12:11:12.233" v="13272" actId="27803"/>
          <ac:spMkLst>
            <pc:docMk/>
            <pc:sldMk cId="0" sldId="264"/>
            <ac:spMk id="213" creationId="{8D9E67AE-6C94-E648-08D1-9F0CBEEF1E53}"/>
          </ac:spMkLst>
        </pc:spChg>
        <pc:spChg chg="mod">
          <ac:chgData name="Ahmed A" userId="37cbb6571667a5a4" providerId="LiveId" clId="{254DBB95-BF0E-4154-8734-0774797C7381}" dt="2024-12-01T12:11:12.233" v="13272" actId="27803"/>
          <ac:spMkLst>
            <pc:docMk/>
            <pc:sldMk cId="0" sldId="264"/>
            <ac:spMk id="214" creationId="{D4C6F4FD-8FCD-1C01-ACE2-A753BD74D027}"/>
          </ac:spMkLst>
        </pc:spChg>
        <pc:spChg chg="mod">
          <ac:chgData name="Ahmed A" userId="37cbb6571667a5a4" providerId="LiveId" clId="{254DBB95-BF0E-4154-8734-0774797C7381}" dt="2024-12-01T12:11:12.233" v="13272" actId="27803"/>
          <ac:spMkLst>
            <pc:docMk/>
            <pc:sldMk cId="0" sldId="264"/>
            <ac:spMk id="215" creationId="{F4E74905-34FD-DD43-2B50-033EB85204AB}"/>
          </ac:spMkLst>
        </pc:spChg>
        <pc:spChg chg="mod">
          <ac:chgData name="Ahmed A" userId="37cbb6571667a5a4" providerId="LiveId" clId="{254DBB95-BF0E-4154-8734-0774797C7381}" dt="2024-12-01T12:11:12.233" v="13272" actId="27803"/>
          <ac:spMkLst>
            <pc:docMk/>
            <pc:sldMk cId="0" sldId="264"/>
            <ac:spMk id="216" creationId="{21DBCD13-2A8F-1665-1156-27FDC9275648}"/>
          </ac:spMkLst>
        </pc:spChg>
        <pc:spChg chg="mod">
          <ac:chgData name="Ahmed A" userId="37cbb6571667a5a4" providerId="LiveId" clId="{254DBB95-BF0E-4154-8734-0774797C7381}" dt="2024-12-01T12:11:12.233" v="13272" actId="27803"/>
          <ac:spMkLst>
            <pc:docMk/>
            <pc:sldMk cId="0" sldId="264"/>
            <ac:spMk id="217" creationId="{C501E87E-3CE6-62C9-D3F6-17C38F71CE2E}"/>
          </ac:spMkLst>
        </pc:spChg>
        <pc:spChg chg="mod">
          <ac:chgData name="Ahmed A" userId="37cbb6571667a5a4" providerId="LiveId" clId="{254DBB95-BF0E-4154-8734-0774797C7381}" dt="2024-12-01T12:11:12.233" v="13272" actId="27803"/>
          <ac:spMkLst>
            <pc:docMk/>
            <pc:sldMk cId="0" sldId="264"/>
            <ac:spMk id="218" creationId="{C9117D06-D302-86A9-4698-CD6AC27AF733}"/>
          </ac:spMkLst>
        </pc:spChg>
        <pc:spChg chg="mod">
          <ac:chgData name="Ahmed A" userId="37cbb6571667a5a4" providerId="LiveId" clId="{254DBB95-BF0E-4154-8734-0774797C7381}" dt="2024-12-01T12:11:12.233" v="13272" actId="27803"/>
          <ac:spMkLst>
            <pc:docMk/>
            <pc:sldMk cId="0" sldId="264"/>
            <ac:spMk id="219" creationId="{E67446D2-1E41-AB0C-A8E5-DF713415617E}"/>
          </ac:spMkLst>
        </pc:spChg>
        <pc:spChg chg="mod">
          <ac:chgData name="Ahmed A" userId="37cbb6571667a5a4" providerId="LiveId" clId="{254DBB95-BF0E-4154-8734-0774797C7381}" dt="2024-12-01T12:11:12.233" v="13272" actId="27803"/>
          <ac:spMkLst>
            <pc:docMk/>
            <pc:sldMk cId="0" sldId="264"/>
            <ac:spMk id="220" creationId="{2A6B5D6E-048D-D70C-738A-F6257BDF691F}"/>
          </ac:spMkLst>
        </pc:spChg>
        <pc:spChg chg="mod">
          <ac:chgData name="Ahmed A" userId="37cbb6571667a5a4" providerId="LiveId" clId="{254DBB95-BF0E-4154-8734-0774797C7381}" dt="2024-12-01T12:11:12.233" v="13272" actId="27803"/>
          <ac:spMkLst>
            <pc:docMk/>
            <pc:sldMk cId="0" sldId="264"/>
            <ac:spMk id="221" creationId="{136FA2B3-0B95-641E-D25D-2CEE97F823EE}"/>
          </ac:spMkLst>
        </pc:spChg>
        <pc:spChg chg="mod">
          <ac:chgData name="Ahmed A" userId="37cbb6571667a5a4" providerId="LiveId" clId="{254DBB95-BF0E-4154-8734-0774797C7381}" dt="2024-12-01T12:11:12.233" v="13272" actId="27803"/>
          <ac:spMkLst>
            <pc:docMk/>
            <pc:sldMk cId="0" sldId="264"/>
            <ac:spMk id="224" creationId="{902794A6-431A-A479-B862-EB17104FBD71}"/>
          </ac:spMkLst>
        </pc:spChg>
        <pc:spChg chg="mod">
          <ac:chgData name="Ahmed A" userId="37cbb6571667a5a4" providerId="LiveId" clId="{254DBB95-BF0E-4154-8734-0774797C7381}" dt="2024-12-01T12:11:12.233" v="13272" actId="27803"/>
          <ac:spMkLst>
            <pc:docMk/>
            <pc:sldMk cId="0" sldId="264"/>
            <ac:spMk id="225" creationId="{FDD420B4-E6A8-ECB5-03C1-D499E59E2C47}"/>
          </ac:spMkLst>
        </pc:spChg>
        <pc:spChg chg="mod">
          <ac:chgData name="Ahmed A" userId="37cbb6571667a5a4" providerId="LiveId" clId="{254DBB95-BF0E-4154-8734-0774797C7381}" dt="2024-12-01T12:11:12.233" v="13272" actId="27803"/>
          <ac:spMkLst>
            <pc:docMk/>
            <pc:sldMk cId="0" sldId="264"/>
            <ac:spMk id="226" creationId="{628CD0C4-550B-8D4C-7446-D1FA1952664B}"/>
          </ac:spMkLst>
        </pc:spChg>
        <pc:spChg chg="mod">
          <ac:chgData name="Ahmed A" userId="37cbb6571667a5a4" providerId="LiveId" clId="{254DBB95-BF0E-4154-8734-0774797C7381}" dt="2024-12-01T12:11:12.233" v="13272" actId="27803"/>
          <ac:spMkLst>
            <pc:docMk/>
            <pc:sldMk cId="0" sldId="264"/>
            <ac:spMk id="227" creationId="{36D545C5-CB8B-9F95-8163-9A3C9AD821FC}"/>
          </ac:spMkLst>
        </pc:spChg>
        <pc:spChg chg="mod">
          <ac:chgData name="Ahmed A" userId="37cbb6571667a5a4" providerId="LiveId" clId="{254DBB95-BF0E-4154-8734-0774797C7381}" dt="2024-12-01T12:11:12.233" v="13272" actId="27803"/>
          <ac:spMkLst>
            <pc:docMk/>
            <pc:sldMk cId="0" sldId="264"/>
            <ac:spMk id="228" creationId="{75806347-41A9-9FEC-3A4F-80F233ACCC6A}"/>
          </ac:spMkLst>
        </pc:spChg>
        <pc:spChg chg="mod">
          <ac:chgData name="Ahmed A" userId="37cbb6571667a5a4" providerId="LiveId" clId="{254DBB95-BF0E-4154-8734-0774797C7381}" dt="2024-12-01T12:11:12.233" v="13272" actId="27803"/>
          <ac:spMkLst>
            <pc:docMk/>
            <pc:sldMk cId="0" sldId="264"/>
            <ac:spMk id="229" creationId="{EBF2CFFB-0387-55D7-92E3-73B956B39826}"/>
          </ac:spMkLst>
        </pc:spChg>
        <pc:spChg chg="mod">
          <ac:chgData name="Ahmed A" userId="37cbb6571667a5a4" providerId="LiveId" clId="{254DBB95-BF0E-4154-8734-0774797C7381}" dt="2024-12-01T12:11:12.233" v="13272" actId="27803"/>
          <ac:spMkLst>
            <pc:docMk/>
            <pc:sldMk cId="0" sldId="264"/>
            <ac:spMk id="231" creationId="{207F0C17-A2B7-F4E6-48C5-97B2AB287901}"/>
          </ac:spMkLst>
        </pc:spChg>
        <pc:spChg chg="mod">
          <ac:chgData name="Ahmed A" userId="37cbb6571667a5a4" providerId="LiveId" clId="{254DBB95-BF0E-4154-8734-0774797C7381}" dt="2024-12-01T12:11:12.233" v="13272" actId="27803"/>
          <ac:spMkLst>
            <pc:docMk/>
            <pc:sldMk cId="0" sldId="264"/>
            <ac:spMk id="232" creationId="{7F0D782B-5BCE-C03A-7EDB-B45805482A56}"/>
          </ac:spMkLst>
        </pc:spChg>
        <pc:spChg chg="mod">
          <ac:chgData name="Ahmed A" userId="37cbb6571667a5a4" providerId="LiveId" clId="{254DBB95-BF0E-4154-8734-0774797C7381}" dt="2024-12-01T12:11:12.233" v="13272" actId="27803"/>
          <ac:spMkLst>
            <pc:docMk/>
            <pc:sldMk cId="0" sldId="264"/>
            <ac:spMk id="233" creationId="{FB031E1D-C3F5-ECFF-A090-6A810AFBAA32}"/>
          </ac:spMkLst>
        </pc:spChg>
        <pc:spChg chg="mod">
          <ac:chgData name="Ahmed A" userId="37cbb6571667a5a4" providerId="LiveId" clId="{254DBB95-BF0E-4154-8734-0774797C7381}" dt="2024-12-01T12:11:12.233" v="13272" actId="27803"/>
          <ac:spMkLst>
            <pc:docMk/>
            <pc:sldMk cId="0" sldId="264"/>
            <ac:spMk id="236" creationId="{B1B7E944-8A2F-F85F-9428-45AA9CD84E89}"/>
          </ac:spMkLst>
        </pc:spChg>
        <pc:spChg chg="mod">
          <ac:chgData name="Ahmed A" userId="37cbb6571667a5a4" providerId="LiveId" clId="{254DBB95-BF0E-4154-8734-0774797C7381}" dt="2024-12-01T12:11:12.233" v="13272" actId="27803"/>
          <ac:spMkLst>
            <pc:docMk/>
            <pc:sldMk cId="0" sldId="264"/>
            <ac:spMk id="238" creationId="{17B297EB-0BD8-C8A2-B9D1-6FA87D7A8709}"/>
          </ac:spMkLst>
        </pc:spChg>
        <pc:spChg chg="mod">
          <ac:chgData name="Ahmed A" userId="37cbb6571667a5a4" providerId="LiveId" clId="{254DBB95-BF0E-4154-8734-0774797C7381}" dt="2024-12-01T12:11:12.233" v="13272" actId="27803"/>
          <ac:spMkLst>
            <pc:docMk/>
            <pc:sldMk cId="0" sldId="264"/>
            <ac:spMk id="239" creationId="{68C13FB1-0A16-8158-9DDF-3726C0F9400A}"/>
          </ac:spMkLst>
        </pc:spChg>
        <pc:spChg chg="mod">
          <ac:chgData name="Ahmed A" userId="37cbb6571667a5a4" providerId="LiveId" clId="{254DBB95-BF0E-4154-8734-0774797C7381}" dt="2024-12-01T12:11:12.233" v="13272" actId="27803"/>
          <ac:spMkLst>
            <pc:docMk/>
            <pc:sldMk cId="0" sldId="264"/>
            <ac:spMk id="241" creationId="{206820FF-528C-6291-73C5-E4E2551CD61A}"/>
          </ac:spMkLst>
        </pc:spChg>
        <pc:spChg chg="mod">
          <ac:chgData name="Ahmed A" userId="37cbb6571667a5a4" providerId="LiveId" clId="{254DBB95-BF0E-4154-8734-0774797C7381}" dt="2024-12-01T12:11:12.233" v="13272" actId="27803"/>
          <ac:spMkLst>
            <pc:docMk/>
            <pc:sldMk cId="0" sldId="264"/>
            <ac:spMk id="243" creationId="{6B26A289-55BB-1D19-3930-7748F704E697}"/>
          </ac:spMkLst>
        </pc:spChg>
        <pc:spChg chg="mod">
          <ac:chgData name="Ahmed A" userId="37cbb6571667a5a4" providerId="LiveId" clId="{254DBB95-BF0E-4154-8734-0774797C7381}" dt="2024-12-01T12:11:12.233" v="13272" actId="27803"/>
          <ac:spMkLst>
            <pc:docMk/>
            <pc:sldMk cId="0" sldId="264"/>
            <ac:spMk id="244" creationId="{7DCDBD92-FCA9-73F5-B6E5-DFB3E11764FA}"/>
          </ac:spMkLst>
        </pc:spChg>
        <pc:spChg chg="mod">
          <ac:chgData name="Ahmed A" userId="37cbb6571667a5a4" providerId="LiveId" clId="{254DBB95-BF0E-4154-8734-0774797C7381}" dt="2024-12-01T12:11:12.233" v="13272" actId="27803"/>
          <ac:spMkLst>
            <pc:docMk/>
            <pc:sldMk cId="0" sldId="264"/>
            <ac:spMk id="247" creationId="{31CFE9C8-48C4-C28C-F103-36364F6F553C}"/>
          </ac:spMkLst>
        </pc:spChg>
        <pc:spChg chg="mod">
          <ac:chgData name="Ahmed A" userId="37cbb6571667a5a4" providerId="LiveId" clId="{254DBB95-BF0E-4154-8734-0774797C7381}" dt="2024-12-01T12:11:12.233" v="13272" actId="27803"/>
          <ac:spMkLst>
            <pc:docMk/>
            <pc:sldMk cId="0" sldId="264"/>
            <ac:spMk id="249" creationId="{EE31CC2D-2EFB-013D-95C7-CE63CD92A85A}"/>
          </ac:spMkLst>
        </pc:spChg>
        <pc:spChg chg="mod">
          <ac:chgData name="Ahmed A" userId="37cbb6571667a5a4" providerId="LiveId" clId="{254DBB95-BF0E-4154-8734-0774797C7381}" dt="2024-12-01T12:11:12.233" v="13272" actId="27803"/>
          <ac:spMkLst>
            <pc:docMk/>
            <pc:sldMk cId="0" sldId="264"/>
            <ac:spMk id="250" creationId="{7263FA33-83F0-42C5-8788-B65FE6A18515}"/>
          </ac:spMkLst>
        </pc:spChg>
        <pc:spChg chg="mod">
          <ac:chgData name="Ahmed A" userId="37cbb6571667a5a4" providerId="LiveId" clId="{254DBB95-BF0E-4154-8734-0774797C7381}" dt="2024-12-01T12:11:12.233" v="13272" actId="27803"/>
          <ac:spMkLst>
            <pc:docMk/>
            <pc:sldMk cId="0" sldId="264"/>
            <ac:spMk id="252" creationId="{33A1F476-7055-AF26-65ED-759224ABF4E3}"/>
          </ac:spMkLst>
        </pc:spChg>
        <pc:spChg chg="mod">
          <ac:chgData name="Ahmed A" userId="37cbb6571667a5a4" providerId="LiveId" clId="{254DBB95-BF0E-4154-8734-0774797C7381}" dt="2024-12-01T12:11:12.233" v="13272" actId="27803"/>
          <ac:spMkLst>
            <pc:docMk/>
            <pc:sldMk cId="0" sldId="264"/>
            <ac:spMk id="254" creationId="{775A5B2F-A7D4-72C2-F8EC-BA2545F12269}"/>
          </ac:spMkLst>
        </pc:spChg>
        <pc:spChg chg="mod">
          <ac:chgData name="Ahmed A" userId="37cbb6571667a5a4" providerId="LiveId" clId="{254DBB95-BF0E-4154-8734-0774797C7381}" dt="2024-12-01T12:11:12.233" v="13272" actId="27803"/>
          <ac:spMkLst>
            <pc:docMk/>
            <pc:sldMk cId="0" sldId="264"/>
            <ac:spMk id="255" creationId="{DCD58A00-653B-20E3-EFA6-2048D1A9F5D2}"/>
          </ac:spMkLst>
        </pc:spChg>
        <pc:spChg chg="mod">
          <ac:chgData name="Ahmed A" userId="37cbb6571667a5a4" providerId="LiveId" clId="{254DBB95-BF0E-4154-8734-0774797C7381}" dt="2024-12-01T12:11:12.233" v="13272" actId="27803"/>
          <ac:spMkLst>
            <pc:docMk/>
            <pc:sldMk cId="0" sldId="264"/>
            <ac:spMk id="258" creationId="{CBE7CB09-602A-D8C7-1EF9-78D54F226FC6}"/>
          </ac:spMkLst>
        </pc:spChg>
        <pc:spChg chg="mod">
          <ac:chgData name="Ahmed A" userId="37cbb6571667a5a4" providerId="LiveId" clId="{254DBB95-BF0E-4154-8734-0774797C7381}" dt="2024-12-01T12:11:12.233" v="13272" actId="27803"/>
          <ac:spMkLst>
            <pc:docMk/>
            <pc:sldMk cId="0" sldId="264"/>
            <ac:spMk id="260" creationId="{18502A04-8086-AA98-FC2E-E5A15368FF49}"/>
          </ac:spMkLst>
        </pc:spChg>
        <pc:spChg chg="mod">
          <ac:chgData name="Ahmed A" userId="37cbb6571667a5a4" providerId="LiveId" clId="{254DBB95-BF0E-4154-8734-0774797C7381}" dt="2024-12-01T12:11:12.233" v="13272" actId="27803"/>
          <ac:spMkLst>
            <pc:docMk/>
            <pc:sldMk cId="0" sldId="264"/>
            <ac:spMk id="261" creationId="{D4849179-E556-C942-3706-9CB3D2A92B31}"/>
          </ac:spMkLst>
        </pc:spChg>
        <pc:spChg chg="mod">
          <ac:chgData name="Ahmed A" userId="37cbb6571667a5a4" providerId="LiveId" clId="{254DBB95-BF0E-4154-8734-0774797C7381}" dt="2024-12-01T12:11:12.233" v="13272" actId="27803"/>
          <ac:spMkLst>
            <pc:docMk/>
            <pc:sldMk cId="0" sldId="264"/>
            <ac:spMk id="263" creationId="{32D6D630-F89B-56E5-7009-B0DDDB8071F3}"/>
          </ac:spMkLst>
        </pc:spChg>
        <pc:spChg chg="mod">
          <ac:chgData name="Ahmed A" userId="37cbb6571667a5a4" providerId="LiveId" clId="{254DBB95-BF0E-4154-8734-0774797C7381}" dt="2024-12-01T12:11:12.233" v="13272" actId="27803"/>
          <ac:spMkLst>
            <pc:docMk/>
            <pc:sldMk cId="0" sldId="264"/>
            <ac:spMk id="265" creationId="{09E46CCA-54A6-3EB0-8C55-5ACA86D835EA}"/>
          </ac:spMkLst>
        </pc:spChg>
        <pc:spChg chg="mod">
          <ac:chgData name="Ahmed A" userId="37cbb6571667a5a4" providerId="LiveId" clId="{254DBB95-BF0E-4154-8734-0774797C7381}" dt="2024-12-01T12:11:12.233" v="13272" actId="27803"/>
          <ac:spMkLst>
            <pc:docMk/>
            <pc:sldMk cId="0" sldId="264"/>
            <ac:spMk id="266" creationId="{04F1FBA9-7EAD-0709-E050-3A8E67BB1286}"/>
          </ac:spMkLst>
        </pc:spChg>
        <pc:spChg chg="mod">
          <ac:chgData name="Ahmed A" userId="37cbb6571667a5a4" providerId="LiveId" clId="{254DBB95-BF0E-4154-8734-0774797C7381}" dt="2024-12-01T12:11:12.233" v="13272" actId="27803"/>
          <ac:spMkLst>
            <pc:docMk/>
            <pc:sldMk cId="0" sldId="264"/>
            <ac:spMk id="268" creationId="{E6EF3157-8F10-089A-9EED-2235885F9FBD}"/>
          </ac:spMkLst>
        </pc:spChg>
        <pc:spChg chg="mod">
          <ac:chgData name="Ahmed A" userId="37cbb6571667a5a4" providerId="LiveId" clId="{254DBB95-BF0E-4154-8734-0774797C7381}" dt="2024-12-01T12:11:12.233" v="13272" actId="27803"/>
          <ac:spMkLst>
            <pc:docMk/>
            <pc:sldMk cId="0" sldId="264"/>
            <ac:spMk id="270" creationId="{F359D7A7-1469-59DF-5786-2821F9A3A65A}"/>
          </ac:spMkLst>
        </pc:spChg>
        <pc:spChg chg="mod">
          <ac:chgData name="Ahmed A" userId="37cbb6571667a5a4" providerId="LiveId" clId="{254DBB95-BF0E-4154-8734-0774797C7381}" dt="2024-12-01T12:11:12.233" v="13272" actId="27803"/>
          <ac:spMkLst>
            <pc:docMk/>
            <pc:sldMk cId="0" sldId="264"/>
            <ac:spMk id="271" creationId="{E1F4B4BF-C01C-23DE-3E99-A8767FFDA153}"/>
          </ac:spMkLst>
        </pc:spChg>
        <pc:spChg chg="mod">
          <ac:chgData name="Ahmed A" userId="37cbb6571667a5a4" providerId="LiveId" clId="{254DBB95-BF0E-4154-8734-0774797C7381}" dt="2024-12-01T12:11:12.233" v="13272" actId="27803"/>
          <ac:spMkLst>
            <pc:docMk/>
            <pc:sldMk cId="0" sldId="264"/>
            <ac:spMk id="272" creationId="{266F2B0C-46EB-C2BD-753B-6B3EE66CF262}"/>
          </ac:spMkLst>
        </pc:spChg>
        <pc:spChg chg="mod">
          <ac:chgData name="Ahmed A" userId="37cbb6571667a5a4" providerId="LiveId" clId="{254DBB95-BF0E-4154-8734-0774797C7381}" dt="2024-12-01T12:11:12.233" v="13272" actId="27803"/>
          <ac:spMkLst>
            <pc:docMk/>
            <pc:sldMk cId="0" sldId="264"/>
            <ac:spMk id="273" creationId="{AD19AF87-A4B4-BBAB-CAF0-99F665187EF6}"/>
          </ac:spMkLst>
        </pc:spChg>
        <pc:spChg chg="mod">
          <ac:chgData name="Ahmed A" userId="37cbb6571667a5a4" providerId="LiveId" clId="{254DBB95-BF0E-4154-8734-0774797C7381}" dt="2024-12-01T12:11:12.233" v="13272" actId="27803"/>
          <ac:spMkLst>
            <pc:docMk/>
            <pc:sldMk cId="0" sldId="264"/>
            <ac:spMk id="276" creationId="{537A636B-5225-AE71-64F6-3906596AA838}"/>
          </ac:spMkLst>
        </pc:spChg>
        <pc:spChg chg="mod">
          <ac:chgData name="Ahmed A" userId="37cbb6571667a5a4" providerId="LiveId" clId="{254DBB95-BF0E-4154-8734-0774797C7381}" dt="2024-12-01T12:11:12.233" v="13272" actId="27803"/>
          <ac:spMkLst>
            <pc:docMk/>
            <pc:sldMk cId="0" sldId="264"/>
            <ac:spMk id="277" creationId="{AB57F130-4DC7-D9D6-0E65-558B572DE0D1}"/>
          </ac:spMkLst>
        </pc:spChg>
        <pc:spChg chg="mod">
          <ac:chgData name="Ahmed A" userId="37cbb6571667a5a4" providerId="LiveId" clId="{254DBB95-BF0E-4154-8734-0774797C7381}" dt="2024-12-01T12:11:12.233" v="13272" actId="27803"/>
          <ac:spMkLst>
            <pc:docMk/>
            <pc:sldMk cId="0" sldId="264"/>
            <ac:spMk id="278" creationId="{9865BC18-2A6E-FC73-D45F-1785B358D403}"/>
          </ac:spMkLst>
        </pc:spChg>
        <pc:spChg chg="mod">
          <ac:chgData name="Ahmed A" userId="37cbb6571667a5a4" providerId="LiveId" clId="{254DBB95-BF0E-4154-8734-0774797C7381}" dt="2024-12-01T12:11:12.233" v="13272" actId="27803"/>
          <ac:spMkLst>
            <pc:docMk/>
            <pc:sldMk cId="0" sldId="264"/>
            <ac:spMk id="279" creationId="{A8F0061D-F9B0-034E-8E93-B8ECFAB9DCF6}"/>
          </ac:spMkLst>
        </pc:spChg>
        <pc:spChg chg="mod">
          <ac:chgData name="Ahmed A" userId="37cbb6571667a5a4" providerId="LiveId" clId="{254DBB95-BF0E-4154-8734-0774797C7381}" dt="2024-12-01T12:11:12.233" v="13272" actId="27803"/>
          <ac:spMkLst>
            <pc:docMk/>
            <pc:sldMk cId="0" sldId="264"/>
            <ac:spMk id="280" creationId="{FD47FBEC-89C1-7503-1EC7-985C9B7EFF0C}"/>
          </ac:spMkLst>
        </pc:spChg>
        <pc:spChg chg="mod">
          <ac:chgData name="Ahmed A" userId="37cbb6571667a5a4" providerId="LiveId" clId="{254DBB95-BF0E-4154-8734-0774797C7381}" dt="2024-12-01T12:11:12.233" v="13272" actId="27803"/>
          <ac:spMkLst>
            <pc:docMk/>
            <pc:sldMk cId="0" sldId="264"/>
            <ac:spMk id="281" creationId="{EDC9A52F-CC22-6571-B9E2-F4F2ED001BF7}"/>
          </ac:spMkLst>
        </pc:spChg>
        <pc:spChg chg="mod">
          <ac:chgData name="Ahmed A" userId="37cbb6571667a5a4" providerId="LiveId" clId="{254DBB95-BF0E-4154-8734-0774797C7381}" dt="2024-12-01T12:11:12.233" v="13272" actId="27803"/>
          <ac:spMkLst>
            <pc:docMk/>
            <pc:sldMk cId="0" sldId="264"/>
            <ac:spMk id="284" creationId="{F042F14A-E032-02CB-1B3D-E38AA3A5E541}"/>
          </ac:spMkLst>
        </pc:spChg>
        <pc:spChg chg="mod">
          <ac:chgData name="Ahmed A" userId="37cbb6571667a5a4" providerId="LiveId" clId="{254DBB95-BF0E-4154-8734-0774797C7381}" dt="2024-12-01T12:11:12.233" v="13272" actId="27803"/>
          <ac:spMkLst>
            <pc:docMk/>
            <pc:sldMk cId="0" sldId="264"/>
            <ac:spMk id="285" creationId="{4BF9710E-AF6A-5F41-6E4A-AA56E1E111B1}"/>
          </ac:spMkLst>
        </pc:spChg>
        <pc:spChg chg="mod">
          <ac:chgData name="Ahmed A" userId="37cbb6571667a5a4" providerId="LiveId" clId="{254DBB95-BF0E-4154-8734-0774797C7381}" dt="2024-12-01T12:11:12.233" v="13272" actId="27803"/>
          <ac:spMkLst>
            <pc:docMk/>
            <pc:sldMk cId="0" sldId="264"/>
            <ac:spMk id="286" creationId="{0245930A-181C-E232-973C-5534120D6A51}"/>
          </ac:spMkLst>
        </pc:spChg>
        <pc:spChg chg="mod">
          <ac:chgData name="Ahmed A" userId="37cbb6571667a5a4" providerId="LiveId" clId="{254DBB95-BF0E-4154-8734-0774797C7381}" dt="2024-12-01T12:11:12.233" v="13272" actId="27803"/>
          <ac:spMkLst>
            <pc:docMk/>
            <pc:sldMk cId="0" sldId="264"/>
            <ac:spMk id="287" creationId="{2E910D8D-C51B-1C1E-2780-1FE23083FF10}"/>
          </ac:spMkLst>
        </pc:spChg>
        <pc:spChg chg="mod">
          <ac:chgData name="Ahmed A" userId="37cbb6571667a5a4" providerId="LiveId" clId="{254DBB95-BF0E-4154-8734-0774797C7381}" dt="2024-12-01T12:11:12.233" v="13272" actId="27803"/>
          <ac:spMkLst>
            <pc:docMk/>
            <pc:sldMk cId="0" sldId="264"/>
            <ac:spMk id="289" creationId="{65DE2AA9-F7DD-63FA-583C-9CD0EAE3A674}"/>
          </ac:spMkLst>
        </pc:spChg>
        <pc:spChg chg="mod">
          <ac:chgData name="Ahmed A" userId="37cbb6571667a5a4" providerId="LiveId" clId="{254DBB95-BF0E-4154-8734-0774797C7381}" dt="2024-12-01T12:11:12.233" v="13272" actId="27803"/>
          <ac:spMkLst>
            <pc:docMk/>
            <pc:sldMk cId="0" sldId="264"/>
            <ac:spMk id="290" creationId="{E484772E-41BD-A933-0993-8E746639531E}"/>
          </ac:spMkLst>
        </pc:spChg>
        <pc:spChg chg="mod">
          <ac:chgData name="Ahmed A" userId="37cbb6571667a5a4" providerId="LiveId" clId="{254DBB95-BF0E-4154-8734-0774797C7381}" dt="2024-12-01T12:11:12.233" v="13272" actId="27803"/>
          <ac:spMkLst>
            <pc:docMk/>
            <pc:sldMk cId="0" sldId="264"/>
            <ac:spMk id="291" creationId="{751C7F32-8E07-FE03-6599-8D3E4AD6FD0F}"/>
          </ac:spMkLst>
        </pc:spChg>
        <pc:spChg chg="mod">
          <ac:chgData name="Ahmed A" userId="37cbb6571667a5a4" providerId="LiveId" clId="{254DBB95-BF0E-4154-8734-0774797C7381}" dt="2024-12-01T12:11:12.233" v="13272" actId="27803"/>
          <ac:spMkLst>
            <pc:docMk/>
            <pc:sldMk cId="0" sldId="264"/>
            <ac:spMk id="292" creationId="{6A617AD8-09ED-458F-DBF7-A68E33CDF2BF}"/>
          </ac:spMkLst>
        </pc:spChg>
        <pc:spChg chg="mod">
          <ac:chgData name="Ahmed A" userId="37cbb6571667a5a4" providerId="LiveId" clId="{254DBB95-BF0E-4154-8734-0774797C7381}" dt="2024-12-01T12:11:12.233" v="13272" actId="27803"/>
          <ac:spMkLst>
            <pc:docMk/>
            <pc:sldMk cId="0" sldId="264"/>
            <ac:spMk id="293" creationId="{DBC6C7AD-5E41-6837-E795-0E2F4820DB72}"/>
          </ac:spMkLst>
        </pc:spChg>
        <pc:spChg chg="mod">
          <ac:chgData name="Ahmed A" userId="37cbb6571667a5a4" providerId="LiveId" clId="{254DBB95-BF0E-4154-8734-0774797C7381}" dt="2024-12-01T12:11:12.233" v="13272" actId="27803"/>
          <ac:spMkLst>
            <pc:docMk/>
            <pc:sldMk cId="0" sldId="264"/>
            <ac:spMk id="294" creationId="{DEA72C44-D1AC-8113-0AA4-1D19B3E08219}"/>
          </ac:spMkLst>
        </pc:spChg>
        <pc:spChg chg="mod">
          <ac:chgData name="Ahmed A" userId="37cbb6571667a5a4" providerId="LiveId" clId="{254DBB95-BF0E-4154-8734-0774797C7381}" dt="2024-12-01T12:11:12.233" v="13272" actId="27803"/>
          <ac:spMkLst>
            <pc:docMk/>
            <pc:sldMk cId="0" sldId="264"/>
            <ac:spMk id="295" creationId="{8ACE6BE6-B13F-CEF5-9AFB-123465404444}"/>
          </ac:spMkLst>
        </pc:spChg>
        <pc:spChg chg="mod">
          <ac:chgData name="Ahmed A" userId="37cbb6571667a5a4" providerId="LiveId" clId="{254DBB95-BF0E-4154-8734-0774797C7381}" dt="2024-12-01T12:11:12.233" v="13272" actId="27803"/>
          <ac:spMkLst>
            <pc:docMk/>
            <pc:sldMk cId="0" sldId="264"/>
            <ac:spMk id="297" creationId="{06118050-5D4C-09FD-6734-3566A706562F}"/>
          </ac:spMkLst>
        </pc:spChg>
        <pc:spChg chg="mod">
          <ac:chgData name="Ahmed A" userId="37cbb6571667a5a4" providerId="LiveId" clId="{254DBB95-BF0E-4154-8734-0774797C7381}" dt="2024-12-01T12:11:12.233" v="13272" actId="27803"/>
          <ac:spMkLst>
            <pc:docMk/>
            <pc:sldMk cId="0" sldId="264"/>
            <ac:spMk id="298" creationId="{83B894A6-8F0A-EF62-2543-A772DD2C02BD}"/>
          </ac:spMkLst>
        </pc:spChg>
        <pc:spChg chg="mod">
          <ac:chgData name="Ahmed A" userId="37cbb6571667a5a4" providerId="LiveId" clId="{254DBB95-BF0E-4154-8734-0774797C7381}" dt="2024-12-01T12:11:12.233" v="13272" actId="27803"/>
          <ac:spMkLst>
            <pc:docMk/>
            <pc:sldMk cId="0" sldId="264"/>
            <ac:spMk id="299" creationId="{5B0BE49B-F6DA-ACF4-7BC0-D7000E10B919}"/>
          </ac:spMkLst>
        </pc:spChg>
        <pc:spChg chg="mod">
          <ac:chgData name="Ahmed A" userId="37cbb6571667a5a4" providerId="LiveId" clId="{254DBB95-BF0E-4154-8734-0774797C7381}" dt="2024-12-01T12:11:12.233" v="13272" actId="27803"/>
          <ac:spMkLst>
            <pc:docMk/>
            <pc:sldMk cId="0" sldId="264"/>
            <ac:spMk id="302" creationId="{1150CA93-0505-08E1-C3E8-B8624FF00924}"/>
          </ac:spMkLst>
        </pc:spChg>
        <pc:spChg chg="mod">
          <ac:chgData name="Ahmed A" userId="37cbb6571667a5a4" providerId="LiveId" clId="{254DBB95-BF0E-4154-8734-0774797C7381}" dt="2024-12-01T12:11:12.233" v="13272" actId="27803"/>
          <ac:spMkLst>
            <pc:docMk/>
            <pc:sldMk cId="0" sldId="264"/>
            <ac:spMk id="304" creationId="{1A7405A9-2B4C-D211-4DA0-35F352D3531E}"/>
          </ac:spMkLst>
        </pc:spChg>
        <pc:spChg chg="mod">
          <ac:chgData name="Ahmed A" userId="37cbb6571667a5a4" providerId="LiveId" clId="{254DBB95-BF0E-4154-8734-0774797C7381}" dt="2024-12-01T12:11:12.233" v="13272" actId="27803"/>
          <ac:spMkLst>
            <pc:docMk/>
            <pc:sldMk cId="0" sldId="264"/>
            <ac:spMk id="305" creationId="{7D015763-0941-6D7B-9EDA-D50472457C61}"/>
          </ac:spMkLst>
        </pc:spChg>
        <pc:spChg chg="mod">
          <ac:chgData name="Ahmed A" userId="37cbb6571667a5a4" providerId="LiveId" clId="{254DBB95-BF0E-4154-8734-0774797C7381}" dt="2024-12-01T12:11:12.233" v="13272" actId="27803"/>
          <ac:spMkLst>
            <pc:docMk/>
            <pc:sldMk cId="0" sldId="264"/>
            <ac:spMk id="306" creationId="{2364C986-893E-C510-47E6-8CF077982D59}"/>
          </ac:spMkLst>
        </pc:spChg>
        <pc:spChg chg="mod">
          <ac:chgData name="Ahmed A" userId="37cbb6571667a5a4" providerId="LiveId" clId="{254DBB95-BF0E-4154-8734-0774797C7381}" dt="2024-12-01T12:11:12.233" v="13272" actId="27803"/>
          <ac:spMkLst>
            <pc:docMk/>
            <pc:sldMk cId="0" sldId="264"/>
            <ac:spMk id="307" creationId="{9A448425-052C-BA80-A8E8-385E6619D8D6}"/>
          </ac:spMkLst>
        </pc:spChg>
        <pc:spChg chg="mod">
          <ac:chgData name="Ahmed A" userId="37cbb6571667a5a4" providerId="LiveId" clId="{254DBB95-BF0E-4154-8734-0774797C7381}" dt="2024-12-01T12:11:12.233" v="13272" actId="27803"/>
          <ac:spMkLst>
            <pc:docMk/>
            <pc:sldMk cId="0" sldId="264"/>
            <ac:spMk id="308" creationId="{F5CE3E2C-7BD5-4F95-3904-D0724256492C}"/>
          </ac:spMkLst>
        </pc:spChg>
        <pc:spChg chg="mod">
          <ac:chgData name="Ahmed A" userId="37cbb6571667a5a4" providerId="LiveId" clId="{254DBB95-BF0E-4154-8734-0774797C7381}" dt="2024-12-01T12:11:12.233" v="13272" actId="27803"/>
          <ac:spMkLst>
            <pc:docMk/>
            <pc:sldMk cId="0" sldId="264"/>
            <ac:spMk id="309" creationId="{6E850E50-AE07-B267-4480-B356A88F5FFF}"/>
          </ac:spMkLst>
        </pc:spChg>
        <pc:spChg chg="mod">
          <ac:chgData name="Ahmed A" userId="37cbb6571667a5a4" providerId="LiveId" clId="{254DBB95-BF0E-4154-8734-0774797C7381}" dt="2024-12-01T12:11:12.233" v="13272" actId="27803"/>
          <ac:spMkLst>
            <pc:docMk/>
            <pc:sldMk cId="0" sldId="264"/>
            <ac:spMk id="310" creationId="{34438C74-F039-2C8D-FF38-330282A3918E}"/>
          </ac:spMkLst>
        </pc:spChg>
        <pc:spChg chg="mod">
          <ac:chgData name="Ahmed A" userId="37cbb6571667a5a4" providerId="LiveId" clId="{254DBB95-BF0E-4154-8734-0774797C7381}" dt="2024-12-01T12:11:12.233" v="13272" actId="27803"/>
          <ac:spMkLst>
            <pc:docMk/>
            <pc:sldMk cId="0" sldId="264"/>
            <ac:spMk id="313" creationId="{366A78EA-9EFA-78CC-AF92-8EC023F757A1}"/>
          </ac:spMkLst>
        </pc:spChg>
        <pc:spChg chg="mod">
          <ac:chgData name="Ahmed A" userId="37cbb6571667a5a4" providerId="LiveId" clId="{254DBB95-BF0E-4154-8734-0774797C7381}" dt="2024-12-01T12:11:12.233" v="13272" actId="27803"/>
          <ac:spMkLst>
            <pc:docMk/>
            <pc:sldMk cId="0" sldId="264"/>
            <ac:spMk id="314" creationId="{C3C676F3-8128-A439-60E9-1F358A241EBD}"/>
          </ac:spMkLst>
        </pc:spChg>
        <pc:spChg chg="mod">
          <ac:chgData name="Ahmed A" userId="37cbb6571667a5a4" providerId="LiveId" clId="{254DBB95-BF0E-4154-8734-0774797C7381}" dt="2024-12-01T12:11:12.233" v="13272" actId="27803"/>
          <ac:spMkLst>
            <pc:docMk/>
            <pc:sldMk cId="0" sldId="264"/>
            <ac:spMk id="316" creationId="{F3FCEC26-4D15-503D-B7A2-C65737A173C2}"/>
          </ac:spMkLst>
        </pc:spChg>
        <pc:spChg chg="mod">
          <ac:chgData name="Ahmed A" userId="37cbb6571667a5a4" providerId="LiveId" clId="{254DBB95-BF0E-4154-8734-0774797C7381}" dt="2024-12-01T12:11:12.233" v="13272" actId="27803"/>
          <ac:spMkLst>
            <pc:docMk/>
            <pc:sldMk cId="0" sldId="264"/>
            <ac:spMk id="317" creationId="{7BE46220-4146-916B-5188-8D30B89CF0A7}"/>
          </ac:spMkLst>
        </pc:spChg>
        <pc:spChg chg="mod">
          <ac:chgData name="Ahmed A" userId="37cbb6571667a5a4" providerId="LiveId" clId="{254DBB95-BF0E-4154-8734-0774797C7381}" dt="2024-12-01T12:11:12.233" v="13272" actId="27803"/>
          <ac:spMkLst>
            <pc:docMk/>
            <pc:sldMk cId="0" sldId="264"/>
            <ac:spMk id="319" creationId="{2A39C6BA-D1CC-493C-623D-9DE147730079}"/>
          </ac:spMkLst>
        </pc:spChg>
        <pc:spChg chg="mod">
          <ac:chgData name="Ahmed A" userId="37cbb6571667a5a4" providerId="LiveId" clId="{254DBB95-BF0E-4154-8734-0774797C7381}" dt="2024-12-01T12:11:12.233" v="13272" actId="27803"/>
          <ac:spMkLst>
            <pc:docMk/>
            <pc:sldMk cId="0" sldId="264"/>
            <ac:spMk id="320" creationId="{1ED445EF-BA33-F71B-C956-B8BF3D452442}"/>
          </ac:spMkLst>
        </pc:spChg>
        <pc:spChg chg="mod">
          <ac:chgData name="Ahmed A" userId="37cbb6571667a5a4" providerId="LiveId" clId="{254DBB95-BF0E-4154-8734-0774797C7381}" dt="2024-12-01T12:11:12.233" v="13272" actId="27803"/>
          <ac:spMkLst>
            <pc:docMk/>
            <pc:sldMk cId="0" sldId="264"/>
            <ac:spMk id="322" creationId="{325C7118-C02C-979F-C1D0-0EC51C2B1D16}"/>
          </ac:spMkLst>
        </pc:spChg>
        <pc:spChg chg="mod">
          <ac:chgData name="Ahmed A" userId="37cbb6571667a5a4" providerId="LiveId" clId="{254DBB95-BF0E-4154-8734-0774797C7381}" dt="2024-12-01T12:11:12.233" v="13272" actId="27803"/>
          <ac:spMkLst>
            <pc:docMk/>
            <pc:sldMk cId="0" sldId="264"/>
            <ac:spMk id="323" creationId="{55C9B1D7-BEBB-B284-3CFA-D25D3ACAD78B}"/>
          </ac:spMkLst>
        </pc:spChg>
        <pc:spChg chg="mod">
          <ac:chgData name="Ahmed A" userId="37cbb6571667a5a4" providerId="LiveId" clId="{254DBB95-BF0E-4154-8734-0774797C7381}" dt="2024-12-01T12:11:12.233" v="13272" actId="27803"/>
          <ac:spMkLst>
            <pc:docMk/>
            <pc:sldMk cId="0" sldId="264"/>
            <ac:spMk id="325" creationId="{39B4A5A7-150F-CB41-1DE3-1EB5FD9C11A4}"/>
          </ac:spMkLst>
        </pc:spChg>
        <pc:spChg chg="mod">
          <ac:chgData name="Ahmed A" userId="37cbb6571667a5a4" providerId="LiveId" clId="{254DBB95-BF0E-4154-8734-0774797C7381}" dt="2024-12-01T12:11:12.233" v="13272" actId="27803"/>
          <ac:spMkLst>
            <pc:docMk/>
            <pc:sldMk cId="0" sldId="264"/>
            <ac:spMk id="326" creationId="{030847FF-E063-F844-B1C3-A45257D80A03}"/>
          </ac:spMkLst>
        </pc:spChg>
        <pc:spChg chg="mod">
          <ac:chgData name="Ahmed A" userId="37cbb6571667a5a4" providerId="LiveId" clId="{254DBB95-BF0E-4154-8734-0774797C7381}" dt="2024-12-01T12:11:12.233" v="13272" actId="27803"/>
          <ac:spMkLst>
            <pc:docMk/>
            <pc:sldMk cId="0" sldId="264"/>
            <ac:spMk id="327" creationId="{0E1A9282-AD55-3F6B-266B-EF1B60063046}"/>
          </ac:spMkLst>
        </pc:spChg>
        <pc:spChg chg="mod">
          <ac:chgData name="Ahmed A" userId="37cbb6571667a5a4" providerId="LiveId" clId="{254DBB95-BF0E-4154-8734-0774797C7381}" dt="2024-12-01T12:11:12.233" v="13272" actId="27803"/>
          <ac:spMkLst>
            <pc:docMk/>
            <pc:sldMk cId="0" sldId="264"/>
            <ac:spMk id="329" creationId="{0C6C432A-14DF-4FA7-3C96-2B5FF287EF4C}"/>
          </ac:spMkLst>
        </pc:spChg>
        <pc:spChg chg="mod">
          <ac:chgData name="Ahmed A" userId="37cbb6571667a5a4" providerId="LiveId" clId="{254DBB95-BF0E-4154-8734-0774797C7381}" dt="2024-12-01T12:11:12.233" v="13272" actId="27803"/>
          <ac:spMkLst>
            <pc:docMk/>
            <pc:sldMk cId="0" sldId="264"/>
            <ac:spMk id="330" creationId="{5B0624DC-51D5-CE6B-DA21-95394EB970CF}"/>
          </ac:spMkLst>
        </pc:spChg>
        <pc:spChg chg="mod">
          <ac:chgData name="Ahmed A" userId="37cbb6571667a5a4" providerId="LiveId" clId="{254DBB95-BF0E-4154-8734-0774797C7381}" dt="2024-12-01T12:11:12.233" v="13272" actId="27803"/>
          <ac:spMkLst>
            <pc:docMk/>
            <pc:sldMk cId="0" sldId="264"/>
            <ac:spMk id="332" creationId="{94221F6B-05B5-AC5F-FA2F-5E8ECA98FAFC}"/>
          </ac:spMkLst>
        </pc:spChg>
        <pc:spChg chg="mod">
          <ac:chgData name="Ahmed A" userId="37cbb6571667a5a4" providerId="LiveId" clId="{254DBB95-BF0E-4154-8734-0774797C7381}" dt="2024-12-01T12:11:12.233" v="13272" actId="27803"/>
          <ac:spMkLst>
            <pc:docMk/>
            <pc:sldMk cId="0" sldId="264"/>
            <ac:spMk id="333" creationId="{99936C39-DB99-BD41-AE52-33AD63085D82}"/>
          </ac:spMkLst>
        </pc:spChg>
        <pc:spChg chg="mod">
          <ac:chgData name="Ahmed A" userId="37cbb6571667a5a4" providerId="LiveId" clId="{254DBB95-BF0E-4154-8734-0774797C7381}" dt="2024-12-01T12:11:12.233" v="13272" actId="27803"/>
          <ac:spMkLst>
            <pc:docMk/>
            <pc:sldMk cId="0" sldId="264"/>
            <ac:spMk id="336" creationId="{A48133CF-B065-0B84-6687-CC1ED3F4635C}"/>
          </ac:spMkLst>
        </pc:spChg>
        <pc:spChg chg="mod">
          <ac:chgData name="Ahmed A" userId="37cbb6571667a5a4" providerId="LiveId" clId="{254DBB95-BF0E-4154-8734-0774797C7381}" dt="2024-12-01T12:11:12.233" v="13272" actId="27803"/>
          <ac:spMkLst>
            <pc:docMk/>
            <pc:sldMk cId="0" sldId="264"/>
            <ac:spMk id="337" creationId="{04375104-4B6D-C6F5-DE4E-95539F0C95EB}"/>
          </ac:spMkLst>
        </pc:spChg>
        <pc:spChg chg="mod">
          <ac:chgData name="Ahmed A" userId="37cbb6571667a5a4" providerId="LiveId" clId="{254DBB95-BF0E-4154-8734-0774797C7381}" dt="2024-12-01T12:11:12.233" v="13272" actId="27803"/>
          <ac:spMkLst>
            <pc:docMk/>
            <pc:sldMk cId="0" sldId="264"/>
            <ac:spMk id="338" creationId="{589DAF45-7C33-5664-B1AC-1953051D355B}"/>
          </ac:spMkLst>
        </pc:spChg>
        <pc:spChg chg="mod">
          <ac:chgData name="Ahmed A" userId="37cbb6571667a5a4" providerId="LiveId" clId="{254DBB95-BF0E-4154-8734-0774797C7381}" dt="2024-12-01T12:11:12.233" v="13272" actId="27803"/>
          <ac:spMkLst>
            <pc:docMk/>
            <pc:sldMk cId="0" sldId="264"/>
            <ac:spMk id="339" creationId="{1B499E0D-CACF-B4EF-F010-E0BD869265A1}"/>
          </ac:spMkLst>
        </pc:spChg>
        <pc:spChg chg="mod">
          <ac:chgData name="Ahmed A" userId="37cbb6571667a5a4" providerId="LiveId" clId="{254DBB95-BF0E-4154-8734-0774797C7381}" dt="2024-12-01T12:11:12.233" v="13272" actId="27803"/>
          <ac:spMkLst>
            <pc:docMk/>
            <pc:sldMk cId="0" sldId="264"/>
            <ac:spMk id="340" creationId="{5586A568-73F7-CC8C-AFA4-4D3E5332EC36}"/>
          </ac:spMkLst>
        </pc:spChg>
        <pc:spChg chg="mod">
          <ac:chgData name="Ahmed A" userId="37cbb6571667a5a4" providerId="LiveId" clId="{254DBB95-BF0E-4154-8734-0774797C7381}" dt="2024-12-01T12:11:12.233" v="13272" actId="27803"/>
          <ac:spMkLst>
            <pc:docMk/>
            <pc:sldMk cId="0" sldId="264"/>
            <ac:spMk id="341" creationId="{A743B917-BBAD-E73B-995E-DE1FCAF0FFC6}"/>
          </ac:spMkLst>
        </pc:spChg>
        <pc:spChg chg="mod">
          <ac:chgData name="Ahmed A" userId="37cbb6571667a5a4" providerId="LiveId" clId="{254DBB95-BF0E-4154-8734-0774797C7381}" dt="2024-12-01T12:11:12.233" v="13272" actId="27803"/>
          <ac:spMkLst>
            <pc:docMk/>
            <pc:sldMk cId="0" sldId="264"/>
            <ac:spMk id="343" creationId="{C5907DD0-C4B1-5445-FA0A-00DEBC27DBA1}"/>
          </ac:spMkLst>
        </pc:spChg>
        <pc:spChg chg="mod">
          <ac:chgData name="Ahmed A" userId="37cbb6571667a5a4" providerId="LiveId" clId="{254DBB95-BF0E-4154-8734-0774797C7381}" dt="2024-12-01T12:11:12.233" v="13272" actId="27803"/>
          <ac:spMkLst>
            <pc:docMk/>
            <pc:sldMk cId="0" sldId="264"/>
            <ac:spMk id="345" creationId="{84AB762F-6E79-D24B-ED13-8FE1BF144EB4}"/>
          </ac:spMkLst>
        </pc:spChg>
        <pc:spChg chg="mod">
          <ac:chgData name="Ahmed A" userId="37cbb6571667a5a4" providerId="LiveId" clId="{254DBB95-BF0E-4154-8734-0774797C7381}" dt="2024-12-01T12:11:12.233" v="13272" actId="27803"/>
          <ac:spMkLst>
            <pc:docMk/>
            <pc:sldMk cId="0" sldId="264"/>
            <ac:spMk id="346" creationId="{1018EDE9-F01E-C183-0DA3-53FE68A53486}"/>
          </ac:spMkLst>
        </pc:spChg>
        <pc:spChg chg="mod">
          <ac:chgData name="Ahmed A" userId="37cbb6571667a5a4" providerId="LiveId" clId="{254DBB95-BF0E-4154-8734-0774797C7381}" dt="2024-12-01T12:11:12.233" v="13272" actId="27803"/>
          <ac:spMkLst>
            <pc:docMk/>
            <pc:sldMk cId="0" sldId="264"/>
            <ac:spMk id="347" creationId="{A7452647-D051-514E-C85D-E27EDDE88CD8}"/>
          </ac:spMkLst>
        </pc:spChg>
        <pc:spChg chg="mod">
          <ac:chgData name="Ahmed A" userId="37cbb6571667a5a4" providerId="LiveId" clId="{254DBB95-BF0E-4154-8734-0774797C7381}" dt="2024-12-01T12:11:12.233" v="13272" actId="27803"/>
          <ac:spMkLst>
            <pc:docMk/>
            <pc:sldMk cId="0" sldId="264"/>
            <ac:spMk id="348" creationId="{50DF2F14-A502-FBD7-F43D-6767D5B94D92}"/>
          </ac:spMkLst>
        </pc:spChg>
        <pc:spChg chg="mod">
          <ac:chgData name="Ahmed A" userId="37cbb6571667a5a4" providerId="LiveId" clId="{254DBB95-BF0E-4154-8734-0774797C7381}" dt="2024-12-01T12:11:12.233" v="13272" actId="27803"/>
          <ac:spMkLst>
            <pc:docMk/>
            <pc:sldMk cId="0" sldId="264"/>
            <ac:spMk id="349" creationId="{C46AABA8-988C-0D7B-3F7D-1CAFE9BFC245}"/>
          </ac:spMkLst>
        </pc:spChg>
        <pc:grpChg chg="del mod">
          <ac:chgData name="Ahmed A" userId="37cbb6571667a5a4" providerId="LiveId" clId="{254DBB95-BF0E-4154-8734-0774797C7381}" dt="2024-12-01T12:11:12.233" v="13272" actId="27803"/>
          <ac:grpSpMkLst>
            <pc:docMk/>
            <pc:sldMk cId="0" sldId="264"/>
            <ac:grpSpMk id="7" creationId="{7DEF4DED-BFCA-CDF2-DBA5-594728FF27F9}"/>
          </ac:grpSpMkLst>
        </pc:grpChg>
        <pc:grpChg chg="mod">
          <ac:chgData name="Ahmed A" userId="37cbb6571667a5a4" providerId="LiveId" clId="{254DBB95-BF0E-4154-8734-0774797C7381}" dt="2024-12-01T12:11:15.648" v="13274" actId="1076"/>
          <ac:grpSpMkLst>
            <pc:docMk/>
            <pc:sldMk cId="0" sldId="264"/>
            <ac:grpSpMk id="8" creationId="{2E6A7388-1FDA-B02E-F3EF-931274083D01}"/>
          </ac:grpSpMkLst>
        </pc:grpChg>
        <pc:grpChg chg="mod">
          <ac:chgData name="Ahmed A" userId="37cbb6571667a5a4" providerId="LiveId" clId="{254DBB95-BF0E-4154-8734-0774797C7381}" dt="2024-12-01T12:11:12.233" v="13272" actId="27803"/>
          <ac:grpSpMkLst>
            <pc:docMk/>
            <pc:sldMk cId="0" sldId="264"/>
            <ac:grpSpMk id="9" creationId="{A4CF2ADC-53D9-819A-E845-1EB6BAFD88AE}"/>
          </ac:grpSpMkLst>
        </pc:grpChg>
        <pc:grpChg chg="mod">
          <ac:chgData name="Ahmed A" userId="37cbb6571667a5a4" providerId="LiveId" clId="{254DBB95-BF0E-4154-8734-0774797C7381}" dt="2024-12-01T12:11:12.233" v="13272" actId="27803"/>
          <ac:grpSpMkLst>
            <pc:docMk/>
            <pc:sldMk cId="0" sldId="264"/>
            <ac:grpSpMk id="16" creationId="{F9CC62E0-53E5-417B-FDB3-EC64B76CAC5E}"/>
          </ac:grpSpMkLst>
        </pc:grpChg>
        <pc:grpChg chg="mod">
          <ac:chgData name="Ahmed A" userId="37cbb6571667a5a4" providerId="LiveId" clId="{254DBB95-BF0E-4154-8734-0774797C7381}" dt="2024-12-01T12:11:12.233" v="13272" actId="27803"/>
          <ac:grpSpMkLst>
            <pc:docMk/>
            <pc:sldMk cId="0" sldId="264"/>
            <ac:grpSpMk id="24" creationId="{D585CDCF-C6A4-2513-7427-A26317824620}"/>
          </ac:grpSpMkLst>
        </pc:grpChg>
        <pc:grpChg chg="mod">
          <ac:chgData name="Ahmed A" userId="37cbb6571667a5a4" providerId="LiveId" clId="{254DBB95-BF0E-4154-8734-0774797C7381}" dt="2024-12-01T12:11:12.233" v="13272" actId="27803"/>
          <ac:grpSpMkLst>
            <pc:docMk/>
            <pc:sldMk cId="0" sldId="264"/>
            <ac:grpSpMk id="25" creationId="{4B3CE5F0-CBCA-895E-31C2-AD30961A3B6E}"/>
          </ac:grpSpMkLst>
        </pc:grpChg>
        <pc:grpChg chg="mod">
          <ac:chgData name="Ahmed A" userId="37cbb6571667a5a4" providerId="LiveId" clId="{254DBB95-BF0E-4154-8734-0774797C7381}" dt="2024-12-01T12:11:12.233" v="13272" actId="27803"/>
          <ac:grpSpMkLst>
            <pc:docMk/>
            <pc:sldMk cId="0" sldId="264"/>
            <ac:grpSpMk id="31" creationId="{B2DD59CF-ECF4-1113-2F7A-511EF6F59F24}"/>
          </ac:grpSpMkLst>
        </pc:grpChg>
        <pc:grpChg chg="mod">
          <ac:chgData name="Ahmed A" userId="37cbb6571667a5a4" providerId="LiveId" clId="{254DBB95-BF0E-4154-8734-0774797C7381}" dt="2024-12-01T12:11:12.233" v="13272" actId="27803"/>
          <ac:grpSpMkLst>
            <pc:docMk/>
            <pc:sldMk cId="0" sldId="264"/>
            <ac:grpSpMk id="35" creationId="{845D6697-217A-DD92-F8BC-A22036463911}"/>
          </ac:grpSpMkLst>
        </pc:grpChg>
        <pc:grpChg chg="mod">
          <ac:chgData name="Ahmed A" userId="37cbb6571667a5a4" providerId="LiveId" clId="{254DBB95-BF0E-4154-8734-0774797C7381}" dt="2024-12-01T12:11:12.233" v="13272" actId="27803"/>
          <ac:grpSpMkLst>
            <pc:docMk/>
            <pc:sldMk cId="0" sldId="264"/>
            <ac:grpSpMk id="39" creationId="{62A6E628-CF47-1D23-4070-E9F73FED2710}"/>
          </ac:grpSpMkLst>
        </pc:grpChg>
        <pc:grpChg chg="mod">
          <ac:chgData name="Ahmed A" userId="37cbb6571667a5a4" providerId="LiveId" clId="{254DBB95-BF0E-4154-8734-0774797C7381}" dt="2024-12-01T12:11:12.233" v="13272" actId="27803"/>
          <ac:grpSpMkLst>
            <pc:docMk/>
            <pc:sldMk cId="0" sldId="264"/>
            <ac:grpSpMk id="40" creationId="{C9D78111-776F-4A21-737D-7D82951B5CA7}"/>
          </ac:grpSpMkLst>
        </pc:grpChg>
        <pc:grpChg chg="mod">
          <ac:chgData name="Ahmed A" userId="37cbb6571667a5a4" providerId="LiveId" clId="{254DBB95-BF0E-4154-8734-0774797C7381}" dt="2024-12-01T12:11:12.233" v="13272" actId="27803"/>
          <ac:grpSpMkLst>
            <pc:docMk/>
            <pc:sldMk cId="0" sldId="264"/>
            <ac:grpSpMk id="43" creationId="{F19AFB20-E1A1-1810-7B93-F5881427A368}"/>
          </ac:grpSpMkLst>
        </pc:grpChg>
        <pc:grpChg chg="mod">
          <ac:chgData name="Ahmed A" userId="37cbb6571667a5a4" providerId="LiveId" clId="{254DBB95-BF0E-4154-8734-0774797C7381}" dt="2024-12-01T12:11:12.233" v="13272" actId="27803"/>
          <ac:grpSpMkLst>
            <pc:docMk/>
            <pc:sldMk cId="0" sldId="264"/>
            <ac:grpSpMk id="46" creationId="{B91B690C-D558-1A1A-D698-354361429408}"/>
          </ac:grpSpMkLst>
        </pc:grpChg>
        <pc:grpChg chg="mod">
          <ac:chgData name="Ahmed A" userId="37cbb6571667a5a4" providerId="LiveId" clId="{254DBB95-BF0E-4154-8734-0774797C7381}" dt="2024-12-01T12:11:12.233" v="13272" actId="27803"/>
          <ac:grpSpMkLst>
            <pc:docMk/>
            <pc:sldMk cId="0" sldId="264"/>
            <ac:grpSpMk id="47" creationId="{F7969F98-036E-CFF4-338D-1E10FD6583B9}"/>
          </ac:grpSpMkLst>
        </pc:grpChg>
        <pc:grpChg chg="mod">
          <ac:chgData name="Ahmed A" userId="37cbb6571667a5a4" providerId="LiveId" clId="{254DBB95-BF0E-4154-8734-0774797C7381}" dt="2024-12-01T12:11:12.233" v="13272" actId="27803"/>
          <ac:grpSpMkLst>
            <pc:docMk/>
            <pc:sldMk cId="0" sldId="264"/>
            <ac:grpSpMk id="50" creationId="{5FCAA341-69CC-94EE-94AE-A7178C953EDC}"/>
          </ac:grpSpMkLst>
        </pc:grpChg>
        <pc:grpChg chg="mod">
          <ac:chgData name="Ahmed A" userId="37cbb6571667a5a4" providerId="LiveId" clId="{254DBB95-BF0E-4154-8734-0774797C7381}" dt="2024-12-01T12:11:12.233" v="13272" actId="27803"/>
          <ac:grpSpMkLst>
            <pc:docMk/>
            <pc:sldMk cId="0" sldId="264"/>
            <ac:grpSpMk id="53" creationId="{406BAD53-CAEA-ED5C-A167-ED4C7E2516A8}"/>
          </ac:grpSpMkLst>
        </pc:grpChg>
        <pc:grpChg chg="mod">
          <ac:chgData name="Ahmed A" userId="37cbb6571667a5a4" providerId="LiveId" clId="{254DBB95-BF0E-4154-8734-0774797C7381}" dt="2024-12-01T12:11:12.233" v="13272" actId="27803"/>
          <ac:grpSpMkLst>
            <pc:docMk/>
            <pc:sldMk cId="0" sldId="264"/>
            <ac:grpSpMk id="54" creationId="{C48A65FA-7BD1-5DBF-8021-D05EDFA885AA}"/>
          </ac:grpSpMkLst>
        </pc:grpChg>
        <pc:grpChg chg="mod">
          <ac:chgData name="Ahmed A" userId="37cbb6571667a5a4" providerId="LiveId" clId="{254DBB95-BF0E-4154-8734-0774797C7381}" dt="2024-12-01T12:11:12.233" v="13272" actId="27803"/>
          <ac:grpSpMkLst>
            <pc:docMk/>
            <pc:sldMk cId="0" sldId="264"/>
            <ac:grpSpMk id="57" creationId="{F1604FD0-12E6-5BAE-B8DD-E42698D1F246}"/>
          </ac:grpSpMkLst>
        </pc:grpChg>
        <pc:grpChg chg="mod">
          <ac:chgData name="Ahmed A" userId="37cbb6571667a5a4" providerId="LiveId" clId="{254DBB95-BF0E-4154-8734-0774797C7381}" dt="2024-12-01T12:11:12.233" v="13272" actId="27803"/>
          <ac:grpSpMkLst>
            <pc:docMk/>
            <pc:sldMk cId="0" sldId="264"/>
            <ac:grpSpMk id="61" creationId="{6EFCC079-A448-5094-5219-7F4470EAA196}"/>
          </ac:grpSpMkLst>
        </pc:grpChg>
        <pc:grpChg chg="mod">
          <ac:chgData name="Ahmed A" userId="37cbb6571667a5a4" providerId="LiveId" clId="{254DBB95-BF0E-4154-8734-0774797C7381}" dt="2024-12-01T12:11:12.233" v="13272" actId="27803"/>
          <ac:grpSpMkLst>
            <pc:docMk/>
            <pc:sldMk cId="0" sldId="264"/>
            <ac:grpSpMk id="62" creationId="{8730EFAE-54FE-4E8A-9944-81D46C01FE76}"/>
          </ac:grpSpMkLst>
        </pc:grpChg>
        <pc:grpChg chg="mod">
          <ac:chgData name="Ahmed A" userId="37cbb6571667a5a4" providerId="LiveId" clId="{254DBB95-BF0E-4154-8734-0774797C7381}" dt="2024-12-01T12:11:12.233" v="13272" actId="27803"/>
          <ac:grpSpMkLst>
            <pc:docMk/>
            <pc:sldMk cId="0" sldId="264"/>
            <ac:grpSpMk id="63" creationId="{77EDBA82-8C57-1E19-F8CD-0138B9DB295B}"/>
          </ac:grpSpMkLst>
        </pc:grpChg>
        <pc:grpChg chg="mod">
          <ac:chgData name="Ahmed A" userId="37cbb6571667a5a4" providerId="LiveId" clId="{254DBB95-BF0E-4154-8734-0774797C7381}" dt="2024-12-01T12:11:12.233" v="13272" actId="27803"/>
          <ac:grpSpMkLst>
            <pc:docMk/>
            <pc:sldMk cId="0" sldId="264"/>
            <ac:grpSpMk id="67" creationId="{EB1B8C60-BBC6-1CB0-3597-28A70507CA76}"/>
          </ac:grpSpMkLst>
        </pc:grpChg>
        <pc:grpChg chg="mod">
          <ac:chgData name="Ahmed A" userId="37cbb6571667a5a4" providerId="LiveId" clId="{254DBB95-BF0E-4154-8734-0774797C7381}" dt="2024-12-01T12:11:12.233" v="13272" actId="27803"/>
          <ac:grpSpMkLst>
            <pc:docMk/>
            <pc:sldMk cId="0" sldId="264"/>
            <ac:grpSpMk id="71" creationId="{03E0D93A-3E30-EDE0-F1E8-F891544EBDCB}"/>
          </ac:grpSpMkLst>
        </pc:grpChg>
        <pc:grpChg chg="mod">
          <ac:chgData name="Ahmed A" userId="37cbb6571667a5a4" providerId="LiveId" clId="{254DBB95-BF0E-4154-8734-0774797C7381}" dt="2024-12-01T12:11:12.233" v="13272" actId="27803"/>
          <ac:grpSpMkLst>
            <pc:docMk/>
            <pc:sldMk cId="0" sldId="264"/>
            <ac:grpSpMk id="75" creationId="{1DD6C451-DD8E-22C1-D161-3451B58A18BC}"/>
          </ac:grpSpMkLst>
        </pc:grpChg>
        <pc:grpChg chg="mod">
          <ac:chgData name="Ahmed A" userId="37cbb6571667a5a4" providerId="LiveId" clId="{254DBB95-BF0E-4154-8734-0774797C7381}" dt="2024-12-01T12:11:12.233" v="13272" actId="27803"/>
          <ac:grpSpMkLst>
            <pc:docMk/>
            <pc:sldMk cId="0" sldId="264"/>
            <ac:grpSpMk id="76" creationId="{734AFC71-1A1E-5D9D-7A8A-45ADF49C7FCF}"/>
          </ac:grpSpMkLst>
        </pc:grpChg>
        <pc:grpChg chg="mod">
          <ac:chgData name="Ahmed A" userId="37cbb6571667a5a4" providerId="LiveId" clId="{254DBB95-BF0E-4154-8734-0774797C7381}" dt="2024-12-01T12:11:12.233" v="13272" actId="27803"/>
          <ac:grpSpMkLst>
            <pc:docMk/>
            <pc:sldMk cId="0" sldId="264"/>
            <ac:grpSpMk id="80" creationId="{3E546BCC-889C-E1F2-0623-F61EB4649B7D}"/>
          </ac:grpSpMkLst>
        </pc:grpChg>
        <pc:grpChg chg="mod">
          <ac:chgData name="Ahmed A" userId="37cbb6571667a5a4" providerId="LiveId" clId="{254DBB95-BF0E-4154-8734-0774797C7381}" dt="2024-12-01T12:11:12.233" v="13272" actId="27803"/>
          <ac:grpSpMkLst>
            <pc:docMk/>
            <pc:sldMk cId="0" sldId="264"/>
            <ac:grpSpMk id="84" creationId="{02C2AD34-1267-DB75-6E91-E676B2DE0BBF}"/>
          </ac:grpSpMkLst>
        </pc:grpChg>
        <pc:grpChg chg="mod">
          <ac:chgData name="Ahmed A" userId="37cbb6571667a5a4" providerId="LiveId" clId="{254DBB95-BF0E-4154-8734-0774797C7381}" dt="2024-12-01T12:11:12.233" v="13272" actId="27803"/>
          <ac:grpSpMkLst>
            <pc:docMk/>
            <pc:sldMk cId="0" sldId="264"/>
            <ac:grpSpMk id="88" creationId="{666E1252-A59B-C044-5135-C2C710D2F47F}"/>
          </ac:grpSpMkLst>
        </pc:grpChg>
        <pc:grpChg chg="mod">
          <ac:chgData name="Ahmed A" userId="37cbb6571667a5a4" providerId="LiveId" clId="{254DBB95-BF0E-4154-8734-0774797C7381}" dt="2024-12-01T12:11:12.233" v="13272" actId="27803"/>
          <ac:grpSpMkLst>
            <pc:docMk/>
            <pc:sldMk cId="0" sldId="264"/>
            <ac:grpSpMk id="89" creationId="{D0F0251E-0757-A585-CEF2-D2C8D326E228}"/>
          </ac:grpSpMkLst>
        </pc:grpChg>
        <pc:grpChg chg="mod">
          <ac:chgData name="Ahmed A" userId="37cbb6571667a5a4" providerId="LiveId" clId="{254DBB95-BF0E-4154-8734-0774797C7381}" dt="2024-12-01T12:11:12.233" v="13272" actId="27803"/>
          <ac:grpSpMkLst>
            <pc:docMk/>
            <pc:sldMk cId="0" sldId="264"/>
            <ac:grpSpMk id="93" creationId="{AA97439E-4552-7E51-DD98-3A62663F1A96}"/>
          </ac:grpSpMkLst>
        </pc:grpChg>
        <pc:grpChg chg="mod">
          <ac:chgData name="Ahmed A" userId="37cbb6571667a5a4" providerId="LiveId" clId="{254DBB95-BF0E-4154-8734-0774797C7381}" dt="2024-12-01T12:11:12.233" v="13272" actId="27803"/>
          <ac:grpSpMkLst>
            <pc:docMk/>
            <pc:sldMk cId="0" sldId="264"/>
            <ac:grpSpMk id="97" creationId="{B356057B-DBDB-97D0-433C-C48F436E2540}"/>
          </ac:grpSpMkLst>
        </pc:grpChg>
        <pc:grpChg chg="mod">
          <ac:chgData name="Ahmed A" userId="37cbb6571667a5a4" providerId="LiveId" clId="{254DBB95-BF0E-4154-8734-0774797C7381}" dt="2024-12-01T12:11:12.233" v="13272" actId="27803"/>
          <ac:grpSpMkLst>
            <pc:docMk/>
            <pc:sldMk cId="0" sldId="264"/>
            <ac:grpSpMk id="101" creationId="{FE45C056-445E-8B6E-48B5-D605D9D1676E}"/>
          </ac:grpSpMkLst>
        </pc:grpChg>
        <pc:grpChg chg="mod">
          <ac:chgData name="Ahmed A" userId="37cbb6571667a5a4" providerId="LiveId" clId="{254DBB95-BF0E-4154-8734-0774797C7381}" dt="2024-12-01T12:11:12.233" v="13272" actId="27803"/>
          <ac:grpSpMkLst>
            <pc:docMk/>
            <pc:sldMk cId="0" sldId="264"/>
            <ac:grpSpMk id="102" creationId="{700D048E-AE57-9709-6685-727C729CB4C0}"/>
          </ac:grpSpMkLst>
        </pc:grpChg>
        <pc:grpChg chg="mod">
          <ac:chgData name="Ahmed A" userId="37cbb6571667a5a4" providerId="LiveId" clId="{254DBB95-BF0E-4154-8734-0774797C7381}" dt="2024-12-01T12:11:12.233" v="13272" actId="27803"/>
          <ac:grpSpMkLst>
            <pc:docMk/>
            <pc:sldMk cId="0" sldId="264"/>
            <ac:grpSpMk id="106" creationId="{DB71FB56-6899-7FBA-1B76-FD96A5EAD0C8}"/>
          </ac:grpSpMkLst>
        </pc:grpChg>
        <pc:grpChg chg="mod">
          <ac:chgData name="Ahmed A" userId="37cbb6571667a5a4" providerId="LiveId" clId="{254DBB95-BF0E-4154-8734-0774797C7381}" dt="2024-12-01T12:11:12.233" v="13272" actId="27803"/>
          <ac:grpSpMkLst>
            <pc:docMk/>
            <pc:sldMk cId="0" sldId="264"/>
            <ac:grpSpMk id="110" creationId="{D8D83B2D-B347-C337-4EB7-A97E036CC936}"/>
          </ac:grpSpMkLst>
        </pc:grpChg>
        <pc:grpChg chg="mod">
          <ac:chgData name="Ahmed A" userId="37cbb6571667a5a4" providerId="LiveId" clId="{254DBB95-BF0E-4154-8734-0774797C7381}" dt="2024-12-01T12:11:12.233" v="13272" actId="27803"/>
          <ac:grpSpMkLst>
            <pc:docMk/>
            <pc:sldMk cId="0" sldId="264"/>
            <ac:grpSpMk id="114" creationId="{754BB1B0-8ED6-E22D-B4DC-42C7D4B6B656}"/>
          </ac:grpSpMkLst>
        </pc:grpChg>
        <pc:grpChg chg="mod">
          <ac:chgData name="Ahmed A" userId="37cbb6571667a5a4" providerId="LiveId" clId="{254DBB95-BF0E-4154-8734-0774797C7381}" dt="2024-12-01T12:11:12.233" v="13272" actId="27803"/>
          <ac:grpSpMkLst>
            <pc:docMk/>
            <pc:sldMk cId="0" sldId="264"/>
            <ac:grpSpMk id="118" creationId="{1EF6555E-FBCE-3FAC-73A1-B4A622820D70}"/>
          </ac:grpSpMkLst>
        </pc:grpChg>
        <pc:grpChg chg="mod">
          <ac:chgData name="Ahmed A" userId="37cbb6571667a5a4" providerId="LiveId" clId="{254DBB95-BF0E-4154-8734-0774797C7381}" dt="2024-12-01T12:11:26.718" v="13285" actId="1076"/>
          <ac:grpSpMkLst>
            <pc:docMk/>
            <pc:sldMk cId="0" sldId="264"/>
            <ac:grpSpMk id="122" creationId="{85E8AF74-6D2D-E359-78BB-111902ACB602}"/>
          </ac:grpSpMkLst>
        </pc:grpChg>
        <pc:grpChg chg="mod">
          <ac:chgData name="Ahmed A" userId="37cbb6571667a5a4" providerId="LiveId" clId="{254DBB95-BF0E-4154-8734-0774797C7381}" dt="2024-12-01T12:11:12.233" v="13272" actId="27803"/>
          <ac:grpSpMkLst>
            <pc:docMk/>
            <pc:sldMk cId="0" sldId="264"/>
            <ac:grpSpMk id="123" creationId="{2E752DBD-58B3-D55F-6FF5-752EEAAF6933}"/>
          </ac:grpSpMkLst>
        </pc:grpChg>
        <pc:grpChg chg="mod">
          <ac:chgData name="Ahmed A" userId="37cbb6571667a5a4" providerId="LiveId" clId="{254DBB95-BF0E-4154-8734-0774797C7381}" dt="2024-12-01T12:11:12.233" v="13272" actId="27803"/>
          <ac:grpSpMkLst>
            <pc:docMk/>
            <pc:sldMk cId="0" sldId="264"/>
            <ac:grpSpMk id="135" creationId="{4429F004-8554-9499-9BED-E79F456B8188}"/>
          </ac:grpSpMkLst>
        </pc:grpChg>
        <pc:grpChg chg="mod">
          <ac:chgData name="Ahmed A" userId="37cbb6571667a5a4" providerId="LiveId" clId="{254DBB95-BF0E-4154-8734-0774797C7381}" dt="2024-12-01T12:11:12.233" v="13272" actId="27803"/>
          <ac:grpSpMkLst>
            <pc:docMk/>
            <pc:sldMk cId="0" sldId="264"/>
            <ac:grpSpMk id="138" creationId="{57CA5F70-1859-07EA-3C35-DD72EC0C3781}"/>
          </ac:grpSpMkLst>
        </pc:grpChg>
        <pc:grpChg chg="mod">
          <ac:chgData name="Ahmed A" userId="37cbb6571667a5a4" providerId="LiveId" clId="{254DBB95-BF0E-4154-8734-0774797C7381}" dt="2024-12-01T12:11:12.233" v="13272" actId="27803"/>
          <ac:grpSpMkLst>
            <pc:docMk/>
            <pc:sldMk cId="0" sldId="264"/>
            <ac:grpSpMk id="145" creationId="{4FF43B63-332D-0812-50E2-78BB17817F78}"/>
          </ac:grpSpMkLst>
        </pc:grpChg>
        <pc:grpChg chg="mod">
          <ac:chgData name="Ahmed A" userId="37cbb6571667a5a4" providerId="LiveId" clId="{254DBB95-BF0E-4154-8734-0774797C7381}" dt="2024-12-01T12:11:12.233" v="13272" actId="27803"/>
          <ac:grpSpMkLst>
            <pc:docMk/>
            <pc:sldMk cId="0" sldId="264"/>
            <ac:grpSpMk id="147" creationId="{74CC59DA-248D-76DB-5861-525F19A36AEA}"/>
          </ac:grpSpMkLst>
        </pc:grpChg>
        <pc:grpChg chg="mod">
          <ac:chgData name="Ahmed A" userId="37cbb6571667a5a4" providerId="LiveId" clId="{254DBB95-BF0E-4154-8734-0774797C7381}" dt="2024-12-01T12:11:12.233" v="13272" actId="27803"/>
          <ac:grpSpMkLst>
            <pc:docMk/>
            <pc:sldMk cId="0" sldId="264"/>
            <ac:grpSpMk id="150" creationId="{1026F46E-15D7-EF5A-CD16-9514BC3BF80A}"/>
          </ac:grpSpMkLst>
        </pc:grpChg>
        <pc:grpChg chg="mod">
          <ac:chgData name="Ahmed A" userId="37cbb6571667a5a4" providerId="LiveId" clId="{254DBB95-BF0E-4154-8734-0774797C7381}" dt="2024-12-01T12:11:12.233" v="13272" actId="27803"/>
          <ac:grpSpMkLst>
            <pc:docMk/>
            <pc:sldMk cId="0" sldId="264"/>
            <ac:grpSpMk id="154" creationId="{836CDB54-D049-F7F7-09B6-0EBF1977A75C}"/>
          </ac:grpSpMkLst>
        </pc:grpChg>
        <pc:grpChg chg="mod">
          <ac:chgData name="Ahmed A" userId="37cbb6571667a5a4" providerId="LiveId" clId="{254DBB95-BF0E-4154-8734-0774797C7381}" dt="2024-12-01T12:11:12.233" v="13272" actId="27803"/>
          <ac:grpSpMkLst>
            <pc:docMk/>
            <pc:sldMk cId="0" sldId="264"/>
            <ac:grpSpMk id="158" creationId="{442642B4-0D42-1B96-82D1-BDDF2FCB2E87}"/>
          </ac:grpSpMkLst>
        </pc:grpChg>
        <pc:grpChg chg="mod">
          <ac:chgData name="Ahmed A" userId="37cbb6571667a5a4" providerId="LiveId" clId="{254DBB95-BF0E-4154-8734-0774797C7381}" dt="2024-12-01T12:11:12.233" v="13272" actId="27803"/>
          <ac:grpSpMkLst>
            <pc:docMk/>
            <pc:sldMk cId="0" sldId="264"/>
            <ac:grpSpMk id="159" creationId="{067A2983-0C47-6AA0-2746-84BE7F857B79}"/>
          </ac:grpSpMkLst>
        </pc:grpChg>
        <pc:grpChg chg="mod">
          <ac:chgData name="Ahmed A" userId="37cbb6571667a5a4" providerId="LiveId" clId="{254DBB95-BF0E-4154-8734-0774797C7381}" dt="2024-12-01T12:11:12.233" v="13272" actId="27803"/>
          <ac:grpSpMkLst>
            <pc:docMk/>
            <pc:sldMk cId="0" sldId="264"/>
            <ac:grpSpMk id="162" creationId="{82EB4D54-36B4-125B-4420-BFFFF3792197}"/>
          </ac:grpSpMkLst>
        </pc:grpChg>
        <pc:grpChg chg="mod">
          <ac:chgData name="Ahmed A" userId="37cbb6571667a5a4" providerId="LiveId" clId="{254DBB95-BF0E-4154-8734-0774797C7381}" dt="2024-12-01T12:11:12.233" v="13272" actId="27803"/>
          <ac:grpSpMkLst>
            <pc:docMk/>
            <pc:sldMk cId="0" sldId="264"/>
            <ac:grpSpMk id="165" creationId="{48AB0209-3808-CF9F-B654-24F14FAF30D3}"/>
          </ac:grpSpMkLst>
        </pc:grpChg>
        <pc:grpChg chg="mod">
          <ac:chgData name="Ahmed A" userId="37cbb6571667a5a4" providerId="LiveId" clId="{254DBB95-BF0E-4154-8734-0774797C7381}" dt="2024-12-01T12:11:12.233" v="13272" actId="27803"/>
          <ac:grpSpMkLst>
            <pc:docMk/>
            <pc:sldMk cId="0" sldId="264"/>
            <ac:grpSpMk id="168" creationId="{C04F2760-5EE1-DAB7-D4C6-6388A9EF1DDB}"/>
          </ac:grpSpMkLst>
        </pc:grpChg>
        <pc:grpChg chg="mod">
          <ac:chgData name="Ahmed A" userId="37cbb6571667a5a4" providerId="LiveId" clId="{254DBB95-BF0E-4154-8734-0774797C7381}" dt="2024-12-01T12:11:12.233" v="13272" actId="27803"/>
          <ac:grpSpMkLst>
            <pc:docMk/>
            <pc:sldMk cId="0" sldId="264"/>
            <ac:grpSpMk id="171" creationId="{0B815AC0-2E1B-6DB2-A022-AA76502307EC}"/>
          </ac:grpSpMkLst>
        </pc:grpChg>
        <pc:grpChg chg="mod">
          <ac:chgData name="Ahmed A" userId="37cbb6571667a5a4" providerId="LiveId" clId="{254DBB95-BF0E-4154-8734-0774797C7381}" dt="2024-12-01T12:11:12.233" v="13272" actId="27803"/>
          <ac:grpSpMkLst>
            <pc:docMk/>
            <pc:sldMk cId="0" sldId="264"/>
            <ac:grpSpMk id="174" creationId="{8B34C12B-D232-1F52-50FC-9260856DFB56}"/>
          </ac:grpSpMkLst>
        </pc:grpChg>
        <pc:grpChg chg="mod">
          <ac:chgData name="Ahmed A" userId="37cbb6571667a5a4" providerId="LiveId" clId="{254DBB95-BF0E-4154-8734-0774797C7381}" dt="2024-12-01T12:11:12.233" v="13272" actId="27803"/>
          <ac:grpSpMkLst>
            <pc:docMk/>
            <pc:sldMk cId="0" sldId="264"/>
            <ac:grpSpMk id="177" creationId="{F955DB3D-6A26-AEA1-6C38-4A0CB0033DF5}"/>
          </ac:grpSpMkLst>
        </pc:grpChg>
        <pc:grpChg chg="mod">
          <ac:chgData name="Ahmed A" userId="37cbb6571667a5a4" providerId="LiveId" clId="{254DBB95-BF0E-4154-8734-0774797C7381}" dt="2024-12-01T12:11:12.233" v="13272" actId="27803"/>
          <ac:grpSpMkLst>
            <pc:docMk/>
            <pc:sldMk cId="0" sldId="264"/>
            <ac:grpSpMk id="180" creationId="{55FB9ACB-7185-1132-AA34-5958101D0F4F}"/>
          </ac:grpSpMkLst>
        </pc:grpChg>
        <pc:grpChg chg="mod">
          <ac:chgData name="Ahmed A" userId="37cbb6571667a5a4" providerId="LiveId" clId="{254DBB95-BF0E-4154-8734-0774797C7381}" dt="2024-12-01T12:11:12.233" v="13272" actId="27803"/>
          <ac:grpSpMkLst>
            <pc:docMk/>
            <pc:sldMk cId="0" sldId="264"/>
            <ac:grpSpMk id="183" creationId="{B31318CD-23BA-4DBD-D129-055A493687C9}"/>
          </ac:grpSpMkLst>
        </pc:grpChg>
        <pc:grpChg chg="mod">
          <ac:chgData name="Ahmed A" userId="37cbb6571667a5a4" providerId="LiveId" clId="{254DBB95-BF0E-4154-8734-0774797C7381}" dt="2024-12-01T12:11:12.233" v="13272" actId="27803"/>
          <ac:grpSpMkLst>
            <pc:docMk/>
            <pc:sldMk cId="0" sldId="264"/>
            <ac:grpSpMk id="186" creationId="{08CF913D-AF2F-C5E4-F792-F69A42547B7B}"/>
          </ac:grpSpMkLst>
        </pc:grpChg>
        <pc:grpChg chg="mod">
          <ac:chgData name="Ahmed A" userId="37cbb6571667a5a4" providerId="LiveId" clId="{254DBB95-BF0E-4154-8734-0774797C7381}" dt="2024-12-01T12:11:12.233" v="13272" actId="27803"/>
          <ac:grpSpMkLst>
            <pc:docMk/>
            <pc:sldMk cId="0" sldId="264"/>
            <ac:grpSpMk id="189" creationId="{3C9BC3AC-90AD-4457-6885-01F8F033DB1A}"/>
          </ac:grpSpMkLst>
        </pc:grpChg>
        <pc:grpChg chg="mod">
          <ac:chgData name="Ahmed A" userId="37cbb6571667a5a4" providerId="LiveId" clId="{254DBB95-BF0E-4154-8734-0774797C7381}" dt="2024-12-01T12:11:12.233" v="13272" actId="27803"/>
          <ac:grpSpMkLst>
            <pc:docMk/>
            <pc:sldMk cId="0" sldId="264"/>
            <ac:grpSpMk id="192" creationId="{BF5AEB7E-83E2-DC7F-783F-AAA4E85FA44F}"/>
          </ac:grpSpMkLst>
        </pc:grpChg>
        <pc:grpChg chg="mod">
          <ac:chgData name="Ahmed A" userId="37cbb6571667a5a4" providerId="LiveId" clId="{254DBB95-BF0E-4154-8734-0774797C7381}" dt="2024-12-01T12:11:12.233" v="13272" actId="27803"/>
          <ac:grpSpMkLst>
            <pc:docMk/>
            <pc:sldMk cId="0" sldId="264"/>
            <ac:grpSpMk id="195" creationId="{A54A6F9F-94A2-EF10-92DB-FEAE9EEE18C1}"/>
          </ac:grpSpMkLst>
        </pc:grpChg>
        <pc:grpChg chg="mod">
          <ac:chgData name="Ahmed A" userId="37cbb6571667a5a4" providerId="LiveId" clId="{254DBB95-BF0E-4154-8734-0774797C7381}" dt="2024-12-01T12:11:27.461" v="13286" actId="1076"/>
          <ac:grpSpMkLst>
            <pc:docMk/>
            <pc:sldMk cId="0" sldId="264"/>
            <ac:grpSpMk id="200" creationId="{B9C03715-38FA-2CEA-FB6C-A92888EBF230}"/>
          </ac:grpSpMkLst>
        </pc:grpChg>
        <pc:grpChg chg="mod">
          <ac:chgData name="Ahmed A" userId="37cbb6571667a5a4" providerId="LiveId" clId="{254DBB95-BF0E-4154-8734-0774797C7381}" dt="2024-12-01T12:11:12.233" v="13272" actId="27803"/>
          <ac:grpSpMkLst>
            <pc:docMk/>
            <pc:sldMk cId="0" sldId="264"/>
            <ac:grpSpMk id="201" creationId="{B016525A-6291-C73E-97C3-985329870282}"/>
          </ac:grpSpMkLst>
        </pc:grpChg>
        <pc:grpChg chg="mod">
          <ac:chgData name="Ahmed A" userId="37cbb6571667a5a4" providerId="LiveId" clId="{254DBB95-BF0E-4154-8734-0774797C7381}" dt="2024-12-01T12:11:12.233" v="13272" actId="27803"/>
          <ac:grpSpMkLst>
            <pc:docMk/>
            <pc:sldMk cId="0" sldId="264"/>
            <ac:grpSpMk id="203" creationId="{9C510F52-7CC9-D745-8368-6B49340BB586}"/>
          </ac:grpSpMkLst>
        </pc:grpChg>
        <pc:grpChg chg="mod">
          <ac:chgData name="Ahmed A" userId="37cbb6571667a5a4" providerId="LiveId" clId="{254DBB95-BF0E-4154-8734-0774797C7381}" dt="2024-12-01T12:11:12.233" v="13272" actId="27803"/>
          <ac:grpSpMkLst>
            <pc:docMk/>
            <pc:sldMk cId="0" sldId="264"/>
            <ac:grpSpMk id="222" creationId="{B8A6F062-B886-94D6-D08E-78754AA74AF2}"/>
          </ac:grpSpMkLst>
        </pc:grpChg>
        <pc:grpChg chg="mod">
          <ac:chgData name="Ahmed A" userId="37cbb6571667a5a4" providerId="LiveId" clId="{254DBB95-BF0E-4154-8734-0774797C7381}" dt="2024-12-01T12:11:12.233" v="13272" actId="27803"/>
          <ac:grpSpMkLst>
            <pc:docMk/>
            <pc:sldMk cId="0" sldId="264"/>
            <ac:grpSpMk id="223" creationId="{DE6C875A-783F-177E-4729-63AECEAF3EB1}"/>
          </ac:grpSpMkLst>
        </pc:grpChg>
        <pc:grpChg chg="mod">
          <ac:chgData name="Ahmed A" userId="37cbb6571667a5a4" providerId="LiveId" clId="{254DBB95-BF0E-4154-8734-0774797C7381}" dt="2024-12-01T12:11:12.233" v="13272" actId="27803"/>
          <ac:grpSpMkLst>
            <pc:docMk/>
            <pc:sldMk cId="0" sldId="264"/>
            <ac:grpSpMk id="230" creationId="{66EF4449-F4AA-1B08-A16C-44F1A99D2F73}"/>
          </ac:grpSpMkLst>
        </pc:grpChg>
        <pc:grpChg chg="mod">
          <ac:chgData name="Ahmed A" userId="37cbb6571667a5a4" providerId="LiveId" clId="{254DBB95-BF0E-4154-8734-0774797C7381}" dt="2024-12-01T12:11:12.233" v="13272" actId="27803"/>
          <ac:grpSpMkLst>
            <pc:docMk/>
            <pc:sldMk cId="0" sldId="264"/>
            <ac:grpSpMk id="234" creationId="{A8797843-7746-6423-44A5-743EA46BA8CA}"/>
          </ac:grpSpMkLst>
        </pc:grpChg>
        <pc:grpChg chg="mod">
          <ac:chgData name="Ahmed A" userId="37cbb6571667a5a4" providerId="LiveId" clId="{254DBB95-BF0E-4154-8734-0774797C7381}" dt="2024-12-01T12:11:12.233" v="13272" actId="27803"/>
          <ac:grpSpMkLst>
            <pc:docMk/>
            <pc:sldMk cId="0" sldId="264"/>
            <ac:grpSpMk id="235" creationId="{52B856C9-05FA-8D97-801C-63064CA086AE}"/>
          </ac:grpSpMkLst>
        </pc:grpChg>
        <pc:grpChg chg="mod">
          <ac:chgData name="Ahmed A" userId="37cbb6571667a5a4" providerId="LiveId" clId="{254DBB95-BF0E-4154-8734-0774797C7381}" dt="2024-12-01T12:11:12.233" v="13272" actId="27803"/>
          <ac:grpSpMkLst>
            <pc:docMk/>
            <pc:sldMk cId="0" sldId="264"/>
            <ac:grpSpMk id="237" creationId="{B8FC7BDE-AD37-0F14-A944-482DAC38073B}"/>
          </ac:grpSpMkLst>
        </pc:grpChg>
        <pc:grpChg chg="mod">
          <ac:chgData name="Ahmed A" userId="37cbb6571667a5a4" providerId="LiveId" clId="{254DBB95-BF0E-4154-8734-0774797C7381}" dt="2024-12-01T12:11:12.233" v="13272" actId="27803"/>
          <ac:grpSpMkLst>
            <pc:docMk/>
            <pc:sldMk cId="0" sldId="264"/>
            <ac:grpSpMk id="240" creationId="{5CFDE9DF-2BF6-D655-AE6D-4BB847F21555}"/>
          </ac:grpSpMkLst>
        </pc:grpChg>
        <pc:grpChg chg="mod">
          <ac:chgData name="Ahmed A" userId="37cbb6571667a5a4" providerId="LiveId" clId="{254DBB95-BF0E-4154-8734-0774797C7381}" dt="2024-12-01T12:11:12.233" v="13272" actId="27803"/>
          <ac:grpSpMkLst>
            <pc:docMk/>
            <pc:sldMk cId="0" sldId="264"/>
            <ac:grpSpMk id="242" creationId="{206567A3-D9A2-90AD-0676-32B7CCFDFBBF}"/>
          </ac:grpSpMkLst>
        </pc:grpChg>
        <pc:grpChg chg="mod">
          <ac:chgData name="Ahmed A" userId="37cbb6571667a5a4" providerId="LiveId" clId="{254DBB95-BF0E-4154-8734-0774797C7381}" dt="2024-12-01T12:11:12.233" v="13272" actId="27803"/>
          <ac:grpSpMkLst>
            <pc:docMk/>
            <pc:sldMk cId="0" sldId="264"/>
            <ac:grpSpMk id="245" creationId="{1A9C6D8C-3C28-93F1-F1E4-0FA80106A8AD}"/>
          </ac:grpSpMkLst>
        </pc:grpChg>
        <pc:grpChg chg="mod">
          <ac:chgData name="Ahmed A" userId="37cbb6571667a5a4" providerId="LiveId" clId="{254DBB95-BF0E-4154-8734-0774797C7381}" dt="2024-12-01T12:11:12.233" v="13272" actId="27803"/>
          <ac:grpSpMkLst>
            <pc:docMk/>
            <pc:sldMk cId="0" sldId="264"/>
            <ac:grpSpMk id="246" creationId="{569C8175-28E1-6FEB-525B-BE30A3FF36AC}"/>
          </ac:grpSpMkLst>
        </pc:grpChg>
        <pc:grpChg chg="mod">
          <ac:chgData name="Ahmed A" userId="37cbb6571667a5a4" providerId="LiveId" clId="{254DBB95-BF0E-4154-8734-0774797C7381}" dt="2024-12-01T12:11:12.233" v="13272" actId="27803"/>
          <ac:grpSpMkLst>
            <pc:docMk/>
            <pc:sldMk cId="0" sldId="264"/>
            <ac:grpSpMk id="248" creationId="{88F48AFC-0532-4A13-91A9-4D700488D8D4}"/>
          </ac:grpSpMkLst>
        </pc:grpChg>
        <pc:grpChg chg="mod">
          <ac:chgData name="Ahmed A" userId="37cbb6571667a5a4" providerId="LiveId" clId="{254DBB95-BF0E-4154-8734-0774797C7381}" dt="2024-12-01T12:11:12.233" v="13272" actId="27803"/>
          <ac:grpSpMkLst>
            <pc:docMk/>
            <pc:sldMk cId="0" sldId="264"/>
            <ac:grpSpMk id="251" creationId="{4B1297F0-3966-CD8F-A68D-7A026CDA5DEA}"/>
          </ac:grpSpMkLst>
        </pc:grpChg>
        <pc:grpChg chg="mod">
          <ac:chgData name="Ahmed A" userId="37cbb6571667a5a4" providerId="LiveId" clId="{254DBB95-BF0E-4154-8734-0774797C7381}" dt="2024-12-01T12:11:12.233" v="13272" actId="27803"/>
          <ac:grpSpMkLst>
            <pc:docMk/>
            <pc:sldMk cId="0" sldId="264"/>
            <ac:grpSpMk id="253" creationId="{3ACB68FD-0CDF-AAE4-B969-55E75D6AB824}"/>
          </ac:grpSpMkLst>
        </pc:grpChg>
        <pc:grpChg chg="mod">
          <ac:chgData name="Ahmed A" userId="37cbb6571667a5a4" providerId="LiveId" clId="{254DBB95-BF0E-4154-8734-0774797C7381}" dt="2024-12-01T12:11:12.233" v="13272" actId="27803"/>
          <ac:grpSpMkLst>
            <pc:docMk/>
            <pc:sldMk cId="0" sldId="264"/>
            <ac:grpSpMk id="256" creationId="{3ABD9F5D-AB01-55A2-6492-9499418CEDDA}"/>
          </ac:grpSpMkLst>
        </pc:grpChg>
        <pc:grpChg chg="mod">
          <ac:chgData name="Ahmed A" userId="37cbb6571667a5a4" providerId="LiveId" clId="{254DBB95-BF0E-4154-8734-0774797C7381}" dt="2024-12-01T12:11:12.233" v="13272" actId="27803"/>
          <ac:grpSpMkLst>
            <pc:docMk/>
            <pc:sldMk cId="0" sldId="264"/>
            <ac:grpSpMk id="257" creationId="{240CFBAC-2CF7-72DD-9F2A-48407401B0BC}"/>
          </ac:grpSpMkLst>
        </pc:grpChg>
        <pc:grpChg chg="mod">
          <ac:chgData name="Ahmed A" userId="37cbb6571667a5a4" providerId="LiveId" clId="{254DBB95-BF0E-4154-8734-0774797C7381}" dt="2024-12-01T12:11:12.233" v="13272" actId="27803"/>
          <ac:grpSpMkLst>
            <pc:docMk/>
            <pc:sldMk cId="0" sldId="264"/>
            <ac:grpSpMk id="259" creationId="{2541280B-B625-3ED4-F9F4-5BB9A8C285F5}"/>
          </ac:grpSpMkLst>
        </pc:grpChg>
        <pc:grpChg chg="mod">
          <ac:chgData name="Ahmed A" userId="37cbb6571667a5a4" providerId="LiveId" clId="{254DBB95-BF0E-4154-8734-0774797C7381}" dt="2024-12-01T12:11:12.233" v="13272" actId="27803"/>
          <ac:grpSpMkLst>
            <pc:docMk/>
            <pc:sldMk cId="0" sldId="264"/>
            <ac:grpSpMk id="262" creationId="{473C567D-65DC-0959-E2E5-FC6FC1CCCA5A}"/>
          </ac:grpSpMkLst>
        </pc:grpChg>
        <pc:grpChg chg="mod">
          <ac:chgData name="Ahmed A" userId="37cbb6571667a5a4" providerId="LiveId" clId="{254DBB95-BF0E-4154-8734-0774797C7381}" dt="2024-12-01T12:11:12.233" v="13272" actId="27803"/>
          <ac:grpSpMkLst>
            <pc:docMk/>
            <pc:sldMk cId="0" sldId="264"/>
            <ac:grpSpMk id="264" creationId="{6279BB3C-C8FB-058F-C53E-D8202A26BDEE}"/>
          </ac:grpSpMkLst>
        </pc:grpChg>
        <pc:grpChg chg="mod">
          <ac:chgData name="Ahmed A" userId="37cbb6571667a5a4" providerId="LiveId" clId="{254DBB95-BF0E-4154-8734-0774797C7381}" dt="2024-12-01T12:11:12.233" v="13272" actId="27803"/>
          <ac:grpSpMkLst>
            <pc:docMk/>
            <pc:sldMk cId="0" sldId="264"/>
            <ac:grpSpMk id="267" creationId="{6158AC61-17A7-949D-4132-44B30515C951}"/>
          </ac:grpSpMkLst>
        </pc:grpChg>
        <pc:grpChg chg="mod">
          <ac:chgData name="Ahmed A" userId="37cbb6571667a5a4" providerId="LiveId" clId="{254DBB95-BF0E-4154-8734-0774797C7381}" dt="2024-12-01T12:11:12.233" v="13272" actId="27803"/>
          <ac:grpSpMkLst>
            <pc:docMk/>
            <pc:sldMk cId="0" sldId="264"/>
            <ac:grpSpMk id="269" creationId="{0C00DFC0-3BFB-79BE-90E5-989AE94F6566}"/>
          </ac:grpSpMkLst>
        </pc:grpChg>
        <pc:grpChg chg="mod">
          <ac:chgData name="Ahmed A" userId="37cbb6571667a5a4" providerId="LiveId" clId="{254DBB95-BF0E-4154-8734-0774797C7381}" dt="2024-12-01T12:11:25.844" v="13284" actId="1076"/>
          <ac:grpSpMkLst>
            <pc:docMk/>
            <pc:sldMk cId="0" sldId="264"/>
            <ac:grpSpMk id="274" creationId="{3D0D2E49-4B74-6BBF-A0F9-2581C835B884}"/>
          </ac:grpSpMkLst>
        </pc:grpChg>
        <pc:grpChg chg="mod">
          <ac:chgData name="Ahmed A" userId="37cbb6571667a5a4" providerId="LiveId" clId="{254DBB95-BF0E-4154-8734-0774797C7381}" dt="2024-12-01T12:11:12.233" v="13272" actId="27803"/>
          <ac:grpSpMkLst>
            <pc:docMk/>
            <pc:sldMk cId="0" sldId="264"/>
            <ac:grpSpMk id="275" creationId="{5DA43491-3935-3F1F-C76B-CB42C5EBDAD0}"/>
          </ac:grpSpMkLst>
        </pc:grpChg>
        <pc:grpChg chg="mod">
          <ac:chgData name="Ahmed A" userId="37cbb6571667a5a4" providerId="LiveId" clId="{254DBB95-BF0E-4154-8734-0774797C7381}" dt="2024-12-01T12:11:12.233" v="13272" actId="27803"/>
          <ac:grpSpMkLst>
            <pc:docMk/>
            <pc:sldMk cId="0" sldId="264"/>
            <ac:grpSpMk id="282" creationId="{1D6062D3-B1E4-C5C2-80D6-5D08898D038A}"/>
          </ac:grpSpMkLst>
        </pc:grpChg>
        <pc:grpChg chg="mod">
          <ac:chgData name="Ahmed A" userId="37cbb6571667a5a4" providerId="LiveId" clId="{254DBB95-BF0E-4154-8734-0774797C7381}" dt="2024-12-01T12:11:12.233" v="13272" actId="27803"/>
          <ac:grpSpMkLst>
            <pc:docMk/>
            <pc:sldMk cId="0" sldId="264"/>
            <ac:grpSpMk id="283" creationId="{90BD6D16-F095-806C-B167-F00ADF09CA52}"/>
          </ac:grpSpMkLst>
        </pc:grpChg>
        <pc:grpChg chg="mod">
          <ac:chgData name="Ahmed A" userId="37cbb6571667a5a4" providerId="LiveId" clId="{254DBB95-BF0E-4154-8734-0774797C7381}" dt="2024-12-01T12:11:12.233" v="13272" actId="27803"/>
          <ac:grpSpMkLst>
            <pc:docMk/>
            <pc:sldMk cId="0" sldId="264"/>
            <ac:grpSpMk id="288" creationId="{49C5BA96-BA50-202B-5C6E-95D9252D3CE1}"/>
          </ac:grpSpMkLst>
        </pc:grpChg>
        <pc:grpChg chg="mod">
          <ac:chgData name="Ahmed A" userId="37cbb6571667a5a4" providerId="LiveId" clId="{254DBB95-BF0E-4154-8734-0774797C7381}" dt="2024-12-01T12:11:12.233" v="13272" actId="27803"/>
          <ac:grpSpMkLst>
            <pc:docMk/>
            <pc:sldMk cId="0" sldId="264"/>
            <ac:grpSpMk id="296" creationId="{F1209E7F-AC0B-ADFE-E2E9-FB75BDA83C06}"/>
          </ac:grpSpMkLst>
        </pc:grpChg>
        <pc:grpChg chg="mod">
          <ac:chgData name="Ahmed A" userId="37cbb6571667a5a4" providerId="LiveId" clId="{254DBB95-BF0E-4154-8734-0774797C7381}" dt="2024-12-01T12:11:12.233" v="13272" actId="27803"/>
          <ac:grpSpMkLst>
            <pc:docMk/>
            <pc:sldMk cId="0" sldId="264"/>
            <ac:grpSpMk id="300" creationId="{5A33B86C-1148-8A8B-EB65-5D920704FDC3}"/>
          </ac:grpSpMkLst>
        </pc:grpChg>
        <pc:grpChg chg="mod">
          <ac:chgData name="Ahmed A" userId="37cbb6571667a5a4" providerId="LiveId" clId="{254DBB95-BF0E-4154-8734-0774797C7381}" dt="2024-12-01T12:11:12.233" v="13272" actId="27803"/>
          <ac:grpSpMkLst>
            <pc:docMk/>
            <pc:sldMk cId="0" sldId="264"/>
            <ac:grpSpMk id="301" creationId="{DE15F385-5E65-3C3C-581B-1A0CA78FB060}"/>
          </ac:grpSpMkLst>
        </pc:grpChg>
        <pc:grpChg chg="mod">
          <ac:chgData name="Ahmed A" userId="37cbb6571667a5a4" providerId="LiveId" clId="{254DBB95-BF0E-4154-8734-0774797C7381}" dt="2024-12-01T12:11:12.233" v="13272" actId="27803"/>
          <ac:grpSpMkLst>
            <pc:docMk/>
            <pc:sldMk cId="0" sldId="264"/>
            <ac:grpSpMk id="303" creationId="{F83603B9-0163-34ED-CD0A-DE1CEDB7E438}"/>
          </ac:grpSpMkLst>
        </pc:grpChg>
        <pc:grpChg chg="mod">
          <ac:chgData name="Ahmed A" userId="37cbb6571667a5a4" providerId="LiveId" clId="{254DBB95-BF0E-4154-8734-0774797C7381}" dt="2024-12-01T12:11:12.233" v="13272" actId="27803"/>
          <ac:grpSpMkLst>
            <pc:docMk/>
            <pc:sldMk cId="0" sldId="264"/>
            <ac:grpSpMk id="311" creationId="{4E32F569-0112-F17E-DFCC-C670401276FA}"/>
          </ac:grpSpMkLst>
        </pc:grpChg>
        <pc:grpChg chg="mod">
          <ac:chgData name="Ahmed A" userId="37cbb6571667a5a4" providerId="LiveId" clId="{254DBB95-BF0E-4154-8734-0774797C7381}" dt="2024-12-01T12:11:12.233" v="13272" actId="27803"/>
          <ac:grpSpMkLst>
            <pc:docMk/>
            <pc:sldMk cId="0" sldId="264"/>
            <ac:grpSpMk id="312" creationId="{AAC07927-F380-524B-FDE2-80D018E77505}"/>
          </ac:grpSpMkLst>
        </pc:grpChg>
        <pc:grpChg chg="mod">
          <ac:chgData name="Ahmed A" userId="37cbb6571667a5a4" providerId="LiveId" clId="{254DBB95-BF0E-4154-8734-0774797C7381}" dt="2024-12-01T12:11:12.233" v="13272" actId="27803"/>
          <ac:grpSpMkLst>
            <pc:docMk/>
            <pc:sldMk cId="0" sldId="264"/>
            <ac:grpSpMk id="315" creationId="{AE280B31-E77F-2CFB-A487-8A69EEC90F75}"/>
          </ac:grpSpMkLst>
        </pc:grpChg>
        <pc:grpChg chg="mod">
          <ac:chgData name="Ahmed A" userId="37cbb6571667a5a4" providerId="LiveId" clId="{254DBB95-BF0E-4154-8734-0774797C7381}" dt="2024-12-01T12:11:12.233" v="13272" actId="27803"/>
          <ac:grpSpMkLst>
            <pc:docMk/>
            <pc:sldMk cId="0" sldId="264"/>
            <ac:grpSpMk id="318" creationId="{62366AE6-98E5-F966-1D70-62A7AFC509EB}"/>
          </ac:grpSpMkLst>
        </pc:grpChg>
        <pc:grpChg chg="mod">
          <ac:chgData name="Ahmed A" userId="37cbb6571667a5a4" providerId="LiveId" clId="{254DBB95-BF0E-4154-8734-0774797C7381}" dt="2024-12-01T12:11:12.233" v="13272" actId="27803"/>
          <ac:grpSpMkLst>
            <pc:docMk/>
            <pc:sldMk cId="0" sldId="264"/>
            <ac:grpSpMk id="321" creationId="{FAE1607B-94C4-69B3-2FC9-27574F865B2E}"/>
          </ac:grpSpMkLst>
        </pc:grpChg>
        <pc:grpChg chg="mod">
          <ac:chgData name="Ahmed A" userId="37cbb6571667a5a4" providerId="LiveId" clId="{254DBB95-BF0E-4154-8734-0774797C7381}" dt="2024-12-01T12:11:12.233" v="13272" actId="27803"/>
          <ac:grpSpMkLst>
            <pc:docMk/>
            <pc:sldMk cId="0" sldId="264"/>
            <ac:grpSpMk id="324" creationId="{4E4BCC92-4E54-1BB9-D424-126489F4A55B}"/>
          </ac:grpSpMkLst>
        </pc:grpChg>
        <pc:grpChg chg="mod">
          <ac:chgData name="Ahmed A" userId="37cbb6571667a5a4" providerId="LiveId" clId="{254DBB95-BF0E-4154-8734-0774797C7381}" dt="2024-12-01T12:11:12.233" v="13272" actId="27803"/>
          <ac:grpSpMkLst>
            <pc:docMk/>
            <pc:sldMk cId="0" sldId="264"/>
            <ac:grpSpMk id="328" creationId="{6FC073A3-7441-1EF3-08FA-A1352892F5C0}"/>
          </ac:grpSpMkLst>
        </pc:grpChg>
        <pc:grpChg chg="mod">
          <ac:chgData name="Ahmed A" userId="37cbb6571667a5a4" providerId="LiveId" clId="{254DBB95-BF0E-4154-8734-0774797C7381}" dt="2024-12-01T12:11:12.233" v="13272" actId="27803"/>
          <ac:grpSpMkLst>
            <pc:docMk/>
            <pc:sldMk cId="0" sldId="264"/>
            <ac:grpSpMk id="331" creationId="{FBE95234-34B2-CF2D-4F41-D590E98517EB}"/>
          </ac:grpSpMkLst>
        </pc:grpChg>
        <pc:grpChg chg="mod">
          <ac:chgData name="Ahmed A" userId="37cbb6571667a5a4" providerId="LiveId" clId="{254DBB95-BF0E-4154-8734-0774797C7381}" dt="2024-12-01T12:11:28.480" v="13287" actId="1076"/>
          <ac:grpSpMkLst>
            <pc:docMk/>
            <pc:sldMk cId="0" sldId="264"/>
            <ac:grpSpMk id="334" creationId="{218CB459-0185-6600-C8FC-E881AEC927B0}"/>
          </ac:grpSpMkLst>
        </pc:grpChg>
        <pc:grpChg chg="mod">
          <ac:chgData name="Ahmed A" userId="37cbb6571667a5a4" providerId="LiveId" clId="{254DBB95-BF0E-4154-8734-0774797C7381}" dt="2024-12-01T12:11:12.233" v="13272" actId="27803"/>
          <ac:grpSpMkLst>
            <pc:docMk/>
            <pc:sldMk cId="0" sldId="264"/>
            <ac:grpSpMk id="335" creationId="{A2E0BFAC-4140-376D-3E21-5BA4DC99FADF}"/>
          </ac:grpSpMkLst>
        </pc:grpChg>
        <pc:grpChg chg="mod">
          <ac:chgData name="Ahmed A" userId="37cbb6571667a5a4" providerId="LiveId" clId="{254DBB95-BF0E-4154-8734-0774797C7381}" dt="2024-12-01T12:11:12.233" v="13272" actId="27803"/>
          <ac:grpSpMkLst>
            <pc:docMk/>
            <pc:sldMk cId="0" sldId="264"/>
            <ac:grpSpMk id="342" creationId="{4B25AC5B-A945-B510-19B3-FDAE0C33F718}"/>
          </ac:grpSpMkLst>
        </pc:grpChg>
        <pc:grpChg chg="mod">
          <ac:chgData name="Ahmed A" userId="37cbb6571667a5a4" providerId="LiveId" clId="{254DBB95-BF0E-4154-8734-0774797C7381}" dt="2024-12-01T12:11:12.233" v="13272" actId="27803"/>
          <ac:grpSpMkLst>
            <pc:docMk/>
            <pc:sldMk cId="0" sldId="264"/>
            <ac:grpSpMk id="344" creationId="{476E7999-0497-8204-6746-ACBA4B277B9A}"/>
          </ac:grpSpMkLst>
        </pc:grpChg>
        <pc:picChg chg="add del mod">
          <ac:chgData name="Ahmed A" userId="37cbb6571667a5a4" providerId="LiveId" clId="{254DBB95-BF0E-4154-8734-0774797C7381}" dt="2024-12-01T12:11:12.233" v="13272" actId="27803"/>
          <ac:picMkLst>
            <pc:docMk/>
            <pc:sldMk cId="0" sldId="264"/>
            <ac:picMk id="6" creationId="{A1C4C781-0DE6-9ADA-AB92-36449B63543B}"/>
          </ac:picMkLst>
        </pc:picChg>
      </pc:sldChg>
      <pc:sldChg chg="modSp mod">
        <pc:chgData name="Ahmed A" userId="37cbb6571667a5a4" providerId="LiveId" clId="{254DBB95-BF0E-4154-8734-0774797C7381}" dt="2024-12-01T12:13:13.819" v="13379" actId="20577"/>
        <pc:sldMkLst>
          <pc:docMk/>
          <pc:sldMk cId="0" sldId="267"/>
        </pc:sldMkLst>
        <pc:spChg chg="mod">
          <ac:chgData name="Ahmed A" userId="37cbb6571667a5a4" providerId="LiveId" clId="{254DBB95-BF0E-4154-8734-0774797C7381}" dt="2024-12-01T12:13:13.819" v="13379" actId="20577"/>
          <ac:spMkLst>
            <pc:docMk/>
            <pc:sldMk cId="0" sldId="267"/>
            <ac:spMk id="3" creationId="{30C7D4FC-C975-5E08-DF4B-F908DE93D29F}"/>
          </ac:spMkLst>
        </pc:spChg>
      </pc:sldChg>
      <pc:sldChg chg="modSp mod">
        <pc:chgData name="Ahmed A" userId="37cbb6571667a5a4" providerId="LiveId" clId="{254DBB95-BF0E-4154-8734-0774797C7381}" dt="2024-12-01T12:13:26.787" v="13387" actId="20577"/>
        <pc:sldMkLst>
          <pc:docMk/>
          <pc:sldMk cId="0" sldId="268"/>
        </pc:sldMkLst>
        <pc:spChg chg="mod">
          <ac:chgData name="Ahmed A" userId="37cbb6571667a5a4" providerId="LiveId" clId="{254DBB95-BF0E-4154-8734-0774797C7381}" dt="2024-12-01T12:13:26.787" v="13387" actId="20577"/>
          <ac:spMkLst>
            <pc:docMk/>
            <pc:sldMk cId="0" sldId="268"/>
            <ac:spMk id="7" creationId="{6B22A6FA-2F51-8B1D-0F5E-2F301BB3C24C}"/>
          </ac:spMkLst>
        </pc:spChg>
      </pc:sldChg>
      <pc:sldChg chg="modSp mod">
        <pc:chgData name="Ahmed A" userId="37cbb6571667a5a4" providerId="LiveId" clId="{254DBB95-BF0E-4154-8734-0774797C7381}" dt="2024-12-01T12:14:16.918" v="13393" actId="20577"/>
        <pc:sldMkLst>
          <pc:docMk/>
          <pc:sldMk cId="0" sldId="271"/>
        </pc:sldMkLst>
        <pc:spChg chg="mod">
          <ac:chgData name="Ahmed A" userId="37cbb6571667a5a4" providerId="LiveId" clId="{254DBB95-BF0E-4154-8734-0774797C7381}" dt="2024-12-01T12:14:16.918" v="13393" actId="20577"/>
          <ac:spMkLst>
            <pc:docMk/>
            <pc:sldMk cId="0" sldId="271"/>
            <ac:spMk id="9" creationId="{841B8206-8DD4-3A77-E517-B3FC0DB52CFB}"/>
          </ac:spMkLst>
        </pc:spChg>
      </pc:sldChg>
      <pc:sldChg chg="modSp mod">
        <pc:chgData name="Ahmed A" userId="37cbb6571667a5a4" providerId="LiveId" clId="{254DBB95-BF0E-4154-8734-0774797C7381}" dt="2024-12-01T12:16:18.487" v="13594" actId="14100"/>
        <pc:sldMkLst>
          <pc:docMk/>
          <pc:sldMk cId="0" sldId="272"/>
        </pc:sldMkLst>
        <pc:spChg chg="mod">
          <ac:chgData name="Ahmed A" userId="37cbb6571667a5a4" providerId="LiveId" clId="{254DBB95-BF0E-4154-8734-0774797C7381}" dt="2024-12-01T12:16:18.487" v="13594" actId="14100"/>
          <ac:spMkLst>
            <pc:docMk/>
            <pc:sldMk cId="0" sldId="272"/>
            <ac:spMk id="9" creationId="{9ADBF5AC-74CA-6B4B-8FCA-673CD682CA77}"/>
          </ac:spMkLst>
        </pc:spChg>
      </pc:sldChg>
      <pc:sldChg chg="delSp mod">
        <pc:chgData name="Ahmed A" userId="37cbb6571667a5a4" providerId="LiveId" clId="{254DBB95-BF0E-4154-8734-0774797C7381}" dt="2024-12-01T12:17:39.476" v="13613" actId="478"/>
        <pc:sldMkLst>
          <pc:docMk/>
          <pc:sldMk cId="0" sldId="274"/>
        </pc:sldMkLst>
        <pc:grpChg chg="del">
          <ac:chgData name="Ahmed A" userId="37cbb6571667a5a4" providerId="LiveId" clId="{254DBB95-BF0E-4154-8734-0774797C7381}" dt="2024-12-01T12:17:39.476" v="13613" actId="478"/>
          <ac:grpSpMkLst>
            <pc:docMk/>
            <pc:sldMk cId="0" sldId="274"/>
            <ac:grpSpMk id="3" creationId="{E7CBCDF8-52B6-BE29-D0DE-F367B3A94205}"/>
          </ac:grpSpMkLst>
        </pc:grpChg>
      </pc:sldChg>
      <pc:sldChg chg="addSp delSp modSp mod">
        <pc:chgData name="Ahmed A" userId="37cbb6571667a5a4" providerId="LiveId" clId="{254DBB95-BF0E-4154-8734-0774797C7381}" dt="2024-12-01T23:37:59.394" v="14305" actId="1076"/>
        <pc:sldMkLst>
          <pc:docMk/>
          <pc:sldMk cId="0" sldId="275"/>
        </pc:sldMkLst>
        <pc:spChg chg="add mod">
          <ac:chgData name="Ahmed A" userId="37cbb6571667a5a4" providerId="LiveId" clId="{254DBB95-BF0E-4154-8734-0774797C7381}" dt="2024-12-01T23:37:56.288" v="14304" actId="1076"/>
          <ac:spMkLst>
            <pc:docMk/>
            <pc:sldMk cId="0" sldId="275"/>
            <ac:spMk id="2" creationId="{307C88EF-72CF-4A02-0F0F-0F134A6375C0}"/>
          </ac:spMkLst>
        </pc:spChg>
        <pc:spChg chg="add mod">
          <ac:chgData name="Ahmed A" userId="37cbb6571667a5a4" providerId="LiveId" clId="{254DBB95-BF0E-4154-8734-0774797C7381}" dt="2024-12-01T23:37:59.394" v="14305" actId="1076"/>
          <ac:spMkLst>
            <pc:docMk/>
            <pc:sldMk cId="0" sldId="275"/>
            <ac:spMk id="3" creationId="{3B63B9E6-F870-50AE-7D3F-15003934C0F7}"/>
          </ac:spMkLst>
        </pc:spChg>
        <pc:spChg chg="add del mod">
          <ac:chgData name="Ahmed A" userId="37cbb6571667a5a4" providerId="LiveId" clId="{254DBB95-BF0E-4154-8734-0774797C7381}" dt="2024-12-01T23:37:52.905" v="14302" actId="478"/>
          <ac:spMkLst>
            <pc:docMk/>
            <pc:sldMk cId="0" sldId="275"/>
            <ac:spMk id="18" creationId="{B9A85F0C-2D8E-4942-E9EB-40A7690B7576}"/>
          </ac:spMkLst>
        </pc:spChg>
        <pc:spChg chg="add mod">
          <ac:chgData name="Ahmed A" userId="37cbb6571667a5a4" providerId="LiveId" clId="{254DBB95-BF0E-4154-8734-0774797C7381}" dt="2024-12-01T12:17:30.063" v="13610" actId="1076"/>
          <ac:spMkLst>
            <pc:docMk/>
            <pc:sldMk cId="0" sldId="275"/>
            <ac:spMk id="19" creationId="{28F5ECCC-C5D4-EA5A-4CF9-C9C0443A17C9}"/>
          </ac:spMkLst>
        </pc:spChg>
        <pc:spChg chg="add del mod">
          <ac:chgData name="Ahmed A" userId="37cbb6571667a5a4" providerId="LiveId" clId="{254DBB95-BF0E-4154-8734-0774797C7381}" dt="2024-12-01T23:37:52.905" v="14302" actId="478"/>
          <ac:spMkLst>
            <pc:docMk/>
            <pc:sldMk cId="0" sldId="275"/>
            <ac:spMk id="20" creationId="{73D42066-AB98-448D-D0A2-241528C622A2}"/>
          </ac:spMkLst>
        </pc:spChg>
        <pc:grpChg chg="del">
          <ac:chgData name="Ahmed A" userId="37cbb6571667a5a4" providerId="LiveId" clId="{254DBB95-BF0E-4154-8734-0774797C7381}" dt="2024-12-01T12:17:31.305" v="13611" actId="478"/>
          <ac:grpSpMkLst>
            <pc:docMk/>
            <pc:sldMk cId="0" sldId="275"/>
            <ac:grpSpMk id="2" creationId="{15997E9B-0009-423B-7FB5-8BD80E561398}"/>
          </ac:grpSpMkLst>
        </pc:grpChg>
      </pc:sldChg>
      <pc:sldChg chg="addSp delSp modSp mod delAnim">
        <pc:chgData name="Ahmed A" userId="37cbb6571667a5a4" providerId="LiveId" clId="{254DBB95-BF0E-4154-8734-0774797C7381}" dt="2024-12-01T23:45:26.374" v="14367" actId="1076"/>
        <pc:sldMkLst>
          <pc:docMk/>
          <pc:sldMk cId="0" sldId="278"/>
        </pc:sldMkLst>
        <pc:spChg chg="add del mod">
          <ac:chgData name="Ahmed A" userId="37cbb6571667a5a4" providerId="LiveId" clId="{254DBB95-BF0E-4154-8734-0774797C7381}" dt="2024-12-01T08:38:04.914" v="5631" actId="21"/>
          <ac:spMkLst>
            <pc:docMk/>
            <pc:sldMk cId="0" sldId="278"/>
            <ac:spMk id="2" creationId="{33788B90-73E4-BF65-3957-DFF35B906EAE}"/>
          </ac:spMkLst>
        </pc:spChg>
        <pc:spChg chg="del">
          <ac:chgData name="Ahmed A" userId="37cbb6571667a5a4" providerId="LiveId" clId="{254DBB95-BF0E-4154-8734-0774797C7381}" dt="2024-12-01T08:37:46.412" v="5622" actId="478"/>
          <ac:spMkLst>
            <pc:docMk/>
            <pc:sldMk cId="0" sldId="278"/>
            <ac:spMk id="12" creationId="{81CC3FC2-7264-7B61-DB60-95B7E0056392}"/>
          </ac:spMkLst>
        </pc:spChg>
        <pc:spChg chg="del">
          <ac:chgData name="Ahmed A" userId="37cbb6571667a5a4" providerId="LiveId" clId="{254DBB95-BF0E-4154-8734-0774797C7381}" dt="2024-12-01T08:37:55.472" v="5625" actId="478"/>
          <ac:spMkLst>
            <pc:docMk/>
            <pc:sldMk cId="0" sldId="278"/>
            <ac:spMk id="14" creationId="{38CE2579-482E-5FAA-612A-DAC604EA5799}"/>
          </ac:spMkLst>
        </pc:spChg>
        <pc:picChg chg="add mod">
          <ac:chgData name="Ahmed A" userId="37cbb6571667a5a4" providerId="LiveId" clId="{254DBB95-BF0E-4154-8734-0774797C7381}" dt="2024-12-01T23:45:26.374" v="14367" actId="1076"/>
          <ac:picMkLst>
            <pc:docMk/>
            <pc:sldMk cId="0" sldId="278"/>
            <ac:picMk id="3" creationId="{1D98C3E8-6572-D782-C9A5-31E32ECAF462}"/>
          </ac:picMkLst>
        </pc:picChg>
        <pc:picChg chg="del">
          <ac:chgData name="Ahmed A" userId="37cbb6571667a5a4" providerId="LiveId" clId="{254DBB95-BF0E-4154-8734-0774797C7381}" dt="2024-12-01T12:19:55.573" v="13617" actId="478"/>
          <ac:picMkLst>
            <pc:docMk/>
            <pc:sldMk cId="0" sldId="278"/>
            <ac:picMk id="4" creationId="{9F32486C-45ED-3EB7-2188-C16E9D3E6DA7}"/>
          </ac:picMkLst>
        </pc:picChg>
      </pc:sldChg>
      <pc:sldChg chg="modSp mod">
        <pc:chgData name="Ahmed A" userId="37cbb6571667a5a4" providerId="LiveId" clId="{254DBB95-BF0E-4154-8734-0774797C7381}" dt="2024-12-01T23:45:53.654" v="14402" actId="20577"/>
        <pc:sldMkLst>
          <pc:docMk/>
          <pc:sldMk cId="0" sldId="279"/>
        </pc:sldMkLst>
        <pc:spChg chg="mod">
          <ac:chgData name="Ahmed A" userId="37cbb6571667a5a4" providerId="LiveId" clId="{254DBB95-BF0E-4154-8734-0774797C7381}" dt="2024-12-01T23:45:53.654" v="14402" actId="20577"/>
          <ac:spMkLst>
            <pc:docMk/>
            <pc:sldMk cId="0" sldId="279"/>
            <ac:spMk id="3" creationId="{EFBCC6FD-4F0B-7FAA-8B1E-351C5944BFCD}"/>
          </ac:spMkLst>
        </pc:spChg>
      </pc:sldChg>
      <pc:sldChg chg="modSp mod">
        <pc:chgData name="Ahmed A" userId="37cbb6571667a5a4" providerId="LiveId" clId="{254DBB95-BF0E-4154-8734-0774797C7381}" dt="2024-12-01T23:47:26.010" v="14474" actId="20577"/>
        <pc:sldMkLst>
          <pc:docMk/>
          <pc:sldMk cId="3020591483" sldId="283"/>
        </pc:sldMkLst>
        <pc:spChg chg="mod">
          <ac:chgData name="Ahmed A" userId="37cbb6571667a5a4" providerId="LiveId" clId="{254DBB95-BF0E-4154-8734-0774797C7381}" dt="2024-12-01T23:47:26.010" v="14474" actId="20577"/>
          <ac:spMkLst>
            <pc:docMk/>
            <pc:sldMk cId="3020591483" sldId="283"/>
            <ac:spMk id="17" creationId="{CDEB6A12-93A7-A994-18F6-9EED4239768B}"/>
          </ac:spMkLst>
        </pc:spChg>
      </pc:sldChg>
      <pc:sldChg chg="addSp delSp modSp mod">
        <pc:chgData name="Ahmed A" userId="37cbb6571667a5a4" providerId="LiveId" clId="{254DBB95-BF0E-4154-8734-0774797C7381}" dt="2024-12-01T12:21:21.996" v="13621" actId="1076"/>
        <pc:sldMkLst>
          <pc:docMk/>
          <pc:sldMk cId="3042905405" sldId="286"/>
        </pc:sldMkLst>
        <pc:spChg chg="mod">
          <ac:chgData name="Ahmed A" userId="37cbb6571667a5a4" providerId="LiveId" clId="{254DBB95-BF0E-4154-8734-0774797C7381}" dt="2024-12-01T12:21:18.367" v="13619"/>
          <ac:spMkLst>
            <pc:docMk/>
            <pc:sldMk cId="3042905405" sldId="286"/>
            <ac:spMk id="13" creationId="{292F16B4-CF71-44C6-4E4F-004CE1C71995}"/>
          </ac:spMkLst>
        </pc:spChg>
        <pc:spChg chg="mod">
          <ac:chgData name="Ahmed A" userId="37cbb6571667a5a4" providerId="LiveId" clId="{254DBB95-BF0E-4154-8734-0774797C7381}" dt="2024-12-01T12:21:18.367" v="13619"/>
          <ac:spMkLst>
            <pc:docMk/>
            <pc:sldMk cId="3042905405" sldId="286"/>
            <ac:spMk id="14" creationId="{D409FE7D-B74A-A9CC-7C0E-C4417BBE8686}"/>
          </ac:spMkLst>
        </pc:spChg>
        <pc:spChg chg="mod">
          <ac:chgData name="Ahmed A" userId="37cbb6571667a5a4" providerId="LiveId" clId="{254DBB95-BF0E-4154-8734-0774797C7381}" dt="2024-12-01T12:21:18.367" v="13619"/>
          <ac:spMkLst>
            <pc:docMk/>
            <pc:sldMk cId="3042905405" sldId="286"/>
            <ac:spMk id="16" creationId="{019437C8-A5F5-ECDD-BF6B-C302CDB186DC}"/>
          </ac:spMkLst>
        </pc:spChg>
        <pc:spChg chg="mod">
          <ac:chgData name="Ahmed A" userId="37cbb6571667a5a4" providerId="LiveId" clId="{254DBB95-BF0E-4154-8734-0774797C7381}" dt="2024-12-01T12:21:18.367" v="13619"/>
          <ac:spMkLst>
            <pc:docMk/>
            <pc:sldMk cId="3042905405" sldId="286"/>
            <ac:spMk id="17" creationId="{EE543323-CEF5-F3AE-36D4-2E78D1903166}"/>
          </ac:spMkLst>
        </pc:spChg>
        <pc:grpChg chg="add mod">
          <ac:chgData name="Ahmed A" userId="37cbb6571667a5a4" providerId="LiveId" clId="{254DBB95-BF0E-4154-8734-0774797C7381}" dt="2024-12-01T12:21:20.197" v="13620" actId="1076"/>
          <ac:grpSpMkLst>
            <pc:docMk/>
            <pc:sldMk cId="3042905405" sldId="286"/>
            <ac:grpSpMk id="2" creationId="{FBE2E85F-AB42-54F7-712A-4F71C96E50E3}"/>
          </ac:grpSpMkLst>
        </pc:grpChg>
        <pc:grpChg chg="del">
          <ac:chgData name="Ahmed A" userId="37cbb6571667a5a4" providerId="LiveId" clId="{254DBB95-BF0E-4154-8734-0774797C7381}" dt="2024-12-01T12:21:12.433" v="13618" actId="478"/>
          <ac:grpSpMkLst>
            <pc:docMk/>
            <pc:sldMk cId="3042905405" sldId="286"/>
            <ac:grpSpMk id="5" creationId="{43650A86-7F2F-1A1F-A5AC-69545AFB740B}"/>
          </ac:grpSpMkLst>
        </pc:grpChg>
        <pc:grpChg chg="del">
          <ac:chgData name="Ahmed A" userId="37cbb6571667a5a4" providerId="LiveId" clId="{254DBB95-BF0E-4154-8734-0774797C7381}" dt="2024-12-01T12:21:12.433" v="13618" actId="478"/>
          <ac:grpSpMkLst>
            <pc:docMk/>
            <pc:sldMk cId="3042905405" sldId="286"/>
            <ac:grpSpMk id="9" creationId="{0F925F8B-469F-2EDE-2F77-4EB23C81D4E5}"/>
          </ac:grpSpMkLst>
        </pc:grpChg>
        <pc:grpChg chg="add mod">
          <ac:chgData name="Ahmed A" userId="37cbb6571667a5a4" providerId="LiveId" clId="{254DBB95-BF0E-4154-8734-0774797C7381}" dt="2024-12-01T12:21:21.996" v="13621" actId="1076"/>
          <ac:grpSpMkLst>
            <pc:docMk/>
            <pc:sldMk cId="3042905405" sldId="286"/>
            <ac:grpSpMk id="15" creationId="{732941FE-0CF8-D536-712B-63A49F1C6A15}"/>
          </ac:grpSpMkLst>
        </pc:grpChg>
        <pc:picChg chg="mod">
          <ac:chgData name="Ahmed A" userId="37cbb6571667a5a4" providerId="LiveId" clId="{254DBB95-BF0E-4154-8734-0774797C7381}" dt="2024-12-01T12:21:18.367" v="13619"/>
          <ac:picMkLst>
            <pc:docMk/>
            <pc:sldMk cId="3042905405" sldId="286"/>
            <ac:picMk id="3" creationId="{907EE701-4DD9-6D3C-15F4-A2ACC8C1FA0E}"/>
          </ac:picMkLst>
        </pc:picChg>
        <pc:picChg chg="mod">
          <ac:chgData name="Ahmed A" userId="37cbb6571667a5a4" providerId="LiveId" clId="{254DBB95-BF0E-4154-8734-0774797C7381}" dt="2024-12-01T12:21:18.367" v="13619"/>
          <ac:picMkLst>
            <pc:docMk/>
            <pc:sldMk cId="3042905405" sldId="286"/>
            <ac:picMk id="18" creationId="{3854F08C-972C-9503-A339-CD2714C2EF46}"/>
          </ac:picMkLst>
        </pc:picChg>
      </pc:sldChg>
      <pc:sldChg chg="modSp mod">
        <pc:chgData name="Ahmed A" userId="37cbb6571667a5a4" providerId="LiveId" clId="{254DBB95-BF0E-4154-8734-0774797C7381}" dt="2024-12-01T23:46:50.079" v="14425" actId="20577"/>
        <pc:sldMkLst>
          <pc:docMk/>
          <pc:sldMk cId="924646968" sldId="288"/>
        </pc:sldMkLst>
        <pc:spChg chg="mod">
          <ac:chgData name="Ahmed A" userId="37cbb6571667a5a4" providerId="LiveId" clId="{254DBB95-BF0E-4154-8734-0774797C7381}" dt="2024-12-01T23:46:50.079" v="14425" actId="20577"/>
          <ac:spMkLst>
            <pc:docMk/>
            <pc:sldMk cId="924646968" sldId="288"/>
            <ac:spMk id="5" creationId="{01F52EA7-3BC6-640B-7574-2F4D7F05DBA2}"/>
          </ac:spMkLst>
        </pc:spChg>
      </pc:sldChg>
      <pc:sldChg chg="addSp modSp mod">
        <pc:chgData name="Ahmed A" userId="37cbb6571667a5a4" providerId="LiveId" clId="{254DBB95-BF0E-4154-8734-0774797C7381}" dt="2024-12-01T12:11:43.513" v="13289" actId="1076"/>
        <pc:sldMkLst>
          <pc:docMk/>
          <pc:sldMk cId="1678148885" sldId="289"/>
        </pc:sldMkLst>
        <pc:spChg chg="mod">
          <ac:chgData name="Ahmed A" userId="37cbb6571667a5a4" providerId="LiveId" clId="{254DBB95-BF0E-4154-8734-0774797C7381}" dt="2024-12-01T12:08:40.164" v="13266" actId="14100"/>
          <ac:spMkLst>
            <pc:docMk/>
            <pc:sldMk cId="1678148885" sldId="289"/>
            <ac:spMk id="5" creationId="{ED1EF2FF-227E-A13B-D602-BE3C19C4A011}"/>
          </ac:spMkLst>
        </pc:spChg>
        <pc:spChg chg="mod">
          <ac:chgData name="Ahmed A" userId="37cbb6571667a5a4" providerId="LiveId" clId="{254DBB95-BF0E-4154-8734-0774797C7381}" dt="2024-12-01T12:11:42.117" v="13288"/>
          <ac:spMkLst>
            <pc:docMk/>
            <pc:sldMk cId="1678148885" sldId="289"/>
            <ac:spMk id="13" creationId="{1A170319-491A-7A9E-E844-1105B83662FB}"/>
          </ac:spMkLst>
        </pc:spChg>
        <pc:spChg chg="mod">
          <ac:chgData name="Ahmed A" userId="37cbb6571667a5a4" providerId="LiveId" clId="{254DBB95-BF0E-4154-8734-0774797C7381}" dt="2024-12-01T12:11:42.117" v="13288"/>
          <ac:spMkLst>
            <pc:docMk/>
            <pc:sldMk cId="1678148885" sldId="289"/>
            <ac:spMk id="14" creationId="{E8CBA28B-5FF3-11D9-9513-4F4CD5AFF2E7}"/>
          </ac:spMkLst>
        </pc:spChg>
        <pc:spChg chg="mod">
          <ac:chgData name="Ahmed A" userId="37cbb6571667a5a4" providerId="LiveId" clId="{254DBB95-BF0E-4154-8734-0774797C7381}" dt="2024-12-01T12:11:42.117" v="13288"/>
          <ac:spMkLst>
            <pc:docMk/>
            <pc:sldMk cId="1678148885" sldId="289"/>
            <ac:spMk id="15" creationId="{CC998DAD-C9D8-246E-EE3F-BBBE03FD53D9}"/>
          </ac:spMkLst>
        </pc:spChg>
        <pc:spChg chg="mod">
          <ac:chgData name="Ahmed A" userId="37cbb6571667a5a4" providerId="LiveId" clId="{254DBB95-BF0E-4154-8734-0774797C7381}" dt="2024-12-01T12:11:42.117" v="13288"/>
          <ac:spMkLst>
            <pc:docMk/>
            <pc:sldMk cId="1678148885" sldId="289"/>
            <ac:spMk id="16" creationId="{A58AEA10-2C45-9846-B946-710C0E8C8221}"/>
          </ac:spMkLst>
        </pc:spChg>
        <pc:spChg chg="mod">
          <ac:chgData name="Ahmed A" userId="37cbb6571667a5a4" providerId="LiveId" clId="{254DBB95-BF0E-4154-8734-0774797C7381}" dt="2024-12-01T12:11:42.117" v="13288"/>
          <ac:spMkLst>
            <pc:docMk/>
            <pc:sldMk cId="1678148885" sldId="289"/>
            <ac:spMk id="17" creationId="{E28A5657-749A-10A5-7041-868D6CC5272D}"/>
          </ac:spMkLst>
        </pc:spChg>
        <pc:spChg chg="mod">
          <ac:chgData name="Ahmed A" userId="37cbb6571667a5a4" providerId="LiveId" clId="{254DBB95-BF0E-4154-8734-0774797C7381}" dt="2024-12-01T12:11:42.117" v="13288"/>
          <ac:spMkLst>
            <pc:docMk/>
            <pc:sldMk cId="1678148885" sldId="289"/>
            <ac:spMk id="18" creationId="{C5CE0FE6-F2EC-8436-F0DA-B77F666E6E86}"/>
          </ac:spMkLst>
        </pc:spChg>
        <pc:spChg chg="mod">
          <ac:chgData name="Ahmed A" userId="37cbb6571667a5a4" providerId="LiveId" clId="{254DBB95-BF0E-4154-8734-0774797C7381}" dt="2024-12-01T12:11:42.117" v="13288"/>
          <ac:spMkLst>
            <pc:docMk/>
            <pc:sldMk cId="1678148885" sldId="289"/>
            <ac:spMk id="26" creationId="{F7B6A3FB-63C6-2816-26CD-880C23BA5F53}"/>
          </ac:spMkLst>
        </pc:spChg>
        <pc:spChg chg="mod">
          <ac:chgData name="Ahmed A" userId="37cbb6571667a5a4" providerId="LiveId" clId="{254DBB95-BF0E-4154-8734-0774797C7381}" dt="2024-12-01T12:11:42.117" v="13288"/>
          <ac:spMkLst>
            <pc:docMk/>
            <pc:sldMk cId="1678148885" sldId="289"/>
            <ac:spMk id="27" creationId="{ACD26799-52EC-B30E-C118-30E2C199BE25}"/>
          </ac:spMkLst>
        </pc:spChg>
        <pc:spChg chg="mod">
          <ac:chgData name="Ahmed A" userId="37cbb6571667a5a4" providerId="LiveId" clId="{254DBB95-BF0E-4154-8734-0774797C7381}" dt="2024-12-01T12:11:42.117" v="13288"/>
          <ac:spMkLst>
            <pc:docMk/>
            <pc:sldMk cId="1678148885" sldId="289"/>
            <ac:spMk id="28" creationId="{6CEE99CB-F985-2ADD-C199-032D7A88DE8C}"/>
          </ac:spMkLst>
        </pc:spChg>
        <pc:spChg chg="mod">
          <ac:chgData name="Ahmed A" userId="37cbb6571667a5a4" providerId="LiveId" clId="{254DBB95-BF0E-4154-8734-0774797C7381}" dt="2024-12-01T12:11:42.117" v="13288"/>
          <ac:spMkLst>
            <pc:docMk/>
            <pc:sldMk cId="1678148885" sldId="289"/>
            <ac:spMk id="29" creationId="{7FF53B70-7376-CE41-0176-41E3A1B1C2DF}"/>
          </ac:spMkLst>
        </pc:spChg>
        <pc:spChg chg="mod">
          <ac:chgData name="Ahmed A" userId="37cbb6571667a5a4" providerId="LiveId" clId="{254DBB95-BF0E-4154-8734-0774797C7381}" dt="2024-12-01T12:11:42.117" v="13288"/>
          <ac:spMkLst>
            <pc:docMk/>
            <pc:sldMk cId="1678148885" sldId="289"/>
            <ac:spMk id="30" creationId="{BA94E351-3666-AF7E-389A-1F26E9E7477E}"/>
          </ac:spMkLst>
        </pc:spChg>
        <pc:spChg chg="mod">
          <ac:chgData name="Ahmed A" userId="37cbb6571667a5a4" providerId="LiveId" clId="{254DBB95-BF0E-4154-8734-0774797C7381}" dt="2024-12-01T12:11:42.117" v="13288"/>
          <ac:spMkLst>
            <pc:docMk/>
            <pc:sldMk cId="1678148885" sldId="289"/>
            <ac:spMk id="31" creationId="{E03C47D4-CB96-8174-D8E3-3335D1DEE4EA}"/>
          </ac:spMkLst>
        </pc:spChg>
        <pc:spChg chg="mod">
          <ac:chgData name="Ahmed A" userId="37cbb6571667a5a4" providerId="LiveId" clId="{254DBB95-BF0E-4154-8734-0774797C7381}" dt="2024-12-01T12:11:42.117" v="13288"/>
          <ac:spMkLst>
            <pc:docMk/>
            <pc:sldMk cId="1678148885" sldId="289"/>
            <ac:spMk id="32" creationId="{AEE2D0DF-5D2B-27E3-8E0A-28665FB98773}"/>
          </ac:spMkLst>
        </pc:spChg>
        <pc:spChg chg="mod">
          <ac:chgData name="Ahmed A" userId="37cbb6571667a5a4" providerId="LiveId" clId="{254DBB95-BF0E-4154-8734-0774797C7381}" dt="2024-12-01T12:11:42.117" v="13288"/>
          <ac:spMkLst>
            <pc:docMk/>
            <pc:sldMk cId="1678148885" sldId="289"/>
            <ac:spMk id="33" creationId="{C678509A-970A-40E8-C8B0-BBDB844A5ED8}"/>
          </ac:spMkLst>
        </pc:spChg>
        <pc:spChg chg="mod">
          <ac:chgData name="Ahmed A" userId="37cbb6571667a5a4" providerId="LiveId" clId="{254DBB95-BF0E-4154-8734-0774797C7381}" dt="2024-12-01T12:11:42.117" v="13288"/>
          <ac:spMkLst>
            <pc:docMk/>
            <pc:sldMk cId="1678148885" sldId="289"/>
            <ac:spMk id="34" creationId="{0C22901B-A3DB-DF9E-3A87-1B3762A3D91E}"/>
          </ac:spMkLst>
        </pc:spChg>
        <pc:spChg chg="mod">
          <ac:chgData name="Ahmed A" userId="37cbb6571667a5a4" providerId="LiveId" clId="{254DBB95-BF0E-4154-8734-0774797C7381}" dt="2024-12-01T12:11:42.117" v="13288"/>
          <ac:spMkLst>
            <pc:docMk/>
            <pc:sldMk cId="1678148885" sldId="289"/>
            <ac:spMk id="38" creationId="{C61874A6-F2A8-BC85-3B2E-C42970BF28F4}"/>
          </ac:spMkLst>
        </pc:spChg>
        <pc:spChg chg="mod">
          <ac:chgData name="Ahmed A" userId="37cbb6571667a5a4" providerId="LiveId" clId="{254DBB95-BF0E-4154-8734-0774797C7381}" dt="2024-12-01T12:11:42.117" v="13288"/>
          <ac:spMkLst>
            <pc:docMk/>
            <pc:sldMk cId="1678148885" sldId="289"/>
            <ac:spMk id="39" creationId="{0063C1F9-AC2E-73B5-2B36-352016A0C486}"/>
          </ac:spMkLst>
        </pc:spChg>
        <pc:spChg chg="mod">
          <ac:chgData name="Ahmed A" userId="37cbb6571667a5a4" providerId="LiveId" clId="{254DBB95-BF0E-4154-8734-0774797C7381}" dt="2024-12-01T12:11:42.117" v="13288"/>
          <ac:spMkLst>
            <pc:docMk/>
            <pc:sldMk cId="1678148885" sldId="289"/>
            <ac:spMk id="40" creationId="{7D088C60-2D60-B0F6-761E-8A662E081F34}"/>
          </ac:spMkLst>
        </pc:spChg>
        <pc:spChg chg="mod">
          <ac:chgData name="Ahmed A" userId="37cbb6571667a5a4" providerId="LiveId" clId="{254DBB95-BF0E-4154-8734-0774797C7381}" dt="2024-12-01T12:11:42.117" v="13288"/>
          <ac:spMkLst>
            <pc:docMk/>
            <pc:sldMk cId="1678148885" sldId="289"/>
            <ac:spMk id="41" creationId="{A384DC8A-6E69-7C30-719F-F2CD2D80E5F2}"/>
          </ac:spMkLst>
        </pc:spChg>
        <pc:spChg chg="mod">
          <ac:chgData name="Ahmed A" userId="37cbb6571667a5a4" providerId="LiveId" clId="{254DBB95-BF0E-4154-8734-0774797C7381}" dt="2024-12-01T12:11:42.117" v="13288"/>
          <ac:spMkLst>
            <pc:docMk/>
            <pc:sldMk cId="1678148885" sldId="289"/>
            <ac:spMk id="42" creationId="{6AC0743A-5375-EAF5-62F8-991E50FD24BB}"/>
          </ac:spMkLst>
        </pc:spChg>
        <pc:spChg chg="mod">
          <ac:chgData name="Ahmed A" userId="37cbb6571667a5a4" providerId="LiveId" clId="{254DBB95-BF0E-4154-8734-0774797C7381}" dt="2024-12-01T12:11:42.117" v="13288"/>
          <ac:spMkLst>
            <pc:docMk/>
            <pc:sldMk cId="1678148885" sldId="289"/>
            <ac:spMk id="43" creationId="{86DF8DC5-D6FA-D2F9-7B9A-F70EA1AFE9AF}"/>
          </ac:spMkLst>
        </pc:spChg>
        <pc:spChg chg="mod">
          <ac:chgData name="Ahmed A" userId="37cbb6571667a5a4" providerId="LiveId" clId="{254DBB95-BF0E-4154-8734-0774797C7381}" dt="2024-12-01T12:11:42.117" v="13288"/>
          <ac:spMkLst>
            <pc:docMk/>
            <pc:sldMk cId="1678148885" sldId="289"/>
            <ac:spMk id="44" creationId="{8DEAD60C-98A7-784B-00D2-678A6E5C92A4}"/>
          </ac:spMkLst>
        </pc:spChg>
        <pc:spChg chg="mod">
          <ac:chgData name="Ahmed A" userId="37cbb6571667a5a4" providerId="LiveId" clId="{254DBB95-BF0E-4154-8734-0774797C7381}" dt="2024-12-01T12:11:42.117" v="13288"/>
          <ac:spMkLst>
            <pc:docMk/>
            <pc:sldMk cId="1678148885" sldId="289"/>
            <ac:spMk id="45" creationId="{5A68BBC8-3A4D-3A4C-6D37-C98AFACC48DF}"/>
          </ac:spMkLst>
        </pc:spChg>
        <pc:spChg chg="mod">
          <ac:chgData name="Ahmed A" userId="37cbb6571667a5a4" providerId="LiveId" clId="{254DBB95-BF0E-4154-8734-0774797C7381}" dt="2024-12-01T12:11:42.117" v="13288"/>
          <ac:spMkLst>
            <pc:docMk/>
            <pc:sldMk cId="1678148885" sldId="289"/>
            <ac:spMk id="46" creationId="{DE27B822-91C6-3F0B-57B2-5B661E98A127}"/>
          </ac:spMkLst>
        </pc:spChg>
        <pc:spChg chg="mod">
          <ac:chgData name="Ahmed A" userId="37cbb6571667a5a4" providerId="LiveId" clId="{254DBB95-BF0E-4154-8734-0774797C7381}" dt="2024-12-01T12:11:42.117" v="13288"/>
          <ac:spMkLst>
            <pc:docMk/>
            <pc:sldMk cId="1678148885" sldId="289"/>
            <ac:spMk id="50" creationId="{0E397024-546A-A3A8-718F-8075657A4C7E}"/>
          </ac:spMkLst>
        </pc:spChg>
        <pc:spChg chg="mod">
          <ac:chgData name="Ahmed A" userId="37cbb6571667a5a4" providerId="LiveId" clId="{254DBB95-BF0E-4154-8734-0774797C7381}" dt="2024-12-01T12:11:42.117" v="13288"/>
          <ac:spMkLst>
            <pc:docMk/>
            <pc:sldMk cId="1678148885" sldId="289"/>
            <ac:spMk id="51" creationId="{00BCC478-8435-CF9D-4E1C-AEEF443A9732}"/>
          </ac:spMkLst>
        </pc:spChg>
        <pc:spChg chg="mod">
          <ac:chgData name="Ahmed A" userId="37cbb6571667a5a4" providerId="LiveId" clId="{254DBB95-BF0E-4154-8734-0774797C7381}" dt="2024-12-01T12:11:42.117" v="13288"/>
          <ac:spMkLst>
            <pc:docMk/>
            <pc:sldMk cId="1678148885" sldId="289"/>
            <ac:spMk id="52" creationId="{C61338F9-F63B-5CFD-489E-06D04E627B1E}"/>
          </ac:spMkLst>
        </pc:spChg>
        <pc:spChg chg="mod">
          <ac:chgData name="Ahmed A" userId="37cbb6571667a5a4" providerId="LiveId" clId="{254DBB95-BF0E-4154-8734-0774797C7381}" dt="2024-12-01T12:11:42.117" v="13288"/>
          <ac:spMkLst>
            <pc:docMk/>
            <pc:sldMk cId="1678148885" sldId="289"/>
            <ac:spMk id="53" creationId="{960D0D5E-EDCA-9621-D832-A605342A218F}"/>
          </ac:spMkLst>
        </pc:spChg>
        <pc:spChg chg="mod">
          <ac:chgData name="Ahmed A" userId="37cbb6571667a5a4" providerId="LiveId" clId="{254DBB95-BF0E-4154-8734-0774797C7381}" dt="2024-12-01T12:11:42.117" v="13288"/>
          <ac:spMkLst>
            <pc:docMk/>
            <pc:sldMk cId="1678148885" sldId="289"/>
            <ac:spMk id="54" creationId="{9731B4CE-22C0-1A28-BDF0-BD83552A1E55}"/>
          </ac:spMkLst>
        </pc:spChg>
        <pc:spChg chg="mod">
          <ac:chgData name="Ahmed A" userId="37cbb6571667a5a4" providerId="LiveId" clId="{254DBB95-BF0E-4154-8734-0774797C7381}" dt="2024-12-01T12:11:42.117" v="13288"/>
          <ac:spMkLst>
            <pc:docMk/>
            <pc:sldMk cId="1678148885" sldId="289"/>
            <ac:spMk id="55" creationId="{9E151263-83C9-9135-A9CA-1C9FF882BD21}"/>
          </ac:spMkLst>
        </pc:spChg>
        <pc:spChg chg="mod">
          <ac:chgData name="Ahmed A" userId="37cbb6571667a5a4" providerId="LiveId" clId="{254DBB95-BF0E-4154-8734-0774797C7381}" dt="2024-12-01T12:11:42.117" v="13288"/>
          <ac:spMkLst>
            <pc:docMk/>
            <pc:sldMk cId="1678148885" sldId="289"/>
            <ac:spMk id="56" creationId="{E2ADC852-67BD-FE53-1C7C-AF6A1C4ADD5A}"/>
          </ac:spMkLst>
        </pc:spChg>
        <pc:spChg chg="mod">
          <ac:chgData name="Ahmed A" userId="37cbb6571667a5a4" providerId="LiveId" clId="{254DBB95-BF0E-4154-8734-0774797C7381}" dt="2024-12-01T12:11:42.117" v="13288"/>
          <ac:spMkLst>
            <pc:docMk/>
            <pc:sldMk cId="1678148885" sldId="289"/>
            <ac:spMk id="57" creationId="{3BC2417E-9507-89CF-C49A-EFD21B91FCF4}"/>
          </ac:spMkLst>
        </pc:spChg>
        <pc:spChg chg="mod">
          <ac:chgData name="Ahmed A" userId="37cbb6571667a5a4" providerId="LiveId" clId="{254DBB95-BF0E-4154-8734-0774797C7381}" dt="2024-12-01T12:11:42.117" v="13288"/>
          <ac:spMkLst>
            <pc:docMk/>
            <pc:sldMk cId="1678148885" sldId="289"/>
            <ac:spMk id="58" creationId="{68036B51-9B6E-1798-6EEC-5ADC270EA464}"/>
          </ac:spMkLst>
        </pc:spChg>
        <pc:spChg chg="mod">
          <ac:chgData name="Ahmed A" userId="37cbb6571667a5a4" providerId="LiveId" clId="{254DBB95-BF0E-4154-8734-0774797C7381}" dt="2024-12-01T12:11:42.117" v="13288"/>
          <ac:spMkLst>
            <pc:docMk/>
            <pc:sldMk cId="1678148885" sldId="289"/>
            <ac:spMk id="62" creationId="{940611D0-B6FA-6580-C656-35D56396FBBF}"/>
          </ac:spMkLst>
        </pc:spChg>
        <pc:spChg chg="mod">
          <ac:chgData name="Ahmed A" userId="37cbb6571667a5a4" providerId="LiveId" clId="{254DBB95-BF0E-4154-8734-0774797C7381}" dt="2024-12-01T12:11:42.117" v="13288"/>
          <ac:spMkLst>
            <pc:docMk/>
            <pc:sldMk cId="1678148885" sldId="289"/>
            <ac:spMk id="63" creationId="{27AA04E7-3AE8-6496-9A53-53C26345FC6E}"/>
          </ac:spMkLst>
        </pc:spChg>
        <pc:spChg chg="mod">
          <ac:chgData name="Ahmed A" userId="37cbb6571667a5a4" providerId="LiveId" clId="{254DBB95-BF0E-4154-8734-0774797C7381}" dt="2024-12-01T12:11:42.117" v="13288"/>
          <ac:spMkLst>
            <pc:docMk/>
            <pc:sldMk cId="1678148885" sldId="289"/>
            <ac:spMk id="64" creationId="{C451BAE3-9330-8352-E717-1993E8E05F58}"/>
          </ac:spMkLst>
        </pc:spChg>
        <pc:spChg chg="mod">
          <ac:chgData name="Ahmed A" userId="37cbb6571667a5a4" providerId="LiveId" clId="{254DBB95-BF0E-4154-8734-0774797C7381}" dt="2024-12-01T12:11:42.117" v="13288"/>
          <ac:spMkLst>
            <pc:docMk/>
            <pc:sldMk cId="1678148885" sldId="289"/>
            <ac:spMk id="65" creationId="{55A6DDA6-0F18-C30F-DCBE-3E7F3E0CE4B8}"/>
          </ac:spMkLst>
        </pc:spChg>
        <pc:spChg chg="mod">
          <ac:chgData name="Ahmed A" userId="37cbb6571667a5a4" providerId="LiveId" clId="{254DBB95-BF0E-4154-8734-0774797C7381}" dt="2024-12-01T12:11:42.117" v="13288"/>
          <ac:spMkLst>
            <pc:docMk/>
            <pc:sldMk cId="1678148885" sldId="289"/>
            <ac:spMk id="66" creationId="{96BFB86C-61E5-2CAE-F6C0-20914F818F57}"/>
          </ac:spMkLst>
        </pc:spChg>
        <pc:spChg chg="mod">
          <ac:chgData name="Ahmed A" userId="37cbb6571667a5a4" providerId="LiveId" clId="{254DBB95-BF0E-4154-8734-0774797C7381}" dt="2024-12-01T12:11:42.117" v="13288"/>
          <ac:spMkLst>
            <pc:docMk/>
            <pc:sldMk cId="1678148885" sldId="289"/>
            <ac:spMk id="67" creationId="{56C03EAB-8C8E-3CD2-6A96-C7B83FC084E6}"/>
          </ac:spMkLst>
        </pc:spChg>
        <pc:spChg chg="mod">
          <ac:chgData name="Ahmed A" userId="37cbb6571667a5a4" providerId="LiveId" clId="{254DBB95-BF0E-4154-8734-0774797C7381}" dt="2024-12-01T12:11:42.117" v="13288"/>
          <ac:spMkLst>
            <pc:docMk/>
            <pc:sldMk cId="1678148885" sldId="289"/>
            <ac:spMk id="68" creationId="{A3605931-4E10-0633-5F59-F9856725F803}"/>
          </ac:spMkLst>
        </pc:spChg>
        <pc:spChg chg="mod">
          <ac:chgData name="Ahmed A" userId="37cbb6571667a5a4" providerId="LiveId" clId="{254DBB95-BF0E-4154-8734-0774797C7381}" dt="2024-12-01T12:11:42.117" v="13288"/>
          <ac:spMkLst>
            <pc:docMk/>
            <pc:sldMk cId="1678148885" sldId="289"/>
            <ac:spMk id="69" creationId="{131C5F10-D109-5195-FBD3-813AA5A51BA5}"/>
          </ac:spMkLst>
        </pc:spChg>
        <pc:spChg chg="mod">
          <ac:chgData name="Ahmed A" userId="37cbb6571667a5a4" providerId="LiveId" clId="{254DBB95-BF0E-4154-8734-0774797C7381}" dt="2024-12-01T12:11:42.117" v="13288"/>
          <ac:spMkLst>
            <pc:docMk/>
            <pc:sldMk cId="1678148885" sldId="289"/>
            <ac:spMk id="70" creationId="{9F0E056D-5573-152C-88FD-25985319588C}"/>
          </ac:spMkLst>
        </pc:spChg>
        <pc:spChg chg="mod">
          <ac:chgData name="Ahmed A" userId="37cbb6571667a5a4" providerId="LiveId" clId="{254DBB95-BF0E-4154-8734-0774797C7381}" dt="2024-12-01T12:11:42.117" v="13288"/>
          <ac:spMkLst>
            <pc:docMk/>
            <pc:sldMk cId="1678148885" sldId="289"/>
            <ac:spMk id="71" creationId="{93AD6787-66D9-2BC6-6559-170DD8CE2CED}"/>
          </ac:spMkLst>
        </pc:spChg>
        <pc:spChg chg="mod">
          <ac:chgData name="Ahmed A" userId="37cbb6571667a5a4" providerId="LiveId" clId="{254DBB95-BF0E-4154-8734-0774797C7381}" dt="2024-12-01T12:11:42.117" v="13288"/>
          <ac:spMkLst>
            <pc:docMk/>
            <pc:sldMk cId="1678148885" sldId="289"/>
            <ac:spMk id="72" creationId="{E3E32618-CF7E-FAD7-A072-620EE5BF00C7}"/>
          </ac:spMkLst>
        </pc:spChg>
        <pc:spChg chg="mod">
          <ac:chgData name="Ahmed A" userId="37cbb6571667a5a4" providerId="LiveId" clId="{254DBB95-BF0E-4154-8734-0774797C7381}" dt="2024-12-01T12:11:42.117" v="13288"/>
          <ac:spMkLst>
            <pc:docMk/>
            <pc:sldMk cId="1678148885" sldId="289"/>
            <ac:spMk id="73" creationId="{90F6876A-C90E-1BA3-54B5-D3508EFDBFE0}"/>
          </ac:spMkLst>
        </pc:spChg>
        <pc:spChg chg="mod">
          <ac:chgData name="Ahmed A" userId="37cbb6571667a5a4" providerId="LiveId" clId="{254DBB95-BF0E-4154-8734-0774797C7381}" dt="2024-12-01T12:11:42.117" v="13288"/>
          <ac:spMkLst>
            <pc:docMk/>
            <pc:sldMk cId="1678148885" sldId="289"/>
            <ac:spMk id="77" creationId="{59962119-96F9-B311-A217-C8F37433A010}"/>
          </ac:spMkLst>
        </pc:spChg>
        <pc:spChg chg="mod">
          <ac:chgData name="Ahmed A" userId="37cbb6571667a5a4" providerId="LiveId" clId="{254DBB95-BF0E-4154-8734-0774797C7381}" dt="2024-12-01T12:11:42.117" v="13288"/>
          <ac:spMkLst>
            <pc:docMk/>
            <pc:sldMk cId="1678148885" sldId="289"/>
            <ac:spMk id="80" creationId="{4BD51CC2-9B7C-9833-E1DB-6E0A67785F25}"/>
          </ac:spMkLst>
        </pc:spChg>
        <pc:spChg chg="mod">
          <ac:chgData name="Ahmed A" userId="37cbb6571667a5a4" providerId="LiveId" clId="{254DBB95-BF0E-4154-8734-0774797C7381}" dt="2024-12-01T12:11:42.117" v="13288"/>
          <ac:spMkLst>
            <pc:docMk/>
            <pc:sldMk cId="1678148885" sldId="289"/>
            <ac:spMk id="81" creationId="{367D7E9E-FC5B-89A6-728B-BAAE06544978}"/>
          </ac:spMkLst>
        </pc:spChg>
        <pc:spChg chg="mod">
          <ac:chgData name="Ahmed A" userId="37cbb6571667a5a4" providerId="LiveId" clId="{254DBB95-BF0E-4154-8734-0774797C7381}" dt="2024-12-01T12:11:42.117" v="13288"/>
          <ac:spMkLst>
            <pc:docMk/>
            <pc:sldMk cId="1678148885" sldId="289"/>
            <ac:spMk id="82" creationId="{7F43F09B-BDCF-0071-133C-6259F8B016B3}"/>
          </ac:spMkLst>
        </pc:spChg>
        <pc:spChg chg="mod">
          <ac:chgData name="Ahmed A" userId="37cbb6571667a5a4" providerId="LiveId" clId="{254DBB95-BF0E-4154-8734-0774797C7381}" dt="2024-12-01T12:11:42.117" v="13288"/>
          <ac:spMkLst>
            <pc:docMk/>
            <pc:sldMk cId="1678148885" sldId="289"/>
            <ac:spMk id="83" creationId="{A7EC0D4B-B58A-5D8E-C6D8-87E871FDEF05}"/>
          </ac:spMkLst>
        </pc:spChg>
        <pc:spChg chg="mod">
          <ac:chgData name="Ahmed A" userId="37cbb6571667a5a4" providerId="LiveId" clId="{254DBB95-BF0E-4154-8734-0774797C7381}" dt="2024-12-01T12:11:42.117" v="13288"/>
          <ac:spMkLst>
            <pc:docMk/>
            <pc:sldMk cId="1678148885" sldId="289"/>
            <ac:spMk id="86" creationId="{555AC9D7-9A5A-B1D6-7424-A1D190F0B87A}"/>
          </ac:spMkLst>
        </pc:spChg>
        <pc:spChg chg="mod">
          <ac:chgData name="Ahmed A" userId="37cbb6571667a5a4" providerId="LiveId" clId="{254DBB95-BF0E-4154-8734-0774797C7381}" dt="2024-12-01T12:11:42.117" v="13288"/>
          <ac:spMkLst>
            <pc:docMk/>
            <pc:sldMk cId="1678148885" sldId="289"/>
            <ac:spMk id="87" creationId="{4E6B2DEC-6612-6709-37F4-EC585C487647}"/>
          </ac:spMkLst>
        </pc:spChg>
        <pc:spChg chg="mod">
          <ac:chgData name="Ahmed A" userId="37cbb6571667a5a4" providerId="LiveId" clId="{254DBB95-BF0E-4154-8734-0774797C7381}" dt="2024-12-01T12:11:42.117" v="13288"/>
          <ac:spMkLst>
            <pc:docMk/>
            <pc:sldMk cId="1678148885" sldId="289"/>
            <ac:spMk id="88" creationId="{607AD658-4046-6D02-7D60-E6B814D3CEE8}"/>
          </ac:spMkLst>
        </pc:spChg>
        <pc:spChg chg="mod">
          <ac:chgData name="Ahmed A" userId="37cbb6571667a5a4" providerId="LiveId" clId="{254DBB95-BF0E-4154-8734-0774797C7381}" dt="2024-12-01T12:11:42.117" v="13288"/>
          <ac:spMkLst>
            <pc:docMk/>
            <pc:sldMk cId="1678148885" sldId="289"/>
            <ac:spMk id="89" creationId="{9BF95B85-B152-C5C6-E4EF-7DDED102B893}"/>
          </ac:spMkLst>
        </pc:spChg>
        <pc:spChg chg="mod">
          <ac:chgData name="Ahmed A" userId="37cbb6571667a5a4" providerId="LiveId" clId="{254DBB95-BF0E-4154-8734-0774797C7381}" dt="2024-12-01T12:11:42.117" v="13288"/>
          <ac:spMkLst>
            <pc:docMk/>
            <pc:sldMk cId="1678148885" sldId="289"/>
            <ac:spMk id="92" creationId="{3D5B4B20-1865-A44F-1F67-1EAB150171E1}"/>
          </ac:spMkLst>
        </pc:spChg>
        <pc:spChg chg="mod">
          <ac:chgData name="Ahmed A" userId="37cbb6571667a5a4" providerId="LiveId" clId="{254DBB95-BF0E-4154-8734-0774797C7381}" dt="2024-12-01T12:11:42.117" v="13288"/>
          <ac:spMkLst>
            <pc:docMk/>
            <pc:sldMk cId="1678148885" sldId="289"/>
            <ac:spMk id="93" creationId="{B4AACA0A-5027-6DF7-38F3-ABC009B6AA03}"/>
          </ac:spMkLst>
        </pc:spChg>
        <pc:spChg chg="mod">
          <ac:chgData name="Ahmed A" userId="37cbb6571667a5a4" providerId="LiveId" clId="{254DBB95-BF0E-4154-8734-0774797C7381}" dt="2024-12-01T12:11:42.117" v="13288"/>
          <ac:spMkLst>
            <pc:docMk/>
            <pc:sldMk cId="1678148885" sldId="289"/>
            <ac:spMk id="94" creationId="{4F9571EB-C37F-1F82-EC2F-CA55D08603F1}"/>
          </ac:spMkLst>
        </pc:spChg>
        <pc:spChg chg="mod">
          <ac:chgData name="Ahmed A" userId="37cbb6571667a5a4" providerId="LiveId" clId="{254DBB95-BF0E-4154-8734-0774797C7381}" dt="2024-12-01T12:11:42.117" v="13288"/>
          <ac:spMkLst>
            <pc:docMk/>
            <pc:sldMk cId="1678148885" sldId="289"/>
            <ac:spMk id="95" creationId="{30FDEB09-BBB3-3068-403C-166AE38FFCEE}"/>
          </ac:spMkLst>
        </pc:spChg>
        <pc:spChg chg="mod">
          <ac:chgData name="Ahmed A" userId="37cbb6571667a5a4" providerId="LiveId" clId="{254DBB95-BF0E-4154-8734-0774797C7381}" dt="2024-12-01T12:11:42.117" v="13288"/>
          <ac:spMkLst>
            <pc:docMk/>
            <pc:sldMk cId="1678148885" sldId="289"/>
            <ac:spMk id="98" creationId="{DB3B853A-28E8-99C7-887D-9B3344DF9B3D}"/>
          </ac:spMkLst>
        </pc:spChg>
        <pc:spChg chg="mod">
          <ac:chgData name="Ahmed A" userId="37cbb6571667a5a4" providerId="LiveId" clId="{254DBB95-BF0E-4154-8734-0774797C7381}" dt="2024-12-01T12:11:42.117" v="13288"/>
          <ac:spMkLst>
            <pc:docMk/>
            <pc:sldMk cId="1678148885" sldId="289"/>
            <ac:spMk id="99" creationId="{1AF81477-29ED-6E1A-A11E-D0F5D97682EE}"/>
          </ac:spMkLst>
        </pc:spChg>
        <pc:spChg chg="mod">
          <ac:chgData name="Ahmed A" userId="37cbb6571667a5a4" providerId="LiveId" clId="{254DBB95-BF0E-4154-8734-0774797C7381}" dt="2024-12-01T12:11:42.117" v="13288"/>
          <ac:spMkLst>
            <pc:docMk/>
            <pc:sldMk cId="1678148885" sldId="289"/>
            <ac:spMk id="100" creationId="{D75F4A60-4D82-DA1C-34C2-370766ED673D}"/>
          </ac:spMkLst>
        </pc:spChg>
        <pc:spChg chg="mod">
          <ac:chgData name="Ahmed A" userId="37cbb6571667a5a4" providerId="LiveId" clId="{254DBB95-BF0E-4154-8734-0774797C7381}" dt="2024-12-01T12:11:42.117" v="13288"/>
          <ac:spMkLst>
            <pc:docMk/>
            <pc:sldMk cId="1678148885" sldId="289"/>
            <ac:spMk id="101" creationId="{7E09FA05-084B-D3F2-F361-655E93ACD854}"/>
          </ac:spMkLst>
        </pc:spChg>
        <pc:spChg chg="mod">
          <ac:chgData name="Ahmed A" userId="37cbb6571667a5a4" providerId="LiveId" clId="{254DBB95-BF0E-4154-8734-0774797C7381}" dt="2024-12-01T12:11:42.117" v="13288"/>
          <ac:spMkLst>
            <pc:docMk/>
            <pc:sldMk cId="1678148885" sldId="289"/>
            <ac:spMk id="102" creationId="{401B6FBD-5203-5FC6-9318-FD62B16D2DD6}"/>
          </ac:spMkLst>
        </pc:spChg>
        <pc:spChg chg="mod">
          <ac:chgData name="Ahmed A" userId="37cbb6571667a5a4" providerId="LiveId" clId="{254DBB95-BF0E-4154-8734-0774797C7381}" dt="2024-12-01T12:11:42.117" v="13288"/>
          <ac:spMkLst>
            <pc:docMk/>
            <pc:sldMk cId="1678148885" sldId="289"/>
            <ac:spMk id="103" creationId="{2C2FF46D-BABE-DC64-B211-0646286A58FA}"/>
          </ac:spMkLst>
        </pc:spChg>
        <pc:spChg chg="mod">
          <ac:chgData name="Ahmed A" userId="37cbb6571667a5a4" providerId="LiveId" clId="{254DBB95-BF0E-4154-8734-0774797C7381}" dt="2024-12-01T12:11:42.117" v="13288"/>
          <ac:spMkLst>
            <pc:docMk/>
            <pc:sldMk cId="1678148885" sldId="289"/>
            <ac:spMk id="104" creationId="{69405CA4-CC0B-EEB2-F5EE-7115C1667BA5}"/>
          </ac:spMkLst>
        </pc:spChg>
        <pc:spChg chg="mod">
          <ac:chgData name="Ahmed A" userId="37cbb6571667a5a4" providerId="LiveId" clId="{254DBB95-BF0E-4154-8734-0774797C7381}" dt="2024-12-01T12:11:42.117" v="13288"/>
          <ac:spMkLst>
            <pc:docMk/>
            <pc:sldMk cId="1678148885" sldId="289"/>
            <ac:spMk id="105" creationId="{203F94B2-4759-A92D-EA6C-A9F325E9458A}"/>
          </ac:spMkLst>
        </pc:spChg>
        <pc:spChg chg="mod">
          <ac:chgData name="Ahmed A" userId="37cbb6571667a5a4" providerId="LiveId" clId="{254DBB95-BF0E-4154-8734-0774797C7381}" dt="2024-12-01T12:11:42.117" v="13288"/>
          <ac:spMkLst>
            <pc:docMk/>
            <pc:sldMk cId="1678148885" sldId="289"/>
            <ac:spMk id="106" creationId="{197E1D99-C796-7E8D-6347-9D1FCB9FA8FE}"/>
          </ac:spMkLst>
        </pc:spChg>
        <pc:spChg chg="mod">
          <ac:chgData name="Ahmed A" userId="37cbb6571667a5a4" providerId="LiveId" clId="{254DBB95-BF0E-4154-8734-0774797C7381}" dt="2024-12-01T12:11:42.117" v="13288"/>
          <ac:spMkLst>
            <pc:docMk/>
            <pc:sldMk cId="1678148885" sldId="289"/>
            <ac:spMk id="107" creationId="{BA097C82-9C78-B522-F585-2E7175A9C25E}"/>
          </ac:spMkLst>
        </pc:spChg>
        <pc:spChg chg="mod">
          <ac:chgData name="Ahmed A" userId="37cbb6571667a5a4" providerId="LiveId" clId="{254DBB95-BF0E-4154-8734-0774797C7381}" dt="2024-12-01T12:11:42.117" v="13288"/>
          <ac:spMkLst>
            <pc:docMk/>
            <pc:sldMk cId="1678148885" sldId="289"/>
            <ac:spMk id="108" creationId="{B75C225F-0EA2-275C-E16A-FE97ECF88248}"/>
          </ac:spMkLst>
        </pc:spChg>
        <pc:spChg chg="mod">
          <ac:chgData name="Ahmed A" userId="37cbb6571667a5a4" providerId="LiveId" clId="{254DBB95-BF0E-4154-8734-0774797C7381}" dt="2024-12-01T12:11:42.117" v="13288"/>
          <ac:spMkLst>
            <pc:docMk/>
            <pc:sldMk cId="1678148885" sldId="289"/>
            <ac:spMk id="109" creationId="{882FF209-8CFD-EFFF-4507-FCE852534BAF}"/>
          </ac:spMkLst>
        </pc:spChg>
        <pc:spChg chg="mod">
          <ac:chgData name="Ahmed A" userId="37cbb6571667a5a4" providerId="LiveId" clId="{254DBB95-BF0E-4154-8734-0774797C7381}" dt="2024-12-01T12:11:42.117" v="13288"/>
          <ac:spMkLst>
            <pc:docMk/>
            <pc:sldMk cId="1678148885" sldId="289"/>
            <ac:spMk id="110" creationId="{77C4B668-20E1-B22F-395A-88B8D4F93B7B}"/>
          </ac:spMkLst>
        </pc:spChg>
        <pc:spChg chg="mod">
          <ac:chgData name="Ahmed A" userId="37cbb6571667a5a4" providerId="LiveId" clId="{254DBB95-BF0E-4154-8734-0774797C7381}" dt="2024-12-01T12:11:42.117" v="13288"/>
          <ac:spMkLst>
            <pc:docMk/>
            <pc:sldMk cId="1678148885" sldId="289"/>
            <ac:spMk id="111" creationId="{63F04CEF-DC10-B779-AA07-45ABE74153A6}"/>
          </ac:spMkLst>
        </pc:spChg>
        <pc:spChg chg="mod">
          <ac:chgData name="Ahmed A" userId="37cbb6571667a5a4" providerId="LiveId" clId="{254DBB95-BF0E-4154-8734-0774797C7381}" dt="2024-12-01T12:11:42.117" v="13288"/>
          <ac:spMkLst>
            <pc:docMk/>
            <pc:sldMk cId="1678148885" sldId="289"/>
            <ac:spMk id="112" creationId="{3A4561D0-B813-081E-5393-EBBFA45F1F2A}"/>
          </ac:spMkLst>
        </pc:spChg>
        <pc:spChg chg="mod">
          <ac:chgData name="Ahmed A" userId="37cbb6571667a5a4" providerId="LiveId" clId="{254DBB95-BF0E-4154-8734-0774797C7381}" dt="2024-12-01T12:11:42.117" v="13288"/>
          <ac:spMkLst>
            <pc:docMk/>
            <pc:sldMk cId="1678148885" sldId="289"/>
            <ac:spMk id="113" creationId="{A8C9274E-6B94-248F-BCF3-115513261DBB}"/>
          </ac:spMkLst>
        </pc:spChg>
        <pc:spChg chg="mod">
          <ac:chgData name="Ahmed A" userId="37cbb6571667a5a4" providerId="LiveId" clId="{254DBB95-BF0E-4154-8734-0774797C7381}" dt="2024-12-01T12:11:42.117" v="13288"/>
          <ac:spMkLst>
            <pc:docMk/>
            <pc:sldMk cId="1678148885" sldId="289"/>
            <ac:spMk id="114" creationId="{033C5870-1CFE-E385-9661-46DA9EB8988E}"/>
          </ac:spMkLst>
        </pc:spChg>
        <pc:spChg chg="mod">
          <ac:chgData name="Ahmed A" userId="37cbb6571667a5a4" providerId="LiveId" clId="{254DBB95-BF0E-4154-8734-0774797C7381}" dt="2024-12-01T12:11:42.117" v="13288"/>
          <ac:spMkLst>
            <pc:docMk/>
            <pc:sldMk cId="1678148885" sldId="289"/>
            <ac:spMk id="115" creationId="{AC933E21-BE52-8F92-DAC3-E176119007F5}"/>
          </ac:spMkLst>
        </pc:spChg>
        <pc:spChg chg="mod">
          <ac:chgData name="Ahmed A" userId="37cbb6571667a5a4" providerId="LiveId" clId="{254DBB95-BF0E-4154-8734-0774797C7381}" dt="2024-12-01T12:11:42.117" v="13288"/>
          <ac:spMkLst>
            <pc:docMk/>
            <pc:sldMk cId="1678148885" sldId="289"/>
            <ac:spMk id="116" creationId="{98359509-FBC3-FF66-FE1D-F9D429458EB4}"/>
          </ac:spMkLst>
        </pc:spChg>
        <pc:spChg chg="mod">
          <ac:chgData name="Ahmed A" userId="37cbb6571667a5a4" providerId="LiveId" clId="{254DBB95-BF0E-4154-8734-0774797C7381}" dt="2024-12-01T12:11:42.117" v="13288"/>
          <ac:spMkLst>
            <pc:docMk/>
            <pc:sldMk cId="1678148885" sldId="289"/>
            <ac:spMk id="117" creationId="{79DC55B2-00DE-7828-6BA1-CDCF242C8285}"/>
          </ac:spMkLst>
        </pc:spChg>
        <pc:spChg chg="mod">
          <ac:chgData name="Ahmed A" userId="37cbb6571667a5a4" providerId="LiveId" clId="{254DBB95-BF0E-4154-8734-0774797C7381}" dt="2024-12-01T12:11:42.117" v="13288"/>
          <ac:spMkLst>
            <pc:docMk/>
            <pc:sldMk cId="1678148885" sldId="289"/>
            <ac:spMk id="118" creationId="{5495DD49-DF1A-E725-FD3E-AA2C36908350}"/>
          </ac:spMkLst>
        </pc:spChg>
        <pc:spChg chg="mod">
          <ac:chgData name="Ahmed A" userId="37cbb6571667a5a4" providerId="LiveId" clId="{254DBB95-BF0E-4154-8734-0774797C7381}" dt="2024-12-01T12:11:42.117" v="13288"/>
          <ac:spMkLst>
            <pc:docMk/>
            <pc:sldMk cId="1678148885" sldId="289"/>
            <ac:spMk id="125" creationId="{236781AA-CD7C-DD50-7DE3-D1A192E25A1F}"/>
          </ac:spMkLst>
        </pc:spChg>
        <pc:spChg chg="mod">
          <ac:chgData name="Ahmed A" userId="37cbb6571667a5a4" providerId="LiveId" clId="{254DBB95-BF0E-4154-8734-0774797C7381}" dt="2024-12-01T12:11:42.117" v="13288"/>
          <ac:spMkLst>
            <pc:docMk/>
            <pc:sldMk cId="1678148885" sldId="289"/>
            <ac:spMk id="126" creationId="{926D4949-8C67-A6B0-9793-1C46D8FC489B}"/>
          </ac:spMkLst>
        </pc:spChg>
        <pc:spChg chg="mod">
          <ac:chgData name="Ahmed A" userId="37cbb6571667a5a4" providerId="LiveId" clId="{254DBB95-BF0E-4154-8734-0774797C7381}" dt="2024-12-01T12:11:42.117" v="13288"/>
          <ac:spMkLst>
            <pc:docMk/>
            <pc:sldMk cId="1678148885" sldId="289"/>
            <ac:spMk id="127" creationId="{6F49C94E-F7EF-CD8F-0DE5-22E55775999A}"/>
          </ac:spMkLst>
        </pc:spChg>
        <pc:spChg chg="mod">
          <ac:chgData name="Ahmed A" userId="37cbb6571667a5a4" providerId="LiveId" clId="{254DBB95-BF0E-4154-8734-0774797C7381}" dt="2024-12-01T12:11:42.117" v="13288"/>
          <ac:spMkLst>
            <pc:docMk/>
            <pc:sldMk cId="1678148885" sldId="289"/>
            <ac:spMk id="131" creationId="{4346A043-F09D-0D5A-D802-2C2A0916729F}"/>
          </ac:spMkLst>
        </pc:spChg>
        <pc:spChg chg="mod">
          <ac:chgData name="Ahmed A" userId="37cbb6571667a5a4" providerId="LiveId" clId="{254DBB95-BF0E-4154-8734-0774797C7381}" dt="2024-12-01T12:11:42.117" v="13288"/>
          <ac:spMkLst>
            <pc:docMk/>
            <pc:sldMk cId="1678148885" sldId="289"/>
            <ac:spMk id="132" creationId="{857B02B9-DEF8-659C-674D-0CE9558AD7D5}"/>
          </ac:spMkLst>
        </pc:spChg>
        <pc:spChg chg="mod">
          <ac:chgData name="Ahmed A" userId="37cbb6571667a5a4" providerId="LiveId" clId="{254DBB95-BF0E-4154-8734-0774797C7381}" dt="2024-12-01T12:11:42.117" v="13288"/>
          <ac:spMkLst>
            <pc:docMk/>
            <pc:sldMk cId="1678148885" sldId="289"/>
            <ac:spMk id="133" creationId="{A0652BB0-3067-23A9-59A6-35C00B47061C}"/>
          </ac:spMkLst>
        </pc:spChg>
        <pc:spChg chg="mod">
          <ac:chgData name="Ahmed A" userId="37cbb6571667a5a4" providerId="LiveId" clId="{254DBB95-BF0E-4154-8734-0774797C7381}" dt="2024-12-01T12:11:42.117" v="13288"/>
          <ac:spMkLst>
            <pc:docMk/>
            <pc:sldMk cId="1678148885" sldId="289"/>
            <ac:spMk id="134" creationId="{6F549790-DF31-AC1D-9149-476181B1C3BC}"/>
          </ac:spMkLst>
        </pc:spChg>
        <pc:spChg chg="mod">
          <ac:chgData name="Ahmed A" userId="37cbb6571667a5a4" providerId="LiveId" clId="{254DBB95-BF0E-4154-8734-0774797C7381}" dt="2024-12-01T12:11:42.117" v="13288"/>
          <ac:spMkLst>
            <pc:docMk/>
            <pc:sldMk cId="1678148885" sldId="289"/>
            <ac:spMk id="147" creationId="{7454A661-025E-E861-7904-38D82BA73B7C}"/>
          </ac:spMkLst>
        </pc:spChg>
        <pc:spChg chg="mod">
          <ac:chgData name="Ahmed A" userId="37cbb6571667a5a4" providerId="LiveId" clId="{254DBB95-BF0E-4154-8734-0774797C7381}" dt="2024-12-01T12:11:42.117" v="13288"/>
          <ac:spMkLst>
            <pc:docMk/>
            <pc:sldMk cId="1678148885" sldId="289"/>
            <ac:spMk id="148" creationId="{D3846788-5EFB-3F33-B61B-DE6CFB7FD7F6}"/>
          </ac:spMkLst>
        </pc:spChg>
        <pc:spChg chg="mod">
          <ac:chgData name="Ahmed A" userId="37cbb6571667a5a4" providerId="LiveId" clId="{254DBB95-BF0E-4154-8734-0774797C7381}" dt="2024-12-01T12:11:42.117" v="13288"/>
          <ac:spMkLst>
            <pc:docMk/>
            <pc:sldMk cId="1678148885" sldId="289"/>
            <ac:spMk id="149" creationId="{54E1E8DC-FF11-DDDD-A9EE-B4779A21E61E}"/>
          </ac:spMkLst>
        </pc:spChg>
        <pc:spChg chg="mod">
          <ac:chgData name="Ahmed A" userId="37cbb6571667a5a4" providerId="LiveId" clId="{254DBB95-BF0E-4154-8734-0774797C7381}" dt="2024-12-01T12:11:42.117" v="13288"/>
          <ac:spMkLst>
            <pc:docMk/>
            <pc:sldMk cId="1678148885" sldId="289"/>
            <ac:spMk id="150" creationId="{03AD5EC5-FFA5-ED63-ED0F-347CDAF0D927}"/>
          </ac:spMkLst>
        </pc:spChg>
        <pc:spChg chg="mod">
          <ac:chgData name="Ahmed A" userId="37cbb6571667a5a4" providerId="LiveId" clId="{254DBB95-BF0E-4154-8734-0774797C7381}" dt="2024-12-01T12:11:42.117" v="13288"/>
          <ac:spMkLst>
            <pc:docMk/>
            <pc:sldMk cId="1678148885" sldId="289"/>
            <ac:spMk id="151" creationId="{3FEAF260-D4D9-B980-091C-D79A7936417C}"/>
          </ac:spMkLst>
        </pc:spChg>
        <pc:spChg chg="mod">
          <ac:chgData name="Ahmed A" userId="37cbb6571667a5a4" providerId="LiveId" clId="{254DBB95-BF0E-4154-8734-0774797C7381}" dt="2024-12-01T12:11:42.117" v="13288"/>
          <ac:spMkLst>
            <pc:docMk/>
            <pc:sldMk cId="1678148885" sldId="289"/>
            <ac:spMk id="152" creationId="{9E4D07B4-3CFC-C124-BF21-8BDC1E783166}"/>
          </ac:spMkLst>
        </pc:spChg>
        <pc:spChg chg="mod">
          <ac:chgData name="Ahmed A" userId="37cbb6571667a5a4" providerId="LiveId" clId="{254DBB95-BF0E-4154-8734-0774797C7381}" dt="2024-12-01T12:11:42.117" v="13288"/>
          <ac:spMkLst>
            <pc:docMk/>
            <pc:sldMk cId="1678148885" sldId="289"/>
            <ac:spMk id="153" creationId="{9D6A514A-34E7-138B-2829-336A012B6D29}"/>
          </ac:spMkLst>
        </pc:spChg>
        <pc:spChg chg="mod">
          <ac:chgData name="Ahmed A" userId="37cbb6571667a5a4" providerId="LiveId" clId="{254DBB95-BF0E-4154-8734-0774797C7381}" dt="2024-12-01T12:11:42.117" v="13288"/>
          <ac:spMkLst>
            <pc:docMk/>
            <pc:sldMk cId="1678148885" sldId="289"/>
            <ac:spMk id="154" creationId="{C169B54D-84DB-073D-8EC7-39A06C9CDBE3}"/>
          </ac:spMkLst>
        </pc:spChg>
        <pc:spChg chg="mod">
          <ac:chgData name="Ahmed A" userId="37cbb6571667a5a4" providerId="LiveId" clId="{254DBB95-BF0E-4154-8734-0774797C7381}" dt="2024-12-01T12:11:42.117" v="13288"/>
          <ac:spMkLst>
            <pc:docMk/>
            <pc:sldMk cId="1678148885" sldId="289"/>
            <ac:spMk id="155" creationId="{D40D8A1A-0820-2E40-497A-B31E36F14FCB}"/>
          </ac:spMkLst>
        </pc:spChg>
        <pc:spChg chg="mod">
          <ac:chgData name="Ahmed A" userId="37cbb6571667a5a4" providerId="LiveId" clId="{254DBB95-BF0E-4154-8734-0774797C7381}" dt="2024-12-01T12:11:42.117" v="13288"/>
          <ac:spMkLst>
            <pc:docMk/>
            <pc:sldMk cId="1678148885" sldId="289"/>
            <ac:spMk id="156" creationId="{FD46BE7A-D9A8-09E9-EA06-50ACD1E2FAA8}"/>
          </ac:spMkLst>
        </pc:spChg>
        <pc:spChg chg="mod">
          <ac:chgData name="Ahmed A" userId="37cbb6571667a5a4" providerId="LiveId" clId="{254DBB95-BF0E-4154-8734-0774797C7381}" dt="2024-12-01T12:11:42.117" v="13288"/>
          <ac:spMkLst>
            <pc:docMk/>
            <pc:sldMk cId="1678148885" sldId="289"/>
            <ac:spMk id="157" creationId="{10D24C96-DF10-0B75-4C3A-ACC72CFD6908}"/>
          </ac:spMkLst>
        </pc:spChg>
        <pc:spChg chg="mod">
          <ac:chgData name="Ahmed A" userId="37cbb6571667a5a4" providerId="LiveId" clId="{254DBB95-BF0E-4154-8734-0774797C7381}" dt="2024-12-01T12:11:42.117" v="13288"/>
          <ac:spMkLst>
            <pc:docMk/>
            <pc:sldMk cId="1678148885" sldId="289"/>
            <ac:spMk id="158" creationId="{BB0F58CC-C307-A3F8-BB75-783710D3BD99}"/>
          </ac:spMkLst>
        </pc:spChg>
        <pc:spChg chg="mod">
          <ac:chgData name="Ahmed A" userId="37cbb6571667a5a4" providerId="LiveId" clId="{254DBB95-BF0E-4154-8734-0774797C7381}" dt="2024-12-01T12:11:42.117" v="13288"/>
          <ac:spMkLst>
            <pc:docMk/>
            <pc:sldMk cId="1678148885" sldId="289"/>
            <ac:spMk id="159" creationId="{306114D8-E279-2A62-14B2-1D55985A5E45}"/>
          </ac:spMkLst>
        </pc:spChg>
        <pc:spChg chg="mod">
          <ac:chgData name="Ahmed A" userId="37cbb6571667a5a4" providerId="LiveId" clId="{254DBB95-BF0E-4154-8734-0774797C7381}" dt="2024-12-01T12:11:42.117" v="13288"/>
          <ac:spMkLst>
            <pc:docMk/>
            <pc:sldMk cId="1678148885" sldId="289"/>
            <ac:spMk id="160" creationId="{7DCE13A0-D0B4-ECAC-C4ED-2CB1B4F92CBC}"/>
          </ac:spMkLst>
        </pc:spChg>
        <pc:spChg chg="mod">
          <ac:chgData name="Ahmed A" userId="37cbb6571667a5a4" providerId="LiveId" clId="{254DBB95-BF0E-4154-8734-0774797C7381}" dt="2024-12-01T12:11:42.117" v="13288"/>
          <ac:spMkLst>
            <pc:docMk/>
            <pc:sldMk cId="1678148885" sldId="289"/>
            <ac:spMk id="161" creationId="{4309E7AB-93F3-E8C1-DE1E-B1A6151F210D}"/>
          </ac:spMkLst>
        </pc:spChg>
        <pc:spChg chg="mod">
          <ac:chgData name="Ahmed A" userId="37cbb6571667a5a4" providerId="LiveId" clId="{254DBB95-BF0E-4154-8734-0774797C7381}" dt="2024-12-01T12:11:42.117" v="13288"/>
          <ac:spMkLst>
            <pc:docMk/>
            <pc:sldMk cId="1678148885" sldId="289"/>
            <ac:spMk id="162" creationId="{27DB6234-56BE-14A1-2CDB-446C8F239511}"/>
          </ac:spMkLst>
        </pc:spChg>
        <pc:spChg chg="mod">
          <ac:chgData name="Ahmed A" userId="37cbb6571667a5a4" providerId="LiveId" clId="{254DBB95-BF0E-4154-8734-0774797C7381}" dt="2024-12-01T12:11:42.117" v="13288"/>
          <ac:spMkLst>
            <pc:docMk/>
            <pc:sldMk cId="1678148885" sldId="289"/>
            <ac:spMk id="163" creationId="{E836E2D5-9F33-E353-22D0-6DF5D7603819}"/>
          </ac:spMkLst>
        </pc:spChg>
        <pc:spChg chg="mod">
          <ac:chgData name="Ahmed A" userId="37cbb6571667a5a4" providerId="LiveId" clId="{254DBB95-BF0E-4154-8734-0774797C7381}" dt="2024-12-01T12:11:42.117" v="13288"/>
          <ac:spMkLst>
            <pc:docMk/>
            <pc:sldMk cId="1678148885" sldId="289"/>
            <ac:spMk id="164" creationId="{AF50EE9B-6CDD-4900-13F4-161E717E325C}"/>
          </ac:spMkLst>
        </pc:spChg>
        <pc:spChg chg="mod">
          <ac:chgData name="Ahmed A" userId="37cbb6571667a5a4" providerId="LiveId" clId="{254DBB95-BF0E-4154-8734-0774797C7381}" dt="2024-12-01T12:11:42.117" v="13288"/>
          <ac:spMkLst>
            <pc:docMk/>
            <pc:sldMk cId="1678148885" sldId="289"/>
            <ac:spMk id="165" creationId="{B0583548-E740-8D4E-F94A-E1050F11E3B6}"/>
          </ac:spMkLst>
        </pc:spChg>
        <pc:spChg chg="mod">
          <ac:chgData name="Ahmed A" userId="37cbb6571667a5a4" providerId="LiveId" clId="{254DBB95-BF0E-4154-8734-0774797C7381}" dt="2024-12-01T12:11:42.117" v="13288"/>
          <ac:spMkLst>
            <pc:docMk/>
            <pc:sldMk cId="1678148885" sldId="289"/>
            <ac:spMk id="166" creationId="{B5DD2C27-91B8-3511-E380-77512BCB7005}"/>
          </ac:spMkLst>
        </pc:spChg>
        <pc:spChg chg="mod">
          <ac:chgData name="Ahmed A" userId="37cbb6571667a5a4" providerId="LiveId" clId="{254DBB95-BF0E-4154-8734-0774797C7381}" dt="2024-12-01T12:11:42.117" v="13288"/>
          <ac:spMkLst>
            <pc:docMk/>
            <pc:sldMk cId="1678148885" sldId="289"/>
            <ac:spMk id="167" creationId="{173C8F35-AB56-5250-6957-7F0C4D282C45}"/>
          </ac:spMkLst>
        </pc:spChg>
        <pc:spChg chg="mod">
          <ac:chgData name="Ahmed A" userId="37cbb6571667a5a4" providerId="LiveId" clId="{254DBB95-BF0E-4154-8734-0774797C7381}" dt="2024-12-01T12:11:42.117" v="13288"/>
          <ac:spMkLst>
            <pc:docMk/>
            <pc:sldMk cId="1678148885" sldId="289"/>
            <ac:spMk id="168" creationId="{3DF841A7-2AA0-D184-B1BE-862B868EB518}"/>
          </ac:spMkLst>
        </pc:spChg>
        <pc:spChg chg="mod">
          <ac:chgData name="Ahmed A" userId="37cbb6571667a5a4" providerId="LiveId" clId="{254DBB95-BF0E-4154-8734-0774797C7381}" dt="2024-12-01T12:11:42.117" v="13288"/>
          <ac:spMkLst>
            <pc:docMk/>
            <pc:sldMk cId="1678148885" sldId="289"/>
            <ac:spMk id="169" creationId="{2B8ED30C-27C7-B403-401B-8B2FD6CF9A91}"/>
          </ac:spMkLst>
        </pc:spChg>
        <pc:spChg chg="mod">
          <ac:chgData name="Ahmed A" userId="37cbb6571667a5a4" providerId="LiveId" clId="{254DBB95-BF0E-4154-8734-0774797C7381}" dt="2024-12-01T12:11:42.117" v="13288"/>
          <ac:spMkLst>
            <pc:docMk/>
            <pc:sldMk cId="1678148885" sldId="289"/>
            <ac:spMk id="170" creationId="{961E624F-1664-B867-E8BD-E7E4F6FBCEA2}"/>
          </ac:spMkLst>
        </pc:spChg>
        <pc:spChg chg="mod">
          <ac:chgData name="Ahmed A" userId="37cbb6571667a5a4" providerId="LiveId" clId="{254DBB95-BF0E-4154-8734-0774797C7381}" dt="2024-12-01T12:11:42.117" v="13288"/>
          <ac:spMkLst>
            <pc:docMk/>
            <pc:sldMk cId="1678148885" sldId="289"/>
            <ac:spMk id="171" creationId="{784F8515-25F2-92C8-60C1-9B91E624E5EF}"/>
          </ac:spMkLst>
        </pc:spChg>
        <pc:spChg chg="mod">
          <ac:chgData name="Ahmed A" userId="37cbb6571667a5a4" providerId="LiveId" clId="{254DBB95-BF0E-4154-8734-0774797C7381}" dt="2024-12-01T12:11:42.117" v="13288"/>
          <ac:spMkLst>
            <pc:docMk/>
            <pc:sldMk cId="1678148885" sldId="289"/>
            <ac:spMk id="172" creationId="{B1D2ADA0-600D-6283-7A04-989877241C7E}"/>
          </ac:spMkLst>
        </pc:spChg>
        <pc:spChg chg="mod">
          <ac:chgData name="Ahmed A" userId="37cbb6571667a5a4" providerId="LiveId" clId="{254DBB95-BF0E-4154-8734-0774797C7381}" dt="2024-12-01T12:11:42.117" v="13288"/>
          <ac:spMkLst>
            <pc:docMk/>
            <pc:sldMk cId="1678148885" sldId="289"/>
            <ac:spMk id="173" creationId="{687F4F13-37E3-0B5C-9DF5-AB5B85F29D98}"/>
          </ac:spMkLst>
        </pc:spChg>
        <pc:spChg chg="mod">
          <ac:chgData name="Ahmed A" userId="37cbb6571667a5a4" providerId="LiveId" clId="{254DBB95-BF0E-4154-8734-0774797C7381}" dt="2024-12-01T12:11:42.117" v="13288"/>
          <ac:spMkLst>
            <pc:docMk/>
            <pc:sldMk cId="1678148885" sldId="289"/>
            <ac:spMk id="174" creationId="{E3F23AD8-9FB7-E8D5-2F47-55C3739CA557}"/>
          </ac:spMkLst>
        </pc:spChg>
        <pc:spChg chg="mod">
          <ac:chgData name="Ahmed A" userId="37cbb6571667a5a4" providerId="LiveId" clId="{254DBB95-BF0E-4154-8734-0774797C7381}" dt="2024-12-01T12:11:42.117" v="13288"/>
          <ac:spMkLst>
            <pc:docMk/>
            <pc:sldMk cId="1678148885" sldId="289"/>
            <ac:spMk id="176" creationId="{66B4A658-C154-A1B4-46D6-4BDA8C8D1905}"/>
          </ac:spMkLst>
        </pc:spChg>
        <pc:spChg chg="mod">
          <ac:chgData name="Ahmed A" userId="37cbb6571667a5a4" providerId="LiveId" clId="{254DBB95-BF0E-4154-8734-0774797C7381}" dt="2024-12-01T12:11:42.117" v="13288"/>
          <ac:spMkLst>
            <pc:docMk/>
            <pc:sldMk cId="1678148885" sldId="289"/>
            <ac:spMk id="177" creationId="{28672DE8-84D1-46E1-DF07-6C60EA14112A}"/>
          </ac:spMkLst>
        </pc:spChg>
        <pc:spChg chg="mod">
          <ac:chgData name="Ahmed A" userId="37cbb6571667a5a4" providerId="LiveId" clId="{254DBB95-BF0E-4154-8734-0774797C7381}" dt="2024-12-01T12:11:42.117" v="13288"/>
          <ac:spMkLst>
            <pc:docMk/>
            <pc:sldMk cId="1678148885" sldId="289"/>
            <ac:spMk id="178" creationId="{1DCF859D-206B-7447-1CAC-8735F2A22DC2}"/>
          </ac:spMkLst>
        </pc:spChg>
        <pc:spChg chg="mod">
          <ac:chgData name="Ahmed A" userId="37cbb6571667a5a4" providerId="LiveId" clId="{254DBB95-BF0E-4154-8734-0774797C7381}" dt="2024-12-01T12:11:42.117" v="13288"/>
          <ac:spMkLst>
            <pc:docMk/>
            <pc:sldMk cId="1678148885" sldId="289"/>
            <ac:spMk id="179" creationId="{B1FACE51-7B03-2CE4-BA75-2EAD3056AA7D}"/>
          </ac:spMkLst>
        </pc:spChg>
        <pc:spChg chg="mod">
          <ac:chgData name="Ahmed A" userId="37cbb6571667a5a4" providerId="LiveId" clId="{254DBB95-BF0E-4154-8734-0774797C7381}" dt="2024-12-01T12:11:42.117" v="13288"/>
          <ac:spMkLst>
            <pc:docMk/>
            <pc:sldMk cId="1678148885" sldId="289"/>
            <ac:spMk id="180" creationId="{9C340971-2E9A-20AC-7E23-8B35F95FD034}"/>
          </ac:spMkLst>
        </pc:spChg>
        <pc:spChg chg="mod">
          <ac:chgData name="Ahmed A" userId="37cbb6571667a5a4" providerId="LiveId" clId="{254DBB95-BF0E-4154-8734-0774797C7381}" dt="2024-12-01T12:11:42.117" v="13288"/>
          <ac:spMkLst>
            <pc:docMk/>
            <pc:sldMk cId="1678148885" sldId="289"/>
            <ac:spMk id="181" creationId="{59352C0A-E15A-A203-9739-AAE357E175B3}"/>
          </ac:spMkLst>
        </pc:spChg>
        <pc:spChg chg="mod">
          <ac:chgData name="Ahmed A" userId="37cbb6571667a5a4" providerId="LiveId" clId="{254DBB95-BF0E-4154-8734-0774797C7381}" dt="2024-12-01T12:11:42.117" v="13288"/>
          <ac:spMkLst>
            <pc:docMk/>
            <pc:sldMk cId="1678148885" sldId="289"/>
            <ac:spMk id="182" creationId="{00452DE6-16BC-A563-F63A-E439D4DC7EC9}"/>
          </ac:spMkLst>
        </pc:spChg>
        <pc:spChg chg="mod">
          <ac:chgData name="Ahmed A" userId="37cbb6571667a5a4" providerId="LiveId" clId="{254DBB95-BF0E-4154-8734-0774797C7381}" dt="2024-12-01T12:11:42.117" v="13288"/>
          <ac:spMkLst>
            <pc:docMk/>
            <pc:sldMk cId="1678148885" sldId="289"/>
            <ac:spMk id="183" creationId="{87DD1B10-FB6B-E9B2-7FF7-3D14213FBC1B}"/>
          </ac:spMkLst>
        </pc:spChg>
        <pc:spChg chg="mod">
          <ac:chgData name="Ahmed A" userId="37cbb6571667a5a4" providerId="LiveId" clId="{254DBB95-BF0E-4154-8734-0774797C7381}" dt="2024-12-01T12:11:42.117" v="13288"/>
          <ac:spMkLst>
            <pc:docMk/>
            <pc:sldMk cId="1678148885" sldId="289"/>
            <ac:spMk id="184" creationId="{BD11D3DB-EEDE-821F-4AA1-D988E34C1CAD}"/>
          </ac:spMkLst>
        </pc:spChg>
        <pc:spChg chg="mod">
          <ac:chgData name="Ahmed A" userId="37cbb6571667a5a4" providerId="LiveId" clId="{254DBB95-BF0E-4154-8734-0774797C7381}" dt="2024-12-01T12:11:42.117" v="13288"/>
          <ac:spMkLst>
            <pc:docMk/>
            <pc:sldMk cId="1678148885" sldId="289"/>
            <ac:spMk id="185" creationId="{EF66B79D-77C9-1C06-FCC0-912E2F5EE6EC}"/>
          </ac:spMkLst>
        </pc:spChg>
        <pc:spChg chg="mod">
          <ac:chgData name="Ahmed A" userId="37cbb6571667a5a4" providerId="LiveId" clId="{254DBB95-BF0E-4154-8734-0774797C7381}" dt="2024-12-01T12:11:42.117" v="13288"/>
          <ac:spMkLst>
            <pc:docMk/>
            <pc:sldMk cId="1678148885" sldId="289"/>
            <ac:spMk id="186" creationId="{A73941ED-7F94-B787-326F-FA6CEC5C8F05}"/>
          </ac:spMkLst>
        </pc:spChg>
        <pc:spChg chg="mod">
          <ac:chgData name="Ahmed A" userId="37cbb6571667a5a4" providerId="LiveId" clId="{254DBB95-BF0E-4154-8734-0774797C7381}" dt="2024-12-01T12:11:42.117" v="13288"/>
          <ac:spMkLst>
            <pc:docMk/>
            <pc:sldMk cId="1678148885" sldId="289"/>
            <ac:spMk id="187" creationId="{0F7DA2FF-4576-B8B6-11F0-E0BA83C7BE24}"/>
          </ac:spMkLst>
        </pc:spChg>
        <pc:spChg chg="mod">
          <ac:chgData name="Ahmed A" userId="37cbb6571667a5a4" providerId="LiveId" clId="{254DBB95-BF0E-4154-8734-0774797C7381}" dt="2024-12-01T12:11:42.117" v="13288"/>
          <ac:spMkLst>
            <pc:docMk/>
            <pc:sldMk cId="1678148885" sldId="289"/>
            <ac:spMk id="188" creationId="{A2ED3B6F-4099-398A-8A98-7080C82A6E60}"/>
          </ac:spMkLst>
        </pc:spChg>
        <pc:spChg chg="mod">
          <ac:chgData name="Ahmed A" userId="37cbb6571667a5a4" providerId="LiveId" clId="{254DBB95-BF0E-4154-8734-0774797C7381}" dt="2024-12-01T12:11:42.117" v="13288"/>
          <ac:spMkLst>
            <pc:docMk/>
            <pc:sldMk cId="1678148885" sldId="289"/>
            <ac:spMk id="189" creationId="{77AC7B9B-1424-A1DE-A4E3-FF5C7908E642}"/>
          </ac:spMkLst>
        </pc:spChg>
        <pc:spChg chg="mod">
          <ac:chgData name="Ahmed A" userId="37cbb6571667a5a4" providerId="LiveId" clId="{254DBB95-BF0E-4154-8734-0774797C7381}" dt="2024-12-01T12:11:42.117" v="13288"/>
          <ac:spMkLst>
            <pc:docMk/>
            <pc:sldMk cId="1678148885" sldId="289"/>
            <ac:spMk id="190" creationId="{5CB35953-104C-66EE-D47B-92D1F4C5CBA4}"/>
          </ac:spMkLst>
        </pc:spChg>
        <pc:spChg chg="mod">
          <ac:chgData name="Ahmed A" userId="37cbb6571667a5a4" providerId="LiveId" clId="{254DBB95-BF0E-4154-8734-0774797C7381}" dt="2024-12-01T12:11:42.117" v="13288"/>
          <ac:spMkLst>
            <pc:docMk/>
            <pc:sldMk cId="1678148885" sldId="289"/>
            <ac:spMk id="191" creationId="{14AABB21-DD2B-4950-785A-BEDC1E0A6F15}"/>
          </ac:spMkLst>
        </pc:spChg>
        <pc:spChg chg="mod">
          <ac:chgData name="Ahmed A" userId="37cbb6571667a5a4" providerId="LiveId" clId="{254DBB95-BF0E-4154-8734-0774797C7381}" dt="2024-12-01T12:11:42.117" v="13288"/>
          <ac:spMkLst>
            <pc:docMk/>
            <pc:sldMk cId="1678148885" sldId="289"/>
            <ac:spMk id="192" creationId="{B6947A2A-A5ED-C6D8-8F74-B3348EF16487}"/>
          </ac:spMkLst>
        </pc:spChg>
        <pc:spChg chg="mod">
          <ac:chgData name="Ahmed A" userId="37cbb6571667a5a4" providerId="LiveId" clId="{254DBB95-BF0E-4154-8734-0774797C7381}" dt="2024-12-01T12:11:42.117" v="13288"/>
          <ac:spMkLst>
            <pc:docMk/>
            <pc:sldMk cId="1678148885" sldId="289"/>
            <ac:spMk id="193" creationId="{C8941F3A-82FF-4C80-F8F4-27A1E9E9D8E5}"/>
          </ac:spMkLst>
        </pc:spChg>
        <pc:spChg chg="mod">
          <ac:chgData name="Ahmed A" userId="37cbb6571667a5a4" providerId="LiveId" clId="{254DBB95-BF0E-4154-8734-0774797C7381}" dt="2024-12-01T12:11:42.117" v="13288"/>
          <ac:spMkLst>
            <pc:docMk/>
            <pc:sldMk cId="1678148885" sldId="289"/>
            <ac:spMk id="194" creationId="{3F219F7D-FBD4-3EEA-7BA4-3D123424FDB6}"/>
          </ac:spMkLst>
        </pc:spChg>
        <pc:spChg chg="mod">
          <ac:chgData name="Ahmed A" userId="37cbb6571667a5a4" providerId="LiveId" clId="{254DBB95-BF0E-4154-8734-0774797C7381}" dt="2024-12-01T12:11:42.117" v="13288"/>
          <ac:spMkLst>
            <pc:docMk/>
            <pc:sldMk cId="1678148885" sldId="289"/>
            <ac:spMk id="195" creationId="{1CAF886D-4B79-D576-602E-47299C947555}"/>
          </ac:spMkLst>
        </pc:spChg>
        <pc:spChg chg="mod">
          <ac:chgData name="Ahmed A" userId="37cbb6571667a5a4" providerId="LiveId" clId="{254DBB95-BF0E-4154-8734-0774797C7381}" dt="2024-12-01T12:11:42.117" v="13288"/>
          <ac:spMkLst>
            <pc:docMk/>
            <pc:sldMk cId="1678148885" sldId="289"/>
            <ac:spMk id="196" creationId="{E403340E-92EC-71C3-2B0E-5DC5F991C299}"/>
          </ac:spMkLst>
        </pc:spChg>
        <pc:spChg chg="mod">
          <ac:chgData name="Ahmed A" userId="37cbb6571667a5a4" providerId="LiveId" clId="{254DBB95-BF0E-4154-8734-0774797C7381}" dt="2024-12-01T12:11:42.117" v="13288"/>
          <ac:spMkLst>
            <pc:docMk/>
            <pc:sldMk cId="1678148885" sldId="289"/>
            <ac:spMk id="202" creationId="{59463B2A-20D6-F6A7-AF82-91E49F74CDC8}"/>
          </ac:spMkLst>
        </pc:spChg>
        <pc:spChg chg="mod">
          <ac:chgData name="Ahmed A" userId="37cbb6571667a5a4" providerId="LiveId" clId="{254DBB95-BF0E-4154-8734-0774797C7381}" dt="2024-12-01T12:11:42.117" v="13288"/>
          <ac:spMkLst>
            <pc:docMk/>
            <pc:sldMk cId="1678148885" sldId="289"/>
            <ac:spMk id="203" creationId="{0610436E-FAE2-676C-BCE1-9F6D20825076}"/>
          </ac:spMkLst>
        </pc:spChg>
        <pc:spChg chg="mod">
          <ac:chgData name="Ahmed A" userId="37cbb6571667a5a4" providerId="LiveId" clId="{254DBB95-BF0E-4154-8734-0774797C7381}" dt="2024-12-01T12:11:42.117" v="13288"/>
          <ac:spMkLst>
            <pc:docMk/>
            <pc:sldMk cId="1678148885" sldId="289"/>
            <ac:spMk id="204" creationId="{CFFCE624-6610-5DC9-EC93-20499AE6477D}"/>
          </ac:spMkLst>
        </pc:spChg>
        <pc:spChg chg="mod">
          <ac:chgData name="Ahmed A" userId="37cbb6571667a5a4" providerId="LiveId" clId="{254DBB95-BF0E-4154-8734-0774797C7381}" dt="2024-12-01T12:11:42.117" v="13288"/>
          <ac:spMkLst>
            <pc:docMk/>
            <pc:sldMk cId="1678148885" sldId="289"/>
            <ac:spMk id="209" creationId="{42FEB558-CD7C-FBEC-1FB2-D0C1B4034C8C}"/>
          </ac:spMkLst>
        </pc:spChg>
        <pc:spChg chg="mod">
          <ac:chgData name="Ahmed A" userId="37cbb6571667a5a4" providerId="LiveId" clId="{254DBB95-BF0E-4154-8734-0774797C7381}" dt="2024-12-01T12:11:42.117" v="13288"/>
          <ac:spMkLst>
            <pc:docMk/>
            <pc:sldMk cId="1678148885" sldId="289"/>
            <ac:spMk id="210" creationId="{D49ABF25-3266-3A7F-E06B-88303D60D794}"/>
          </ac:spMkLst>
        </pc:spChg>
        <pc:spChg chg="mod">
          <ac:chgData name="Ahmed A" userId="37cbb6571667a5a4" providerId="LiveId" clId="{254DBB95-BF0E-4154-8734-0774797C7381}" dt="2024-12-01T12:11:42.117" v="13288"/>
          <ac:spMkLst>
            <pc:docMk/>
            <pc:sldMk cId="1678148885" sldId="289"/>
            <ac:spMk id="211" creationId="{2C6739D9-5402-C170-DE02-FD560E87F42C}"/>
          </ac:spMkLst>
        </pc:spChg>
        <pc:spChg chg="mod">
          <ac:chgData name="Ahmed A" userId="37cbb6571667a5a4" providerId="LiveId" clId="{254DBB95-BF0E-4154-8734-0774797C7381}" dt="2024-12-01T12:11:42.117" v="13288"/>
          <ac:spMkLst>
            <pc:docMk/>
            <pc:sldMk cId="1678148885" sldId="289"/>
            <ac:spMk id="213" creationId="{942AD7C1-C668-2492-B0D5-6F48FDBDA0BC}"/>
          </ac:spMkLst>
        </pc:spChg>
        <pc:spChg chg="mod">
          <ac:chgData name="Ahmed A" userId="37cbb6571667a5a4" providerId="LiveId" clId="{254DBB95-BF0E-4154-8734-0774797C7381}" dt="2024-12-01T12:11:42.117" v="13288"/>
          <ac:spMkLst>
            <pc:docMk/>
            <pc:sldMk cId="1678148885" sldId="289"/>
            <ac:spMk id="214" creationId="{7AEE5C94-C83F-F85B-9908-83C0FC5F9A1A}"/>
          </ac:spMkLst>
        </pc:spChg>
        <pc:spChg chg="mod">
          <ac:chgData name="Ahmed A" userId="37cbb6571667a5a4" providerId="LiveId" clId="{254DBB95-BF0E-4154-8734-0774797C7381}" dt="2024-12-01T12:11:42.117" v="13288"/>
          <ac:spMkLst>
            <pc:docMk/>
            <pc:sldMk cId="1678148885" sldId="289"/>
            <ac:spMk id="217" creationId="{983B4C77-284F-860C-6222-76FCFA22C937}"/>
          </ac:spMkLst>
        </pc:spChg>
        <pc:spChg chg="mod">
          <ac:chgData name="Ahmed A" userId="37cbb6571667a5a4" providerId="LiveId" clId="{254DBB95-BF0E-4154-8734-0774797C7381}" dt="2024-12-01T12:11:42.117" v="13288"/>
          <ac:spMkLst>
            <pc:docMk/>
            <pc:sldMk cId="1678148885" sldId="289"/>
            <ac:spMk id="219" creationId="{A1AE6957-99EE-5FBB-1A80-69D3D25E163A}"/>
          </ac:spMkLst>
        </pc:spChg>
        <pc:spChg chg="mod">
          <ac:chgData name="Ahmed A" userId="37cbb6571667a5a4" providerId="LiveId" clId="{254DBB95-BF0E-4154-8734-0774797C7381}" dt="2024-12-01T12:11:42.117" v="13288"/>
          <ac:spMkLst>
            <pc:docMk/>
            <pc:sldMk cId="1678148885" sldId="289"/>
            <ac:spMk id="220" creationId="{F35F8FF8-2299-0E3C-7E7F-24354702015D}"/>
          </ac:spMkLst>
        </pc:spChg>
        <pc:spChg chg="mod">
          <ac:chgData name="Ahmed A" userId="37cbb6571667a5a4" providerId="LiveId" clId="{254DBB95-BF0E-4154-8734-0774797C7381}" dt="2024-12-01T12:11:42.117" v="13288"/>
          <ac:spMkLst>
            <pc:docMk/>
            <pc:sldMk cId="1678148885" sldId="289"/>
            <ac:spMk id="221" creationId="{C5D88011-C1B8-A97D-F33B-34A91EE8BFD7}"/>
          </ac:spMkLst>
        </pc:spChg>
        <pc:spChg chg="mod">
          <ac:chgData name="Ahmed A" userId="37cbb6571667a5a4" providerId="LiveId" clId="{254DBB95-BF0E-4154-8734-0774797C7381}" dt="2024-12-01T12:11:42.117" v="13288"/>
          <ac:spMkLst>
            <pc:docMk/>
            <pc:sldMk cId="1678148885" sldId="289"/>
            <ac:spMk id="223" creationId="{5BABFDB2-2226-215F-06D4-6D52D01DB9B2}"/>
          </ac:spMkLst>
        </pc:spChg>
        <pc:spChg chg="mod">
          <ac:chgData name="Ahmed A" userId="37cbb6571667a5a4" providerId="LiveId" clId="{254DBB95-BF0E-4154-8734-0774797C7381}" dt="2024-12-01T12:11:42.117" v="13288"/>
          <ac:spMkLst>
            <pc:docMk/>
            <pc:sldMk cId="1678148885" sldId="289"/>
            <ac:spMk id="224" creationId="{3418581A-B31B-6A5A-3825-5EC18C8BC82C}"/>
          </ac:spMkLst>
        </pc:spChg>
        <pc:spChg chg="mod">
          <ac:chgData name="Ahmed A" userId="37cbb6571667a5a4" providerId="LiveId" clId="{254DBB95-BF0E-4154-8734-0774797C7381}" dt="2024-12-01T12:11:42.117" v="13288"/>
          <ac:spMkLst>
            <pc:docMk/>
            <pc:sldMk cId="1678148885" sldId="289"/>
            <ac:spMk id="227" creationId="{B8753C21-30FB-B66B-38E8-FD398EF732DF}"/>
          </ac:spMkLst>
        </pc:spChg>
        <pc:spChg chg="mod">
          <ac:chgData name="Ahmed A" userId="37cbb6571667a5a4" providerId="LiveId" clId="{254DBB95-BF0E-4154-8734-0774797C7381}" dt="2024-12-01T12:11:42.117" v="13288"/>
          <ac:spMkLst>
            <pc:docMk/>
            <pc:sldMk cId="1678148885" sldId="289"/>
            <ac:spMk id="229" creationId="{1628CC31-CC3E-AB33-E229-728D83E0F6A5}"/>
          </ac:spMkLst>
        </pc:spChg>
        <pc:spChg chg="mod">
          <ac:chgData name="Ahmed A" userId="37cbb6571667a5a4" providerId="LiveId" clId="{254DBB95-BF0E-4154-8734-0774797C7381}" dt="2024-12-01T12:11:42.117" v="13288"/>
          <ac:spMkLst>
            <pc:docMk/>
            <pc:sldMk cId="1678148885" sldId="289"/>
            <ac:spMk id="230" creationId="{F132726A-EC51-0728-A9B7-35C373B76412}"/>
          </ac:spMkLst>
        </pc:spChg>
        <pc:spChg chg="mod">
          <ac:chgData name="Ahmed A" userId="37cbb6571667a5a4" providerId="LiveId" clId="{254DBB95-BF0E-4154-8734-0774797C7381}" dt="2024-12-01T12:11:42.117" v="13288"/>
          <ac:spMkLst>
            <pc:docMk/>
            <pc:sldMk cId="1678148885" sldId="289"/>
            <ac:spMk id="231" creationId="{23169C3E-09E2-8013-987E-739A2D741790}"/>
          </ac:spMkLst>
        </pc:spChg>
        <pc:spChg chg="mod">
          <ac:chgData name="Ahmed A" userId="37cbb6571667a5a4" providerId="LiveId" clId="{254DBB95-BF0E-4154-8734-0774797C7381}" dt="2024-12-01T12:11:42.117" v="13288"/>
          <ac:spMkLst>
            <pc:docMk/>
            <pc:sldMk cId="1678148885" sldId="289"/>
            <ac:spMk id="233" creationId="{6C766E6B-BBA3-F44F-C31C-473AAE1A2373}"/>
          </ac:spMkLst>
        </pc:spChg>
        <pc:spChg chg="mod">
          <ac:chgData name="Ahmed A" userId="37cbb6571667a5a4" providerId="LiveId" clId="{254DBB95-BF0E-4154-8734-0774797C7381}" dt="2024-12-01T12:11:42.117" v="13288"/>
          <ac:spMkLst>
            <pc:docMk/>
            <pc:sldMk cId="1678148885" sldId="289"/>
            <ac:spMk id="234" creationId="{99BC8EAB-9594-2780-1010-AC6BC5795A25}"/>
          </ac:spMkLst>
        </pc:spChg>
        <pc:spChg chg="mod">
          <ac:chgData name="Ahmed A" userId="37cbb6571667a5a4" providerId="LiveId" clId="{254DBB95-BF0E-4154-8734-0774797C7381}" dt="2024-12-01T12:11:42.117" v="13288"/>
          <ac:spMkLst>
            <pc:docMk/>
            <pc:sldMk cId="1678148885" sldId="289"/>
            <ac:spMk id="237" creationId="{2A719CE2-D30B-C658-C2E8-3A053139BF41}"/>
          </ac:spMkLst>
        </pc:spChg>
        <pc:spChg chg="mod">
          <ac:chgData name="Ahmed A" userId="37cbb6571667a5a4" providerId="LiveId" clId="{254DBB95-BF0E-4154-8734-0774797C7381}" dt="2024-12-01T12:11:42.117" v="13288"/>
          <ac:spMkLst>
            <pc:docMk/>
            <pc:sldMk cId="1678148885" sldId="289"/>
            <ac:spMk id="239" creationId="{038E98E7-570F-37DE-CB0C-D463FF5C7808}"/>
          </ac:spMkLst>
        </pc:spChg>
        <pc:spChg chg="mod">
          <ac:chgData name="Ahmed A" userId="37cbb6571667a5a4" providerId="LiveId" clId="{254DBB95-BF0E-4154-8734-0774797C7381}" dt="2024-12-01T12:11:42.117" v="13288"/>
          <ac:spMkLst>
            <pc:docMk/>
            <pc:sldMk cId="1678148885" sldId="289"/>
            <ac:spMk id="240" creationId="{41204F7F-CF3B-9B0B-4EDA-E484AA508FAA}"/>
          </ac:spMkLst>
        </pc:spChg>
        <pc:spChg chg="mod">
          <ac:chgData name="Ahmed A" userId="37cbb6571667a5a4" providerId="LiveId" clId="{254DBB95-BF0E-4154-8734-0774797C7381}" dt="2024-12-01T12:11:42.117" v="13288"/>
          <ac:spMkLst>
            <pc:docMk/>
            <pc:sldMk cId="1678148885" sldId="289"/>
            <ac:spMk id="241" creationId="{EFCD2452-8CC0-C0A8-86A9-955179A1526C}"/>
          </ac:spMkLst>
        </pc:spChg>
        <pc:spChg chg="mod">
          <ac:chgData name="Ahmed A" userId="37cbb6571667a5a4" providerId="LiveId" clId="{254DBB95-BF0E-4154-8734-0774797C7381}" dt="2024-12-01T12:11:42.117" v="13288"/>
          <ac:spMkLst>
            <pc:docMk/>
            <pc:sldMk cId="1678148885" sldId="289"/>
            <ac:spMk id="243" creationId="{B8DF65E1-3510-632A-AD06-A81EF0B5F58B}"/>
          </ac:spMkLst>
        </pc:spChg>
        <pc:spChg chg="mod">
          <ac:chgData name="Ahmed A" userId="37cbb6571667a5a4" providerId="LiveId" clId="{254DBB95-BF0E-4154-8734-0774797C7381}" dt="2024-12-01T12:11:42.117" v="13288"/>
          <ac:spMkLst>
            <pc:docMk/>
            <pc:sldMk cId="1678148885" sldId="289"/>
            <ac:spMk id="244" creationId="{0CC3853C-762C-7CD7-A4C4-7657462A2BE6}"/>
          </ac:spMkLst>
        </pc:spChg>
        <pc:spChg chg="mod">
          <ac:chgData name="Ahmed A" userId="37cbb6571667a5a4" providerId="LiveId" clId="{254DBB95-BF0E-4154-8734-0774797C7381}" dt="2024-12-01T12:11:42.117" v="13288"/>
          <ac:spMkLst>
            <pc:docMk/>
            <pc:sldMk cId="1678148885" sldId="289"/>
            <ac:spMk id="245" creationId="{68F2A348-0295-7786-7237-461EDC997095}"/>
          </ac:spMkLst>
        </pc:spChg>
        <pc:spChg chg="mod">
          <ac:chgData name="Ahmed A" userId="37cbb6571667a5a4" providerId="LiveId" clId="{254DBB95-BF0E-4154-8734-0774797C7381}" dt="2024-12-01T12:11:42.117" v="13288"/>
          <ac:spMkLst>
            <pc:docMk/>
            <pc:sldMk cId="1678148885" sldId="289"/>
            <ac:spMk id="246" creationId="{63B74C3C-31ED-CD82-F478-71E08FF5C38D}"/>
          </ac:spMkLst>
        </pc:spChg>
        <pc:spChg chg="mod">
          <ac:chgData name="Ahmed A" userId="37cbb6571667a5a4" providerId="LiveId" clId="{254DBB95-BF0E-4154-8734-0774797C7381}" dt="2024-12-01T12:11:42.117" v="13288"/>
          <ac:spMkLst>
            <pc:docMk/>
            <pc:sldMk cId="1678148885" sldId="289"/>
            <ac:spMk id="247" creationId="{9E4CA1DD-1774-62CD-C911-6C4CAF61D682}"/>
          </ac:spMkLst>
        </pc:spChg>
        <pc:spChg chg="mod">
          <ac:chgData name="Ahmed A" userId="37cbb6571667a5a4" providerId="LiveId" clId="{254DBB95-BF0E-4154-8734-0774797C7381}" dt="2024-12-01T12:11:42.117" v="13288"/>
          <ac:spMkLst>
            <pc:docMk/>
            <pc:sldMk cId="1678148885" sldId="289"/>
            <ac:spMk id="248" creationId="{BCBC1359-37CC-9258-3DF9-54ECEE125CE6}"/>
          </ac:spMkLst>
        </pc:spChg>
        <pc:spChg chg="mod">
          <ac:chgData name="Ahmed A" userId="37cbb6571667a5a4" providerId="LiveId" clId="{254DBB95-BF0E-4154-8734-0774797C7381}" dt="2024-12-01T12:11:42.117" v="13288"/>
          <ac:spMkLst>
            <pc:docMk/>
            <pc:sldMk cId="1678148885" sldId="289"/>
            <ac:spMk id="249" creationId="{82519EC0-C128-E145-ECDE-AB91B93CB40F}"/>
          </ac:spMkLst>
        </pc:spChg>
        <pc:spChg chg="mod">
          <ac:chgData name="Ahmed A" userId="37cbb6571667a5a4" providerId="LiveId" clId="{254DBB95-BF0E-4154-8734-0774797C7381}" dt="2024-12-01T12:11:42.117" v="13288"/>
          <ac:spMkLst>
            <pc:docMk/>
            <pc:sldMk cId="1678148885" sldId="289"/>
            <ac:spMk id="250" creationId="{EFB1488D-CD13-2549-E9A6-3B33FD41D501}"/>
          </ac:spMkLst>
        </pc:spChg>
        <pc:spChg chg="mod">
          <ac:chgData name="Ahmed A" userId="37cbb6571667a5a4" providerId="LiveId" clId="{254DBB95-BF0E-4154-8734-0774797C7381}" dt="2024-12-01T12:11:42.117" v="13288"/>
          <ac:spMkLst>
            <pc:docMk/>
            <pc:sldMk cId="1678148885" sldId="289"/>
            <ac:spMk id="251" creationId="{030224D8-659A-D025-71E2-740972E7F67E}"/>
          </ac:spMkLst>
        </pc:spChg>
        <pc:spChg chg="mod">
          <ac:chgData name="Ahmed A" userId="37cbb6571667a5a4" providerId="LiveId" clId="{254DBB95-BF0E-4154-8734-0774797C7381}" dt="2024-12-01T12:11:42.117" v="13288"/>
          <ac:spMkLst>
            <pc:docMk/>
            <pc:sldMk cId="1678148885" sldId="289"/>
            <ac:spMk id="253" creationId="{DC7EC60F-9746-419A-4F52-4CE2C208BDB7}"/>
          </ac:spMkLst>
        </pc:spChg>
        <pc:spChg chg="mod">
          <ac:chgData name="Ahmed A" userId="37cbb6571667a5a4" providerId="LiveId" clId="{254DBB95-BF0E-4154-8734-0774797C7381}" dt="2024-12-01T12:11:42.117" v="13288"/>
          <ac:spMkLst>
            <pc:docMk/>
            <pc:sldMk cId="1678148885" sldId="289"/>
            <ac:spMk id="254" creationId="{27D10BD4-13AB-892D-EEA0-3DC8534222C7}"/>
          </ac:spMkLst>
        </pc:spChg>
        <pc:spChg chg="mod">
          <ac:chgData name="Ahmed A" userId="37cbb6571667a5a4" providerId="LiveId" clId="{254DBB95-BF0E-4154-8734-0774797C7381}" dt="2024-12-01T12:11:42.117" v="13288"/>
          <ac:spMkLst>
            <pc:docMk/>
            <pc:sldMk cId="1678148885" sldId="289"/>
            <ac:spMk id="255" creationId="{BA8AE1B7-88D8-B00A-CCAA-DD7C196D5FA0}"/>
          </ac:spMkLst>
        </pc:spChg>
        <pc:spChg chg="mod">
          <ac:chgData name="Ahmed A" userId="37cbb6571667a5a4" providerId="LiveId" clId="{254DBB95-BF0E-4154-8734-0774797C7381}" dt="2024-12-01T12:11:42.117" v="13288"/>
          <ac:spMkLst>
            <pc:docMk/>
            <pc:sldMk cId="1678148885" sldId="289"/>
            <ac:spMk id="256" creationId="{963ED840-75D0-9E1C-B9BE-FA2997D4B5A7}"/>
          </ac:spMkLst>
        </pc:spChg>
        <pc:spChg chg="mod">
          <ac:chgData name="Ahmed A" userId="37cbb6571667a5a4" providerId="LiveId" clId="{254DBB95-BF0E-4154-8734-0774797C7381}" dt="2024-12-01T12:11:42.117" v="13288"/>
          <ac:spMkLst>
            <pc:docMk/>
            <pc:sldMk cId="1678148885" sldId="289"/>
            <ac:spMk id="257" creationId="{D975EDA9-70F8-EBB8-74B6-60EEB97B4951}"/>
          </ac:spMkLst>
        </pc:spChg>
        <pc:spChg chg="mod">
          <ac:chgData name="Ahmed A" userId="37cbb6571667a5a4" providerId="LiveId" clId="{254DBB95-BF0E-4154-8734-0774797C7381}" dt="2024-12-01T12:11:42.117" v="13288"/>
          <ac:spMkLst>
            <pc:docMk/>
            <pc:sldMk cId="1678148885" sldId="289"/>
            <ac:spMk id="258" creationId="{3832053A-4D37-B523-B535-902B8C605689}"/>
          </ac:spMkLst>
        </pc:spChg>
        <pc:spChg chg="mod">
          <ac:chgData name="Ahmed A" userId="37cbb6571667a5a4" providerId="LiveId" clId="{254DBB95-BF0E-4154-8734-0774797C7381}" dt="2024-12-01T12:11:42.117" v="13288"/>
          <ac:spMkLst>
            <pc:docMk/>
            <pc:sldMk cId="1678148885" sldId="289"/>
            <ac:spMk id="259" creationId="{E63ADEA1-C672-B73E-82F3-2132A3A17468}"/>
          </ac:spMkLst>
        </pc:spChg>
        <pc:spChg chg="mod">
          <ac:chgData name="Ahmed A" userId="37cbb6571667a5a4" providerId="LiveId" clId="{254DBB95-BF0E-4154-8734-0774797C7381}" dt="2024-12-01T12:11:42.117" v="13288"/>
          <ac:spMkLst>
            <pc:docMk/>
            <pc:sldMk cId="1678148885" sldId="289"/>
            <ac:spMk id="260" creationId="{457270C7-DDF6-EA6A-50B8-A6986B82DE38}"/>
          </ac:spMkLst>
        </pc:spChg>
        <pc:spChg chg="mod">
          <ac:chgData name="Ahmed A" userId="37cbb6571667a5a4" providerId="LiveId" clId="{254DBB95-BF0E-4154-8734-0774797C7381}" dt="2024-12-01T12:11:42.117" v="13288"/>
          <ac:spMkLst>
            <pc:docMk/>
            <pc:sldMk cId="1678148885" sldId="289"/>
            <ac:spMk id="261" creationId="{0143AC83-D953-7017-C1B1-69A11B968B81}"/>
          </ac:spMkLst>
        </pc:spChg>
        <pc:spChg chg="mod">
          <ac:chgData name="Ahmed A" userId="37cbb6571667a5a4" providerId="LiveId" clId="{254DBB95-BF0E-4154-8734-0774797C7381}" dt="2024-12-01T12:11:42.117" v="13288"/>
          <ac:spMkLst>
            <pc:docMk/>
            <pc:sldMk cId="1678148885" sldId="289"/>
            <ac:spMk id="262" creationId="{5FAD47CC-125E-63E2-D117-1EFAF8A3D0D1}"/>
          </ac:spMkLst>
        </pc:spChg>
        <pc:spChg chg="mod">
          <ac:chgData name="Ahmed A" userId="37cbb6571667a5a4" providerId="LiveId" clId="{254DBB95-BF0E-4154-8734-0774797C7381}" dt="2024-12-01T12:11:42.117" v="13288"/>
          <ac:spMkLst>
            <pc:docMk/>
            <pc:sldMk cId="1678148885" sldId="289"/>
            <ac:spMk id="263" creationId="{42737501-C3DF-75F4-1DA8-AD66ED1DEE98}"/>
          </ac:spMkLst>
        </pc:spChg>
        <pc:spChg chg="mod">
          <ac:chgData name="Ahmed A" userId="37cbb6571667a5a4" providerId="LiveId" clId="{254DBB95-BF0E-4154-8734-0774797C7381}" dt="2024-12-01T12:11:42.117" v="13288"/>
          <ac:spMkLst>
            <pc:docMk/>
            <pc:sldMk cId="1678148885" sldId="289"/>
            <ac:spMk id="264" creationId="{75755A8D-C8E4-EA15-5BDA-B48DE99A2717}"/>
          </ac:spMkLst>
        </pc:spChg>
        <pc:spChg chg="mod">
          <ac:chgData name="Ahmed A" userId="37cbb6571667a5a4" providerId="LiveId" clId="{254DBB95-BF0E-4154-8734-0774797C7381}" dt="2024-12-01T12:11:42.117" v="13288"/>
          <ac:spMkLst>
            <pc:docMk/>
            <pc:sldMk cId="1678148885" sldId="289"/>
            <ac:spMk id="265" creationId="{CE222BCD-1C09-3D48-AF2A-BEC4F4BEB8F7}"/>
          </ac:spMkLst>
        </pc:spChg>
        <pc:spChg chg="mod">
          <ac:chgData name="Ahmed A" userId="37cbb6571667a5a4" providerId="LiveId" clId="{254DBB95-BF0E-4154-8734-0774797C7381}" dt="2024-12-01T12:11:42.117" v="13288"/>
          <ac:spMkLst>
            <pc:docMk/>
            <pc:sldMk cId="1678148885" sldId="289"/>
            <ac:spMk id="266" creationId="{AEB20B73-EDB3-FFF6-9DFC-1D3F661186A2}"/>
          </ac:spMkLst>
        </pc:spChg>
        <pc:spChg chg="mod">
          <ac:chgData name="Ahmed A" userId="37cbb6571667a5a4" providerId="LiveId" clId="{254DBB95-BF0E-4154-8734-0774797C7381}" dt="2024-12-01T12:11:42.117" v="13288"/>
          <ac:spMkLst>
            <pc:docMk/>
            <pc:sldMk cId="1678148885" sldId="289"/>
            <ac:spMk id="267" creationId="{665ECA86-8B9C-F9CE-7B0B-DB5FDA192E8A}"/>
          </ac:spMkLst>
        </pc:spChg>
        <pc:spChg chg="mod">
          <ac:chgData name="Ahmed A" userId="37cbb6571667a5a4" providerId="LiveId" clId="{254DBB95-BF0E-4154-8734-0774797C7381}" dt="2024-12-01T12:11:42.117" v="13288"/>
          <ac:spMkLst>
            <pc:docMk/>
            <pc:sldMk cId="1678148885" sldId="289"/>
            <ac:spMk id="268" creationId="{F62C8C0F-4CCC-C091-F2AA-A0EF58C91065}"/>
          </ac:spMkLst>
        </pc:spChg>
        <pc:spChg chg="mod">
          <ac:chgData name="Ahmed A" userId="37cbb6571667a5a4" providerId="LiveId" clId="{254DBB95-BF0E-4154-8734-0774797C7381}" dt="2024-12-01T12:11:42.117" v="13288"/>
          <ac:spMkLst>
            <pc:docMk/>
            <pc:sldMk cId="1678148885" sldId="289"/>
            <ac:spMk id="269" creationId="{B05C079B-C45E-A37F-6236-58DA7C702A0E}"/>
          </ac:spMkLst>
        </pc:spChg>
        <pc:spChg chg="mod">
          <ac:chgData name="Ahmed A" userId="37cbb6571667a5a4" providerId="LiveId" clId="{254DBB95-BF0E-4154-8734-0774797C7381}" dt="2024-12-01T12:11:42.117" v="13288"/>
          <ac:spMkLst>
            <pc:docMk/>
            <pc:sldMk cId="1678148885" sldId="289"/>
            <ac:spMk id="270" creationId="{345FF668-B873-A03D-E307-B006E1A67E99}"/>
          </ac:spMkLst>
        </pc:spChg>
        <pc:spChg chg="mod">
          <ac:chgData name="Ahmed A" userId="37cbb6571667a5a4" providerId="LiveId" clId="{254DBB95-BF0E-4154-8734-0774797C7381}" dt="2024-12-01T12:11:42.117" v="13288"/>
          <ac:spMkLst>
            <pc:docMk/>
            <pc:sldMk cId="1678148885" sldId="289"/>
            <ac:spMk id="279" creationId="{3EEC3BA7-EABD-F7AB-38AF-8261FF2A3C8D}"/>
          </ac:spMkLst>
        </pc:spChg>
        <pc:spChg chg="mod">
          <ac:chgData name="Ahmed A" userId="37cbb6571667a5a4" providerId="LiveId" clId="{254DBB95-BF0E-4154-8734-0774797C7381}" dt="2024-12-01T12:11:42.117" v="13288"/>
          <ac:spMkLst>
            <pc:docMk/>
            <pc:sldMk cId="1678148885" sldId="289"/>
            <ac:spMk id="280" creationId="{620EA325-2F12-48C7-19A7-1BFE9D953F22}"/>
          </ac:spMkLst>
        </pc:spChg>
        <pc:spChg chg="mod">
          <ac:chgData name="Ahmed A" userId="37cbb6571667a5a4" providerId="LiveId" clId="{254DBB95-BF0E-4154-8734-0774797C7381}" dt="2024-12-01T12:11:42.117" v="13288"/>
          <ac:spMkLst>
            <pc:docMk/>
            <pc:sldMk cId="1678148885" sldId="289"/>
            <ac:spMk id="281" creationId="{86FFD6EA-A865-DA6B-3266-4D89F54CE32F}"/>
          </ac:spMkLst>
        </pc:spChg>
        <pc:spChg chg="mod">
          <ac:chgData name="Ahmed A" userId="37cbb6571667a5a4" providerId="LiveId" clId="{254DBB95-BF0E-4154-8734-0774797C7381}" dt="2024-12-01T12:11:42.117" v="13288"/>
          <ac:spMkLst>
            <pc:docMk/>
            <pc:sldMk cId="1678148885" sldId="289"/>
            <ac:spMk id="282" creationId="{CF76C633-EF46-4BA7-E1E3-D468974D3AC7}"/>
          </ac:spMkLst>
        </pc:spChg>
        <pc:spChg chg="mod">
          <ac:chgData name="Ahmed A" userId="37cbb6571667a5a4" providerId="LiveId" clId="{254DBB95-BF0E-4154-8734-0774797C7381}" dt="2024-12-01T12:11:42.117" v="13288"/>
          <ac:spMkLst>
            <pc:docMk/>
            <pc:sldMk cId="1678148885" sldId="289"/>
            <ac:spMk id="283" creationId="{12000950-1474-E9FE-79A9-EE686807A41C}"/>
          </ac:spMkLst>
        </pc:spChg>
        <pc:spChg chg="mod">
          <ac:chgData name="Ahmed A" userId="37cbb6571667a5a4" providerId="LiveId" clId="{254DBB95-BF0E-4154-8734-0774797C7381}" dt="2024-12-01T12:11:42.117" v="13288"/>
          <ac:spMkLst>
            <pc:docMk/>
            <pc:sldMk cId="1678148885" sldId="289"/>
            <ac:spMk id="285" creationId="{E013D786-DEDA-3BED-066B-CA7F0AD010A1}"/>
          </ac:spMkLst>
        </pc:spChg>
        <pc:spChg chg="mod">
          <ac:chgData name="Ahmed A" userId="37cbb6571667a5a4" providerId="LiveId" clId="{254DBB95-BF0E-4154-8734-0774797C7381}" dt="2024-12-01T12:11:42.117" v="13288"/>
          <ac:spMkLst>
            <pc:docMk/>
            <pc:sldMk cId="1678148885" sldId="289"/>
            <ac:spMk id="286" creationId="{C8FD7102-C1FF-AB6E-C341-EA5853AF1B08}"/>
          </ac:spMkLst>
        </pc:spChg>
        <pc:spChg chg="mod">
          <ac:chgData name="Ahmed A" userId="37cbb6571667a5a4" providerId="LiveId" clId="{254DBB95-BF0E-4154-8734-0774797C7381}" dt="2024-12-01T12:11:42.117" v="13288"/>
          <ac:spMkLst>
            <pc:docMk/>
            <pc:sldMk cId="1678148885" sldId="289"/>
            <ac:spMk id="287" creationId="{D72F987B-334F-0DC0-5AC5-816628358B33}"/>
          </ac:spMkLst>
        </pc:spChg>
        <pc:spChg chg="mod">
          <ac:chgData name="Ahmed A" userId="37cbb6571667a5a4" providerId="LiveId" clId="{254DBB95-BF0E-4154-8734-0774797C7381}" dt="2024-12-01T12:11:42.117" v="13288"/>
          <ac:spMkLst>
            <pc:docMk/>
            <pc:sldMk cId="1678148885" sldId="289"/>
            <ac:spMk id="288" creationId="{44774617-20E0-7300-B5F1-6884A8DBCCD6}"/>
          </ac:spMkLst>
        </pc:spChg>
        <pc:spChg chg="mod">
          <ac:chgData name="Ahmed A" userId="37cbb6571667a5a4" providerId="LiveId" clId="{254DBB95-BF0E-4154-8734-0774797C7381}" dt="2024-12-01T12:11:42.117" v="13288"/>
          <ac:spMkLst>
            <pc:docMk/>
            <pc:sldMk cId="1678148885" sldId="289"/>
            <ac:spMk id="289" creationId="{AAA52F1F-66E2-2296-E396-6068AFA004C8}"/>
          </ac:spMkLst>
        </pc:spChg>
        <pc:spChg chg="mod">
          <ac:chgData name="Ahmed A" userId="37cbb6571667a5a4" providerId="LiveId" clId="{254DBB95-BF0E-4154-8734-0774797C7381}" dt="2024-12-01T12:11:42.117" v="13288"/>
          <ac:spMkLst>
            <pc:docMk/>
            <pc:sldMk cId="1678148885" sldId="289"/>
            <ac:spMk id="290" creationId="{E7309D1A-47E4-C12C-8860-F1B6D1897328}"/>
          </ac:spMkLst>
        </pc:spChg>
        <pc:spChg chg="mod">
          <ac:chgData name="Ahmed A" userId="37cbb6571667a5a4" providerId="LiveId" clId="{254DBB95-BF0E-4154-8734-0774797C7381}" dt="2024-12-01T12:11:42.117" v="13288"/>
          <ac:spMkLst>
            <pc:docMk/>
            <pc:sldMk cId="1678148885" sldId="289"/>
            <ac:spMk id="291" creationId="{31255235-04A8-28FC-2077-4B836D12DC73}"/>
          </ac:spMkLst>
        </pc:spChg>
        <pc:spChg chg="mod">
          <ac:chgData name="Ahmed A" userId="37cbb6571667a5a4" providerId="LiveId" clId="{254DBB95-BF0E-4154-8734-0774797C7381}" dt="2024-12-01T12:11:42.117" v="13288"/>
          <ac:spMkLst>
            <pc:docMk/>
            <pc:sldMk cId="1678148885" sldId="289"/>
            <ac:spMk id="293" creationId="{3BB1EDC1-7885-DA82-2485-06A9CC9171EA}"/>
          </ac:spMkLst>
        </pc:spChg>
        <pc:spChg chg="mod">
          <ac:chgData name="Ahmed A" userId="37cbb6571667a5a4" providerId="LiveId" clId="{254DBB95-BF0E-4154-8734-0774797C7381}" dt="2024-12-01T12:11:42.117" v="13288"/>
          <ac:spMkLst>
            <pc:docMk/>
            <pc:sldMk cId="1678148885" sldId="289"/>
            <ac:spMk id="299" creationId="{C3E09590-2202-FE7D-7D7F-FA493022DC71}"/>
          </ac:spMkLst>
        </pc:spChg>
        <pc:spChg chg="mod">
          <ac:chgData name="Ahmed A" userId="37cbb6571667a5a4" providerId="LiveId" clId="{254DBB95-BF0E-4154-8734-0774797C7381}" dt="2024-12-01T12:11:42.117" v="13288"/>
          <ac:spMkLst>
            <pc:docMk/>
            <pc:sldMk cId="1678148885" sldId="289"/>
            <ac:spMk id="300" creationId="{B399730C-17E6-C5D9-6FAD-A890223EA143}"/>
          </ac:spMkLst>
        </pc:spChg>
        <pc:spChg chg="mod">
          <ac:chgData name="Ahmed A" userId="37cbb6571667a5a4" providerId="LiveId" clId="{254DBB95-BF0E-4154-8734-0774797C7381}" dt="2024-12-01T12:11:42.117" v="13288"/>
          <ac:spMkLst>
            <pc:docMk/>
            <pc:sldMk cId="1678148885" sldId="289"/>
            <ac:spMk id="301" creationId="{80D826F7-D4B9-343F-D21B-0EE70E3BFF7E}"/>
          </ac:spMkLst>
        </pc:spChg>
        <pc:spChg chg="mod">
          <ac:chgData name="Ahmed A" userId="37cbb6571667a5a4" providerId="LiveId" clId="{254DBB95-BF0E-4154-8734-0774797C7381}" dt="2024-12-01T12:11:42.117" v="13288"/>
          <ac:spMkLst>
            <pc:docMk/>
            <pc:sldMk cId="1678148885" sldId="289"/>
            <ac:spMk id="302" creationId="{99526DE5-C87F-7AEA-559D-BCA54206857E}"/>
          </ac:spMkLst>
        </pc:spChg>
        <pc:spChg chg="mod">
          <ac:chgData name="Ahmed A" userId="37cbb6571667a5a4" providerId="LiveId" clId="{254DBB95-BF0E-4154-8734-0774797C7381}" dt="2024-12-01T12:11:42.117" v="13288"/>
          <ac:spMkLst>
            <pc:docMk/>
            <pc:sldMk cId="1678148885" sldId="289"/>
            <ac:spMk id="303" creationId="{3DC1CDB5-8C0C-7419-D3FA-5B4F098E2EFB}"/>
          </ac:spMkLst>
        </pc:spChg>
        <pc:spChg chg="mod">
          <ac:chgData name="Ahmed A" userId="37cbb6571667a5a4" providerId="LiveId" clId="{254DBB95-BF0E-4154-8734-0774797C7381}" dt="2024-12-01T12:11:42.117" v="13288"/>
          <ac:spMkLst>
            <pc:docMk/>
            <pc:sldMk cId="1678148885" sldId="289"/>
            <ac:spMk id="304" creationId="{A7A5AFE5-0A44-20D4-02EC-D2A498051B6B}"/>
          </ac:spMkLst>
        </pc:spChg>
        <pc:spChg chg="mod">
          <ac:chgData name="Ahmed A" userId="37cbb6571667a5a4" providerId="LiveId" clId="{254DBB95-BF0E-4154-8734-0774797C7381}" dt="2024-12-01T12:11:42.117" v="13288"/>
          <ac:spMkLst>
            <pc:docMk/>
            <pc:sldMk cId="1678148885" sldId="289"/>
            <ac:spMk id="305" creationId="{3FA0D33A-386A-C5A9-E577-86DDF0440FF7}"/>
          </ac:spMkLst>
        </pc:spChg>
        <pc:spChg chg="mod">
          <ac:chgData name="Ahmed A" userId="37cbb6571667a5a4" providerId="LiveId" clId="{254DBB95-BF0E-4154-8734-0774797C7381}" dt="2024-12-01T12:11:42.117" v="13288"/>
          <ac:spMkLst>
            <pc:docMk/>
            <pc:sldMk cId="1678148885" sldId="289"/>
            <ac:spMk id="306" creationId="{023A1271-4376-0F84-9AA7-1733F43247CB}"/>
          </ac:spMkLst>
        </pc:spChg>
        <pc:spChg chg="mod">
          <ac:chgData name="Ahmed A" userId="37cbb6571667a5a4" providerId="LiveId" clId="{254DBB95-BF0E-4154-8734-0774797C7381}" dt="2024-12-01T12:11:42.117" v="13288"/>
          <ac:spMkLst>
            <pc:docMk/>
            <pc:sldMk cId="1678148885" sldId="289"/>
            <ac:spMk id="307" creationId="{5E31E752-75F4-757F-1DD0-993901478497}"/>
          </ac:spMkLst>
        </pc:spChg>
        <pc:spChg chg="mod">
          <ac:chgData name="Ahmed A" userId="37cbb6571667a5a4" providerId="LiveId" clId="{254DBB95-BF0E-4154-8734-0774797C7381}" dt="2024-12-01T12:11:42.117" v="13288"/>
          <ac:spMkLst>
            <pc:docMk/>
            <pc:sldMk cId="1678148885" sldId="289"/>
            <ac:spMk id="308" creationId="{12B66879-EC11-2B83-D053-47EB98F81EF5}"/>
          </ac:spMkLst>
        </pc:spChg>
        <pc:spChg chg="mod">
          <ac:chgData name="Ahmed A" userId="37cbb6571667a5a4" providerId="LiveId" clId="{254DBB95-BF0E-4154-8734-0774797C7381}" dt="2024-12-01T12:11:42.117" v="13288"/>
          <ac:spMkLst>
            <pc:docMk/>
            <pc:sldMk cId="1678148885" sldId="289"/>
            <ac:spMk id="309" creationId="{B1ABDF12-ED57-2325-B851-7572F86906B2}"/>
          </ac:spMkLst>
        </pc:spChg>
        <pc:spChg chg="mod">
          <ac:chgData name="Ahmed A" userId="37cbb6571667a5a4" providerId="LiveId" clId="{254DBB95-BF0E-4154-8734-0774797C7381}" dt="2024-12-01T12:11:42.117" v="13288"/>
          <ac:spMkLst>
            <pc:docMk/>
            <pc:sldMk cId="1678148885" sldId="289"/>
            <ac:spMk id="310" creationId="{03508C30-ACC2-9179-E3F6-E05E9115620D}"/>
          </ac:spMkLst>
        </pc:spChg>
        <pc:spChg chg="mod">
          <ac:chgData name="Ahmed A" userId="37cbb6571667a5a4" providerId="LiveId" clId="{254DBB95-BF0E-4154-8734-0774797C7381}" dt="2024-12-01T12:11:42.117" v="13288"/>
          <ac:spMkLst>
            <pc:docMk/>
            <pc:sldMk cId="1678148885" sldId="289"/>
            <ac:spMk id="311" creationId="{D0DE7699-5A57-9F1E-E4EF-0AABB049B4D9}"/>
          </ac:spMkLst>
        </pc:spChg>
        <pc:spChg chg="mod">
          <ac:chgData name="Ahmed A" userId="37cbb6571667a5a4" providerId="LiveId" clId="{254DBB95-BF0E-4154-8734-0774797C7381}" dt="2024-12-01T12:11:42.117" v="13288"/>
          <ac:spMkLst>
            <pc:docMk/>
            <pc:sldMk cId="1678148885" sldId="289"/>
            <ac:spMk id="314" creationId="{AAA68D86-60D6-F654-4094-B9A0699555C9}"/>
          </ac:spMkLst>
        </pc:spChg>
        <pc:spChg chg="mod">
          <ac:chgData name="Ahmed A" userId="37cbb6571667a5a4" providerId="LiveId" clId="{254DBB95-BF0E-4154-8734-0774797C7381}" dt="2024-12-01T12:11:42.117" v="13288"/>
          <ac:spMkLst>
            <pc:docMk/>
            <pc:sldMk cId="1678148885" sldId="289"/>
            <ac:spMk id="315" creationId="{36636547-0F26-EE38-7F57-DCA90AA9B1EA}"/>
          </ac:spMkLst>
        </pc:spChg>
        <pc:spChg chg="mod">
          <ac:chgData name="Ahmed A" userId="37cbb6571667a5a4" providerId="LiveId" clId="{254DBB95-BF0E-4154-8734-0774797C7381}" dt="2024-12-01T12:11:42.117" v="13288"/>
          <ac:spMkLst>
            <pc:docMk/>
            <pc:sldMk cId="1678148885" sldId="289"/>
            <ac:spMk id="316" creationId="{67E66A12-AE3B-1F32-AB3A-72EB92637CCF}"/>
          </ac:spMkLst>
        </pc:spChg>
        <pc:spChg chg="mod">
          <ac:chgData name="Ahmed A" userId="37cbb6571667a5a4" providerId="LiveId" clId="{254DBB95-BF0E-4154-8734-0774797C7381}" dt="2024-12-01T12:11:42.117" v="13288"/>
          <ac:spMkLst>
            <pc:docMk/>
            <pc:sldMk cId="1678148885" sldId="289"/>
            <ac:spMk id="317" creationId="{4417FC09-DA60-97D2-1F2B-588196454622}"/>
          </ac:spMkLst>
        </pc:spChg>
        <pc:spChg chg="mod">
          <ac:chgData name="Ahmed A" userId="37cbb6571667a5a4" providerId="LiveId" clId="{254DBB95-BF0E-4154-8734-0774797C7381}" dt="2024-12-01T12:11:42.117" v="13288"/>
          <ac:spMkLst>
            <pc:docMk/>
            <pc:sldMk cId="1678148885" sldId="289"/>
            <ac:spMk id="318" creationId="{E26CBD5D-9FB0-20C3-8E20-22EBF7F946BF}"/>
          </ac:spMkLst>
        </pc:spChg>
        <pc:spChg chg="mod">
          <ac:chgData name="Ahmed A" userId="37cbb6571667a5a4" providerId="LiveId" clId="{254DBB95-BF0E-4154-8734-0774797C7381}" dt="2024-12-01T12:11:42.117" v="13288"/>
          <ac:spMkLst>
            <pc:docMk/>
            <pc:sldMk cId="1678148885" sldId="289"/>
            <ac:spMk id="319" creationId="{71F5ECB7-7F27-679B-D719-5C7679FD9857}"/>
          </ac:spMkLst>
        </pc:spChg>
        <pc:spChg chg="mod">
          <ac:chgData name="Ahmed A" userId="37cbb6571667a5a4" providerId="LiveId" clId="{254DBB95-BF0E-4154-8734-0774797C7381}" dt="2024-12-01T12:11:42.117" v="13288"/>
          <ac:spMkLst>
            <pc:docMk/>
            <pc:sldMk cId="1678148885" sldId="289"/>
            <ac:spMk id="320" creationId="{65856962-9EBE-A3E7-60DB-2EC35597A258}"/>
          </ac:spMkLst>
        </pc:spChg>
        <pc:spChg chg="mod">
          <ac:chgData name="Ahmed A" userId="37cbb6571667a5a4" providerId="LiveId" clId="{254DBB95-BF0E-4154-8734-0774797C7381}" dt="2024-12-01T12:11:42.117" v="13288"/>
          <ac:spMkLst>
            <pc:docMk/>
            <pc:sldMk cId="1678148885" sldId="289"/>
            <ac:spMk id="321" creationId="{55C6163F-09FC-CE38-C5B2-F2EA320F9951}"/>
          </ac:spMkLst>
        </pc:spChg>
        <pc:spChg chg="mod">
          <ac:chgData name="Ahmed A" userId="37cbb6571667a5a4" providerId="LiveId" clId="{254DBB95-BF0E-4154-8734-0774797C7381}" dt="2024-12-01T12:11:42.117" v="13288"/>
          <ac:spMkLst>
            <pc:docMk/>
            <pc:sldMk cId="1678148885" sldId="289"/>
            <ac:spMk id="322" creationId="{2C2A377E-2448-D500-B952-52C534972001}"/>
          </ac:spMkLst>
        </pc:spChg>
        <pc:spChg chg="mod">
          <ac:chgData name="Ahmed A" userId="37cbb6571667a5a4" providerId="LiveId" clId="{254DBB95-BF0E-4154-8734-0774797C7381}" dt="2024-12-01T12:11:42.117" v="13288"/>
          <ac:spMkLst>
            <pc:docMk/>
            <pc:sldMk cId="1678148885" sldId="289"/>
            <ac:spMk id="323" creationId="{709F7159-EE50-A2AF-ABE5-3FF77BC5F012}"/>
          </ac:spMkLst>
        </pc:spChg>
        <pc:spChg chg="mod">
          <ac:chgData name="Ahmed A" userId="37cbb6571667a5a4" providerId="LiveId" clId="{254DBB95-BF0E-4154-8734-0774797C7381}" dt="2024-12-01T12:11:42.117" v="13288"/>
          <ac:spMkLst>
            <pc:docMk/>
            <pc:sldMk cId="1678148885" sldId="289"/>
            <ac:spMk id="324" creationId="{61227C79-DBC6-4058-DD64-EB77F932015A}"/>
          </ac:spMkLst>
        </pc:spChg>
        <pc:spChg chg="mod">
          <ac:chgData name="Ahmed A" userId="37cbb6571667a5a4" providerId="LiveId" clId="{254DBB95-BF0E-4154-8734-0774797C7381}" dt="2024-12-01T12:11:42.117" v="13288"/>
          <ac:spMkLst>
            <pc:docMk/>
            <pc:sldMk cId="1678148885" sldId="289"/>
            <ac:spMk id="325" creationId="{049EEE88-75D1-94A7-5C29-696491BF6558}"/>
          </ac:spMkLst>
        </pc:spChg>
        <pc:spChg chg="mod">
          <ac:chgData name="Ahmed A" userId="37cbb6571667a5a4" providerId="LiveId" clId="{254DBB95-BF0E-4154-8734-0774797C7381}" dt="2024-12-01T12:11:42.117" v="13288"/>
          <ac:spMkLst>
            <pc:docMk/>
            <pc:sldMk cId="1678148885" sldId="289"/>
            <ac:spMk id="326" creationId="{A92E42EC-D493-4DBD-6431-81FBBF331E7E}"/>
          </ac:spMkLst>
        </pc:spChg>
        <pc:spChg chg="mod">
          <ac:chgData name="Ahmed A" userId="37cbb6571667a5a4" providerId="LiveId" clId="{254DBB95-BF0E-4154-8734-0774797C7381}" dt="2024-12-01T12:11:42.117" v="13288"/>
          <ac:spMkLst>
            <pc:docMk/>
            <pc:sldMk cId="1678148885" sldId="289"/>
            <ac:spMk id="327" creationId="{05C24FEA-7BF0-75FE-86B0-81601B6A5E64}"/>
          </ac:spMkLst>
        </pc:spChg>
        <pc:spChg chg="mod">
          <ac:chgData name="Ahmed A" userId="37cbb6571667a5a4" providerId="LiveId" clId="{254DBB95-BF0E-4154-8734-0774797C7381}" dt="2024-12-01T12:11:42.117" v="13288"/>
          <ac:spMkLst>
            <pc:docMk/>
            <pc:sldMk cId="1678148885" sldId="289"/>
            <ac:spMk id="328" creationId="{73E53AE3-8981-D9F4-FE15-4B6FDD1E1534}"/>
          </ac:spMkLst>
        </pc:spChg>
        <pc:spChg chg="mod">
          <ac:chgData name="Ahmed A" userId="37cbb6571667a5a4" providerId="LiveId" clId="{254DBB95-BF0E-4154-8734-0774797C7381}" dt="2024-12-01T12:11:42.117" v="13288"/>
          <ac:spMkLst>
            <pc:docMk/>
            <pc:sldMk cId="1678148885" sldId="289"/>
            <ac:spMk id="329" creationId="{682DF0DC-5123-48B1-9104-D2F06B202EEB}"/>
          </ac:spMkLst>
        </pc:spChg>
        <pc:spChg chg="mod">
          <ac:chgData name="Ahmed A" userId="37cbb6571667a5a4" providerId="LiveId" clId="{254DBB95-BF0E-4154-8734-0774797C7381}" dt="2024-12-01T12:11:42.117" v="13288"/>
          <ac:spMkLst>
            <pc:docMk/>
            <pc:sldMk cId="1678148885" sldId="289"/>
            <ac:spMk id="330" creationId="{1C6B9940-EC72-29E8-20FE-FEEFE0606388}"/>
          </ac:spMkLst>
        </pc:spChg>
        <pc:spChg chg="mod">
          <ac:chgData name="Ahmed A" userId="37cbb6571667a5a4" providerId="LiveId" clId="{254DBB95-BF0E-4154-8734-0774797C7381}" dt="2024-12-01T12:11:42.117" v="13288"/>
          <ac:spMkLst>
            <pc:docMk/>
            <pc:sldMk cId="1678148885" sldId="289"/>
            <ac:spMk id="334" creationId="{FC93E8CD-E516-5F21-18E5-9FC6AF88629B}"/>
          </ac:spMkLst>
        </pc:spChg>
        <pc:spChg chg="mod">
          <ac:chgData name="Ahmed A" userId="37cbb6571667a5a4" providerId="LiveId" clId="{254DBB95-BF0E-4154-8734-0774797C7381}" dt="2024-12-01T12:11:42.117" v="13288"/>
          <ac:spMkLst>
            <pc:docMk/>
            <pc:sldMk cId="1678148885" sldId="289"/>
            <ac:spMk id="336" creationId="{5E20BB86-4C4E-88D5-AC37-9B48B923E767}"/>
          </ac:spMkLst>
        </pc:spChg>
        <pc:spChg chg="mod">
          <ac:chgData name="Ahmed A" userId="37cbb6571667a5a4" providerId="LiveId" clId="{254DBB95-BF0E-4154-8734-0774797C7381}" dt="2024-12-01T12:11:42.117" v="13288"/>
          <ac:spMkLst>
            <pc:docMk/>
            <pc:sldMk cId="1678148885" sldId="289"/>
            <ac:spMk id="337" creationId="{6A545BFA-4588-9BA9-39D1-D1E872FECE76}"/>
          </ac:spMkLst>
        </pc:spChg>
        <pc:spChg chg="mod">
          <ac:chgData name="Ahmed A" userId="37cbb6571667a5a4" providerId="LiveId" clId="{254DBB95-BF0E-4154-8734-0774797C7381}" dt="2024-12-01T12:11:42.117" v="13288"/>
          <ac:spMkLst>
            <pc:docMk/>
            <pc:sldMk cId="1678148885" sldId="289"/>
            <ac:spMk id="338" creationId="{FAF46DFC-C2E0-8CB7-FBD7-455005C701CF}"/>
          </ac:spMkLst>
        </pc:spChg>
        <pc:spChg chg="mod">
          <ac:chgData name="Ahmed A" userId="37cbb6571667a5a4" providerId="LiveId" clId="{254DBB95-BF0E-4154-8734-0774797C7381}" dt="2024-12-01T12:11:42.117" v="13288"/>
          <ac:spMkLst>
            <pc:docMk/>
            <pc:sldMk cId="1678148885" sldId="289"/>
            <ac:spMk id="339" creationId="{A37AC307-7B68-C4DE-5F15-2AF0E1867F02}"/>
          </ac:spMkLst>
        </pc:spChg>
        <pc:spChg chg="mod">
          <ac:chgData name="Ahmed A" userId="37cbb6571667a5a4" providerId="LiveId" clId="{254DBB95-BF0E-4154-8734-0774797C7381}" dt="2024-12-01T12:11:42.117" v="13288"/>
          <ac:spMkLst>
            <pc:docMk/>
            <pc:sldMk cId="1678148885" sldId="289"/>
            <ac:spMk id="340" creationId="{E7CB963B-A031-296D-1702-2FD1A773075F}"/>
          </ac:spMkLst>
        </pc:spChg>
        <pc:spChg chg="mod">
          <ac:chgData name="Ahmed A" userId="37cbb6571667a5a4" providerId="LiveId" clId="{254DBB95-BF0E-4154-8734-0774797C7381}" dt="2024-12-01T12:11:42.117" v="13288"/>
          <ac:spMkLst>
            <pc:docMk/>
            <pc:sldMk cId="1678148885" sldId="289"/>
            <ac:spMk id="341" creationId="{9FD78B66-E8D5-F050-4988-0C027B9CCCC7}"/>
          </ac:spMkLst>
        </pc:spChg>
        <pc:spChg chg="mod">
          <ac:chgData name="Ahmed A" userId="37cbb6571667a5a4" providerId="LiveId" clId="{254DBB95-BF0E-4154-8734-0774797C7381}" dt="2024-12-01T12:11:42.117" v="13288"/>
          <ac:spMkLst>
            <pc:docMk/>
            <pc:sldMk cId="1678148885" sldId="289"/>
            <ac:spMk id="342" creationId="{841B12DF-5FA4-168A-0EAE-AFCEBACE5C05}"/>
          </ac:spMkLst>
        </pc:spChg>
        <pc:spChg chg="mod">
          <ac:chgData name="Ahmed A" userId="37cbb6571667a5a4" providerId="LiveId" clId="{254DBB95-BF0E-4154-8734-0774797C7381}" dt="2024-12-01T12:11:42.117" v="13288"/>
          <ac:spMkLst>
            <pc:docMk/>
            <pc:sldMk cId="1678148885" sldId="289"/>
            <ac:spMk id="343" creationId="{A685B937-B699-CFDF-BCF1-AF8FFBC09153}"/>
          </ac:spMkLst>
        </pc:spChg>
        <pc:spChg chg="mod">
          <ac:chgData name="Ahmed A" userId="37cbb6571667a5a4" providerId="LiveId" clId="{254DBB95-BF0E-4154-8734-0774797C7381}" dt="2024-12-01T12:11:42.117" v="13288"/>
          <ac:spMkLst>
            <pc:docMk/>
            <pc:sldMk cId="1678148885" sldId="289"/>
            <ac:spMk id="344" creationId="{5078A1CA-5D1D-F9B4-0483-1C936F57E08C}"/>
          </ac:spMkLst>
        </pc:spChg>
        <pc:spChg chg="mod">
          <ac:chgData name="Ahmed A" userId="37cbb6571667a5a4" providerId="LiveId" clId="{254DBB95-BF0E-4154-8734-0774797C7381}" dt="2024-12-01T12:11:42.117" v="13288"/>
          <ac:spMkLst>
            <pc:docMk/>
            <pc:sldMk cId="1678148885" sldId="289"/>
            <ac:spMk id="345" creationId="{D9D172E0-39B1-92A8-E8D4-D0AE73028392}"/>
          </ac:spMkLst>
        </pc:spChg>
        <pc:spChg chg="mod">
          <ac:chgData name="Ahmed A" userId="37cbb6571667a5a4" providerId="LiveId" clId="{254DBB95-BF0E-4154-8734-0774797C7381}" dt="2024-12-01T12:11:42.117" v="13288"/>
          <ac:spMkLst>
            <pc:docMk/>
            <pc:sldMk cId="1678148885" sldId="289"/>
            <ac:spMk id="346" creationId="{81A17460-A614-C14F-FC42-2F9223DE37D8}"/>
          </ac:spMkLst>
        </pc:spChg>
        <pc:grpChg chg="add mod">
          <ac:chgData name="Ahmed A" userId="37cbb6571667a5a4" providerId="LiveId" clId="{254DBB95-BF0E-4154-8734-0774797C7381}" dt="2024-12-01T12:11:43.513" v="13289" actId="1076"/>
          <ac:grpSpMkLst>
            <pc:docMk/>
            <pc:sldMk cId="1678148885" sldId="289"/>
            <ac:grpSpMk id="2" creationId="{FC7AB8D4-FDD3-3F69-5351-46B0823C1CE3}"/>
          </ac:grpSpMkLst>
        </pc:grpChg>
        <pc:grpChg chg="mod">
          <ac:chgData name="Ahmed A" userId="37cbb6571667a5a4" providerId="LiveId" clId="{254DBB95-BF0E-4154-8734-0774797C7381}" dt="2024-12-01T12:11:42.117" v="13288"/>
          <ac:grpSpMkLst>
            <pc:docMk/>
            <pc:sldMk cId="1678148885" sldId="289"/>
            <ac:grpSpMk id="3" creationId="{F93D3169-AAB9-1D2A-5367-7935733F129B}"/>
          </ac:grpSpMkLst>
        </pc:grpChg>
        <pc:grpChg chg="mod">
          <ac:chgData name="Ahmed A" userId="37cbb6571667a5a4" providerId="LiveId" clId="{254DBB95-BF0E-4154-8734-0774797C7381}" dt="2024-12-01T12:11:42.117" v="13288"/>
          <ac:grpSpMkLst>
            <pc:docMk/>
            <pc:sldMk cId="1678148885" sldId="289"/>
            <ac:grpSpMk id="4" creationId="{88B4AC80-6563-2DBD-8446-FE1F7EF9C794}"/>
          </ac:grpSpMkLst>
        </pc:grpChg>
        <pc:grpChg chg="mod">
          <ac:chgData name="Ahmed A" userId="37cbb6571667a5a4" providerId="LiveId" clId="{254DBB95-BF0E-4154-8734-0774797C7381}" dt="2024-12-01T12:11:42.117" v="13288"/>
          <ac:grpSpMkLst>
            <pc:docMk/>
            <pc:sldMk cId="1678148885" sldId="289"/>
            <ac:grpSpMk id="6" creationId="{4E2493A0-8382-E68C-C564-C2372562DF20}"/>
          </ac:grpSpMkLst>
        </pc:grpChg>
        <pc:grpChg chg="mod">
          <ac:chgData name="Ahmed A" userId="37cbb6571667a5a4" providerId="LiveId" clId="{254DBB95-BF0E-4154-8734-0774797C7381}" dt="2024-12-01T12:11:42.117" v="13288"/>
          <ac:grpSpMkLst>
            <pc:docMk/>
            <pc:sldMk cId="1678148885" sldId="289"/>
            <ac:grpSpMk id="7" creationId="{84074238-414A-0014-B852-94C1FADEE9FE}"/>
          </ac:grpSpMkLst>
        </pc:grpChg>
        <pc:grpChg chg="mod">
          <ac:chgData name="Ahmed A" userId="37cbb6571667a5a4" providerId="LiveId" clId="{254DBB95-BF0E-4154-8734-0774797C7381}" dt="2024-12-01T12:11:42.117" v="13288"/>
          <ac:grpSpMkLst>
            <pc:docMk/>
            <pc:sldMk cId="1678148885" sldId="289"/>
            <ac:grpSpMk id="10" creationId="{B9F386BF-0E7F-F3EF-438C-6F625309C0B8}"/>
          </ac:grpSpMkLst>
        </pc:grpChg>
        <pc:grpChg chg="mod">
          <ac:chgData name="Ahmed A" userId="37cbb6571667a5a4" providerId="LiveId" clId="{254DBB95-BF0E-4154-8734-0774797C7381}" dt="2024-12-01T12:11:42.117" v="13288"/>
          <ac:grpSpMkLst>
            <pc:docMk/>
            <pc:sldMk cId="1678148885" sldId="289"/>
            <ac:grpSpMk id="11" creationId="{CA22C947-88B6-5F4E-B51A-80A9B56F9AAA}"/>
          </ac:grpSpMkLst>
        </pc:grpChg>
        <pc:grpChg chg="mod">
          <ac:chgData name="Ahmed A" userId="37cbb6571667a5a4" providerId="LiveId" clId="{254DBB95-BF0E-4154-8734-0774797C7381}" dt="2024-12-01T12:11:42.117" v="13288"/>
          <ac:grpSpMkLst>
            <pc:docMk/>
            <pc:sldMk cId="1678148885" sldId="289"/>
            <ac:grpSpMk id="12" creationId="{49E9D2FB-AF25-972C-EA3F-8FE56D74480F}"/>
          </ac:grpSpMkLst>
        </pc:grpChg>
        <pc:grpChg chg="mod">
          <ac:chgData name="Ahmed A" userId="37cbb6571667a5a4" providerId="LiveId" clId="{254DBB95-BF0E-4154-8734-0774797C7381}" dt="2024-12-01T12:11:42.117" v="13288"/>
          <ac:grpSpMkLst>
            <pc:docMk/>
            <pc:sldMk cId="1678148885" sldId="289"/>
            <ac:grpSpMk id="19" creationId="{084794B8-7C50-63B0-CFF1-66E2B916FBF8}"/>
          </ac:grpSpMkLst>
        </pc:grpChg>
        <pc:grpChg chg="mod">
          <ac:chgData name="Ahmed A" userId="37cbb6571667a5a4" providerId="LiveId" clId="{254DBB95-BF0E-4154-8734-0774797C7381}" dt="2024-12-01T12:11:42.117" v="13288"/>
          <ac:grpSpMkLst>
            <pc:docMk/>
            <pc:sldMk cId="1678148885" sldId="289"/>
            <ac:grpSpMk id="20" creationId="{1F60AAE7-1673-0803-A57B-4506BFE531B7}"/>
          </ac:grpSpMkLst>
        </pc:grpChg>
        <pc:grpChg chg="mod">
          <ac:chgData name="Ahmed A" userId="37cbb6571667a5a4" providerId="LiveId" clId="{254DBB95-BF0E-4154-8734-0774797C7381}" dt="2024-12-01T12:11:42.117" v="13288"/>
          <ac:grpSpMkLst>
            <pc:docMk/>
            <pc:sldMk cId="1678148885" sldId="289"/>
            <ac:grpSpMk id="21" creationId="{6CC4F87F-0A37-655B-0114-50E1E5AFEE4E}"/>
          </ac:grpSpMkLst>
        </pc:grpChg>
        <pc:grpChg chg="mod">
          <ac:chgData name="Ahmed A" userId="37cbb6571667a5a4" providerId="LiveId" clId="{254DBB95-BF0E-4154-8734-0774797C7381}" dt="2024-12-01T12:11:42.117" v="13288"/>
          <ac:grpSpMkLst>
            <pc:docMk/>
            <pc:sldMk cId="1678148885" sldId="289"/>
            <ac:grpSpMk id="22" creationId="{9ECD8D6A-24E4-D3BF-00CD-25F5434A051D}"/>
          </ac:grpSpMkLst>
        </pc:grpChg>
        <pc:grpChg chg="mod">
          <ac:chgData name="Ahmed A" userId="37cbb6571667a5a4" providerId="LiveId" clId="{254DBB95-BF0E-4154-8734-0774797C7381}" dt="2024-12-01T12:11:42.117" v="13288"/>
          <ac:grpSpMkLst>
            <pc:docMk/>
            <pc:sldMk cId="1678148885" sldId="289"/>
            <ac:grpSpMk id="23" creationId="{3E435BFF-795A-D80D-58B8-755D45EC1094}"/>
          </ac:grpSpMkLst>
        </pc:grpChg>
        <pc:grpChg chg="mod">
          <ac:chgData name="Ahmed A" userId="37cbb6571667a5a4" providerId="LiveId" clId="{254DBB95-BF0E-4154-8734-0774797C7381}" dt="2024-12-01T12:11:42.117" v="13288"/>
          <ac:grpSpMkLst>
            <pc:docMk/>
            <pc:sldMk cId="1678148885" sldId="289"/>
            <ac:grpSpMk id="24" creationId="{895398BE-3415-CE6B-7E80-6489015485AA}"/>
          </ac:grpSpMkLst>
        </pc:grpChg>
        <pc:grpChg chg="mod">
          <ac:chgData name="Ahmed A" userId="37cbb6571667a5a4" providerId="LiveId" clId="{254DBB95-BF0E-4154-8734-0774797C7381}" dt="2024-12-01T12:11:42.117" v="13288"/>
          <ac:grpSpMkLst>
            <pc:docMk/>
            <pc:sldMk cId="1678148885" sldId="289"/>
            <ac:grpSpMk id="25" creationId="{D0E59A19-FF8D-91DB-18E9-E0E4DF55CC80}"/>
          </ac:grpSpMkLst>
        </pc:grpChg>
        <pc:grpChg chg="mod">
          <ac:chgData name="Ahmed A" userId="37cbb6571667a5a4" providerId="LiveId" clId="{254DBB95-BF0E-4154-8734-0774797C7381}" dt="2024-12-01T12:11:42.117" v="13288"/>
          <ac:grpSpMkLst>
            <pc:docMk/>
            <pc:sldMk cId="1678148885" sldId="289"/>
            <ac:grpSpMk id="35" creationId="{2B9291DF-FFFA-D91F-C497-93CF3891F940}"/>
          </ac:grpSpMkLst>
        </pc:grpChg>
        <pc:grpChg chg="mod">
          <ac:chgData name="Ahmed A" userId="37cbb6571667a5a4" providerId="LiveId" clId="{254DBB95-BF0E-4154-8734-0774797C7381}" dt="2024-12-01T12:11:42.117" v="13288"/>
          <ac:grpSpMkLst>
            <pc:docMk/>
            <pc:sldMk cId="1678148885" sldId="289"/>
            <ac:grpSpMk id="36" creationId="{10ADBC42-72B8-85F6-9F04-54CEA1D684F1}"/>
          </ac:grpSpMkLst>
        </pc:grpChg>
        <pc:grpChg chg="mod">
          <ac:chgData name="Ahmed A" userId="37cbb6571667a5a4" providerId="LiveId" clId="{254DBB95-BF0E-4154-8734-0774797C7381}" dt="2024-12-01T12:11:42.117" v="13288"/>
          <ac:grpSpMkLst>
            <pc:docMk/>
            <pc:sldMk cId="1678148885" sldId="289"/>
            <ac:grpSpMk id="37" creationId="{020BBEB2-13B1-339B-34AA-AE7AD23EE413}"/>
          </ac:grpSpMkLst>
        </pc:grpChg>
        <pc:grpChg chg="mod">
          <ac:chgData name="Ahmed A" userId="37cbb6571667a5a4" providerId="LiveId" clId="{254DBB95-BF0E-4154-8734-0774797C7381}" dt="2024-12-01T12:11:42.117" v="13288"/>
          <ac:grpSpMkLst>
            <pc:docMk/>
            <pc:sldMk cId="1678148885" sldId="289"/>
            <ac:grpSpMk id="47" creationId="{510877ED-3715-627D-1764-3DCEFA973AF1}"/>
          </ac:grpSpMkLst>
        </pc:grpChg>
        <pc:grpChg chg="mod">
          <ac:chgData name="Ahmed A" userId="37cbb6571667a5a4" providerId="LiveId" clId="{254DBB95-BF0E-4154-8734-0774797C7381}" dt="2024-12-01T12:11:42.117" v="13288"/>
          <ac:grpSpMkLst>
            <pc:docMk/>
            <pc:sldMk cId="1678148885" sldId="289"/>
            <ac:grpSpMk id="48" creationId="{6BAAF3DD-CE59-E1DF-0829-37ACE8F24797}"/>
          </ac:grpSpMkLst>
        </pc:grpChg>
        <pc:grpChg chg="mod">
          <ac:chgData name="Ahmed A" userId="37cbb6571667a5a4" providerId="LiveId" clId="{254DBB95-BF0E-4154-8734-0774797C7381}" dt="2024-12-01T12:11:42.117" v="13288"/>
          <ac:grpSpMkLst>
            <pc:docMk/>
            <pc:sldMk cId="1678148885" sldId="289"/>
            <ac:grpSpMk id="49" creationId="{83C9A182-D531-F14C-515E-8E16D00393D1}"/>
          </ac:grpSpMkLst>
        </pc:grpChg>
        <pc:grpChg chg="mod">
          <ac:chgData name="Ahmed A" userId="37cbb6571667a5a4" providerId="LiveId" clId="{254DBB95-BF0E-4154-8734-0774797C7381}" dt="2024-12-01T12:11:42.117" v="13288"/>
          <ac:grpSpMkLst>
            <pc:docMk/>
            <pc:sldMk cId="1678148885" sldId="289"/>
            <ac:grpSpMk id="59" creationId="{FCABD5B2-2F17-0536-E56E-1F09ACE67489}"/>
          </ac:grpSpMkLst>
        </pc:grpChg>
        <pc:grpChg chg="mod">
          <ac:chgData name="Ahmed A" userId="37cbb6571667a5a4" providerId="LiveId" clId="{254DBB95-BF0E-4154-8734-0774797C7381}" dt="2024-12-01T12:11:42.117" v="13288"/>
          <ac:grpSpMkLst>
            <pc:docMk/>
            <pc:sldMk cId="1678148885" sldId="289"/>
            <ac:grpSpMk id="60" creationId="{AF765B24-5DC2-3377-7D73-43C4CA337218}"/>
          </ac:grpSpMkLst>
        </pc:grpChg>
        <pc:grpChg chg="mod">
          <ac:chgData name="Ahmed A" userId="37cbb6571667a5a4" providerId="LiveId" clId="{254DBB95-BF0E-4154-8734-0774797C7381}" dt="2024-12-01T12:11:42.117" v="13288"/>
          <ac:grpSpMkLst>
            <pc:docMk/>
            <pc:sldMk cId="1678148885" sldId="289"/>
            <ac:grpSpMk id="61" creationId="{1032F48C-D72B-AFB2-A83D-15DF6BE7BF48}"/>
          </ac:grpSpMkLst>
        </pc:grpChg>
        <pc:grpChg chg="mod">
          <ac:chgData name="Ahmed A" userId="37cbb6571667a5a4" providerId="LiveId" clId="{254DBB95-BF0E-4154-8734-0774797C7381}" dt="2024-12-01T12:11:42.117" v="13288"/>
          <ac:grpSpMkLst>
            <pc:docMk/>
            <pc:sldMk cId="1678148885" sldId="289"/>
            <ac:grpSpMk id="74" creationId="{204C6822-95C8-9620-D9B3-D907AD4D71FA}"/>
          </ac:grpSpMkLst>
        </pc:grpChg>
        <pc:grpChg chg="mod">
          <ac:chgData name="Ahmed A" userId="37cbb6571667a5a4" providerId="LiveId" clId="{254DBB95-BF0E-4154-8734-0774797C7381}" dt="2024-12-01T12:11:42.117" v="13288"/>
          <ac:grpSpMkLst>
            <pc:docMk/>
            <pc:sldMk cId="1678148885" sldId="289"/>
            <ac:grpSpMk id="75" creationId="{1571AF7C-F68C-D02A-73EB-1C185E3666FE}"/>
          </ac:grpSpMkLst>
        </pc:grpChg>
        <pc:grpChg chg="mod">
          <ac:chgData name="Ahmed A" userId="37cbb6571667a5a4" providerId="LiveId" clId="{254DBB95-BF0E-4154-8734-0774797C7381}" dt="2024-12-01T12:11:42.117" v="13288"/>
          <ac:grpSpMkLst>
            <pc:docMk/>
            <pc:sldMk cId="1678148885" sldId="289"/>
            <ac:grpSpMk id="76" creationId="{CD8A3E0B-7606-9900-91F7-B0800F389EB0}"/>
          </ac:grpSpMkLst>
        </pc:grpChg>
        <pc:grpChg chg="mod">
          <ac:chgData name="Ahmed A" userId="37cbb6571667a5a4" providerId="LiveId" clId="{254DBB95-BF0E-4154-8734-0774797C7381}" dt="2024-12-01T12:11:42.117" v="13288"/>
          <ac:grpSpMkLst>
            <pc:docMk/>
            <pc:sldMk cId="1678148885" sldId="289"/>
            <ac:grpSpMk id="78" creationId="{E2F57410-6215-B988-1688-05AEBB34D80B}"/>
          </ac:grpSpMkLst>
        </pc:grpChg>
        <pc:grpChg chg="mod">
          <ac:chgData name="Ahmed A" userId="37cbb6571667a5a4" providerId="LiveId" clId="{254DBB95-BF0E-4154-8734-0774797C7381}" dt="2024-12-01T12:11:42.117" v="13288"/>
          <ac:grpSpMkLst>
            <pc:docMk/>
            <pc:sldMk cId="1678148885" sldId="289"/>
            <ac:grpSpMk id="79" creationId="{16D1EFA4-34A8-390B-64C4-46384FF6135A}"/>
          </ac:grpSpMkLst>
        </pc:grpChg>
        <pc:grpChg chg="mod">
          <ac:chgData name="Ahmed A" userId="37cbb6571667a5a4" providerId="LiveId" clId="{254DBB95-BF0E-4154-8734-0774797C7381}" dt="2024-12-01T12:11:42.117" v="13288"/>
          <ac:grpSpMkLst>
            <pc:docMk/>
            <pc:sldMk cId="1678148885" sldId="289"/>
            <ac:grpSpMk id="84" creationId="{83979748-27B2-2032-5D9A-2AA1796ED309}"/>
          </ac:grpSpMkLst>
        </pc:grpChg>
        <pc:grpChg chg="mod">
          <ac:chgData name="Ahmed A" userId="37cbb6571667a5a4" providerId="LiveId" clId="{254DBB95-BF0E-4154-8734-0774797C7381}" dt="2024-12-01T12:11:42.117" v="13288"/>
          <ac:grpSpMkLst>
            <pc:docMk/>
            <pc:sldMk cId="1678148885" sldId="289"/>
            <ac:grpSpMk id="85" creationId="{80BE0793-C905-2C4E-BD32-4CDD0B2EB707}"/>
          </ac:grpSpMkLst>
        </pc:grpChg>
        <pc:grpChg chg="mod">
          <ac:chgData name="Ahmed A" userId="37cbb6571667a5a4" providerId="LiveId" clId="{254DBB95-BF0E-4154-8734-0774797C7381}" dt="2024-12-01T12:11:42.117" v="13288"/>
          <ac:grpSpMkLst>
            <pc:docMk/>
            <pc:sldMk cId="1678148885" sldId="289"/>
            <ac:grpSpMk id="90" creationId="{556958BB-C36D-4C81-6D43-FFA3D7B31CDA}"/>
          </ac:grpSpMkLst>
        </pc:grpChg>
        <pc:grpChg chg="mod">
          <ac:chgData name="Ahmed A" userId="37cbb6571667a5a4" providerId="LiveId" clId="{254DBB95-BF0E-4154-8734-0774797C7381}" dt="2024-12-01T12:11:42.117" v="13288"/>
          <ac:grpSpMkLst>
            <pc:docMk/>
            <pc:sldMk cId="1678148885" sldId="289"/>
            <ac:grpSpMk id="91" creationId="{BF28E4BE-CEA5-C2AE-6ED0-9D2F6217D0C0}"/>
          </ac:grpSpMkLst>
        </pc:grpChg>
        <pc:grpChg chg="mod">
          <ac:chgData name="Ahmed A" userId="37cbb6571667a5a4" providerId="LiveId" clId="{254DBB95-BF0E-4154-8734-0774797C7381}" dt="2024-12-01T12:11:42.117" v="13288"/>
          <ac:grpSpMkLst>
            <pc:docMk/>
            <pc:sldMk cId="1678148885" sldId="289"/>
            <ac:grpSpMk id="96" creationId="{732FDCBE-96F0-5B79-4150-72BBBCD21309}"/>
          </ac:grpSpMkLst>
        </pc:grpChg>
        <pc:grpChg chg="mod">
          <ac:chgData name="Ahmed A" userId="37cbb6571667a5a4" providerId="LiveId" clId="{254DBB95-BF0E-4154-8734-0774797C7381}" dt="2024-12-01T12:11:42.117" v="13288"/>
          <ac:grpSpMkLst>
            <pc:docMk/>
            <pc:sldMk cId="1678148885" sldId="289"/>
            <ac:grpSpMk id="97" creationId="{84585C8E-FF18-04C8-7AEE-E3725C4D1FCD}"/>
          </ac:grpSpMkLst>
        </pc:grpChg>
        <pc:grpChg chg="add mod">
          <ac:chgData name="Ahmed A" userId="37cbb6571667a5a4" providerId="LiveId" clId="{254DBB95-BF0E-4154-8734-0774797C7381}" dt="2024-12-01T12:11:43.513" v="13289" actId="1076"/>
          <ac:grpSpMkLst>
            <pc:docMk/>
            <pc:sldMk cId="1678148885" sldId="289"/>
            <ac:grpSpMk id="119" creationId="{70288425-050E-BF45-3F91-4D245BCFE6AE}"/>
          </ac:grpSpMkLst>
        </pc:grpChg>
        <pc:grpChg chg="mod">
          <ac:chgData name="Ahmed A" userId="37cbb6571667a5a4" providerId="LiveId" clId="{254DBB95-BF0E-4154-8734-0774797C7381}" dt="2024-12-01T12:11:42.117" v="13288"/>
          <ac:grpSpMkLst>
            <pc:docMk/>
            <pc:sldMk cId="1678148885" sldId="289"/>
            <ac:grpSpMk id="120" creationId="{30EBBCA1-A059-5F7F-B722-5FFD19F26405}"/>
          </ac:grpSpMkLst>
        </pc:grpChg>
        <pc:grpChg chg="mod">
          <ac:chgData name="Ahmed A" userId="37cbb6571667a5a4" providerId="LiveId" clId="{254DBB95-BF0E-4154-8734-0774797C7381}" dt="2024-12-01T12:11:42.117" v="13288"/>
          <ac:grpSpMkLst>
            <pc:docMk/>
            <pc:sldMk cId="1678148885" sldId="289"/>
            <ac:grpSpMk id="121" creationId="{EDBE7AE7-AA65-C203-C72E-84F590D2698B}"/>
          </ac:grpSpMkLst>
        </pc:grpChg>
        <pc:grpChg chg="mod">
          <ac:chgData name="Ahmed A" userId="37cbb6571667a5a4" providerId="LiveId" clId="{254DBB95-BF0E-4154-8734-0774797C7381}" dt="2024-12-01T12:11:42.117" v="13288"/>
          <ac:grpSpMkLst>
            <pc:docMk/>
            <pc:sldMk cId="1678148885" sldId="289"/>
            <ac:grpSpMk id="122" creationId="{FDCE2AB8-F7A5-6922-24E1-7BAD9D9BDC8E}"/>
          </ac:grpSpMkLst>
        </pc:grpChg>
        <pc:grpChg chg="mod">
          <ac:chgData name="Ahmed A" userId="37cbb6571667a5a4" providerId="LiveId" clId="{254DBB95-BF0E-4154-8734-0774797C7381}" dt="2024-12-01T12:11:42.117" v="13288"/>
          <ac:grpSpMkLst>
            <pc:docMk/>
            <pc:sldMk cId="1678148885" sldId="289"/>
            <ac:grpSpMk id="123" creationId="{2D893DAB-ECD0-D863-4AAC-D9D299A6AE4A}"/>
          </ac:grpSpMkLst>
        </pc:grpChg>
        <pc:grpChg chg="mod">
          <ac:chgData name="Ahmed A" userId="37cbb6571667a5a4" providerId="LiveId" clId="{254DBB95-BF0E-4154-8734-0774797C7381}" dt="2024-12-01T12:11:42.117" v="13288"/>
          <ac:grpSpMkLst>
            <pc:docMk/>
            <pc:sldMk cId="1678148885" sldId="289"/>
            <ac:grpSpMk id="124" creationId="{1597843D-51E4-65FD-C208-29481E9BCE7C}"/>
          </ac:grpSpMkLst>
        </pc:grpChg>
        <pc:grpChg chg="mod">
          <ac:chgData name="Ahmed A" userId="37cbb6571667a5a4" providerId="LiveId" clId="{254DBB95-BF0E-4154-8734-0774797C7381}" dt="2024-12-01T12:11:42.117" v="13288"/>
          <ac:grpSpMkLst>
            <pc:docMk/>
            <pc:sldMk cId="1678148885" sldId="289"/>
            <ac:grpSpMk id="128" creationId="{96070185-6694-E3DD-6407-1290629E8CB1}"/>
          </ac:grpSpMkLst>
        </pc:grpChg>
        <pc:grpChg chg="mod">
          <ac:chgData name="Ahmed A" userId="37cbb6571667a5a4" providerId="LiveId" clId="{254DBB95-BF0E-4154-8734-0774797C7381}" dt="2024-12-01T12:11:42.117" v="13288"/>
          <ac:grpSpMkLst>
            <pc:docMk/>
            <pc:sldMk cId="1678148885" sldId="289"/>
            <ac:grpSpMk id="129" creationId="{7D4A9946-A10E-8A62-E15D-BBCF05E9D88B}"/>
          </ac:grpSpMkLst>
        </pc:grpChg>
        <pc:grpChg chg="mod">
          <ac:chgData name="Ahmed A" userId="37cbb6571667a5a4" providerId="LiveId" clId="{254DBB95-BF0E-4154-8734-0774797C7381}" dt="2024-12-01T12:11:42.117" v="13288"/>
          <ac:grpSpMkLst>
            <pc:docMk/>
            <pc:sldMk cId="1678148885" sldId="289"/>
            <ac:grpSpMk id="130" creationId="{05959020-82D7-168D-27F7-672763E22D13}"/>
          </ac:grpSpMkLst>
        </pc:grpChg>
        <pc:grpChg chg="mod">
          <ac:chgData name="Ahmed A" userId="37cbb6571667a5a4" providerId="LiveId" clId="{254DBB95-BF0E-4154-8734-0774797C7381}" dt="2024-12-01T12:11:42.117" v="13288"/>
          <ac:grpSpMkLst>
            <pc:docMk/>
            <pc:sldMk cId="1678148885" sldId="289"/>
            <ac:grpSpMk id="135" creationId="{AEBA753E-D138-E3A4-9C27-D4BAA51D5033}"/>
          </ac:grpSpMkLst>
        </pc:grpChg>
        <pc:grpChg chg="mod">
          <ac:chgData name="Ahmed A" userId="37cbb6571667a5a4" providerId="LiveId" clId="{254DBB95-BF0E-4154-8734-0774797C7381}" dt="2024-12-01T12:11:42.117" v="13288"/>
          <ac:grpSpMkLst>
            <pc:docMk/>
            <pc:sldMk cId="1678148885" sldId="289"/>
            <ac:grpSpMk id="136" creationId="{DE645FD9-6120-47B1-EE6A-FDB368EFEACF}"/>
          </ac:grpSpMkLst>
        </pc:grpChg>
        <pc:grpChg chg="mod">
          <ac:chgData name="Ahmed A" userId="37cbb6571667a5a4" providerId="LiveId" clId="{254DBB95-BF0E-4154-8734-0774797C7381}" dt="2024-12-01T12:11:42.117" v="13288"/>
          <ac:grpSpMkLst>
            <pc:docMk/>
            <pc:sldMk cId="1678148885" sldId="289"/>
            <ac:grpSpMk id="137" creationId="{2B6D351B-4161-7B03-D098-4093E26B0BA3}"/>
          </ac:grpSpMkLst>
        </pc:grpChg>
        <pc:grpChg chg="mod">
          <ac:chgData name="Ahmed A" userId="37cbb6571667a5a4" providerId="LiveId" clId="{254DBB95-BF0E-4154-8734-0774797C7381}" dt="2024-12-01T12:11:42.117" v="13288"/>
          <ac:grpSpMkLst>
            <pc:docMk/>
            <pc:sldMk cId="1678148885" sldId="289"/>
            <ac:grpSpMk id="138" creationId="{D102AED8-24D0-070B-FEAA-2CA240DCB088}"/>
          </ac:grpSpMkLst>
        </pc:grpChg>
        <pc:grpChg chg="mod">
          <ac:chgData name="Ahmed A" userId="37cbb6571667a5a4" providerId="LiveId" clId="{254DBB95-BF0E-4154-8734-0774797C7381}" dt="2024-12-01T12:11:42.117" v="13288"/>
          <ac:grpSpMkLst>
            <pc:docMk/>
            <pc:sldMk cId="1678148885" sldId="289"/>
            <ac:grpSpMk id="139" creationId="{2C8DFA7C-5484-FE94-3FBC-AA0BB0D2F494}"/>
          </ac:grpSpMkLst>
        </pc:grpChg>
        <pc:grpChg chg="mod">
          <ac:chgData name="Ahmed A" userId="37cbb6571667a5a4" providerId="LiveId" clId="{254DBB95-BF0E-4154-8734-0774797C7381}" dt="2024-12-01T12:11:42.117" v="13288"/>
          <ac:grpSpMkLst>
            <pc:docMk/>
            <pc:sldMk cId="1678148885" sldId="289"/>
            <ac:grpSpMk id="140" creationId="{C0D46CF3-9CAB-57CD-D51C-F847B31A112A}"/>
          </ac:grpSpMkLst>
        </pc:grpChg>
        <pc:grpChg chg="mod">
          <ac:chgData name="Ahmed A" userId="37cbb6571667a5a4" providerId="LiveId" clId="{254DBB95-BF0E-4154-8734-0774797C7381}" dt="2024-12-01T12:11:42.117" v="13288"/>
          <ac:grpSpMkLst>
            <pc:docMk/>
            <pc:sldMk cId="1678148885" sldId="289"/>
            <ac:grpSpMk id="141" creationId="{B98512B7-B465-53A4-B92B-AEA041E41AA8}"/>
          </ac:grpSpMkLst>
        </pc:grpChg>
        <pc:grpChg chg="mod">
          <ac:chgData name="Ahmed A" userId="37cbb6571667a5a4" providerId="LiveId" clId="{254DBB95-BF0E-4154-8734-0774797C7381}" dt="2024-12-01T12:11:42.117" v="13288"/>
          <ac:grpSpMkLst>
            <pc:docMk/>
            <pc:sldMk cId="1678148885" sldId="289"/>
            <ac:grpSpMk id="142" creationId="{FA3C3BA4-41D4-EE43-23BC-A4C01A4DEEBD}"/>
          </ac:grpSpMkLst>
        </pc:grpChg>
        <pc:grpChg chg="mod">
          <ac:chgData name="Ahmed A" userId="37cbb6571667a5a4" providerId="LiveId" clId="{254DBB95-BF0E-4154-8734-0774797C7381}" dt="2024-12-01T12:11:42.117" v="13288"/>
          <ac:grpSpMkLst>
            <pc:docMk/>
            <pc:sldMk cId="1678148885" sldId="289"/>
            <ac:grpSpMk id="143" creationId="{59C5DECE-4D59-624D-E86F-A3DC78B589EB}"/>
          </ac:grpSpMkLst>
        </pc:grpChg>
        <pc:grpChg chg="mod">
          <ac:chgData name="Ahmed A" userId="37cbb6571667a5a4" providerId="LiveId" clId="{254DBB95-BF0E-4154-8734-0774797C7381}" dt="2024-12-01T12:11:42.117" v="13288"/>
          <ac:grpSpMkLst>
            <pc:docMk/>
            <pc:sldMk cId="1678148885" sldId="289"/>
            <ac:grpSpMk id="144" creationId="{CA131B44-0481-35C2-430A-E05753236DFE}"/>
          </ac:grpSpMkLst>
        </pc:grpChg>
        <pc:grpChg chg="mod">
          <ac:chgData name="Ahmed A" userId="37cbb6571667a5a4" providerId="LiveId" clId="{254DBB95-BF0E-4154-8734-0774797C7381}" dt="2024-12-01T12:11:42.117" v="13288"/>
          <ac:grpSpMkLst>
            <pc:docMk/>
            <pc:sldMk cId="1678148885" sldId="289"/>
            <ac:grpSpMk id="145" creationId="{C98BD2A9-D086-9BC3-756C-9706E9DCD269}"/>
          </ac:grpSpMkLst>
        </pc:grpChg>
        <pc:grpChg chg="mod">
          <ac:chgData name="Ahmed A" userId="37cbb6571667a5a4" providerId="LiveId" clId="{254DBB95-BF0E-4154-8734-0774797C7381}" dt="2024-12-01T12:11:42.117" v="13288"/>
          <ac:grpSpMkLst>
            <pc:docMk/>
            <pc:sldMk cId="1678148885" sldId="289"/>
            <ac:grpSpMk id="146" creationId="{902CB020-F62D-583E-E66B-DDD11E25B865}"/>
          </ac:grpSpMkLst>
        </pc:grpChg>
        <pc:grpChg chg="mod">
          <ac:chgData name="Ahmed A" userId="37cbb6571667a5a4" providerId="LiveId" clId="{254DBB95-BF0E-4154-8734-0774797C7381}" dt="2024-12-01T12:11:42.117" v="13288"/>
          <ac:grpSpMkLst>
            <pc:docMk/>
            <pc:sldMk cId="1678148885" sldId="289"/>
            <ac:grpSpMk id="175" creationId="{D8B45C5F-FDD1-8ABF-D68D-F2B64A6518AD}"/>
          </ac:grpSpMkLst>
        </pc:grpChg>
        <pc:grpChg chg="add mod">
          <ac:chgData name="Ahmed A" userId="37cbb6571667a5a4" providerId="LiveId" clId="{254DBB95-BF0E-4154-8734-0774797C7381}" dt="2024-12-01T12:11:43.513" v="13289" actId="1076"/>
          <ac:grpSpMkLst>
            <pc:docMk/>
            <pc:sldMk cId="1678148885" sldId="289"/>
            <ac:grpSpMk id="197" creationId="{656745E2-2441-61FA-50C8-5E335C4A468C}"/>
          </ac:grpSpMkLst>
        </pc:grpChg>
        <pc:grpChg chg="mod">
          <ac:chgData name="Ahmed A" userId="37cbb6571667a5a4" providerId="LiveId" clId="{254DBB95-BF0E-4154-8734-0774797C7381}" dt="2024-12-01T12:11:42.117" v="13288"/>
          <ac:grpSpMkLst>
            <pc:docMk/>
            <pc:sldMk cId="1678148885" sldId="289"/>
            <ac:grpSpMk id="198" creationId="{3332C5F0-FCED-E390-38B4-38A631282AE7}"/>
          </ac:grpSpMkLst>
        </pc:grpChg>
        <pc:grpChg chg="mod">
          <ac:chgData name="Ahmed A" userId="37cbb6571667a5a4" providerId="LiveId" clId="{254DBB95-BF0E-4154-8734-0774797C7381}" dt="2024-12-01T12:11:42.117" v="13288"/>
          <ac:grpSpMkLst>
            <pc:docMk/>
            <pc:sldMk cId="1678148885" sldId="289"/>
            <ac:grpSpMk id="199" creationId="{4DDCBC72-B582-90E0-15C5-10638B465936}"/>
          </ac:grpSpMkLst>
        </pc:grpChg>
        <pc:grpChg chg="mod">
          <ac:chgData name="Ahmed A" userId="37cbb6571667a5a4" providerId="LiveId" clId="{254DBB95-BF0E-4154-8734-0774797C7381}" dt="2024-12-01T12:11:42.117" v="13288"/>
          <ac:grpSpMkLst>
            <pc:docMk/>
            <pc:sldMk cId="1678148885" sldId="289"/>
            <ac:grpSpMk id="200" creationId="{9C603273-9058-6807-501A-FD4ED58D190C}"/>
          </ac:grpSpMkLst>
        </pc:grpChg>
        <pc:grpChg chg="mod">
          <ac:chgData name="Ahmed A" userId="37cbb6571667a5a4" providerId="LiveId" clId="{254DBB95-BF0E-4154-8734-0774797C7381}" dt="2024-12-01T12:11:42.117" v="13288"/>
          <ac:grpSpMkLst>
            <pc:docMk/>
            <pc:sldMk cId="1678148885" sldId="289"/>
            <ac:grpSpMk id="201" creationId="{29A6FCFD-27A1-8A46-180F-3FFA3145F698}"/>
          </ac:grpSpMkLst>
        </pc:grpChg>
        <pc:grpChg chg="mod">
          <ac:chgData name="Ahmed A" userId="37cbb6571667a5a4" providerId="LiveId" clId="{254DBB95-BF0E-4154-8734-0774797C7381}" dt="2024-12-01T12:11:42.117" v="13288"/>
          <ac:grpSpMkLst>
            <pc:docMk/>
            <pc:sldMk cId="1678148885" sldId="289"/>
            <ac:grpSpMk id="205" creationId="{7FEC773C-A915-1F10-35B5-AB667A08EC1A}"/>
          </ac:grpSpMkLst>
        </pc:grpChg>
        <pc:grpChg chg="mod">
          <ac:chgData name="Ahmed A" userId="37cbb6571667a5a4" providerId="LiveId" clId="{254DBB95-BF0E-4154-8734-0774797C7381}" dt="2024-12-01T12:11:42.117" v="13288"/>
          <ac:grpSpMkLst>
            <pc:docMk/>
            <pc:sldMk cId="1678148885" sldId="289"/>
            <ac:grpSpMk id="206" creationId="{9EEAC100-CB56-C51D-065E-440C368642DA}"/>
          </ac:grpSpMkLst>
        </pc:grpChg>
        <pc:grpChg chg="mod">
          <ac:chgData name="Ahmed A" userId="37cbb6571667a5a4" providerId="LiveId" clId="{254DBB95-BF0E-4154-8734-0774797C7381}" dt="2024-12-01T12:11:42.117" v="13288"/>
          <ac:grpSpMkLst>
            <pc:docMk/>
            <pc:sldMk cId="1678148885" sldId="289"/>
            <ac:grpSpMk id="207" creationId="{75E8AAE6-6E2B-1C27-A096-E689B2E19001}"/>
          </ac:grpSpMkLst>
        </pc:grpChg>
        <pc:grpChg chg="mod">
          <ac:chgData name="Ahmed A" userId="37cbb6571667a5a4" providerId="LiveId" clId="{254DBB95-BF0E-4154-8734-0774797C7381}" dt="2024-12-01T12:11:42.117" v="13288"/>
          <ac:grpSpMkLst>
            <pc:docMk/>
            <pc:sldMk cId="1678148885" sldId="289"/>
            <ac:grpSpMk id="208" creationId="{3B373672-3190-F3F3-FBE6-1A17CF3E3993}"/>
          </ac:grpSpMkLst>
        </pc:grpChg>
        <pc:grpChg chg="mod">
          <ac:chgData name="Ahmed A" userId="37cbb6571667a5a4" providerId="LiveId" clId="{254DBB95-BF0E-4154-8734-0774797C7381}" dt="2024-12-01T12:11:42.117" v="13288"/>
          <ac:grpSpMkLst>
            <pc:docMk/>
            <pc:sldMk cId="1678148885" sldId="289"/>
            <ac:grpSpMk id="212" creationId="{084AD5EB-64D8-6BFE-56AD-39BF0B6D1E2F}"/>
          </ac:grpSpMkLst>
        </pc:grpChg>
        <pc:grpChg chg="mod">
          <ac:chgData name="Ahmed A" userId="37cbb6571667a5a4" providerId="LiveId" clId="{254DBB95-BF0E-4154-8734-0774797C7381}" dt="2024-12-01T12:11:42.117" v="13288"/>
          <ac:grpSpMkLst>
            <pc:docMk/>
            <pc:sldMk cId="1678148885" sldId="289"/>
            <ac:grpSpMk id="215" creationId="{BAFA468E-F14E-1189-7E07-A90424E38CD5}"/>
          </ac:grpSpMkLst>
        </pc:grpChg>
        <pc:grpChg chg="mod">
          <ac:chgData name="Ahmed A" userId="37cbb6571667a5a4" providerId="LiveId" clId="{254DBB95-BF0E-4154-8734-0774797C7381}" dt="2024-12-01T12:11:42.117" v="13288"/>
          <ac:grpSpMkLst>
            <pc:docMk/>
            <pc:sldMk cId="1678148885" sldId="289"/>
            <ac:grpSpMk id="216" creationId="{98BD9FE3-D066-E905-35E2-B4F44A542251}"/>
          </ac:grpSpMkLst>
        </pc:grpChg>
        <pc:grpChg chg="mod">
          <ac:chgData name="Ahmed A" userId="37cbb6571667a5a4" providerId="LiveId" clId="{254DBB95-BF0E-4154-8734-0774797C7381}" dt="2024-12-01T12:11:42.117" v="13288"/>
          <ac:grpSpMkLst>
            <pc:docMk/>
            <pc:sldMk cId="1678148885" sldId="289"/>
            <ac:grpSpMk id="218" creationId="{9863F38F-608C-0FEF-1AE0-54D7BFE68FCD}"/>
          </ac:grpSpMkLst>
        </pc:grpChg>
        <pc:grpChg chg="mod">
          <ac:chgData name="Ahmed A" userId="37cbb6571667a5a4" providerId="LiveId" clId="{254DBB95-BF0E-4154-8734-0774797C7381}" dt="2024-12-01T12:11:42.117" v="13288"/>
          <ac:grpSpMkLst>
            <pc:docMk/>
            <pc:sldMk cId="1678148885" sldId="289"/>
            <ac:grpSpMk id="222" creationId="{E6A1324E-749B-C6FB-423A-3EAC7DF522B3}"/>
          </ac:grpSpMkLst>
        </pc:grpChg>
        <pc:grpChg chg="mod">
          <ac:chgData name="Ahmed A" userId="37cbb6571667a5a4" providerId="LiveId" clId="{254DBB95-BF0E-4154-8734-0774797C7381}" dt="2024-12-01T12:11:42.117" v="13288"/>
          <ac:grpSpMkLst>
            <pc:docMk/>
            <pc:sldMk cId="1678148885" sldId="289"/>
            <ac:grpSpMk id="225" creationId="{4F6454B8-523C-9752-2E6F-142EEF7143C7}"/>
          </ac:grpSpMkLst>
        </pc:grpChg>
        <pc:grpChg chg="mod">
          <ac:chgData name="Ahmed A" userId="37cbb6571667a5a4" providerId="LiveId" clId="{254DBB95-BF0E-4154-8734-0774797C7381}" dt="2024-12-01T12:11:42.117" v="13288"/>
          <ac:grpSpMkLst>
            <pc:docMk/>
            <pc:sldMk cId="1678148885" sldId="289"/>
            <ac:grpSpMk id="226" creationId="{2ED083E9-822A-6BF5-0BCF-D1993DC219DA}"/>
          </ac:grpSpMkLst>
        </pc:grpChg>
        <pc:grpChg chg="mod">
          <ac:chgData name="Ahmed A" userId="37cbb6571667a5a4" providerId="LiveId" clId="{254DBB95-BF0E-4154-8734-0774797C7381}" dt="2024-12-01T12:11:42.117" v="13288"/>
          <ac:grpSpMkLst>
            <pc:docMk/>
            <pc:sldMk cId="1678148885" sldId="289"/>
            <ac:grpSpMk id="228" creationId="{85B7C533-FF27-3C2D-B5B1-72B178523804}"/>
          </ac:grpSpMkLst>
        </pc:grpChg>
        <pc:grpChg chg="mod">
          <ac:chgData name="Ahmed A" userId="37cbb6571667a5a4" providerId="LiveId" clId="{254DBB95-BF0E-4154-8734-0774797C7381}" dt="2024-12-01T12:11:42.117" v="13288"/>
          <ac:grpSpMkLst>
            <pc:docMk/>
            <pc:sldMk cId="1678148885" sldId="289"/>
            <ac:grpSpMk id="232" creationId="{98AA4A6B-D56A-2145-5107-410D4EAA6AF4}"/>
          </ac:grpSpMkLst>
        </pc:grpChg>
        <pc:grpChg chg="mod">
          <ac:chgData name="Ahmed A" userId="37cbb6571667a5a4" providerId="LiveId" clId="{254DBB95-BF0E-4154-8734-0774797C7381}" dt="2024-12-01T12:11:42.117" v="13288"/>
          <ac:grpSpMkLst>
            <pc:docMk/>
            <pc:sldMk cId="1678148885" sldId="289"/>
            <ac:grpSpMk id="235" creationId="{C847C7E6-014C-77BD-3F92-FAC0493DB1F5}"/>
          </ac:grpSpMkLst>
        </pc:grpChg>
        <pc:grpChg chg="mod">
          <ac:chgData name="Ahmed A" userId="37cbb6571667a5a4" providerId="LiveId" clId="{254DBB95-BF0E-4154-8734-0774797C7381}" dt="2024-12-01T12:11:42.117" v="13288"/>
          <ac:grpSpMkLst>
            <pc:docMk/>
            <pc:sldMk cId="1678148885" sldId="289"/>
            <ac:grpSpMk id="236" creationId="{44CEEEC2-1B8A-2007-ECFC-226B4891C05F}"/>
          </ac:grpSpMkLst>
        </pc:grpChg>
        <pc:grpChg chg="mod">
          <ac:chgData name="Ahmed A" userId="37cbb6571667a5a4" providerId="LiveId" clId="{254DBB95-BF0E-4154-8734-0774797C7381}" dt="2024-12-01T12:11:42.117" v="13288"/>
          <ac:grpSpMkLst>
            <pc:docMk/>
            <pc:sldMk cId="1678148885" sldId="289"/>
            <ac:grpSpMk id="238" creationId="{37BB9857-85E8-8858-C242-2BABAA953BC8}"/>
          </ac:grpSpMkLst>
        </pc:grpChg>
        <pc:grpChg chg="mod">
          <ac:chgData name="Ahmed A" userId="37cbb6571667a5a4" providerId="LiveId" clId="{254DBB95-BF0E-4154-8734-0774797C7381}" dt="2024-12-01T12:11:42.117" v="13288"/>
          <ac:grpSpMkLst>
            <pc:docMk/>
            <pc:sldMk cId="1678148885" sldId="289"/>
            <ac:grpSpMk id="242" creationId="{3313CFD6-441C-D6E4-94F1-5E3AB7853C96}"/>
          </ac:grpSpMkLst>
        </pc:grpChg>
        <pc:grpChg chg="mod">
          <ac:chgData name="Ahmed A" userId="37cbb6571667a5a4" providerId="LiveId" clId="{254DBB95-BF0E-4154-8734-0774797C7381}" dt="2024-12-01T12:11:42.117" v="13288"/>
          <ac:grpSpMkLst>
            <pc:docMk/>
            <pc:sldMk cId="1678148885" sldId="289"/>
            <ac:grpSpMk id="252" creationId="{C95C8340-F6AC-0061-5C5C-ED89698FB01E}"/>
          </ac:grpSpMkLst>
        </pc:grpChg>
        <pc:grpChg chg="add mod">
          <ac:chgData name="Ahmed A" userId="37cbb6571667a5a4" providerId="LiveId" clId="{254DBB95-BF0E-4154-8734-0774797C7381}" dt="2024-12-01T12:11:43.513" v="13289" actId="1076"/>
          <ac:grpSpMkLst>
            <pc:docMk/>
            <pc:sldMk cId="1678148885" sldId="289"/>
            <ac:grpSpMk id="271" creationId="{95FAE6C8-050B-51E8-D20E-7B229D1C76A7}"/>
          </ac:grpSpMkLst>
        </pc:grpChg>
        <pc:grpChg chg="mod">
          <ac:chgData name="Ahmed A" userId="37cbb6571667a5a4" providerId="LiveId" clId="{254DBB95-BF0E-4154-8734-0774797C7381}" dt="2024-12-01T12:11:42.117" v="13288"/>
          <ac:grpSpMkLst>
            <pc:docMk/>
            <pc:sldMk cId="1678148885" sldId="289"/>
            <ac:grpSpMk id="272" creationId="{4A5C605A-2A1C-8094-F321-2950C251C997}"/>
          </ac:grpSpMkLst>
        </pc:grpChg>
        <pc:grpChg chg="mod">
          <ac:chgData name="Ahmed A" userId="37cbb6571667a5a4" providerId="LiveId" clId="{254DBB95-BF0E-4154-8734-0774797C7381}" dt="2024-12-01T12:11:42.117" v="13288"/>
          <ac:grpSpMkLst>
            <pc:docMk/>
            <pc:sldMk cId="1678148885" sldId="289"/>
            <ac:grpSpMk id="273" creationId="{29B0D819-3B5E-DB02-4539-ACD65252B233}"/>
          </ac:grpSpMkLst>
        </pc:grpChg>
        <pc:grpChg chg="mod">
          <ac:chgData name="Ahmed A" userId="37cbb6571667a5a4" providerId="LiveId" clId="{254DBB95-BF0E-4154-8734-0774797C7381}" dt="2024-12-01T12:11:42.117" v="13288"/>
          <ac:grpSpMkLst>
            <pc:docMk/>
            <pc:sldMk cId="1678148885" sldId="289"/>
            <ac:grpSpMk id="274" creationId="{CEB70D39-63DB-5C79-3AB3-B643C048E290}"/>
          </ac:grpSpMkLst>
        </pc:grpChg>
        <pc:grpChg chg="mod">
          <ac:chgData name="Ahmed A" userId="37cbb6571667a5a4" providerId="LiveId" clId="{254DBB95-BF0E-4154-8734-0774797C7381}" dt="2024-12-01T12:11:42.117" v="13288"/>
          <ac:grpSpMkLst>
            <pc:docMk/>
            <pc:sldMk cId="1678148885" sldId="289"/>
            <ac:grpSpMk id="275" creationId="{92F3C036-0E61-DD92-FCF9-FD7CFADFAABA}"/>
          </ac:grpSpMkLst>
        </pc:grpChg>
        <pc:grpChg chg="mod">
          <ac:chgData name="Ahmed A" userId="37cbb6571667a5a4" providerId="LiveId" clId="{254DBB95-BF0E-4154-8734-0774797C7381}" dt="2024-12-01T12:11:42.117" v="13288"/>
          <ac:grpSpMkLst>
            <pc:docMk/>
            <pc:sldMk cId="1678148885" sldId="289"/>
            <ac:grpSpMk id="276" creationId="{E3991EE2-8DB9-15FE-9B64-4ECCE573653A}"/>
          </ac:grpSpMkLst>
        </pc:grpChg>
        <pc:grpChg chg="mod">
          <ac:chgData name="Ahmed A" userId="37cbb6571667a5a4" providerId="LiveId" clId="{254DBB95-BF0E-4154-8734-0774797C7381}" dt="2024-12-01T12:11:42.117" v="13288"/>
          <ac:grpSpMkLst>
            <pc:docMk/>
            <pc:sldMk cId="1678148885" sldId="289"/>
            <ac:grpSpMk id="277" creationId="{10C0098C-2BA1-863E-EC7A-DDEFBE291515}"/>
          </ac:grpSpMkLst>
        </pc:grpChg>
        <pc:grpChg chg="mod">
          <ac:chgData name="Ahmed A" userId="37cbb6571667a5a4" providerId="LiveId" clId="{254DBB95-BF0E-4154-8734-0774797C7381}" dt="2024-12-01T12:11:42.117" v="13288"/>
          <ac:grpSpMkLst>
            <pc:docMk/>
            <pc:sldMk cId="1678148885" sldId="289"/>
            <ac:grpSpMk id="278" creationId="{32BEB1B3-8F56-37D0-19E8-2FA309FFBE43}"/>
          </ac:grpSpMkLst>
        </pc:grpChg>
        <pc:grpChg chg="mod">
          <ac:chgData name="Ahmed A" userId="37cbb6571667a5a4" providerId="LiveId" clId="{254DBB95-BF0E-4154-8734-0774797C7381}" dt="2024-12-01T12:11:42.117" v="13288"/>
          <ac:grpSpMkLst>
            <pc:docMk/>
            <pc:sldMk cId="1678148885" sldId="289"/>
            <ac:grpSpMk id="284" creationId="{5ACF4D9B-32EC-0CEB-7D0E-0A3EBD31C73A}"/>
          </ac:grpSpMkLst>
        </pc:grpChg>
        <pc:grpChg chg="mod">
          <ac:chgData name="Ahmed A" userId="37cbb6571667a5a4" providerId="LiveId" clId="{254DBB95-BF0E-4154-8734-0774797C7381}" dt="2024-12-01T12:11:42.117" v="13288"/>
          <ac:grpSpMkLst>
            <pc:docMk/>
            <pc:sldMk cId="1678148885" sldId="289"/>
            <ac:grpSpMk id="292" creationId="{8CF5765D-11E3-F042-18A4-FC4B1DDB40D9}"/>
          </ac:grpSpMkLst>
        </pc:grpChg>
        <pc:grpChg chg="mod">
          <ac:chgData name="Ahmed A" userId="37cbb6571667a5a4" providerId="LiveId" clId="{254DBB95-BF0E-4154-8734-0774797C7381}" dt="2024-12-01T12:11:42.117" v="13288"/>
          <ac:grpSpMkLst>
            <pc:docMk/>
            <pc:sldMk cId="1678148885" sldId="289"/>
            <ac:grpSpMk id="294" creationId="{DA03FBED-637F-7039-C764-BFD3611002F6}"/>
          </ac:grpSpMkLst>
        </pc:grpChg>
        <pc:grpChg chg="mod">
          <ac:chgData name="Ahmed A" userId="37cbb6571667a5a4" providerId="LiveId" clId="{254DBB95-BF0E-4154-8734-0774797C7381}" dt="2024-12-01T12:11:42.117" v="13288"/>
          <ac:grpSpMkLst>
            <pc:docMk/>
            <pc:sldMk cId="1678148885" sldId="289"/>
            <ac:grpSpMk id="295" creationId="{5F59D907-13FA-7C23-A342-DE119B960AB3}"/>
          </ac:grpSpMkLst>
        </pc:grpChg>
        <pc:grpChg chg="mod">
          <ac:chgData name="Ahmed A" userId="37cbb6571667a5a4" providerId="LiveId" clId="{254DBB95-BF0E-4154-8734-0774797C7381}" dt="2024-12-01T12:11:42.117" v="13288"/>
          <ac:grpSpMkLst>
            <pc:docMk/>
            <pc:sldMk cId="1678148885" sldId="289"/>
            <ac:grpSpMk id="296" creationId="{E08608FE-6647-5796-149A-9D91547A4BD8}"/>
          </ac:grpSpMkLst>
        </pc:grpChg>
        <pc:grpChg chg="mod">
          <ac:chgData name="Ahmed A" userId="37cbb6571667a5a4" providerId="LiveId" clId="{254DBB95-BF0E-4154-8734-0774797C7381}" dt="2024-12-01T12:11:42.117" v="13288"/>
          <ac:grpSpMkLst>
            <pc:docMk/>
            <pc:sldMk cId="1678148885" sldId="289"/>
            <ac:grpSpMk id="297" creationId="{6E00DEC1-AF74-2A76-23D6-7DC4A97A9747}"/>
          </ac:grpSpMkLst>
        </pc:grpChg>
        <pc:grpChg chg="mod">
          <ac:chgData name="Ahmed A" userId="37cbb6571667a5a4" providerId="LiveId" clId="{254DBB95-BF0E-4154-8734-0774797C7381}" dt="2024-12-01T12:11:42.117" v="13288"/>
          <ac:grpSpMkLst>
            <pc:docMk/>
            <pc:sldMk cId="1678148885" sldId="289"/>
            <ac:grpSpMk id="298" creationId="{41AA257D-7F7B-3DCC-3E62-C293321E1CF8}"/>
          </ac:grpSpMkLst>
        </pc:grpChg>
        <pc:grpChg chg="mod">
          <ac:chgData name="Ahmed A" userId="37cbb6571667a5a4" providerId="LiveId" clId="{254DBB95-BF0E-4154-8734-0774797C7381}" dt="2024-12-01T12:11:42.117" v="13288"/>
          <ac:grpSpMkLst>
            <pc:docMk/>
            <pc:sldMk cId="1678148885" sldId="289"/>
            <ac:grpSpMk id="312" creationId="{531398F9-CEB9-026C-3D27-1237077F1B42}"/>
          </ac:grpSpMkLst>
        </pc:grpChg>
        <pc:grpChg chg="mod">
          <ac:chgData name="Ahmed A" userId="37cbb6571667a5a4" providerId="LiveId" clId="{254DBB95-BF0E-4154-8734-0774797C7381}" dt="2024-12-01T12:11:42.117" v="13288"/>
          <ac:grpSpMkLst>
            <pc:docMk/>
            <pc:sldMk cId="1678148885" sldId="289"/>
            <ac:grpSpMk id="313" creationId="{B3825739-BEC4-0B52-BF63-1E067F4B84DC}"/>
          </ac:grpSpMkLst>
        </pc:grpChg>
        <pc:grpChg chg="add mod">
          <ac:chgData name="Ahmed A" userId="37cbb6571667a5a4" providerId="LiveId" clId="{254DBB95-BF0E-4154-8734-0774797C7381}" dt="2024-12-01T12:11:43.513" v="13289" actId="1076"/>
          <ac:grpSpMkLst>
            <pc:docMk/>
            <pc:sldMk cId="1678148885" sldId="289"/>
            <ac:grpSpMk id="331" creationId="{E9CE14CD-F6A2-4F66-9E94-722BC6D2B8EA}"/>
          </ac:grpSpMkLst>
        </pc:grpChg>
        <pc:grpChg chg="mod">
          <ac:chgData name="Ahmed A" userId="37cbb6571667a5a4" providerId="LiveId" clId="{254DBB95-BF0E-4154-8734-0774797C7381}" dt="2024-12-01T12:11:42.117" v="13288"/>
          <ac:grpSpMkLst>
            <pc:docMk/>
            <pc:sldMk cId="1678148885" sldId="289"/>
            <ac:grpSpMk id="332" creationId="{10D0E578-E4E5-2726-DF98-840CED5A9A47}"/>
          </ac:grpSpMkLst>
        </pc:grpChg>
        <pc:grpChg chg="mod">
          <ac:chgData name="Ahmed A" userId="37cbb6571667a5a4" providerId="LiveId" clId="{254DBB95-BF0E-4154-8734-0774797C7381}" dt="2024-12-01T12:11:42.117" v="13288"/>
          <ac:grpSpMkLst>
            <pc:docMk/>
            <pc:sldMk cId="1678148885" sldId="289"/>
            <ac:grpSpMk id="333" creationId="{4D8D19D3-2045-7316-723E-CAFCAA368482}"/>
          </ac:grpSpMkLst>
        </pc:grpChg>
        <pc:grpChg chg="mod">
          <ac:chgData name="Ahmed A" userId="37cbb6571667a5a4" providerId="LiveId" clId="{254DBB95-BF0E-4154-8734-0774797C7381}" dt="2024-12-01T12:11:42.117" v="13288"/>
          <ac:grpSpMkLst>
            <pc:docMk/>
            <pc:sldMk cId="1678148885" sldId="289"/>
            <ac:grpSpMk id="335" creationId="{F151ABC5-8A2E-F32C-1268-2A5CB5C85324}"/>
          </ac:grpSpMkLst>
        </pc:grpChg>
      </pc:sldChg>
      <pc:sldChg chg="addSp modSp mod">
        <pc:chgData name="Ahmed A" userId="37cbb6571667a5a4" providerId="LiveId" clId="{254DBB95-BF0E-4154-8734-0774797C7381}" dt="2024-12-01T12:21:48.127" v="13623" actId="1076"/>
        <pc:sldMkLst>
          <pc:docMk/>
          <pc:sldMk cId="751650830" sldId="290"/>
        </pc:sldMkLst>
        <pc:spChg chg="add mod">
          <ac:chgData name="Ahmed A" userId="37cbb6571667a5a4" providerId="LiveId" clId="{254DBB95-BF0E-4154-8734-0774797C7381}" dt="2024-12-01T12:21:48.127" v="13623" actId="1076"/>
          <ac:spMkLst>
            <pc:docMk/>
            <pc:sldMk cId="751650830" sldId="290"/>
            <ac:spMk id="2" creationId="{D57C79ED-84CC-C332-EEBC-9E18C2200A44}"/>
          </ac:spMkLst>
        </pc:spChg>
        <pc:spChg chg="add mod">
          <ac:chgData name="Ahmed A" userId="37cbb6571667a5a4" providerId="LiveId" clId="{254DBB95-BF0E-4154-8734-0774797C7381}" dt="2024-12-01T12:21:48.127" v="13623" actId="1076"/>
          <ac:spMkLst>
            <pc:docMk/>
            <pc:sldMk cId="751650830" sldId="290"/>
            <ac:spMk id="3" creationId="{12F558A6-B102-5168-C8CB-5D1CF36706EC}"/>
          </ac:spMkLst>
        </pc:spChg>
        <pc:spChg chg="add mod">
          <ac:chgData name="Ahmed A" userId="37cbb6571667a5a4" providerId="LiveId" clId="{254DBB95-BF0E-4154-8734-0774797C7381}" dt="2024-12-01T12:21:48.127" v="13623" actId="1076"/>
          <ac:spMkLst>
            <pc:docMk/>
            <pc:sldMk cId="751650830" sldId="290"/>
            <ac:spMk id="4" creationId="{E7DC945D-0472-485F-E75C-C07D6A58EF1E}"/>
          </ac:spMkLst>
        </pc:spChg>
      </pc:sldChg>
      <pc:sldChg chg="delSp modSp mod">
        <pc:chgData name="Ahmed A" userId="37cbb6571667a5a4" providerId="LiveId" clId="{254DBB95-BF0E-4154-8734-0774797C7381}" dt="2024-12-01T12:17:34.331" v="13612" actId="478"/>
        <pc:sldMkLst>
          <pc:docMk/>
          <pc:sldMk cId="3610173281" sldId="293"/>
        </pc:sldMkLst>
        <pc:spChg chg="mod">
          <ac:chgData name="Ahmed A" userId="37cbb6571667a5a4" providerId="LiveId" clId="{254DBB95-BF0E-4154-8734-0774797C7381}" dt="2024-12-01T12:16:48.709" v="13607" actId="20577"/>
          <ac:spMkLst>
            <pc:docMk/>
            <pc:sldMk cId="3610173281" sldId="293"/>
            <ac:spMk id="7" creationId="{1E45E741-F6A7-69E9-7D5D-D93DFF58F89C}"/>
          </ac:spMkLst>
        </pc:spChg>
        <pc:grpChg chg="del">
          <ac:chgData name="Ahmed A" userId="37cbb6571667a5a4" providerId="LiveId" clId="{254DBB95-BF0E-4154-8734-0774797C7381}" dt="2024-12-01T12:17:34.331" v="13612" actId="478"/>
          <ac:grpSpMkLst>
            <pc:docMk/>
            <pc:sldMk cId="3610173281" sldId="293"/>
            <ac:grpSpMk id="3" creationId="{693E6443-69E4-1562-155B-8779146DCF62}"/>
          </ac:grpSpMkLst>
        </pc:grpChg>
      </pc:sldChg>
      <pc:sldChg chg="addSp delSp modSp mod modTransition">
        <pc:chgData name="Ahmed A" userId="37cbb6571667a5a4" providerId="LiveId" clId="{254DBB95-BF0E-4154-8734-0774797C7381}" dt="2024-12-01T23:38:33.271" v="14344" actId="122"/>
        <pc:sldMkLst>
          <pc:docMk/>
          <pc:sldMk cId="2510008635" sldId="294"/>
        </pc:sldMkLst>
        <pc:spChg chg="add mod">
          <ac:chgData name="Ahmed A" userId="37cbb6571667a5a4" providerId="LiveId" clId="{254DBB95-BF0E-4154-8734-0774797C7381}" dt="2024-12-01T08:37:38.698" v="5619" actId="1076"/>
          <ac:spMkLst>
            <pc:docMk/>
            <pc:sldMk cId="2510008635" sldId="294"/>
            <ac:spMk id="2" creationId="{4E49A29B-1735-24ED-2B12-25576C551B5F}"/>
          </ac:spMkLst>
        </pc:spChg>
        <pc:spChg chg="mod topLvl">
          <ac:chgData name="Ahmed A" userId="37cbb6571667a5a4" providerId="LiveId" clId="{254DBB95-BF0E-4154-8734-0774797C7381}" dt="2024-12-01T08:37:19.478" v="5611" actId="165"/>
          <ac:spMkLst>
            <pc:docMk/>
            <pc:sldMk cId="2510008635" sldId="294"/>
            <ac:spMk id="9" creationId="{D05822B8-D8B6-E7AC-C947-6F41E055A06D}"/>
          </ac:spMkLst>
        </pc:spChg>
        <pc:spChg chg="del mod topLvl">
          <ac:chgData name="Ahmed A" userId="37cbb6571667a5a4" providerId="LiveId" clId="{254DBB95-BF0E-4154-8734-0774797C7381}" dt="2024-12-01T08:37:26.037" v="5613" actId="478"/>
          <ac:spMkLst>
            <pc:docMk/>
            <pc:sldMk cId="2510008635" sldId="294"/>
            <ac:spMk id="10" creationId="{56DCE4F5-4B74-1EE0-B651-AF6CC612F67C}"/>
          </ac:spMkLst>
        </pc:spChg>
        <pc:spChg chg="mod topLvl">
          <ac:chgData name="Ahmed A" userId="37cbb6571667a5a4" providerId="LiveId" clId="{254DBB95-BF0E-4154-8734-0774797C7381}" dt="2024-12-01T23:38:33.271" v="14344" actId="122"/>
          <ac:spMkLst>
            <pc:docMk/>
            <pc:sldMk cId="2510008635" sldId="294"/>
            <ac:spMk id="11" creationId="{533B907A-3327-7BD5-7111-9B0D7760D8BB}"/>
          </ac:spMkLst>
        </pc:spChg>
        <pc:grpChg chg="del">
          <ac:chgData name="Ahmed A" userId="37cbb6571667a5a4" providerId="LiveId" clId="{254DBB95-BF0E-4154-8734-0774797C7381}" dt="2024-12-01T08:37:19.478" v="5611" actId="165"/>
          <ac:grpSpMkLst>
            <pc:docMk/>
            <pc:sldMk cId="2510008635" sldId="294"/>
            <ac:grpSpMk id="8" creationId="{2873245A-47EA-01DA-7F7B-157A644F844E}"/>
          </ac:grpSpMkLst>
        </pc:grpChg>
      </pc:sldChg>
      <pc:sldChg chg="modSp mod modTransition">
        <pc:chgData name="Ahmed A" userId="37cbb6571667a5a4" providerId="LiveId" clId="{254DBB95-BF0E-4154-8734-0774797C7381}" dt="2024-12-01T23:39:20.760" v="14348" actId="20577"/>
        <pc:sldMkLst>
          <pc:docMk/>
          <pc:sldMk cId="3897544673" sldId="295"/>
        </pc:sldMkLst>
        <pc:spChg chg="mod">
          <ac:chgData name="Ahmed A" userId="37cbb6571667a5a4" providerId="LiveId" clId="{254DBB95-BF0E-4154-8734-0774797C7381}" dt="2024-12-01T23:39:20.760" v="14348" actId="20577"/>
          <ac:spMkLst>
            <pc:docMk/>
            <pc:sldMk cId="3897544673" sldId="295"/>
            <ac:spMk id="3" creationId="{4DF88BBC-2DE1-3BD1-0C8E-86FC5B5A3EF1}"/>
          </ac:spMkLst>
        </pc:spChg>
      </pc:sldChg>
      <pc:sldChg chg="modSp mod">
        <pc:chgData name="Ahmed A" userId="37cbb6571667a5a4" providerId="LiveId" clId="{254DBB95-BF0E-4154-8734-0774797C7381}" dt="2024-12-01T12:05:36.058" v="13246"/>
        <pc:sldMkLst>
          <pc:docMk/>
          <pc:sldMk cId="2395505712" sldId="297"/>
        </pc:sldMkLst>
        <pc:spChg chg="mod">
          <ac:chgData name="Ahmed A" userId="37cbb6571667a5a4" providerId="LiveId" clId="{254DBB95-BF0E-4154-8734-0774797C7381}" dt="2024-12-01T12:05:36.058" v="13246"/>
          <ac:spMkLst>
            <pc:docMk/>
            <pc:sldMk cId="2395505712" sldId="297"/>
            <ac:spMk id="6" creationId="{85C91451-F6B9-8BBA-E1E9-1983F4462030}"/>
          </ac:spMkLst>
        </pc:spChg>
      </pc:sldChg>
      <pc:sldChg chg="modSp mod">
        <pc:chgData name="Ahmed A" userId="37cbb6571667a5a4" providerId="LiveId" clId="{254DBB95-BF0E-4154-8734-0774797C7381}" dt="2024-12-01T12:07:00.973" v="13258" actId="404"/>
        <pc:sldMkLst>
          <pc:docMk/>
          <pc:sldMk cId="98563386" sldId="299"/>
        </pc:sldMkLst>
        <pc:spChg chg="mod">
          <ac:chgData name="Ahmed A" userId="37cbb6571667a5a4" providerId="LiveId" clId="{254DBB95-BF0E-4154-8734-0774797C7381}" dt="2024-12-01T12:06:46.780" v="13253" actId="404"/>
          <ac:spMkLst>
            <pc:docMk/>
            <pc:sldMk cId="98563386" sldId="299"/>
            <ac:spMk id="33" creationId="{B2F31756-FB12-2433-907B-DEE0F7558BB9}"/>
          </ac:spMkLst>
        </pc:spChg>
        <pc:spChg chg="mod">
          <ac:chgData name="Ahmed A" userId="37cbb6571667a5a4" providerId="LiveId" clId="{254DBB95-BF0E-4154-8734-0774797C7381}" dt="2024-12-01T12:06:49.783" v="13254" actId="404"/>
          <ac:spMkLst>
            <pc:docMk/>
            <pc:sldMk cId="98563386" sldId="299"/>
            <ac:spMk id="36" creationId="{99D20297-6833-D2DE-0948-FF01886B2115}"/>
          </ac:spMkLst>
        </pc:spChg>
        <pc:spChg chg="mod">
          <ac:chgData name="Ahmed A" userId="37cbb6571667a5a4" providerId="LiveId" clId="{254DBB95-BF0E-4154-8734-0774797C7381}" dt="2024-12-01T12:06:54.797" v="13256" actId="404"/>
          <ac:spMkLst>
            <pc:docMk/>
            <pc:sldMk cId="98563386" sldId="299"/>
            <ac:spMk id="39" creationId="{5DCBD608-9DBD-5CD5-45B1-116F67A8E595}"/>
          </ac:spMkLst>
        </pc:spChg>
        <pc:spChg chg="mod">
          <ac:chgData name="Ahmed A" userId="37cbb6571667a5a4" providerId="LiveId" clId="{254DBB95-BF0E-4154-8734-0774797C7381}" dt="2024-12-01T12:06:52.315" v="13255" actId="404"/>
          <ac:spMkLst>
            <pc:docMk/>
            <pc:sldMk cId="98563386" sldId="299"/>
            <ac:spMk id="42" creationId="{D19D31A2-69B4-0E7A-09DE-EDA8A8EB8788}"/>
          </ac:spMkLst>
        </pc:spChg>
        <pc:spChg chg="mod">
          <ac:chgData name="Ahmed A" userId="37cbb6571667a5a4" providerId="LiveId" clId="{254DBB95-BF0E-4154-8734-0774797C7381}" dt="2024-12-01T12:06:58.407" v="13257" actId="404"/>
          <ac:spMkLst>
            <pc:docMk/>
            <pc:sldMk cId="98563386" sldId="299"/>
            <ac:spMk id="45" creationId="{B3EF7D6C-5E8D-C1F7-E892-0144B6C2E833}"/>
          </ac:spMkLst>
        </pc:spChg>
        <pc:spChg chg="mod">
          <ac:chgData name="Ahmed A" userId="37cbb6571667a5a4" providerId="LiveId" clId="{254DBB95-BF0E-4154-8734-0774797C7381}" dt="2024-12-01T12:07:00.973" v="13258" actId="404"/>
          <ac:spMkLst>
            <pc:docMk/>
            <pc:sldMk cId="98563386" sldId="299"/>
            <ac:spMk id="49" creationId="{A484A73A-6EA7-1F17-0CF7-E06F62B246A4}"/>
          </ac:spMkLst>
        </pc:spChg>
      </pc:sldChg>
      <pc:sldChg chg="modTransition">
        <pc:chgData name="Ahmed A" userId="37cbb6571667a5a4" providerId="LiveId" clId="{254DBB95-BF0E-4154-8734-0774797C7381}" dt="2024-12-01T12:18:21.378" v="13614"/>
        <pc:sldMkLst>
          <pc:docMk/>
          <pc:sldMk cId="661319023" sldId="300"/>
        </pc:sldMkLst>
      </pc:sldChg>
      <pc:sldChg chg="modSp mod modTransition">
        <pc:chgData name="Ahmed A" userId="37cbb6571667a5a4" providerId="LiveId" clId="{254DBB95-BF0E-4154-8734-0774797C7381}" dt="2024-12-01T23:40:53.961" v="14352" actId="20577"/>
        <pc:sldMkLst>
          <pc:docMk/>
          <pc:sldMk cId="2966914461" sldId="301"/>
        </pc:sldMkLst>
        <pc:spChg chg="mod">
          <ac:chgData name="Ahmed A" userId="37cbb6571667a5a4" providerId="LiveId" clId="{254DBB95-BF0E-4154-8734-0774797C7381}" dt="2024-12-01T23:40:53.961" v="14352" actId="20577"/>
          <ac:spMkLst>
            <pc:docMk/>
            <pc:sldMk cId="2966914461" sldId="301"/>
            <ac:spMk id="2" creationId="{20BD6A24-FA81-3AEC-9042-5EC50A65555B}"/>
          </ac:spMkLst>
        </pc:spChg>
        <pc:spChg chg="mod">
          <ac:chgData name="Ahmed A" userId="37cbb6571667a5a4" providerId="LiveId" clId="{254DBB95-BF0E-4154-8734-0774797C7381}" dt="2024-12-01T23:40:40.115" v="14349" actId="207"/>
          <ac:spMkLst>
            <pc:docMk/>
            <pc:sldMk cId="2966914461" sldId="301"/>
            <ac:spMk id="8" creationId="{CCF34D32-DB99-B28A-823C-CB0E368D35B3}"/>
          </ac:spMkLst>
        </pc:spChg>
      </pc:sldChg>
      <pc:sldChg chg="addSp delSp modSp mod modTransition">
        <pc:chgData name="Ahmed A" userId="37cbb6571667a5a4" providerId="LiveId" clId="{254DBB95-BF0E-4154-8734-0774797C7381}" dt="2024-12-01T23:43:14.775" v="14365" actId="167"/>
        <pc:sldMkLst>
          <pc:docMk/>
          <pc:sldMk cId="407613964" sldId="302"/>
        </pc:sldMkLst>
        <pc:spChg chg="add mod">
          <ac:chgData name="Ahmed A" userId="37cbb6571667a5a4" providerId="LiveId" clId="{254DBB95-BF0E-4154-8734-0774797C7381}" dt="2024-12-01T12:19:41.622" v="13616" actId="1076"/>
          <ac:spMkLst>
            <pc:docMk/>
            <pc:sldMk cId="407613964" sldId="302"/>
            <ac:spMk id="6" creationId="{FB126472-3488-283F-6F9B-F302B0AB89C3}"/>
          </ac:spMkLst>
        </pc:spChg>
        <pc:spChg chg="add mod">
          <ac:chgData name="Ahmed A" userId="37cbb6571667a5a4" providerId="LiveId" clId="{254DBB95-BF0E-4154-8734-0774797C7381}" dt="2024-12-01T12:19:41.622" v="13616" actId="1076"/>
          <ac:spMkLst>
            <pc:docMk/>
            <pc:sldMk cId="407613964" sldId="302"/>
            <ac:spMk id="7" creationId="{19471E45-8E2A-ED86-52A1-C09662C80603}"/>
          </ac:spMkLst>
        </pc:spChg>
        <pc:spChg chg="ord">
          <ac:chgData name="Ahmed A" userId="37cbb6571667a5a4" providerId="LiveId" clId="{254DBB95-BF0E-4154-8734-0774797C7381}" dt="2024-12-01T23:43:14.775" v="14365" actId="167"/>
          <ac:spMkLst>
            <pc:docMk/>
            <pc:sldMk cId="407613964" sldId="302"/>
            <ac:spMk id="8" creationId="{12E14F61-791C-6B41-CCFF-03C3211D7212}"/>
          </ac:spMkLst>
        </pc:spChg>
        <pc:spChg chg="add mod">
          <ac:chgData name="Ahmed A" userId="37cbb6571667a5a4" providerId="LiveId" clId="{254DBB95-BF0E-4154-8734-0774797C7381}" dt="2024-12-01T12:19:41.622" v="13616" actId="1076"/>
          <ac:spMkLst>
            <pc:docMk/>
            <pc:sldMk cId="407613964" sldId="302"/>
            <ac:spMk id="9" creationId="{42E97C07-B161-3279-D91B-A6E1191DF263}"/>
          </ac:spMkLst>
        </pc:spChg>
        <pc:picChg chg="add del mod">
          <ac:chgData name="Ahmed A" userId="37cbb6571667a5a4" providerId="LiveId" clId="{254DBB95-BF0E-4154-8734-0774797C7381}" dt="2024-12-01T23:43:12.647" v="14363" actId="1076"/>
          <ac:picMkLst>
            <pc:docMk/>
            <pc:sldMk cId="407613964" sldId="302"/>
            <ac:picMk id="1026" creationId="{839CC778-54BF-B780-8323-337E6983B5D1}"/>
          </ac:picMkLst>
        </pc:picChg>
        <pc:picChg chg="add del">
          <ac:chgData name="Ahmed A" userId="37cbb6571667a5a4" providerId="LiveId" clId="{254DBB95-BF0E-4154-8734-0774797C7381}" dt="2024-12-01T23:43:13.476" v="14364" actId="478"/>
          <ac:picMkLst>
            <pc:docMk/>
            <pc:sldMk cId="407613964" sldId="302"/>
            <ac:picMk id="11266" creationId="{9A3831EA-E336-4B96-8F84-C39A027FD159}"/>
          </ac:picMkLst>
        </pc:picChg>
      </pc:sldChg>
      <pc:sldChg chg="addSp modSp mod">
        <pc:chgData name="Ahmed A" userId="37cbb6571667a5a4" providerId="LiveId" clId="{254DBB95-BF0E-4154-8734-0774797C7381}" dt="2024-12-01T23:48:08.438" v="14475" actId="2711"/>
        <pc:sldMkLst>
          <pc:docMk/>
          <pc:sldMk cId="593495791" sldId="303"/>
        </pc:sldMkLst>
        <pc:spChg chg="add mod">
          <ac:chgData name="Ahmed A" userId="37cbb6571667a5a4" providerId="LiveId" clId="{254DBB95-BF0E-4154-8734-0774797C7381}" dt="2024-12-01T08:38:08.778" v="5632"/>
          <ac:spMkLst>
            <pc:docMk/>
            <pc:sldMk cId="593495791" sldId="303"/>
            <ac:spMk id="4" creationId="{23659E17-4725-7CCC-9997-D93FCE09AF79}"/>
          </ac:spMkLst>
        </pc:spChg>
        <pc:spChg chg="mod">
          <ac:chgData name="Ahmed A" userId="37cbb6571667a5a4" providerId="LiveId" clId="{254DBB95-BF0E-4154-8734-0774797C7381}" dt="2024-12-01T23:48:08.438" v="14475" actId="2711"/>
          <ac:spMkLst>
            <pc:docMk/>
            <pc:sldMk cId="593495791" sldId="303"/>
            <ac:spMk id="19" creationId="{930E9CFE-D9F6-8A01-DEC3-8DFDBF53CA27}"/>
          </ac:spMkLst>
        </pc:spChg>
      </pc:sldChg>
      <pc:sldChg chg="modSp mod">
        <pc:chgData name="Ahmed A" userId="37cbb6571667a5a4" providerId="LiveId" clId="{254DBB95-BF0E-4154-8734-0774797C7381}" dt="2024-12-01T12:22:15.601" v="13632" actId="20577"/>
        <pc:sldMkLst>
          <pc:docMk/>
          <pc:sldMk cId="149984888" sldId="304"/>
        </pc:sldMkLst>
        <pc:spChg chg="mod">
          <ac:chgData name="Ahmed A" userId="37cbb6571667a5a4" providerId="LiveId" clId="{254DBB95-BF0E-4154-8734-0774797C7381}" dt="2024-12-01T12:22:15.601" v="13632" actId="20577"/>
          <ac:spMkLst>
            <pc:docMk/>
            <pc:sldMk cId="149984888" sldId="304"/>
            <ac:spMk id="6" creationId="{13BE0BC6-BF77-110D-1471-98E8924D791D}"/>
          </ac:spMkLst>
        </pc:spChg>
      </pc:sldChg>
      <pc:sldChg chg="modSp mod">
        <pc:chgData name="Ahmed A" userId="37cbb6571667a5a4" providerId="LiveId" clId="{254DBB95-BF0E-4154-8734-0774797C7381}" dt="2024-12-01T23:49:08.716" v="14506" actId="20577"/>
        <pc:sldMkLst>
          <pc:docMk/>
          <pc:sldMk cId="421223637" sldId="305"/>
        </pc:sldMkLst>
        <pc:spChg chg="mod">
          <ac:chgData name="Ahmed A" userId="37cbb6571667a5a4" providerId="LiveId" clId="{254DBB95-BF0E-4154-8734-0774797C7381}" dt="2024-12-01T23:49:08.716" v="14506" actId="20577"/>
          <ac:spMkLst>
            <pc:docMk/>
            <pc:sldMk cId="421223637" sldId="305"/>
            <ac:spMk id="17" creationId="{F2CCA310-A4AF-ACCD-DC98-ABA2DEC23964}"/>
          </ac:spMkLst>
        </pc:spChg>
      </pc:sldChg>
      <pc:sldChg chg="modSp mod">
        <pc:chgData name="Ahmed A" userId="37cbb6571667a5a4" providerId="LiveId" clId="{254DBB95-BF0E-4154-8734-0774797C7381}" dt="2024-12-01T23:49:59.434" v="14508" actId="20577"/>
        <pc:sldMkLst>
          <pc:docMk/>
          <pc:sldMk cId="3987076463" sldId="309"/>
        </pc:sldMkLst>
        <pc:spChg chg="mod">
          <ac:chgData name="Ahmed A" userId="37cbb6571667a5a4" providerId="LiveId" clId="{254DBB95-BF0E-4154-8734-0774797C7381}" dt="2024-12-01T23:49:59.434" v="14508" actId="20577"/>
          <ac:spMkLst>
            <pc:docMk/>
            <pc:sldMk cId="3987076463" sldId="309"/>
            <ac:spMk id="7" creationId="{265B8A00-751D-9377-8C03-A15E5A3C336D}"/>
          </ac:spMkLst>
        </pc:spChg>
      </pc:sldChg>
      <pc:sldChg chg="delSp modSp mod setBg">
        <pc:chgData name="Ahmed A" userId="37cbb6571667a5a4" providerId="LiveId" clId="{254DBB95-BF0E-4154-8734-0774797C7381}" dt="2024-12-02T00:10:20.463" v="14599" actId="207"/>
        <pc:sldMkLst>
          <pc:docMk/>
          <pc:sldMk cId="3426931144" sldId="313"/>
        </pc:sldMkLst>
        <pc:spChg chg="mod">
          <ac:chgData name="Ahmed A" userId="37cbb6571667a5a4" providerId="LiveId" clId="{254DBB95-BF0E-4154-8734-0774797C7381}" dt="2024-12-02T00:10:20.463" v="14599" actId="207"/>
          <ac:spMkLst>
            <pc:docMk/>
            <pc:sldMk cId="3426931144" sldId="313"/>
            <ac:spMk id="7" creationId="{D01DC597-F64E-08F9-78AD-FCE59C969784}"/>
          </ac:spMkLst>
        </pc:spChg>
        <pc:spChg chg="del">
          <ac:chgData name="Ahmed A" userId="37cbb6571667a5a4" providerId="LiveId" clId="{254DBB95-BF0E-4154-8734-0774797C7381}" dt="2024-12-01T06:15:05.822" v="1022" actId="478"/>
          <ac:spMkLst>
            <pc:docMk/>
            <pc:sldMk cId="3426931144" sldId="313"/>
            <ac:spMk id="8" creationId="{18625935-69B2-CFB5-C65E-26257466DCF0}"/>
          </ac:spMkLst>
        </pc:spChg>
        <pc:spChg chg="ord">
          <ac:chgData name="Ahmed A" userId="37cbb6571667a5a4" providerId="LiveId" clId="{254DBB95-BF0E-4154-8734-0774797C7381}" dt="2024-12-02T00:07:22.441" v="14577" actId="167"/>
          <ac:spMkLst>
            <pc:docMk/>
            <pc:sldMk cId="3426931144" sldId="313"/>
            <ac:spMk id="12" creationId="{035BAE0F-D84E-B365-8C14-6DAEC54FF24D}"/>
          </ac:spMkLst>
        </pc:spChg>
      </pc:sldChg>
      <pc:sldChg chg="delSp del mod">
        <pc:chgData name="Ahmed A" userId="37cbb6571667a5a4" providerId="LiveId" clId="{254DBB95-BF0E-4154-8734-0774797C7381}" dt="2024-12-01T09:29:24.056" v="6877" actId="47"/>
        <pc:sldMkLst>
          <pc:docMk/>
          <pc:sldMk cId="775272339" sldId="315"/>
        </pc:sldMkLst>
        <pc:spChg chg="del">
          <ac:chgData name="Ahmed A" userId="37cbb6571667a5a4" providerId="LiveId" clId="{254DBB95-BF0E-4154-8734-0774797C7381}" dt="2024-12-01T06:15:03.290" v="1021" actId="478"/>
          <ac:spMkLst>
            <pc:docMk/>
            <pc:sldMk cId="775272339" sldId="315"/>
            <ac:spMk id="8" creationId="{D3E90E05-92B0-E69B-94A2-71F0F3EB34C6}"/>
          </ac:spMkLst>
        </pc:spChg>
      </pc:sldChg>
      <pc:sldChg chg="delSp del mod">
        <pc:chgData name="Ahmed A" userId="37cbb6571667a5a4" providerId="LiveId" clId="{254DBB95-BF0E-4154-8734-0774797C7381}" dt="2024-12-01T06:31:36.258" v="1661" actId="47"/>
        <pc:sldMkLst>
          <pc:docMk/>
          <pc:sldMk cId="2622576737" sldId="316"/>
        </pc:sldMkLst>
        <pc:spChg chg="del">
          <ac:chgData name="Ahmed A" userId="37cbb6571667a5a4" providerId="LiveId" clId="{254DBB95-BF0E-4154-8734-0774797C7381}" dt="2024-12-01T06:15:00.948" v="1020" actId="478"/>
          <ac:spMkLst>
            <pc:docMk/>
            <pc:sldMk cId="2622576737" sldId="316"/>
            <ac:spMk id="8" creationId="{2D0F1993-3C2D-FDAE-E723-698D2352DE17}"/>
          </ac:spMkLst>
        </pc:spChg>
      </pc:sldChg>
      <pc:sldChg chg="addSp delSp modSp mod setBg">
        <pc:chgData name="Ahmed A" userId="37cbb6571667a5a4" providerId="LiveId" clId="{254DBB95-BF0E-4154-8734-0774797C7381}" dt="2024-12-02T00:07:51.020" v="14581"/>
        <pc:sldMkLst>
          <pc:docMk/>
          <pc:sldMk cId="1744463807" sldId="317"/>
        </pc:sldMkLst>
        <pc:spChg chg="mod">
          <ac:chgData name="Ahmed A" userId="37cbb6571667a5a4" providerId="LiveId" clId="{254DBB95-BF0E-4154-8734-0774797C7381}" dt="2024-12-01T23:50:49.817" v="14517" actId="207"/>
          <ac:spMkLst>
            <pc:docMk/>
            <pc:sldMk cId="1744463807" sldId="317"/>
            <ac:spMk id="2" creationId="{2B952E56-5988-2CBC-4A91-3BC251B95933}"/>
          </ac:spMkLst>
        </pc:spChg>
        <pc:spChg chg="del">
          <ac:chgData name="Ahmed A" userId="37cbb6571667a5a4" providerId="LiveId" clId="{254DBB95-BF0E-4154-8734-0774797C7381}" dt="2024-12-01T04:30:36.773" v="6" actId="478"/>
          <ac:spMkLst>
            <pc:docMk/>
            <pc:sldMk cId="1744463807" sldId="317"/>
            <ac:spMk id="3" creationId="{C5ADA3E5-6264-A508-307F-A38963E0057C}"/>
          </ac:spMkLst>
        </pc:spChg>
        <pc:spChg chg="add mod ord">
          <ac:chgData name="Ahmed A" userId="37cbb6571667a5a4" providerId="LiveId" clId="{254DBB95-BF0E-4154-8734-0774797C7381}" dt="2024-12-01T23:51:17.269" v="14540" actId="170"/>
          <ac:spMkLst>
            <pc:docMk/>
            <pc:sldMk cId="1744463807" sldId="317"/>
            <ac:spMk id="3" creationId="{E824A9D1-1B65-8962-E294-391BE11814D2}"/>
          </ac:spMkLst>
        </pc:spChg>
        <pc:picChg chg="add mod">
          <ac:chgData name="Ahmed A" userId="37cbb6571667a5a4" providerId="LiveId" clId="{254DBB95-BF0E-4154-8734-0774797C7381}" dt="2024-12-01T23:50:46.165" v="14516" actId="167"/>
          <ac:picMkLst>
            <pc:docMk/>
            <pc:sldMk cId="1744463807" sldId="317"/>
            <ac:picMk id="2050" creationId="{130C4771-3A2D-452C-9D0E-336A4D38536E}"/>
          </ac:picMkLst>
        </pc:picChg>
      </pc:sldChg>
      <pc:sldChg chg="addSp delSp modSp mod setBg">
        <pc:chgData name="Ahmed A" userId="37cbb6571667a5a4" providerId="LiveId" clId="{254DBB95-BF0E-4154-8734-0774797C7381}" dt="2024-12-02T00:09:42.790" v="14592" actId="207"/>
        <pc:sldMkLst>
          <pc:docMk/>
          <pc:sldMk cId="3213830581" sldId="318"/>
        </pc:sldMkLst>
        <pc:spChg chg="mod">
          <ac:chgData name="Ahmed A" userId="37cbb6571667a5a4" providerId="LiveId" clId="{254DBB95-BF0E-4154-8734-0774797C7381}" dt="2024-12-02T00:09:42.790" v="14592" actId="207"/>
          <ac:spMkLst>
            <pc:docMk/>
            <pc:sldMk cId="3213830581" sldId="318"/>
            <ac:spMk id="2" creationId="{D0EC3D00-E848-7B18-AE14-A9B9B8B94C16}"/>
          </ac:spMkLst>
        </pc:spChg>
        <pc:spChg chg="del">
          <ac:chgData name="Ahmed A" userId="37cbb6571667a5a4" providerId="LiveId" clId="{254DBB95-BF0E-4154-8734-0774797C7381}" dt="2024-12-01T04:30:31.296" v="5" actId="478"/>
          <ac:spMkLst>
            <pc:docMk/>
            <pc:sldMk cId="3213830581" sldId="318"/>
            <ac:spMk id="3" creationId="{4FC6752D-5618-83BF-FCFE-A0382D96D7B8}"/>
          </ac:spMkLst>
        </pc:spChg>
        <pc:spChg chg="mod">
          <ac:chgData name="Ahmed A" userId="37cbb6571667a5a4" providerId="LiveId" clId="{254DBB95-BF0E-4154-8734-0774797C7381}" dt="2024-12-01T23:51:00.016" v="14519" actId="14100"/>
          <ac:spMkLst>
            <pc:docMk/>
            <pc:sldMk cId="3213830581" sldId="318"/>
            <ac:spMk id="8" creationId="{9B5B22B7-CADF-A96E-1460-63037FF20C95}"/>
          </ac:spMkLst>
        </pc:spChg>
        <pc:picChg chg="del">
          <ac:chgData name="Ahmed A" userId="37cbb6571667a5a4" providerId="LiveId" clId="{254DBB95-BF0E-4154-8734-0774797C7381}" dt="2024-12-01T05:44:34.947" v="19" actId="478"/>
          <ac:picMkLst>
            <pc:docMk/>
            <pc:sldMk cId="3213830581" sldId="318"/>
            <ac:picMk id="9" creationId="{0A3D1254-8EED-BE5E-C527-E0286844A837}"/>
          </ac:picMkLst>
        </pc:picChg>
        <pc:picChg chg="del">
          <ac:chgData name="Ahmed A" userId="37cbb6571667a5a4" providerId="LiveId" clId="{254DBB95-BF0E-4154-8734-0774797C7381}" dt="2024-12-01T05:44:34.947" v="19" actId="478"/>
          <ac:picMkLst>
            <pc:docMk/>
            <pc:sldMk cId="3213830581" sldId="318"/>
            <ac:picMk id="10" creationId="{954FD704-7747-8A40-31E3-2B2C9D4BEB27}"/>
          </ac:picMkLst>
        </pc:picChg>
        <pc:picChg chg="del">
          <ac:chgData name="Ahmed A" userId="37cbb6571667a5a4" providerId="LiveId" clId="{254DBB95-BF0E-4154-8734-0774797C7381}" dt="2024-12-01T05:44:34.947" v="19" actId="478"/>
          <ac:picMkLst>
            <pc:docMk/>
            <pc:sldMk cId="3213830581" sldId="318"/>
            <ac:picMk id="11" creationId="{AE3E2B3B-0CDD-E2C0-07AA-3489D3E40EF3}"/>
          </ac:picMkLst>
        </pc:picChg>
        <pc:picChg chg="del">
          <ac:chgData name="Ahmed A" userId="37cbb6571667a5a4" providerId="LiveId" clId="{254DBB95-BF0E-4154-8734-0774797C7381}" dt="2024-12-01T05:44:34.947" v="19" actId="478"/>
          <ac:picMkLst>
            <pc:docMk/>
            <pc:sldMk cId="3213830581" sldId="318"/>
            <ac:picMk id="12" creationId="{30BEF5F8-C8F9-94D8-6432-85EF5184C10E}"/>
          </ac:picMkLst>
        </pc:picChg>
        <pc:picChg chg="del">
          <ac:chgData name="Ahmed A" userId="37cbb6571667a5a4" providerId="LiveId" clId="{254DBB95-BF0E-4154-8734-0774797C7381}" dt="2024-12-01T05:44:34.947" v="19" actId="478"/>
          <ac:picMkLst>
            <pc:docMk/>
            <pc:sldMk cId="3213830581" sldId="318"/>
            <ac:picMk id="13" creationId="{760026EB-F4AE-32EF-E9FA-22E8C7AF103A}"/>
          </ac:picMkLst>
        </pc:picChg>
        <pc:picChg chg="del">
          <ac:chgData name="Ahmed A" userId="37cbb6571667a5a4" providerId="LiveId" clId="{254DBB95-BF0E-4154-8734-0774797C7381}" dt="2024-12-01T05:44:34.947" v="19" actId="478"/>
          <ac:picMkLst>
            <pc:docMk/>
            <pc:sldMk cId="3213830581" sldId="318"/>
            <ac:picMk id="14" creationId="{526A693F-8A0B-C49E-4801-61E7D794626F}"/>
          </ac:picMkLst>
        </pc:picChg>
        <pc:picChg chg="del">
          <ac:chgData name="Ahmed A" userId="37cbb6571667a5a4" providerId="LiveId" clId="{254DBB95-BF0E-4154-8734-0774797C7381}" dt="2024-12-01T05:44:34.947" v="19" actId="478"/>
          <ac:picMkLst>
            <pc:docMk/>
            <pc:sldMk cId="3213830581" sldId="318"/>
            <ac:picMk id="15" creationId="{04A82657-0566-E158-5BF3-88A40C2AE5C3}"/>
          </ac:picMkLst>
        </pc:picChg>
        <pc:picChg chg="del">
          <ac:chgData name="Ahmed A" userId="37cbb6571667a5a4" providerId="LiveId" clId="{254DBB95-BF0E-4154-8734-0774797C7381}" dt="2024-12-01T05:44:34.947" v="19" actId="478"/>
          <ac:picMkLst>
            <pc:docMk/>
            <pc:sldMk cId="3213830581" sldId="318"/>
            <ac:picMk id="16" creationId="{9B019DA9-1256-6A49-4042-6552B2DBF013}"/>
          </ac:picMkLst>
        </pc:picChg>
        <pc:picChg chg="del">
          <ac:chgData name="Ahmed A" userId="37cbb6571667a5a4" providerId="LiveId" clId="{254DBB95-BF0E-4154-8734-0774797C7381}" dt="2024-12-01T05:44:34.947" v="19" actId="478"/>
          <ac:picMkLst>
            <pc:docMk/>
            <pc:sldMk cId="3213830581" sldId="318"/>
            <ac:picMk id="17" creationId="{0D9A9820-497C-A007-661A-4DF55F4C9425}"/>
          </ac:picMkLst>
        </pc:picChg>
        <pc:picChg chg="del">
          <ac:chgData name="Ahmed A" userId="37cbb6571667a5a4" providerId="LiveId" clId="{254DBB95-BF0E-4154-8734-0774797C7381}" dt="2024-12-01T05:44:34.947" v="19" actId="478"/>
          <ac:picMkLst>
            <pc:docMk/>
            <pc:sldMk cId="3213830581" sldId="318"/>
            <ac:picMk id="18" creationId="{5F018720-7501-2EDE-B46F-2BA24794F56F}"/>
          </ac:picMkLst>
        </pc:picChg>
        <pc:picChg chg="del">
          <ac:chgData name="Ahmed A" userId="37cbb6571667a5a4" providerId="LiveId" clId="{254DBB95-BF0E-4154-8734-0774797C7381}" dt="2024-12-01T05:44:34.947" v="19" actId="478"/>
          <ac:picMkLst>
            <pc:docMk/>
            <pc:sldMk cId="3213830581" sldId="318"/>
            <ac:picMk id="19" creationId="{CBEC9DEE-EC47-B609-1BAE-CEC1329170AE}"/>
          </ac:picMkLst>
        </pc:picChg>
        <pc:picChg chg="del">
          <ac:chgData name="Ahmed A" userId="37cbb6571667a5a4" providerId="LiveId" clId="{254DBB95-BF0E-4154-8734-0774797C7381}" dt="2024-12-01T05:44:34.947" v="19" actId="478"/>
          <ac:picMkLst>
            <pc:docMk/>
            <pc:sldMk cId="3213830581" sldId="318"/>
            <ac:picMk id="20" creationId="{ECE1DC6F-527D-C807-BE1D-516E32C22745}"/>
          </ac:picMkLst>
        </pc:picChg>
        <pc:picChg chg="del">
          <ac:chgData name="Ahmed A" userId="37cbb6571667a5a4" providerId="LiveId" clId="{254DBB95-BF0E-4154-8734-0774797C7381}" dt="2024-12-01T05:44:34.947" v="19" actId="478"/>
          <ac:picMkLst>
            <pc:docMk/>
            <pc:sldMk cId="3213830581" sldId="318"/>
            <ac:picMk id="21" creationId="{B7810318-81BF-DBE8-55F6-98AC3CE028A0}"/>
          </ac:picMkLst>
        </pc:picChg>
        <pc:picChg chg="del">
          <ac:chgData name="Ahmed A" userId="37cbb6571667a5a4" providerId="LiveId" clId="{254DBB95-BF0E-4154-8734-0774797C7381}" dt="2024-12-01T05:44:34.947" v="19" actId="478"/>
          <ac:picMkLst>
            <pc:docMk/>
            <pc:sldMk cId="3213830581" sldId="318"/>
            <ac:picMk id="22" creationId="{235C01C5-F504-8FC2-F40E-C6DF8140870A}"/>
          </ac:picMkLst>
        </pc:picChg>
        <pc:picChg chg="del">
          <ac:chgData name="Ahmed A" userId="37cbb6571667a5a4" providerId="LiveId" clId="{254DBB95-BF0E-4154-8734-0774797C7381}" dt="2024-12-01T05:44:34.947" v="19" actId="478"/>
          <ac:picMkLst>
            <pc:docMk/>
            <pc:sldMk cId="3213830581" sldId="318"/>
            <ac:picMk id="23" creationId="{530C1ADC-A65D-4900-D79C-B49CB3194339}"/>
          </ac:picMkLst>
        </pc:picChg>
        <pc:picChg chg="del">
          <ac:chgData name="Ahmed A" userId="37cbb6571667a5a4" providerId="LiveId" clId="{254DBB95-BF0E-4154-8734-0774797C7381}" dt="2024-12-01T05:44:34.947" v="19" actId="478"/>
          <ac:picMkLst>
            <pc:docMk/>
            <pc:sldMk cId="3213830581" sldId="318"/>
            <ac:picMk id="24" creationId="{D922ABAE-3514-92A0-CDC2-288C600B4F60}"/>
          </ac:picMkLst>
        </pc:picChg>
        <pc:picChg chg="del">
          <ac:chgData name="Ahmed A" userId="37cbb6571667a5a4" providerId="LiveId" clId="{254DBB95-BF0E-4154-8734-0774797C7381}" dt="2024-12-01T05:44:34.947" v="19" actId="478"/>
          <ac:picMkLst>
            <pc:docMk/>
            <pc:sldMk cId="3213830581" sldId="318"/>
            <ac:picMk id="25" creationId="{CF68391D-90FD-808F-3BDD-D20B8B1604E8}"/>
          </ac:picMkLst>
        </pc:picChg>
        <pc:picChg chg="add mod ord">
          <ac:chgData name="Ahmed A" userId="37cbb6571667a5a4" providerId="LiveId" clId="{254DBB95-BF0E-4154-8734-0774797C7381}" dt="2024-12-01T05:44:23.597" v="18" actId="167"/>
          <ac:picMkLst>
            <pc:docMk/>
            <pc:sldMk cId="3213830581" sldId="318"/>
            <ac:picMk id="27" creationId="{CA8E2439-1B6D-710D-6FBB-2B3F1545DBF7}"/>
          </ac:picMkLst>
        </pc:picChg>
      </pc:sldChg>
      <pc:sldChg chg="delSp del mod">
        <pc:chgData name="Ahmed A" userId="37cbb6571667a5a4" providerId="LiveId" clId="{254DBB95-BF0E-4154-8734-0774797C7381}" dt="2024-12-01T06:31:28.835" v="1660" actId="47"/>
        <pc:sldMkLst>
          <pc:docMk/>
          <pc:sldMk cId="2866271691" sldId="319"/>
        </pc:sldMkLst>
        <pc:spChg chg="del">
          <ac:chgData name="Ahmed A" userId="37cbb6571667a5a4" providerId="LiveId" clId="{254DBB95-BF0E-4154-8734-0774797C7381}" dt="2024-12-01T06:14:58.329" v="1019" actId="478"/>
          <ac:spMkLst>
            <pc:docMk/>
            <pc:sldMk cId="2866271691" sldId="319"/>
            <ac:spMk id="10" creationId="{3619B02E-ABCF-84A6-9214-0E29B0C7D4B6}"/>
          </ac:spMkLst>
        </pc:spChg>
      </pc:sldChg>
      <pc:sldChg chg="delSp modSp mod setBg">
        <pc:chgData name="Ahmed A" userId="37cbb6571667a5a4" providerId="LiveId" clId="{254DBB95-BF0E-4154-8734-0774797C7381}" dt="2024-12-02T00:07:51.020" v="14581"/>
        <pc:sldMkLst>
          <pc:docMk/>
          <pc:sldMk cId="3435465043" sldId="320"/>
        </pc:sldMkLst>
        <pc:spChg chg="mod">
          <ac:chgData name="Ahmed A" userId="37cbb6571667a5a4" providerId="LiveId" clId="{254DBB95-BF0E-4154-8734-0774797C7381}" dt="2024-12-01T12:25:24.833" v="13743" actId="14100"/>
          <ac:spMkLst>
            <pc:docMk/>
            <pc:sldMk cId="3435465043" sldId="320"/>
            <ac:spMk id="8" creationId="{991D987C-440A-996B-F782-ABCF450B2699}"/>
          </ac:spMkLst>
        </pc:spChg>
        <pc:spChg chg="del">
          <ac:chgData name="Ahmed A" userId="37cbb6571667a5a4" providerId="LiveId" clId="{254DBB95-BF0E-4154-8734-0774797C7381}" dt="2024-12-01T06:14:55.831" v="1018" actId="478"/>
          <ac:spMkLst>
            <pc:docMk/>
            <pc:sldMk cId="3435465043" sldId="320"/>
            <ac:spMk id="10" creationId="{6E33C8D3-CBD3-FE15-07DE-7BF89425BB84}"/>
          </ac:spMkLst>
        </pc:spChg>
      </pc:sldChg>
      <pc:sldChg chg="delSp modSp mod setBg">
        <pc:chgData name="Ahmed A" userId="37cbb6571667a5a4" providerId="LiveId" clId="{254DBB95-BF0E-4154-8734-0774797C7381}" dt="2024-12-02T00:10:28.803" v="14600" actId="207"/>
        <pc:sldMkLst>
          <pc:docMk/>
          <pc:sldMk cId="2809826489" sldId="321"/>
        </pc:sldMkLst>
        <pc:spChg chg="mod">
          <ac:chgData name="Ahmed A" userId="37cbb6571667a5a4" providerId="LiveId" clId="{254DBB95-BF0E-4154-8734-0774797C7381}" dt="2024-12-02T00:10:28.803" v="14600" actId="207"/>
          <ac:spMkLst>
            <pc:docMk/>
            <pc:sldMk cId="2809826489" sldId="321"/>
            <ac:spMk id="9" creationId="{D2857D18-1152-3FC3-B7C9-1F5FA8C6935C}"/>
          </ac:spMkLst>
        </pc:spChg>
        <pc:spChg chg="del">
          <ac:chgData name="Ahmed A" userId="37cbb6571667a5a4" providerId="LiveId" clId="{254DBB95-BF0E-4154-8734-0774797C7381}" dt="2024-12-01T06:14:54.097" v="1017" actId="478"/>
          <ac:spMkLst>
            <pc:docMk/>
            <pc:sldMk cId="2809826489" sldId="321"/>
            <ac:spMk id="10" creationId="{F042C267-5F58-295B-6C4B-6634F1555F3F}"/>
          </ac:spMkLst>
        </pc:spChg>
        <pc:picChg chg="mod">
          <ac:chgData name="Ahmed A" userId="37cbb6571667a5a4" providerId="LiveId" clId="{254DBB95-BF0E-4154-8734-0774797C7381}" dt="2024-12-01T06:08:36.577" v="212" actId="1076"/>
          <ac:picMkLst>
            <pc:docMk/>
            <pc:sldMk cId="2809826489" sldId="321"/>
            <ac:picMk id="5" creationId="{BD1BAD2C-6CB4-627F-5A2C-FBE42209C8F2}"/>
          </ac:picMkLst>
        </pc:picChg>
      </pc:sldChg>
      <pc:sldChg chg="addSp delSp modSp mod setBg">
        <pc:chgData name="Ahmed A" userId="37cbb6571667a5a4" providerId="LiveId" clId="{254DBB95-BF0E-4154-8734-0774797C7381}" dt="2024-12-02T00:09:48.226" v="14593" actId="207"/>
        <pc:sldMkLst>
          <pc:docMk/>
          <pc:sldMk cId="1383027381" sldId="322"/>
        </pc:sldMkLst>
        <pc:spChg chg="mod">
          <ac:chgData name="Ahmed A" userId="37cbb6571667a5a4" providerId="LiveId" clId="{254DBB95-BF0E-4154-8734-0774797C7381}" dt="2024-12-02T00:09:48.226" v="14593" actId="207"/>
          <ac:spMkLst>
            <pc:docMk/>
            <pc:sldMk cId="1383027381" sldId="322"/>
            <ac:spMk id="2" creationId="{F55C3CB7-682A-D48E-AF73-1101F69C961D}"/>
          </ac:spMkLst>
        </pc:spChg>
        <pc:spChg chg="del">
          <ac:chgData name="Ahmed A" userId="37cbb6571667a5a4" providerId="LiveId" clId="{254DBB95-BF0E-4154-8734-0774797C7381}" dt="2024-12-01T04:30:41.565" v="7" actId="478"/>
          <ac:spMkLst>
            <pc:docMk/>
            <pc:sldMk cId="1383027381" sldId="322"/>
            <ac:spMk id="3" creationId="{5DCE25E2-3443-A941-9E17-DEE6845F75EA}"/>
          </ac:spMkLst>
        </pc:spChg>
        <pc:spChg chg="add mod ord">
          <ac:chgData name="Ahmed A" userId="37cbb6571667a5a4" providerId="LiveId" clId="{254DBB95-BF0E-4154-8734-0774797C7381}" dt="2024-12-01T06:16:18.796" v="1034" actId="170"/>
          <ac:spMkLst>
            <pc:docMk/>
            <pc:sldMk cId="1383027381" sldId="322"/>
            <ac:spMk id="4" creationId="{BE1C3874-3A4E-8B1D-05EC-8F3BC9FBF365}"/>
          </ac:spMkLst>
        </pc:spChg>
        <pc:picChg chg="add mod">
          <ac:chgData name="Ahmed A" userId="37cbb6571667a5a4" providerId="LiveId" clId="{254DBB95-BF0E-4154-8734-0774797C7381}" dt="2024-12-01T06:16:08.277" v="1029" actId="167"/>
          <ac:picMkLst>
            <pc:docMk/>
            <pc:sldMk cId="1383027381" sldId="322"/>
            <ac:picMk id="5122" creationId="{C9322FB5-CDE9-9CA7-F769-DF14E59BB51A}"/>
          </ac:picMkLst>
        </pc:picChg>
      </pc:sldChg>
      <pc:sldChg chg="delSp modSp mod modTransition setBg">
        <pc:chgData name="Ahmed A" userId="37cbb6571667a5a4" providerId="LiveId" clId="{254DBB95-BF0E-4154-8734-0774797C7381}" dt="2024-12-02T00:10:34.501" v="14601" actId="207"/>
        <pc:sldMkLst>
          <pc:docMk/>
          <pc:sldMk cId="1808056351" sldId="323"/>
        </pc:sldMkLst>
        <pc:spChg chg="mod">
          <ac:chgData name="Ahmed A" userId="37cbb6571667a5a4" providerId="LiveId" clId="{254DBB95-BF0E-4154-8734-0774797C7381}" dt="2024-12-01T23:52:47.061" v="14541" actId="20577"/>
          <ac:spMkLst>
            <pc:docMk/>
            <pc:sldMk cId="1808056351" sldId="323"/>
            <ac:spMk id="4" creationId="{3AFECD54-FD4C-7D5D-5429-AC7F733A322C}"/>
          </ac:spMkLst>
        </pc:spChg>
        <pc:spChg chg="mod">
          <ac:chgData name="Ahmed A" userId="37cbb6571667a5a4" providerId="LiveId" clId="{254DBB95-BF0E-4154-8734-0774797C7381}" dt="2024-12-02T00:10:34.501" v="14601" actId="207"/>
          <ac:spMkLst>
            <pc:docMk/>
            <pc:sldMk cId="1808056351" sldId="323"/>
            <ac:spMk id="5" creationId="{F8ABBD34-0F41-B6AF-FDEB-1341E2E975B3}"/>
          </ac:spMkLst>
        </pc:spChg>
        <pc:spChg chg="del">
          <ac:chgData name="Ahmed A" userId="37cbb6571667a5a4" providerId="LiveId" clId="{254DBB95-BF0E-4154-8734-0774797C7381}" dt="2024-12-01T06:14:50.449" v="1016" actId="478"/>
          <ac:spMkLst>
            <pc:docMk/>
            <pc:sldMk cId="1808056351" sldId="323"/>
            <ac:spMk id="6" creationId="{74F56DC8-01F1-C71B-7F70-5C79692E0423}"/>
          </ac:spMkLst>
        </pc:spChg>
      </pc:sldChg>
      <pc:sldChg chg="delSp modSp mod modTransition setBg">
        <pc:chgData name="Ahmed A" userId="37cbb6571667a5a4" providerId="LiveId" clId="{254DBB95-BF0E-4154-8734-0774797C7381}" dt="2024-12-02T00:10:40.315" v="14602" actId="207"/>
        <pc:sldMkLst>
          <pc:docMk/>
          <pc:sldMk cId="211492980" sldId="324"/>
        </pc:sldMkLst>
        <pc:spChg chg="mod">
          <ac:chgData name="Ahmed A" userId="37cbb6571667a5a4" providerId="LiveId" clId="{254DBB95-BF0E-4154-8734-0774797C7381}" dt="2024-12-01T23:53:13.817" v="14561" actId="20577"/>
          <ac:spMkLst>
            <pc:docMk/>
            <pc:sldMk cId="211492980" sldId="324"/>
            <ac:spMk id="4" creationId="{EA0080D6-BBFA-8521-EBF1-74FFAC5A6E7A}"/>
          </ac:spMkLst>
        </pc:spChg>
        <pc:spChg chg="mod">
          <ac:chgData name="Ahmed A" userId="37cbb6571667a5a4" providerId="LiveId" clId="{254DBB95-BF0E-4154-8734-0774797C7381}" dt="2024-12-02T00:10:40.315" v="14602" actId="207"/>
          <ac:spMkLst>
            <pc:docMk/>
            <pc:sldMk cId="211492980" sldId="324"/>
            <ac:spMk id="5" creationId="{AE3E0E7A-F7B7-2A23-B694-0A771155B7E0}"/>
          </ac:spMkLst>
        </pc:spChg>
        <pc:spChg chg="del">
          <ac:chgData name="Ahmed A" userId="37cbb6571667a5a4" providerId="LiveId" clId="{254DBB95-BF0E-4154-8734-0774797C7381}" dt="2024-12-01T06:14:47.016" v="1015" actId="478"/>
          <ac:spMkLst>
            <pc:docMk/>
            <pc:sldMk cId="211492980" sldId="324"/>
            <ac:spMk id="6" creationId="{101EBD64-8183-D757-7502-E58B6C06299D}"/>
          </ac:spMkLst>
        </pc:spChg>
        <pc:grpChg chg="mod">
          <ac:chgData name="Ahmed A" userId="37cbb6571667a5a4" providerId="LiveId" clId="{254DBB95-BF0E-4154-8734-0774797C7381}" dt="2024-12-01T04:30:08.530" v="3" actId="1076"/>
          <ac:grpSpMkLst>
            <pc:docMk/>
            <pc:sldMk cId="211492980" sldId="324"/>
            <ac:grpSpMk id="14" creationId="{7896B305-6AF0-BE95-59F7-F868FCFCDB05}"/>
          </ac:grpSpMkLst>
        </pc:grpChg>
        <pc:picChg chg="mod modCrop">
          <ac:chgData name="Ahmed A" userId="37cbb6571667a5a4" providerId="LiveId" clId="{254DBB95-BF0E-4154-8734-0774797C7381}" dt="2024-12-01T04:30:16.161" v="4" actId="732"/>
          <ac:picMkLst>
            <pc:docMk/>
            <pc:sldMk cId="211492980" sldId="324"/>
            <ac:picMk id="10" creationId="{6410E18A-2345-B2EE-A2E0-1C28C2DCADB0}"/>
          </ac:picMkLst>
        </pc:picChg>
      </pc:sldChg>
      <pc:sldChg chg="addSp delSp modSp mod setBg">
        <pc:chgData name="Ahmed A" userId="37cbb6571667a5a4" providerId="LiveId" clId="{254DBB95-BF0E-4154-8734-0774797C7381}" dt="2024-12-02T00:09:54.821" v="14594" actId="207"/>
        <pc:sldMkLst>
          <pc:docMk/>
          <pc:sldMk cId="3400728152" sldId="325"/>
        </pc:sldMkLst>
        <pc:spChg chg="mod">
          <ac:chgData name="Ahmed A" userId="37cbb6571667a5a4" providerId="LiveId" clId="{254DBB95-BF0E-4154-8734-0774797C7381}" dt="2024-12-02T00:09:54.821" v="14594" actId="207"/>
          <ac:spMkLst>
            <pc:docMk/>
            <pc:sldMk cId="3400728152" sldId="325"/>
            <ac:spMk id="2" creationId="{BEB1476B-C0D8-CE56-F269-3ECDB969C6D5}"/>
          </ac:spMkLst>
        </pc:spChg>
        <pc:spChg chg="del">
          <ac:chgData name="Ahmed A" userId="37cbb6571667a5a4" providerId="LiveId" clId="{254DBB95-BF0E-4154-8734-0774797C7381}" dt="2024-12-01T04:30:44.449" v="8" actId="478"/>
          <ac:spMkLst>
            <pc:docMk/>
            <pc:sldMk cId="3400728152" sldId="325"/>
            <ac:spMk id="3" creationId="{E356ED84-2EFE-2BF1-CD4A-A79A1AFDC1B1}"/>
          </ac:spMkLst>
        </pc:spChg>
        <pc:spChg chg="add mod ord">
          <ac:chgData name="Ahmed A" userId="37cbb6571667a5a4" providerId="LiveId" clId="{254DBB95-BF0E-4154-8734-0774797C7381}" dt="2024-12-01T05:51:18.666" v="30" actId="170"/>
          <ac:spMkLst>
            <pc:docMk/>
            <pc:sldMk cId="3400728152" sldId="325"/>
            <ac:spMk id="4" creationId="{C2648EEA-8731-0837-677E-A9C72B6CC51E}"/>
          </ac:spMkLst>
        </pc:spChg>
        <pc:picChg chg="add del mod">
          <ac:chgData name="Ahmed A" userId="37cbb6571667a5a4" providerId="LiveId" clId="{254DBB95-BF0E-4154-8734-0774797C7381}" dt="2024-12-01T05:50:51.554" v="24" actId="478"/>
          <ac:picMkLst>
            <pc:docMk/>
            <pc:sldMk cId="3400728152" sldId="325"/>
            <ac:picMk id="1026" creationId="{4A9E5360-3D18-3F86-C553-5C5DB6A9EC33}"/>
          </ac:picMkLst>
        </pc:picChg>
        <pc:picChg chg="add mod">
          <ac:chgData name="Ahmed A" userId="37cbb6571667a5a4" providerId="LiveId" clId="{254DBB95-BF0E-4154-8734-0774797C7381}" dt="2024-12-01T05:51:10.992" v="26" actId="167"/>
          <ac:picMkLst>
            <pc:docMk/>
            <pc:sldMk cId="3400728152" sldId="325"/>
            <ac:picMk id="1028" creationId="{11F5E38B-8FF8-8E53-B7B4-9A995C91892C}"/>
          </ac:picMkLst>
        </pc:picChg>
      </pc:sldChg>
      <pc:sldChg chg="addSp delSp modSp mod setBg">
        <pc:chgData name="Ahmed A" userId="37cbb6571667a5a4" providerId="LiveId" clId="{254DBB95-BF0E-4154-8734-0774797C7381}" dt="2024-12-02T00:10:46.690" v="14603" actId="207"/>
        <pc:sldMkLst>
          <pc:docMk/>
          <pc:sldMk cId="1272597865" sldId="326"/>
        </pc:sldMkLst>
        <pc:spChg chg="mod">
          <ac:chgData name="Ahmed A" userId="37cbb6571667a5a4" providerId="LiveId" clId="{254DBB95-BF0E-4154-8734-0774797C7381}" dt="2024-12-01T05:51:54.253" v="157" actId="20577"/>
          <ac:spMkLst>
            <pc:docMk/>
            <pc:sldMk cId="1272597865" sldId="326"/>
            <ac:spMk id="4" creationId="{C140CA0C-0BA4-DA1D-346D-8EBB14142619}"/>
          </ac:spMkLst>
        </pc:spChg>
        <pc:spChg chg="mod">
          <ac:chgData name="Ahmed A" userId="37cbb6571667a5a4" providerId="LiveId" clId="{254DBB95-BF0E-4154-8734-0774797C7381}" dt="2024-12-02T00:10:46.690" v="14603" actId="207"/>
          <ac:spMkLst>
            <pc:docMk/>
            <pc:sldMk cId="1272597865" sldId="326"/>
            <ac:spMk id="5" creationId="{76A73072-3670-56FC-56AE-52A243560A81}"/>
          </ac:spMkLst>
        </pc:spChg>
        <pc:spChg chg="del">
          <ac:chgData name="Ahmed A" userId="37cbb6571667a5a4" providerId="LiveId" clId="{254DBB95-BF0E-4154-8734-0774797C7381}" dt="2024-12-01T06:14:44.545" v="1014" actId="478"/>
          <ac:spMkLst>
            <pc:docMk/>
            <pc:sldMk cId="1272597865" sldId="326"/>
            <ac:spMk id="6" creationId="{72270E87-00F5-9447-CE6B-63BF919A0379}"/>
          </ac:spMkLst>
        </pc:spChg>
        <pc:spChg chg="add mod ord">
          <ac:chgData name="Ahmed A" userId="37cbb6571667a5a4" providerId="LiveId" clId="{254DBB95-BF0E-4154-8734-0774797C7381}" dt="2024-12-01T06:08:15.668" v="204" actId="171"/>
          <ac:spMkLst>
            <pc:docMk/>
            <pc:sldMk cId="1272597865" sldId="326"/>
            <ac:spMk id="9" creationId="{9E04841C-B184-3DBC-A66D-2278CF5E5D73}"/>
          </ac:spMkLst>
        </pc:spChg>
        <pc:picChg chg="add mod ord modCrop">
          <ac:chgData name="Ahmed A" userId="37cbb6571667a5a4" providerId="LiveId" clId="{254DBB95-BF0E-4154-8734-0774797C7381}" dt="2024-12-01T06:07:49.012" v="195" actId="167"/>
          <ac:picMkLst>
            <pc:docMk/>
            <pc:sldMk cId="1272597865" sldId="326"/>
            <ac:picMk id="3" creationId="{D720BF83-C2B2-1487-D6D9-E4205F430087}"/>
          </ac:picMkLst>
        </pc:picChg>
        <pc:picChg chg="add mod ord">
          <ac:chgData name="Ahmed A" userId="37cbb6571667a5a4" providerId="LiveId" clId="{254DBB95-BF0E-4154-8734-0774797C7381}" dt="2024-12-01T06:08:23.872" v="210" actId="170"/>
          <ac:picMkLst>
            <pc:docMk/>
            <pc:sldMk cId="1272597865" sldId="326"/>
            <ac:picMk id="8" creationId="{AD3B09FC-BF9D-7807-7252-9522B1B77AA1}"/>
          </ac:picMkLst>
        </pc:picChg>
      </pc:sldChg>
      <pc:sldChg chg="addSp delSp modSp mod setBg">
        <pc:chgData name="Ahmed A" userId="37cbb6571667a5a4" providerId="LiveId" clId="{254DBB95-BF0E-4154-8734-0774797C7381}" dt="2024-12-02T00:10:51.194" v="14604" actId="207"/>
        <pc:sldMkLst>
          <pc:docMk/>
          <pc:sldMk cId="4159309313" sldId="327"/>
        </pc:sldMkLst>
        <pc:spChg chg="mod ord">
          <ac:chgData name="Ahmed A" userId="37cbb6571667a5a4" providerId="LiveId" clId="{254DBB95-BF0E-4154-8734-0774797C7381}" dt="2024-12-01T23:55:04.988" v="14562"/>
          <ac:spMkLst>
            <pc:docMk/>
            <pc:sldMk cId="4159309313" sldId="327"/>
            <ac:spMk id="4" creationId="{C65065FD-27A0-4F4C-B55F-3639FD02F409}"/>
          </ac:spMkLst>
        </pc:spChg>
        <pc:spChg chg="mod ord">
          <ac:chgData name="Ahmed A" userId="37cbb6571667a5a4" providerId="LiveId" clId="{254DBB95-BF0E-4154-8734-0774797C7381}" dt="2024-12-02T00:10:51.194" v="14604" actId="207"/>
          <ac:spMkLst>
            <pc:docMk/>
            <pc:sldMk cId="4159309313" sldId="327"/>
            <ac:spMk id="5" creationId="{A504E145-224D-2F8D-8F37-AC276F8FD500}"/>
          </ac:spMkLst>
        </pc:spChg>
        <pc:spChg chg="del ord">
          <ac:chgData name="Ahmed A" userId="37cbb6571667a5a4" providerId="LiveId" clId="{254DBB95-BF0E-4154-8734-0774797C7381}" dt="2024-12-01T06:14:41.868" v="1013" actId="478"/>
          <ac:spMkLst>
            <pc:docMk/>
            <pc:sldMk cId="4159309313" sldId="327"/>
            <ac:spMk id="6" creationId="{7DF3530F-EFDE-546A-8157-28B5154FF2C3}"/>
          </ac:spMkLst>
        </pc:spChg>
        <pc:spChg chg="mod">
          <ac:chgData name="Ahmed A" userId="37cbb6571667a5a4" providerId="LiveId" clId="{254DBB95-BF0E-4154-8734-0774797C7381}" dt="2024-12-01T05:56:08.339" v="173" actId="27803"/>
          <ac:spMkLst>
            <pc:docMk/>
            <pc:sldMk cId="4159309313" sldId="327"/>
            <ac:spMk id="13" creationId="{5C834639-FB99-F39D-7CF3-BDFB4FA07C32}"/>
          </ac:spMkLst>
        </pc:spChg>
        <pc:spChg chg="mod">
          <ac:chgData name="Ahmed A" userId="37cbb6571667a5a4" providerId="LiveId" clId="{254DBB95-BF0E-4154-8734-0774797C7381}" dt="2024-12-01T05:56:08.339" v="173" actId="27803"/>
          <ac:spMkLst>
            <pc:docMk/>
            <pc:sldMk cId="4159309313" sldId="327"/>
            <ac:spMk id="15" creationId="{100D1C87-60BC-3FBA-6CD6-D2A3636BF9E9}"/>
          </ac:spMkLst>
        </pc:spChg>
        <pc:spChg chg="mod">
          <ac:chgData name="Ahmed A" userId="37cbb6571667a5a4" providerId="LiveId" clId="{254DBB95-BF0E-4154-8734-0774797C7381}" dt="2024-12-01T05:56:08.339" v="173" actId="27803"/>
          <ac:spMkLst>
            <pc:docMk/>
            <pc:sldMk cId="4159309313" sldId="327"/>
            <ac:spMk id="16" creationId="{087CC8F8-6DA7-6947-C407-B6F5BEECCBB1}"/>
          </ac:spMkLst>
        </pc:spChg>
        <pc:spChg chg="mod">
          <ac:chgData name="Ahmed A" userId="37cbb6571667a5a4" providerId="LiveId" clId="{254DBB95-BF0E-4154-8734-0774797C7381}" dt="2024-12-01T05:56:08.339" v="173" actId="27803"/>
          <ac:spMkLst>
            <pc:docMk/>
            <pc:sldMk cId="4159309313" sldId="327"/>
            <ac:spMk id="17" creationId="{2091E99A-CBBF-8897-3F66-6B32852FBE98}"/>
          </ac:spMkLst>
        </pc:spChg>
        <pc:spChg chg="mod">
          <ac:chgData name="Ahmed A" userId="37cbb6571667a5a4" providerId="LiveId" clId="{254DBB95-BF0E-4154-8734-0774797C7381}" dt="2024-12-01T05:56:08.339" v="173" actId="27803"/>
          <ac:spMkLst>
            <pc:docMk/>
            <pc:sldMk cId="4159309313" sldId="327"/>
            <ac:spMk id="18" creationId="{5C5C2901-1D51-CA9F-2513-8EDB65287E55}"/>
          </ac:spMkLst>
        </pc:spChg>
        <pc:spChg chg="mod">
          <ac:chgData name="Ahmed A" userId="37cbb6571667a5a4" providerId="LiveId" clId="{254DBB95-BF0E-4154-8734-0774797C7381}" dt="2024-12-01T05:56:08.339" v="173" actId="27803"/>
          <ac:spMkLst>
            <pc:docMk/>
            <pc:sldMk cId="4159309313" sldId="327"/>
            <ac:spMk id="19" creationId="{AEC891E3-F5F3-C6F9-C154-AC509C357F82}"/>
          </ac:spMkLst>
        </pc:spChg>
        <pc:spChg chg="mod">
          <ac:chgData name="Ahmed A" userId="37cbb6571667a5a4" providerId="LiveId" clId="{254DBB95-BF0E-4154-8734-0774797C7381}" dt="2024-12-01T05:56:08.339" v="173" actId="27803"/>
          <ac:spMkLst>
            <pc:docMk/>
            <pc:sldMk cId="4159309313" sldId="327"/>
            <ac:spMk id="20" creationId="{D378B443-56F8-8F8D-A869-79BCEF72AF3B}"/>
          </ac:spMkLst>
        </pc:spChg>
        <pc:spChg chg="mod">
          <ac:chgData name="Ahmed A" userId="37cbb6571667a5a4" providerId="LiveId" clId="{254DBB95-BF0E-4154-8734-0774797C7381}" dt="2024-12-01T05:56:08.339" v="173" actId="27803"/>
          <ac:spMkLst>
            <pc:docMk/>
            <pc:sldMk cId="4159309313" sldId="327"/>
            <ac:spMk id="21" creationId="{DBC72EA9-8E08-9442-EF28-83E785F5FC57}"/>
          </ac:spMkLst>
        </pc:spChg>
        <pc:spChg chg="mod">
          <ac:chgData name="Ahmed A" userId="37cbb6571667a5a4" providerId="LiveId" clId="{254DBB95-BF0E-4154-8734-0774797C7381}" dt="2024-12-01T05:56:08.339" v="173" actId="27803"/>
          <ac:spMkLst>
            <pc:docMk/>
            <pc:sldMk cId="4159309313" sldId="327"/>
            <ac:spMk id="23" creationId="{B8649419-FDEE-F169-4896-BD5CEA69DBDD}"/>
          </ac:spMkLst>
        </pc:spChg>
        <pc:spChg chg="mod">
          <ac:chgData name="Ahmed A" userId="37cbb6571667a5a4" providerId="LiveId" clId="{254DBB95-BF0E-4154-8734-0774797C7381}" dt="2024-12-01T05:56:08.339" v="173" actId="27803"/>
          <ac:spMkLst>
            <pc:docMk/>
            <pc:sldMk cId="4159309313" sldId="327"/>
            <ac:spMk id="24" creationId="{E4C9A876-05EC-8929-8FA5-31BEED315AEE}"/>
          </ac:spMkLst>
        </pc:spChg>
        <pc:spChg chg="mod">
          <ac:chgData name="Ahmed A" userId="37cbb6571667a5a4" providerId="LiveId" clId="{254DBB95-BF0E-4154-8734-0774797C7381}" dt="2024-12-01T05:56:08.339" v="173" actId="27803"/>
          <ac:spMkLst>
            <pc:docMk/>
            <pc:sldMk cId="4159309313" sldId="327"/>
            <ac:spMk id="25" creationId="{08A56C73-DCF4-D653-70CA-4B76058E190B}"/>
          </ac:spMkLst>
        </pc:spChg>
        <pc:spChg chg="mod">
          <ac:chgData name="Ahmed A" userId="37cbb6571667a5a4" providerId="LiveId" clId="{254DBB95-BF0E-4154-8734-0774797C7381}" dt="2024-12-01T05:56:08.339" v="173" actId="27803"/>
          <ac:spMkLst>
            <pc:docMk/>
            <pc:sldMk cId="4159309313" sldId="327"/>
            <ac:spMk id="26" creationId="{9D1C2B9D-6B3C-A57F-C61A-F1319DE925D6}"/>
          </ac:spMkLst>
        </pc:spChg>
        <pc:spChg chg="mod">
          <ac:chgData name="Ahmed A" userId="37cbb6571667a5a4" providerId="LiveId" clId="{254DBB95-BF0E-4154-8734-0774797C7381}" dt="2024-12-01T05:56:08.339" v="173" actId="27803"/>
          <ac:spMkLst>
            <pc:docMk/>
            <pc:sldMk cId="4159309313" sldId="327"/>
            <ac:spMk id="27" creationId="{5B4D0D41-9CA5-F108-4B05-FA9B66A3C61D}"/>
          </ac:spMkLst>
        </pc:spChg>
        <pc:spChg chg="mod">
          <ac:chgData name="Ahmed A" userId="37cbb6571667a5a4" providerId="LiveId" clId="{254DBB95-BF0E-4154-8734-0774797C7381}" dt="2024-12-01T05:56:08.339" v="173" actId="27803"/>
          <ac:spMkLst>
            <pc:docMk/>
            <pc:sldMk cId="4159309313" sldId="327"/>
            <ac:spMk id="28" creationId="{82D854AE-F9D0-E2DC-5417-54ED07584EB6}"/>
          </ac:spMkLst>
        </pc:spChg>
        <pc:spChg chg="mod">
          <ac:chgData name="Ahmed A" userId="37cbb6571667a5a4" providerId="LiveId" clId="{254DBB95-BF0E-4154-8734-0774797C7381}" dt="2024-12-01T05:56:08.339" v="173" actId="27803"/>
          <ac:spMkLst>
            <pc:docMk/>
            <pc:sldMk cId="4159309313" sldId="327"/>
            <ac:spMk id="29" creationId="{8CB02666-235D-0C8F-1A49-AB1D88D2ABC8}"/>
          </ac:spMkLst>
        </pc:spChg>
        <pc:spChg chg="mod">
          <ac:chgData name="Ahmed A" userId="37cbb6571667a5a4" providerId="LiveId" clId="{254DBB95-BF0E-4154-8734-0774797C7381}" dt="2024-12-01T05:56:08.339" v="173" actId="27803"/>
          <ac:spMkLst>
            <pc:docMk/>
            <pc:sldMk cId="4159309313" sldId="327"/>
            <ac:spMk id="31" creationId="{91999AF3-85A5-A1BC-F183-0582B67F0B51}"/>
          </ac:spMkLst>
        </pc:spChg>
        <pc:spChg chg="mod">
          <ac:chgData name="Ahmed A" userId="37cbb6571667a5a4" providerId="LiveId" clId="{254DBB95-BF0E-4154-8734-0774797C7381}" dt="2024-12-01T05:56:08.339" v="173" actId="27803"/>
          <ac:spMkLst>
            <pc:docMk/>
            <pc:sldMk cId="4159309313" sldId="327"/>
            <ac:spMk id="34" creationId="{77F4533A-7C45-311A-4A42-BF6C464CC6AB}"/>
          </ac:spMkLst>
        </pc:spChg>
        <pc:spChg chg="mod">
          <ac:chgData name="Ahmed A" userId="37cbb6571667a5a4" providerId="LiveId" clId="{254DBB95-BF0E-4154-8734-0774797C7381}" dt="2024-12-01T05:56:08.339" v="173" actId="27803"/>
          <ac:spMkLst>
            <pc:docMk/>
            <pc:sldMk cId="4159309313" sldId="327"/>
            <ac:spMk id="35" creationId="{3419C4A0-6410-23BF-B305-B3DEDCFD44DB}"/>
          </ac:spMkLst>
        </pc:spChg>
        <pc:spChg chg="mod">
          <ac:chgData name="Ahmed A" userId="37cbb6571667a5a4" providerId="LiveId" clId="{254DBB95-BF0E-4154-8734-0774797C7381}" dt="2024-12-01T05:56:08.339" v="173" actId="27803"/>
          <ac:spMkLst>
            <pc:docMk/>
            <pc:sldMk cId="4159309313" sldId="327"/>
            <ac:spMk id="36" creationId="{CA04C1BE-BA19-7298-18AD-2619DD7E9D94}"/>
          </ac:spMkLst>
        </pc:spChg>
        <pc:spChg chg="mod">
          <ac:chgData name="Ahmed A" userId="37cbb6571667a5a4" providerId="LiveId" clId="{254DBB95-BF0E-4154-8734-0774797C7381}" dt="2024-12-01T05:56:08.339" v="173" actId="27803"/>
          <ac:spMkLst>
            <pc:docMk/>
            <pc:sldMk cId="4159309313" sldId="327"/>
            <ac:spMk id="38" creationId="{01945699-0C35-9B49-5CBA-EDB1DF10F1B4}"/>
          </ac:spMkLst>
        </pc:spChg>
        <pc:spChg chg="mod">
          <ac:chgData name="Ahmed A" userId="37cbb6571667a5a4" providerId="LiveId" clId="{254DBB95-BF0E-4154-8734-0774797C7381}" dt="2024-12-01T05:56:08.339" v="173" actId="27803"/>
          <ac:spMkLst>
            <pc:docMk/>
            <pc:sldMk cId="4159309313" sldId="327"/>
            <ac:spMk id="39" creationId="{BC4249E0-A575-6FC1-3ACB-ACA028C8B388}"/>
          </ac:spMkLst>
        </pc:spChg>
        <pc:spChg chg="mod">
          <ac:chgData name="Ahmed A" userId="37cbb6571667a5a4" providerId="LiveId" clId="{254DBB95-BF0E-4154-8734-0774797C7381}" dt="2024-12-01T05:56:08.339" v="173" actId="27803"/>
          <ac:spMkLst>
            <pc:docMk/>
            <pc:sldMk cId="4159309313" sldId="327"/>
            <ac:spMk id="40" creationId="{96796EB0-6BA3-AE49-B0FD-5556DB4C66C4}"/>
          </ac:spMkLst>
        </pc:spChg>
        <pc:spChg chg="mod">
          <ac:chgData name="Ahmed A" userId="37cbb6571667a5a4" providerId="LiveId" clId="{254DBB95-BF0E-4154-8734-0774797C7381}" dt="2024-12-01T05:56:08.339" v="173" actId="27803"/>
          <ac:spMkLst>
            <pc:docMk/>
            <pc:sldMk cId="4159309313" sldId="327"/>
            <ac:spMk id="41" creationId="{666ECFA4-8B8F-C284-FD51-B6E5F1DBC083}"/>
          </ac:spMkLst>
        </pc:spChg>
        <pc:spChg chg="mod">
          <ac:chgData name="Ahmed A" userId="37cbb6571667a5a4" providerId="LiveId" clId="{254DBB95-BF0E-4154-8734-0774797C7381}" dt="2024-12-01T05:56:08.339" v="173" actId="27803"/>
          <ac:spMkLst>
            <pc:docMk/>
            <pc:sldMk cId="4159309313" sldId="327"/>
            <ac:spMk id="42" creationId="{2DE1ACCD-4557-15EE-5E03-4E9134EBE719}"/>
          </ac:spMkLst>
        </pc:spChg>
        <pc:spChg chg="mod">
          <ac:chgData name="Ahmed A" userId="37cbb6571667a5a4" providerId="LiveId" clId="{254DBB95-BF0E-4154-8734-0774797C7381}" dt="2024-12-01T05:56:08.339" v="173" actId="27803"/>
          <ac:spMkLst>
            <pc:docMk/>
            <pc:sldMk cId="4159309313" sldId="327"/>
            <ac:spMk id="43" creationId="{F68C975B-8E58-AE8C-FD41-0ED4DF377CD7}"/>
          </ac:spMkLst>
        </pc:spChg>
        <pc:spChg chg="mod">
          <ac:chgData name="Ahmed A" userId="37cbb6571667a5a4" providerId="LiveId" clId="{254DBB95-BF0E-4154-8734-0774797C7381}" dt="2024-12-01T05:56:08.339" v="173" actId="27803"/>
          <ac:spMkLst>
            <pc:docMk/>
            <pc:sldMk cId="4159309313" sldId="327"/>
            <ac:spMk id="44" creationId="{72D4CC15-BE76-6DAF-C044-2264A7CCCF5A}"/>
          </ac:spMkLst>
        </pc:spChg>
        <pc:spChg chg="mod">
          <ac:chgData name="Ahmed A" userId="37cbb6571667a5a4" providerId="LiveId" clId="{254DBB95-BF0E-4154-8734-0774797C7381}" dt="2024-12-01T05:56:08.339" v="173" actId="27803"/>
          <ac:spMkLst>
            <pc:docMk/>
            <pc:sldMk cId="4159309313" sldId="327"/>
            <ac:spMk id="45" creationId="{3A61C1D0-8443-A144-E208-763F443CC9B5}"/>
          </ac:spMkLst>
        </pc:spChg>
        <pc:spChg chg="mod">
          <ac:chgData name="Ahmed A" userId="37cbb6571667a5a4" providerId="LiveId" clId="{254DBB95-BF0E-4154-8734-0774797C7381}" dt="2024-12-01T05:56:08.339" v="173" actId="27803"/>
          <ac:spMkLst>
            <pc:docMk/>
            <pc:sldMk cId="4159309313" sldId="327"/>
            <ac:spMk id="46" creationId="{62581FE9-C925-5B93-B141-D188AA3E3D57}"/>
          </ac:spMkLst>
        </pc:spChg>
        <pc:spChg chg="mod">
          <ac:chgData name="Ahmed A" userId="37cbb6571667a5a4" providerId="LiveId" clId="{254DBB95-BF0E-4154-8734-0774797C7381}" dt="2024-12-01T05:56:08.339" v="173" actId="27803"/>
          <ac:spMkLst>
            <pc:docMk/>
            <pc:sldMk cId="4159309313" sldId="327"/>
            <ac:spMk id="48" creationId="{5FFD5F2C-147B-184E-0C9B-9FB225230D27}"/>
          </ac:spMkLst>
        </pc:spChg>
        <pc:spChg chg="mod">
          <ac:chgData name="Ahmed A" userId="37cbb6571667a5a4" providerId="LiveId" clId="{254DBB95-BF0E-4154-8734-0774797C7381}" dt="2024-12-01T05:56:08.339" v="173" actId="27803"/>
          <ac:spMkLst>
            <pc:docMk/>
            <pc:sldMk cId="4159309313" sldId="327"/>
            <ac:spMk id="50" creationId="{EE1B3338-BC6B-CEFC-04B0-954912DF3CFB}"/>
          </ac:spMkLst>
        </pc:spChg>
        <pc:spChg chg="mod">
          <ac:chgData name="Ahmed A" userId="37cbb6571667a5a4" providerId="LiveId" clId="{254DBB95-BF0E-4154-8734-0774797C7381}" dt="2024-12-01T05:56:08.339" v="173" actId="27803"/>
          <ac:spMkLst>
            <pc:docMk/>
            <pc:sldMk cId="4159309313" sldId="327"/>
            <ac:spMk id="51" creationId="{7E88671C-86AC-CDBA-BA99-2AF1CA538FC5}"/>
          </ac:spMkLst>
        </pc:spChg>
        <pc:spChg chg="mod">
          <ac:chgData name="Ahmed A" userId="37cbb6571667a5a4" providerId="LiveId" clId="{254DBB95-BF0E-4154-8734-0774797C7381}" dt="2024-12-01T05:56:08.339" v="173" actId="27803"/>
          <ac:spMkLst>
            <pc:docMk/>
            <pc:sldMk cId="4159309313" sldId="327"/>
            <ac:spMk id="52" creationId="{4E6BCD14-FE80-3DE3-6FC6-A965F459BA08}"/>
          </ac:spMkLst>
        </pc:spChg>
        <pc:spChg chg="mod">
          <ac:chgData name="Ahmed A" userId="37cbb6571667a5a4" providerId="LiveId" clId="{254DBB95-BF0E-4154-8734-0774797C7381}" dt="2024-12-01T05:56:08.339" v="173" actId="27803"/>
          <ac:spMkLst>
            <pc:docMk/>
            <pc:sldMk cId="4159309313" sldId="327"/>
            <ac:spMk id="53" creationId="{874237F6-A4BE-3002-6321-DAB4A2830064}"/>
          </ac:spMkLst>
        </pc:spChg>
        <pc:spChg chg="mod">
          <ac:chgData name="Ahmed A" userId="37cbb6571667a5a4" providerId="LiveId" clId="{254DBB95-BF0E-4154-8734-0774797C7381}" dt="2024-12-01T05:56:08.339" v="173" actId="27803"/>
          <ac:spMkLst>
            <pc:docMk/>
            <pc:sldMk cId="4159309313" sldId="327"/>
            <ac:spMk id="54" creationId="{A06820DE-650A-950D-D457-E11114001E8A}"/>
          </ac:spMkLst>
        </pc:spChg>
        <pc:spChg chg="mod">
          <ac:chgData name="Ahmed A" userId="37cbb6571667a5a4" providerId="LiveId" clId="{254DBB95-BF0E-4154-8734-0774797C7381}" dt="2024-12-01T05:56:08.339" v="173" actId="27803"/>
          <ac:spMkLst>
            <pc:docMk/>
            <pc:sldMk cId="4159309313" sldId="327"/>
            <ac:spMk id="55" creationId="{C9569F34-A738-FA5A-6DA3-793D0EB1B4EF}"/>
          </ac:spMkLst>
        </pc:spChg>
        <pc:spChg chg="mod">
          <ac:chgData name="Ahmed A" userId="37cbb6571667a5a4" providerId="LiveId" clId="{254DBB95-BF0E-4154-8734-0774797C7381}" dt="2024-12-01T05:56:08.339" v="173" actId="27803"/>
          <ac:spMkLst>
            <pc:docMk/>
            <pc:sldMk cId="4159309313" sldId="327"/>
            <ac:spMk id="56" creationId="{8AE5D89B-F68F-5669-A209-579367612EFF}"/>
          </ac:spMkLst>
        </pc:spChg>
        <pc:spChg chg="mod">
          <ac:chgData name="Ahmed A" userId="37cbb6571667a5a4" providerId="LiveId" clId="{254DBB95-BF0E-4154-8734-0774797C7381}" dt="2024-12-01T05:56:08.339" v="173" actId="27803"/>
          <ac:spMkLst>
            <pc:docMk/>
            <pc:sldMk cId="4159309313" sldId="327"/>
            <ac:spMk id="57" creationId="{807F60CE-ED03-C8B8-8935-0758828FAF7B}"/>
          </ac:spMkLst>
        </pc:spChg>
        <pc:spChg chg="mod">
          <ac:chgData name="Ahmed A" userId="37cbb6571667a5a4" providerId="LiveId" clId="{254DBB95-BF0E-4154-8734-0774797C7381}" dt="2024-12-01T05:56:08.339" v="173" actId="27803"/>
          <ac:spMkLst>
            <pc:docMk/>
            <pc:sldMk cId="4159309313" sldId="327"/>
            <ac:spMk id="58" creationId="{57D5D781-4B60-D8F9-E2EE-7DE076BDD301}"/>
          </ac:spMkLst>
        </pc:spChg>
        <pc:spChg chg="mod">
          <ac:chgData name="Ahmed A" userId="37cbb6571667a5a4" providerId="LiveId" clId="{254DBB95-BF0E-4154-8734-0774797C7381}" dt="2024-12-01T05:56:08.339" v="173" actId="27803"/>
          <ac:spMkLst>
            <pc:docMk/>
            <pc:sldMk cId="4159309313" sldId="327"/>
            <ac:spMk id="59" creationId="{E4390A88-8AE5-BF0C-BE68-39F1CEAA3504}"/>
          </ac:spMkLst>
        </pc:spChg>
        <pc:spChg chg="mod">
          <ac:chgData name="Ahmed A" userId="37cbb6571667a5a4" providerId="LiveId" clId="{254DBB95-BF0E-4154-8734-0774797C7381}" dt="2024-12-01T05:56:08.339" v="173" actId="27803"/>
          <ac:spMkLst>
            <pc:docMk/>
            <pc:sldMk cId="4159309313" sldId="327"/>
            <ac:spMk id="60" creationId="{8B3ED8F3-C8A5-7303-604E-79A75F894DC4}"/>
          </ac:spMkLst>
        </pc:spChg>
        <pc:spChg chg="mod">
          <ac:chgData name="Ahmed A" userId="37cbb6571667a5a4" providerId="LiveId" clId="{254DBB95-BF0E-4154-8734-0774797C7381}" dt="2024-12-01T05:56:08.339" v="173" actId="27803"/>
          <ac:spMkLst>
            <pc:docMk/>
            <pc:sldMk cId="4159309313" sldId="327"/>
            <ac:spMk id="61" creationId="{177C919A-D17D-5A3F-A97D-51D5C930AA52}"/>
          </ac:spMkLst>
        </pc:spChg>
        <pc:spChg chg="mod">
          <ac:chgData name="Ahmed A" userId="37cbb6571667a5a4" providerId="LiveId" clId="{254DBB95-BF0E-4154-8734-0774797C7381}" dt="2024-12-01T05:56:08.339" v="173" actId="27803"/>
          <ac:spMkLst>
            <pc:docMk/>
            <pc:sldMk cId="4159309313" sldId="327"/>
            <ac:spMk id="62" creationId="{8C826527-CA30-DEC8-967A-3E44B9C00AE9}"/>
          </ac:spMkLst>
        </pc:spChg>
        <pc:spChg chg="mod">
          <ac:chgData name="Ahmed A" userId="37cbb6571667a5a4" providerId="LiveId" clId="{254DBB95-BF0E-4154-8734-0774797C7381}" dt="2024-12-01T05:56:08.339" v="173" actId="27803"/>
          <ac:spMkLst>
            <pc:docMk/>
            <pc:sldMk cId="4159309313" sldId="327"/>
            <ac:spMk id="63" creationId="{6934C4BA-C3AC-F291-BAD6-DBD39B12FFD2}"/>
          </ac:spMkLst>
        </pc:spChg>
        <pc:spChg chg="mod">
          <ac:chgData name="Ahmed A" userId="37cbb6571667a5a4" providerId="LiveId" clId="{254DBB95-BF0E-4154-8734-0774797C7381}" dt="2024-12-01T05:56:08.339" v="173" actId="27803"/>
          <ac:spMkLst>
            <pc:docMk/>
            <pc:sldMk cId="4159309313" sldId="327"/>
            <ac:spMk id="64" creationId="{C0DFB61C-08FE-73F5-74EB-99A46C25F556}"/>
          </ac:spMkLst>
        </pc:spChg>
        <pc:spChg chg="mod">
          <ac:chgData name="Ahmed A" userId="37cbb6571667a5a4" providerId="LiveId" clId="{254DBB95-BF0E-4154-8734-0774797C7381}" dt="2024-12-01T05:56:08.339" v="173" actId="27803"/>
          <ac:spMkLst>
            <pc:docMk/>
            <pc:sldMk cId="4159309313" sldId="327"/>
            <ac:spMk id="65" creationId="{32223C82-B9DD-5DC0-E04C-41247CF4C710}"/>
          </ac:spMkLst>
        </pc:spChg>
        <pc:spChg chg="mod">
          <ac:chgData name="Ahmed A" userId="37cbb6571667a5a4" providerId="LiveId" clId="{254DBB95-BF0E-4154-8734-0774797C7381}" dt="2024-12-01T05:56:08.339" v="173" actId="27803"/>
          <ac:spMkLst>
            <pc:docMk/>
            <pc:sldMk cId="4159309313" sldId="327"/>
            <ac:spMk id="66" creationId="{A7AF5937-3E14-675B-E5BC-2612BDD9ECDE}"/>
          </ac:spMkLst>
        </pc:spChg>
        <pc:spChg chg="mod">
          <ac:chgData name="Ahmed A" userId="37cbb6571667a5a4" providerId="LiveId" clId="{254DBB95-BF0E-4154-8734-0774797C7381}" dt="2024-12-01T05:56:08.339" v="173" actId="27803"/>
          <ac:spMkLst>
            <pc:docMk/>
            <pc:sldMk cId="4159309313" sldId="327"/>
            <ac:spMk id="67" creationId="{7C744AB3-4870-736B-BE31-666F3DE439CB}"/>
          </ac:spMkLst>
        </pc:spChg>
        <pc:spChg chg="add mod ord">
          <ac:chgData name="Ahmed A" userId="37cbb6571667a5a4" providerId="LiveId" clId="{254DBB95-BF0E-4154-8734-0774797C7381}" dt="2024-12-01T06:08:56.806" v="234" actId="171"/>
          <ac:spMkLst>
            <pc:docMk/>
            <pc:sldMk cId="4159309313" sldId="327"/>
            <ac:spMk id="71" creationId="{C492CACD-EA92-963D-01F3-7E56CECE7576}"/>
          </ac:spMkLst>
        </pc:spChg>
        <pc:spChg chg="add mod ord">
          <ac:chgData name="Ahmed A" userId="37cbb6571667a5a4" providerId="LiveId" clId="{254DBB95-BF0E-4154-8734-0774797C7381}" dt="2024-12-01T06:09:08.011" v="239" actId="171"/>
          <ac:spMkLst>
            <pc:docMk/>
            <pc:sldMk cId="4159309313" sldId="327"/>
            <ac:spMk id="72" creationId="{AD8B219F-78B7-50CA-AC0D-137E71C7955B}"/>
          </ac:spMkLst>
        </pc:spChg>
        <pc:grpChg chg="del mod">
          <ac:chgData name="Ahmed A" userId="37cbb6571667a5a4" providerId="LiveId" clId="{254DBB95-BF0E-4154-8734-0774797C7381}" dt="2024-12-01T05:56:08.339" v="173" actId="27803"/>
          <ac:grpSpMkLst>
            <pc:docMk/>
            <pc:sldMk cId="4159309313" sldId="327"/>
            <ac:grpSpMk id="11" creationId="{CFB91C72-AE64-67EE-ACDE-9A5112EF6CF6}"/>
          </ac:grpSpMkLst>
        </pc:grpChg>
        <pc:grpChg chg="mod">
          <ac:chgData name="Ahmed A" userId="37cbb6571667a5a4" providerId="LiveId" clId="{254DBB95-BF0E-4154-8734-0774797C7381}" dt="2024-12-01T05:56:27.058" v="181" actId="1076"/>
          <ac:grpSpMkLst>
            <pc:docMk/>
            <pc:sldMk cId="4159309313" sldId="327"/>
            <ac:grpSpMk id="12" creationId="{8AD39157-84C4-B1B1-5668-05D0E16FD9D6}"/>
          </ac:grpSpMkLst>
        </pc:grpChg>
        <pc:grpChg chg="mod">
          <ac:chgData name="Ahmed A" userId="37cbb6571667a5a4" providerId="LiveId" clId="{254DBB95-BF0E-4154-8734-0774797C7381}" dt="2024-12-01T05:56:08.339" v="173" actId="27803"/>
          <ac:grpSpMkLst>
            <pc:docMk/>
            <pc:sldMk cId="4159309313" sldId="327"/>
            <ac:grpSpMk id="14" creationId="{20A64D7F-1025-3B7C-235B-D4FEF158190A}"/>
          </ac:grpSpMkLst>
        </pc:grpChg>
        <pc:grpChg chg="mod">
          <ac:chgData name="Ahmed A" userId="37cbb6571667a5a4" providerId="LiveId" clId="{254DBB95-BF0E-4154-8734-0774797C7381}" dt="2024-12-01T05:56:08.339" v="173" actId="27803"/>
          <ac:grpSpMkLst>
            <pc:docMk/>
            <pc:sldMk cId="4159309313" sldId="327"/>
            <ac:grpSpMk id="22" creationId="{C1ECA690-5A49-11AA-1479-94A8853C2777}"/>
          </ac:grpSpMkLst>
        </pc:grpChg>
        <pc:grpChg chg="mod">
          <ac:chgData name="Ahmed A" userId="37cbb6571667a5a4" providerId="LiveId" clId="{254DBB95-BF0E-4154-8734-0774797C7381}" dt="2024-12-01T05:56:42.703" v="186" actId="1076"/>
          <ac:grpSpMkLst>
            <pc:docMk/>
            <pc:sldMk cId="4159309313" sldId="327"/>
            <ac:grpSpMk id="30" creationId="{57233ED0-DA74-D6BD-6320-EEAF025A8F0A}"/>
          </ac:grpSpMkLst>
        </pc:grpChg>
        <pc:grpChg chg="mod">
          <ac:chgData name="Ahmed A" userId="37cbb6571667a5a4" providerId="LiveId" clId="{254DBB95-BF0E-4154-8734-0774797C7381}" dt="2024-12-01T05:56:08.339" v="173" actId="27803"/>
          <ac:grpSpMkLst>
            <pc:docMk/>
            <pc:sldMk cId="4159309313" sldId="327"/>
            <ac:grpSpMk id="32" creationId="{6C9F376D-B6C5-04C0-2240-10167E9C7A06}"/>
          </ac:grpSpMkLst>
        </pc:grpChg>
        <pc:grpChg chg="mod">
          <ac:chgData name="Ahmed A" userId="37cbb6571667a5a4" providerId="LiveId" clId="{254DBB95-BF0E-4154-8734-0774797C7381}" dt="2024-12-01T05:56:08.339" v="173" actId="27803"/>
          <ac:grpSpMkLst>
            <pc:docMk/>
            <pc:sldMk cId="4159309313" sldId="327"/>
            <ac:grpSpMk id="33" creationId="{5CC3E1D0-4455-55EB-418C-8686F55A4B4E}"/>
          </ac:grpSpMkLst>
        </pc:grpChg>
        <pc:grpChg chg="mod">
          <ac:chgData name="Ahmed A" userId="37cbb6571667a5a4" providerId="LiveId" clId="{254DBB95-BF0E-4154-8734-0774797C7381}" dt="2024-12-01T05:56:08.339" v="173" actId="27803"/>
          <ac:grpSpMkLst>
            <pc:docMk/>
            <pc:sldMk cId="4159309313" sldId="327"/>
            <ac:grpSpMk id="37" creationId="{6321AD81-60FB-9C2D-BD39-D54DC0D94A04}"/>
          </ac:grpSpMkLst>
        </pc:grpChg>
        <pc:grpChg chg="mod">
          <ac:chgData name="Ahmed A" userId="37cbb6571667a5a4" providerId="LiveId" clId="{254DBB95-BF0E-4154-8734-0774797C7381}" dt="2024-12-01T05:56:39.435" v="185" actId="1076"/>
          <ac:grpSpMkLst>
            <pc:docMk/>
            <pc:sldMk cId="4159309313" sldId="327"/>
            <ac:grpSpMk id="47" creationId="{49AF9528-149D-EB0D-7BE5-AAD84800C13D}"/>
          </ac:grpSpMkLst>
        </pc:grpChg>
        <pc:grpChg chg="mod">
          <ac:chgData name="Ahmed A" userId="37cbb6571667a5a4" providerId="LiveId" clId="{254DBB95-BF0E-4154-8734-0774797C7381}" dt="2024-12-01T05:56:08.339" v="173" actId="27803"/>
          <ac:grpSpMkLst>
            <pc:docMk/>
            <pc:sldMk cId="4159309313" sldId="327"/>
            <ac:grpSpMk id="49" creationId="{B590F92A-B389-BBCF-4A5B-36050649080F}"/>
          </ac:grpSpMkLst>
        </pc:grpChg>
        <pc:picChg chg="add del mod">
          <ac:chgData name="Ahmed A" userId="37cbb6571667a5a4" providerId="LiveId" clId="{254DBB95-BF0E-4154-8734-0774797C7381}" dt="2024-12-01T05:55:39.890" v="164" actId="22"/>
          <ac:picMkLst>
            <pc:docMk/>
            <pc:sldMk cId="4159309313" sldId="327"/>
            <ac:picMk id="3" creationId="{03548627-ED04-C5B9-AC46-6DD6BDA3B85C}"/>
          </ac:picMkLst>
        </pc:picChg>
        <pc:picChg chg="add mod">
          <ac:chgData name="Ahmed A" userId="37cbb6571667a5a4" providerId="LiveId" clId="{254DBB95-BF0E-4154-8734-0774797C7381}" dt="2024-12-01T05:56:34.934" v="184" actId="1076"/>
          <ac:picMkLst>
            <pc:docMk/>
            <pc:sldMk cId="4159309313" sldId="327"/>
            <ac:picMk id="8" creationId="{1B82A45D-3FAB-3C4D-93C0-A4C802D7E252}"/>
          </ac:picMkLst>
        </pc:picChg>
        <pc:picChg chg="add del mod">
          <ac:chgData name="Ahmed A" userId="37cbb6571667a5a4" providerId="LiveId" clId="{254DBB95-BF0E-4154-8734-0774797C7381}" dt="2024-12-01T05:56:08.339" v="173" actId="27803"/>
          <ac:picMkLst>
            <pc:docMk/>
            <pc:sldMk cId="4159309313" sldId="327"/>
            <ac:picMk id="10" creationId="{E8A02B75-7F0A-895C-BFCD-5A824B19435A}"/>
          </ac:picMkLst>
        </pc:picChg>
        <pc:picChg chg="add mod">
          <ac:chgData name="Ahmed A" userId="37cbb6571667a5a4" providerId="LiveId" clId="{254DBB95-BF0E-4154-8734-0774797C7381}" dt="2024-12-01T05:56:25.374" v="180" actId="1076"/>
          <ac:picMkLst>
            <pc:docMk/>
            <pc:sldMk cId="4159309313" sldId="327"/>
            <ac:picMk id="69" creationId="{5F45F25A-CB4E-9796-C8D6-A9D284EDD4E0}"/>
          </ac:picMkLst>
        </pc:picChg>
        <pc:picChg chg="add mod ord">
          <ac:chgData name="Ahmed A" userId="37cbb6571667a5a4" providerId="LiveId" clId="{254DBB95-BF0E-4154-8734-0774797C7381}" dt="2024-12-01T06:08:42.123" v="214" actId="167"/>
          <ac:picMkLst>
            <pc:docMk/>
            <pc:sldMk cId="4159309313" sldId="327"/>
            <ac:picMk id="70" creationId="{5B204B7E-1C4B-51AC-F0A1-E09B8A494FCE}"/>
          </ac:picMkLst>
        </pc:picChg>
      </pc:sldChg>
      <pc:sldChg chg="addSp delSp modSp mod setBg">
        <pc:chgData name="Ahmed A" userId="37cbb6571667a5a4" providerId="LiveId" clId="{254DBB95-BF0E-4154-8734-0774797C7381}" dt="2024-12-02T00:10:05.741" v="14597" actId="14100"/>
        <pc:sldMkLst>
          <pc:docMk/>
          <pc:sldMk cId="3104390025" sldId="329"/>
        </pc:sldMkLst>
        <pc:spChg chg="mod">
          <ac:chgData name="Ahmed A" userId="37cbb6571667a5a4" providerId="LiveId" clId="{254DBB95-BF0E-4154-8734-0774797C7381}" dt="2024-12-02T00:10:00.286" v="14595" actId="207"/>
          <ac:spMkLst>
            <pc:docMk/>
            <pc:sldMk cId="3104390025" sldId="329"/>
            <ac:spMk id="2" creationId="{5F3948A9-D71D-4781-D368-7E92DA955450}"/>
          </ac:spMkLst>
        </pc:spChg>
        <pc:spChg chg="del">
          <ac:chgData name="Ahmed A" userId="37cbb6571667a5a4" providerId="LiveId" clId="{254DBB95-BF0E-4154-8734-0774797C7381}" dt="2024-12-01T04:30:47.114" v="9" actId="478"/>
          <ac:spMkLst>
            <pc:docMk/>
            <pc:sldMk cId="3104390025" sldId="329"/>
            <ac:spMk id="3" creationId="{D5D0EC16-1510-BF8D-3C7A-6D78D6F0D580}"/>
          </ac:spMkLst>
        </pc:spChg>
        <pc:spChg chg="add mod ord">
          <ac:chgData name="Ahmed A" userId="37cbb6571667a5a4" providerId="LiveId" clId="{254DBB95-BF0E-4154-8734-0774797C7381}" dt="2024-12-02T00:10:05.741" v="14597" actId="14100"/>
          <ac:spMkLst>
            <pc:docMk/>
            <pc:sldMk cId="3104390025" sldId="329"/>
            <ac:spMk id="5" creationId="{39CFBB23-A55F-BB9B-BB35-FF50BF6515F5}"/>
          </ac:spMkLst>
        </pc:spChg>
        <pc:picChg chg="add mod">
          <ac:chgData name="Ahmed A" userId="37cbb6571667a5a4" providerId="LiveId" clId="{254DBB95-BF0E-4154-8734-0774797C7381}" dt="2024-12-01T06:10:42.634" v="242" actId="571"/>
          <ac:picMkLst>
            <pc:docMk/>
            <pc:sldMk cId="3104390025" sldId="329"/>
            <ac:picMk id="4" creationId="{09CB1CC1-56BC-5BAC-F72F-3B5D68F6C269}"/>
          </ac:picMkLst>
        </pc:picChg>
        <pc:picChg chg="add mod">
          <ac:chgData name="Ahmed A" userId="37cbb6571667a5a4" providerId="LiveId" clId="{254DBB95-BF0E-4154-8734-0774797C7381}" dt="2024-12-01T06:11:03.815" v="250" actId="167"/>
          <ac:picMkLst>
            <pc:docMk/>
            <pc:sldMk cId="3104390025" sldId="329"/>
            <ac:picMk id="2050" creationId="{FD7A1AB1-46E1-65FC-1738-2DDF80470BCF}"/>
          </ac:picMkLst>
        </pc:picChg>
      </pc:sldChg>
      <pc:sldChg chg="addSp delSp modSp mod setBg">
        <pc:chgData name="Ahmed A" userId="37cbb6571667a5a4" providerId="LiveId" clId="{254DBB95-BF0E-4154-8734-0774797C7381}" dt="2024-12-02T00:11:32.681" v="14665" actId="170"/>
        <pc:sldMkLst>
          <pc:docMk/>
          <pc:sldMk cId="557622863" sldId="330"/>
        </pc:sldMkLst>
        <pc:spChg chg="mod ord">
          <ac:chgData name="Ahmed A" userId="37cbb6571667a5a4" providerId="LiveId" clId="{254DBB95-BF0E-4154-8734-0774797C7381}" dt="2024-12-02T00:11:26.143" v="14640" actId="166"/>
          <ac:spMkLst>
            <pc:docMk/>
            <pc:sldMk cId="557622863" sldId="330"/>
            <ac:spMk id="4" creationId="{AA70E592-2C2D-9A6C-FA13-86558D4B7B00}"/>
          </ac:spMkLst>
        </pc:spChg>
        <pc:spChg chg="mod ord">
          <ac:chgData name="Ahmed A" userId="37cbb6571667a5a4" providerId="LiveId" clId="{254DBB95-BF0E-4154-8734-0774797C7381}" dt="2024-12-02T00:11:26.143" v="14640" actId="166"/>
          <ac:spMkLst>
            <pc:docMk/>
            <pc:sldMk cId="557622863" sldId="330"/>
            <ac:spMk id="5" creationId="{48FFECCB-CD73-7960-F9F3-16B0DFF12D5A}"/>
          </ac:spMkLst>
        </pc:spChg>
        <pc:spChg chg="add mod">
          <ac:chgData name="Ahmed A" userId="37cbb6571667a5a4" providerId="LiveId" clId="{254DBB95-BF0E-4154-8734-0774797C7381}" dt="2024-12-02T00:07:13.746" v="14575"/>
          <ac:spMkLst>
            <pc:docMk/>
            <pc:sldMk cId="557622863" sldId="330"/>
            <ac:spMk id="10" creationId="{AA53E13D-9389-12CA-9E5C-58084D8B682C}"/>
          </ac:spMkLst>
        </pc:spChg>
        <pc:spChg chg="add mod ord">
          <ac:chgData name="Ahmed A" userId="37cbb6571667a5a4" providerId="LiveId" clId="{254DBB95-BF0E-4154-8734-0774797C7381}" dt="2024-12-02T00:11:32.681" v="14665" actId="170"/>
          <ac:spMkLst>
            <pc:docMk/>
            <pc:sldMk cId="557622863" sldId="330"/>
            <ac:spMk id="12" creationId="{1AFA21C9-7D13-89C5-AB69-A08FC8215BB7}"/>
          </ac:spMkLst>
        </pc:spChg>
        <pc:spChg chg="del">
          <ac:chgData name="Ahmed A" userId="37cbb6571667a5a4" providerId="LiveId" clId="{254DBB95-BF0E-4154-8734-0774797C7381}" dt="2024-12-01T06:14:38.475" v="1012" actId="478"/>
          <ac:spMkLst>
            <pc:docMk/>
            <pc:sldMk cId="557622863" sldId="330"/>
            <ac:spMk id="48" creationId="{D3D0162C-B723-3A90-1AA0-3936E48A11A5}"/>
          </ac:spMkLst>
        </pc:spChg>
        <pc:picChg chg="add del">
          <ac:chgData name="Ahmed A" userId="37cbb6571667a5a4" providerId="LiveId" clId="{254DBB95-BF0E-4154-8734-0774797C7381}" dt="2024-12-02T00:01:52.145" v="14564" actId="22"/>
          <ac:picMkLst>
            <pc:docMk/>
            <pc:sldMk cId="557622863" sldId="330"/>
            <ac:picMk id="3" creationId="{13ECCD68-8363-F27B-C45E-EC33D3DC13E6}"/>
          </ac:picMkLst>
        </pc:picChg>
        <pc:picChg chg="add del mod">
          <ac:chgData name="Ahmed A" userId="37cbb6571667a5a4" providerId="LiveId" clId="{254DBB95-BF0E-4154-8734-0774797C7381}" dt="2024-12-02T00:06:25.742" v="14571" actId="478"/>
          <ac:picMkLst>
            <pc:docMk/>
            <pc:sldMk cId="557622863" sldId="330"/>
            <ac:picMk id="7" creationId="{B5B1404B-F699-E0CE-6797-C925D9BB2BBD}"/>
          </ac:picMkLst>
        </pc:picChg>
        <pc:picChg chg="add mod">
          <ac:chgData name="Ahmed A" userId="37cbb6571667a5a4" providerId="LiveId" clId="{254DBB95-BF0E-4154-8734-0774797C7381}" dt="2024-12-02T00:07:00.228" v="14574" actId="1076"/>
          <ac:picMkLst>
            <pc:docMk/>
            <pc:sldMk cId="557622863" sldId="330"/>
            <ac:picMk id="9" creationId="{A9F07DE1-465C-A95A-059A-2AF55F7EE10B}"/>
          </ac:picMkLst>
        </pc:picChg>
        <pc:picChg chg="add mod ord">
          <ac:chgData name="Ahmed A" userId="37cbb6571667a5a4" providerId="LiveId" clId="{254DBB95-BF0E-4154-8734-0774797C7381}" dt="2024-12-02T00:11:01.296" v="14606" actId="167"/>
          <ac:picMkLst>
            <pc:docMk/>
            <pc:sldMk cId="557622863" sldId="330"/>
            <ac:picMk id="11" creationId="{28D9C2C2-FAB4-EF88-C96C-63F15CF3ABC3}"/>
          </ac:picMkLst>
        </pc:picChg>
        <pc:picChg chg="add mod">
          <ac:chgData name="Ahmed A" userId="37cbb6571667a5a4" providerId="LiveId" clId="{254DBB95-BF0E-4154-8734-0774797C7381}" dt="2024-12-01T06:47:39.091" v="1791" actId="1038"/>
          <ac:picMkLst>
            <pc:docMk/>
            <pc:sldMk cId="557622863" sldId="330"/>
            <ac:picMk id="50" creationId="{638F1A50-1A0F-7C82-722B-C611A8C1B9B8}"/>
          </ac:picMkLst>
        </pc:picChg>
        <pc:picChg chg="add mod">
          <ac:chgData name="Ahmed A" userId="37cbb6571667a5a4" providerId="LiveId" clId="{254DBB95-BF0E-4154-8734-0774797C7381}" dt="2024-12-01T06:18:58.746" v="1042" actId="1076"/>
          <ac:picMkLst>
            <pc:docMk/>
            <pc:sldMk cId="557622863" sldId="330"/>
            <ac:picMk id="51" creationId="{2C4C4825-1B47-3F4C-A750-5910B7F9F42F}"/>
          </ac:picMkLst>
        </pc:picChg>
        <pc:picChg chg="add mod">
          <ac:chgData name="Ahmed A" userId="37cbb6571667a5a4" providerId="LiveId" clId="{254DBB95-BF0E-4154-8734-0774797C7381}" dt="2024-12-01T06:47:45.956" v="1795" actId="1037"/>
          <ac:picMkLst>
            <pc:docMk/>
            <pc:sldMk cId="557622863" sldId="330"/>
            <ac:picMk id="52" creationId="{F3460A87-A54C-B9FA-A882-65C37CEA28CE}"/>
          </ac:picMkLst>
        </pc:picChg>
        <pc:picChg chg="add mod">
          <ac:chgData name="Ahmed A" userId="37cbb6571667a5a4" providerId="LiveId" clId="{254DBB95-BF0E-4154-8734-0774797C7381}" dt="2024-12-01T06:19:13.709" v="1059" actId="1037"/>
          <ac:picMkLst>
            <pc:docMk/>
            <pc:sldMk cId="557622863" sldId="330"/>
            <ac:picMk id="53" creationId="{7A51FA17-F775-BB28-69DF-F7829E6AF404}"/>
          </ac:picMkLst>
        </pc:picChg>
        <pc:picChg chg="add mod ord">
          <ac:chgData name="Ahmed A" userId="37cbb6571667a5a4" providerId="LiveId" clId="{254DBB95-BF0E-4154-8734-0774797C7381}" dt="2024-12-01T06:47:42.424" v="1793" actId="1038"/>
          <ac:picMkLst>
            <pc:docMk/>
            <pc:sldMk cId="557622863" sldId="330"/>
            <ac:picMk id="54" creationId="{910BA55A-6BD3-5802-748E-0CCE06C6A7CF}"/>
          </ac:picMkLst>
        </pc:picChg>
      </pc:sldChg>
      <pc:sldChg chg="delSp modSp mod setBg">
        <pc:chgData name="Ahmed A" userId="37cbb6571667a5a4" providerId="LiveId" clId="{254DBB95-BF0E-4154-8734-0774797C7381}" dt="2024-12-02T00:10:14.377" v="14598" actId="207"/>
        <pc:sldMkLst>
          <pc:docMk/>
          <pc:sldMk cId="1193342549" sldId="331"/>
        </pc:sldMkLst>
        <pc:spChg chg="mod">
          <ac:chgData name="Ahmed A" userId="37cbb6571667a5a4" providerId="LiveId" clId="{254DBB95-BF0E-4154-8734-0774797C7381}" dt="2024-12-01T06:14:28.984" v="1010" actId="20577"/>
          <ac:spMkLst>
            <pc:docMk/>
            <pc:sldMk cId="1193342549" sldId="331"/>
            <ac:spMk id="4" creationId="{F6E62E82-331F-BCA1-BD2D-C5A51DCAC9E0}"/>
          </ac:spMkLst>
        </pc:spChg>
        <pc:spChg chg="mod">
          <ac:chgData name="Ahmed A" userId="37cbb6571667a5a4" providerId="LiveId" clId="{254DBB95-BF0E-4154-8734-0774797C7381}" dt="2024-12-02T00:10:14.377" v="14598" actId="207"/>
          <ac:spMkLst>
            <pc:docMk/>
            <pc:sldMk cId="1193342549" sldId="331"/>
            <ac:spMk id="5" creationId="{86745DBB-24D6-C2A9-7203-5E5827C3E1DA}"/>
          </ac:spMkLst>
        </pc:spChg>
        <pc:spChg chg="del">
          <ac:chgData name="Ahmed A" userId="37cbb6571667a5a4" providerId="LiveId" clId="{254DBB95-BF0E-4154-8734-0774797C7381}" dt="2024-12-01T06:14:36.512" v="1011" actId="478"/>
          <ac:spMkLst>
            <pc:docMk/>
            <pc:sldMk cId="1193342549" sldId="331"/>
            <ac:spMk id="30" creationId="{4B9B4570-7F72-0D51-52B8-53985D31E270}"/>
          </ac:spMkLst>
        </pc:spChg>
      </pc:sldChg>
      <pc:sldChg chg="addSp delSp modSp mod setBg">
        <pc:chgData name="Ahmed A" userId="37cbb6571667a5a4" providerId="LiveId" clId="{254DBB95-BF0E-4154-8734-0774797C7381}" dt="2024-12-02T00:11:43.106" v="14666" actId="207"/>
        <pc:sldMkLst>
          <pc:docMk/>
          <pc:sldMk cId="2279726884" sldId="332"/>
        </pc:sldMkLst>
        <pc:spChg chg="mod">
          <ac:chgData name="Ahmed A" userId="37cbb6571667a5a4" providerId="LiveId" clId="{254DBB95-BF0E-4154-8734-0774797C7381}" dt="2024-12-02T00:11:43.106" v="14666" actId="207"/>
          <ac:spMkLst>
            <pc:docMk/>
            <pc:sldMk cId="2279726884" sldId="332"/>
            <ac:spMk id="2" creationId="{8C3396BF-4B96-08D4-8EEF-AC97D1807320}"/>
          </ac:spMkLst>
        </pc:spChg>
        <pc:spChg chg="del">
          <ac:chgData name="Ahmed A" userId="37cbb6571667a5a4" providerId="LiveId" clId="{254DBB95-BF0E-4154-8734-0774797C7381}" dt="2024-12-01T04:30:50.999" v="10" actId="478"/>
          <ac:spMkLst>
            <pc:docMk/>
            <pc:sldMk cId="2279726884" sldId="332"/>
            <ac:spMk id="3" creationId="{367C5F5E-FF02-A92F-D3C7-DC225AE914A5}"/>
          </ac:spMkLst>
        </pc:spChg>
        <pc:spChg chg="add mod ord">
          <ac:chgData name="Ahmed A" userId="37cbb6571667a5a4" providerId="LiveId" clId="{254DBB95-BF0E-4154-8734-0774797C7381}" dt="2024-12-01T06:22:06.542" v="1068" actId="171"/>
          <ac:spMkLst>
            <pc:docMk/>
            <pc:sldMk cId="2279726884" sldId="332"/>
            <ac:spMk id="4" creationId="{F34EBB35-0A28-8731-71E6-EBCE2E2D8677}"/>
          </ac:spMkLst>
        </pc:spChg>
        <pc:picChg chg="add del mod">
          <ac:chgData name="Ahmed A" userId="37cbb6571667a5a4" providerId="LiveId" clId="{254DBB95-BF0E-4154-8734-0774797C7381}" dt="2024-12-01T06:21:20.219" v="1063" actId="478"/>
          <ac:picMkLst>
            <pc:docMk/>
            <pc:sldMk cId="2279726884" sldId="332"/>
            <ac:picMk id="6146" creationId="{2705C0CF-8D0F-836D-AD5F-E9BB38F5FFDC}"/>
          </ac:picMkLst>
        </pc:picChg>
        <pc:picChg chg="add mod">
          <ac:chgData name="Ahmed A" userId="37cbb6571667a5a4" providerId="LiveId" clId="{254DBB95-BF0E-4154-8734-0774797C7381}" dt="2024-12-01T06:21:56.368" v="1065" actId="167"/>
          <ac:picMkLst>
            <pc:docMk/>
            <pc:sldMk cId="2279726884" sldId="332"/>
            <ac:picMk id="6148" creationId="{00E714E5-F9B7-683F-7DAC-D49FDD374F71}"/>
          </ac:picMkLst>
        </pc:picChg>
      </pc:sldChg>
      <pc:sldChg chg="addSp delSp modSp mod setBg">
        <pc:chgData name="Ahmed A" userId="37cbb6571667a5a4" providerId="LiveId" clId="{254DBB95-BF0E-4154-8734-0774797C7381}" dt="2024-12-02T00:11:48.716" v="14667" actId="207"/>
        <pc:sldMkLst>
          <pc:docMk/>
          <pc:sldMk cId="3635713206" sldId="333"/>
        </pc:sldMkLst>
        <pc:spChg chg="mod">
          <ac:chgData name="Ahmed A" userId="37cbb6571667a5a4" providerId="LiveId" clId="{254DBB95-BF0E-4154-8734-0774797C7381}" dt="2024-12-01T06:28:26.503" v="1626" actId="313"/>
          <ac:spMkLst>
            <pc:docMk/>
            <pc:sldMk cId="3635713206" sldId="333"/>
            <ac:spMk id="4" creationId="{F7A8722C-897B-1A2A-8C7B-BE4909E9A2F7}"/>
          </ac:spMkLst>
        </pc:spChg>
        <pc:spChg chg="mod">
          <ac:chgData name="Ahmed A" userId="37cbb6571667a5a4" providerId="LiveId" clId="{254DBB95-BF0E-4154-8734-0774797C7381}" dt="2024-12-02T00:11:48.716" v="14667" actId="207"/>
          <ac:spMkLst>
            <pc:docMk/>
            <pc:sldMk cId="3635713206" sldId="333"/>
            <ac:spMk id="5" creationId="{8624EDFD-4D33-D3AA-1E65-2835A190787F}"/>
          </ac:spMkLst>
        </pc:spChg>
        <pc:spChg chg="add mod ord">
          <ac:chgData name="Ahmed A" userId="37cbb6571667a5a4" providerId="LiveId" clId="{254DBB95-BF0E-4154-8734-0774797C7381}" dt="2024-12-01T06:53:18.996" v="1832" actId="167"/>
          <ac:spMkLst>
            <pc:docMk/>
            <pc:sldMk cId="3635713206" sldId="333"/>
            <ac:spMk id="8" creationId="{AA0A5479-0A8C-005A-9C4F-4E962026FF0D}"/>
          </ac:spMkLst>
        </pc:spChg>
        <pc:spChg chg="add mod ord">
          <ac:chgData name="Ahmed A" userId="37cbb6571667a5a4" providerId="LiveId" clId="{254DBB95-BF0E-4154-8734-0774797C7381}" dt="2024-12-01T06:53:24.520" v="1835" actId="171"/>
          <ac:spMkLst>
            <pc:docMk/>
            <pc:sldMk cId="3635713206" sldId="333"/>
            <ac:spMk id="11" creationId="{BBD2EE2A-D60F-6548-253F-E84AF59CB513}"/>
          </ac:spMkLst>
        </pc:spChg>
        <pc:spChg chg="del">
          <ac:chgData name="Ahmed A" userId="37cbb6571667a5a4" providerId="LiveId" clId="{254DBB95-BF0E-4154-8734-0774797C7381}" dt="2024-12-01T06:47:01.188" v="1755" actId="478"/>
          <ac:spMkLst>
            <pc:docMk/>
            <pc:sldMk cId="3635713206" sldId="333"/>
            <ac:spMk id="48" creationId="{2ABF7859-0D70-7F31-FFCB-CF8C5140D2FF}"/>
          </ac:spMkLst>
        </pc:spChg>
        <pc:picChg chg="add mod ord">
          <ac:chgData name="Ahmed A" userId="37cbb6571667a5a4" providerId="LiveId" clId="{254DBB95-BF0E-4154-8734-0774797C7381}" dt="2024-12-01T06:53:14.195" v="1830" actId="167"/>
          <ac:picMkLst>
            <pc:docMk/>
            <pc:sldMk cId="3635713206" sldId="333"/>
            <ac:picMk id="3" creationId="{96B4DF34-9194-34D9-696E-2AA28096972B}"/>
          </ac:picMkLst>
        </pc:picChg>
        <pc:picChg chg="add mod ord">
          <ac:chgData name="Ahmed A" userId="37cbb6571667a5a4" providerId="LiveId" clId="{254DBB95-BF0E-4154-8734-0774797C7381}" dt="2024-12-01T06:53:14.195" v="1830" actId="167"/>
          <ac:picMkLst>
            <pc:docMk/>
            <pc:sldMk cId="3635713206" sldId="333"/>
            <ac:picMk id="7" creationId="{AF873FFF-ACF1-5A61-1C95-CBADE5174B2A}"/>
          </ac:picMkLst>
        </pc:picChg>
        <pc:picChg chg="add del mod">
          <ac:chgData name="Ahmed A" userId="37cbb6571667a5a4" providerId="LiveId" clId="{254DBB95-BF0E-4154-8734-0774797C7381}" dt="2024-12-01T06:52:41.279" v="1822" actId="478"/>
          <ac:picMkLst>
            <pc:docMk/>
            <pc:sldMk cId="3635713206" sldId="333"/>
            <ac:picMk id="10" creationId="{D17614D8-0C74-771C-56AE-245B66854737}"/>
          </ac:picMkLst>
        </pc:picChg>
      </pc:sldChg>
      <pc:sldChg chg="addSp delSp modSp mod setBg">
        <pc:chgData name="Ahmed A" userId="37cbb6571667a5a4" providerId="LiveId" clId="{254DBB95-BF0E-4154-8734-0774797C7381}" dt="2024-12-02T00:09:27.975" v="14591" actId="207"/>
        <pc:sldMkLst>
          <pc:docMk/>
          <pc:sldMk cId="205403605" sldId="334"/>
        </pc:sldMkLst>
        <pc:spChg chg="mod">
          <ac:chgData name="Ahmed A" userId="37cbb6571667a5a4" providerId="LiveId" clId="{254DBB95-BF0E-4154-8734-0774797C7381}" dt="2024-12-01T12:29:13.464" v="13796" actId="20577"/>
          <ac:spMkLst>
            <pc:docMk/>
            <pc:sldMk cId="205403605" sldId="334"/>
            <ac:spMk id="4" creationId="{4E996D7F-942D-7EFF-4261-59F4A42DE67C}"/>
          </ac:spMkLst>
        </pc:spChg>
        <pc:spChg chg="mod">
          <ac:chgData name="Ahmed A" userId="37cbb6571667a5a4" providerId="LiveId" clId="{254DBB95-BF0E-4154-8734-0774797C7381}" dt="2024-12-02T00:09:27.975" v="14591" actId="207"/>
          <ac:spMkLst>
            <pc:docMk/>
            <pc:sldMk cId="205403605" sldId="334"/>
            <ac:spMk id="5" creationId="{51895DC3-ED9D-8F8B-8402-0F1E3F5A7F47}"/>
          </ac:spMkLst>
        </pc:spChg>
        <pc:spChg chg="add mod ord">
          <ac:chgData name="Ahmed A" userId="37cbb6571667a5a4" providerId="LiveId" clId="{254DBB95-BF0E-4154-8734-0774797C7381}" dt="2024-12-01T06:27:55.380" v="1624" actId="171"/>
          <ac:spMkLst>
            <pc:docMk/>
            <pc:sldMk cId="205403605" sldId="334"/>
            <ac:spMk id="6" creationId="{D694D1B8-46D7-9F2F-11F8-00FA15D28A93}"/>
          </ac:spMkLst>
        </pc:spChg>
        <pc:spChg chg="mod">
          <ac:chgData name="Ahmed A" userId="37cbb6571667a5a4" providerId="LiveId" clId="{254DBB95-BF0E-4154-8734-0774797C7381}" dt="2024-12-01T12:29:25.412" v="13798"/>
          <ac:spMkLst>
            <pc:docMk/>
            <pc:sldMk cId="205403605" sldId="334"/>
            <ac:spMk id="7" creationId="{C460080C-F5C0-BEA6-5E4A-BC95F4C820C2}"/>
          </ac:spMkLst>
        </pc:spChg>
        <pc:spChg chg="mod">
          <ac:chgData name="Ahmed A" userId="37cbb6571667a5a4" providerId="LiveId" clId="{254DBB95-BF0E-4154-8734-0774797C7381}" dt="2024-12-01T12:29:25.412" v="13798"/>
          <ac:spMkLst>
            <pc:docMk/>
            <pc:sldMk cId="205403605" sldId="334"/>
            <ac:spMk id="8" creationId="{1A3B3898-FCEA-A2F9-2127-A1097FE7CA72}"/>
          </ac:spMkLst>
        </pc:spChg>
        <pc:spChg chg="add mod">
          <ac:chgData name="Ahmed A" userId="37cbb6571667a5a4" providerId="LiveId" clId="{254DBB95-BF0E-4154-8734-0774797C7381}" dt="2024-12-01T12:29:27.769" v="13799" actId="1076"/>
          <ac:spMkLst>
            <pc:docMk/>
            <pc:sldMk cId="205403605" sldId="334"/>
            <ac:spMk id="9" creationId="{E8D8E2E7-BB17-4F21-8CEB-994B317A7EDC}"/>
          </ac:spMkLst>
        </pc:spChg>
        <pc:spChg chg="del">
          <ac:chgData name="Ahmed A" userId="37cbb6571667a5a4" providerId="LiveId" clId="{254DBB95-BF0E-4154-8734-0774797C7381}" dt="2024-12-01T06:47:05.347" v="1756" actId="478"/>
          <ac:spMkLst>
            <pc:docMk/>
            <pc:sldMk cId="205403605" sldId="334"/>
            <ac:spMk id="48" creationId="{D4B5A768-6938-DD04-165B-48C542F1CCB6}"/>
          </ac:spMkLst>
        </pc:spChg>
        <pc:grpChg chg="add mod">
          <ac:chgData name="Ahmed A" userId="37cbb6571667a5a4" providerId="LiveId" clId="{254DBB95-BF0E-4154-8734-0774797C7381}" dt="2024-12-01T12:29:27.769" v="13799" actId="1076"/>
          <ac:grpSpMkLst>
            <pc:docMk/>
            <pc:sldMk cId="205403605" sldId="334"/>
            <ac:grpSpMk id="2" creationId="{E26A4AAE-410C-8236-8295-376E14EB1F54}"/>
          </ac:grpSpMkLst>
        </pc:grpChg>
        <pc:picChg chg="add mod ord modCrop">
          <ac:chgData name="Ahmed A" userId="37cbb6571667a5a4" providerId="LiveId" clId="{254DBB95-BF0E-4154-8734-0774797C7381}" dt="2024-12-01T06:27:47.413" v="1620" actId="167"/>
          <ac:picMkLst>
            <pc:docMk/>
            <pc:sldMk cId="205403605" sldId="334"/>
            <ac:picMk id="3" creationId="{5CBA238C-2F9B-C891-4966-8B0781840CD1}"/>
          </ac:picMkLst>
        </pc:picChg>
      </pc:sldChg>
      <pc:sldChg chg="delSp modSp del mod">
        <pc:chgData name="Ahmed A" userId="37cbb6571667a5a4" providerId="LiveId" clId="{254DBB95-BF0E-4154-8734-0774797C7381}" dt="2024-12-01T06:46:52.182" v="1754" actId="47"/>
        <pc:sldMkLst>
          <pc:docMk/>
          <pc:sldMk cId="686673224" sldId="335"/>
        </pc:sldMkLst>
        <pc:spChg chg="mod">
          <ac:chgData name="Ahmed A" userId="37cbb6571667a5a4" providerId="LiveId" clId="{254DBB95-BF0E-4154-8734-0774797C7381}" dt="2024-12-01T04:30:57.201" v="14" actId="20577"/>
          <ac:spMkLst>
            <pc:docMk/>
            <pc:sldMk cId="686673224" sldId="335"/>
            <ac:spMk id="2" creationId="{943F5B63-2268-887F-4489-D333A89ABD17}"/>
          </ac:spMkLst>
        </pc:spChg>
        <pc:spChg chg="del">
          <ac:chgData name="Ahmed A" userId="37cbb6571667a5a4" providerId="LiveId" clId="{254DBB95-BF0E-4154-8734-0774797C7381}" dt="2024-12-01T04:30:53.559" v="11" actId="478"/>
          <ac:spMkLst>
            <pc:docMk/>
            <pc:sldMk cId="686673224" sldId="335"/>
            <ac:spMk id="3" creationId="{D8D3C6EC-65CE-20CE-152C-F37978E4004F}"/>
          </ac:spMkLst>
        </pc:spChg>
      </pc:sldChg>
      <pc:sldChg chg="addSp delSp modSp mod modTransition">
        <pc:chgData name="Ahmed A" userId="37cbb6571667a5a4" providerId="LiveId" clId="{254DBB95-BF0E-4154-8734-0774797C7381}" dt="2024-12-02T00:12:17.146" v="14735" actId="20577"/>
        <pc:sldMkLst>
          <pc:docMk/>
          <pc:sldMk cId="1901988214" sldId="335"/>
        </pc:sldMkLst>
        <pc:spChg chg="add mod">
          <ac:chgData name="Ahmed A" userId="37cbb6571667a5a4" providerId="LiveId" clId="{254DBB95-BF0E-4154-8734-0774797C7381}" dt="2024-12-01T10:22:46.074" v="10379" actId="20577"/>
          <ac:spMkLst>
            <pc:docMk/>
            <pc:sldMk cId="1901988214" sldId="335"/>
            <ac:spMk id="2" creationId="{6837156C-A139-841C-82C9-74C37F54B815}"/>
          </ac:spMkLst>
        </pc:spChg>
        <pc:spChg chg="mod">
          <ac:chgData name="Ahmed A" userId="37cbb6571667a5a4" providerId="LiveId" clId="{254DBB95-BF0E-4154-8734-0774797C7381}" dt="2024-12-01T10:22:45.473" v="10378" actId="20577"/>
          <ac:spMkLst>
            <pc:docMk/>
            <pc:sldMk cId="1901988214" sldId="335"/>
            <ac:spMk id="9" creationId="{DD4AA3BC-228C-63D3-7B99-2FFEF023E4AB}"/>
          </ac:spMkLst>
        </pc:spChg>
        <pc:spChg chg="del">
          <ac:chgData name="Ahmed A" userId="37cbb6571667a5a4" providerId="LiveId" clId="{254DBB95-BF0E-4154-8734-0774797C7381}" dt="2024-12-01T08:38:28.811" v="5637" actId="478"/>
          <ac:spMkLst>
            <pc:docMk/>
            <pc:sldMk cId="1901988214" sldId="335"/>
            <ac:spMk id="10" creationId="{209F97AE-02AB-154D-5601-C68BB3C876BA}"/>
          </ac:spMkLst>
        </pc:spChg>
        <pc:spChg chg="mod">
          <ac:chgData name="Ahmed A" userId="37cbb6571667a5a4" providerId="LiveId" clId="{254DBB95-BF0E-4154-8734-0774797C7381}" dt="2024-12-02T00:12:17.146" v="14735" actId="20577"/>
          <ac:spMkLst>
            <pc:docMk/>
            <pc:sldMk cId="1901988214" sldId="335"/>
            <ac:spMk id="11" creationId="{0E7F0357-FB6D-22AF-9004-DE010B6690D5}"/>
          </ac:spMkLst>
        </pc:spChg>
      </pc:sldChg>
      <pc:sldChg chg="new del">
        <pc:chgData name="Ahmed A" userId="37cbb6571667a5a4" providerId="LiveId" clId="{254DBB95-BF0E-4154-8734-0774797C7381}" dt="2024-12-01T07:04:16.908" v="2203" actId="680"/>
        <pc:sldMkLst>
          <pc:docMk/>
          <pc:sldMk cId="566678564" sldId="336"/>
        </pc:sldMkLst>
      </pc:sldChg>
      <pc:sldChg chg="new del">
        <pc:chgData name="Ahmed A" userId="37cbb6571667a5a4" providerId="LiveId" clId="{254DBB95-BF0E-4154-8734-0774797C7381}" dt="2024-12-01T07:04:22.252" v="2205" actId="680"/>
        <pc:sldMkLst>
          <pc:docMk/>
          <pc:sldMk cId="1089915083" sldId="336"/>
        </pc:sldMkLst>
      </pc:sldChg>
      <pc:sldChg chg="new del">
        <pc:chgData name="Ahmed A" userId="37cbb6571667a5a4" providerId="LiveId" clId="{254DBB95-BF0E-4154-8734-0774797C7381}" dt="2024-12-01T07:04:09.051" v="2201" actId="680"/>
        <pc:sldMkLst>
          <pc:docMk/>
          <pc:sldMk cId="1296408005" sldId="336"/>
        </pc:sldMkLst>
      </pc:sldChg>
      <pc:sldChg chg="del">
        <pc:chgData name="Ahmed A" userId="37cbb6571667a5a4" providerId="LiveId" clId="{254DBB95-BF0E-4154-8734-0774797C7381}" dt="2024-12-01T06:31:01.758" v="1629" actId="47"/>
        <pc:sldMkLst>
          <pc:docMk/>
          <pc:sldMk cId="1765780752" sldId="336"/>
        </pc:sldMkLst>
      </pc:sldChg>
      <pc:sldChg chg="addSp delSp modSp new mod modTransition">
        <pc:chgData name="Ahmed A" userId="37cbb6571667a5a4" providerId="LiveId" clId="{254DBB95-BF0E-4154-8734-0774797C7381}" dt="2024-12-02T00:14:16.013" v="14748" actId="207"/>
        <pc:sldMkLst>
          <pc:docMk/>
          <pc:sldMk cId="4102306241" sldId="336"/>
        </pc:sldMkLst>
        <pc:spChg chg="del">
          <ac:chgData name="Ahmed A" userId="37cbb6571667a5a4" providerId="LiveId" clId="{254DBB95-BF0E-4154-8734-0774797C7381}" dt="2024-12-01T07:04:33.892" v="2207" actId="478"/>
          <ac:spMkLst>
            <pc:docMk/>
            <pc:sldMk cId="4102306241" sldId="336"/>
            <ac:spMk id="2" creationId="{F5EE4F92-6EA4-81CD-7EFD-C6A09673F02C}"/>
          </ac:spMkLst>
        </pc:spChg>
        <pc:spChg chg="del">
          <ac:chgData name="Ahmed A" userId="37cbb6571667a5a4" providerId="LiveId" clId="{254DBB95-BF0E-4154-8734-0774797C7381}" dt="2024-12-01T07:04:33.892" v="2207" actId="478"/>
          <ac:spMkLst>
            <pc:docMk/>
            <pc:sldMk cId="4102306241" sldId="336"/>
            <ac:spMk id="3" creationId="{79AC768F-7071-FC2F-EA3A-75031A6994A6}"/>
          </ac:spMkLst>
        </pc:spChg>
        <pc:spChg chg="add mod">
          <ac:chgData name="Ahmed A" userId="37cbb6571667a5a4" providerId="LiveId" clId="{254DBB95-BF0E-4154-8734-0774797C7381}" dt="2024-12-02T00:14:16.013" v="14748" actId="207"/>
          <ac:spMkLst>
            <pc:docMk/>
            <pc:sldMk cId="4102306241" sldId="336"/>
            <ac:spMk id="4" creationId="{3EB78FDD-A4A7-1B3B-6F87-7316F0A03F3A}"/>
          </ac:spMkLst>
        </pc:spChg>
        <pc:picChg chg="add mod">
          <ac:chgData name="Ahmed A" userId="37cbb6571667a5a4" providerId="LiveId" clId="{254DBB95-BF0E-4154-8734-0774797C7381}" dt="2024-12-01T07:09:37.192" v="2701" actId="1076"/>
          <ac:picMkLst>
            <pc:docMk/>
            <pc:sldMk cId="4102306241" sldId="336"/>
            <ac:picMk id="5" creationId="{190F1E16-AB9A-3FD5-D9F5-434D4EE52747}"/>
          </ac:picMkLst>
        </pc:picChg>
        <pc:picChg chg="add mod">
          <ac:chgData name="Ahmed A" userId="37cbb6571667a5a4" providerId="LiveId" clId="{254DBB95-BF0E-4154-8734-0774797C7381}" dt="2024-12-01T07:09:37.931" v="2702" actId="1076"/>
          <ac:picMkLst>
            <pc:docMk/>
            <pc:sldMk cId="4102306241" sldId="336"/>
            <ac:picMk id="6" creationId="{3497107C-7D4A-EFB6-1799-C92A940EAFEA}"/>
          </ac:picMkLst>
        </pc:picChg>
      </pc:sldChg>
      <pc:sldChg chg="addSp delSp modSp new mod modTransition">
        <pc:chgData name="Ahmed A" userId="37cbb6571667a5a4" providerId="LiveId" clId="{254DBB95-BF0E-4154-8734-0774797C7381}" dt="2024-12-02T00:14:12.083" v="14747" actId="207"/>
        <pc:sldMkLst>
          <pc:docMk/>
          <pc:sldMk cId="4076329759" sldId="337"/>
        </pc:sldMkLst>
        <pc:spChg chg="del">
          <ac:chgData name="Ahmed A" userId="37cbb6571667a5a4" providerId="LiveId" clId="{254DBB95-BF0E-4154-8734-0774797C7381}" dt="2024-12-01T07:04:58.583" v="2237" actId="478"/>
          <ac:spMkLst>
            <pc:docMk/>
            <pc:sldMk cId="4076329759" sldId="337"/>
            <ac:spMk id="2" creationId="{4D2C900F-5A1E-D242-B279-FF23075B9F92}"/>
          </ac:spMkLst>
        </pc:spChg>
        <pc:spChg chg="add mod">
          <ac:chgData name="Ahmed A" userId="37cbb6571667a5a4" providerId="LiveId" clId="{254DBB95-BF0E-4154-8734-0774797C7381}" dt="2024-12-02T00:12:47.524" v="14746" actId="20577"/>
          <ac:spMkLst>
            <pc:docMk/>
            <pc:sldMk cId="4076329759" sldId="337"/>
            <ac:spMk id="3" creationId="{234C5F84-0A91-B360-384C-25B35F18FF91}"/>
          </ac:spMkLst>
        </pc:spChg>
        <pc:spChg chg="add mod">
          <ac:chgData name="Ahmed A" userId="37cbb6571667a5a4" providerId="LiveId" clId="{254DBB95-BF0E-4154-8734-0774797C7381}" dt="2024-12-02T00:14:12.083" v="14747" actId="207"/>
          <ac:spMkLst>
            <pc:docMk/>
            <pc:sldMk cId="4076329759" sldId="337"/>
            <ac:spMk id="4" creationId="{45C387F5-5DEA-1061-5B07-DC1DB1D8918F}"/>
          </ac:spMkLst>
        </pc:spChg>
        <pc:picChg chg="add mod">
          <ac:chgData name="Ahmed A" userId="37cbb6571667a5a4" providerId="LiveId" clId="{254DBB95-BF0E-4154-8734-0774797C7381}" dt="2024-12-01T07:09:12.951" v="2693" actId="14100"/>
          <ac:picMkLst>
            <pc:docMk/>
            <pc:sldMk cId="4076329759" sldId="337"/>
            <ac:picMk id="5" creationId="{6E39576B-5599-73E1-3C4C-BA2647809552}"/>
          </ac:picMkLst>
        </pc:picChg>
        <pc:picChg chg="add mod">
          <ac:chgData name="Ahmed A" userId="37cbb6571667a5a4" providerId="LiveId" clId="{254DBB95-BF0E-4154-8734-0774797C7381}" dt="2024-12-01T07:09:28.269" v="2698" actId="1076"/>
          <ac:picMkLst>
            <pc:docMk/>
            <pc:sldMk cId="4076329759" sldId="337"/>
            <ac:picMk id="6" creationId="{552AE69F-5FF2-5910-0FDC-3FB406F27232}"/>
          </ac:picMkLst>
        </pc:picChg>
      </pc:sldChg>
      <pc:sldChg chg="modSp del mod">
        <pc:chgData name="Ahmed A" userId="37cbb6571667a5a4" providerId="LiveId" clId="{254DBB95-BF0E-4154-8734-0774797C7381}" dt="2024-12-01T06:46:50.863" v="1753" actId="47"/>
        <pc:sldMkLst>
          <pc:docMk/>
          <pc:sldMk cId="4286943655" sldId="337"/>
        </pc:sldMkLst>
        <pc:spChg chg="mod">
          <ac:chgData name="Ahmed A" userId="37cbb6571667a5a4" providerId="LiveId" clId="{254DBB95-BF0E-4154-8734-0774797C7381}" dt="2024-12-01T06:46:46.362" v="1752" actId="20577"/>
          <ac:spMkLst>
            <pc:docMk/>
            <pc:sldMk cId="4286943655" sldId="337"/>
            <ac:spMk id="4" creationId="{3503D639-0A8F-C7D4-0E38-22C4F906EFCE}"/>
          </ac:spMkLst>
        </pc:spChg>
        <pc:spChg chg="mod">
          <ac:chgData name="Ahmed A" userId="37cbb6571667a5a4" providerId="LiveId" clId="{254DBB95-BF0E-4154-8734-0774797C7381}" dt="2024-12-01T06:31:09.363" v="1659" actId="20577"/>
          <ac:spMkLst>
            <pc:docMk/>
            <pc:sldMk cId="4286943655" sldId="337"/>
            <ac:spMk id="5" creationId="{FFAEAE25-9B35-E129-D527-6E35B1F642E7}"/>
          </ac:spMkLst>
        </pc:spChg>
      </pc:sldChg>
      <pc:sldChg chg="addSp modSp add del mod">
        <pc:chgData name="Ahmed A" userId="37cbb6571667a5a4" providerId="LiveId" clId="{254DBB95-BF0E-4154-8734-0774797C7381}" dt="2024-12-01T07:09:14.546" v="2694" actId="47"/>
        <pc:sldMkLst>
          <pc:docMk/>
          <pc:sldMk cId="2678799304" sldId="338"/>
        </pc:sldMkLst>
        <pc:spChg chg="mod">
          <ac:chgData name="Ahmed A" userId="37cbb6571667a5a4" providerId="LiveId" clId="{254DBB95-BF0E-4154-8734-0774797C7381}" dt="2024-12-01T07:07:18.280" v="2690" actId="20577"/>
          <ac:spMkLst>
            <pc:docMk/>
            <pc:sldMk cId="2678799304" sldId="338"/>
            <ac:spMk id="4" creationId="{EA034F75-F3EE-6F30-6565-30AC0BB85C74}"/>
          </ac:spMkLst>
        </pc:spChg>
        <pc:picChg chg="add mod">
          <ac:chgData name="Ahmed A" userId="37cbb6571667a5a4" providerId="LiveId" clId="{254DBB95-BF0E-4154-8734-0774797C7381}" dt="2024-12-01T07:09:08.137" v="2691"/>
          <ac:picMkLst>
            <pc:docMk/>
            <pc:sldMk cId="2678799304" sldId="338"/>
            <ac:picMk id="2" creationId="{7B65D3DE-403E-20AA-7102-7076A0B596AE}"/>
          </ac:picMkLst>
        </pc:picChg>
      </pc:sldChg>
      <pc:sldChg chg="del">
        <pc:chgData name="Ahmed A" userId="37cbb6571667a5a4" providerId="LiveId" clId="{254DBB95-BF0E-4154-8734-0774797C7381}" dt="2024-12-01T06:30:58.924" v="1628" actId="47"/>
        <pc:sldMkLst>
          <pc:docMk/>
          <pc:sldMk cId="3577511627" sldId="338"/>
        </pc:sldMkLst>
      </pc:sldChg>
      <pc:sldChg chg="addSp delSp modSp new mod modTransition">
        <pc:chgData name="Ahmed A" userId="37cbb6571667a5a4" providerId="LiveId" clId="{254DBB95-BF0E-4154-8734-0774797C7381}" dt="2024-12-01T12:31:09.823" v="13880" actId="2711"/>
        <pc:sldMkLst>
          <pc:docMk/>
          <pc:sldMk cId="4077349355" sldId="338"/>
        </pc:sldMkLst>
        <pc:spChg chg="add del mod">
          <ac:chgData name="Ahmed A" userId="37cbb6571667a5a4" providerId="LiveId" clId="{254DBB95-BF0E-4154-8734-0774797C7381}" dt="2024-12-01T07:13:39.028" v="2719" actId="478"/>
          <ac:spMkLst>
            <pc:docMk/>
            <pc:sldMk cId="4077349355" sldId="338"/>
            <ac:spMk id="2" creationId="{47D26129-00D5-E860-0749-20CDD2EDCF3F}"/>
          </ac:spMkLst>
        </pc:spChg>
        <pc:spChg chg="mod">
          <ac:chgData name="Ahmed A" userId="37cbb6571667a5a4" providerId="LiveId" clId="{254DBB95-BF0E-4154-8734-0774797C7381}" dt="2024-12-01T08:23:14.674" v="3421" actId="1076"/>
          <ac:spMkLst>
            <pc:docMk/>
            <pc:sldMk cId="4077349355" sldId="338"/>
            <ac:spMk id="4" creationId="{B5DAA36D-9340-F19F-783E-5A872D83945E}"/>
          </ac:spMkLst>
        </pc:spChg>
        <pc:spChg chg="mod">
          <ac:chgData name="Ahmed A" userId="37cbb6571667a5a4" providerId="LiveId" clId="{254DBB95-BF0E-4154-8734-0774797C7381}" dt="2024-12-01T12:31:09.823" v="13880" actId="2711"/>
          <ac:spMkLst>
            <pc:docMk/>
            <pc:sldMk cId="4077349355" sldId="338"/>
            <ac:spMk id="5" creationId="{9362AADF-696B-B252-F3F4-C961EA19F326}"/>
          </ac:spMkLst>
        </pc:spChg>
        <pc:grpChg chg="add mod">
          <ac:chgData name="Ahmed A" userId="37cbb6571667a5a4" providerId="LiveId" clId="{254DBB95-BF0E-4154-8734-0774797C7381}" dt="2024-12-01T07:14:19.764" v="2858" actId="1076"/>
          <ac:grpSpMkLst>
            <pc:docMk/>
            <pc:sldMk cId="4077349355" sldId="338"/>
            <ac:grpSpMk id="3" creationId="{D2791BF8-7375-D4BA-95D3-2170AD37209A}"/>
          </ac:grpSpMkLst>
        </pc:grpChg>
      </pc:sldChg>
      <pc:sldChg chg="addSp delSp modSp add mod ord">
        <pc:chgData name="Ahmed A" userId="37cbb6571667a5a4" providerId="LiveId" clId="{254DBB95-BF0E-4154-8734-0774797C7381}" dt="2024-12-02T00:26:15.069" v="14794" actId="1076"/>
        <pc:sldMkLst>
          <pc:docMk/>
          <pc:sldMk cId="3643954622" sldId="339"/>
        </pc:sldMkLst>
        <pc:spChg chg="mod">
          <ac:chgData name="Ahmed A" userId="37cbb6571667a5a4" providerId="LiveId" clId="{254DBB95-BF0E-4154-8734-0774797C7381}" dt="2024-12-02T00:15:06.738" v="14767" actId="20577"/>
          <ac:spMkLst>
            <pc:docMk/>
            <pc:sldMk cId="3643954622" sldId="339"/>
            <ac:spMk id="3" creationId="{6EDB0860-74A8-1666-4544-3916EB4F598A}"/>
          </ac:spMkLst>
        </pc:spChg>
        <pc:spChg chg="mod">
          <ac:chgData name="Ahmed A" userId="37cbb6571667a5a4" providerId="LiveId" clId="{254DBB95-BF0E-4154-8734-0774797C7381}" dt="2024-12-01T12:31:40.233" v="13917" actId="20577"/>
          <ac:spMkLst>
            <pc:docMk/>
            <pc:sldMk cId="3643954622" sldId="339"/>
            <ac:spMk id="4" creationId="{5684D031-F646-D522-F71B-606FA5C6F4D5}"/>
          </ac:spMkLst>
        </pc:spChg>
        <pc:spChg chg="add mod">
          <ac:chgData name="Ahmed A" userId="37cbb6571667a5a4" providerId="LiveId" clId="{254DBB95-BF0E-4154-8734-0774797C7381}" dt="2024-12-02T00:26:15.069" v="14794" actId="1076"/>
          <ac:spMkLst>
            <pc:docMk/>
            <pc:sldMk cId="3643954622" sldId="339"/>
            <ac:spMk id="8" creationId="{A2B21050-3FC2-A448-F7A5-F4528D290B16}"/>
          </ac:spMkLst>
        </pc:spChg>
        <pc:picChg chg="del">
          <ac:chgData name="Ahmed A" userId="37cbb6571667a5a4" providerId="LiveId" clId="{254DBB95-BF0E-4154-8734-0774797C7381}" dt="2024-12-01T07:14:35.643" v="2878" actId="478"/>
          <ac:picMkLst>
            <pc:docMk/>
            <pc:sldMk cId="3643954622" sldId="339"/>
            <ac:picMk id="5" creationId="{8058C80B-C79B-9903-E4C6-F99168335BAA}"/>
          </ac:picMkLst>
        </pc:picChg>
        <pc:picChg chg="add del">
          <ac:chgData name="Ahmed A" userId="37cbb6571667a5a4" providerId="LiveId" clId="{254DBB95-BF0E-4154-8734-0774797C7381}" dt="2024-12-02T00:20:08.441" v="14786" actId="22"/>
          <ac:picMkLst>
            <pc:docMk/>
            <pc:sldMk cId="3643954622" sldId="339"/>
            <ac:picMk id="5" creationId="{808706B4-55B5-E002-0E63-5C0461CB27FC}"/>
          </ac:picMkLst>
        </pc:picChg>
        <pc:picChg chg="del">
          <ac:chgData name="Ahmed A" userId="37cbb6571667a5a4" providerId="LiveId" clId="{254DBB95-BF0E-4154-8734-0774797C7381}" dt="2024-12-01T07:14:36.088" v="2879" actId="478"/>
          <ac:picMkLst>
            <pc:docMk/>
            <pc:sldMk cId="3643954622" sldId="339"/>
            <ac:picMk id="6" creationId="{5060E544-16D2-47EF-68CD-1FD5207BD71A}"/>
          </ac:picMkLst>
        </pc:picChg>
        <pc:picChg chg="add mod">
          <ac:chgData name="Ahmed A" userId="37cbb6571667a5a4" providerId="LiveId" clId="{254DBB95-BF0E-4154-8734-0774797C7381}" dt="2024-12-02T00:20:53.519" v="14791" actId="1076"/>
          <ac:picMkLst>
            <pc:docMk/>
            <pc:sldMk cId="3643954622" sldId="339"/>
            <ac:picMk id="7" creationId="{9A2F1468-B55F-A9BB-223A-26AE1418F99E}"/>
          </ac:picMkLst>
        </pc:picChg>
      </pc:sldChg>
      <pc:sldChg chg="addSp delSp modSp add mod modTransition">
        <pc:chgData name="Ahmed A" userId="37cbb6571667a5a4" providerId="LiveId" clId="{254DBB95-BF0E-4154-8734-0774797C7381}" dt="2024-12-02T00:29:55.327" v="14822" actId="20577"/>
        <pc:sldMkLst>
          <pc:docMk/>
          <pc:sldMk cId="3550032726" sldId="340"/>
        </pc:sldMkLst>
        <pc:spChg chg="add mod">
          <ac:chgData name="Ahmed A" userId="37cbb6571667a5a4" providerId="LiveId" clId="{254DBB95-BF0E-4154-8734-0774797C7381}" dt="2024-12-02T00:29:55.327" v="14822" actId="20577"/>
          <ac:spMkLst>
            <pc:docMk/>
            <pc:sldMk cId="3550032726" sldId="340"/>
            <ac:spMk id="2" creationId="{1AC23D04-C270-DE8B-E068-A9EB4EC4EBB8}"/>
          </ac:spMkLst>
        </pc:spChg>
        <pc:spChg chg="mod topLvl">
          <ac:chgData name="Ahmed A" userId="37cbb6571667a5a4" providerId="LiveId" clId="{254DBB95-BF0E-4154-8734-0774797C7381}" dt="2024-12-02T00:26:08.655" v="14792" actId="165"/>
          <ac:spMkLst>
            <pc:docMk/>
            <pc:sldMk cId="3550032726" sldId="340"/>
            <ac:spMk id="4" creationId="{49D285DA-A44F-BE70-ECFC-9980FA81C2FA}"/>
          </ac:spMkLst>
        </pc:spChg>
        <pc:spChg chg="mod topLvl">
          <ac:chgData name="Ahmed A" userId="37cbb6571667a5a4" providerId="LiveId" clId="{254DBB95-BF0E-4154-8734-0774797C7381}" dt="2024-12-02T00:26:08.655" v="14792" actId="165"/>
          <ac:spMkLst>
            <pc:docMk/>
            <pc:sldMk cId="3550032726" sldId="340"/>
            <ac:spMk id="5" creationId="{8D3189CC-769B-78CD-BDF9-152922296228}"/>
          </ac:spMkLst>
        </pc:spChg>
        <pc:grpChg chg="del">
          <ac:chgData name="Ahmed A" userId="37cbb6571667a5a4" providerId="LiveId" clId="{254DBB95-BF0E-4154-8734-0774797C7381}" dt="2024-12-02T00:26:08.655" v="14792" actId="165"/>
          <ac:grpSpMkLst>
            <pc:docMk/>
            <pc:sldMk cId="3550032726" sldId="340"/>
            <ac:grpSpMk id="3" creationId="{E977B4BB-1983-9BB8-5D14-6AB07F5AE785}"/>
          </ac:grpSpMkLst>
        </pc:grpChg>
      </pc:sldChg>
      <pc:sldChg chg="addSp modSp add mod ord">
        <pc:chgData name="Ahmed A" userId="37cbb6571667a5a4" providerId="LiveId" clId="{254DBB95-BF0E-4154-8734-0774797C7381}" dt="2024-12-02T00:26:39.972" v="14798" actId="1076"/>
        <pc:sldMkLst>
          <pc:docMk/>
          <pc:sldMk cId="3976672345" sldId="341"/>
        </pc:sldMkLst>
        <pc:spChg chg="add mod">
          <ac:chgData name="Ahmed A" userId="37cbb6571667a5a4" providerId="LiveId" clId="{254DBB95-BF0E-4154-8734-0774797C7381}" dt="2024-12-02T00:26:39.972" v="14798" actId="1076"/>
          <ac:spMkLst>
            <pc:docMk/>
            <pc:sldMk cId="3976672345" sldId="341"/>
            <ac:spMk id="2" creationId="{ED121457-0478-CFD8-B99F-63644D6F78A6}"/>
          </ac:spMkLst>
        </pc:spChg>
        <pc:spChg chg="mod">
          <ac:chgData name="Ahmed A" userId="37cbb6571667a5a4" providerId="LiveId" clId="{254DBB95-BF0E-4154-8734-0774797C7381}" dt="2024-12-01T08:23:32.527" v="3424" actId="207"/>
          <ac:spMkLst>
            <pc:docMk/>
            <pc:sldMk cId="3976672345" sldId="341"/>
            <ac:spMk id="4" creationId="{B15973C1-E301-E725-45F7-012877F9A716}"/>
          </ac:spMkLst>
        </pc:spChg>
      </pc:sldChg>
      <pc:sldChg chg="addSp modSp add mod ord">
        <pc:chgData name="Ahmed A" userId="37cbb6571667a5a4" providerId="LiveId" clId="{254DBB95-BF0E-4154-8734-0774797C7381}" dt="2024-12-02T06:55:03.711" v="14840" actId="164"/>
        <pc:sldMkLst>
          <pc:docMk/>
          <pc:sldMk cId="1174455659" sldId="342"/>
        </pc:sldMkLst>
        <pc:spChg chg="mod">
          <ac:chgData name="Ahmed A" userId="37cbb6571667a5a4" providerId="LiveId" clId="{254DBB95-BF0E-4154-8734-0774797C7381}" dt="2024-12-01T12:32:21.156" v="13927" actId="20577"/>
          <ac:spMkLst>
            <pc:docMk/>
            <pc:sldMk cId="1174455659" sldId="342"/>
            <ac:spMk id="3" creationId="{BB11BFBC-7503-F157-1B89-3FF439305571}"/>
          </ac:spMkLst>
        </pc:spChg>
        <pc:spChg chg="mod">
          <ac:chgData name="Ahmed A" userId="37cbb6571667a5a4" providerId="LiveId" clId="{254DBB95-BF0E-4154-8734-0774797C7381}" dt="2024-12-01T08:26:08.876" v="3986" actId="20577"/>
          <ac:spMkLst>
            <pc:docMk/>
            <pc:sldMk cId="1174455659" sldId="342"/>
            <ac:spMk id="4" creationId="{37543BBD-EE69-0217-4CC0-0C2888C90433}"/>
          </ac:spMkLst>
        </pc:spChg>
        <pc:grpChg chg="add mod">
          <ac:chgData name="Ahmed A" userId="37cbb6571667a5a4" providerId="LiveId" clId="{254DBB95-BF0E-4154-8734-0774797C7381}" dt="2024-12-02T06:55:03.711" v="14840" actId="164"/>
          <ac:grpSpMkLst>
            <pc:docMk/>
            <pc:sldMk cId="1174455659" sldId="342"/>
            <ac:grpSpMk id="7" creationId="{D5C4CAC4-5227-A9B8-4EDB-9E38D2947F97}"/>
          </ac:grpSpMkLst>
        </pc:grpChg>
        <pc:picChg chg="add mod ord modCrop">
          <ac:chgData name="Ahmed A" userId="37cbb6571667a5a4" providerId="LiveId" clId="{254DBB95-BF0E-4154-8734-0774797C7381}" dt="2024-12-02T06:55:03.711" v="14840" actId="164"/>
          <ac:picMkLst>
            <pc:docMk/>
            <pc:sldMk cId="1174455659" sldId="342"/>
            <ac:picMk id="5" creationId="{35C5F0CA-0F6F-2A38-E007-86FA857B0593}"/>
          </ac:picMkLst>
        </pc:picChg>
        <pc:picChg chg="add mod ord modCrop">
          <ac:chgData name="Ahmed A" userId="37cbb6571667a5a4" providerId="LiveId" clId="{254DBB95-BF0E-4154-8734-0774797C7381}" dt="2024-12-02T06:55:03.711" v="14840" actId="164"/>
          <ac:picMkLst>
            <pc:docMk/>
            <pc:sldMk cId="1174455659" sldId="342"/>
            <ac:picMk id="6" creationId="{4F1D8D15-0E76-770A-8794-85F7F35FB375}"/>
          </ac:picMkLst>
        </pc:picChg>
      </pc:sldChg>
      <pc:sldChg chg="addSp delSp modSp add mod modTransition">
        <pc:chgData name="Ahmed A" userId="37cbb6571667a5a4" providerId="LiveId" clId="{254DBB95-BF0E-4154-8734-0774797C7381}" dt="2024-12-02T07:01:26.293" v="14881"/>
        <pc:sldMkLst>
          <pc:docMk/>
          <pc:sldMk cId="1608706681" sldId="343"/>
        </pc:sldMkLst>
        <pc:spChg chg="mod">
          <ac:chgData name="Ahmed A" userId="37cbb6571667a5a4" providerId="LiveId" clId="{254DBB95-BF0E-4154-8734-0774797C7381}" dt="2024-12-01T08:41:34.112" v="5878" actId="1076"/>
          <ac:spMkLst>
            <pc:docMk/>
            <pc:sldMk cId="1608706681" sldId="343"/>
            <ac:spMk id="3" creationId="{6F89DB38-9550-3D36-B409-79011C02777B}"/>
          </ac:spMkLst>
        </pc:spChg>
        <pc:spChg chg="mod">
          <ac:chgData name="Ahmed A" userId="37cbb6571667a5a4" providerId="LiveId" clId="{254DBB95-BF0E-4154-8734-0774797C7381}" dt="2024-12-02T06:58:50.493" v="14862" actId="1076"/>
          <ac:spMkLst>
            <pc:docMk/>
            <pc:sldMk cId="1608706681" sldId="343"/>
            <ac:spMk id="4" creationId="{7EF8DB6F-5336-D627-ABB2-9C1D35C3212E}"/>
          </ac:spMkLst>
        </pc:spChg>
        <pc:spChg chg="add mod ord">
          <ac:chgData name="Ahmed A" userId="37cbb6571667a5a4" providerId="LiveId" clId="{254DBB95-BF0E-4154-8734-0774797C7381}" dt="2024-12-02T06:57:48.315" v="14855" actId="167"/>
          <ac:spMkLst>
            <pc:docMk/>
            <pc:sldMk cId="1608706681" sldId="343"/>
            <ac:spMk id="6" creationId="{BFF4AF23-D372-DADB-D0C0-8E03F81DF5EC}"/>
          </ac:spMkLst>
        </pc:spChg>
        <pc:picChg chg="add del mod">
          <ac:chgData name="Ahmed A" userId="37cbb6571667a5a4" providerId="LiveId" clId="{254DBB95-BF0E-4154-8734-0774797C7381}" dt="2024-12-02T06:57:45.266" v="14854" actId="478"/>
          <ac:picMkLst>
            <pc:docMk/>
            <pc:sldMk cId="1608706681" sldId="343"/>
            <ac:picMk id="5" creationId="{034F04CA-870B-4BDE-E506-083BBF2ED20B}"/>
          </ac:picMkLst>
        </pc:picChg>
        <pc:picChg chg="add del">
          <ac:chgData name="Ahmed A" userId="37cbb6571667a5a4" providerId="LiveId" clId="{254DBB95-BF0E-4154-8734-0774797C7381}" dt="2024-12-02T06:58:18.044" v="14858" actId="22"/>
          <ac:picMkLst>
            <pc:docMk/>
            <pc:sldMk cId="1608706681" sldId="343"/>
            <ac:picMk id="8" creationId="{FABE019F-D486-E322-AA2F-BEF94337664C}"/>
          </ac:picMkLst>
        </pc:picChg>
        <pc:picChg chg="add mod">
          <ac:chgData name="Ahmed A" userId="37cbb6571667a5a4" providerId="LiveId" clId="{254DBB95-BF0E-4154-8734-0774797C7381}" dt="2024-12-02T06:59:02.451" v="14869" actId="1076"/>
          <ac:picMkLst>
            <pc:docMk/>
            <pc:sldMk cId="1608706681" sldId="343"/>
            <ac:picMk id="10" creationId="{98F2481E-734F-FB10-D13C-A596C0B29CC1}"/>
          </ac:picMkLst>
        </pc:picChg>
      </pc:sldChg>
      <pc:sldChg chg="addSp modSp add mod modTransition">
        <pc:chgData name="Ahmed A" userId="37cbb6571667a5a4" providerId="LiveId" clId="{254DBB95-BF0E-4154-8734-0774797C7381}" dt="2024-12-02T07:01:26.293" v="14881"/>
        <pc:sldMkLst>
          <pc:docMk/>
          <pc:sldMk cId="4185667581" sldId="344"/>
        </pc:sldMkLst>
        <pc:spChg chg="mod">
          <ac:chgData name="Ahmed A" userId="37cbb6571667a5a4" providerId="LiveId" clId="{254DBB95-BF0E-4154-8734-0774797C7381}" dt="2024-12-01T08:41:14.713" v="5832" actId="20577"/>
          <ac:spMkLst>
            <pc:docMk/>
            <pc:sldMk cId="4185667581" sldId="344"/>
            <ac:spMk id="3" creationId="{32A6D681-6984-53E7-2761-E748D14FD521}"/>
          </ac:spMkLst>
        </pc:spChg>
        <pc:spChg chg="mod">
          <ac:chgData name="Ahmed A" userId="37cbb6571667a5a4" providerId="LiveId" clId="{254DBB95-BF0E-4154-8734-0774797C7381}" dt="2024-12-02T07:01:17.510" v="14880" actId="1076"/>
          <ac:spMkLst>
            <pc:docMk/>
            <pc:sldMk cId="4185667581" sldId="344"/>
            <ac:spMk id="4" creationId="{85135BAD-594E-6915-44E3-8EE5A767184A}"/>
          </ac:spMkLst>
        </pc:spChg>
        <pc:picChg chg="add mod ord modCrop">
          <ac:chgData name="Ahmed A" userId="37cbb6571667a5a4" providerId="LiveId" clId="{254DBB95-BF0E-4154-8734-0774797C7381}" dt="2024-12-02T07:00:53.089" v="14876" actId="732"/>
          <ac:picMkLst>
            <pc:docMk/>
            <pc:sldMk cId="4185667581" sldId="344"/>
            <ac:picMk id="5" creationId="{E474DCF5-8B29-B55C-11B5-AE0108A16547}"/>
          </ac:picMkLst>
        </pc:picChg>
        <pc:picChg chg="add mod">
          <ac:chgData name="Ahmed A" userId="37cbb6571667a5a4" providerId="LiveId" clId="{254DBB95-BF0E-4154-8734-0774797C7381}" dt="2024-12-02T07:01:17.510" v="14880" actId="1076"/>
          <ac:picMkLst>
            <pc:docMk/>
            <pc:sldMk cId="4185667581" sldId="344"/>
            <ac:picMk id="7" creationId="{50C10AED-8526-9ADE-2945-CF4630CE2B35}"/>
          </ac:picMkLst>
        </pc:picChg>
      </pc:sldChg>
      <pc:sldChg chg="delSp modSp add mod ord modTransition">
        <pc:chgData name="Ahmed A" userId="37cbb6571667a5a4" providerId="LiveId" clId="{254DBB95-BF0E-4154-8734-0774797C7381}" dt="2024-12-02T07:01:41.427" v="14882" actId="478"/>
        <pc:sldMkLst>
          <pc:docMk/>
          <pc:sldMk cId="682298594" sldId="345"/>
        </pc:sldMkLst>
        <pc:spChg chg="mod topLvl">
          <ac:chgData name="Ahmed A" userId="37cbb6571667a5a4" providerId="LiveId" clId="{254DBB95-BF0E-4154-8734-0774797C7381}" dt="2024-12-02T07:01:41.427" v="14882" actId="478"/>
          <ac:spMkLst>
            <pc:docMk/>
            <pc:sldMk cId="682298594" sldId="345"/>
            <ac:spMk id="4" creationId="{2A8B8137-327A-35F9-E8EB-8EB2B5D5EE4E}"/>
          </ac:spMkLst>
        </pc:spChg>
        <pc:spChg chg="del mod topLvl">
          <ac:chgData name="Ahmed A" userId="37cbb6571667a5a4" providerId="LiveId" clId="{254DBB95-BF0E-4154-8734-0774797C7381}" dt="2024-12-02T07:01:41.427" v="14882" actId="478"/>
          <ac:spMkLst>
            <pc:docMk/>
            <pc:sldMk cId="682298594" sldId="345"/>
            <ac:spMk id="5" creationId="{C04997CB-ACBC-D243-7764-AC05D6613467}"/>
          </ac:spMkLst>
        </pc:spChg>
        <pc:grpChg chg="del">
          <ac:chgData name="Ahmed A" userId="37cbb6571667a5a4" providerId="LiveId" clId="{254DBB95-BF0E-4154-8734-0774797C7381}" dt="2024-12-02T07:01:41.427" v="14882" actId="478"/>
          <ac:grpSpMkLst>
            <pc:docMk/>
            <pc:sldMk cId="682298594" sldId="345"/>
            <ac:grpSpMk id="3" creationId="{59B66F99-4424-629B-AB76-74647E2FCB19}"/>
          </ac:grpSpMkLst>
        </pc:grpChg>
      </pc:sldChg>
      <pc:sldChg chg="add del">
        <pc:chgData name="Ahmed A" userId="37cbb6571667a5a4" providerId="LiveId" clId="{254DBB95-BF0E-4154-8734-0774797C7381}" dt="2024-12-01T08:39:30.365" v="5645" actId="2890"/>
        <pc:sldMkLst>
          <pc:docMk/>
          <pc:sldMk cId="2718284102" sldId="346"/>
        </pc:sldMkLst>
      </pc:sldChg>
      <pc:sldChg chg="addSp delSp modSp new mod modTransition">
        <pc:chgData name="Ahmed A" userId="37cbb6571667a5a4" providerId="LiveId" clId="{254DBB95-BF0E-4154-8734-0774797C7381}" dt="2024-12-02T07:01:46.411" v="14883" actId="478"/>
        <pc:sldMkLst>
          <pc:docMk/>
          <pc:sldMk cId="3758459390" sldId="346"/>
        </pc:sldMkLst>
        <pc:spChg chg="add mod">
          <ac:chgData name="Ahmed A" userId="37cbb6571667a5a4" providerId="LiveId" clId="{254DBB95-BF0E-4154-8734-0774797C7381}" dt="2024-12-01T08:41:51.109" v="5895" actId="20577"/>
          <ac:spMkLst>
            <pc:docMk/>
            <pc:sldMk cId="3758459390" sldId="346"/>
            <ac:spMk id="2" creationId="{3DEDFFA5-A70F-833F-1F09-140515DD0590}"/>
          </ac:spMkLst>
        </pc:spChg>
        <pc:spChg chg="add del mod">
          <ac:chgData name="Ahmed A" userId="37cbb6571667a5a4" providerId="LiveId" clId="{254DBB95-BF0E-4154-8734-0774797C7381}" dt="2024-12-02T07:01:46.411" v="14883" actId="478"/>
          <ac:spMkLst>
            <pc:docMk/>
            <pc:sldMk cId="3758459390" sldId="346"/>
            <ac:spMk id="3" creationId="{68C1030B-B333-7A07-755B-DB1B0A895815}"/>
          </ac:spMkLst>
        </pc:spChg>
      </pc:sldChg>
      <pc:sldChg chg="addSp delSp modSp mod">
        <pc:chgData name="Ahmed A" userId="37cbb6571667a5a4" providerId="LiveId" clId="{254DBB95-BF0E-4154-8734-0774797C7381}" dt="2024-12-01T12:34:28.443" v="13941" actId="20577"/>
        <pc:sldMkLst>
          <pc:docMk/>
          <pc:sldMk cId="1494322507" sldId="347"/>
        </pc:sldMkLst>
        <pc:spChg chg="mod">
          <ac:chgData name="Ahmed A" userId="37cbb6571667a5a4" providerId="LiveId" clId="{254DBB95-BF0E-4154-8734-0774797C7381}" dt="2024-12-01T12:34:28.443" v="13941" actId="20577"/>
          <ac:spMkLst>
            <pc:docMk/>
            <pc:sldMk cId="1494322507" sldId="347"/>
            <ac:spMk id="3" creationId="{11484FC5-8218-5CCD-2DE5-EA2BB8F7EBEE}"/>
          </ac:spMkLst>
        </pc:spChg>
        <pc:spChg chg="mod">
          <ac:chgData name="Ahmed A" userId="37cbb6571667a5a4" providerId="LiveId" clId="{254DBB95-BF0E-4154-8734-0774797C7381}" dt="2024-12-01T09:22:10.369" v="5944" actId="20577"/>
          <ac:spMkLst>
            <pc:docMk/>
            <pc:sldMk cId="1494322507" sldId="347"/>
            <ac:spMk id="4" creationId="{E90EA530-4871-27CF-941F-BF098FD0DB76}"/>
          </ac:spMkLst>
        </pc:spChg>
        <pc:picChg chg="add del mod">
          <ac:chgData name="Ahmed A" userId="37cbb6571667a5a4" providerId="LiveId" clId="{254DBB95-BF0E-4154-8734-0774797C7381}" dt="2024-12-01T09:14:04.847" v="5900" actId="478"/>
          <ac:picMkLst>
            <pc:docMk/>
            <pc:sldMk cId="1494322507" sldId="347"/>
            <ac:picMk id="5" creationId="{BB2A242A-7AFF-8FAE-C7DE-64D74CFC81BF}"/>
          </ac:picMkLst>
        </pc:picChg>
        <pc:picChg chg="add del">
          <ac:chgData name="Ahmed A" userId="37cbb6571667a5a4" providerId="LiveId" clId="{254DBB95-BF0E-4154-8734-0774797C7381}" dt="2024-12-01T09:20:10.328" v="5902" actId="22"/>
          <ac:picMkLst>
            <pc:docMk/>
            <pc:sldMk cId="1494322507" sldId="347"/>
            <ac:picMk id="7" creationId="{4A950588-FC7C-20DA-914A-B0B55FCDAF9F}"/>
          </ac:picMkLst>
        </pc:picChg>
        <pc:picChg chg="add del mod">
          <ac:chgData name="Ahmed A" userId="37cbb6571667a5a4" providerId="LiveId" clId="{254DBB95-BF0E-4154-8734-0774797C7381}" dt="2024-12-01T09:20:30.655" v="5905" actId="478"/>
          <ac:picMkLst>
            <pc:docMk/>
            <pc:sldMk cId="1494322507" sldId="347"/>
            <ac:picMk id="9" creationId="{95D95872-BE13-2E5B-71A1-25E6F2AAA0F1}"/>
          </ac:picMkLst>
        </pc:picChg>
        <pc:picChg chg="add mod">
          <ac:chgData name="Ahmed A" userId="37cbb6571667a5a4" providerId="LiveId" clId="{254DBB95-BF0E-4154-8734-0774797C7381}" dt="2024-12-01T09:22:02.550" v="5922" actId="1076"/>
          <ac:picMkLst>
            <pc:docMk/>
            <pc:sldMk cId="1494322507" sldId="347"/>
            <ac:picMk id="11" creationId="{98E6AE92-38A1-3BF0-8585-5E4D1A6BE331}"/>
          </ac:picMkLst>
        </pc:picChg>
        <pc:picChg chg="add mod">
          <ac:chgData name="Ahmed A" userId="37cbb6571667a5a4" providerId="LiveId" clId="{254DBB95-BF0E-4154-8734-0774797C7381}" dt="2024-12-01T09:22:02.550" v="5922" actId="1076"/>
          <ac:picMkLst>
            <pc:docMk/>
            <pc:sldMk cId="1494322507" sldId="347"/>
            <ac:picMk id="13" creationId="{C065B7BC-9C66-8534-54CA-3381391BB834}"/>
          </ac:picMkLst>
        </pc:picChg>
        <pc:picChg chg="add mod">
          <ac:chgData name="Ahmed A" userId="37cbb6571667a5a4" providerId="LiveId" clId="{254DBB95-BF0E-4154-8734-0774797C7381}" dt="2024-12-01T09:22:02.550" v="5922" actId="1076"/>
          <ac:picMkLst>
            <pc:docMk/>
            <pc:sldMk cId="1494322507" sldId="347"/>
            <ac:picMk id="15" creationId="{1B46377C-85DE-0864-9DA1-03BBE69B0AE3}"/>
          </ac:picMkLst>
        </pc:picChg>
        <pc:picChg chg="add mod">
          <ac:chgData name="Ahmed A" userId="37cbb6571667a5a4" providerId="LiveId" clId="{254DBB95-BF0E-4154-8734-0774797C7381}" dt="2024-12-01T09:22:02.550" v="5922" actId="1076"/>
          <ac:picMkLst>
            <pc:docMk/>
            <pc:sldMk cId="1494322507" sldId="347"/>
            <ac:picMk id="17" creationId="{63D2862D-9D52-1A47-94AA-60A82F886177}"/>
          </ac:picMkLst>
        </pc:picChg>
        <pc:picChg chg="add mod">
          <ac:chgData name="Ahmed A" userId="37cbb6571667a5a4" providerId="LiveId" clId="{254DBB95-BF0E-4154-8734-0774797C7381}" dt="2024-12-01T09:22:02.550" v="5922" actId="1076"/>
          <ac:picMkLst>
            <pc:docMk/>
            <pc:sldMk cId="1494322507" sldId="347"/>
            <ac:picMk id="19" creationId="{49CCA720-109D-D527-9B39-9AE23C041DD2}"/>
          </ac:picMkLst>
        </pc:picChg>
        <pc:picChg chg="add del mod">
          <ac:chgData name="Ahmed A" userId="37cbb6571667a5a4" providerId="LiveId" clId="{254DBB95-BF0E-4154-8734-0774797C7381}" dt="2024-12-01T09:26:09.405" v="6516" actId="478"/>
          <ac:picMkLst>
            <pc:docMk/>
            <pc:sldMk cId="1494322507" sldId="347"/>
            <ac:picMk id="21" creationId="{6FA0FBCD-F4CD-D985-40CC-5F84F10B8257}"/>
          </ac:picMkLst>
        </pc:picChg>
        <pc:picChg chg="add del mod">
          <ac:chgData name="Ahmed A" userId="37cbb6571667a5a4" providerId="LiveId" clId="{254DBB95-BF0E-4154-8734-0774797C7381}" dt="2024-12-01T09:26:09.405" v="6516" actId="478"/>
          <ac:picMkLst>
            <pc:docMk/>
            <pc:sldMk cId="1494322507" sldId="347"/>
            <ac:picMk id="22" creationId="{3CDD1DD8-CCF7-C6B8-98E5-8249B7308821}"/>
          </ac:picMkLst>
        </pc:picChg>
        <pc:picChg chg="add del mod">
          <ac:chgData name="Ahmed A" userId="37cbb6571667a5a4" providerId="LiveId" clId="{254DBB95-BF0E-4154-8734-0774797C7381}" dt="2024-12-01T09:26:09.405" v="6516" actId="478"/>
          <ac:picMkLst>
            <pc:docMk/>
            <pc:sldMk cId="1494322507" sldId="347"/>
            <ac:picMk id="23" creationId="{E7FE9FAB-25F9-DB03-342E-D9B4C4A982FB}"/>
          </ac:picMkLst>
        </pc:picChg>
        <pc:picChg chg="add del mod">
          <ac:chgData name="Ahmed A" userId="37cbb6571667a5a4" providerId="LiveId" clId="{254DBB95-BF0E-4154-8734-0774797C7381}" dt="2024-12-01T09:26:09.405" v="6516" actId="478"/>
          <ac:picMkLst>
            <pc:docMk/>
            <pc:sldMk cId="1494322507" sldId="347"/>
            <ac:picMk id="24" creationId="{2E5B095C-80C3-5BFD-6487-007372BCE115}"/>
          </ac:picMkLst>
        </pc:picChg>
        <pc:picChg chg="add del mod">
          <ac:chgData name="Ahmed A" userId="37cbb6571667a5a4" providerId="LiveId" clId="{254DBB95-BF0E-4154-8734-0774797C7381}" dt="2024-12-01T09:26:09.405" v="6516" actId="478"/>
          <ac:picMkLst>
            <pc:docMk/>
            <pc:sldMk cId="1494322507" sldId="347"/>
            <ac:picMk id="25" creationId="{F9A53C03-7FBA-3C71-C682-08292712F74E}"/>
          </ac:picMkLst>
        </pc:picChg>
        <pc:picChg chg="add del mod">
          <ac:chgData name="Ahmed A" userId="37cbb6571667a5a4" providerId="LiveId" clId="{254DBB95-BF0E-4154-8734-0774797C7381}" dt="2024-12-01T09:26:13.262" v="6518" actId="21"/>
          <ac:picMkLst>
            <pc:docMk/>
            <pc:sldMk cId="1494322507" sldId="347"/>
            <ac:picMk id="26" creationId="{05D1D755-D4FA-43AE-3E66-9C2AD99703B6}"/>
          </ac:picMkLst>
        </pc:picChg>
        <pc:picChg chg="add del mod">
          <ac:chgData name="Ahmed A" userId="37cbb6571667a5a4" providerId="LiveId" clId="{254DBB95-BF0E-4154-8734-0774797C7381}" dt="2024-12-01T09:26:13.262" v="6518" actId="21"/>
          <ac:picMkLst>
            <pc:docMk/>
            <pc:sldMk cId="1494322507" sldId="347"/>
            <ac:picMk id="27" creationId="{2CE1F82C-E562-9E99-FEE4-66F0067D25BA}"/>
          </ac:picMkLst>
        </pc:picChg>
        <pc:picChg chg="add del mod">
          <ac:chgData name="Ahmed A" userId="37cbb6571667a5a4" providerId="LiveId" clId="{254DBB95-BF0E-4154-8734-0774797C7381}" dt="2024-12-01T09:26:13.262" v="6518" actId="21"/>
          <ac:picMkLst>
            <pc:docMk/>
            <pc:sldMk cId="1494322507" sldId="347"/>
            <ac:picMk id="28" creationId="{1117F115-17EF-6363-07F1-C7689EF88348}"/>
          </ac:picMkLst>
        </pc:picChg>
        <pc:picChg chg="add del mod">
          <ac:chgData name="Ahmed A" userId="37cbb6571667a5a4" providerId="LiveId" clId="{254DBB95-BF0E-4154-8734-0774797C7381}" dt="2024-12-01T09:26:13.262" v="6518" actId="21"/>
          <ac:picMkLst>
            <pc:docMk/>
            <pc:sldMk cId="1494322507" sldId="347"/>
            <ac:picMk id="29" creationId="{840E775F-282E-2175-0D80-6C0430B375B8}"/>
          </ac:picMkLst>
        </pc:picChg>
        <pc:picChg chg="add del mod">
          <ac:chgData name="Ahmed A" userId="37cbb6571667a5a4" providerId="LiveId" clId="{254DBB95-BF0E-4154-8734-0774797C7381}" dt="2024-12-01T09:26:13.262" v="6518" actId="21"/>
          <ac:picMkLst>
            <pc:docMk/>
            <pc:sldMk cId="1494322507" sldId="347"/>
            <ac:picMk id="30" creationId="{E95B88E1-0B78-D7AB-C78B-EE5AE593402E}"/>
          </ac:picMkLst>
        </pc:picChg>
        <pc:picChg chg="add mod">
          <ac:chgData name="Ahmed A" userId="37cbb6571667a5a4" providerId="LiveId" clId="{254DBB95-BF0E-4154-8734-0774797C7381}" dt="2024-12-01T09:26:50.652" v="6533" actId="1076"/>
          <ac:picMkLst>
            <pc:docMk/>
            <pc:sldMk cId="1494322507" sldId="347"/>
            <ac:picMk id="31" creationId="{6B7D12C7-A996-C8FF-51BB-43E30AAEB3AA}"/>
          </ac:picMkLst>
        </pc:picChg>
        <pc:picChg chg="add mod">
          <ac:chgData name="Ahmed A" userId="37cbb6571667a5a4" providerId="LiveId" clId="{254DBB95-BF0E-4154-8734-0774797C7381}" dt="2024-12-01T09:26:53.372" v="6535" actId="1076"/>
          <ac:picMkLst>
            <pc:docMk/>
            <pc:sldMk cId="1494322507" sldId="347"/>
            <ac:picMk id="32" creationId="{6435DEC8-883C-C621-3A06-814DCA7723EE}"/>
          </ac:picMkLst>
        </pc:picChg>
        <pc:picChg chg="add mod">
          <ac:chgData name="Ahmed A" userId="37cbb6571667a5a4" providerId="LiveId" clId="{254DBB95-BF0E-4154-8734-0774797C7381}" dt="2024-12-01T09:27:02.343" v="6543" actId="1076"/>
          <ac:picMkLst>
            <pc:docMk/>
            <pc:sldMk cId="1494322507" sldId="347"/>
            <ac:picMk id="33" creationId="{F5388A08-E5E0-977C-9BA3-F3F378E34597}"/>
          </ac:picMkLst>
        </pc:picChg>
        <pc:picChg chg="add mod">
          <ac:chgData name="Ahmed A" userId="37cbb6571667a5a4" providerId="LiveId" clId="{254DBB95-BF0E-4154-8734-0774797C7381}" dt="2024-12-01T09:27:02.343" v="6543" actId="1076"/>
          <ac:picMkLst>
            <pc:docMk/>
            <pc:sldMk cId="1494322507" sldId="347"/>
            <ac:picMk id="34" creationId="{9B213C5A-F287-00E7-FA4A-907383B6B706}"/>
          </ac:picMkLst>
        </pc:picChg>
        <pc:picChg chg="add mod">
          <ac:chgData name="Ahmed A" userId="37cbb6571667a5a4" providerId="LiveId" clId="{254DBB95-BF0E-4154-8734-0774797C7381}" dt="2024-12-01T09:27:21.830" v="6545" actId="1076"/>
          <ac:picMkLst>
            <pc:docMk/>
            <pc:sldMk cId="1494322507" sldId="347"/>
            <ac:picMk id="35" creationId="{C1A2E8E7-40EF-ED76-8C0D-1DC694E63CFE}"/>
          </ac:picMkLst>
        </pc:picChg>
      </pc:sldChg>
      <pc:sldChg chg="addSp modSp add mod">
        <pc:chgData name="Ahmed A" userId="37cbb6571667a5a4" providerId="LiveId" clId="{254DBB95-BF0E-4154-8734-0774797C7381}" dt="2024-12-01T12:35:14.597" v="13947" actId="20577"/>
        <pc:sldMkLst>
          <pc:docMk/>
          <pc:sldMk cId="1933063097" sldId="348"/>
        </pc:sldMkLst>
        <pc:spChg chg="mod">
          <ac:chgData name="Ahmed A" userId="37cbb6571667a5a4" providerId="LiveId" clId="{254DBB95-BF0E-4154-8734-0774797C7381}" dt="2024-12-01T12:35:14.597" v="13947" actId="20577"/>
          <ac:spMkLst>
            <pc:docMk/>
            <pc:sldMk cId="1933063097" sldId="348"/>
            <ac:spMk id="3" creationId="{1044DA73-3E16-A043-8172-7A44E6C87307}"/>
          </ac:spMkLst>
        </pc:spChg>
        <pc:spChg chg="mod">
          <ac:chgData name="Ahmed A" userId="37cbb6571667a5a4" providerId="LiveId" clId="{254DBB95-BF0E-4154-8734-0774797C7381}" dt="2024-12-01T09:24:29.185" v="6498" actId="20577"/>
          <ac:spMkLst>
            <pc:docMk/>
            <pc:sldMk cId="1933063097" sldId="348"/>
            <ac:spMk id="4" creationId="{125B8DF4-00CC-4634-F45E-2065CCD7C528}"/>
          </ac:spMkLst>
        </pc:spChg>
        <pc:picChg chg="add mod">
          <ac:chgData name="Ahmed A" userId="37cbb6571667a5a4" providerId="LiveId" clId="{254DBB95-BF0E-4154-8734-0774797C7381}" dt="2024-12-01T09:26:03.030" v="6515"/>
          <ac:picMkLst>
            <pc:docMk/>
            <pc:sldMk cId="1933063097" sldId="348"/>
            <ac:picMk id="2" creationId="{D7DF36E6-5F1D-98D2-E734-1318D1B39DCC}"/>
          </ac:picMkLst>
        </pc:picChg>
        <pc:picChg chg="add mod">
          <ac:chgData name="Ahmed A" userId="37cbb6571667a5a4" providerId="LiveId" clId="{254DBB95-BF0E-4154-8734-0774797C7381}" dt="2024-12-01T09:26:03.030" v="6515"/>
          <ac:picMkLst>
            <pc:docMk/>
            <pc:sldMk cId="1933063097" sldId="348"/>
            <ac:picMk id="5" creationId="{BAEC8722-AA78-F359-3A28-935D076673E6}"/>
          </ac:picMkLst>
        </pc:picChg>
        <pc:picChg chg="add mod">
          <ac:chgData name="Ahmed A" userId="37cbb6571667a5a4" providerId="LiveId" clId="{254DBB95-BF0E-4154-8734-0774797C7381}" dt="2024-12-01T09:26:03.030" v="6515"/>
          <ac:picMkLst>
            <pc:docMk/>
            <pc:sldMk cId="1933063097" sldId="348"/>
            <ac:picMk id="6" creationId="{C81C72DD-C0BE-6B17-9491-E5E9D7E83918}"/>
          </ac:picMkLst>
        </pc:picChg>
        <pc:picChg chg="add mod">
          <ac:chgData name="Ahmed A" userId="37cbb6571667a5a4" providerId="LiveId" clId="{254DBB95-BF0E-4154-8734-0774797C7381}" dt="2024-12-01T09:26:03.030" v="6515"/>
          <ac:picMkLst>
            <pc:docMk/>
            <pc:sldMk cId="1933063097" sldId="348"/>
            <ac:picMk id="7" creationId="{CBE7BD48-86D0-F095-21C2-A6A3EC0F4947}"/>
          </ac:picMkLst>
        </pc:picChg>
        <pc:picChg chg="add mod">
          <ac:chgData name="Ahmed A" userId="37cbb6571667a5a4" providerId="LiveId" clId="{254DBB95-BF0E-4154-8734-0774797C7381}" dt="2024-12-01T09:26:03.030" v="6515"/>
          <ac:picMkLst>
            <pc:docMk/>
            <pc:sldMk cId="1933063097" sldId="348"/>
            <ac:picMk id="8" creationId="{AEA6BD5F-8D67-6922-1C5B-26FCF88A56A4}"/>
          </ac:picMkLst>
        </pc:picChg>
      </pc:sldChg>
      <pc:sldChg chg="addSp delSp modSp add mod modAnim">
        <pc:chgData name="Ahmed A" userId="37cbb6571667a5a4" providerId="LiveId" clId="{254DBB95-BF0E-4154-8734-0774797C7381}" dt="2024-12-01T09:31:16.343" v="7340" actId="20577"/>
        <pc:sldMkLst>
          <pc:docMk/>
          <pc:sldMk cId="904927091" sldId="349"/>
        </pc:sldMkLst>
        <pc:spChg chg="mod">
          <ac:chgData name="Ahmed A" userId="37cbb6571667a5a4" providerId="LiveId" clId="{254DBB95-BF0E-4154-8734-0774797C7381}" dt="2024-12-01T09:31:16.343" v="7340" actId="20577"/>
          <ac:spMkLst>
            <pc:docMk/>
            <pc:sldMk cId="904927091" sldId="349"/>
            <ac:spMk id="3" creationId="{3FD3DC97-7AC0-3669-8FD8-7EA6A7AA1DA2}"/>
          </ac:spMkLst>
        </pc:spChg>
        <pc:spChg chg="mod">
          <ac:chgData name="Ahmed A" userId="37cbb6571667a5a4" providerId="LiveId" clId="{254DBB95-BF0E-4154-8734-0774797C7381}" dt="2024-12-01T09:28:53.737" v="6875" actId="20577"/>
          <ac:spMkLst>
            <pc:docMk/>
            <pc:sldMk cId="904927091" sldId="349"/>
            <ac:spMk id="4" creationId="{86F7284B-86D1-4DCD-2FEB-5E0CE47EF173}"/>
          </ac:spMkLst>
        </pc:spChg>
        <pc:picChg chg="del">
          <ac:chgData name="Ahmed A" userId="37cbb6571667a5a4" providerId="LiveId" clId="{254DBB95-BF0E-4154-8734-0774797C7381}" dt="2024-12-01T09:28:57.148" v="6876" actId="478"/>
          <ac:picMkLst>
            <pc:docMk/>
            <pc:sldMk cId="904927091" sldId="349"/>
            <ac:picMk id="2" creationId="{A0A387D0-4A38-587A-05E3-A9210C7B35A9}"/>
          </ac:picMkLst>
        </pc:picChg>
        <pc:picChg chg="del">
          <ac:chgData name="Ahmed A" userId="37cbb6571667a5a4" providerId="LiveId" clId="{254DBB95-BF0E-4154-8734-0774797C7381}" dt="2024-12-01T09:28:57.148" v="6876" actId="478"/>
          <ac:picMkLst>
            <pc:docMk/>
            <pc:sldMk cId="904927091" sldId="349"/>
            <ac:picMk id="5" creationId="{DEE8B771-2C1E-B8F9-A2C0-4317AEEAF78E}"/>
          </ac:picMkLst>
        </pc:picChg>
        <pc:picChg chg="del">
          <ac:chgData name="Ahmed A" userId="37cbb6571667a5a4" providerId="LiveId" clId="{254DBB95-BF0E-4154-8734-0774797C7381}" dt="2024-12-01T09:28:57.148" v="6876" actId="478"/>
          <ac:picMkLst>
            <pc:docMk/>
            <pc:sldMk cId="904927091" sldId="349"/>
            <ac:picMk id="6" creationId="{37973BAD-4A4C-1A08-D721-E428CA76A574}"/>
          </ac:picMkLst>
        </pc:picChg>
        <pc:picChg chg="del">
          <ac:chgData name="Ahmed A" userId="37cbb6571667a5a4" providerId="LiveId" clId="{254DBB95-BF0E-4154-8734-0774797C7381}" dt="2024-12-01T09:28:57.148" v="6876" actId="478"/>
          <ac:picMkLst>
            <pc:docMk/>
            <pc:sldMk cId="904927091" sldId="349"/>
            <ac:picMk id="7" creationId="{19DDE197-C3FB-B52A-C859-CF777A3ED6C7}"/>
          </ac:picMkLst>
        </pc:picChg>
        <pc:picChg chg="del">
          <ac:chgData name="Ahmed A" userId="37cbb6571667a5a4" providerId="LiveId" clId="{254DBB95-BF0E-4154-8734-0774797C7381}" dt="2024-12-01T09:28:57.148" v="6876" actId="478"/>
          <ac:picMkLst>
            <pc:docMk/>
            <pc:sldMk cId="904927091" sldId="349"/>
            <ac:picMk id="8" creationId="{4B4518DC-DC5D-7242-A2D9-378B2983DBC2}"/>
          </ac:picMkLst>
        </pc:picChg>
        <pc:picChg chg="add mod">
          <ac:chgData name="Ahmed A" userId="37cbb6571667a5a4" providerId="LiveId" clId="{254DBB95-BF0E-4154-8734-0774797C7381}" dt="2024-12-01T09:29:28.421" v="6878"/>
          <ac:picMkLst>
            <pc:docMk/>
            <pc:sldMk cId="904927091" sldId="349"/>
            <ac:picMk id="9" creationId="{DE716834-336C-49B4-BB8F-A59B591BB670}"/>
          </ac:picMkLst>
        </pc:picChg>
        <pc:picChg chg="add mod">
          <ac:chgData name="Ahmed A" userId="37cbb6571667a5a4" providerId="LiveId" clId="{254DBB95-BF0E-4154-8734-0774797C7381}" dt="2024-12-01T09:29:28.421" v="6878"/>
          <ac:picMkLst>
            <pc:docMk/>
            <pc:sldMk cId="904927091" sldId="349"/>
            <ac:picMk id="10" creationId="{DEAEE03C-6714-BFFA-2454-0DA39F3CB994}"/>
          </ac:picMkLst>
        </pc:picChg>
        <pc:picChg chg="del">
          <ac:chgData name="Ahmed A" userId="37cbb6571667a5a4" providerId="LiveId" clId="{254DBB95-BF0E-4154-8734-0774797C7381}" dt="2024-12-01T09:28:57.148" v="6876" actId="478"/>
          <ac:picMkLst>
            <pc:docMk/>
            <pc:sldMk cId="904927091" sldId="349"/>
            <ac:picMk id="11" creationId="{681FB4A6-39E5-A802-3620-CA4AF6090C44}"/>
          </ac:picMkLst>
        </pc:picChg>
        <pc:picChg chg="del">
          <ac:chgData name="Ahmed A" userId="37cbb6571667a5a4" providerId="LiveId" clId="{254DBB95-BF0E-4154-8734-0774797C7381}" dt="2024-12-01T09:28:57.148" v="6876" actId="478"/>
          <ac:picMkLst>
            <pc:docMk/>
            <pc:sldMk cId="904927091" sldId="349"/>
            <ac:picMk id="13" creationId="{EAA08680-795B-2AF8-A656-F84C4E7ADD08}"/>
          </ac:picMkLst>
        </pc:picChg>
        <pc:picChg chg="del">
          <ac:chgData name="Ahmed A" userId="37cbb6571667a5a4" providerId="LiveId" clId="{254DBB95-BF0E-4154-8734-0774797C7381}" dt="2024-12-01T09:28:57.148" v="6876" actId="478"/>
          <ac:picMkLst>
            <pc:docMk/>
            <pc:sldMk cId="904927091" sldId="349"/>
            <ac:picMk id="15" creationId="{6288BE03-9C1F-5B30-3CB3-9B5CB57024E7}"/>
          </ac:picMkLst>
        </pc:picChg>
        <pc:picChg chg="del">
          <ac:chgData name="Ahmed A" userId="37cbb6571667a5a4" providerId="LiveId" clId="{254DBB95-BF0E-4154-8734-0774797C7381}" dt="2024-12-01T09:28:57.148" v="6876" actId="478"/>
          <ac:picMkLst>
            <pc:docMk/>
            <pc:sldMk cId="904927091" sldId="349"/>
            <ac:picMk id="17" creationId="{D890AFEF-5FF5-FE5C-C452-A979B4848FE7}"/>
          </ac:picMkLst>
        </pc:picChg>
        <pc:picChg chg="del">
          <ac:chgData name="Ahmed A" userId="37cbb6571667a5a4" providerId="LiveId" clId="{254DBB95-BF0E-4154-8734-0774797C7381}" dt="2024-12-01T09:28:57.148" v="6876" actId="478"/>
          <ac:picMkLst>
            <pc:docMk/>
            <pc:sldMk cId="904927091" sldId="349"/>
            <ac:picMk id="19" creationId="{65E928CB-21EA-E84B-C2FD-2BE4A1EB5D42}"/>
          </ac:picMkLst>
        </pc:picChg>
      </pc:sldChg>
      <pc:sldChg chg="addSp modSp add mod ord modTransition modAnim">
        <pc:chgData name="Ahmed A" userId="37cbb6571667a5a4" providerId="LiveId" clId="{254DBB95-BF0E-4154-8734-0774797C7381}" dt="2024-12-01T09:46:50.205" v="7897"/>
        <pc:sldMkLst>
          <pc:docMk/>
          <pc:sldMk cId="3853820728" sldId="350"/>
        </pc:sldMkLst>
        <pc:spChg chg="add mod">
          <ac:chgData name="Ahmed A" userId="37cbb6571667a5a4" providerId="LiveId" clId="{254DBB95-BF0E-4154-8734-0774797C7381}" dt="2024-12-01T09:38:16.009" v="7653"/>
          <ac:spMkLst>
            <pc:docMk/>
            <pc:sldMk cId="3853820728" sldId="350"/>
            <ac:spMk id="2" creationId="{8CBA6732-811E-F299-EE83-CB552F57F4B6}"/>
          </ac:spMkLst>
        </pc:spChg>
        <pc:spChg chg="mod">
          <ac:chgData name="Ahmed A" userId="37cbb6571667a5a4" providerId="LiveId" clId="{254DBB95-BF0E-4154-8734-0774797C7381}" dt="2024-12-01T09:36:42.383" v="7504" actId="403"/>
          <ac:spMkLst>
            <pc:docMk/>
            <pc:sldMk cId="3853820728" sldId="350"/>
            <ac:spMk id="4" creationId="{FC921081-A671-D3ED-209C-313D781A437D}"/>
          </ac:spMkLst>
        </pc:spChg>
        <pc:spChg chg="mod">
          <ac:chgData name="Ahmed A" userId="37cbb6571667a5a4" providerId="LiveId" clId="{254DBB95-BF0E-4154-8734-0774797C7381}" dt="2024-12-01T09:37:28.669" v="7638" actId="20577"/>
          <ac:spMkLst>
            <pc:docMk/>
            <pc:sldMk cId="3853820728" sldId="350"/>
            <ac:spMk id="5" creationId="{0A7C7877-B8B1-FD1C-7495-D17A0881A144}"/>
          </ac:spMkLst>
        </pc:spChg>
        <pc:picChg chg="add mod">
          <ac:chgData name="Ahmed A" userId="37cbb6571667a5a4" providerId="LiveId" clId="{254DBB95-BF0E-4154-8734-0774797C7381}" dt="2024-12-01T09:45:42.719" v="7894" actId="1076"/>
          <ac:picMkLst>
            <pc:docMk/>
            <pc:sldMk cId="3853820728" sldId="350"/>
            <ac:picMk id="6" creationId="{E8126F7D-2344-FC02-F56C-35D816040783}"/>
          </ac:picMkLst>
        </pc:picChg>
      </pc:sldChg>
      <pc:sldChg chg="addSp delSp modSp add mod modTransition modAnim">
        <pc:chgData name="Ahmed A" userId="37cbb6571667a5a4" providerId="LiveId" clId="{254DBB95-BF0E-4154-8734-0774797C7381}" dt="2024-12-01T12:36:21.756" v="13957" actId="20577"/>
        <pc:sldMkLst>
          <pc:docMk/>
          <pc:sldMk cId="1081879997" sldId="351"/>
        </pc:sldMkLst>
        <pc:spChg chg="del">
          <ac:chgData name="Ahmed A" userId="37cbb6571667a5a4" providerId="LiveId" clId="{254DBB95-BF0E-4154-8734-0774797C7381}" dt="2024-12-01T09:42:27.646" v="7862" actId="478"/>
          <ac:spMkLst>
            <pc:docMk/>
            <pc:sldMk cId="1081879997" sldId="351"/>
            <ac:spMk id="2" creationId="{23590EA3-3D0E-FF9A-4C25-5F79F2553F9E}"/>
          </ac:spMkLst>
        </pc:spChg>
        <pc:spChg chg="mod">
          <ac:chgData name="Ahmed A" userId="37cbb6571667a5a4" providerId="LiveId" clId="{254DBB95-BF0E-4154-8734-0774797C7381}" dt="2024-12-01T09:41:34.585" v="7663" actId="404"/>
          <ac:spMkLst>
            <pc:docMk/>
            <pc:sldMk cId="1081879997" sldId="351"/>
            <ac:spMk id="4" creationId="{5A9CC34B-BD80-C5DC-FE7F-222584181398}"/>
          </ac:spMkLst>
        </pc:spChg>
        <pc:spChg chg="mod">
          <ac:chgData name="Ahmed A" userId="37cbb6571667a5a4" providerId="LiveId" clId="{254DBB95-BF0E-4154-8734-0774797C7381}" dt="2024-12-01T12:36:21.756" v="13957" actId="20577"/>
          <ac:spMkLst>
            <pc:docMk/>
            <pc:sldMk cId="1081879997" sldId="351"/>
            <ac:spMk id="5" creationId="{3CED82F5-E4ED-990C-441B-33705541E716}"/>
          </ac:spMkLst>
        </pc:spChg>
        <pc:picChg chg="add mod">
          <ac:chgData name="Ahmed A" userId="37cbb6571667a5a4" providerId="LiveId" clId="{254DBB95-BF0E-4154-8734-0774797C7381}" dt="2024-12-01T09:46:07.321" v="7895"/>
          <ac:picMkLst>
            <pc:docMk/>
            <pc:sldMk cId="1081879997" sldId="351"/>
            <ac:picMk id="6" creationId="{6A51814D-5530-0FBE-076E-C697561CD236}"/>
          </ac:picMkLst>
        </pc:picChg>
      </pc:sldChg>
      <pc:sldChg chg="addSp delSp modSp add mod modTransition modAnim">
        <pc:chgData name="Ahmed A" userId="37cbb6571667a5a4" providerId="LiveId" clId="{254DBB95-BF0E-4154-8734-0774797C7381}" dt="2024-12-01T09:48:28.450" v="7930"/>
        <pc:sldMkLst>
          <pc:docMk/>
          <pc:sldMk cId="508369456" sldId="352"/>
        </pc:sldMkLst>
        <pc:spChg chg="del">
          <ac:chgData name="Ahmed A" userId="37cbb6571667a5a4" providerId="LiveId" clId="{254DBB95-BF0E-4154-8734-0774797C7381}" dt="2024-12-01T09:42:26.175" v="7861" actId="478"/>
          <ac:spMkLst>
            <pc:docMk/>
            <pc:sldMk cId="508369456" sldId="352"/>
            <ac:spMk id="2" creationId="{BB34AFF9-3407-F4D3-C015-B48F9B7CDFEC}"/>
          </ac:spMkLst>
        </pc:spChg>
        <pc:spChg chg="mod">
          <ac:chgData name="Ahmed A" userId="37cbb6571667a5a4" providerId="LiveId" clId="{254DBB95-BF0E-4154-8734-0774797C7381}" dt="2024-12-01T09:43:07.528" v="7871" actId="20577"/>
          <ac:spMkLst>
            <pc:docMk/>
            <pc:sldMk cId="508369456" sldId="352"/>
            <ac:spMk id="4" creationId="{71232B7D-E468-BBD9-6F32-AA7E8C73C201}"/>
          </ac:spMkLst>
        </pc:spChg>
        <pc:spChg chg="mod">
          <ac:chgData name="Ahmed A" userId="37cbb6571667a5a4" providerId="LiveId" clId="{254DBB95-BF0E-4154-8734-0774797C7381}" dt="2024-12-01T09:43:18.092" v="7880" actId="20577"/>
          <ac:spMkLst>
            <pc:docMk/>
            <pc:sldMk cId="508369456" sldId="352"/>
            <ac:spMk id="5" creationId="{61BC999A-0A17-79E1-591D-CECC11B28E4E}"/>
          </ac:spMkLst>
        </pc:spChg>
        <pc:picChg chg="add mod">
          <ac:chgData name="Ahmed A" userId="37cbb6571667a5a4" providerId="LiveId" clId="{254DBB95-BF0E-4154-8734-0774797C7381}" dt="2024-12-01T09:46:53.814" v="7898"/>
          <ac:picMkLst>
            <pc:docMk/>
            <pc:sldMk cId="508369456" sldId="352"/>
            <ac:picMk id="6" creationId="{1C6989CC-0136-69A4-094F-C4BBF638383B}"/>
          </ac:picMkLst>
        </pc:picChg>
        <pc:picChg chg="add mod ord">
          <ac:chgData name="Ahmed A" userId="37cbb6571667a5a4" providerId="LiveId" clId="{254DBB95-BF0E-4154-8734-0774797C7381}" dt="2024-12-01T09:47:00.361" v="7902" actId="1076"/>
          <ac:picMkLst>
            <pc:docMk/>
            <pc:sldMk cId="508369456" sldId="352"/>
            <ac:picMk id="7" creationId="{DBF82111-9F62-0FD5-45D9-FFEBA8D4C775}"/>
          </ac:picMkLst>
        </pc:picChg>
        <pc:picChg chg="add mod ord">
          <ac:chgData name="Ahmed A" userId="37cbb6571667a5a4" providerId="LiveId" clId="{254DBB95-BF0E-4154-8734-0774797C7381}" dt="2024-12-01T09:47:05.450" v="7905" actId="167"/>
          <ac:picMkLst>
            <pc:docMk/>
            <pc:sldMk cId="508369456" sldId="352"/>
            <ac:picMk id="8" creationId="{480B1574-F9D3-5BBC-B09B-58ADA16D7347}"/>
          </ac:picMkLst>
        </pc:picChg>
        <pc:picChg chg="add mod ord">
          <ac:chgData name="Ahmed A" userId="37cbb6571667a5a4" providerId="LiveId" clId="{254DBB95-BF0E-4154-8734-0774797C7381}" dt="2024-12-01T09:47:05.450" v="7905" actId="167"/>
          <ac:picMkLst>
            <pc:docMk/>
            <pc:sldMk cId="508369456" sldId="352"/>
            <ac:picMk id="9" creationId="{D0CEC501-61BA-C54E-E328-B6E0B644D864}"/>
          </ac:picMkLst>
        </pc:picChg>
        <pc:picChg chg="add mod ord">
          <ac:chgData name="Ahmed A" userId="37cbb6571667a5a4" providerId="LiveId" clId="{254DBB95-BF0E-4154-8734-0774797C7381}" dt="2024-12-01T09:47:10.826" v="7908" actId="167"/>
          <ac:picMkLst>
            <pc:docMk/>
            <pc:sldMk cId="508369456" sldId="352"/>
            <ac:picMk id="10" creationId="{1654F4C7-AF6F-DCE4-3229-8D7138540489}"/>
          </ac:picMkLst>
        </pc:picChg>
        <pc:picChg chg="add mod ord">
          <ac:chgData name="Ahmed A" userId="37cbb6571667a5a4" providerId="LiveId" clId="{254DBB95-BF0E-4154-8734-0774797C7381}" dt="2024-12-01T09:47:10.826" v="7908" actId="167"/>
          <ac:picMkLst>
            <pc:docMk/>
            <pc:sldMk cId="508369456" sldId="352"/>
            <ac:picMk id="11" creationId="{4AA44391-C9AE-1A18-81E5-68768998D623}"/>
          </ac:picMkLst>
        </pc:picChg>
        <pc:picChg chg="add mod">
          <ac:chgData name="Ahmed A" userId="37cbb6571667a5a4" providerId="LiveId" clId="{254DBB95-BF0E-4154-8734-0774797C7381}" dt="2024-12-01T09:47:18.098" v="7910" actId="1076"/>
          <ac:picMkLst>
            <pc:docMk/>
            <pc:sldMk cId="508369456" sldId="352"/>
            <ac:picMk id="12" creationId="{3B04B823-6A4B-88EC-C2BA-375CFF3C10F8}"/>
          </ac:picMkLst>
        </pc:picChg>
        <pc:picChg chg="add mod">
          <ac:chgData name="Ahmed A" userId="37cbb6571667a5a4" providerId="LiveId" clId="{254DBB95-BF0E-4154-8734-0774797C7381}" dt="2024-12-01T09:47:18.098" v="7910" actId="1076"/>
          <ac:picMkLst>
            <pc:docMk/>
            <pc:sldMk cId="508369456" sldId="352"/>
            <ac:picMk id="13" creationId="{448F7EED-BF4B-6BAA-F45C-18709411916A}"/>
          </ac:picMkLst>
        </pc:picChg>
        <pc:picChg chg="add mod">
          <ac:chgData name="Ahmed A" userId="37cbb6571667a5a4" providerId="LiveId" clId="{254DBB95-BF0E-4154-8734-0774797C7381}" dt="2024-12-01T09:47:18.098" v="7910" actId="1076"/>
          <ac:picMkLst>
            <pc:docMk/>
            <pc:sldMk cId="508369456" sldId="352"/>
            <ac:picMk id="14" creationId="{5ABD1554-3BB1-9FEC-9052-7DA8744BC9BF}"/>
          </ac:picMkLst>
        </pc:picChg>
        <pc:picChg chg="add mod">
          <ac:chgData name="Ahmed A" userId="37cbb6571667a5a4" providerId="LiveId" clId="{254DBB95-BF0E-4154-8734-0774797C7381}" dt="2024-12-01T09:47:18.098" v="7910" actId="1076"/>
          <ac:picMkLst>
            <pc:docMk/>
            <pc:sldMk cId="508369456" sldId="352"/>
            <ac:picMk id="15" creationId="{17B9B3F1-876A-739B-0E52-B476C25D702F}"/>
          </ac:picMkLst>
        </pc:picChg>
        <pc:picChg chg="add mod">
          <ac:chgData name="Ahmed A" userId="37cbb6571667a5a4" providerId="LiveId" clId="{254DBB95-BF0E-4154-8734-0774797C7381}" dt="2024-12-01T09:47:18.098" v="7910" actId="1076"/>
          <ac:picMkLst>
            <pc:docMk/>
            <pc:sldMk cId="508369456" sldId="352"/>
            <ac:picMk id="16" creationId="{D35D71A5-0708-95A4-FE4F-AB7A499D2B12}"/>
          </ac:picMkLst>
        </pc:picChg>
        <pc:picChg chg="add mod">
          <ac:chgData name="Ahmed A" userId="37cbb6571667a5a4" providerId="LiveId" clId="{254DBB95-BF0E-4154-8734-0774797C7381}" dt="2024-12-01T09:47:18.098" v="7910" actId="1076"/>
          <ac:picMkLst>
            <pc:docMk/>
            <pc:sldMk cId="508369456" sldId="352"/>
            <ac:picMk id="17" creationId="{3AF2B716-BC0C-F143-8E73-DE1CB5DE897F}"/>
          </ac:picMkLst>
        </pc:picChg>
      </pc:sldChg>
      <pc:sldChg chg="addSp delSp modSp add mod ord delAnim">
        <pc:chgData name="Ahmed A" userId="37cbb6571667a5a4" providerId="LiveId" clId="{254DBB95-BF0E-4154-8734-0774797C7381}" dt="2024-12-02T07:04:37.861" v="14893" actId="14100"/>
        <pc:sldMkLst>
          <pc:docMk/>
          <pc:sldMk cId="2012504670" sldId="353"/>
        </pc:sldMkLst>
        <pc:spChg chg="mod">
          <ac:chgData name="Ahmed A" userId="37cbb6571667a5a4" providerId="LiveId" clId="{254DBB95-BF0E-4154-8734-0774797C7381}" dt="2024-12-01T09:53:11.365" v="8386" actId="313"/>
          <ac:spMkLst>
            <pc:docMk/>
            <pc:sldMk cId="2012504670" sldId="353"/>
            <ac:spMk id="3" creationId="{C6D92BFE-52E3-791C-0DBC-59FBC76F7361}"/>
          </ac:spMkLst>
        </pc:spChg>
        <pc:spChg chg="mod">
          <ac:chgData name="Ahmed A" userId="37cbb6571667a5a4" providerId="LiveId" clId="{254DBB95-BF0E-4154-8734-0774797C7381}" dt="2024-12-01T09:51:39.566" v="8080" actId="20577"/>
          <ac:spMkLst>
            <pc:docMk/>
            <pc:sldMk cId="2012504670" sldId="353"/>
            <ac:spMk id="4" creationId="{13F65F70-E7DE-D7DD-9742-55435100B117}"/>
          </ac:spMkLst>
        </pc:spChg>
        <pc:picChg chg="add mod">
          <ac:chgData name="Ahmed A" userId="37cbb6571667a5a4" providerId="LiveId" clId="{254DBB95-BF0E-4154-8734-0774797C7381}" dt="2024-12-02T07:04:37.861" v="14893" actId="14100"/>
          <ac:picMkLst>
            <pc:docMk/>
            <pc:sldMk cId="2012504670" sldId="353"/>
            <ac:picMk id="5" creationId="{6C1FE83B-21CF-A35D-5204-66F973A54512}"/>
          </ac:picMkLst>
        </pc:picChg>
        <pc:picChg chg="add del">
          <ac:chgData name="Ahmed A" userId="37cbb6571667a5a4" providerId="LiveId" clId="{254DBB95-BF0E-4154-8734-0774797C7381}" dt="2024-12-01T09:49:19.212" v="7937" actId="478"/>
          <ac:picMkLst>
            <pc:docMk/>
            <pc:sldMk cId="2012504670" sldId="353"/>
            <ac:picMk id="9" creationId="{7E9D7714-A5EF-4589-41AA-AE70F2B3DAB5}"/>
          </ac:picMkLst>
        </pc:picChg>
        <pc:picChg chg="del">
          <ac:chgData name="Ahmed A" userId="37cbb6571667a5a4" providerId="LiveId" clId="{254DBB95-BF0E-4154-8734-0774797C7381}" dt="2024-12-01T09:49:18.678" v="7936" actId="478"/>
          <ac:picMkLst>
            <pc:docMk/>
            <pc:sldMk cId="2012504670" sldId="353"/>
            <ac:picMk id="10" creationId="{B9D5D361-1E56-920E-31EA-EA8D256916C8}"/>
          </ac:picMkLst>
        </pc:picChg>
      </pc:sldChg>
      <pc:sldChg chg="addSp delSp modSp add mod">
        <pc:chgData name="Ahmed A" userId="37cbb6571667a5a4" providerId="LiveId" clId="{254DBB95-BF0E-4154-8734-0774797C7381}" dt="2024-12-02T07:05:06.233" v="15045" actId="20577"/>
        <pc:sldMkLst>
          <pc:docMk/>
          <pc:sldMk cId="3539705361" sldId="354"/>
        </pc:sldMkLst>
        <pc:spChg chg="mod">
          <ac:chgData name="Ahmed A" userId="37cbb6571667a5a4" providerId="LiveId" clId="{254DBB95-BF0E-4154-8734-0774797C7381}" dt="2024-12-02T07:05:06.233" v="15045" actId="20577"/>
          <ac:spMkLst>
            <pc:docMk/>
            <pc:sldMk cId="3539705361" sldId="354"/>
            <ac:spMk id="3" creationId="{1BC43DF3-2D11-E5E9-A2B5-506F6EF44F48}"/>
          </ac:spMkLst>
        </pc:spChg>
        <pc:spChg chg="mod">
          <ac:chgData name="Ahmed A" userId="37cbb6571667a5a4" providerId="LiveId" clId="{254DBB95-BF0E-4154-8734-0774797C7381}" dt="2024-12-01T09:53:29.425" v="8405" actId="20577"/>
          <ac:spMkLst>
            <pc:docMk/>
            <pc:sldMk cId="3539705361" sldId="354"/>
            <ac:spMk id="4" creationId="{A31D0508-4CCB-9BD8-794A-1FF23EB1BF82}"/>
          </ac:spMkLst>
        </pc:spChg>
        <pc:spChg chg="add del mod">
          <ac:chgData name="Ahmed A" userId="37cbb6571667a5a4" providerId="LiveId" clId="{254DBB95-BF0E-4154-8734-0774797C7381}" dt="2024-12-01T09:55:14.321" v="8421" actId="478"/>
          <ac:spMkLst>
            <pc:docMk/>
            <pc:sldMk cId="3539705361" sldId="354"/>
            <ac:spMk id="5" creationId="{216A9A1A-3225-B3E1-82C7-CED4B2C4F077}"/>
          </ac:spMkLst>
        </pc:spChg>
        <pc:spChg chg="add mod">
          <ac:chgData name="Ahmed A" userId="37cbb6571667a5a4" providerId="LiveId" clId="{254DBB95-BF0E-4154-8734-0774797C7381}" dt="2024-12-01T09:55:12.718" v="8420"/>
          <ac:spMkLst>
            <pc:docMk/>
            <pc:sldMk cId="3539705361" sldId="354"/>
            <ac:spMk id="6" creationId="{DA555F89-11EA-074B-18FA-2FBE58D1B3AF}"/>
          </ac:spMkLst>
        </pc:spChg>
      </pc:sldChg>
      <pc:sldChg chg="addSp delSp modSp add mod ord delAnim">
        <pc:chgData name="Ahmed A" userId="37cbb6571667a5a4" providerId="LiveId" clId="{254DBB95-BF0E-4154-8734-0774797C7381}" dt="2024-12-02T07:05:17.757" v="15046" actId="478"/>
        <pc:sldMkLst>
          <pc:docMk/>
          <pc:sldMk cId="4239648736" sldId="355"/>
        </pc:sldMkLst>
        <pc:spChg chg="add mod">
          <ac:chgData name="Ahmed A" userId="37cbb6571667a5a4" providerId="LiveId" clId="{254DBB95-BF0E-4154-8734-0774797C7381}" dt="2024-12-01T09:57:04.791" v="8750"/>
          <ac:spMkLst>
            <pc:docMk/>
            <pc:sldMk cId="4239648736" sldId="355"/>
            <ac:spMk id="2" creationId="{07C6B457-5031-422B-5994-31B62DD88702}"/>
          </ac:spMkLst>
        </pc:spChg>
        <pc:spChg chg="mod">
          <ac:chgData name="Ahmed A" userId="37cbb6571667a5a4" providerId="LiveId" clId="{254DBB95-BF0E-4154-8734-0774797C7381}" dt="2024-12-01T09:56:22.921" v="8515" actId="404"/>
          <ac:spMkLst>
            <pc:docMk/>
            <pc:sldMk cId="4239648736" sldId="355"/>
            <ac:spMk id="4" creationId="{A6CD46A9-0345-14AD-7884-FA35CBA140E1}"/>
          </ac:spMkLst>
        </pc:spChg>
        <pc:spChg chg="mod">
          <ac:chgData name="Ahmed A" userId="37cbb6571667a5a4" providerId="LiveId" clId="{254DBB95-BF0E-4154-8734-0774797C7381}" dt="2024-12-01T12:38:08.826" v="14103" actId="403"/>
          <ac:spMkLst>
            <pc:docMk/>
            <pc:sldMk cId="4239648736" sldId="355"/>
            <ac:spMk id="5" creationId="{4C9C1334-E2C2-2E20-2283-077C9B1CBCA8}"/>
          </ac:spMkLst>
        </pc:spChg>
        <pc:picChg chg="del">
          <ac:chgData name="Ahmed A" userId="37cbb6571667a5a4" providerId="LiveId" clId="{254DBB95-BF0E-4154-8734-0774797C7381}" dt="2024-12-02T07:05:17.757" v="15046" actId="478"/>
          <ac:picMkLst>
            <pc:docMk/>
            <pc:sldMk cId="4239648736" sldId="355"/>
            <ac:picMk id="6" creationId="{8BC95817-4442-4C1C-2334-592DBE2A2095}"/>
          </ac:picMkLst>
        </pc:picChg>
        <pc:picChg chg="del">
          <ac:chgData name="Ahmed A" userId="37cbb6571667a5a4" providerId="LiveId" clId="{254DBB95-BF0E-4154-8734-0774797C7381}" dt="2024-12-02T07:05:17.757" v="15046" actId="478"/>
          <ac:picMkLst>
            <pc:docMk/>
            <pc:sldMk cId="4239648736" sldId="355"/>
            <ac:picMk id="7" creationId="{9A49A570-9189-8CA0-CF91-C3CC981E9AAA}"/>
          </ac:picMkLst>
        </pc:picChg>
        <pc:picChg chg="del">
          <ac:chgData name="Ahmed A" userId="37cbb6571667a5a4" providerId="LiveId" clId="{254DBB95-BF0E-4154-8734-0774797C7381}" dt="2024-12-02T07:05:17.757" v="15046" actId="478"/>
          <ac:picMkLst>
            <pc:docMk/>
            <pc:sldMk cId="4239648736" sldId="355"/>
            <ac:picMk id="8" creationId="{40F21B99-21AA-FB2B-42EB-8910ADD93B63}"/>
          </ac:picMkLst>
        </pc:picChg>
        <pc:picChg chg="del">
          <ac:chgData name="Ahmed A" userId="37cbb6571667a5a4" providerId="LiveId" clId="{254DBB95-BF0E-4154-8734-0774797C7381}" dt="2024-12-02T07:05:17.757" v="15046" actId="478"/>
          <ac:picMkLst>
            <pc:docMk/>
            <pc:sldMk cId="4239648736" sldId="355"/>
            <ac:picMk id="9" creationId="{69043704-C260-D1B4-0CE7-5BA465C32CE4}"/>
          </ac:picMkLst>
        </pc:picChg>
        <pc:picChg chg="del">
          <ac:chgData name="Ahmed A" userId="37cbb6571667a5a4" providerId="LiveId" clId="{254DBB95-BF0E-4154-8734-0774797C7381}" dt="2024-12-02T07:05:17.757" v="15046" actId="478"/>
          <ac:picMkLst>
            <pc:docMk/>
            <pc:sldMk cId="4239648736" sldId="355"/>
            <ac:picMk id="10" creationId="{2D292A4C-FA71-1700-8CA4-86CBD92DBFE1}"/>
          </ac:picMkLst>
        </pc:picChg>
        <pc:picChg chg="del">
          <ac:chgData name="Ahmed A" userId="37cbb6571667a5a4" providerId="LiveId" clId="{254DBB95-BF0E-4154-8734-0774797C7381}" dt="2024-12-02T07:05:17.757" v="15046" actId="478"/>
          <ac:picMkLst>
            <pc:docMk/>
            <pc:sldMk cId="4239648736" sldId="355"/>
            <ac:picMk id="11" creationId="{C7647880-2B32-CAF2-311B-103AAABAC56F}"/>
          </ac:picMkLst>
        </pc:picChg>
        <pc:picChg chg="del">
          <ac:chgData name="Ahmed A" userId="37cbb6571667a5a4" providerId="LiveId" clId="{254DBB95-BF0E-4154-8734-0774797C7381}" dt="2024-12-02T07:05:17.757" v="15046" actId="478"/>
          <ac:picMkLst>
            <pc:docMk/>
            <pc:sldMk cId="4239648736" sldId="355"/>
            <ac:picMk id="12" creationId="{BB97EED4-E909-BAB8-D34B-79A0B29E84A6}"/>
          </ac:picMkLst>
        </pc:picChg>
        <pc:picChg chg="del">
          <ac:chgData name="Ahmed A" userId="37cbb6571667a5a4" providerId="LiveId" clId="{254DBB95-BF0E-4154-8734-0774797C7381}" dt="2024-12-02T07:05:17.757" v="15046" actId="478"/>
          <ac:picMkLst>
            <pc:docMk/>
            <pc:sldMk cId="4239648736" sldId="355"/>
            <ac:picMk id="13" creationId="{48F2B204-4F52-B8AF-13EE-99968BFF0042}"/>
          </ac:picMkLst>
        </pc:picChg>
        <pc:picChg chg="del">
          <ac:chgData name="Ahmed A" userId="37cbb6571667a5a4" providerId="LiveId" clId="{254DBB95-BF0E-4154-8734-0774797C7381}" dt="2024-12-02T07:05:17.757" v="15046" actId="478"/>
          <ac:picMkLst>
            <pc:docMk/>
            <pc:sldMk cId="4239648736" sldId="355"/>
            <ac:picMk id="14" creationId="{BC467434-B5CF-3106-AB80-4F29834A0BE6}"/>
          </ac:picMkLst>
        </pc:picChg>
        <pc:picChg chg="del">
          <ac:chgData name="Ahmed A" userId="37cbb6571667a5a4" providerId="LiveId" clId="{254DBB95-BF0E-4154-8734-0774797C7381}" dt="2024-12-02T07:05:17.757" v="15046" actId="478"/>
          <ac:picMkLst>
            <pc:docMk/>
            <pc:sldMk cId="4239648736" sldId="355"/>
            <ac:picMk id="15" creationId="{0D89D22D-5C76-EEF3-4880-33C369F0FAA1}"/>
          </ac:picMkLst>
        </pc:picChg>
        <pc:picChg chg="del">
          <ac:chgData name="Ahmed A" userId="37cbb6571667a5a4" providerId="LiveId" clId="{254DBB95-BF0E-4154-8734-0774797C7381}" dt="2024-12-02T07:05:17.757" v="15046" actId="478"/>
          <ac:picMkLst>
            <pc:docMk/>
            <pc:sldMk cId="4239648736" sldId="355"/>
            <ac:picMk id="16" creationId="{58E4E56C-0CCA-D709-049B-3E4DB5FC9BAA}"/>
          </ac:picMkLst>
        </pc:picChg>
        <pc:picChg chg="del">
          <ac:chgData name="Ahmed A" userId="37cbb6571667a5a4" providerId="LiveId" clId="{254DBB95-BF0E-4154-8734-0774797C7381}" dt="2024-12-02T07:05:17.757" v="15046" actId="478"/>
          <ac:picMkLst>
            <pc:docMk/>
            <pc:sldMk cId="4239648736" sldId="355"/>
            <ac:picMk id="17" creationId="{2AECF368-47E9-A951-78C6-F1DA377FD481}"/>
          </ac:picMkLst>
        </pc:picChg>
      </pc:sldChg>
      <pc:sldChg chg="addSp delSp modSp add mod ord">
        <pc:chgData name="Ahmed A" userId="37cbb6571667a5a4" providerId="LiveId" clId="{254DBB95-BF0E-4154-8734-0774797C7381}" dt="2024-12-02T07:12:27.159" v="15142" actId="1076"/>
        <pc:sldMkLst>
          <pc:docMk/>
          <pc:sldMk cId="914051285" sldId="356"/>
        </pc:sldMkLst>
        <pc:spChg chg="mod">
          <ac:chgData name="Ahmed A" userId="37cbb6571667a5a4" providerId="LiveId" clId="{254DBB95-BF0E-4154-8734-0774797C7381}" dt="2024-12-01T12:38:28.368" v="14108" actId="20577"/>
          <ac:spMkLst>
            <pc:docMk/>
            <pc:sldMk cId="914051285" sldId="356"/>
            <ac:spMk id="3" creationId="{8A0CA096-3275-1082-4F12-3BDE2CB9182C}"/>
          </ac:spMkLst>
        </pc:spChg>
        <pc:spChg chg="mod">
          <ac:chgData name="Ahmed A" userId="37cbb6571667a5a4" providerId="LiveId" clId="{254DBB95-BF0E-4154-8734-0774797C7381}" dt="2024-12-01T09:59:12.328" v="8936" actId="20577"/>
          <ac:spMkLst>
            <pc:docMk/>
            <pc:sldMk cId="914051285" sldId="356"/>
            <ac:spMk id="4" creationId="{12DC319D-31F2-5093-512A-F2B53D749BE0}"/>
          </ac:spMkLst>
        </pc:spChg>
        <pc:spChg chg="del">
          <ac:chgData name="Ahmed A" userId="37cbb6571667a5a4" providerId="LiveId" clId="{254DBB95-BF0E-4154-8734-0774797C7381}" dt="2024-12-01T10:15:28.042" v="9288" actId="478"/>
          <ac:spMkLst>
            <pc:docMk/>
            <pc:sldMk cId="914051285" sldId="356"/>
            <ac:spMk id="6" creationId="{8281A2D5-A3E5-9156-5075-00140928878A}"/>
          </ac:spMkLst>
        </pc:spChg>
        <pc:picChg chg="add mod">
          <ac:chgData name="Ahmed A" userId="37cbb6571667a5a4" providerId="LiveId" clId="{254DBB95-BF0E-4154-8734-0774797C7381}" dt="2024-12-02T07:05:56.206" v="15053" actId="14100"/>
          <ac:picMkLst>
            <pc:docMk/>
            <pc:sldMk cId="914051285" sldId="356"/>
            <ac:picMk id="2" creationId="{8C670EF8-318F-BBE5-2114-1726B5D4BF13}"/>
          </ac:picMkLst>
        </pc:picChg>
        <pc:picChg chg="add mod">
          <ac:chgData name="Ahmed A" userId="37cbb6571667a5a4" providerId="LiveId" clId="{254DBB95-BF0E-4154-8734-0774797C7381}" dt="2024-12-02T07:12:27.159" v="15142" actId="1076"/>
          <ac:picMkLst>
            <pc:docMk/>
            <pc:sldMk cId="914051285" sldId="356"/>
            <ac:picMk id="5" creationId="{33DE8ED6-BCF3-2B9E-ABBC-6813069401D9}"/>
          </ac:picMkLst>
        </pc:picChg>
        <pc:picChg chg="add mod">
          <ac:chgData name="Ahmed A" userId="37cbb6571667a5a4" providerId="LiveId" clId="{254DBB95-BF0E-4154-8734-0774797C7381}" dt="2024-12-02T07:12:27.159" v="15142" actId="1076"/>
          <ac:picMkLst>
            <pc:docMk/>
            <pc:sldMk cId="914051285" sldId="356"/>
            <ac:picMk id="6" creationId="{CECF7053-3EC6-753A-B7A7-D869FA8A623D}"/>
          </ac:picMkLst>
        </pc:picChg>
        <pc:picChg chg="add mod">
          <ac:chgData name="Ahmed A" userId="37cbb6571667a5a4" providerId="LiveId" clId="{254DBB95-BF0E-4154-8734-0774797C7381}" dt="2024-12-02T07:12:27.159" v="15142" actId="1076"/>
          <ac:picMkLst>
            <pc:docMk/>
            <pc:sldMk cId="914051285" sldId="356"/>
            <ac:picMk id="7" creationId="{65C46742-FFD1-89FA-3AE2-ED4943A18D59}"/>
          </ac:picMkLst>
        </pc:picChg>
      </pc:sldChg>
      <pc:sldChg chg="addSp delSp modSp add mod">
        <pc:chgData name="Ahmed A" userId="37cbb6571667a5a4" providerId="LiveId" clId="{254DBB95-BF0E-4154-8734-0774797C7381}" dt="2024-12-02T07:12:19.517" v="15140" actId="1076"/>
        <pc:sldMkLst>
          <pc:docMk/>
          <pc:sldMk cId="354052524" sldId="357"/>
        </pc:sldMkLst>
        <pc:spChg chg="mod">
          <ac:chgData name="Ahmed A" userId="37cbb6571667a5a4" providerId="LiveId" clId="{254DBB95-BF0E-4154-8734-0774797C7381}" dt="2024-12-02T07:06:56.815" v="15097" actId="20577"/>
          <ac:spMkLst>
            <pc:docMk/>
            <pc:sldMk cId="354052524" sldId="357"/>
            <ac:spMk id="3" creationId="{60D87879-37DD-3040-0747-B2A7929C9319}"/>
          </ac:spMkLst>
        </pc:spChg>
        <pc:spChg chg="mod">
          <ac:chgData name="Ahmed A" userId="37cbb6571667a5a4" providerId="LiveId" clId="{254DBB95-BF0E-4154-8734-0774797C7381}" dt="2024-12-01T10:15:00.123" v="9188" actId="20577"/>
          <ac:spMkLst>
            <pc:docMk/>
            <pc:sldMk cId="354052524" sldId="357"/>
            <ac:spMk id="4" creationId="{197080C6-AD49-289F-9E6C-7098C5E654E8}"/>
          </ac:spMkLst>
        </pc:spChg>
        <pc:spChg chg="del">
          <ac:chgData name="Ahmed A" userId="37cbb6571667a5a4" providerId="LiveId" clId="{254DBB95-BF0E-4154-8734-0774797C7381}" dt="2024-12-01T10:15:30.026" v="9289" actId="478"/>
          <ac:spMkLst>
            <pc:docMk/>
            <pc:sldMk cId="354052524" sldId="357"/>
            <ac:spMk id="6" creationId="{55FB60E3-A2CB-69D3-E408-02FE2F2BC189}"/>
          </ac:spMkLst>
        </pc:spChg>
        <pc:picChg chg="add mod">
          <ac:chgData name="Ahmed A" userId="37cbb6571667a5a4" providerId="LiveId" clId="{254DBB95-BF0E-4154-8734-0774797C7381}" dt="2024-12-02T07:09:25.626" v="15126" actId="1076"/>
          <ac:picMkLst>
            <pc:docMk/>
            <pc:sldMk cId="354052524" sldId="357"/>
            <ac:picMk id="5" creationId="{C9E148E9-704D-89AF-60BB-C7E8E2FF918F}"/>
          </ac:picMkLst>
        </pc:picChg>
        <pc:picChg chg="add mod">
          <ac:chgData name="Ahmed A" userId="37cbb6571667a5a4" providerId="LiveId" clId="{254DBB95-BF0E-4154-8734-0774797C7381}" dt="2024-12-02T07:12:19.517" v="15140" actId="1076"/>
          <ac:picMkLst>
            <pc:docMk/>
            <pc:sldMk cId="354052524" sldId="357"/>
            <ac:picMk id="7" creationId="{B5143F2F-D18E-A88B-14E5-1E5FE80CBD60}"/>
          </ac:picMkLst>
        </pc:picChg>
        <pc:picChg chg="add mod">
          <ac:chgData name="Ahmed A" userId="37cbb6571667a5a4" providerId="LiveId" clId="{254DBB95-BF0E-4154-8734-0774797C7381}" dt="2024-12-02T07:12:17.758" v="15139" actId="1076"/>
          <ac:picMkLst>
            <pc:docMk/>
            <pc:sldMk cId="354052524" sldId="357"/>
            <ac:picMk id="9" creationId="{17EFE23E-FE6F-6F8B-303C-227DD54CF771}"/>
          </ac:picMkLst>
        </pc:picChg>
      </pc:sldChg>
      <pc:sldChg chg="addSp delSp modSp new mod ord modTransition">
        <pc:chgData name="Ahmed A" userId="37cbb6571667a5a4" providerId="LiveId" clId="{254DBB95-BF0E-4154-8734-0774797C7381}" dt="2024-12-01T12:40:56.113" v="14289" actId="1076"/>
        <pc:sldMkLst>
          <pc:docMk/>
          <pc:sldMk cId="2597684276" sldId="358"/>
        </pc:sldMkLst>
        <pc:spChg chg="add mod">
          <ac:chgData name="Ahmed A" userId="37cbb6571667a5a4" providerId="LiveId" clId="{254DBB95-BF0E-4154-8734-0774797C7381}" dt="2024-12-01T10:18:12.722" v="9876" actId="20577"/>
          <ac:spMkLst>
            <pc:docMk/>
            <pc:sldMk cId="2597684276" sldId="358"/>
            <ac:spMk id="2" creationId="{F887B97E-D1FF-A1BF-F635-02EF2FB52E84}"/>
          </ac:spMkLst>
        </pc:spChg>
        <pc:spChg chg="add mod">
          <ac:chgData name="Ahmed A" userId="37cbb6571667a5a4" providerId="LiveId" clId="{254DBB95-BF0E-4154-8734-0774797C7381}" dt="2024-12-01T12:39:29.983" v="14110"/>
          <ac:spMkLst>
            <pc:docMk/>
            <pc:sldMk cId="2597684276" sldId="358"/>
            <ac:spMk id="3" creationId="{CC283FCA-90D7-A07D-61F5-04DB64B7BB36}"/>
          </ac:spMkLst>
        </pc:spChg>
        <pc:spChg chg="mod">
          <ac:chgData name="Ahmed A" userId="37cbb6571667a5a4" providerId="LiveId" clId="{254DBB95-BF0E-4154-8734-0774797C7381}" dt="2024-12-01T10:39:26.306" v="10692"/>
          <ac:spMkLst>
            <pc:docMk/>
            <pc:sldMk cId="2597684276" sldId="358"/>
            <ac:spMk id="5" creationId="{FF1A734A-5BEA-EDDF-F536-E91B727F6A1B}"/>
          </ac:spMkLst>
        </pc:spChg>
        <pc:spChg chg="mod">
          <ac:chgData name="Ahmed A" userId="37cbb6571667a5a4" providerId="LiveId" clId="{254DBB95-BF0E-4154-8734-0774797C7381}" dt="2024-12-01T10:39:26.306" v="10692"/>
          <ac:spMkLst>
            <pc:docMk/>
            <pc:sldMk cId="2597684276" sldId="358"/>
            <ac:spMk id="6" creationId="{04C75402-ACED-F814-F488-F51AE57212D3}"/>
          </ac:spMkLst>
        </pc:spChg>
        <pc:spChg chg="mod">
          <ac:chgData name="Ahmed A" userId="37cbb6571667a5a4" providerId="LiveId" clId="{254DBB95-BF0E-4154-8734-0774797C7381}" dt="2024-12-01T10:39:26.306" v="10692"/>
          <ac:spMkLst>
            <pc:docMk/>
            <pc:sldMk cId="2597684276" sldId="358"/>
            <ac:spMk id="8" creationId="{AC6EB906-6E35-5142-DBAD-2A606894AC81}"/>
          </ac:spMkLst>
        </pc:spChg>
        <pc:spChg chg="mod">
          <ac:chgData name="Ahmed A" userId="37cbb6571667a5a4" providerId="LiveId" clId="{254DBB95-BF0E-4154-8734-0774797C7381}" dt="2024-12-01T10:39:26.306" v="10692"/>
          <ac:spMkLst>
            <pc:docMk/>
            <pc:sldMk cId="2597684276" sldId="358"/>
            <ac:spMk id="9" creationId="{CA55C1EC-6678-27BA-491E-D1BF088B1B59}"/>
          </ac:spMkLst>
        </pc:spChg>
        <pc:spChg chg="mod">
          <ac:chgData name="Ahmed A" userId="37cbb6571667a5a4" providerId="LiveId" clId="{254DBB95-BF0E-4154-8734-0774797C7381}" dt="2024-12-01T10:39:26.306" v="10692"/>
          <ac:spMkLst>
            <pc:docMk/>
            <pc:sldMk cId="2597684276" sldId="358"/>
            <ac:spMk id="11" creationId="{0B049D21-FF19-94FA-20DF-10BD01683B6B}"/>
          </ac:spMkLst>
        </pc:spChg>
        <pc:spChg chg="mod">
          <ac:chgData name="Ahmed A" userId="37cbb6571667a5a4" providerId="LiveId" clId="{254DBB95-BF0E-4154-8734-0774797C7381}" dt="2024-12-01T10:39:26.306" v="10692"/>
          <ac:spMkLst>
            <pc:docMk/>
            <pc:sldMk cId="2597684276" sldId="358"/>
            <ac:spMk id="12" creationId="{7D6D976C-CC79-1E13-5037-3DA9A3361592}"/>
          </ac:spMkLst>
        </pc:spChg>
        <pc:spChg chg="mod">
          <ac:chgData name="Ahmed A" userId="37cbb6571667a5a4" providerId="LiveId" clId="{254DBB95-BF0E-4154-8734-0774797C7381}" dt="2024-12-01T10:39:26.306" v="10692"/>
          <ac:spMkLst>
            <pc:docMk/>
            <pc:sldMk cId="2597684276" sldId="358"/>
            <ac:spMk id="14" creationId="{604E205B-0032-5DEE-FC79-6C963468B51B}"/>
          </ac:spMkLst>
        </pc:spChg>
        <pc:spChg chg="mod">
          <ac:chgData name="Ahmed A" userId="37cbb6571667a5a4" providerId="LiveId" clId="{254DBB95-BF0E-4154-8734-0774797C7381}" dt="2024-12-01T10:39:26.306" v="10692"/>
          <ac:spMkLst>
            <pc:docMk/>
            <pc:sldMk cId="2597684276" sldId="358"/>
            <ac:spMk id="15" creationId="{672BE495-904D-6B04-9D8D-35533C5FD44A}"/>
          </ac:spMkLst>
        </pc:spChg>
        <pc:spChg chg="mod">
          <ac:chgData name="Ahmed A" userId="37cbb6571667a5a4" providerId="LiveId" clId="{254DBB95-BF0E-4154-8734-0774797C7381}" dt="2024-12-01T10:39:26.306" v="10692"/>
          <ac:spMkLst>
            <pc:docMk/>
            <pc:sldMk cId="2597684276" sldId="358"/>
            <ac:spMk id="17" creationId="{D12DE9C8-65E3-9705-D271-06534F70A392}"/>
          </ac:spMkLst>
        </pc:spChg>
        <pc:spChg chg="mod">
          <ac:chgData name="Ahmed A" userId="37cbb6571667a5a4" providerId="LiveId" clId="{254DBB95-BF0E-4154-8734-0774797C7381}" dt="2024-12-01T10:39:26.306" v="10692"/>
          <ac:spMkLst>
            <pc:docMk/>
            <pc:sldMk cId="2597684276" sldId="358"/>
            <ac:spMk id="18" creationId="{0A69D7C0-6BDB-E0A2-6A28-4EF2873A0FBB}"/>
          </ac:spMkLst>
        </pc:spChg>
        <pc:spChg chg="mod">
          <ac:chgData name="Ahmed A" userId="37cbb6571667a5a4" providerId="LiveId" clId="{254DBB95-BF0E-4154-8734-0774797C7381}" dt="2024-12-01T10:39:26.306" v="10692"/>
          <ac:spMkLst>
            <pc:docMk/>
            <pc:sldMk cId="2597684276" sldId="358"/>
            <ac:spMk id="20" creationId="{A8EB9237-DE48-807E-41AA-593017F60B9F}"/>
          </ac:spMkLst>
        </pc:spChg>
        <pc:spChg chg="mod">
          <ac:chgData name="Ahmed A" userId="37cbb6571667a5a4" providerId="LiveId" clId="{254DBB95-BF0E-4154-8734-0774797C7381}" dt="2024-12-01T10:39:26.306" v="10692"/>
          <ac:spMkLst>
            <pc:docMk/>
            <pc:sldMk cId="2597684276" sldId="358"/>
            <ac:spMk id="21" creationId="{810EC3CE-4BF6-100F-3A89-69C7D21A7AB2}"/>
          </ac:spMkLst>
        </pc:spChg>
        <pc:spChg chg="mod">
          <ac:chgData name="Ahmed A" userId="37cbb6571667a5a4" providerId="LiveId" clId="{254DBB95-BF0E-4154-8734-0774797C7381}" dt="2024-12-01T10:39:26.306" v="10692"/>
          <ac:spMkLst>
            <pc:docMk/>
            <pc:sldMk cId="2597684276" sldId="358"/>
            <ac:spMk id="23" creationId="{9554848A-899F-DF4C-8DDC-73C9FD622A9D}"/>
          </ac:spMkLst>
        </pc:spChg>
        <pc:spChg chg="mod">
          <ac:chgData name="Ahmed A" userId="37cbb6571667a5a4" providerId="LiveId" clId="{254DBB95-BF0E-4154-8734-0774797C7381}" dt="2024-12-01T10:39:26.306" v="10692"/>
          <ac:spMkLst>
            <pc:docMk/>
            <pc:sldMk cId="2597684276" sldId="358"/>
            <ac:spMk id="24" creationId="{FC770B51-6195-F551-01D1-CB795A5C7403}"/>
          </ac:spMkLst>
        </pc:spChg>
        <pc:spChg chg="mod">
          <ac:chgData name="Ahmed A" userId="37cbb6571667a5a4" providerId="LiveId" clId="{254DBB95-BF0E-4154-8734-0774797C7381}" dt="2024-12-01T10:39:26.306" v="10692"/>
          <ac:spMkLst>
            <pc:docMk/>
            <pc:sldMk cId="2597684276" sldId="358"/>
            <ac:spMk id="26" creationId="{CE31FD88-86D0-4B58-D3AC-6D87BA460276}"/>
          </ac:spMkLst>
        </pc:spChg>
        <pc:spChg chg="mod">
          <ac:chgData name="Ahmed A" userId="37cbb6571667a5a4" providerId="LiveId" clId="{254DBB95-BF0E-4154-8734-0774797C7381}" dt="2024-12-01T10:39:26.306" v="10692"/>
          <ac:spMkLst>
            <pc:docMk/>
            <pc:sldMk cId="2597684276" sldId="358"/>
            <ac:spMk id="27" creationId="{8A8B665E-D6A0-F899-F112-61471FFC81C0}"/>
          </ac:spMkLst>
        </pc:spChg>
        <pc:spChg chg="mod">
          <ac:chgData name="Ahmed A" userId="37cbb6571667a5a4" providerId="LiveId" clId="{254DBB95-BF0E-4154-8734-0774797C7381}" dt="2024-12-01T10:39:26.306" v="10692"/>
          <ac:spMkLst>
            <pc:docMk/>
            <pc:sldMk cId="2597684276" sldId="358"/>
            <ac:spMk id="29" creationId="{3970CE6C-6A21-1201-37E3-083904C5C073}"/>
          </ac:spMkLst>
        </pc:spChg>
        <pc:spChg chg="mod">
          <ac:chgData name="Ahmed A" userId="37cbb6571667a5a4" providerId="LiveId" clId="{254DBB95-BF0E-4154-8734-0774797C7381}" dt="2024-12-01T10:39:26.306" v="10692"/>
          <ac:spMkLst>
            <pc:docMk/>
            <pc:sldMk cId="2597684276" sldId="358"/>
            <ac:spMk id="30" creationId="{40612FAB-FC92-6440-01EE-E5D673BF6FE4}"/>
          </ac:spMkLst>
        </pc:spChg>
        <pc:spChg chg="mod">
          <ac:chgData name="Ahmed A" userId="37cbb6571667a5a4" providerId="LiveId" clId="{254DBB95-BF0E-4154-8734-0774797C7381}" dt="2024-12-01T10:39:26.306" v="10692"/>
          <ac:spMkLst>
            <pc:docMk/>
            <pc:sldMk cId="2597684276" sldId="358"/>
            <ac:spMk id="32" creationId="{05A9CC70-CFA4-F7A0-258A-3CC36B72981C}"/>
          </ac:spMkLst>
        </pc:spChg>
        <pc:spChg chg="mod">
          <ac:chgData name="Ahmed A" userId="37cbb6571667a5a4" providerId="LiveId" clId="{254DBB95-BF0E-4154-8734-0774797C7381}" dt="2024-12-01T10:39:26.306" v="10692"/>
          <ac:spMkLst>
            <pc:docMk/>
            <pc:sldMk cId="2597684276" sldId="358"/>
            <ac:spMk id="33" creationId="{93287B33-7D90-3532-5C8F-11D2623D8A32}"/>
          </ac:spMkLst>
        </pc:spChg>
        <pc:spChg chg="mod">
          <ac:chgData name="Ahmed A" userId="37cbb6571667a5a4" providerId="LiveId" clId="{254DBB95-BF0E-4154-8734-0774797C7381}" dt="2024-12-01T10:39:26.306" v="10692"/>
          <ac:spMkLst>
            <pc:docMk/>
            <pc:sldMk cId="2597684276" sldId="358"/>
            <ac:spMk id="35" creationId="{C7D2F862-151A-07E4-A7E6-1C3B1F08BD20}"/>
          </ac:spMkLst>
        </pc:spChg>
        <pc:spChg chg="mod">
          <ac:chgData name="Ahmed A" userId="37cbb6571667a5a4" providerId="LiveId" clId="{254DBB95-BF0E-4154-8734-0774797C7381}" dt="2024-12-01T10:39:26.306" v="10692"/>
          <ac:spMkLst>
            <pc:docMk/>
            <pc:sldMk cId="2597684276" sldId="358"/>
            <ac:spMk id="36" creationId="{4CB9DDB7-C2F1-BEB1-EB6B-74F2660C913A}"/>
          </ac:spMkLst>
        </pc:spChg>
        <pc:spChg chg="mod">
          <ac:chgData name="Ahmed A" userId="37cbb6571667a5a4" providerId="LiveId" clId="{254DBB95-BF0E-4154-8734-0774797C7381}" dt="2024-12-01T10:39:26.306" v="10692"/>
          <ac:spMkLst>
            <pc:docMk/>
            <pc:sldMk cId="2597684276" sldId="358"/>
            <ac:spMk id="38" creationId="{FB3901C5-5C99-310D-51BA-F10B801E1907}"/>
          </ac:spMkLst>
        </pc:spChg>
        <pc:spChg chg="mod">
          <ac:chgData name="Ahmed A" userId="37cbb6571667a5a4" providerId="LiveId" clId="{254DBB95-BF0E-4154-8734-0774797C7381}" dt="2024-12-01T10:39:26.306" v="10692"/>
          <ac:spMkLst>
            <pc:docMk/>
            <pc:sldMk cId="2597684276" sldId="358"/>
            <ac:spMk id="39" creationId="{99BF64D3-C637-3561-C4E8-56C7305CC64D}"/>
          </ac:spMkLst>
        </pc:spChg>
        <pc:spChg chg="mod">
          <ac:chgData name="Ahmed A" userId="37cbb6571667a5a4" providerId="LiveId" clId="{254DBB95-BF0E-4154-8734-0774797C7381}" dt="2024-12-01T10:39:26.306" v="10692"/>
          <ac:spMkLst>
            <pc:docMk/>
            <pc:sldMk cId="2597684276" sldId="358"/>
            <ac:spMk id="41" creationId="{8E700F17-08BB-AF5D-1926-D34AC68250EE}"/>
          </ac:spMkLst>
        </pc:spChg>
        <pc:spChg chg="mod">
          <ac:chgData name="Ahmed A" userId="37cbb6571667a5a4" providerId="LiveId" clId="{254DBB95-BF0E-4154-8734-0774797C7381}" dt="2024-12-01T10:39:26.306" v="10692"/>
          <ac:spMkLst>
            <pc:docMk/>
            <pc:sldMk cId="2597684276" sldId="358"/>
            <ac:spMk id="42" creationId="{5D307CF5-DCEA-8DF8-4C3F-FC2F71913D8C}"/>
          </ac:spMkLst>
        </pc:spChg>
        <pc:spChg chg="mod">
          <ac:chgData name="Ahmed A" userId="37cbb6571667a5a4" providerId="LiveId" clId="{254DBB95-BF0E-4154-8734-0774797C7381}" dt="2024-12-01T10:39:26.306" v="10692"/>
          <ac:spMkLst>
            <pc:docMk/>
            <pc:sldMk cId="2597684276" sldId="358"/>
            <ac:spMk id="44" creationId="{1CC4E5F4-E449-864C-BC04-399D91B81826}"/>
          </ac:spMkLst>
        </pc:spChg>
        <pc:spChg chg="mod">
          <ac:chgData name="Ahmed A" userId="37cbb6571667a5a4" providerId="LiveId" clId="{254DBB95-BF0E-4154-8734-0774797C7381}" dt="2024-12-01T10:39:26.306" v="10692"/>
          <ac:spMkLst>
            <pc:docMk/>
            <pc:sldMk cId="2597684276" sldId="358"/>
            <ac:spMk id="45" creationId="{60A59ADF-BF12-6E85-06B5-008402F3D25C}"/>
          </ac:spMkLst>
        </pc:spChg>
        <pc:spChg chg="mod">
          <ac:chgData name="Ahmed A" userId="37cbb6571667a5a4" providerId="LiveId" clId="{254DBB95-BF0E-4154-8734-0774797C7381}" dt="2024-12-01T10:39:26.306" v="10692"/>
          <ac:spMkLst>
            <pc:docMk/>
            <pc:sldMk cId="2597684276" sldId="358"/>
            <ac:spMk id="47" creationId="{B93DE460-6BE0-4656-8AB2-A81406584696}"/>
          </ac:spMkLst>
        </pc:spChg>
        <pc:spChg chg="mod">
          <ac:chgData name="Ahmed A" userId="37cbb6571667a5a4" providerId="LiveId" clId="{254DBB95-BF0E-4154-8734-0774797C7381}" dt="2024-12-01T10:39:26.306" v="10692"/>
          <ac:spMkLst>
            <pc:docMk/>
            <pc:sldMk cId="2597684276" sldId="358"/>
            <ac:spMk id="48" creationId="{B2C681AD-FAB9-9A4B-6209-482543D231F6}"/>
          </ac:spMkLst>
        </pc:spChg>
        <pc:spChg chg="mod">
          <ac:chgData name="Ahmed A" userId="37cbb6571667a5a4" providerId="LiveId" clId="{254DBB95-BF0E-4154-8734-0774797C7381}" dt="2024-12-01T10:39:26.306" v="10692"/>
          <ac:spMkLst>
            <pc:docMk/>
            <pc:sldMk cId="2597684276" sldId="358"/>
            <ac:spMk id="50" creationId="{CABA6247-5678-6003-AC98-70F67A1342E6}"/>
          </ac:spMkLst>
        </pc:spChg>
        <pc:spChg chg="mod">
          <ac:chgData name="Ahmed A" userId="37cbb6571667a5a4" providerId="LiveId" clId="{254DBB95-BF0E-4154-8734-0774797C7381}" dt="2024-12-01T10:39:26.306" v="10692"/>
          <ac:spMkLst>
            <pc:docMk/>
            <pc:sldMk cId="2597684276" sldId="358"/>
            <ac:spMk id="51" creationId="{E3F2AF65-25B9-9CD3-E77F-29047CF9016C}"/>
          </ac:spMkLst>
        </pc:spChg>
        <pc:spChg chg="mod">
          <ac:chgData name="Ahmed A" userId="37cbb6571667a5a4" providerId="LiveId" clId="{254DBB95-BF0E-4154-8734-0774797C7381}" dt="2024-12-01T10:39:26.306" v="10692"/>
          <ac:spMkLst>
            <pc:docMk/>
            <pc:sldMk cId="2597684276" sldId="358"/>
            <ac:spMk id="53" creationId="{34DB0FE4-5708-9C4A-D3C1-AB7E93F86EC3}"/>
          </ac:spMkLst>
        </pc:spChg>
        <pc:spChg chg="mod">
          <ac:chgData name="Ahmed A" userId="37cbb6571667a5a4" providerId="LiveId" clId="{254DBB95-BF0E-4154-8734-0774797C7381}" dt="2024-12-01T10:39:26.306" v="10692"/>
          <ac:spMkLst>
            <pc:docMk/>
            <pc:sldMk cId="2597684276" sldId="358"/>
            <ac:spMk id="54" creationId="{874E7328-C458-BC17-0397-D839A3C523CB}"/>
          </ac:spMkLst>
        </pc:spChg>
        <pc:spChg chg="mod">
          <ac:chgData name="Ahmed A" userId="37cbb6571667a5a4" providerId="LiveId" clId="{254DBB95-BF0E-4154-8734-0774797C7381}" dt="2024-12-01T10:39:26.306" v="10692"/>
          <ac:spMkLst>
            <pc:docMk/>
            <pc:sldMk cId="2597684276" sldId="358"/>
            <ac:spMk id="56" creationId="{625DDD24-B814-587F-3DCA-A9DF66022586}"/>
          </ac:spMkLst>
        </pc:spChg>
        <pc:spChg chg="mod">
          <ac:chgData name="Ahmed A" userId="37cbb6571667a5a4" providerId="LiveId" clId="{254DBB95-BF0E-4154-8734-0774797C7381}" dt="2024-12-01T10:39:26.306" v="10692"/>
          <ac:spMkLst>
            <pc:docMk/>
            <pc:sldMk cId="2597684276" sldId="358"/>
            <ac:spMk id="57" creationId="{14C875CF-39F5-F559-AB43-2908F2EB57BE}"/>
          </ac:spMkLst>
        </pc:spChg>
        <pc:spChg chg="mod">
          <ac:chgData name="Ahmed A" userId="37cbb6571667a5a4" providerId="LiveId" clId="{254DBB95-BF0E-4154-8734-0774797C7381}" dt="2024-12-01T10:39:26.306" v="10692"/>
          <ac:spMkLst>
            <pc:docMk/>
            <pc:sldMk cId="2597684276" sldId="358"/>
            <ac:spMk id="59" creationId="{31891C89-173D-0E89-6DC6-2CE1C4319BC5}"/>
          </ac:spMkLst>
        </pc:spChg>
        <pc:spChg chg="mod">
          <ac:chgData name="Ahmed A" userId="37cbb6571667a5a4" providerId="LiveId" clId="{254DBB95-BF0E-4154-8734-0774797C7381}" dt="2024-12-01T10:39:26.306" v="10692"/>
          <ac:spMkLst>
            <pc:docMk/>
            <pc:sldMk cId="2597684276" sldId="358"/>
            <ac:spMk id="60" creationId="{282BAD8B-657C-6404-8216-85268F072DC9}"/>
          </ac:spMkLst>
        </pc:spChg>
        <pc:spChg chg="mod">
          <ac:chgData name="Ahmed A" userId="37cbb6571667a5a4" providerId="LiveId" clId="{254DBB95-BF0E-4154-8734-0774797C7381}" dt="2024-12-01T10:39:26.306" v="10692"/>
          <ac:spMkLst>
            <pc:docMk/>
            <pc:sldMk cId="2597684276" sldId="358"/>
            <ac:spMk id="62" creationId="{88F008E9-1453-70CE-C331-F29DF852DCDE}"/>
          </ac:spMkLst>
        </pc:spChg>
        <pc:spChg chg="mod">
          <ac:chgData name="Ahmed A" userId="37cbb6571667a5a4" providerId="LiveId" clId="{254DBB95-BF0E-4154-8734-0774797C7381}" dt="2024-12-01T10:39:26.306" v="10692"/>
          <ac:spMkLst>
            <pc:docMk/>
            <pc:sldMk cId="2597684276" sldId="358"/>
            <ac:spMk id="63" creationId="{4CD3B050-6BEB-7160-1402-5D162B654306}"/>
          </ac:spMkLst>
        </pc:spChg>
        <pc:spChg chg="mod">
          <ac:chgData name="Ahmed A" userId="37cbb6571667a5a4" providerId="LiveId" clId="{254DBB95-BF0E-4154-8734-0774797C7381}" dt="2024-12-01T10:39:26.306" v="10692"/>
          <ac:spMkLst>
            <pc:docMk/>
            <pc:sldMk cId="2597684276" sldId="358"/>
            <ac:spMk id="65" creationId="{2D28E005-B874-B254-79AF-3652336626B5}"/>
          </ac:spMkLst>
        </pc:spChg>
        <pc:spChg chg="mod">
          <ac:chgData name="Ahmed A" userId="37cbb6571667a5a4" providerId="LiveId" clId="{254DBB95-BF0E-4154-8734-0774797C7381}" dt="2024-12-01T10:39:26.306" v="10692"/>
          <ac:spMkLst>
            <pc:docMk/>
            <pc:sldMk cId="2597684276" sldId="358"/>
            <ac:spMk id="66" creationId="{638C301A-C460-DF0A-7027-A4FF756132B1}"/>
          </ac:spMkLst>
        </pc:spChg>
        <pc:spChg chg="mod">
          <ac:chgData name="Ahmed A" userId="37cbb6571667a5a4" providerId="LiveId" clId="{254DBB95-BF0E-4154-8734-0774797C7381}" dt="2024-12-01T10:39:26.306" v="10692"/>
          <ac:spMkLst>
            <pc:docMk/>
            <pc:sldMk cId="2597684276" sldId="358"/>
            <ac:spMk id="68" creationId="{774D5E07-105A-0171-CC82-32C70F4AA733}"/>
          </ac:spMkLst>
        </pc:spChg>
        <pc:spChg chg="mod">
          <ac:chgData name="Ahmed A" userId="37cbb6571667a5a4" providerId="LiveId" clId="{254DBB95-BF0E-4154-8734-0774797C7381}" dt="2024-12-01T10:39:26.306" v="10692"/>
          <ac:spMkLst>
            <pc:docMk/>
            <pc:sldMk cId="2597684276" sldId="358"/>
            <ac:spMk id="69" creationId="{D701F202-9E48-235C-C98E-E16B863B15EA}"/>
          </ac:spMkLst>
        </pc:spChg>
        <pc:spChg chg="mod">
          <ac:chgData name="Ahmed A" userId="37cbb6571667a5a4" providerId="LiveId" clId="{254DBB95-BF0E-4154-8734-0774797C7381}" dt="2024-12-01T10:39:26.306" v="10692"/>
          <ac:spMkLst>
            <pc:docMk/>
            <pc:sldMk cId="2597684276" sldId="358"/>
            <ac:spMk id="71" creationId="{D541B260-77AA-D2CF-66AC-0380DF90E60C}"/>
          </ac:spMkLst>
        </pc:spChg>
        <pc:spChg chg="mod">
          <ac:chgData name="Ahmed A" userId="37cbb6571667a5a4" providerId="LiveId" clId="{254DBB95-BF0E-4154-8734-0774797C7381}" dt="2024-12-01T10:39:26.306" v="10692"/>
          <ac:spMkLst>
            <pc:docMk/>
            <pc:sldMk cId="2597684276" sldId="358"/>
            <ac:spMk id="72" creationId="{F4230726-9905-A9DD-38FC-D1F8D80F4B86}"/>
          </ac:spMkLst>
        </pc:spChg>
        <pc:spChg chg="mod">
          <ac:chgData name="Ahmed A" userId="37cbb6571667a5a4" providerId="LiveId" clId="{254DBB95-BF0E-4154-8734-0774797C7381}" dt="2024-12-01T10:39:26.306" v="10692"/>
          <ac:spMkLst>
            <pc:docMk/>
            <pc:sldMk cId="2597684276" sldId="358"/>
            <ac:spMk id="74" creationId="{F3F57B1A-E00C-3C06-6BBF-BB0418C6114A}"/>
          </ac:spMkLst>
        </pc:spChg>
        <pc:spChg chg="mod">
          <ac:chgData name="Ahmed A" userId="37cbb6571667a5a4" providerId="LiveId" clId="{254DBB95-BF0E-4154-8734-0774797C7381}" dt="2024-12-01T10:39:26.306" v="10692"/>
          <ac:spMkLst>
            <pc:docMk/>
            <pc:sldMk cId="2597684276" sldId="358"/>
            <ac:spMk id="75" creationId="{988481B9-C01A-D1F1-9EF0-5D7F76A2C866}"/>
          </ac:spMkLst>
        </pc:spChg>
        <pc:spChg chg="mod">
          <ac:chgData name="Ahmed A" userId="37cbb6571667a5a4" providerId="LiveId" clId="{254DBB95-BF0E-4154-8734-0774797C7381}" dt="2024-12-01T10:39:26.306" v="10692"/>
          <ac:spMkLst>
            <pc:docMk/>
            <pc:sldMk cId="2597684276" sldId="358"/>
            <ac:spMk id="77" creationId="{038198BA-1489-784A-B3CB-C8561429D27A}"/>
          </ac:spMkLst>
        </pc:spChg>
        <pc:spChg chg="mod">
          <ac:chgData name="Ahmed A" userId="37cbb6571667a5a4" providerId="LiveId" clId="{254DBB95-BF0E-4154-8734-0774797C7381}" dt="2024-12-01T10:39:26.306" v="10692"/>
          <ac:spMkLst>
            <pc:docMk/>
            <pc:sldMk cId="2597684276" sldId="358"/>
            <ac:spMk id="78" creationId="{3AA28D8F-90E0-9869-ED39-B197D6F51E0E}"/>
          </ac:spMkLst>
        </pc:spChg>
        <pc:spChg chg="mod">
          <ac:chgData name="Ahmed A" userId="37cbb6571667a5a4" providerId="LiveId" clId="{254DBB95-BF0E-4154-8734-0774797C7381}" dt="2024-12-01T10:39:26.306" v="10692"/>
          <ac:spMkLst>
            <pc:docMk/>
            <pc:sldMk cId="2597684276" sldId="358"/>
            <ac:spMk id="80" creationId="{0DD8ED0B-B57E-6E6F-2115-EE9703CE9682}"/>
          </ac:spMkLst>
        </pc:spChg>
        <pc:spChg chg="mod">
          <ac:chgData name="Ahmed A" userId="37cbb6571667a5a4" providerId="LiveId" clId="{254DBB95-BF0E-4154-8734-0774797C7381}" dt="2024-12-01T10:39:26.306" v="10692"/>
          <ac:spMkLst>
            <pc:docMk/>
            <pc:sldMk cId="2597684276" sldId="358"/>
            <ac:spMk id="81" creationId="{5FBD9F34-662C-79B9-12D1-D042BA2B87F9}"/>
          </ac:spMkLst>
        </pc:spChg>
        <pc:spChg chg="mod">
          <ac:chgData name="Ahmed A" userId="37cbb6571667a5a4" providerId="LiveId" clId="{254DBB95-BF0E-4154-8734-0774797C7381}" dt="2024-12-01T10:39:26.306" v="10692"/>
          <ac:spMkLst>
            <pc:docMk/>
            <pc:sldMk cId="2597684276" sldId="358"/>
            <ac:spMk id="83" creationId="{0FA86C1D-7DD0-20EE-CB2C-FEA39FC4057D}"/>
          </ac:spMkLst>
        </pc:spChg>
        <pc:spChg chg="mod">
          <ac:chgData name="Ahmed A" userId="37cbb6571667a5a4" providerId="LiveId" clId="{254DBB95-BF0E-4154-8734-0774797C7381}" dt="2024-12-01T10:39:26.306" v="10692"/>
          <ac:spMkLst>
            <pc:docMk/>
            <pc:sldMk cId="2597684276" sldId="358"/>
            <ac:spMk id="84" creationId="{B0530798-57B9-078F-EE21-5996D3DDA555}"/>
          </ac:spMkLst>
        </pc:spChg>
        <pc:spChg chg="mod">
          <ac:chgData name="Ahmed A" userId="37cbb6571667a5a4" providerId="LiveId" clId="{254DBB95-BF0E-4154-8734-0774797C7381}" dt="2024-12-01T10:39:26.306" v="10692"/>
          <ac:spMkLst>
            <pc:docMk/>
            <pc:sldMk cId="2597684276" sldId="358"/>
            <ac:spMk id="86" creationId="{3F2E90FA-3E2B-AF99-5571-654EB12EC11D}"/>
          </ac:spMkLst>
        </pc:spChg>
        <pc:spChg chg="mod">
          <ac:chgData name="Ahmed A" userId="37cbb6571667a5a4" providerId="LiveId" clId="{254DBB95-BF0E-4154-8734-0774797C7381}" dt="2024-12-01T10:39:26.306" v="10692"/>
          <ac:spMkLst>
            <pc:docMk/>
            <pc:sldMk cId="2597684276" sldId="358"/>
            <ac:spMk id="87" creationId="{7F09F537-FFE1-3661-AABE-35F0FC37F282}"/>
          </ac:spMkLst>
        </pc:spChg>
        <pc:spChg chg="mod">
          <ac:chgData name="Ahmed A" userId="37cbb6571667a5a4" providerId="LiveId" clId="{254DBB95-BF0E-4154-8734-0774797C7381}" dt="2024-12-01T10:39:26.306" v="10692"/>
          <ac:spMkLst>
            <pc:docMk/>
            <pc:sldMk cId="2597684276" sldId="358"/>
            <ac:spMk id="89" creationId="{3D8D1EDF-E2A2-55C3-DB7B-9E54287EBE20}"/>
          </ac:spMkLst>
        </pc:spChg>
        <pc:spChg chg="mod">
          <ac:chgData name="Ahmed A" userId="37cbb6571667a5a4" providerId="LiveId" clId="{254DBB95-BF0E-4154-8734-0774797C7381}" dt="2024-12-01T10:39:26.306" v="10692"/>
          <ac:spMkLst>
            <pc:docMk/>
            <pc:sldMk cId="2597684276" sldId="358"/>
            <ac:spMk id="90" creationId="{C46645E2-29F4-1E69-92EB-BFB9309D2D55}"/>
          </ac:spMkLst>
        </pc:spChg>
        <pc:spChg chg="mod">
          <ac:chgData name="Ahmed A" userId="37cbb6571667a5a4" providerId="LiveId" clId="{254DBB95-BF0E-4154-8734-0774797C7381}" dt="2024-12-01T10:39:26.306" v="10692"/>
          <ac:spMkLst>
            <pc:docMk/>
            <pc:sldMk cId="2597684276" sldId="358"/>
            <ac:spMk id="92" creationId="{5E0ABA7B-E874-962E-0C07-BE8827F4EB47}"/>
          </ac:spMkLst>
        </pc:spChg>
        <pc:spChg chg="mod">
          <ac:chgData name="Ahmed A" userId="37cbb6571667a5a4" providerId="LiveId" clId="{254DBB95-BF0E-4154-8734-0774797C7381}" dt="2024-12-01T10:39:26.306" v="10692"/>
          <ac:spMkLst>
            <pc:docMk/>
            <pc:sldMk cId="2597684276" sldId="358"/>
            <ac:spMk id="93" creationId="{69200005-1F64-B818-504A-18FDE4862EEF}"/>
          </ac:spMkLst>
        </pc:spChg>
        <pc:spChg chg="mod">
          <ac:chgData name="Ahmed A" userId="37cbb6571667a5a4" providerId="LiveId" clId="{254DBB95-BF0E-4154-8734-0774797C7381}" dt="2024-12-01T10:39:26.306" v="10692"/>
          <ac:spMkLst>
            <pc:docMk/>
            <pc:sldMk cId="2597684276" sldId="358"/>
            <ac:spMk id="95" creationId="{558CFF04-97E9-B92A-037D-6C59937F585E}"/>
          </ac:spMkLst>
        </pc:spChg>
        <pc:spChg chg="mod">
          <ac:chgData name="Ahmed A" userId="37cbb6571667a5a4" providerId="LiveId" clId="{254DBB95-BF0E-4154-8734-0774797C7381}" dt="2024-12-01T10:39:26.306" v="10692"/>
          <ac:spMkLst>
            <pc:docMk/>
            <pc:sldMk cId="2597684276" sldId="358"/>
            <ac:spMk id="96" creationId="{2F06E0F3-9165-5EFE-E24E-6F914D5B515F}"/>
          </ac:spMkLst>
        </pc:spChg>
        <pc:spChg chg="mod">
          <ac:chgData name="Ahmed A" userId="37cbb6571667a5a4" providerId="LiveId" clId="{254DBB95-BF0E-4154-8734-0774797C7381}" dt="2024-12-01T10:39:26.306" v="10692"/>
          <ac:spMkLst>
            <pc:docMk/>
            <pc:sldMk cId="2597684276" sldId="358"/>
            <ac:spMk id="98" creationId="{45A1D70E-46BD-EBB2-8573-0DA11665E511}"/>
          </ac:spMkLst>
        </pc:spChg>
        <pc:spChg chg="mod">
          <ac:chgData name="Ahmed A" userId="37cbb6571667a5a4" providerId="LiveId" clId="{254DBB95-BF0E-4154-8734-0774797C7381}" dt="2024-12-01T10:39:26.306" v="10692"/>
          <ac:spMkLst>
            <pc:docMk/>
            <pc:sldMk cId="2597684276" sldId="358"/>
            <ac:spMk id="99" creationId="{B62CA947-ED85-03B7-454C-3AE5720271A1}"/>
          </ac:spMkLst>
        </pc:spChg>
        <pc:spChg chg="mod">
          <ac:chgData name="Ahmed A" userId="37cbb6571667a5a4" providerId="LiveId" clId="{254DBB95-BF0E-4154-8734-0774797C7381}" dt="2024-12-01T10:39:26.306" v="10692"/>
          <ac:spMkLst>
            <pc:docMk/>
            <pc:sldMk cId="2597684276" sldId="358"/>
            <ac:spMk id="101" creationId="{B60D2289-5ECA-809E-756D-C8732E35E129}"/>
          </ac:spMkLst>
        </pc:spChg>
        <pc:spChg chg="mod">
          <ac:chgData name="Ahmed A" userId="37cbb6571667a5a4" providerId="LiveId" clId="{254DBB95-BF0E-4154-8734-0774797C7381}" dt="2024-12-01T10:39:26.306" v="10692"/>
          <ac:spMkLst>
            <pc:docMk/>
            <pc:sldMk cId="2597684276" sldId="358"/>
            <ac:spMk id="102" creationId="{BB8FD479-66C2-09E5-6BF0-7DAB360477F0}"/>
          </ac:spMkLst>
        </pc:spChg>
        <pc:spChg chg="mod">
          <ac:chgData name="Ahmed A" userId="37cbb6571667a5a4" providerId="LiveId" clId="{254DBB95-BF0E-4154-8734-0774797C7381}" dt="2024-12-01T10:39:26.306" v="10692"/>
          <ac:spMkLst>
            <pc:docMk/>
            <pc:sldMk cId="2597684276" sldId="358"/>
            <ac:spMk id="104" creationId="{61A13678-5207-E655-7820-CD7F5D475197}"/>
          </ac:spMkLst>
        </pc:spChg>
        <pc:spChg chg="mod">
          <ac:chgData name="Ahmed A" userId="37cbb6571667a5a4" providerId="LiveId" clId="{254DBB95-BF0E-4154-8734-0774797C7381}" dt="2024-12-01T10:39:26.306" v="10692"/>
          <ac:spMkLst>
            <pc:docMk/>
            <pc:sldMk cId="2597684276" sldId="358"/>
            <ac:spMk id="105" creationId="{1EE54F02-7E03-C464-24AC-3E4E443F0A7A}"/>
          </ac:spMkLst>
        </pc:spChg>
        <pc:spChg chg="mod">
          <ac:chgData name="Ahmed A" userId="37cbb6571667a5a4" providerId="LiveId" clId="{254DBB95-BF0E-4154-8734-0774797C7381}" dt="2024-12-01T10:39:26.306" v="10692"/>
          <ac:spMkLst>
            <pc:docMk/>
            <pc:sldMk cId="2597684276" sldId="358"/>
            <ac:spMk id="107" creationId="{5283797F-D5A5-E451-1123-ED2C9BF96598}"/>
          </ac:spMkLst>
        </pc:spChg>
        <pc:spChg chg="mod">
          <ac:chgData name="Ahmed A" userId="37cbb6571667a5a4" providerId="LiveId" clId="{254DBB95-BF0E-4154-8734-0774797C7381}" dt="2024-12-01T10:39:26.306" v="10692"/>
          <ac:spMkLst>
            <pc:docMk/>
            <pc:sldMk cId="2597684276" sldId="358"/>
            <ac:spMk id="108" creationId="{A47AEFC8-8834-0B6D-C5FF-EB200E76B10A}"/>
          </ac:spMkLst>
        </pc:spChg>
        <pc:spChg chg="mod">
          <ac:chgData name="Ahmed A" userId="37cbb6571667a5a4" providerId="LiveId" clId="{254DBB95-BF0E-4154-8734-0774797C7381}" dt="2024-12-01T10:39:26.306" v="10692"/>
          <ac:spMkLst>
            <pc:docMk/>
            <pc:sldMk cId="2597684276" sldId="358"/>
            <ac:spMk id="110" creationId="{8B705406-2ED9-7C2B-7F17-6254BDC7AC5F}"/>
          </ac:spMkLst>
        </pc:spChg>
        <pc:spChg chg="mod">
          <ac:chgData name="Ahmed A" userId="37cbb6571667a5a4" providerId="LiveId" clId="{254DBB95-BF0E-4154-8734-0774797C7381}" dt="2024-12-01T10:39:26.306" v="10692"/>
          <ac:spMkLst>
            <pc:docMk/>
            <pc:sldMk cId="2597684276" sldId="358"/>
            <ac:spMk id="111" creationId="{F0B9AB4E-323E-0F39-64EC-B9C6D52DBCEA}"/>
          </ac:spMkLst>
        </pc:spChg>
        <pc:spChg chg="mod">
          <ac:chgData name="Ahmed A" userId="37cbb6571667a5a4" providerId="LiveId" clId="{254DBB95-BF0E-4154-8734-0774797C7381}" dt="2024-12-01T10:39:26.306" v="10692"/>
          <ac:spMkLst>
            <pc:docMk/>
            <pc:sldMk cId="2597684276" sldId="358"/>
            <ac:spMk id="113" creationId="{0E0905F7-68D4-9331-0D01-C17107F073E0}"/>
          </ac:spMkLst>
        </pc:spChg>
        <pc:spChg chg="mod">
          <ac:chgData name="Ahmed A" userId="37cbb6571667a5a4" providerId="LiveId" clId="{254DBB95-BF0E-4154-8734-0774797C7381}" dt="2024-12-01T10:39:26.306" v="10692"/>
          <ac:spMkLst>
            <pc:docMk/>
            <pc:sldMk cId="2597684276" sldId="358"/>
            <ac:spMk id="114" creationId="{80AF4898-C3F1-2309-9FBF-F80834573723}"/>
          </ac:spMkLst>
        </pc:spChg>
        <pc:spChg chg="mod">
          <ac:chgData name="Ahmed A" userId="37cbb6571667a5a4" providerId="LiveId" clId="{254DBB95-BF0E-4154-8734-0774797C7381}" dt="2024-12-01T10:39:26.306" v="10692"/>
          <ac:spMkLst>
            <pc:docMk/>
            <pc:sldMk cId="2597684276" sldId="358"/>
            <ac:spMk id="116" creationId="{4269069A-337A-3F47-8E67-1C3C79549CA6}"/>
          </ac:spMkLst>
        </pc:spChg>
        <pc:spChg chg="mod">
          <ac:chgData name="Ahmed A" userId="37cbb6571667a5a4" providerId="LiveId" clId="{254DBB95-BF0E-4154-8734-0774797C7381}" dt="2024-12-01T10:39:26.306" v="10692"/>
          <ac:spMkLst>
            <pc:docMk/>
            <pc:sldMk cId="2597684276" sldId="358"/>
            <ac:spMk id="117" creationId="{147326B5-6E24-B1A8-E06A-FF070B976956}"/>
          </ac:spMkLst>
        </pc:spChg>
        <pc:spChg chg="mod">
          <ac:chgData name="Ahmed A" userId="37cbb6571667a5a4" providerId="LiveId" clId="{254DBB95-BF0E-4154-8734-0774797C7381}" dt="2024-12-01T10:39:26.306" v="10692"/>
          <ac:spMkLst>
            <pc:docMk/>
            <pc:sldMk cId="2597684276" sldId="358"/>
            <ac:spMk id="119" creationId="{326EEC7E-79B8-364D-5D2E-A1CA3493E93D}"/>
          </ac:spMkLst>
        </pc:spChg>
        <pc:spChg chg="mod">
          <ac:chgData name="Ahmed A" userId="37cbb6571667a5a4" providerId="LiveId" clId="{254DBB95-BF0E-4154-8734-0774797C7381}" dt="2024-12-01T10:39:26.306" v="10692"/>
          <ac:spMkLst>
            <pc:docMk/>
            <pc:sldMk cId="2597684276" sldId="358"/>
            <ac:spMk id="120" creationId="{926995C9-10A4-E3BD-3FAB-75C6639E59DA}"/>
          </ac:spMkLst>
        </pc:spChg>
        <pc:spChg chg="add del mod">
          <ac:chgData name="Ahmed A" userId="37cbb6571667a5a4" providerId="LiveId" clId="{254DBB95-BF0E-4154-8734-0774797C7381}" dt="2024-12-01T12:40:53.190" v="14287" actId="478"/>
          <ac:spMkLst>
            <pc:docMk/>
            <pc:sldMk cId="2597684276" sldId="358"/>
            <ac:spMk id="122" creationId="{CA2D1DBA-B1B9-588F-6E22-4AAE6756FCA2}"/>
          </ac:spMkLst>
        </pc:spChg>
        <pc:spChg chg="add mod">
          <ac:chgData name="Ahmed A" userId="37cbb6571667a5a4" providerId="LiveId" clId="{254DBB95-BF0E-4154-8734-0774797C7381}" dt="2024-12-01T10:41:03.349" v="10715" actId="1076"/>
          <ac:spMkLst>
            <pc:docMk/>
            <pc:sldMk cId="2597684276" sldId="358"/>
            <ac:spMk id="122" creationId="{FB38EC1C-7FCC-484A-E1B8-4EEED041AA66}"/>
          </ac:spMkLst>
        </pc:spChg>
        <pc:spChg chg="add mod">
          <ac:chgData name="Ahmed A" userId="37cbb6571667a5a4" providerId="LiveId" clId="{254DBB95-BF0E-4154-8734-0774797C7381}" dt="2024-12-01T10:41:03.349" v="10715" actId="1076"/>
          <ac:spMkLst>
            <pc:docMk/>
            <pc:sldMk cId="2597684276" sldId="358"/>
            <ac:spMk id="123" creationId="{6F3009D9-0CD0-4066-0DEA-C0EFAA77FD20}"/>
          </ac:spMkLst>
        </pc:spChg>
        <pc:spChg chg="add del mod">
          <ac:chgData name="Ahmed A" userId="37cbb6571667a5a4" providerId="LiveId" clId="{254DBB95-BF0E-4154-8734-0774797C7381}" dt="2024-12-01T12:40:53.190" v="14287" actId="478"/>
          <ac:spMkLst>
            <pc:docMk/>
            <pc:sldMk cId="2597684276" sldId="358"/>
            <ac:spMk id="123" creationId="{BE7C646B-64BE-E14E-076A-18AD56906B5A}"/>
          </ac:spMkLst>
        </pc:spChg>
        <pc:spChg chg="add del mod">
          <ac:chgData name="Ahmed A" userId="37cbb6571667a5a4" providerId="LiveId" clId="{254DBB95-BF0E-4154-8734-0774797C7381}" dt="2024-12-01T12:40:53.190" v="14287" actId="478"/>
          <ac:spMkLst>
            <pc:docMk/>
            <pc:sldMk cId="2597684276" sldId="358"/>
            <ac:spMk id="124" creationId="{1870B8AE-B644-D05D-186C-5FC4E8D39996}"/>
          </ac:spMkLst>
        </pc:spChg>
        <pc:spChg chg="add mod">
          <ac:chgData name="Ahmed A" userId="37cbb6571667a5a4" providerId="LiveId" clId="{254DBB95-BF0E-4154-8734-0774797C7381}" dt="2024-12-01T10:41:03.349" v="10715" actId="1076"/>
          <ac:spMkLst>
            <pc:docMk/>
            <pc:sldMk cId="2597684276" sldId="358"/>
            <ac:spMk id="124" creationId="{3C6B1C89-BFFB-B828-DAA2-573E561F9A66}"/>
          </ac:spMkLst>
        </pc:spChg>
        <pc:spChg chg="add mod">
          <ac:chgData name="Ahmed A" userId="37cbb6571667a5a4" providerId="LiveId" clId="{254DBB95-BF0E-4154-8734-0774797C7381}" dt="2024-12-01T12:40:56.113" v="14289" actId="1076"/>
          <ac:spMkLst>
            <pc:docMk/>
            <pc:sldMk cId="2597684276" sldId="358"/>
            <ac:spMk id="125" creationId="{86EA3416-BB64-C238-86A7-B69E58964A16}"/>
          </ac:spMkLst>
        </pc:spChg>
        <pc:spChg chg="add mod">
          <ac:chgData name="Ahmed A" userId="37cbb6571667a5a4" providerId="LiveId" clId="{254DBB95-BF0E-4154-8734-0774797C7381}" dt="2024-12-01T12:40:56.113" v="14289" actId="1076"/>
          <ac:spMkLst>
            <pc:docMk/>
            <pc:sldMk cId="2597684276" sldId="358"/>
            <ac:spMk id="126" creationId="{ECC9FB9C-EA19-A24F-5932-D1077A6229CE}"/>
          </ac:spMkLst>
        </pc:spChg>
        <pc:spChg chg="add mod">
          <ac:chgData name="Ahmed A" userId="37cbb6571667a5a4" providerId="LiveId" clId="{254DBB95-BF0E-4154-8734-0774797C7381}" dt="2024-12-01T12:40:56.113" v="14289" actId="1076"/>
          <ac:spMkLst>
            <pc:docMk/>
            <pc:sldMk cId="2597684276" sldId="358"/>
            <ac:spMk id="127" creationId="{04917190-BD1E-F8BE-05E2-014B678FB21C}"/>
          </ac:spMkLst>
        </pc:spChg>
        <pc:grpChg chg="add mod">
          <ac:chgData name="Ahmed A" userId="37cbb6571667a5a4" providerId="LiveId" clId="{254DBB95-BF0E-4154-8734-0774797C7381}" dt="2024-12-01T10:39:26.306" v="10692"/>
          <ac:grpSpMkLst>
            <pc:docMk/>
            <pc:sldMk cId="2597684276" sldId="358"/>
            <ac:grpSpMk id="4" creationId="{1917A998-45AD-6710-F0B0-CF4282705C2D}"/>
          </ac:grpSpMkLst>
        </pc:grpChg>
        <pc:grpChg chg="add mod">
          <ac:chgData name="Ahmed A" userId="37cbb6571667a5a4" providerId="LiveId" clId="{254DBB95-BF0E-4154-8734-0774797C7381}" dt="2024-12-01T10:39:26.306" v="10692"/>
          <ac:grpSpMkLst>
            <pc:docMk/>
            <pc:sldMk cId="2597684276" sldId="358"/>
            <ac:grpSpMk id="7" creationId="{28D0ED5E-1568-669F-5E00-DEB514E41179}"/>
          </ac:grpSpMkLst>
        </pc:grpChg>
        <pc:grpChg chg="add mod">
          <ac:chgData name="Ahmed A" userId="37cbb6571667a5a4" providerId="LiveId" clId="{254DBB95-BF0E-4154-8734-0774797C7381}" dt="2024-12-01T10:39:26.306" v="10692"/>
          <ac:grpSpMkLst>
            <pc:docMk/>
            <pc:sldMk cId="2597684276" sldId="358"/>
            <ac:grpSpMk id="10" creationId="{2A7B4F70-7B1D-CCCE-C589-37D22ED4AFE4}"/>
          </ac:grpSpMkLst>
        </pc:grpChg>
        <pc:grpChg chg="add mod">
          <ac:chgData name="Ahmed A" userId="37cbb6571667a5a4" providerId="LiveId" clId="{254DBB95-BF0E-4154-8734-0774797C7381}" dt="2024-12-01T10:39:26.306" v="10692"/>
          <ac:grpSpMkLst>
            <pc:docMk/>
            <pc:sldMk cId="2597684276" sldId="358"/>
            <ac:grpSpMk id="13" creationId="{1F5AE4B7-0B32-01A5-1748-5CE1D08A49B9}"/>
          </ac:grpSpMkLst>
        </pc:grpChg>
        <pc:grpChg chg="add mod">
          <ac:chgData name="Ahmed A" userId="37cbb6571667a5a4" providerId="LiveId" clId="{254DBB95-BF0E-4154-8734-0774797C7381}" dt="2024-12-01T10:39:26.306" v="10692"/>
          <ac:grpSpMkLst>
            <pc:docMk/>
            <pc:sldMk cId="2597684276" sldId="358"/>
            <ac:grpSpMk id="16" creationId="{94D71A93-465D-928F-B84E-19B3A2165D07}"/>
          </ac:grpSpMkLst>
        </pc:grpChg>
        <pc:grpChg chg="add mod">
          <ac:chgData name="Ahmed A" userId="37cbb6571667a5a4" providerId="LiveId" clId="{254DBB95-BF0E-4154-8734-0774797C7381}" dt="2024-12-01T10:39:26.306" v="10692"/>
          <ac:grpSpMkLst>
            <pc:docMk/>
            <pc:sldMk cId="2597684276" sldId="358"/>
            <ac:grpSpMk id="19" creationId="{C46B0462-75B4-BC91-485B-4613594F98DC}"/>
          </ac:grpSpMkLst>
        </pc:grpChg>
        <pc:grpChg chg="add mod">
          <ac:chgData name="Ahmed A" userId="37cbb6571667a5a4" providerId="LiveId" clId="{254DBB95-BF0E-4154-8734-0774797C7381}" dt="2024-12-01T10:39:26.306" v="10692"/>
          <ac:grpSpMkLst>
            <pc:docMk/>
            <pc:sldMk cId="2597684276" sldId="358"/>
            <ac:grpSpMk id="22" creationId="{CB420B0B-2ED8-14D2-339E-DF01F1FDF9FE}"/>
          </ac:grpSpMkLst>
        </pc:grpChg>
        <pc:grpChg chg="add mod">
          <ac:chgData name="Ahmed A" userId="37cbb6571667a5a4" providerId="LiveId" clId="{254DBB95-BF0E-4154-8734-0774797C7381}" dt="2024-12-01T10:39:26.306" v="10692"/>
          <ac:grpSpMkLst>
            <pc:docMk/>
            <pc:sldMk cId="2597684276" sldId="358"/>
            <ac:grpSpMk id="25" creationId="{F61A8CEF-5F57-9585-2AA6-4C7D7EE32C5C}"/>
          </ac:grpSpMkLst>
        </pc:grpChg>
        <pc:grpChg chg="add mod">
          <ac:chgData name="Ahmed A" userId="37cbb6571667a5a4" providerId="LiveId" clId="{254DBB95-BF0E-4154-8734-0774797C7381}" dt="2024-12-01T10:39:26.306" v="10692"/>
          <ac:grpSpMkLst>
            <pc:docMk/>
            <pc:sldMk cId="2597684276" sldId="358"/>
            <ac:grpSpMk id="28" creationId="{4189C4CB-0CB8-7271-6131-C3FDC41EC509}"/>
          </ac:grpSpMkLst>
        </pc:grpChg>
        <pc:grpChg chg="add mod">
          <ac:chgData name="Ahmed A" userId="37cbb6571667a5a4" providerId="LiveId" clId="{254DBB95-BF0E-4154-8734-0774797C7381}" dt="2024-12-01T10:39:26.306" v="10692"/>
          <ac:grpSpMkLst>
            <pc:docMk/>
            <pc:sldMk cId="2597684276" sldId="358"/>
            <ac:grpSpMk id="31" creationId="{24C8276E-80FA-6DDD-9B16-9293D1F76B91}"/>
          </ac:grpSpMkLst>
        </pc:grpChg>
        <pc:grpChg chg="add mod">
          <ac:chgData name="Ahmed A" userId="37cbb6571667a5a4" providerId="LiveId" clId="{254DBB95-BF0E-4154-8734-0774797C7381}" dt="2024-12-01T10:39:26.306" v="10692"/>
          <ac:grpSpMkLst>
            <pc:docMk/>
            <pc:sldMk cId="2597684276" sldId="358"/>
            <ac:grpSpMk id="34" creationId="{684F1B04-738F-1373-3625-CBABB567E465}"/>
          </ac:grpSpMkLst>
        </pc:grpChg>
        <pc:grpChg chg="add mod">
          <ac:chgData name="Ahmed A" userId="37cbb6571667a5a4" providerId="LiveId" clId="{254DBB95-BF0E-4154-8734-0774797C7381}" dt="2024-12-01T10:39:26.306" v="10692"/>
          <ac:grpSpMkLst>
            <pc:docMk/>
            <pc:sldMk cId="2597684276" sldId="358"/>
            <ac:grpSpMk id="37" creationId="{52964E68-9D3A-6E43-0362-BEB34DC7D9A1}"/>
          </ac:grpSpMkLst>
        </pc:grpChg>
        <pc:grpChg chg="add mod">
          <ac:chgData name="Ahmed A" userId="37cbb6571667a5a4" providerId="LiveId" clId="{254DBB95-BF0E-4154-8734-0774797C7381}" dt="2024-12-01T10:39:26.306" v="10692"/>
          <ac:grpSpMkLst>
            <pc:docMk/>
            <pc:sldMk cId="2597684276" sldId="358"/>
            <ac:grpSpMk id="40" creationId="{DD22272E-C711-204E-6422-CB9F053E6BBE}"/>
          </ac:grpSpMkLst>
        </pc:grpChg>
        <pc:grpChg chg="add mod">
          <ac:chgData name="Ahmed A" userId="37cbb6571667a5a4" providerId="LiveId" clId="{254DBB95-BF0E-4154-8734-0774797C7381}" dt="2024-12-01T10:39:26.306" v="10692"/>
          <ac:grpSpMkLst>
            <pc:docMk/>
            <pc:sldMk cId="2597684276" sldId="358"/>
            <ac:grpSpMk id="43" creationId="{C64F0CB1-2D7A-F9B7-2B6D-F5253FDAE94C}"/>
          </ac:grpSpMkLst>
        </pc:grpChg>
        <pc:grpChg chg="add mod">
          <ac:chgData name="Ahmed A" userId="37cbb6571667a5a4" providerId="LiveId" clId="{254DBB95-BF0E-4154-8734-0774797C7381}" dt="2024-12-01T10:39:26.306" v="10692"/>
          <ac:grpSpMkLst>
            <pc:docMk/>
            <pc:sldMk cId="2597684276" sldId="358"/>
            <ac:grpSpMk id="46" creationId="{6B7543C2-4998-987B-B7CB-D58A7233F907}"/>
          </ac:grpSpMkLst>
        </pc:grpChg>
        <pc:grpChg chg="add mod">
          <ac:chgData name="Ahmed A" userId="37cbb6571667a5a4" providerId="LiveId" clId="{254DBB95-BF0E-4154-8734-0774797C7381}" dt="2024-12-01T10:39:26.306" v="10692"/>
          <ac:grpSpMkLst>
            <pc:docMk/>
            <pc:sldMk cId="2597684276" sldId="358"/>
            <ac:grpSpMk id="49" creationId="{332AD307-80F3-57DC-6C6D-7930AC863343}"/>
          </ac:grpSpMkLst>
        </pc:grpChg>
        <pc:grpChg chg="add mod">
          <ac:chgData name="Ahmed A" userId="37cbb6571667a5a4" providerId="LiveId" clId="{254DBB95-BF0E-4154-8734-0774797C7381}" dt="2024-12-01T10:39:26.306" v="10692"/>
          <ac:grpSpMkLst>
            <pc:docMk/>
            <pc:sldMk cId="2597684276" sldId="358"/>
            <ac:grpSpMk id="52" creationId="{745EFD56-779B-AB0F-5BC6-F06605861B4E}"/>
          </ac:grpSpMkLst>
        </pc:grpChg>
        <pc:grpChg chg="add mod">
          <ac:chgData name="Ahmed A" userId="37cbb6571667a5a4" providerId="LiveId" clId="{254DBB95-BF0E-4154-8734-0774797C7381}" dt="2024-12-01T10:39:26.306" v="10692"/>
          <ac:grpSpMkLst>
            <pc:docMk/>
            <pc:sldMk cId="2597684276" sldId="358"/>
            <ac:grpSpMk id="55" creationId="{FB059697-1B18-6722-ABA2-71CDB7DAF338}"/>
          </ac:grpSpMkLst>
        </pc:grpChg>
        <pc:grpChg chg="add mod">
          <ac:chgData name="Ahmed A" userId="37cbb6571667a5a4" providerId="LiveId" clId="{254DBB95-BF0E-4154-8734-0774797C7381}" dt="2024-12-01T10:39:26.306" v="10692"/>
          <ac:grpSpMkLst>
            <pc:docMk/>
            <pc:sldMk cId="2597684276" sldId="358"/>
            <ac:grpSpMk id="58" creationId="{9F3D83FF-F154-B5F3-45EE-14055EF61C57}"/>
          </ac:grpSpMkLst>
        </pc:grpChg>
        <pc:grpChg chg="add mod">
          <ac:chgData name="Ahmed A" userId="37cbb6571667a5a4" providerId="LiveId" clId="{254DBB95-BF0E-4154-8734-0774797C7381}" dt="2024-12-01T10:39:26.306" v="10692"/>
          <ac:grpSpMkLst>
            <pc:docMk/>
            <pc:sldMk cId="2597684276" sldId="358"/>
            <ac:grpSpMk id="61" creationId="{52C2C300-2770-D695-1A0E-239556978C2E}"/>
          </ac:grpSpMkLst>
        </pc:grpChg>
        <pc:grpChg chg="add mod">
          <ac:chgData name="Ahmed A" userId="37cbb6571667a5a4" providerId="LiveId" clId="{254DBB95-BF0E-4154-8734-0774797C7381}" dt="2024-12-01T10:39:26.306" v="10692"/>
          <ac:grpSpMkLst>
            <pc:docMk/>
            <pc:sldMk cId="2597684276" sldId="358"/>
            <ac:grpSpMk id="64" creationId="{48802F3B-6006-C8D6-6CF0-E1EBF6826BD7}"/>
          </ac:grpSpMkLst>
        </pc:grpChg>
        <pc:grpChg chg="add mod">
          <ac:chgData name="Ahmed A" userId="37cbb6571667a5a4" providerId="LiveId" clId="{254DBB95-BF0E-4154-8734-0774797C7381}" dt="2024-12-01T10:39:26.306" v="10692"/>
          <ac:grpSpMkLst>
            <pc:docMk/>
            <pc:sldMk cId="2597684276" sldId="358"/>
            <ac:grpSpMk id="67" creationId="{D3F88DD2-16D1-AB39-A21A-BD5B5DD9019B}"/>
          </ac:grpSpMkLst>
        </pc:grpChg>
        <pc:grpChg chg="add mod">
          <ac:chgData name="Ahmed A" userId="37cbb6571667a5a4" providerId="LiveId" clId="{254DBB95-BF0E-4154-8734-0774797C7381}" dt="2024-12-01T10:39:26.306" v="10692"/>
          <ac:grpSpMkLst>
            <pc:docMk/>
            <pc:sldMk cId="2597684276" sldId="358"/>
            <ac:grpSpMk id="70" creationId="{9D374B50-4177-1ECA-76AE-D912A2B13C28}"/>
          </ac:grpSpMkLst>
        </pc:grpChg>
        <pc:grpChg chg="add mod">
          <ac:chgData name="Ahmed A" userId="37cbb6571667a5a4" providerId="LiveId" clId="{254DBB95-BF0E-4154-8734-0774797C7381}" dt="2024-12-01T10:39:26.306" v="10692"/>
          <ac:grpSpMkLst>
            <pc:docMk/>
            <pc:sldMk cId="2597684276" sldId="358"/>
            <ac:grpSpMk id="73" creationId="{24EBC935-A51E-DE49-2650-8FAF6C362AF4}"/>
          </ac:grpSpMkLst>
        </pc:grpChg>
        <pc:grpChg chg="add mod">
          <ac:chgData name="Ahmed A" userId="37cbb6571667a5a4" providerId="LiveId" clId="{254DBB95-BF0E-4154-8734-0774797C7381}" dt="2024-12-01T10:39:26.306" v="10692"/>
          <ac:grpSpMkLst>
            <pc:docMk/>
            <pc:sldMk cId="2597684276" sldId="358"/>
            <ac:grpSpMk id="76" creationId="{7492E25C-0884-F751-A33F-A769E1414869}"/>
          </ac:grpSpMkLst>
        </pc:grpChg>
        <pc:grpChg chg="add mod">
          <ac:chgData name="Ahmed A" userId="37cbb6571667a5a4" providerId="LiveId" clId="{254DBB95-BF0E-4154-8734-0774797C7381}" dt="2024-12-01T10:39:26.306" v="10692"/>
          <ac:grpSpMkLst>
            <pc:docMk/>
            <pc:sldMk cId="2597684276" sldId="358"/>
            <ac:grpSpMk id="79" creationId="{372DFD4C-0FC4-BE70-CF09-397C1CE4C08F}"/>
          </ac:grpSpMkLst>
        </pc:grpChg>
        <pc:grpChg chg="add mod">
          <ac:chgData name="Ahmed A" userId="37cbb6571667a5a4" providerId="LiveId" clId="{254DBB95-BF0E-4154-8734-0774797C7381}" dt="2024-12-01T10:39:26.306" v="10692"/>
          <ac:grpSpMkLst>
            <pc:docMk/>
            <pc:sldMk cId="2597684276" sldId="358"/>
            <ac:grpSpMk id="82" creationId="{186690F5-C27D-142C-2020-9A931CDD83B2}"/>
          </ac:grpSpMkLst>
        </pc:grpChg>
        <pc:grpChg chg="add mod">
          <ac:chgData name="Ahmed A" userId="37cbb6571667a5a4" providerId="LiveId" clId="{254DBB95-BF0E-4154-8734-0774797C7381}" dt="2024-12-01T10:39:26.306" v="10692"/>
          <ac:grpSpMkLst>
            <pc:docMk/>
            <pc:sldMk cId="2597684276" sldId="358"/>
            <ac:grpSpMk id="85" creationId="{3C59B6D7-1B2E-FADC-A204-F72544E1FDFE}"/>
          </ac:grpSpMkLst>
        </pc:grpChg>
        <pc:grpChg chg="add mod">
          <ac:chgData name="Ahmed A" userId="37cbb6571667a5a4" providerId="LiveId" clId="{254DBB95-BF0E-4154-8734-0774797C7381}" dt="2024-12-01T10:39:26.306" v="10692"/>
          <ac:grpSpMkLst>
            <pc:docMk/>
            <pc:sldMk cId="2597684276" sldId="358"/>
            <ac:grpSpMk id="88" creationId="{CC3C7C2F-296E-D00F-B30C-9B68FF8A4C08}"/>
          </ac:grpSpMkLst>
        </pc:grpChg>
        <pc:grpChg chg="add mod">
          <ac:chgData name="Ahmed A" userId="37cbb6571667a5a4" providerId="LiveId" clId="{254DBB95-BF0E-4154-8734-0774797C7381}" dt="2024-12-01T10:39:26.306" v="10692"/>
          <ac:grpSpMkLst>
            <pc:docMk/>
            <pc:sldMk cId="2597684276" sldId="358"/>
            <ac:grpSpMk id="91" creationId="{6F854819-949B-7864-F2DF-C9393B8FE84E}"/>
          </ac:grpSpMkLst>
        </pc:grpChg>
        <pc:grpChg chg="add mod">
          <ac:chgData name="Ahmed A" userId="37cbb6571667a5a4" providerId="LiveId" clId="{254DBB95-BF0E-4154-8734-0774797C7381}" dt="2024-12-01T10:39:26.306" v="10692"/>
          <ac:grpSpMkLst>
            <pc:docMk/>
            <pc:sldMk cId="2597684276" sldId="358"/>
            <ac:grpSpMk id="94" creationId="{8E69995E-A8E7-8F8A-3806-6E14A4759356}"/>
          </ac:grpSpMkLst>
        </pc:grpChg>
        <pc:grpChg chg="add mod">
          <ac:chgData name="Ahmed A" userId="37cbb6571667a5a4" providerId="LiveId" clId="{254DBB95-BF0E-4154-8734-0774797C7381}" dt="2024-12-01T10:39:26.306" v="10692"/>
          <ac:grpSpMkLst>
            <pc:docMk/>
            <pc:sldMk cId="2597684276" sldId="358"/>
            <ac:grpSpMk id="97" creationId="{881C25C1-4912-5D81-2A83-F83E8207A401}"/>
          </ac:grpSpMkLst>
        </pc:grpChg>
        <pc:grpChg chg="add mod">
          <ac:chgData name="Ahmed A" userId="37cbb6571667a5a4" providerId="LiveId" clId="{254DBB95-BF0E-4154-8734-0774797C7381}" dt="2024-12-01T10:39:26.306" v="10692"/>
          <ac:grpSpMkLst>
            <pc:docMk/>
            <pc:sldMk cId="2597684276" sldId="358"/>
            <ac:grpSpMk id="100" creationId="{EEA8724D-E81E-F00C-9F03-18EB0665D1DE}"/>
          </ac:grpSpMkLst>
        </pc:grpChg>
        <pc:grpChg chg="add mod">
          <ac:chgData name="Ahmed A" userId="37cbb6571667a5a4" providerId="LiveId" clId="{254DBB95-BF0E-4154-8734-0774797C7381}" dt="2024-12-01T10:39:26.306" v="10692"/>
          <ac:grpSpMkLst>
            <pc:docMk/>
            <pc:sldMk cId="2597684276" sldId="358"/>
            <ac:grpSpMk id="103" creationId="{9F9BB9A7-8E4D-5994-61D3-9F93C3CBEA4A}"/>
          </ac:grpSpMkLst>
        </pc:grpChg>
        <pc:grpChg chg="add mod">
          <ac:chgData name="Ahmed A" userId="37cbb6571667a5a4" providerId="LiveId" clId="{254DBB95-BF0E-4154-8734-0774797C7381}" dt="2024-12-01T10:39:26.306" v="10692"/>
          <ac:grpSpMkLst>
            <pc:docMk/>
            <pc:sldMk cId="2597684276" sldId="358"/>
            <ac:grpSpMk id="106" creationId="{4A7BBA69-CC71-A41F-BD99-E46B7B336094}"/>
          </ac:grpSpMkLst>
        </pc:grpChg>
        <pc:grpChg chg="add mod">
          <ac:chgData name="Ahmed A" userId="37cbb6571667a5a4" providerId="LiveId" clId="{254DBB95-BF0E-4154-8734-0774797C7381}" dt="2024-12-01T10:39:26.306" v="10692"/>
          <ac:grpSpMkLst>
            <pc:docMk/>
            <pc:sldMk cId="2597684276" sldId="358"/>
            <ac:grpSpMk id="109" creationId="{72BE39F5-F1D7-3739-5ED4-11D59CDB2B00}"/>
          </ac:grpSpMkLst>
        </pc:grpChg>
        <pc:grpChg chg="add mod">
          <ac:chgData name="Ahmed A" userId="37cbb6571667a5a4" providerId="LiveId" clId="{254DBB95-BF0E-4154-8734-0774797C7381}" dt="2024-12-01T10:39:26.306" v="10692"/>
          <ac:grpSpMkLst>
            <pc:docMk/>
            <pc:sldMk cId="2597684276" sldId="358"/>
            <ac:grpSpMk id="112" creationId="{8D8EC3C1-4057-3A5F-6DCC-C0A1AA210B28}"/>
          </ac:grpSpMkLst>
        </pc:grpChg>
        <pc:grpChg chg="add mod">
          <ac:chgData name="Ahmed A" userId="37cbb6571667a5a4" providerId="LiveId" clId="{254DBB95-BF0E-4154-8734-0774797C7381}" dt="2024-12-01T10:39:26.306" v="10692"/>
          <ac:grpSpMkLst>
            <pc:docMk/>
            <pc:sldMk cId="2597684276" sldId="358"/>
            <ac:grpSpMk id="115" creationId="{83CBB971-2E14-60FD-0DDB-44791854B9A9}"/>
          </ac:grpSpMkLst>
        </pc:grpChg>
        <pc:grpChg chg="add mod">
          <ac:chgData name="Ahmed A" userId="37cbb6571667a5a4" providerId="LiveId" clId="{254DBB95-BF0E-4154-8734-0774797C7381}" dt="2024-12-01T10:39:26.306" v="10692"/>
          <ac:grpSpMkLst>
            <pc:docMk/>
            <pc:sldMk cId="2597684276" sldId="358"/>
            <ac:grpSpMk id="118" creationId="{AAED69B4-2D8A-9252-4ACF-B648BD37DF0D}"/>
          </ac:grpSpMkLst>
        </pc:grpChg>
        <pc:picChg chg="add mod">
          <ac:chgData name="Ahmed A" userId="37cbb6571667a5a4" providerId="LiveId" clId="{254DBB95-BF0E-4154-8734-0774797C7381}" dt="2024-12-01T10:39:26.306" v="10692"/>
          <ac:picMkLst>
            <pc:docMk/>
            <pc:sldMk cId="2597684276" sldId="358"/>
            <ac:picMk id="121" creationId="{5186B66A-D294-B35B-9CA4-1ACF0049B1F0}"/>
          </ac:picMkLst>
        </pc:picChg>
        <pc:picChg chg="add mod">
          <ac:chgData name="Ahmed A" userId="37cbb6571667a5a4" providerId="LiveId" clId="{254DBB95-BF0E-4154-8734-0774797C7381}" dt="2024-12-01T10:41:01.303" v="10712" actId="1076"/>
          <ac:picMkLst>
            <pc:docMk/>
            <pc:sldMk cId="2597684276" sldId="358"/>
            <ac:picMk id="125" creationId="{C8BE79E5-062F-DB85-19C9-62363CB03966}"/>
          </ac:picMkLst>
        </pc:picChg>
      </pc:sldChg>
      <pc:sldChg chg="addSp delSp modSp add del mod modTransition">
        <pc:chgData name="Ahmed A" userId="37cbb6571667a5a4" providerId="LiveId" clId="{254DBB95-BF0E-4154-8734-0774797C7381}" dt="2024-12-01T12:40:45.655" v="14286" actId="20577"/>
        <pc:sldMkLst>
          <pc:docMk/>
          <pc:sldMk cId="3740996980" sldId="359"/>
        </pc:sldMkLst>
        <pc:spChg chg="del">
          <ac:chgData name="Ahmed A" userId="37cbb6571667a5a4" providerId="LiveId" clId="{254DBB95-BF0E-4154-8734-0774797C7381}" dt="2024-12-01T10:19:46.579" v="10299" actId="478"/>
          <ac:spMkLst>
            <pc:docMk/>
            <pc:sldMk cId="3740996980" sldId="359"/>
            <ac:spMk id="2" creationId="{044EE445-938B-C6C5-3EF1-26708A6B22A6}"/>
          </ac:spMkLst>
        </pc:spChg>
        <pc:spChg chg="del">
          <ac:chgData name="Ahmed A" userId="37cbb6571667a5a4" providerId="LiveId" clId="{254DBB95-BF0E-4154-8734-0774797C7381}" dt="2024-12-01T10:19:46.579" v="10299" actId="478"/>
          <ac:spMkLst>
            <pc:docMk/>
            <pc:sldMk cId="3740996980" sldId="359"/>
            <ac:spMk id="3" creationId="{0F154148-6719-1E77-E7F7-91B88973CCBE}"/>
          </ac:spMkLst>
        </pc:spChg>
        <pc:spChg chg="add del mod">
          <ac:chgData name="Ahmed A" userId="37cbb6571667a5a4" providerId="LiveId" clId="{254DBB95-BF0E-4154-8734-0774797C7381}" dt="2024-12-01T10:23:35.029" v="10380" actId="478"/>
          <ac:spMkLst>
            <pc:docMk/>
            <pc:sldMk cId="3740996980" sldId="359"/>
            <ac:spMk id="4" creationId="{374B209C-DAE6-74AE-1FEA-27FB6426016E}"/>
          </ac:spMkLst>
        </pc:spChg>
        <pc:spChg chg="add del mod">
          <ac:chgData name="Ahmed A" userId="37cbb6571667a5a4" providerId="LiveId" clId="{254DBB95-BF0E-4154-8734-0774797C7381}" dt="2024-12-01T11:21:24.288" v="12664" actId="207"/>
          <ac:spMkLst>
            <pc:docMk/>
            <pc:sldMk cId="3740996980" sldId="359"/>
            <ac:spMk id="5" creationId="{A25A8AC1-3616-FDDF-39EA-C9A1E24B6FEC}"/>
          </ac:spMkLst>
        </pc:spChg>
        <pc:spChg chg="add del mod">
          <ac:chgData name="Ahmed A" userId="37cbb6571667a5a4" providerId="LiveId" clId="{254DBB95-BF0E-4154-8734-0774797C7381}" dt="2024-12-01T12:40:45.655" v="14286" actId="20577"/>
          <ac:spMkLst>
            <pc:docMk/>
            <pc:sldMk cId="3740996980" sldId="359"/>
            <ac:spMk id="6" creationId="{07BF0E83-D107-6FCC-B96B-CD285C9D820F}"/>
          </ac:spMkLst>
        </pc:spChg>
        <pc:spChg chg="add del mod">
          <ac:chgData name="Ahmed A" userId="37cbb6571667a5a4" providerId="LiveId" clId="{254DBB95-BF0E-4154-8734-0774797C7381}" dt="2024-12-01T11:21:24.288" v="12664" actId="207"/>
          <ac:spMkLst>
            <pc:docMk/>
            <pc:sldMk cId="3740996980" sldId="359"/>
            <ac:spMk id="7" creationId="{EC393C40-8808-57E9-C5DB-BA87B1F7D7D4}"/>
          </ac:spMkLst>
        </pc:spChg>
        <pc:spChg chg="mod">
          <ac:chgData name="Ahmed A" userId="37cbb6571667a5a4" providerId="LiveId" clId="{254DBB95-BF0E-4154-8734-0774797C7381}" dt="2024-12-01T10:34:26.306" v="10590"/>
          <ac:spMkLst>
            <pc:docMk/>
            <pc:sldMk cId="3740996980" sldId="359"/>
            <ac:spMk id="9" creationId="{8AF72A20-1861-71F7-7477-981303961700}"/>
          </ac:spMkLst>
        </pc:spChg>
        <pc:spChg chg="mod">
          <ac:chgData name="Ahmed A" userId="37cbb6571667a5a4" providerId="LiveId" clId="{254DBB95-BF0E-4154-8734-0774797C7381}" dt="2024-12-01T10:34:26.306" v="10590"/>
          <ac:spMkLst>
            <pc:docMk/>
            <pc:sldMk cId="3740996980" sldId="359"/>
            <ac:spMk id="10" creationId="{9A819AC1-54CF-8837-052E-A8A1F05BB62E}"/>
          </ac:spMkLst>
        </pc:spChg>
        <pc:spChg chg="mod">
          <ac:chgData name="Ahmed A" userId="37cbb6571667a5a4" providerId="LiveId" clId="{254DBB95-BF0E-4154-8734-0774797C7381}" dt="2024-12-01T10:34:26.306" v="10590"/>
          <ac:spMkLst>
            <pc:docMk/>
            <pc:sldMk cId="3740996980" sldId="359"/>
            <ac:spMk id="12" creationId="{91FA4D8D-5ECB-6D9D-4FF2-99F826503A1B}"/>
          </ac:spMkLst>
        </pc:spChg>
        <pc:spChg chg="mod">
          <ac:chgData name="Ahmed A" userId="37cbb6571667a5a4" providerId="LiveId" clId="{254DBB95-BF0E-4154-8734-0774797C7381}" dt="2024-12-01T10:34:26.306" v="10590"/>
          <ac:spMkLst>
            <pc:docMk/>
            <pc:sldMk cId="3740996980" sldId="359"/>
            <ac:spMk id="13" creationId="{C8B938CE-C654-CFE0-7573-DE2355429DB1}"/>
          </ac:spMkLst>
        </pc:spChg>
        <pc:spChg chg="mod">
          <ac:chgData name="Ahmed A" userId="37cbb6571667a5a4" providerId="LiveId" clId="{254DBB95-BF0E-4154-8734-0774797C7381}" dt="2024-12-01T10:34:26.306" v="10590"/>
          <ac:spMkLst>
            <pc:docMk/>
            <pc:sldMk cId="3740996980" sldId="359"/>
            <ac:spMk id="15" creationId="{6A6794D9-F01C-C6EF-BC7C-B885D62B6F1C}"/>
          </ac:spMkLst>
        </pc:spChg>
        <pc:spChg chg="mod">
          <ac:chgData name="Ahmed A" userId="37cbb6571667a5a4" providerId="LiveId" clId="{254DBB95-BF0E-4154-8734-0774797C7381}" dt="2024-12-01T10:34:26.306" v="10590"/>
          <ac:spMkLst>
            <pc:docMk/>
            <pc:sldMk cId="3740996980" sldId="359"/>
            <ac:spMk id="16" creationId="{AA6A4638-459D-3B28-DD1E-C87B38332A60}"/>
          </ac:spMkLst>
        </pc:spChg>
        <pc:spChg chg="mod">
          <ac:chgData name="Ahmed A" userId="37cbb6571667a5a4" providerId="LiveId" clId="{254DBB95-BF0E-4154-8734-0774797C7381}" dt="2024-12-01T10:34:26.306" v="10590"/>
          <ac:spMkLst>
            <pc:docMk/>
            <pc:sldMk cId="3740996980" sldId="359"/>
            <ac:spMk id="18" creationId="{9800C4EE-C969-EC43-A2A7-9FC05C1D41FE}"/>
          </ac:spMkLst>
        </pc:spChg>
        <pc:spChg chg="mod">
          <ac:chgData name="Ahmed A" userId="37cbb6571667a5a4" providerId="LiveId" clId="{254DBB95-BF0E-4154-8734-0774797C7381}" dt="2024-12-01T10:34:26.306" v="10590"/>
          <ac:spMkLst>
            <pc:docMk/>
            <pc:sldMk cId="3740996980" sldId="359"/>
            <ac:spMk id="19" creationId="{86C85AEC-24A5-841F-E82F-DC1ADB38AF11}"/>
          </ac:spMkLst>
        </pc:spChg>
        <pc:spChg chg="mod">
          <ac:chgData name="Ahmed A" userId="37cbb6571667a5a4" providerId="LiveId" clId="{254DBB95-BF0E-4154-8734-0774797C7381}" dt="2024-12-01T10:34:26.306" v="10590"/>
          <ac:spMkLst>
            <pc:docMk/>
            <pc:sldMk cId="3740996980" sldId="359"/>
            <ac:spMk id="21" creationId="{8D7E02A4-67FF-39B1-90D7-8EE54BEB523A}"/>
          </ac:spMkLst>
        </pc:spChg>
        <pc:spChg chg="mod">
          <ac:chgData name="Ahmed A" userId="37cbb6571667a5a4" providerId="LiveId" clId="{254DBB95-BF0E-4154-8734-0774797C7381}" dt="2024-12-01T10:34:26.306" v="10590"/>
          <ac:spMkLst>
            <pc:docMk/>
            <pc:sldMk cId="3740996980" sldId="359"/>
            <ac:spMk id="22" creationId="{09410468-EA6E-2363-7450-764A466EDB86}"/>
          </ac:spMkLst>
        </pc:spChg>
        <pc:spChg chg="mod">
          <ac:chgData name="Ahmed A" userId="37cbb6571667a5a4" providerId="LiveId" clId="{254DBB95-BF0E-4154-8734-0774797C7381}" dt="2024-12-01T10:34:26.306" v="10590"/>
          <ac:spMkLst>
            <pc:docMk/>
            <pc:sldMk cId="3740996980" sldId="359"/>
            <ac:spMk id="24" creationId="{7232343C-6140-3E65-80EB-C8534326E294}"/>
          </ac:spMkLst>
        </pc:spChg>
        <pc:spChg chg="mod">
          <ac:chgData name="Ahmed A" userId="37cbb6571667a5a4" providerId="LiveId" clId="{254DBB95-BF0E-4154-8734-0774797C7381}" dt="2024-12-01T10:34:26.306" v="10590"/>
          <ac:spMkLst>
            <pc:docMk/>
            <pc:sldMk cId="3740996980" sldId="359"/>
            <ac:spMk id="25" creationId="{06CC1CEC-BDAA-D4E9-6C50-AF0D1D5AE29B}"/>
          </ac:spMkLst>
        </pc:spChg>
        <pc:spChg chg="mod">
          <ac:chgData name="Ahmed A" userId="37cbb6571667a5a4" providerId="LiveId" clId="{254DBB95-BF0E-4154-8734-0774797C7381}" dt="2024-12-01T10:34:26.306" v="10590"/>
          <ac:spMkLst>
            <pc:docMk/>
            <pc:sldMk cId="3740996980" sldId="359"/>
            <ac:spMk id="27" creationId="{56E39C4D-6F55-F49E-7C49-C121E802363A}"/>
          </ac:spMkLst>
        </pc:spChg>
        <pc:spChg chg="mod">
          <ac:chgData name="Ahmed A" userId="37cbb6571667a5a4" providerId="LiveId" clId="{254DBB95-BF0E-4154-8734-0774797C7381}" dt="2024-12-01T10:34:26.306" v="10590"/>
          <ac:spMkLst>
            <pc:docMk/>
            <pc:sldMk cId="3740996980" sldId="359"/>
            <ac:spMk id="28" creationId="{70637F47-9A26-7F50-9E92-D01D468760A5}"/>
          </ac:spMkLst>
        </pc:spChg>
        <pc:spChg chg="mod">
          <ac:chgData name="Ahmed A" userId="37cbb6571667a5a4" providerId="LiveId" clId="{254DBB95-BF0E-4154-8734-0774797C7381}" dt="2024-12-01T10:34:26.306" v="10590"/>
          <ac:spMkLst>
            <pc:docMk/>
            <pc:sldMk cId="3740996980" sldId="359"/>
            <ac:spMk id="30" creationId="{35E00D9B-ECE5-EB13-2756-996F04430EB8}"/>
          </ac:spMkLst>
        </pc:spChg>
        <pc:spChg chg="mod">
          <ac:chgData name="Ahmed A" userId="37cbb6571667a5a4" providerId="LiveId" clId="{254DBB95-BF0E-4154-8734-0774797C7381}" dt="2024-12-01T10:34:26.306" v="10590"/>
          <ac:spMkLst>
            <pc:docMk/>
            <pc:sldMk cId="3740996980" sldId="359"/>
            <ac:spMk id="31" creationId="{5DC1D7A0-FEB9-962D-8910-2C08D28E8624}"/>
          </ac:spMkLst>
        </pc:spChg>
        <pc:spChg chg="mod">
          <ac:chgData name="Ahmed A" userId="37cbb6571667a5a4" providerId="LiveId" clId="{254DBB95-BF0E-4154-8734-0774797C7381}" dt="2024-12-01T10:34:26.306" v="10590"/>
          <ac:spMkLst>
            <pc:docMk/>
            <pc:sldMk cId="3740996980" sldId="359"/>
            <ac:spMk id="33" creationId="{A674804E-902A-005F-0D86-BB183A0F4F91}"/>
          </ac:spMkLst>
        </pc:spChg>
        <pc:spChg chg="mod">
          <ac:chgData name="Ahmed A" userId="37cbb6571667a5a4" providerId="LiveId" clId="{254DBB95-BF0E-4154-8734-0774797C7381}" dt="2024-12-01T10:34:26.306" v="10590"/>
          <ac:spMkLst>
            <pc:docMk/>
            <pc:sldMk cId="3740996980" sldId="359"/>
            <ac:spMk id="34" creationId="{A2AF3FC6-119E-FC56-E8D6-773D936732EE}"/>
          </ac:spMkLst>
        </pc:spChg>
        <pc:spChg chg="mod">
          <ac:chgData name="Ahmed A" userId="37cbb6571667a5a4" providerId="LiveId" clId="{254DBB95-BF0E-4154-8734-0774797C7381}" dt="2024-12-01T10:34:26.306" v="10590"/>
          <ac:spMkLst>
            <pc:docMk/>
            <pc:sldMk cId="3740996980" sldId="359"/>
            <ac:spMk id="36" creationId="{24E3F411-F970-DFB9-1428-E7280079CCF4}"/>
          </ac:spMkLst>
        </pc:spChg>
        <pc:spChg chg="mod">
          <ac:chgData name="Ahmed A" userId="37cbb6571667a5a4" providerId="LiveId" clId="{254DBB95-BF0E-4154-8734-0774797C7381}" dt="2024-12-01T10:34:26.306" v="10590"/>
          <ac:spMkLst>
            <pc:docMk/>
            <pc:sldMk cId="3740996980" sldId="359"/>
            <ac:spMk id="37" creationId="{22AEDD73-528F-75EC-149C-373FE0FD390D}"/>
          </ac:spMkLst>
        </pc:spChg>
        <pc:spChg chg="mod">
          <ac:chgData name="Ahmed A" userId="37cbb6571667a5a4" providerId="LiveId" clId="{254DBB95-BF0E-4154-8734-0774797C7381}" dt="2024-12-01T10:34:26.306" v="10590"/>
          <ac:spMkLst>
            <pc:docMk/>
            <pc:sldMk cId="3740996980" sldId="359"/>
            <ac:spMk id="39" creationId="{740CDD34-F418-B82F-08D6-EF91457538D1}"/>
          </ac:spMkLst>
        </pc:spChg>
        <pc:spChg chg="mod">
          <ac:chgData name="Ahmed A" userId="37cbb6571667a5a4" providerId="LiveId" clId="{254DBB95-BF0E-4154-8734-0774797C7381}" dt="2024-12-01T10:34:26.306" v="10590"/>
          <ac:spMkLst>
            <pc:docMk/>
            <pc:sldMk cId="3740996980" sldId="359"/>
            <ac:spMk id="40" creationId="{80E86851-3BFC-B2E9-8D18-C997AA3DB221}"/>
          </ac:spMkLst>
        </pc:spChg>
        <pc:spChg chg="mod">
          <ac:chgData name="Ahmed A" userId="37cbb6571667a5a4" providerId="LiveId" clId="{254DBB95-BF0E-4154-8734-0774797C7381}" dt="2024-12-01T10:34:26.306" v="10590"/>
          <ac:spMkLst>
            <pc:docMk/>
            <pc:sldMk cId="3740996980" sldId="359"/>
            <ac:spMk id="42" creationId="{AF946229-4497-8A75-5787-A9F07CB065A6}"/>
          </ac:spMkLst>
        </pc:spChg>
        <pc:spChg chg="mod">
          <ac:chgData name="Ahmed A" userId="37cbb6571667a5a4" providerId="LiveId" clId="{254DBB95-BF0E-4154-8734-0774797C7381}" dt="2024-12-01T10:34:26.306" v="10590"/>
          <ac:spMkLst>
            <pc:docMk/>
            <pc:sldMk cId="3740996980" sldId="359"/>
            <ac:spMk id="43" creationId="{1BA3C93C-9694-CBE0-105B-7C6B245AEEC4}"/>
          </ac:spMkLst>
        </pc:spChg>
        <pc:spChg chg="mod">
          <ac:chgData name="Ahmed A" userId="37cbb6571667a5a4" providerId="LiveId" clId="{254DBB95-BF0E-4154-8734-0774797C7381}" dt="2024-12-01T10:34:26.306" v="10590"/>
          <ac:spMkLst>
            <pc:docMk/>
            <pc:sldMk cId="3740996980" sldId="359"/>
            <ac:spMk id="45" creationId="{18BDE2CA-AA42-9CD8-CB34-B23B61084646}"/>
          </ac:spMkLst>
        </pc:spChg>
        <pc:spChg chg="mod">
          <ac:chgData name="Ahmed A" userId="37cbb6571667a5a4" providerId="LiveId" clId="{254DBB95-BF0E-4154-8734-0774797C7381}" dt="2024-12-01T10:34:26.306" v="10590"/>
          <ac:spMkLst>
            <pc:docMk/>
            <pc:sldMk cId="3740996980" sldId="359"/>
            <ac:spMk id="46" creationId="{CA78DA32-426F-0A26-9729-E00D619816A2}"/>
          </ac:spMkLst>
        </pc:spChg>
        <pc:spChg chg="mod">
          <ac:chgData name="Ahmed A" userId="37cbb6571667a5a4" providerId="LiveId" clId="{254DBB95-BF0E-4154-8734-0774797C7381}" dt="2024-12-01T10:34:26.306" v="10590"/>
          <ac:spMkLst>
            <pc:docMk/>
            <pc:sldMk cId="3740996980" sldId="359"/>
            <ac:spMk id="48" creationId="{011C65C9-1FA1-1586-814C-6D2D3B603C00}"/>
          </ac:spMkLst>
        </pc:spChg>
        <pc:spChg chg="mod">
          <ac:chgData name="Ahmed A" userId="37cbb6571667a5a4" providerId="LiveId" clId="{254DBB95-BF0E-4154-8734-0774797C7381}" dt="2024-12-01T10:34:26.306" v="10590"/>
          <ac:spMkLst>
            <pc:docMk/>
            <pc:sldMk cId="3740996980" sldId="359"/>
            <ac:spMk id="49" creationId="{C800706F-232F-5C93-78FA-0C475BDF4E87}"/>
          </ac:spMkLst>
        </pc:spChg>
        <pc:spChg chg="mod">
          <ac:chgData name="Ahmed A" userId="37cbb6571667a5a4" providerId="LiveId" clId="{254DBB95-BF0E-4154-8734-0774797C7381}" dt="2024-12-01T10:34:26.306" v="10590"/>
          <ac:spMkLst>
            <pc:docMk/>
            <pc:sldMk cId="3740996980" sldId="359"/>
            <ac:spMk id="51" creationId="{CE1B5137-AE56-CBA5-97D4-8F8321C404AA}"/>
          </ac:spMkLst>
        </pc:spChg>
        <pc:spChg chg="mod">
          <ac:chgData name="Ahmed A" userId="37cbb6571667a5a4" providerId="LiveId" clId="{254DBB95-BF0E-4154-8734-0774797C7381}" dt="2024-12-01T10:34:26.306" v="10590"/>
          <ac:spMkLst>
            <pc:docMk/>
            <pc:sldMk cId="3740996980" sldId="359"/>
            <ac:spMk id="52" creationId="{150DECEC-E569-A3D0-A04F-2394BCD1DC5B}"/>
          </ac:spMkLst>
        </pc:spChg>
        <pc:spChg chg="mod">
          <ac:chgData name="Ahmed A" userId="37cbb6571667a5a4" providerId="LiveId" clId="{254DBB95-BF0E-4154-8734-0774797C7381}" dt="2024-12-01T10:34:26.306" v="10590"/>
          <ac:spMkLst>
            <pc:docMk/>
            <pc:sldMk cId="3740996980" sldId="359"/>
            <ac:spMk id="54" creationId="{4BBEE9DC-FAAE-8B54-12FB-0E1EACAFED48}"/>
          </ac:spMkLst>
        </pc:spChg>
        <pc:spChg chg="mod">
          <ac:chgData name="Ahmed A" userId="37cbb6571667a5a4" providerId="LiveId" clId="{254DBB95-BF0E-4154-8734-0774797C7381}" dt="2024-12-01T10:34:26.306" v="10590"/>
          <ac:spMkLst>
            <pc:docMk/>
            <pc:sldMk cId="3740996980" sldId="359"/>
            <ac:spMk id="55" creationId="{652E45C0-9082-77AD-92DB-AAED4907C6A5}"/>
          </ac:spMkLst>
        </pc:spChg>
        <pc:spChg chg="mod">
          <ac:chgData name="Ahmed A" userId="37cbb6571667a5a4" providerId="LiveId" clId="{254DBB95-BF0E-4154-8734-0774797C7381}" dt="2024-12-01T10:34:26.306" v="10590"/>
          <ac:spMkLst>
            <pc:docMk/>
            <pc:sldMk cId="3740996980" sldId="359"/>
            <ac:spMk id="57" creationId="{4FA175A8-FEA4-2B37-0E6A-7072401688A1}"/>
          </ac:spMkLst>
        </pc:spChg>
        <pc:spChg chg="mod">
          <ac:chgData name="Ahmed A" userId="37cbb6571667a5a4" providerId="LiveId" clId="{254DBB95-BF0E-4154-8734-0774797C7381}" dt="2024-12-01T10:34:26.306" v="10590"/>
          <ac:spMkLst>
            <pc:docMk/>
            <pc:sldMk cId="3740996980" sldId="359"/>
            <ac:spMk id="58" creationId="{286AB313-A4D4-3632-D07B-FEC5252B4B49}"/>
          </ac:spMkLst>
        </pc:spChg>
        <pc:spChg chg="mod">
          <ac:chgData name="Ahmed A" userId="37cbb6571667a5a4" providerId="LiveId" clId="{254DBB95-BF0E-4154-8734-0774797C7381}" dt="2024-12-01T10:34:26.306" v="10590"/>
          <ac:spMkLst>
            <pc:docMk/>
            <pc:sldMk cId="3740996980" sldId="359"/>
            <ac:spMk id="60" creationId="{AA6955E2-9D62-C30F-CDA9-9581C43D607B}"/>
          </ac:spMkLst>
        </pc:spChg>
        <pc:spChg chg="mod">
          <ac:chgData name="Ahmed A" userId="37cbb6571667a5a4" providerId="LiveId" clId="{254DBB95-BF0E-4154-8734-0774797C7381}" dt="2024-12-01T10:34:26.306" v="10590"/>
          <ac:spMkLst>
            <pc:docMk/>
            <pc:sldMk cId="3740996980" sldId="359"/>
            <ac:spMk id="61" creationId="{16DC768F-1AA2-CB96-17EE-5E3C87A63F87}"/>
          </ac:spMkLst>
        </pc:spChg>
        <pc:spChg chg="mod">
          <ac:chgData name="Ahmed A" userId="37cbb6571667a5a4" providerId="LiveId" clId="{254DBB95-BF0E-4154-8734-0774797C7381}" dt="2024-12-01T10:34:26.306" v="10590"/>
          <ac:spMkLst>
            <pc:docMk/>
            <pc:sldMk cId="3740996980" sldId="359"/>
            <ac:spMk id="63" creationId="{C841C2EE-5B62-BF57-D777-345F3065F16C}"/>
          </ac:spMkLst>
        </pc:spChg>
        <pc:spChg chg="mod">
          <ac:chgData name="Ahmed A" userId="37cbb6571667a5a4" providerId="LiveId" clId="{254DBB95-BF0E-4154-8734-0774797C7381}" dt="2024-12-01T10:34:26.306" v="10590"/>
          <ac:spMkLst>
            <pc:docMk/>
            <pc:sldMk cId="3740996980" sldId="359"/>
            <ac:spMk id="64" creationId="{EB9C58CA-5F4F-38B8-9DA2-54DCCE8C04B5}"/>
          </ac:spMkLst>
        </pc:spChg>
        <pc:spChg chg="mod">
          <ac:chgData name="Ahmed A" userId="37cbb6571667a5a4" providerId="LiveId" clId="{254DBB95-BF0E-4154-8734-0774797C7381}" dt="2024-12-01T10:34:26.306" v="10590"/>
          <ac:spMkLst>
            <pc:docMk/>
            <pc:sldMk cId="3740996980" sldId="359"/>
            <ac:spMk id="66" creationId="{51D7FF6B-EAAF-6278-2C44-AF7F20E4EB8F}"/>
          </ac:spMkLst>
        </pc:spChg>
        <pc:spChg chg="mod">
          <ac:chgData name="Ahmed A" userId="37cbb6571667a5a4" providerId="LiveId" clId="{254DBB95-BF0E-4154-8734-0774797C7381}" dt="2024-12-01T10:34:26.306" v="10590"/>
          <ac:spMkLst>
            <pc:docMk/>
            <pc:sldMk cId="3740996980" sldId="359"/>
            <ac:spMk id="67" creationId="{FFE3F643-B117-9B80-D8B8-1B48FC239760}"/>
          </ac:spMkLst>
        </pc:spChg>
        <pc:spChg chg="mod">
          <ac:chgData name="Ahmed A" userId="37cbb6571667a5a4" providerId="LiveId" clId="{254DBB95-BF0E-4154-8734-0774797C7381}" dt="2024-12-01T10:34:26.306" v="10590"/>
          <ac:spMkLst>
            <pc:docMk/>
            <pc:sldMk cId="3740996980" sldId="359"/>
            <ac:spMk id="69" creationId="{1108BECC-26C5-024E-B310-BB958EF65E61}"/>
          </ac:spMkLst>
        </pc:spChg>
        <pc:spChg chg="mod">
          <ac:chgData name="Ahmed A" userId="37cbb6571667a5a4" providerId="LiveId" clId="{254DBB95-BF0E-4154-8734-0774797C7381}" dt="2024-12-01T10:34:26.306" v="10590"/>
          <ac:spMkLst>
            <pc:docMk/>
            <pc:sldMk cId="3740996980" sldId="359"/>
            <ac:spMk id="70" creationId="{5F482AAD-114C-2548-0618-16050DA484FE}"/>
          </ac:spMkLst>
        </pc:spChg>
        <pc:spChg chg="mod">
          <ac:chgData name="Ahmed A" userId="37cbb6571667a5a4" providerId="LiveId" clId="{254DBB95-BF0E-4154-8734-0774797C7381}" dt="2024-12-01T10:34:26.306" v="10590"/>
          <ac:spMkLst>
            <pc:docMk/>
            <pc:sldMk cId="3740996980" sldId="359"/>
            <ac:spMk id="72" creationId="{768D09C3-EA90-4996-3763-4C94697B9476}"/>
          </ac:spMkLst>
        </pc:spChg>
        <pc:spChg chg="mod">
          <ac:chgData name="Ahmed A" userId="37cbb6571667a5a4" providerId="LiveId" clId="{254DBB95-BF0E-4154-8734-0774797C7381}" dt="2024-12-01T10:34:26.306" v="10590"/>
          <ac:spMkLst>
            <pc:docMk/>
            <pc:sldMk cId="3740996980" sldId="359"/>
            <ac:spMk id="73" creationId="{1291A1D8-3097-B788-1878-B5D0D646F0C9}"/>
          </ac:spMkLst>
        </pc:spChg>
        <pc:spChg chg="mod">
          <ac:chgData name="Ahmed A" userId="37cbb6571667a5a4" providerId="LiveId" clId="{254DBB95-BF0E-4154-8734-0774797C7381}" dt="2024-12-01T10:34:26.306" v="10590"/>
          <ac:spMkLst>
            <pc:docMk/>
            <pc:sldMk cId="3740996980" sldId="359"/>
            <ac:spMk id="75" creationId="{21C01E8D-4178-4A80-CC2B-BE1127C545A5}"/>
          </ac:spMkLst>
        </pc:spChg>
        <pc:spChg chg="mod">
          <ac:chgData name="Ahmed A" userId="37cbb6571667a5a4" providerId="LiveId" clId="{254DBB95-BF0E-4154-8734-0774797C7381}" dt="2024-12-01T10:34:26.306" v="10590"/>
          <ac:spMkLst>
            <pc:docMk/>
            <pc:sldMk cId="3740996980" sldId="359"/>
            <ac:spMk id="76" creationId="{877F1713-B494-3985-B855-0BAB43DE42CD}"/>
          </ac:spMkLst>
        </pc:spChg>
        <pc:spChg chg="mod">
          <ac:chgData name="Ahmed A" userId="37cbb6571667a5a4" providerId="LiveId" clId="{254DBB95-BF0E-4154-8734-0774797C7381}" dt="2024-12-01T10:34:26.306" v="10590"/>
          <ac:spMkLst>
            <pc:docMk/>
            <pc:sldMk cId="3740996980" sldId="359"/>
            <ac:spMk id="78" creationId="{11BDD744-CF4C-B941-A950-3DC4F5994F33}"/>
          </ac:spMkLst>
        </pc:spChg>
        <pc:spChg chg="mod">
          <ac:chgData name="Ahmed A" userId="37cbb6571667a5a4" providerId="LiveId" clId="{254DBB95-BF0E-4154-8734-0774797C7381}" dt="2024-12-01T10:34:26.306" v="10590"/>
          <ac:spMkLst>
            <pc:docMk/>
            <pc:sldMk cId="3740996980" sldId="359"/>
            <ac:spMk id="79" creationId="{11288B30-E5DE-E732-94CA-68FDA77C6012}"/>
          </ac:spMkLst>
        </pc:spChg>
        <pc:spChg chg="mod">
          <ac:chgData name="Ahmed A" userId="37cbb6571667a5a4" providerId="LiveId" clId="{254DBB95-BF0E-4154-8734-0774797C7381}" dt="2024-12-01T10:34:26.306" v="10590"/>
          <ac:spMkLst>
            <pc:docMk/>
            <pc:sldMk cId="3740996980" sldId="359"/>
            <ac:spMk id="81" creationId="{FAFEBB95-77B0-D601-638E-FD7EEFA230E8}"/>
          </ac:spMkLst>
        </pc:spChg>
        <pc:spChg chg="mod">
          <ac:chgData name="Ahmed A" userId="37cbb6571667a5a4" providerId="LiveId" clId="{254DBB95-BF0E-4154-8734-0774797C7381}" dt="2024-12-01T10:34:26.306" v="10590"/>
          <ac:spMkLst>
            <pc:docMk/>
            <pc:sldMk cId="3740996980" sldId="359"/>
            <ac:spMk id="82" creationId="{6A1D70FC-D8BE-6C40-4EC8-42C927844B53}"/>
          </ac:spMkLst>
        </pc:spChg>
        <pc:spChg chg="mod">
          <ac:chgData name="Ahmed A" userId="37cbb6571667a5a4" providerId="LiveId" clId="{254DBB95-BF0E-4154-8734-0774797C7381}" dt="2024-12-01T10:34:26.306" v="10590"/>
          <ac:spMkLst>
            <pc:docMk/>
            <pc:sldMk cId="3740996980" sldId="359"/>
            <ac:spMk id="84" creationId="{682E954E-BB23-3991-2CA4-964611EB123D}"/>
          </ac:spMkLst>
        </pc:spChg>
        <pc:spChg chg="mod">
          <ac:chgData name="Ahmed A" userId="37cbb6571667a5a4" providerId="LiveId" clId="{254DBB95-BF0E-4154-8734-0774797C7381}" dt="2024-12-01T10:34:26.306" v="10590"/>
          <ac:spMkLst>
            <pc:docMk/>
            <pc:sldMk cId="3740996980" sldId="359"/>
            <ac:spMk id="85" creationId="{E49D180B-4884-B25C-8790-B9784BAE1AC1}"/>
          </ac:spMkLst>
        </pc:spChg>
        <pc:spChg chg="mod">
          <ac:chgData name="Ahmed A" userId="37cbb6571667a5a4" providerId="LiveId" clId="{254DBB95-BF0E-4154-8734-0774797C7381}" dt="2024-12-01T10:34:26.306" v="10590"/>
          <ac:spMkLst>
            <pc:docMk/>
            <pc:sldMk cId="3740996980" sldId="359"/>
            <ac:spMk id="87" creationId="{24294E1C-5AF2-0789-8240-AA1E134D8CB0}"/>
          </ac:spMkLst>
        </pc:spChg>
        <pc:spChg chg="mod">
          <ac:chgData name="Ahmed A" userId="37cbb6571667a5a4" providerId="LiveId" clId="{254DBB95-BF0E-4154-8734-0774797C7381}" dt="2024-12-01T10:34:26.306" v="10590"/>
          <ac:spMkLst>
            <pc:docMk/>
            <pc:sldMk cId="3740996980" sldId="359"/>
            <ac:spMk id="88" creationId="{D7B1A4B4-6C94-593A-FF16-FB3BA918EBFA}"/>
          </ac:spMkLst>
        </pc:spChg>
        <pc:spChg chg="mod">
          <ac:chgData name="Ahmed A" userId="37cbb6571667a5a4" providerId="LiveId" clId="{254DBB95-BF0E-4154-8734-0774797C7381}" dt="2024-12-01T10:34:26.306" v="10590"/>
          <ac:spMkLst>
            <pc:docMk/>
            <pc:sldMk cId="3740996980" sldId="359"/>
            <ac:spMk id="90" creationId="{8F603466-3FD3-F536-B7DB-9AB7D0B1520F}"/>
          </ac:spMkLst>
        </pc:spChg>
        <pc:spChg chg="mod">
          <ac:chgData name="Ahmed A" userId="37cbb6571667a5a4" providerId="LiveId" clId="{254DBB95-BF0E-4154-8734-0774797C7381}" dt="2024-12-01T10:34:26.306" v="10590"/>
          <ac:spMkLst>
            <pc:docMk/>
            <pc:sldMk cId="3740996980" sldId="359"/>
            <ac:spMk id="91" creationId="{8C575939-81FB-8036-DB7E-B788AE02D62D}"/>
          </ac:spMkLst>
        </pc:spChg>
        <pc:spChg chg="mod">
          <ac:chgData name="Ahmed A" userId="37cbb6571667a5a4" providerId="LiveId" clId="{254DBB95-BF0E-4154-8734-0774797C7381}" dt="2024-12-01T10:34:26.306" v="10590"/>
          <ac:spMkLst>
            <pc:docMk/>
            <pc:sldMk cId="3740996980" sldId="359"/>
            <ac:spMk id="93" creationId="{E0FDCA8C-7B5A-C472-26C9-44DB4D655500}"/>
          </ac:spMkLst>
        </pc:spChg>
        <pc:spChg chg="mod">
          <ac:chgData name="Ahmed A" userId="37cbb6571667a5a4" providerId="LiveId" clId="{254DBB95-BF0E-4154-8734-0774797C7381}" dt="2024-12-01T10:34:26.306" v="10590"/>
          <ac:spMkLst>
            <pc:docMk/>
            <pc:sldMk cId="3740996980" sldId="359"/>
            <ac:spMk id="94" creationId="{C1B06976-C250-B00D-0711-7BE2A8B41331}"/>
          </ac:spMkLst>
        </pc:spChg>
        <pc:spChg chg="mod">
          <ac:chgData name="Ahmed A" userId="37cbb6571667a5a4" providerId="LiveId" clId="{254DBB95-BF0E-4154-8734-0774797C7381}" dt="2024-12-01T10:34:26.306" v="10590"/>
          <ac:spMkLst>
            <pc:docMk/>
            <pc:sldMk cId="3740996980" sldId="359"/>
            <ac:spMk id="96" creationId="{716EE804-FBAD-2A93-6848-88CE1B2B912B}"/>
          </ac:spMkLst>
        </pc:spChg>
        <pc:spChg chg="mod">
          <ac:chgData name="Ahmed A" userId="37cbb6571667a5a4" providerId="LiveId" clId="{254DBB95-BF0E-4154-8734-0774797C7381}" dt="2024-12-01T10:34:26.306" v="10590"/>
          <ac:spMkLst>
            <pc:docMk/>
            <pc:sldMk cId="3740996980" sldId="359"/>
            <ac:spMk id="97" creationId="{B8DAAB5D-2704-68BF-1761-B2D4ACF46DCB}"/>
          </ac:spMkLst>
        </pc:spChg>
        <pc:spChg chg="mod">
          <ac:chgData name="Ahmed A" userId="37cbb6571667a5a4" providerId="LiveId" clId="{254DBB95-BF0E-4154-8734-0774797C7381}" dt="2024-12-01T10:34:26.306" v="10590"/>
          <ac:spMkLst>
            <pc:docMk/>
            <pc:sldMk cId="3740996980" sldId="359"/>
            <ac:spMk id="99" creationId="{94A37388-5C7E-9611-C327-317BB6643053}"/>
          </ac:spMkLst>
        </pc:spChg>
        <pc:spChg chg="mod">
          <ac:chgData name="Ahmed A" userId="37cbb6571667a5a4" providerId="LiveId" clId="{254DBB95-BF0E-4154-8734-0774797C7381}" dt="2024-12-01T10:34:26.306" v="10590"/>
          <ac:spMkLst>
            <pc:docMk/>
            <pc:sldMk cId="3740996980" sldId="359"/>
            <ac:spMk id="100" creationId="{37E3205D-3483-C6A2-A982-2C5A83A148B6}"/>
          </ac:spMkLst>
        </pc:spChg>
        <pc:spChg chg="mod">
          <ac:chgData name="Ahmed A" userId="37cbb6571667a5a4" providerId="LiveId" clId="{254DBB95-BF0E-4154-8734-0774797C7381}" dt="2024-12-01T10:34:26.306" v="10590"/>
          <ac:spMkLst>
            <pc:docMk/>
            <pc:sldMk cId="3740996980" sldId="359"/>
            <ac:spMk id="102" creationId="{D6F01EDA-1A03-4DFB-4860-ADD42051529B}"/>
          </ac:spMkLst>
        </pc:spChg>
        <pc:spChg chg="mod">
          <ac:chgData name="Ahmed A" userId="37cbb6571667a5a4" providerId="LiveId" clId="{254DBB95-BF0E-4154-8734-0774797C7381}" dt="2024-12-01T10:34:26.306" v="10590"/>
          <ac:spMkLst>
            <pc:docMk/>
            <pc:sldMk cId="3740996980" sldId="359"/>
            <ac:spMk id="103" creationId="{8493F42B-5464-A451-87B8-8F10BCD300D0}"/>
          </ac:spMkLst>
        </pc:spChg>
        <pc:spChg chg="mod">
          <ac:chgData name="Ahmed A" userId="37cbb6571667a5a4" providerId="LiveId" clId="{254DBB95-BF0E-4154-8734-0774797C7381}" dt="2024-12-01T10:34:26.306" v="10590"/>
          <ac:spMkLst>
            <pc:docMk/>
            <pc:sldMk cId="3740996980" sldId="359"/>
            <ac:spMk id="105" creationId="{7F53C2D2-BCC6-3011-66F3-EC8A736608BC}"/>
          </ac:spMkLst>
        </pc:spChg>
        <pc:spChg chg="mod">
          <ac:chgData name="Ahmed A" userId="37cbb6571667a5a4" providerId="LiveId" clId="{254DBB95-BF0E-4154-8734-0774797C7381}" dt="2024-12-01T10:34:26.306" v="10590"/>
          <ac:spMkLst>
            <pc:docMk/>
            <pc:sldMk cId="3740996980" sldId="359"/>
            <ac:spMk id="106" creationId="{B2E6168A-E316-86E5-5D0E-B47D10DF653C}"/>
          </ac:spMkLst>
        </pc:spChg>
        <pc:spChg chg="mod">
          <ac:chgData name="Ahmed A" userId="37cbb6571667a5a4" providerId="LiveId" clId="{254DBB95-BF0E-4154-8734-0774797C7381}" dt="2024-12-01T10:34:26.306" v="10590"/>
          <ac:spMkLst>
            <pc:docMk/>
            <pc:sldMk cId="3740996980" sldId="359"/>
            <ac:spMk id="108" creationId="{E050D3CF-46D6-323A-58F7-0B399F542F30}"/>
          </ac:spMkLst>
        </pc:spChg>
        <pc:spChg chg="mod">
          <ac:chgData name="Ahmed A" userId="37cbb6571667a5a4" providerId="LiveId" clId="{254DBB95-BF0E-4154-8734-0774797C7381}" dt="2024-12-01T10:34:26.306" v="10590"/>
          <ac:spMkLst>
            <pc:docMk/>
            <pc:sldMk cId="3740996980" sldId="359"/>
            <ac:spMk id="109" creationId="{B8F84A15-FC77-5D65-78C8-A38E9A04F463}"/>
          </ac:spMkLst>
        </pc:spChg>
        <pc:spChg chg="mod">
          <ac:chgData name="Ahmed A" userId="37cbb6571667a5a4" providerId="LiveId" clId="{254DBB95-BF0E-4154-8734-0774797C7381}" dt="2024-12-01T10:34:26.306" v="10590"/>
          <ac:spMkLst>
            <pc:docMk/>
            <pc:sldMk cId="3740996980" sldId="359"/>
            <ac:spMk id="111" creationId="{4E3B7D7E-3842-F26B-B0D8-288787599972}"/>
          </ac:spMkLst>
        </pc:spChg>
        <pc:spChg chg="mod">
          <ac:chgData name="Ahmed A" userId="37cbb6571667a5a4" providerId="LiveId" clId="{254DBB95-BF0E-4154-8734-0774797C7381}" dt="2024-12-01T10:34:26.306" v="10590"/>
          <ac:spMkLst>
            <pc:docMk/>
            <pc:sldMk cId="3740996980" sldId="359"/>
            <ac:spMk id="112" creationId="{01E83865-ED05-4456-4C30-A054A2C18D98}"/>
          </ac:spMkLst>
        </pc:spChg>
        <pc:spChg chg="mod">
          <ac:chgData name="Ahmed A" userId="37cbb6571667a5a4" providerId="LiveId" clId="{254DBB95-BF0E-4154-8734-0774797C7381}" dt="2024-12-01T10:34:26.306" v="10590"/>
          <ac:spMkLst>
            <pc:docMk/>
            <pc:sldMk cId="3740996980" sldId="359"/>
            <ac:spMk id="114" creationId="{BCE00EBD-BB2C-9301-5074-29EBFEDE4BC7}"/>
          </ac:spMkLst>
        </pc:spChg>
        <pc:spChg chg="mod">
          <ac:chgData name="Ahmed A" userId="37cbb6571667a5a4" providerId="LiveId" clId="{254DBB95-BF0E-4154-8734-0774797C7381}" dt="2024-12-01T10:34:26.306" v="10590"/>
          <ac:spMkLst>
            <pc:docMk/>
            <pc:sldMk cId="3740996980" sldId="359"/>
            <ac:spMk id="115" creationId="{BDA2D1FE-78B3-FCED-1F7F-A7C8E231E39D}"/>
          </ac:spMkLst>
        </pc:spChg>
        <pc:spChg chg="mod">
          <ac:chgData name="Ahmed A" userId="37cbb6571667a5a4" providerId="LiveId" clId="{254DBB95-BF0E-4154-8734-0774797C7381}" dt="2024-12-01T10:34:26.306" v="10590"/>
          <ac:spMkLst>
            <pc:docMk/>
            <pc:sldMk cId="3740996980" sldId="359"/>
            <ac:spMk id="117" creationId="{C29D1CF9-47E7-3304-FC0B-0A4751E59465}"/>
          </ac:spMkLst>
        </pc:spChg>
        <pc:spChg chg="mod">
          <ac:chgData name="Ahmed A" userId="37cbb6571667a5a4" providerId="LiveId" clId="{254DBB95-BF0E-4154-8734-0774797C7381}" dt="2024-12-01T10:34:26.306" v="10590"/>
          <ac:spMkLst>
            <pc:docMk/>
            <pc:sldMk cId="3740996980" sldId="359"/>
            <ac:spMk id="118" creationId="{60AB0CC1-B2DF-97F4-30B4-5FF22F329524}"/>
          </ac:spMkLst>
        </pc:spChg>
        <pc:spChg chg="mod">
          <ac:chgData name="Ahmed A" userId="37cbb6571667a5a4" providerId="LiveId" clId="{254DBB95-BF0E-4154-8734-0774797C7381}" dt="2024-12-01T10:34:26.306" v="10590"/>
          <ac:spMkLst>
            <pc:docMk/>
            <pc:sldMk cId="3740996980" sldId="359"/>
            <ac:spMk id="120" creationId="{47351C42-5D01-E64F-FDB6-7DC6616F83BE}"/>
          </ac:spMkLst>
        </pc:spChg>
        <pc:spChg chg="mod">
          <ac:chgData name="Ahmed A" userId="37cbb6571667a5a4" providerId="LiveId" clId="{254DBB95-BF0E-4154-8734-0774797C7381}" dt="2024-12-01T10:34:26.306" v="10590"/>
          <ac:spMkLst>
            <pc:docMk/>
            <pc:sldMk cId="3740996980" sldId="359"/>
            <ac:spMk id="121" creationId="{B30748AF-1CEE-FA58-FD0C-B9A2C4F813C8}"/>
          </ac:spMkLst>
        </pc:spChg>
        <pc:spChg chg="mod">
          <ac:chgData name="Ahmed A" userId="37cbb6571667a5a4" providerId="LiveId" clId="{254DBB95-BF0E-4154-8734-0774797C7381}" dt="2024-12-01T10:34:26.306" v="10590"/>
          <ac:spMkLst>
            <pc:docMk/>
            <pc:sldMk cId="3740996980" sldId="359"/>
            <ac:spMk id="123" creationId="{6B80C045-772A-35A9-E794-4867D3FE1869}"/>
          </ac:spMkLst>
        </pc:spChg>
        <pc:spChg chg="mod">
          <ac:chgData name="Ahmed A" userId="37cbb6571667a5a4" providerId="LiveId" clId="{254DBB95-BF0E-4154-8734-0774797C7381}" dt="2024-12-01T10:34:26.306" v="10590"/>
          <ac:spMkLst>
            <pc:docMk/>
            <pc:sldMk cId="3740996980" sldId="359"/>
            <ac:spMk id="124" creationId="{FB9CFBB7-0ED3-AFEB-4682-C7FB46B194E3}"/>
          </ac:spMkLst>
        </pc:spChg>
        <pc:grpChg chg="add mod">
          <ac:chgData name="Ahmed A" userId="37cbb6571667a5a4" providerId="LiveId" clId="{254DBB95-BF0E-4154-8734-0774797C7381}" dt="2024-12-01T10:35:29.974" v="10636" actId="1076"/>
          <ac:grpSpMkLst>
            <pc:docMk/>
            <pc:sldMk cId="3740996980" sldId="359"/>
            <ac:grpSpMk id="8" creationId="{A65E3DE8-2BE9-7F72-FEB3-44D48454FAB6}"/>
          </ac:grpSpMkLst>
        </pc:grpChg>
        <pc:grpChg chg="add mod">
          <ac:chgData name="Ahmed A" userId="37cbb6571667a5a4" providerId="LiveId" clId="{254DBB95-BF0E-4154-8734-0774797C7381}" dt="2024-12-01T10:35:31.132" v="10637" actId="1076"/>
          <ac:grpSpMkLst>
            <pc:docMk/>
            <pc:sldMk cId="3740996980" sldId="359"/>
            <ac:grpSpMk id="11" creationId="{F5C871C7-E748-92C0-4F76-7823BA78E30B}"/>
          </ac:grpSpMkLst>
        </pc:grpChg>
        <pc:grpChg chg="add mod">
          <ac:chgData name="Ahmed A" userId="37cbb6571667a5a4" providerId="LiveId" clId="{254DBB95-BF0E-4154-8734-0774797C7381}" dt="2024-12-01T10:35:28.711" v="10635" actId="1076"/>
          <ac:grpSpMkLst>
            <pc:docMk/>
            <pc:sldMk cId="3740996980" sldId="359"/>
            <ac:grpSpMk id="14" creationId="{60AA22D3-272F-6C2E-654C-5A44074E6D0D}"/>
          </ac:grpSpMkLst>
        </pc:grpChg>
        <pc:grpChg chg="add mod">
          <ac:chgData name="Ahmed A" userId="37cbb6571667a5a4" providerId="LiveId" clId="{254DBB95-BF0E-4154-8734-0774797C7381}" dt="2024-12-01T10:35:25.778" v="10633" actId="1076"/>
          <ac:grpSpMkLst>
            <pc:docMk/>
            <pc:sldMk cId="3740996980" sldId="359"/>
            <ac:grpSpMk id="17" creationId="{C45C21E6-30AC-042B-8D1E-6A5B2CF0D829}"/>
          </ac:grpSpMkLst>
        </pc:grpChg>
        <pc:grpChg chg="add mod">
          <ac:chgData name="Ahmed A" userId="37cbb6571667a5a4" providerId="LiveId" clId="{254DBB95-BF0E-4154-8734-0774797C7381}" dt="2024-12-01T10:35:24.471" v="10632" actId="1076"/>
          <ac:grpSpMkLst>
            <pc:docMk/>
            <pc:sldMk cId="3740996980" sldId="359"/>
            <ac:grpSpMk id="20" creationId="{B58FEC5E-38E9-9C19-23C6-468092473608}"/>
          </ac:grpSpMkLst>
        </pc:grpChg>
        <pc:grpChg chg="add mod">
          <ac:chgData name="Ahmed A" userId="37cbb6571667a5a4" providerId="LiveId" clId="{254DBB95-BF0E-4154-8734-0774797C7381}" dt="2024-12-01T10:35:21.496" v="10628" actId="1076"/>
          <ac:grpSpMkLst>
            <pc:docMk/>
            <pc:sldMk cId="3740996980" sldId="359"/>
            <ac:grpSpMk id="23" creationId="{B5CC19CF-101B-29C2-0519-BA4606E19111}"/>
          </ac:grpSpMkLst>
        </pc:grpChg>
        <pc:grpChg chg="add mod">
          <ac:chgData name="Ahmed A" userId="37cbb6571667a5a4" providerId="LiveId" clId="{254DBB95-BF0E-4154-8734-0774797C7381}" dt="2024-12-01T10:35:18.741" v="10626" actId="1076"/>
          <ac:grpSpMkLst>
            <pc:docMk/>
            <pc:sldMk cId="3740996980" sldId="359"/>
            <ac:grpSpMk id="26" creationId="{C980634F-8418-9530-869D-E970FFBD83EE}"/>
          </ac:grpSpMkLst>
        </pc:grpChg>
        <pc:grpChg chg="add mod">
          <ac:chgData name="Ahmed A" userId="37cbb6571667a5a4" providerId="LiveId" clId="{254DBB95-BF0E-4154-8734-0774797C7381}" dt="2024-12-01T10:35:20.366" v="10627" actId="1076"/>
          <ac:grpSpMkLst>
            <pc:docMk/>
            <pc:sldMk cId="3740996980" sldId="359"/>
            <ac:grpSpMk id="29" creationId="{317C01C4-2D29-8E09-3321-53377DAED032}"/>
          </ac:grpSpMkLst>
        </pc:grpChg>
        <pc:grpChg chg="add mod">
          <ac:chgData name="Ahmed A" userId="37cbb6571667a5a4" providerId="LiveId" clId="{254DBB95-BF0E-4154-8734-0774797C7381}" dt="2024-12-01T10:34:45.249" v="10602" actId="1076"/>
          <ac:grpSpMkLst>
            <pc:docMk/>
            <pc:sldMk cId="3740996980" sldId="359"/>
            <ac:grpSpMk id="32" creationId="{4210B8AB-8B07-4A5F-9AB9-3AC0A4E50E82}"/>
          </ac:grpSpMkLst>
        </pc:grpChg>
        <pc:grpChg chg="add mod">
          <ac:chgData name="Ahmed A" userId="37cbb6571667a5a4" providerId="LiveId" clId="{254DBB95-BF0E-4154-8734-0774797C7381}" dt="2024-12-01T10:34:59.992" v="10611" actId="1076"/>
          <ac:grpSpMkLst>
            <pc:docMk/>
            <pc:sldMk cId="3740996980" sldId="359"/>
            <ac:grpSpMk id="35" creationId="{8C34DAAC-6750-4526-018B-3CFC2E293A91}"/>
          </ac:grpSpMkLst>
        </pc:grpChg>
        <pc:grpChg chg="add mod">
          <ac:chgData name="Ahmed A" userId="37cbb6571667a5a4" providerId="LiveId" clId="{254DBB95-BF0E-4154-8734-0774797C7381}" dt="2024-12-01T10:35:17.625" v="10624" actId="1076"/>
          <ac:grpSpMkLst>
            <pc:docMk/>
            <pc:sldMk cId="3740996980" sldId="359"/>
            <ac:grpSpMk id="38" creationId="{42550731-235A-CF87-44CA-BDBFA60379CD}"/>
          </ac:grpSpMkLst>
        </pc:grpChg>
        <pc:grpChg chg="add mod">
          <ac:chgData name="Ahmed A" userId="37cbb6571667a5a4" providerId="LiveId" clId="{254DBB95-BF0E-4154-8734-0774797C7381}" dt="2024-12-01T10:34:43.706" v="10601" actId="1076"/>
          <ac:grpSpMkLst>
            <pc:docMk/>
            <pc:sldMk cId="3740996980" sldId="359"/>
            <ac:grpSpMk id="41" creationId="{BB7F09AD-2D0E-3C0C-E371-37807983D1D5}"/>
          </ac:grpSpMkLst>
        </pc:grpChg>
        <pc:grpChg chg="add mod">
          <ac:chgData name="Ahmed A" userId="37cbb6571667a5a4" providerId="LiveId" clId="{254DBB95-BF0E-4154-8734-0774797C7381}" dt="2024-12-01T10:34:32.510" v="10594" actId="1076"/>
          <ac:grpSpMkLst>
            <pc:docMk/>
            <pc:sldMk cId="3740996980" sldId="359"/>
            <ac:grpSpMk id="44" creationId="{77F420CE-7304-ECF6-C390-3C2C862E7F2E}"/>
          </ac:grpSpMkLst>
        </pc:grpChg>
        <pc:grpChg chg="add mod">
          <ac:chgData name="Ahmed A" userId="37cbb6571667a5a4" providerId="LiveId" clId="{254DBB95-BF0E-4154-8734-0774797C7381}" dt="2024-12-01T10:35:11.894" v="10619" actId="1076"/>
          <ac:grpSpMkLst>
            <pc:docMk/>
            <pc:sldMk cId="3740996980" sldId="359"/>
            <ac:grpSpMk id="47" creationId="{48C531EA-42A7-60F3-5BA8-7DD1D086A89F}"/>
          </ac:grpSpMkLst>
        </pc:grpChg>
        <pc:grpChg chg="add mod">
          <ac:chgData name="Ahmed A" userId="37cbb6571667a5a4" providerId="LiveId" clId="{254DBB95-BF0E-4154-8734-0774797C7381}" dt="2024-12-01T10:35:16.328" v="10623" actId="1076"/>
          <ac:grpSpMkLst>
            <pc:docMk/>
            <pc:sldMk cId="3740996980" sldId="359"/>
            <ac:grpSpMk id="50" creationId="{AE976D11-1A9E-D49B-6ED1-5A92F2486005}"/>
          </ac:grpSpMkLst>
        </pc:grpChg>
        <pc:grpChg chg="add mod">
          <ac:chgData name="Ahmed A" userId="37cbb6571667a5a4" providerId="LiveId" clId="{254DBB95-BF0E-4154-8734-0774797C7381}" dt="2024-12-01T10:35:15.148" v="10622" actId="1076"/>
          <ac:grpSpMkLst>
            <pc:docMk/>
            <pc:sldMk cId="3740996980" sldId="359"/>
            <ac:grpSpMk id="53" creationId="{69428B0B-5310-68DC-B4D0-1969A175DD7E}"/>
          </ac:grpSpMkLst>
        </pc:grpChg>
        <pc:grpChg chg="add mod">
          <ac:chgData name="Ahmed A" userId="37cbb6571667a5a4" providerId="LiveId" clId="{254DBB95-BF0E-4154-8734-0774797C7381}" dt="2024-12-01T10:35:13.982" v="10621" actId="1076"/>
          <ac:grpSpMkLst>
            <pc:docMk/>
            <pc:sldMk cId="3740996980" sldId="359"/>
            <ac:grpSpMk id="56" creationId="{57E5E766-C8E2-161F-4458-9E5299EF12FB}"/>
          </ac:grpSpMkLst>
        </pc:grpChg>
        <pc:grpChg chg="add mod">
          <ac:chgData name="Ahmed A" userId="37cbb6571667a5a4" providerId="LiveId" clId="{254DBB95-BF0E-4154-8734-0774797C7381}" dt="2024-12-01T10:35:12.901" v="10620" actId="1076"/>
          <ac:grpSpMkLst>
            <pc:docMk/>
            <pc:sldMk cId="3740996980" sldId="359"/>
            <ac:grpSpMk id="59" creationId="{7EB61F09-305E-F608-CAF3-3DF3CAB05FD7}"/>
          </ac:grpSpMkLst>
        </pc:grpChg>
        <pc:grpChg chg="add mod">
          <ac:chgData name="Ahmed A" userId="37cbb6571667a5a4" providerId="LiveId" clId="{254DBB95-BF0E-4154-8734-0774797C7381}" dt="2024-12-01T10:35:27.268" v="10634" actId="1076"/>
          <ac:grpSpMkLst>
            <pc:docMk/>
            <pc:sldMk cId="3740996980" sldId="359"/>
            <ac:grpSpMk id="62" creationId="{A46E096F-49CD-89C1-788F-A94425F97110}"/>
          </ac:grpSpMkLst>
        </pc:grpChg>
        <pc:grpChg chg="add mod">
          <ac:chgData name="Ahmed A" userId="37cbb6571667a5a4" providerId="LiveId" clId="{254DBB95-BF0E-4154-8734-0774797C7381}" dt="2024-12-01T10:35:08.456" v="10616" actId="1076"/>
          <ac:grpSpMkLst>
            <pc:docMk/>
            <pc:sldMk cId="3740996980" sldId="359"/>
            <ac:grpSpMk id="65" creationId="{9BA5E1FE-924C-DB81-5679-B76BF2E73466}"/>
          </ac:grpSpMkLst>
        </pc:grpChg>
        <pc:grpChg chg="add mod">
          <ac:chgData name="Ahmed A" userId="37cbb6571667a5a4" providerId="LiveId" clId="{254DBB95-BF0E-4154-8734-0774797C7381}" dt="2024-12-01T10:34:50.282" v="10605" actId="1076"/>
          <ac:grpSpMkLst>
            <pc:docMk/>
            <pc:sldMk cId="3740996980" sldId="359"/>
            <ac:grpSpMk id="68" creationId="{AD9F9C2E-5738-41A0-8111-E01882091127}"/>
          </ac:grpSpMkLst>
        </pc:grpChg>
        <pc:grpChg chg="add mod">
          <ac:chgData name="Ahmed A" userId="37cbb6571667a5a4" providerId="LiveId" clId="{254DBB95-BF0E-4154-8734-0774797C7381}" dt="2024-12-01T10:35:06.039" v="10614" actId="1076"/>
          <ac:grpSpMkLst>
            <pc:docMk/>
            <pc:sldMk cId="3740996980" sldId="359"/>
            <ac:grpSpMk id="71" creationId="{18C7E9AD-3604-32D1-B2A9-CFF903581227}"/>
          </ac:grpSpMkLst>
        </pc:grpChg>
        <pc:grpChg chg="add mod">
          <ac:chgData name="Ahmed A" userId="37cbb6571667a5a4" providerId="LiveId" clId="{254DBB95-BF0E-4154-8734-0774797C7381}" dt="2024-12-01T10:34:40.598" v="10599" actId="1076"/>
          <ac:grpSpMkLst>
            <pc:docMk/>
            <pc:sldMk cId="3740996980" sldId="359"/>
            <ac:grpSpMk id="74" creationId="{B7E02EAF-ED8B-0D1B-768D-70EC95C0E0D4}"/>
          </ac:grpSpMkLst>
        </pc:grpChg>
        <pc:grpChg chg="add mod">
          <ac:chgData name="Ahmed A" userId="37cbb6571667a5a4" providerId="LiveId" clId="{254DBB95-BF0E-4154-8734-0774797C7381}" dt="2024-12-01T10:35:04.341" v="10613" actId="1076"/>
          <ac:grpSpMkLst>
            <pc:docMk/>
            <pc:sldMk cId="3740996980" sldId="359"/>
            <ac:grpSpMk id="77" creationId="{C56B0308-7470-5E09-8488-01CCF6CB56DE}"/>
          </ac:grpSpMkLst>
        </pc:grpChg>
        <pc:grpChg chg="add mod">
          <ac:chgData name="Ahmed A" userId="37cbb6571667a5a4" providerId="LiveId" clId="{254DBB95-BF0E-4154-8734-0774797C7381}" dt="2024-12-01T10:34:48.841" v="10604" actId="1076"/>
          <ac:grpSpMkLst>
            <pc:docMk/>
            <pc:sldMk cId="3740996980" sldId="359"/>
            <ac:grpSpMk id="80" creationId="{AF69A405-4051-CEEC-83C5-2A1D617F5464}"/>
          </ac:grpSpMkLst>
        </pc:grpChg>
        <pc:grpChg chg="add mod">
          <ac:chgData name="Ahmed A" userId="37cbb6571667a5a4" providerId="LiveId" clId="{254DBB95-BF0E-4154-8734-0774797C7381}" dt="2024-12-01T10:34:47.178" v="10603" actId="1076"/>
          <ac:grpSpMkLst>
            <pc:docMk/>
            <pc:sldMk cId="3740996980" sldId="359"/>
            <ac:grpSpMk id="83" creationId="{2C68E087-AAAC-770A-E863-4E4CC2D4892A}"/>
          </ac:grpSpMkLst>
        </pc:grpChg>
        <pc:grpChg chg="add mod">
          <ac:chgData name="Ahmed A" userId="37cbb6571667a5a4" providerId="LiveId" clId="{254DBB95-BF0E-4154-8734-0774797C7381}" dt="2024-12-01T10:34:42.087" v="10600" actId="1076"/>
          <ac:grpSpMkLst>
            <pc:docMk/>
            <pc:sldMk cId="3740996980" sldId="359"/>
            <ac:grpSpMk id="86" creationId="{9CF8824D-0105-0D41-1D63-8288D79C426D}"/>
          </ac:grpSpMkLst>
        </pc:grpChg>
        <pc:grpChg chg="add mod">
          <ac:chgData name="Ahmed A" userId="37cbb6571667a5a4" providerId="LiveId" clId="{254DBB95-BF0E-4154-8734-0774797C7381}" dt="2024-12-01T10:34:37.303" v="10597" actId="1076"/>
          <ac:grpSpMkLst>
            <pc:docMk/>
            <pc:sldMk cId="3740996980" sldId="359"/>
            <ac:grpSpMk id="89" creationId="{1CC50DC8-5511-7A5D-2324-E5D098C76833}"/>
          </ac:grpSpMkLst>
        </pc:grpChg>
        <pc:grpChg chg="add mod">
          <ac:chgData name="Ahmed A" userId="37cbb6571667a5a4" providerId="LiveId" clId="{254DBB95-BF0E-4154-8734-0774797C7381}" dt="2024-12-01T10:35:07.192" v="10615" actId="1076"/>
          <ac:grpSpMkLst>
            <pc:docMk/>
            <pc:sldMk cId="3740996980" sldId="359"/>
            <ac:grpSpMk id="92" creationId="{18223BC8-FE72-D6B0-8B96-9F5D1A88CA57}"/>
          </ac:grpSpMkLst>
        </pc:grpChg>
        <pc:grpChg chg="add mod">
          <ac:chgData name="Ahmed A" userId="37cbb6571667a5a4" providerId="LiveId" clId="{254DBB95-BF0E-4154-8734-0774797C7381}" dt="2024-12-01T10:35:10.841" v="10618" actId="1076"/>
          <ac:grpSpMkLst>
            <pc:docMk/>
            <pc:sldMk cId="3740996980" sldId="359"/>
            <ac:grpSpMk id="95" creationId="{B656BF1A-1114-19B9-D122-542F12BD1F26}"/>
          </ac:grpSpMkLst>
        </pc:grpChg>
        <pc:grpChg chg="add mod">
          <ac:chgData name="Ahmed A" userId="37cbb6571667a5a4" providerId="LiveId" clId="{254DBB95-BF0E-4154-8734-0774797C7381}" dt="2024-12-01T10:35:09.600" v="10617" actId="1076"/>
          <ac:grpSpMkLst>
            <pc:docMk/>
            <pc:sldMk cId="3740996980" sldId="359"/>
            <ac:grpSpMk id="98" creationId="{D1E4BDA6-C9F6-5317-3EE5-3597FD261E56}"/>
          </ac:grpSpMkLst>
        </pc:grpChg>
        <pc:grpChg chg="add mod">
          <ac:chgData name="Ahmed A" userId="37cbb6571667a5a4" providerId="LiveId" clId="{254DBB95-BF0E-4154-8734-0774797C7381}" dt="2024-12-01T10:34:52.945" v="10607" actId="1076"/>
          <ac:grpSpMkLst>
            <pc:docMk/>
            <pc:sldMk cId="3740996980" sldId="359"/>
            <ac:grpSpMk id="101" creationId="{7678A5D5-768F-9CE2-1813-52B2B569B76D}"/>
          </ac:grpSpMkLst>
        </pc:grpChg>
        <pc:grpChg chg="add mod">
          <ac:chgData name="Ahmed A" userId="37cbb6571667a5a4" providerId="LiveId" clId="{254DBB95-BF0E-4154-8734-0774797C7381}" dt="2024-12-01T10:34:51.770" v="10606" actId="1076"/>
          <ac:grpSpMkLst>
            <pc:docMk/>
            <pc:sldMk cId="3740996980" sldId="359"/>
            <ac:grpSpMk id="104" creationId="{7BE70BB5-3298-76FF-2364-E238E0F0A240}"/>
          </ac:grpSpMkLst>
        </pc:grpChg>
        <pc:grpChg chg="add mod">
          <ac:chgData name="Ahmed A" userId="37cbb6571667a5a4" providerId="LiveId" clId="{254DBB95-BF0E-4154-8734-0774797C7381}" dt="2024-12-01T10:34:58.585" v="10610" actId="1076"/>
          <ac:grpSpMkLst>
            <pc:docMk/>
            <pc:sldMk cId="3740996980" sldId="359"/>
            <ac:grpSpMk id="107" creationId="{E1283131-A4D4-3C39-9BE0-78359D730ECA}"/>
          </ac:grpSpMkLst>
        </pc:grpChg>
        <pc:grpChg chg="add mod">
          <ac:chgData name="Ahmed A" userId="37cbb6571667a5a4" providerId="LiveId" clId="{254DBB95-BF0E-4154-8734-0774797C7381}" dt="2024-12-01T10:34:39.075" v="10598" actId="1076"/>
          <ac:grpSpMkLst>
            <pc:docMk/>
            <pc:sldMk cId="3740996980" sldId="359"/>
            <ac:grpSpMk id="110" creationId="{C1A9EF3A-274A-2B4A-EC88-06B2E8067236}"/>
          </ac:grpSpMkLst>
        </pc:grpChg>
        <pc:grpChg chg="add mod">
          <ac:chgData name="Ahmed A" userId="37cbb6571667a5a4" providerId="LiveId" clId="{254DBB95-BF0E-4154-8734-0774797C7381}" dt="2024-12-01T10:34:29.678" v="10592" actId="1076"/>
          <ac:grpSpMkLst>
            <pc:docMk/>
            <pc:sldMk cId="3740996980" sldId="359"/>
            <ac:grpSpMk id="113" creationId="{A6594443-9DDB-5E7E-46F1-BFD6BDEE617E}"/>
          </ac:grpSpMkLst>
        </pc:grpChg>
        <pc:grpChg chg="add mod">
          <ac:chgData name="Ahmed A" userId="37cbb6571667a5a4" providerId="LiveId" clId="{254DBB95-BF0E-4154-8734-0774797C7381}" dt="2024-12-01T10:34:31.201" v="10593" actId="1076"/>
          <ac:grpSpMkLst>
            <pc:docMk/>
            <pc:sldMk cId="3740996980" sldId="359"/>
            <ac:grpSpMk id="116" creationId="{498DE267-8233-5B83-D781-D7D63F03BDBB}"/>
          </ac:grpSpMkLst>
        </pc:grpChg>
        <pc:grpChg chg="add mod">
          <ac:chgData name="Ahmed A" userId="37cbb6571667a5a4" providerId="LiveId" clId="{254DBB95-BF0E-4154-8734-0774797C7381}" dt="2024-12-01T10:35:32.409" v="10638" actId="1076"/>
          <ac:grpSpMkLst>
            <pc:docMk/>
            <pc:sldMk cId="3740996980" sldId="359"/>
            <ac:grpSpMk id="119" creationId="{0A7F9881-1412-8E7A-C022-542B760CB5E5}"/>
          </ac:grpSpMkLst>
        </pc:grpChg>
        <pc:grpChg chg="add mod">
          <ac:chgData name="Ahmed A" userId="37cbb6571667a5a4" providerId="LiveId" clId="{254DBB95-BF0E-4154-8734-0774797C7381}" dt="2024-12-01T10:35:02.523" v="10612" actId="1076"/>
          <ac:grpSpMkLst>
            <pc:docMk/>
            <pc:sldMk cId="3740996980" sldId="359"/>
            <ac:grpSpMk id="122" creationId="{1C72888F-496C-1AE8-5F1E-B2BDEFFF3BE8}"/>
          </ac:grpSpMkLst>
        </pc:grpChg>
        <pc:picChg chg="add mod">
          <ac:chgData name="Ahmed A" userId="37cbb6571667a5a4" providerId="LiveId" clId="{254DBB95-BF0E-4154-8734-0774797C7381}" dt="2024-12-01T10:41:02.100" v="10713" actId="1076"/>
          <ac:picMkLst>
            <pc:docMk/>
            <pc:sldMk cId="3740996980" sldId="359"/>
            <ac:picMk id="125" creationId="{28CD8FF0-4796-DEA8-5A22-7D55779B85A9}"/>
          </ac:picMkLst>
        </pc:picChg>
        <pc:picChg chg="add mod">
          <ac:chgData name="Ahmed A" userId="37cbb6571667a5a4" providerId="LiveId" clId="{254DBB95-BF0E-4154-8734-0774797C7381}" dt="2024-12-01T10:41:02.969" v="10714" actId="1076"/>
          <ac:picMkLst>
            <pc:docMk/>
            <pc:sldMk cId="3740996980" sldId="359"/>
            <ac:picMk id="126" creationId="{3A918C19-26A7-77E4-B592-BF7B9B71D912}"/>
          </ac:picMkLst>
        </pc:picChg>
      </pc:sldChg>
      <pc:sldChg chg="addSp delSp modSp new mod modTransition setBg">
        <pc:chgData name="Ahmed A" userId="37cbb6571667a5a4" providerId="LiveId" clId="{254DBB95-BF0E-4154-8734-0774797C7381}" dt="2024-12-01T10:47:55.011" v="10805" actId="1076"/>
        <pc:sldMkLst>
          <pc:docMk/>
          <pc:sldMk cId="1089410266" sldId="360"/>
        </pc:sldMkLst>
        <pc:spChg chg="mod">
          <ac:chgData name="Ahmed A" userId="37cbb6571667a5a4" providerId="LiveId" clId="{254DBB95-BF0E-4154-8734-0774797C7381}" dt="2024-12-01T10:34:04.777" v="10585" actId="27803"/>
          <ac:spMkLst>
            <pc:docMk/>
            <pc:sldMk cId="1089410266" sldId="360"/>
            <ac:spMk id="6" creationId="{5C9A8E75-F8B2-04AA-E514-2EB064A0F4E8}"/>
          </ac:spMkLst>
        </pc:spChg>
        <pc:spChg chg="mod">
          <ac:chgData name="Ahmed A" userId="37cbb6571667a5a4" providerId="LiveId" clId="{254DBB95-BF0E-4154-8734-0774797C7381}" dt="2024-12-01T10:34:04.777" v="10585" actId="27803"/>
          <ac:spMkLst>
            <pc:docMk/>
            <pc:sldMk cId="1089410266" sldId="360"/>
            <ac:spMk id="7" creationId="{170F5E8C-5F54-D4AF-AA9C-371379A1C6C6}"/>
          </ac:spMkLst>
        </pc:spChg>
        <pc:spChg chg="mod">
          <ac:chgData name="Ahmed A" userId="37cbb6571667a5a4" providerId="LiveId" clId="{254DBB95-BF0E-4154-8734-0774797C7381}" dt="2024-12-01T10:34:04.777" v="10585" actId="27803"/>
          <ac:spMkLst>
            <pc:docMk/>
            <pc:sldMk cId="1089410266" sldId="360"/>
            <ac:spMk id="9" creationId="{6D7C53E7-47E3-103A-B36A-B125ACAB4940}"/>
          </ac:spMkLst>
        </pc:spChg>
        <pc:spChg chg="mod">
          <ac:chgData name="Ahmed A" userId="37cbb6571667a5a4" providerId="LiveId" clId="{254DBB95-BF0E-4154-8734-0774797C7381}" dt="2024-12-01T10:34:04.777" v="10585" actId="27803"/>
          <ac:spMkLst>
            <pc:docMk/>
            <pc:sldMk cId="1089410266" sldId="360"/>
            <ac:spMk id="10" creationId="{E8243699-E556-186A-484D-B7991E829E76}"/>
          </ac:spMkLst>
        </pc:spChg>
        <pc:spChg chg="mod">
          <ac:chgData name="Ahmed A" userId="37cbb6571667a5a4" providerId="LiveId" clId="{254DBB95-BF0E-4154-8734-0774797C7381}" dt="2024-12-01T10:34:04.777" v="10585" actId="27803"/>
          <ac:spMkLst>
            <pc:docMk/>
            <pc:sldMk cId="1089410266" sldId="360"/>
            <ac:spMk id="12" creationId="{B70210D4-E502-FD15-C363-BCD5D81107F4}"/>
          </ac:spMkLst>
        </pc:spChg>
        <pc:spChg chg="mod">
          <ac:chgData name="Ahmed A" userId="37cbb6571667a5a4" providerId="LiveId" clId="{254DBB95-BF0E-4154-8734-0774797C7381}" dt="2024-12-01T10:34:04.777" v="10585" actId="27803"/>
          <ac:spMkLst>
            <pc:docMk/>
            <pc:sldMk cId="1089410266" sldId="360"/>
            <ac:spMk id="13" creationId="{23761B9C-B2DC-14B2-B364-393F540525D6}"/>
          </ac:spMkLst>
        </pc:spChg>
        <pc:spChg chg="mod">
          <ac:chgData name="Ahmed A" userId="37cbb6571667a5a4" providerId="LiveId" clId="{254DBB95-BF0E-4154-8734-0774797C7381}" dt="2024-12-01T10:34:04.777" v="10585" actId="27803"/>
          <ac:spMkLst>
            <pc:docMk/>
            <pc:sldMk cId="1089410266" sldId="360"/>
            <ac:spMk id="15" creationId="{D64161F6-2A58-0645-1C71-C9F04DBC319C}"/>
          </ac:spMkLst>
        </pc:spChg>
        <pc:spChg chg="mod">
          <ac:chgData name="Ahmed A" userId="37cbb6571667a5a4" providerId="LiveId" clId="{254DBB95-BF0E-4154-8734-0774797C7381}" dt="2024-12-01T10:34:04.777" v="10585" actId="27803"/>
          <ac:spMkLst>
            <pc:docMk/>
            <pc:sldMk cId="1089410266" sldId="360"/>
            <ac:spMk id="16" creationId="{BA6CEAF5-5CA1-0E27-2B88-34ABC36B5E6A}"/>
          </ac:spMkLst>
        </pc:spChg>
        <pc:spChg chg="mod">
          <ac:chgData name="Ahmed A" userId="37cbb6571667a5a4" providerId="LiveId" clId="{254DBB95-BF0E-4154-8734-0774797C7381}" dt="2024-12-01T10:34:04.777" v="10585" actId="27803"/>
          <ac:spMkLst>
            <pc:docMk/>
            <pc:sldMk cId="1089410266" sldId="360"/>
            <ac:spMk id="18" creationId="{20051149-4E91-8127-2965-126FDACCA314}"/>
          </ac:spMkLst>
        </pc:spChg>
        <pc:spChg chg="mod">
          <ac:chgData name="Ahmed A" userId="37cbb6571667a5a4" providerId="LiveId" clId="{254DBB95-BF0E-4154-8734-0774797C7381}" dt="2024-12-01T10:34:04.777" v="10585" actId="27803"/>
          <ac:spMkLst>
            <pc:docMk/>
            <pc:sldMk cId="1089410266" sldId="360"/>
            <ac:spMk id="19" creationId="{F3E86EE1-4EA9-4884-0398-C6E37FA6CB9F}"/>
          </ac:spMkLst>
        </pc:spChg>
        <pc:spChg chg="mod">
          <ac:chgData name="Ahmed A" userId="37cbb6571667a5a4" providerId="LiveId" clId="{254DBB95-BF0E-4154-8734-0774797C7381}" dt="2024-12-01T10:34:04.777" v="10585" actId="27803"/>
          <ac:spMkLst>
            <pc:docMk/>
            <pc:sldMk cId="1089410266" sldId="360"/>
            <ac:spMk id="21" creationId="{C92FDF02-03B7-7080-EE25-BC98D9910D56}"/>
          </ac:spMkLst>
        </pc:spChg>
        <pc:spChg chg="mod">
          <ac:chgData name="Ahmed A" userId="37cbb6571667a5a4" providerId="LiveId" clId="{254DBB95-BF0E-4154-8734-0774797C7381}" dt="2024-12-01T10:34:04.777" v="10585" actId="27803"/>
          <ac:spMkLst>
            <pc:docMk/>
            <pc:sldMk cId="1089410266" sldId="360"/>
            <ac:spMk id="22" creationId="{D52BA94F-1A1B-5601-9083-BAB6B1FCDB33}"/>
          </ac:spMkLst>
        </pc:spChg>
        <pc:spChg chg="mod">
          <ac:chgData name="Ahmed A" userId="37cbb6571667a5a4" providerId="LiveId" clId="{254DBB95-BF0E-4154-8734-0774797C7381}" dt="2024-12-01T10:34:04.777" v="10585" actId="27803"/>
          <ac:spMkLst>
            <pc:docMk/>
            <pc:sldMk cId="1089410266" sldId="360"/>
            <ac:spMk id="24" creationId="{3393EF0A-7ADE-27AE-B192-227080B33F17}"/>
          </ac:spMkLst>
        </pc:spChg>
        <pc:spChg chg="mod">
          <ac:chgData name="Ahmed A" userId="37cbb6571667a5a4" providerId="LiveId" clId="{254DBB95-BF0E-4154-8734-0774797C7381}" dt="2024-12-01T10:34:04.777" v="10585" actId="27803"/>
          <ac:spMkLst>
            <pc:docMk/>
            <pc:sldMk cId="1089410266" sldId="360"/>
            <ac:spMk id="25" creationId="{20DB1D1D-2E64-32B7-AFFF-1E7D279015C9}"/>
          </ac:spMkLst>
        </pc:spChg>
        <pc:spChg chg="mod">
          <ac:chgData name="Ahmed A" userId="37cbb6571667a5a4" providerId="LiveId" clId="{254DBB95-BF0E-4154-8734-0774797C7381}" dt="2024-12-01T10:34:04.777" v="10585" actId="27803"/>
          <ac:spMkLst>
            <pc:docMk/>
            <pc:sldMk cId="1089410266" sldId="360"/>
            <ac:spMk id="27" creationId="{DF751A77-F3AC-142C-0B6F-50ACE7A467B6}"/>
          </ac:spMkLst>
        </pc:spChg>
        <pc:spChg chg="mod">
          <ac:chgData name="Ahmed A" userId="37cbb6571667a5a4" providerId="LiveId" clId="{254DBB95-BF0E-4154-8734-0774797C7381}" dt="2024-12-01T10:34:04.777" v="10585" actId="27803"/>
          <ac:spMkLst>
            <pc:docMk/>
            <pc:sldMk cId="1089410266" sldId="360"/>
            <ac:spMk id="28" creationId="{AC8B3DD2-1F41-BAA8-FF48-646A5A600F2F}"/>
          </ac:spMkLst>
        </pc:spChg>
        <pc:spChg chg="mod">
          <ac:chgData name="Ahmed A" userId="37cbb6571667a5a4" providerId="LiveId" clId="{254DBB95-BF0E-4154-8734-0774797C7381}" dt="2024-12-01T10:34:04.777" v="10585" actId="27803"/>
          <ac:spMkLst>
            <pc:docMk/>
            <pc:sldMk cId="1089410266" sldId="360"/>
            <ac:spMk id="30" creationId="{298AA18B-6005-26D3-A657-FFD9BC1C69BC}"/>
          </ac:spMkLst>
        </pc:spChg>
        <pc:spChg chg="mod">
          <ac:chgData name="Ahmed A" userId="37cbb6571667a5a4" providerId="LiveId" clId="{254DBB95-BF0E-4154-8734-0774797C7381}" dt="2024-12-01T10:34:04.777" v="10585" actId="27803"/>
          <ac:spMkLst>
            <pc:docMk/>
            <pc:sldMk cId="1089410266" sldId="360"/>
            <ac:spMk id="31" creationId="{C63B05E0-BF66-F641-E484-CEF4B93816CB}"/>
          </ac:spMkLst>
        </pc:spChg>
        <pc:spChg chg="mod">
          <ac:chgData name="Ahmed A" userId="37cbb6571667a5a4" providerId="LiveId" clId="{254DBB95-BF0E-4154-8734-0774797C7381}" dt="2024-12-01T10:34:04.777" v="10585" actId="27803"/>
          <ac:spMkLst>
            <pc:docMk/>
            <pc:sldMk cId="1089410266" sldId="360"/>
            <ac:spMk id="33" creationId="{4259261E-62A2-6771-88E8-6BB4FCFB6C42}"/>
          </ac:spMkLst>
        </pc:spChg>
        <pc:spChg chg="mod">
          <ac:chgData name="Ahmed A" userId="37cbb6571667a5a4" providerId="LiveId" clId="{254DBB95-BF0E-4154-8734-0774797C7381}" dt="2024-12-01T10:34:04.777" v="10585" actId="27803"/>
          <ac:spMkLst>
            <pc:docMk/>
            <pc:sldMk cId="1089410266" sldId="360"/>
            <ac:spMk id="34" creationId="{C3D9C1A2-A813-7318-98E0-08D87C520104}"/>
          </ac:spMkLst>
        </pc:spChg>
        <pc:spChg chg="mod">
          <ac:chgData name="Ahmed A" userId="37cbb6571667a5a4" providerId="LiveId" clId="{254DBB95-BF0E-4154-8734-0774797C7381}" dt="2024-12-01T10:34:04.777" v="10585" actId="27803"/>
          <ac:spMkLst>
            <pc:docMk/>
            <pc:sldMk cId="1089410266" sldId="360"/>
            <ac:spMk id="36" creationId="{6FE9AE54-6915-18DA-F55B-3D69EED00B3C}"/>
          </ac:spMkLst>
        </pc:spChg>
        <pc:spChg chg="mod">
          <ac:chgData name="Ahmed A" userId="37cbb6571667a5a4" providerId="LiveId" clId="{254DBB95-BF0E-4154-8734-0774797C7381}" dt="2024-12-01T10:34:04.777" v="10585" actId="27803"/>
          <ac:spMkLst>
            <pc:docMk/>
            <pc:sldMk cId="1089410266" sldId="360"/>
            <ac:spMk id="37" creationId="{AE78FE4F-F2EC-ACCA-7E5E-917BEC8C7D78}"/>
          </ac:spMkLst>
        </pc:spChg>
        <pc:spChg chg="mod">
          <ac:chgData name="Ahmed A" userId="37cbb6571667a5a4" providerId="LiveId" clId="{254DBB95-BF0E-4154-8734-0774797C7381}" dt="2024-12-01T10:34:04.777" v="10585" actId="27803"/>
          <ac:spMkLst>
            <pc:docMk/>
            <pc:sldMk cId="1089410266" sldId="360"/>
            <ac:spMk id="39" creationId="{D61C9A5F-EB1A-7982-CE2A-AA7D64F56834}"/>
          </ac:spMkLst>
        </pc:spChg>
        <pc:spChg chg="mod">
          <ac:chgData name="Ahmed A" userId="37cbb6571667a5a4" providerId="LiveId" clId="{254DBB95-BF0E-4154-8734-0774797C7381}" dt="2024-12-01T10:34:04.777" v="10585" actId="27803"/>
          <ac:spMkLst>
            <pc:docMk/>
            <pc:sldMk cId="1089410266" sldId="360"/>
            <ac:spMk id="40" creationId="{B32A0B84-6362-F1FC-B6C1-E21FB9D1F04E}"/>
          </ac:spMkLst>
        </pc:spChg>
        <pc:spChg chg="mod">
          <ac:chgData name="Ahmed A" userId="37cbb6571667a5a4" providerId="LiveId" clId="{254DBB95-BF0E-4154-8734-0774797C7381}" dt="2024-12-01T10:34:04.777" v="10585" actId="27803"/>
          <ac:spMkLst>
            <pc:docMk/>
            <pc:sldMk cId="1089410266" sldId="360"/>
            <ac:spMk id="42" creationId="{A9027B56-7841-C930-FF42-F49A6234B4A8}"/>
          </ac:spMkLst>
        </pc:spChg>
        <pc:spChg chg="mod">
          <ac:chgData name="Ahmed A" userId="37cbb6571667a5a4" providerId="LiveId" clId="{254DBB95-BF0E-4154-8734-0774797C7381}" dt="2024-12-01T10:34:04.777" v="10585" actId="27803"/>
          <ac:spMkLst>
            <pc:docMk/>
            <pc:sldMk cId="1089410266" sldId="360"/>
            <ac:spMk id="43" creationId="{0EFC25C9-DD07-E312-9730-C5CD281449FF}"/>
          </ac:spMkLst>
        </pc:spChg>
        <pc:spChg chg="mod">
          <ac:chgData name="Ahmed A" userId="37cbb6571667a5a4" providerId="LiveId" clId="{254DBB95-BF0E-4154-8734-0774797C7381}" dt="2024-12-01T10:34:04.777" v="10585" actId="27803"/>
          <ac:spMkLst>
            <pc:docMk/>
            <pc:sldMk cId="1089410266" sldId="360"/>
            <ac:spMk id="45" creationId="{FF45BE43-CD80-7995-5C3F-FA44E20AD489}"/>
          </ac:spMkLst>
        </pc:spChg>
        <pc:spChg chg="mod">
          <ac:chgData name="Ahmed A" userId="37cbb6571667a5a4" providerId="LiveId" clId="{254DBB95-BF0E-4154-8734-0774797C7381}" dt="2024-12-01T10:34:04.777" v="10585" actId="27803"/>
          <ac:spMkLst>
            <pc:docMk/>
            <pc:sldMk cId="1089410266" sldId="360"/>
            <ac:spMk id="46" creationId="{00D82477-DEFB-478C-8D3A-284CF24F4F1F}"/>
          </ac:spMkLst>
        </pc:spChg>
        <pc:spChg chg="mod">
          <ac:chgData name="Ahmed A" userId="37cbb6571667a5a4" providerId="LiveId" clId="{254DBB95-BF0E-4154-8734-0774797C7381}" dt="2024-12-01T10:34:04.777" v="10585" actId="27803"/>
          <ac:spMkLst>
            <pc:docMk/>
            <pc:sldMk cId="1089410266" sldId="360"/>
            <ac:spMk id="48" creationId="{EED1FB41-536F-C123-96FE-A09FC843FD73}"/>
          </ac:spMkLst>
        </pc:spChg>
        <pc:spChg chg="mod">
          <ac:chgData name="Ahmed A" userId="37cbb6571667a5a4" providerId="LiveId" clId="{254DBB95-BF0E-4154-8734-0774797C7381}" dt="2024-12-01T10:34:04.777" v="10585" actId="27803"/>
          <ac:spMkLst>
            <pc:docMk/>
            <pc:sldMk cId="1089410266" sldId="360"/>
            <ac:spMk id="49" creationId="{97363FAF-76A4-E4E8-0FE3-D97408E56615}"/>
          </ac:spMkLst>
        </pc:spChg>
        <pc:spChg chg="mod">
          <ac:chgData name="Ahmed A" userId="37cbb6571667a5a4" providerId="LiveId" clId="{254DBB95-BF0E-4154-8734-0774797C7381}" dt="2024-12-01T10:34:04.777" v="10585" actId="27803"/>
          <ac:spMkLst>
            <pc:docMk/>
            <pc:sldMk cId="1089410266" sldId="360"/>
            <ac:spMk id="51" creationId="{A347EF17-A44A-403B-34D2-908C78DA8967}"/>
          </ac:spMkLst>
        </pc:spChg>
        <pc:spChg chg="mod">
          <ac:chgData name="Ahmed A" userId="37cbb6571667a5a4" providerId="LiveId" clId="{254DBB95-BF0E-4154-8734-0774797C7381}" dt="2024-12-01T10:34:04.777" v="10585" actId="27803"/>
          <ac:spMkLst>
            <pc:docMk/>
            <pc:sldMk cId="1089410266" sldId="360"/>
            <ac:spMk id="52" creationId="{0B80B1A3-AF9B-257A-2C0F-C9BDD3A05218}"/>
          </ac:spMkLst>
        </pc:spChg>
        <pc:spChg chg="mod">
          <ac:chgData name="Ahmed A" userId="37cbb6571667a5a4" providerId="LiveId" clId="{254DBB95-BF0E-4154-8734-0774797C7381}" dt="2024-12-01T10:34:04.777" v="10585" actId="27803"/>
          <ac:spMkLst>
            <pc:docMk/>
            <pc:sldMk cId="1089410266" sldId="360"/>
            <ac:spMk id="54" creationId="{870CD886-C3EB-2914-B452-B4124C3F5C65}"/>
          </ac:spMkLst>
        </pc:spChg>
        <pc:spChg chg="mod">
          <ac:chgData name="Ahmed A" userId="37cbb6571667a5a4" providerId="LiveId" clId="{254DBB95-BF0E-4154-8734-0774797C7381}" dt="2024-12-01T10:34:04.777" v="10585" actId="27803"/>
          <ac:spMkLst>
            <pc:docMk/>
            <pc:sldMk cId="1089410266" sldId="360"/>
            <ac:spMk id="55" creationId="{7E2B470D-6776-C865-DB6B-38B0C106DA1A}"/>
          </ac:spMkLst>
        </pc:spChg>
        <pc:spChg chg="mod">
          <ac:chgData name="Ahmed A" userId="37cbb6571667a5a4" providerId="LiveId" clId="{254DBB95-BF0E-4154-8734-0774797C7381}" dt="2024-12-01T10:34:04.777" v="10585" actId="27803"/>
          <ac:spMkLst>
            <pc:docMk/>
            <pc:sldMk cId="1089410266" sldId="360"/>
            <ac:spMk id="57" creationId="{D3744217-B537-13E7-4962-EE7B23CBD49A}"/>
          </ac:spMkLst>
        </pc:spChg>
        <pc:spChg chg="mod">
          <ac:chgData name="Ahmed A" userId="37cbb6571667a5a4" providerId="LiveId" clId="{254DBB95-BF0E-4154-8734-0774797C7381}" dt="2024-12-01T10:34:04.777" v="10585" actId="27803"/>
          <ac:spMkLst>
            <pc:docMk/>
            <pc:sldMk cId="1089410266" sldId="360"/>
            <ac:spMk id="58" creationId="{35ED5630-E00C-FD86-8812-D6D53DA09CED}"/>
          </ac:spMkLst>
        </pc:spChg>
        <pc:spChg chg="mod">
          <ac:chgData name="Ahmed A" userId="37cbb6571667a5a4" providerId="LiveId" clId="{254DBB95-BF0E-4154-8734-0774797C7381}" dt="2024-12-01T10:34:04.777" v="10585" actId="27803"/>
          <ac:spMkLst>
            <pc:docMk/>
            <pc:sldMk cId="1089410266" sldId="360"/>
            <ac:spMk id="60" creationId="{C64BD2D0-593F-88B6-73D2-D31E69690D51}"/>
          </ac:spMkLst>
        </pc:spChg>
        <pc:spChg chg="mod">
          <ac:chgData name="Ahmed A" userId="37cbb6571667a5a4" providerId="LiveId" clId="{254DBB95-BF0E-4154-8734-0774797C7381}" dt="2024-12-01T10:34:04.777" v="10585" actId="27803"/>
          <ac:spMkLst>
            <pc:docMk/>
            <pc:sldMk cId="1089410266" sldId="360"/>
            <ac:spMk id="61" creationId="{B588FEE7-5B0D-C67E-622F-30C95C081EDD}"/>
          </ac:spMkLst>
        </pc:spChg>
        <pc:spChg chg="mod">
          <ac:chgData name="Ahmed A" userId="37cbb6571667a5a4" providerId="LiveId" clId="{254DBB95-BF0E-4154-8734-0774797C7381}" dt="2024-12-01T10:34:04.777" v="10585" actId="27803"/>
          <ac:spMkLst>
            <pc:docMk/>
            <pc:sldMk cId="1089410266" sldId="360"/>
            <ac:spMk id="63" creationId="{1231DEF5-C305-2C0F-ABF3-05FE30AC030E}"/>
          </ac:spMkLst>
        </pc:spChg>
        <pc:spChg chg="mod">
          <ac:chgData name="Ahmed A" userId="37cbb6571667a5a4" providerId="LiveId" clId="{254DBB95-BF0E-4154-8734-0774797C7381}" dt="2024-12-01T10:34:04.777" v="10585" actId="27803"/>
          <ac:spMkLst>
            <pc:docMk/>
            <pc:sldMk cId="1089410266" sldId="360"/>
            <ac:spMk id="64" creationId="{034329C6-6823-B7AD-6802-9116B1004BA9}"/>
          </ac:spMkLst>
        </pc:spChg>
        <pc:spChg chg="mod">
          <ac:chgData name="Ahmed A" userId="37cbb6571667a5a4" providerId="LiveId" clId="{254DBB95-BF0E-4154-8734-0774797C7381}" dt="2024-12-01T10:34:04.777" v="10585" actId="27803"/>
          <ac:spMkLst>
            <pc:docMk/>
            <pc:sldMk cId="1089410266" sldId="360"/>
            <ac:spMk id="66" creationId="{17AB9D2D-1210-86E2-0243-2933D36B00E9}"/>
          </ac:spMkLst>
        </pc:spChg>
        <pc:spChg chg="mod">
          <ac:chgData name="Ahmed A" userId="37cbb6571667a5a4" providerId="LiveId" clId="{254DBB95-BF0E-4154-8734-0774797C7381}" dt="2024-12-01T10:34:04.777" v="10585" actId="27803"/>
          <ac:spMkLst>
            <pc:docMk/>
            <pc:sldMk cId="1089410266" sldId="360"/>
            <ac:spMk id="67" creationId="{878BB7F4-5089-9E13-5C6A-E5C3F209AC59}"/>
          </ac:spMkLst>
        </pc:spChg>
        <pc:spChg chg="mod">
          <ac:chgData name="Ahmed A" userId="37cbb6571667a5a4" providerId="LiveId" clId="{254DBB95-BF0E-4154-8734-0774797C7381}" dt="2024-12-01T10:34:04.777" v="10585" actId="27803"/>
          <ac:spMkLst>
            <pc:docMk/>
            <pc:sldMk cId="1089410266" sldId="360"/>
            <ac:spMk id="69" creationId="{0C8ED978-E359-E7C9-1698-52878280401A}"/>
          </ac:spMkLst>
        </pc:spChg>
        <pc:spChg chg="mod">
          <ac:chgData name="Ahmed A" userId="37cbb6571667a5a4" providerId="LiveId" clId="{254DBB95-BF0E-4154-8734-0774797C7381}" dt="2024-12-01T10:34:04.777" v="10585" actId="27803"/>
          <ac:spMkLst>
            <pc:docMk/>
            <pc:sldMk cId="1089410266" sldId="360"/>
            <ac:spMk id="70" creationId="{BF74F7AF-5A1E-1307-F325-A4B81D2BCADD}"/>
          </ac:spMkLst>
        </pc:spChg>
        <pc:spChg chg="mod">
          <ac:chgData name="Ahmed A" userId="37cbb6571667a5a4" providerId="LiveId" clId="{254DBB95-BF0E-4154-8734-0774797C7381}" dt="2024-12-01T10:34:04.777" v="10585" actId="27803"/>
          <ac:spMkLst>
            <pc:docMk/>
            <pc:sldMk cId="1089410266" sldId="360"/>
            <ac:spMk id="72" creationId="{5844452E-1E3A-1CBA-698C-E316EA1631AA}"/>
          </ac:spMkLst>
        </pc:spChg>
        <pc:spChg chg="mod">
          <ac:chgData name="Ahmed A" userId="37cbb6571667a5a4" providerId="LiveId" clId="{254DBB95-BF0E-4154-8734-0774797C7381}" dt="2024-12-01T10:34:04.777" v="10585" actId="27803"/>
          <ac:spMkLst>
            <pc:docMk/>
            <pc:sldMk cId="1089410266" sldId="360"/>
            <ac:spMk id="73" creationId="{06A147D0-BB8B-FDDB-3A11-DB64934A71EB}"/>
          </ac:spMkLst>
        </pc:spChg>
        <pc:spChg chg="mod">
          <ac:chgData name="Ahmed A" userId="37cbb6571667a5a4" providerId="LiveId" clId="{254DBB95-BF0E-4154-8734-0774797C7381}" dt="2024-12-01T10:34:04.777" v="10585" actId="27803"/>
          <ac:spMkLst>
            <pc:docMk/>
            <pc:sldMk cId="1089410266" sldId="360"/>
            <ac:spMk id="75" creationId="{F037D5D3-B749-968C-5204-98FB45E984CA}"/>
          </ac:spMkLst>
        </pc:spChg>
        <pc:spChg chg="mod">
          <ac:chgData name="Ahmed A" userId="37cbb6571667a5a4" providerId="LiveId" clId="{254DBB95-BF0E-4154-8734-0774797C7381}" dt="2024-12-01T10:34:04.777" v="10585" actId="27803"/>
          <ac:spMkLst>
            <pc:docMk/>
            <pc:sldMk cId="1089410266" sldId="360"/>
            <ac:spMk id="76" creationId="{CFFBC804-DE81-3A78-FCDF-09E489FD6E80}"/>
          </ac:spMkLst>
        </pc:spChg>
        <pc:spChg chg="mod">
          <ac:chgData name="Ahmed A" userId="37cbb6571667a5a4" providerId="LiveId" clId="{254DBB95-BF0E-4154-8734-0774797C7381}" dt="2024-12-01T10:34:04.777" v="10585" actId="27803"/>
          <ac:spMkLst>
            <pc:docMk/>
            <pc:sldMk cId="1089410266" sldId="360"/>
            <ac:spMk id="78" creationId="{CCD93073-94DD-615E-61FD-E20BF191CCA1}"/>
          </ac:spMkLst>
        </pc:spChg>
        <pc:spChg chg="mod">
          <ac:chgData name="Ahmed A" userId="37cbb6571667a5a4" providerId="LiveId" clId="{254DBB95-BF0E-4154-8734-0774797C7381}" dt="2024-12-01T10:34:04.777" v="10585" actId="27803"/>
          <ac:spMkLst>
            <pc:docMk/>
            <pc:sldMk cId="1089410266" sldId="360"/>
            <ac:spMk id="79" creationId="{A7000E52-6984-8CB1-7D8B-BB686706B071}"/>
          </ac:spMkLst>
        </pc:spChg>
        <pc:spChg chg="mod">
          <ac:chgData name="Ahmed A" userId="37cbb6571667a5a4" providerId="LiveId" clId="{254DBB95-BF0E-4154-8734-0774797C7381}" dt="2024-12-01T10:34:04.777" v="10585" actId="27803"/>
          <ac:spMkLst>
            <pc:docMk/>
            <pc:sldMk cId="1089410266" sldId="360"/>
            <ac:spMk id="81" creationId="{443BE243-E2F7-A0C0-249C-5138D1D874FA}"/>
          </ac:spMkLst>
        </pc:spChg>
        <pc:spChg chg="mod">
          <ac:chgData name="Ahmed A" userId="37cbb6571667a5a4" providerId="LiveId" clId="{254DBB95-BF0E-4154-8734-0774797C7381}" dt="2024-12-01T10:34:04.777" v="10585" actId="27803"/>
          <ac:spMkLst>
            <pc:docMk/>
            <pc:sldMk cId="1089410266" sldId="360"/>
            <ac:spMk id="82" creationId="{82C7F136-B8D5-ED40-D9AA-3AED57F2217F}"/>
          </ac:spMkLst>
        </pc:spChg>
        <pc:spChg chg="mod">
          <ac:chgData name="Ahmed A" userId="37cbb6571667a5a4" providerId="LiveId" clId="{254DBB95-BF0E-4154-8734-0774797C7381}" dt="2024-12-01T10:34:04.777" v="10585" actId="27803"/>
          <ac:spMkLst>
            <pc:docMk/>
            <pc:sldMk cId="1089410266" sldId="360"/>
            <ac:spMk id="84" creationId="{FAB9700D-18FD-929B-674C-05EB30D676FA}"/>
          </ac:spMkLst>
        </pc:spChg>
        <pc:spChg chg="mod">
          <ac:chgData name="Ahmed A" userId="37cbb6571667a5a4" providerId="LiveId" clId="{254DBB95-BF0E-4154-8734-0774797C7381}" dt="2024-12-01T10:34:04.777" v="10585" actId="27803"/>
          <ac:spMkLst>
            <pc:docMk/>
            <pc:sldMk cId="1089410266" sldId="360"/>
            <ac:spMk id="85" creationId="{653EAFBB-39D1-91DC-EC16-4DAEA3E6DF5D}"/>
          </ac:spMkLst>
        </pc:spChg>
        <pc:spChg chg="mod">
          <ac:chgData name="Ahmed A" userId="37cbb6571667a5a4" providerId="LiveId" clId="{254DBB95-BF0E-4154-8734-0774797C7381}" dt="2024-12-01T10:34:04.777" v="10585" actId="27803"/>
          <ac:spMkLst>
            <pc:docMk/>
            <pc:sldMk cId="1089410266" sldId="360"/>
            <ac:spMk id="87" creationId="{0BC48726-0341-0C06-0BD6-6FB067EE902E}"/>
          </ac:spMkLst>
        </pc:spChg>
        <pc:spChg chg="mod">
          <ac:chgData name="Ahmed A" userId="37cbb6571667a5a4" providerId="LiveId" clId="{254DBB95-BF0E-4154-8734-0774797C7381}" dt="2024-12-01T10:34:04.777" v="10585" actId="27803"/>
          <ac:spMkLst>
            <pc:docMk/>
            <pc:sldMk cId="1089410266" sldId="360"/>
            <ac:spMk id="88" creationId="{E2149E23-03FE-507D-E585-327C017E6582}"/>
          </ac:spMkLst>
        </pc:spChg>
        <pc:spChg chg="mod">
          <ac:chgData name="Ahmed A" userId="37cbb6571667a5a4" providerId="LiveId" clId="{254DBB95-BF0E-4154-8734-0774797C7381}" dt="2024-12-01T10:34:04.777" v="10585" actId="27803"/>
          <ac:spMkLst>
            <pc:docMk/>
            <pc:sldMk cId="1089410266" sldId="360"/>
            <ac:spMk id="90" creationId="{1EB03720-20E7-11AA-4B72-8D6A427826B4}"/>
          </ac:spMkLst>
        </pc:spChg>
        <pc:spChg chg="mod">
          <ac:chgData name="Ahmed A" userId="37cbb6571667a5a4" providerId="LiveId" clId="{254DBB95-BF0E-4154-8734-0774797C7381}" dt="2024-12-01T10:34:04.777" v="10585" actId="27803"/>
          <ac:spMkLst>
            <pc:docMk/>
            <pc:sldMk cId="1089410266" sldId="360"/>
            <ac:spMk id="91" creationId="{1BB5F8D6-CA44-3CEA-5889-D30847F665DA}"/>
          </ac:spMkLst>
        </pc:spChg>
        <pc:spChg chg="mod">
          <ac:chgData name="Ahmed A" userId="37cbb6571667a5a4" providerId="LiveId" clId="{254DBB95-BF0E-4154-8734-0774797C7381}" dt="2024-12-01T10:34:04.777" v="10585" actId="27803"/>
          <ac:spMkLst>
            <pc:docMk/>
            <pc:sldMk cId="1089410266" sldId="360"/>
            <ac:spMk id="93" creationId="{2337D79F-411D-98BE-17B6-5068770BFD35}"/>
          </ac:spMkLst>
        </pc:spChg>
        <pc:spChg chg="mod">
          <ac:chgData name="Ahmed A" userId="37cbb6571667a5a4" providerId="LiveId" clId="{254DBB95-BF0E-4154-8734-0774797C7381}" dt="2024-12-01T10:34:04.777" v="10585" actId="27803"/>
          <ac:spMkLst>
            <pc:docMk/>
            <pc:sldMk cId="1089410266" sldId="360"/>
            <ac:spMk id="94" creationId="{BBD4B2E5-639A-522E-6A32-890A7A3B01AB}"/>
          </ac:spMkLst>
        </pc:spChg>
        <pc:spChg chg="mod">
          <ac:chgData name="Ahmed A" userId="37cbb6571667a5a4" providerId="LiveId" clId="{254DBB95-BF0E-4154-8734-0774797C7381}" dt="2024-12-01T10:34:04.777" v="10585" actId="27803"/>
          <ac:spMkLst>
            <pc:docMk/>
            <pc:sldMk cId="1089410266" sldId="360"/>
            <ac:spMk id="96" creationId="{95FA4137-3AA0-9F1F-7B27-7ACA63B87CEB}"/>
          </ac:spMkLst>
        </pc:spChg>
        <pc:spChg chg="mod">
          <ac:chgData name="Ahmed A" userId="37cbb6571667a5a4" providerId="LiveId" clId="{254DBB95-BF0E-4154-8734-0774797C7381}" dt="2024-12-01T10:34:04.777" v="10585" actId="27803"/>
          <ac:spMkLst>
            <pc:docMk/>
            <pc:sldMk cId="1089410266" sldId="360"/>
            <ac:spMk id="97" creationId="{D50FE67B-B008-81D6-3BE4-B008DCE3CD2D}"/>
          </ac:spMkLst>
        </pc:spChg>
        <pc:spChg chg="mod">
          <ac:chgData name="Ahmed A" userId="37cbb6571667a5a4" providerId="LiveId" clId="{254DBB95-BF0E-4154-8734-0774797C7381}" dt="2024-12-01T10:34:04.777" v="10585" actId="27803"/>
          <ac:spMkLst>
            <pc:docMk/>
            <pc:sldMk cId="1089410266" sldId="360"/>
            <ac:spMk id="99" creationId="{11A44C03-EF2E-CF7F-F5FA-1CF48AC499E8}"/>
          </ac:spMkLst>
        </pc:spChg>
        <pc:spChg chg="mod">
          <ac:chgData name="Ahmed A" userId="37cbb6571667a5a4" providerId="LiveId" clId="{254DBB95-BF0E-4154-8734-0774797C7381}" dt="2024-12-01T10:34:04.777" v="10585" actId="27803"/>
          <ac:spMkLst>
            <pc:docMk/>
            <pc:sldMk cId="1089410266" sldId="360"/>
            <ac:spMk id="100" creationId="{14A461CC-0C96-EECF-52B5-E8540BFD8FAB}"/>
          </ac:spMkLst>
        </pc:spChg>
        <pc:spChg chg="mod">
          <ac:chgData name="Ahmed A" userId="37cbb6571667a5a4" providerId="LiveId" clId="{254DBB95-BF0E-4154-8734-0774797C7381}" dt="2024-12-01T10:34:04.777" v="10585" actId="27803"/>
          <ac:spMkLst>
            <pc:docMk/>
            <pc:sldMk cId="1089410266" sldId="360"/>
            <ac:spMk id="102" creationId="{50AA2B64-9374-A58E-50EC-216AF0350E2D}"/>
          </ac:spMkLst>
        </pc:spChg>
        <pc:spChg chg="mod">
          <ac:chgData name="Ahmed A" userId="37cbb6571667a5a4" providerId="LiveId" clId="{254DBB95-BF0E-4154-8734-0774797C7381}" dt="2024-12-01T10:34:04.777" v="10585" actId="27803"/>
          <ac:spMkLst>
            <pc:docMk/>
            <pc:sldMk cId="1089410266" sldId="360"/>
            <ac:spMk id="103" creationId="{DEA7C4B3-03B3-AC32-A015-0A1428879BBF}"/>
          </ac:spMkLst>
        </pc:spChg>
        <pc:spChg chg="mod">
          <ac:chgData name="Ahmed A" userId="37cbb6571667a5a4" providerId="LiveId" clId="{254DBB95-BF0E-4154-8734-0774797C7381}" dt="2024-12-01T10:34:04.777" v="10585" actId="27803"/>
          <ac:spMkLst>
            <pc:docMk/>
            <pc:sldMk cId="1089410266" sldId="360"/>
            <ac:spMk id="105" creationId="{46D951F4-42BB-C63C-D89F-1AC911779CEB}"/>
          </ac:spMkLst>
        </pc:spChg>
        <pc:spChg chg="mod">
          <ac:chgData name="Ahmed A" userId="37cbb6571667a5a4" providerId="LiveId" clId="{254DBB95-BF0E-4154-8734-0774797C7381}" dt="2024-12-01T10:34:04.777" v="10585" actId="27803"/>
          <ac:spMkLst>
            <pc:docMk/>
            <pc:sldMk cId="1089410266" sldId="360"/>
            <ac:spMk id="106" creationId="{5FF72AF7-EB65-52EC-0D6B-FE43091EE26E}"/>
          </ac:spMkLst>
        </pc:spChg>
        <pc:spChg chg="mod">
          <ac:chgData name="Ahmed A" userId="37cbb6571667a5a4" providerId="LiveId" clId="{254DBB95-BF0E-4154-8734-0774797C7381}" dt="2024-12-01T10:34:04.777" v="10585" actId="27803"/>
          <ac:spMkLst>
            <pc:docMk/>
            <pc:sldMk cId="1089410266" sldId="360"/>
            <ac:spMk id="108" creationId="{D87DCB22-9B85-37F7-432F-725C79C74C82}"/>
          </ac:spMkLst>
        </pc:spChg>
        <pc:spChg chg="mod">
          <ac:chgData name="Ahmed A" userId="37cbb6571667a5a4" providerId="LiveId" clId="{254DBB95-BF0E-4154-8734-0774797C7381}" dt="2024-12-01T10:34:04.777" v="10585" actId="27803"/>
          <ac:spMkLst>
            <pc:docMk/>
            <pc:sldMk cId="1089410266" sldId="360"/>
            <ac:spMk id="109" creationId="{1FCBB554-454D-D7F8-B933-3E02199E1AE9}"/>
          </ac:spMkLst>
        </pc:spChg>
        <pc:spChg chg="mod">
          <ac:chgData name="Ahmed A" userId="37cbb6571667a5a4" providerId="LiveId" clId="{254DBB95-BF0E-4154-8734-0774797C7381}" dt="2024-12-01T10:34:04.777" v="10585" actId="27803"/>
          <ac:spMkLst>
            <pc:docMk/>
            <pc:sldMk cId="1089410266" sldId="360"/>
            <ac:spMk id="111" creationId="{CCB2735F-9C6A-0CBB-A087-D9EA4830020C}"/>
          </ac:spMkLst>
        </pc:spChg>
        <pc:spChg chg="mod">
          <ac:chgData name="Ahmed A" userId="37cbb6571667a5a4" providerId="LiveId" clId="{254DBB95-BF0E-4154-8734-0774797C7381}" dt="2024-12-01T10:34:04.777" v="10585" actId="27803"/>
          <ac:spMkLst>
            <pc:docMk/>
            <pc:sldMk cId="1089410266" sldId="360"/>
            <ac:spMk id="112" creationId="{397E70BF-F821-3E08-AAB1-EE3E5F950DE3}"/>
          </ac:spMkLst>
        </pc:spChg>
        <pc:spChg chg="mod">
          <ac:chgData name="Ahmed A" userId="37cbb6571667a5a4" providerId="LiveId" clId="{254DBB95-BF0E-4154-8734-0774797C7381}" dt="2024-12-01T10:34:04.777" v="10585" actId="27803"/>
          <ac:spMkLst>
            <pc:docMk/>
            <pc:sldMk cId="1089410266" sldId="360"/>
            <ac:spMk id="114" creationId="{E0CA3D4A-56A5-26F0-4EFA-23506D4498A2}"/>
          </ac:spMkLst>
        </pc:spChg>
        <pc:spChg chg="mod">
          <ac:chgData name="Ahmed A" userId="37cbb6571667a5a4" providerId="LiveId" clId="{254DBB95-BF0E-4154-8734-0774797C7381}" dt="2024-12-01T10:34:04.777" v="10585" actId="27803"/>
          <ac:spMkLst>
            <pc:docMk/>
            <pc:sldMk cId="1089410266" sldId="360"/>
            <ac:spMk id="115" creationId="{CFA57AAB-57AC-A309-BE5A-3882A3A4207B}"/>
          </ac:spMkLst>
        </pc:spChg>
        <pc:spChg chg="mod">
          <ac:chgData name="Ahmed A" userId="37cbb6571667a5a4" providerId="LiveId" clId="{254DBB95-BF0E-4154-8734-0774797C7381}" dt="2024-12-01T10:34:04.777" v="10585" actId="27803"/>
          <ac:spMkLst>
            <pc:docMk/>
            <pc:sldMk cId="1089410266" sldId="360"/>
            <ac:spMk id="117" creationId="{7F4EACBE-4182-E290-FAC6-305B7832DF8D}"/>
          </ac:spMkLst>
        </pc:spChg>
        <pc:spChg chg="mod">
          <ac:chgData name="Ahmed A" userId="37cbb6571667a5a4" providerId="LiveId" clId="{254DBB95-BF0E-4154-8734-0774797C7381}" dt="2024-12-01T10:34:04.777" v="10585" actId="27803"/>
          <ac:spMkLst>
            <pc:docMk/>
            <pc:sldMk cId="1089410266" sldId="360"/>
            <ac:spMk id="118" creationId="{BA9155F6-D9A1-A722-9406-68E694471EC6}"/>
          </ac:spMkLst>
        </pc:spChg>
        <pc:spChg chg="mod">
          <ac:chgData name="Ahmed A" userId="37cbb6571667a5a4" providerId="LiveId" clId="{254DBB95-BF0E-4154-8734-0774797C7381}" dt="2024-12-01T10:34:04.777" v="10585" actId="27803"/>
          <ac:spMkLst>
            <pc:docMk/>
            <pc:sldMk cId="1089410266" sldId="360"/>
            <ac:spMk id="120" creationId="{3B02F404-E762-7642-22DE-0E2712FFE04C}"/>
          </ac:spMkLst>
        </pc:spChg>
        <pc:spChg chg="mod">
          <ac:chgData name="Ahmed A" userId="37cbb6571667a5a4" providerId="LiveId" clId="{254DBB95-BF0E-4154-8734-0774797C7381}" dt="2024-12-01T10:34:04.777" v="10585" actId="27803"/>
          <ac:spMkLst>
            <pc:docMk/>
            <pc:sldMk cId="1089410266" sldId="360"/>
            <ac:spMk id="121" creationId="{62319587-D121-CEC4-D2E3-11351F8E2752}"/>
          </ac:spMkLst>
        </pc:spChg>
        <pc:spChg chg="add mod">
          <ac:chgData name="Ahmed A" userId="37cbb6571667a5a4" providerId="LiveId" clId="{254DBB95-BF0E-4154-8734-0774797C7381}" dt="2024-12-01T10:41:09.698" v="10723" actId="207"/>
          <ac:spMkLst>
            <pc:docMk/>
            <pc:sldMk cId="1089410266" sldId="360"/>
            <ac:spMk id="128" creationId="{510100C5-06F2-3665-A06A-38293BAB91B8}"/>
          </ac:spMkLst>
        </pc:spChg>
        <pc:spChg chg="add mod">
          <ac:chgData name="Ahmed A" userId="37cbb6571667a5a4" providerId="LiveId" clId="{254DBB95-BF0E-4154-8734-0774797C7381}" dt="2024-12-01T10:39:34.466" v="10694"/>
          <ac:spMkLst>
            <pc:docMk/>
            <pc:sldMk cId="1089410266" sldId="360"/>
            <ac:spMk id="129" creationId="{52B289FB-E323-0D96-6197-2C07207E2277}"/>
          </ac:spMkLst>
        </pc:spChg>
        <pc:spChg chg="add mod">
          <ac:chgData name="Ahmed A" userId="37cbb6571667a5a4" providerId="LiveId" clId="{254DBB95-BF0E-4154-8734-0774797C7381}" dt="2024-12-01T10:41:09.322" v="10722" actId="207"/>
          <ac:spMkLst>
            <pc:docMk/>
            <pc:sldMk cId="1089410266" sldId="360"/>
            <ac:spMk id="130" creationId="{A0752C99-6A72-053B-F172-47CBF0B0070E}"/>
          </ac:spMkLst>
        </pc:spChg>
        <pc:spChg chg="add mod ord">
          <ac:chgData name="Ahmed A" userId="37cbb6571667a5a4" providerId="LiveId" clId="{254DBB95-BF0E-4154-8734-0774797C7381}" dt="2024-12-01T10:41:06.524" v="10718" actId="171"/>
          <ac:spMkLst>
            <pc:docMk/>
            <pc:sldMk cId="1089410266" sldId="360"/>
            <ac:spMk id="131" creationId="{3F59D419-BDBC-7EB8-48F6-C87DF9F9287B}"/>
          </ac:spMkLst>
        </pc:spChg>
        <pc:spChg chg="add mod">
          <ac:chgData name="Ahmed A" userId="37cbb6571667a5a4" providerId="LiveId" clId="{254DBB95-BF0E-4154-8734-0774797C7381}" dt="2024-12-01T10:41:33.470" v="10746" actId="207"/>
          <ac:spMkLst>
            <pc:docMk/>
            <pc:sldMk cId="1089410266" sldId="360"/>
            <ac:spMk id="132" creationId="{EB502B4E-D517-69F9-6A27-DCD37E1ACD5A}"/>
          </ac:spMkLst>
        </pc:spChg>
        <pc:grpChg chg="del mod">
          <ac:chgData name="Ahmed A" userId="37cbb6571667a5a4" providerId="LiveId" clId="{254DBB95-BF0E-4154-8734-0774797C7381}" dt="2024-12-01T10:34:04.777" v="10585" actId="27803"/>
          <ac:grpSpMkLst>
            <pc:docMk/>
            <pc:sldMk cId="1089410266" sldId="360"/>
            <ac:grpSpMk id="4" creationId="{88866A79-AD33-7868-2B07-0C33B0B28D39}"/>
          </ac:grpSpMkLst>
        </pc:grpChg>
        <pc:grpChg chg="mod">
          <ac:chgData name="Ahmed A" userId="37cbb6571667a5a4" providerId="LiveId" clId="{254DBB95-BF0E-4154-8734-0774797C7381}" dt="2024-12-01T10:37:44.390" v="10648" actId="1076"/>
          <ac:grpSpMkLst>
            <pc:docMk/>
            <pc:sldMk cId="1089410266" sldId="360"/>
            <ac:grpSpMk id="5" creationId="{95EC280A-9555-D0E8-0AB6-C7BA58BE9B8A}"/>
          </ac:grpSpMkLst>
        </pc:grpChg>
        <pc:grpChg chg="mod">
          <ac:chgData name="Ahmed A" userId="37cbb6571667a5a4" providerId="LiveId" clId="{254DBB95-BF0E-4154-8734-0774797C7381}" dt="2024-12-01T10:37:44.390" v="10648" actId="1076"/>
          <ac:grpSpMkLst>
            <pc:docMk/>
            <pc:sldMk cId="1089410266" sldId="360"/>
            <ac:grpSpMk id="8" creationId="{D6A9FDA6-097C-748D-0B56-CA94192E2E9C}"/>
          </ac:grpSpMkLst>
        </pc:grpChg>
        <pc:grpChg chg="mod">
          <ac:chgData name="Ahmed A" userId="37cbb6571667a5a4" providerId="LiveId" clId="{254DBB95-BF0E-4154-8734-0774797C7381}" dt="2024-12-01T10:37:44.390" v="10648" actId="1076"/>
          <ac:grpSpMkLst>
            <pc:docMk/>
            <pc:sldMk cId="1089410266" sldId="360"/>
            <ac:grpSpMk id="11" creationId="{C46CF7CD-EAA2-6CED-459C-96A67F82CA9D}"/>
          </ac:grpSpMkLst>
        </pc:grpChg>
        <pc:grpChg chg="mod">
          <ac:chgData name="Ahmed A" userId="37cbb6571667a5a4" providerId="LiveId" clId="{254DBB95-BF0E-4154-8734-0774797C7381}" dt="2024-12-01T10:37:44.390" v="10648" actId="1076"/>
          <ac:grpSpMkLst>
            <pc:docMk/>
            <pc:sldMk cId="1089410266" sldId="360"/>
            <ac:grpSpMk id="14" creationId="{7A1212C3-6F20-D652-63FF-3FA60BBCED03}"/>
          </ac:grpSpMkLst>
        </pc:grpChg>
        <pc:grpChg chg="mod">
          <ac:chgData name="Ahmed A" userId="37cbb6571667a5a4" providerId="LiveId" clId="{254DBB95-BF0E-4154-8734-0774797C7381}" dt="2024-12-01T10:37:44.390" v="10648" actId="1076"/>
          <ac:grpSpMkLst>
            <pc:docMk/>
            <pc:sldMk cId="1089410266" sldId="360"/>
            <ac:grpSpMk id="17" creationId="{2CDF72DD-D9A7-2B2C-8461-3ED305CE6E6F}"/>
          </ac:grpSpMkLst>
        </pc:grpChg>
        <pc:grpChg chg="mod">
          <ac:chgData name="Ahmed A" userId="37cbb6571667a5a4" providerId="LiveId" clId="{254DBB95-BF0E-4154-8734-0774797C7381}" dt="2024-12-01T10:37:44.390" v="10648" actId="1076"/>
          <ac:grpSpMkLst>
            <pc:docMk/>
            <pc:sldMk cId="1089410266" sldId="360"/>
            <ac:grpSpMk id="20" creationId="{2F2FD4D5-6E64-1EC5-6319-8AF38B249951}"/>
          </ac:grpSpMkLst>
        </pc:grpChg>
        <pc:grpChg chg="mod">
          <ac:chgData name="Ahmed A" userId="37cbb6571667a5a4" providerId="LiveId" clId="{254DBB95-BF0E-4154-8734-0774797C7381}" dt="2024-12-01T10:37:44.390" v="10648" actId="1076"/>
          <ac:grpSpMkLst>
            <pc:docMk/>
            <pc:sldMk cId="1089410266" sldId="360"/>
            <ac:grpSpMk id="23" creationId="{F72294F4-B503-C18C-9554-610702EA1C76}"/>
          </ac:grpSpMkLst>
        </pc:grpChg>
        <pc:grpChg chg="mod">
          <ac:chgData name="Ahmed A" userId="37cbb6571667a5a4" providerId="LiveId" clId="{254DBB95-BF0E-4154-8734-0774797C7381}" dt="2024-12-01T10:37:44.390" v="10648" actId="1076"/>
          <ac:grpSpMkLst>
            <pc:docMk/>
            <pc:sldMk cId="1089410266" sldId="360"/>
            <ac:grpSpMk id="26" creationId="{F6BE74BB-6EB2-DAE1-FEB1-425D4FE4C8A3}"/>
          </ac:grpSpMkLst>
        </pc:grpChg>
        <pc:grpChg chg="mod">
          <ac:chgData name="Ahmed A" userId="37cbb6571667a5a4" providerId="LiveId" clId="{254DBB95-BF0E-4154-8734-0774797C7381}" dt="2024-12-01T10:37:44.390" v="10648" actId="1076"/>
          <ac:grpSpMkLst>
            <pc:docMk/>
            <pc:sldMk cId="1089410266" sldId="360"/>
            <ac:grpSpMk id="29" creationId="{B6DFB09B-98B8-7CDF-C8F3-C0F7355C1838}"/>
          </ac:grpSpMkLst>
        </pc:grpChg>
        <pc:grpChg chg="mod">
          <ac:chgData name="Ahmed A" userId="37cbb6571667a5a4" providerId="LiveId" clId="{254DBB95-BF0E-4154-8734-0774797C7381}" dt="2024-12-01T10:37:44.390" v="10648" actId="1076"/>
          <ac:grpSpMkLst>
            <pc:docMk/>
            <pc:sldMk cId="1089410266" sldId="360"/>
            <ac:grpSpMk id="32" creationId="{094C558E-68DC-9ADB-8238-6E0A94F64A2D}"/>
          </ac:grpSpMkLst>
        </pc:grpChg>
        <pc:grpChg chg="mod">
          <ac:chgData name="Ahmed A" userId="37cbb6571667a5a4" providerId="LiveId" clId="{254DBB95-BF0E-4154-8734-0774797C7381}" dt="2024-12-01T10:37:44.390" v="10648" actId="1076"/>
          <ac:grpSpMkLst>
            <pc:docMk/>
            <pc:sldMk cId="1089410266" sldId="360"/>
            <ac:grpSpMk id="35" creationId="{474C9F5C-6F36-EA5E-6B4B-D76B28D055C1}"/>
          </ac:grpSpMkLst>
        </pc:grpChg>
        <pc:grpChg chg="mod">
          <ac:chgData name="Ahmed A" userId="37cbb6571667a5a4" providerId="LiveId" clId="{254DBB95-BF0E-4154-8734-0774797C7381}" dt="2024-12-01T10:37:44.390" v="10648" actId="1076"/>
          <ac:grpSpMkLst>
            <pc:docMk/>
            <pc:sldMk cId="1089410266" sldId="360"/>
            <ac:grpSpMk id="38" creationId="{EFC553E9-4F74-CEAC-44E0-33FC24C86A44}"/>
          </ac:grpSpMkLst>
        </pc:grpChg>
        <pc:grpChg chg="mod">
          <ac:chgData name="Ahmed A" userId="37cbb6571667a5a4" providerId="LiveId" clId="{254DBB95-BF0E-4154-8734-0774797C7381}" dt="2024-12-01T10:37:44.390" v="10648" actId="1076"/>
          <ac:grpSpMkLst>
            <pc:docMk/>
            <pc:sldMk cId="1089410266" sldId="360"/>
            <ac:grpSpMk id="41" creationId="{518D5405-DF8A-7DC9-7EA3-385808B17379}"/>
          </ac:grpSpMkLst>
        </pc:grpChg>
        <pc:grpChg chg="mod">
          <ac:chgData name="Ahmed A" userId="37cbb6571667a5a4" providerId="LiveId" clId="{254DBB95-BF0E-4154-8734-0774797C7381}" dt="2024-12-01T10:37:44.390" v="10648" actId="1076"/>
          <ac:grpSpMkLst>
            <pc:docMk/>
            <pc:sldMk cId="1089410266" sldId="360"/>
            <ac:grpSpMk id="44" creationId="{422AEA0E-F247-076B-2578-BC360EDA47D1}"/>
          </ac:grpSpMkLst>
        </pc:grpChg>
        <pc:grpChg chg="mod">
          <ac:chgData name="Ahmed A" userId="37cbb6571667a5a4" providerId="LiveId" clId="{254DBB95-BF0E-4154-8734-0774797C7381}" dt="2024-12-01T10:37:44.390" v="10648" actId="1076"/>
          <ac:grpSpMkLst>
            <pc:docMk/>
            <pc:sldMk cId="1089410266" sldId="360"/>
            <ac:grpSpMk id="47" creationId="{86749D0D-415B-1FA4-9FEC-F3590269DB4E}"/>
          </ac:grpSpMkLst>
        </pc:grpChg>
        <pc:grpChg chg="mod">
          <ac:chgData name="Ahmed A" userId="37cbb6571667a5a4" providerId="LiveId" clId="{254DBB95-BF0E-4154-8734-0774797C7381}" dt="2024-12-01T10:37:44.390" v="10648" actId="1076"/>
          <ac:grpSpMkLst>
            <pc:docMk/>
            <pc:sldMk cId="1089410266" sldId="360"/>
            <ac:grpSpMk id="50" creationId="{5284556D-B0C4-FDC7-DCB8-AA98C09D16F7}"/>
          </ac:grpSpMkLst>
        </pc:grpChg>
        <pc:grpChg chg="mod">
          <ac:chgData name="Ahmed A" userId="37cbb6571667a5a4" providerId="LiveId" clId="{254DBB95-BF0E-4154-8734-0774797C7381}" dt="2024-12-01T10:37:44.390" v="10648" actId="1076"/>
          <ac:grpSpMkLst>
            <pc:docMk/>
            <pc:sldMk cId="1089410266" sldId="360"/>
            <ac:grpSpMk id="53" creationId="{5AC99875-8B3A-7DC6-D925-8ABADDB4F5E6}"/>
          </ac:grpSpMkLst>
        </pc:grpChg>
        <pc:grpChg chg="mod">
          <ac:chgData name="Ahmed A" userId="37cbb6571667a5a4" providerId="LiveId" clId="{254DBB95-BF0E-4154-8734-0774797C7381}" dt="2024-12-01T10:37:44.390" v="10648" actId="1076"/>
          <ac:grpSpMkLst>
            <pc:docMk/>
            <pc:sldMk cId="1089410266" sldId="360"/>
            <ac:grpSpMk id="56" creationId="{513F7A9F-B67A-5104-07B1-834EFA725205}"/>
          </ac:grpSpMkLst>
        </pc:grpChg>
        <pc:grpChg chg="mod">
          <ac:chgData name="Ahmed A" userId="37cbb6571667a5a4" providerId="LiveId" clId="{254DBB95-BF0E-4154-8734-0774797C7381}" dt="2024-12-01T10:37:44.390" v="10648" actId="1076"/>
          <ac:grpSpMkLst>
            <pc:docMk/>
            <pc:sldMk cId="1089410266" sldId="360"/>
            <ac:grpSpMk id="59" creationId="{59A26FB0-77FF-05DC-4A34-62D251C66C71}"/>
          </ac:grpSpMkLst>
        </pc:grpChg>
        <pc:grpChg chg="mod">
          <ac:chgData name="Ahmed A" userId="37cbb6571667a5a4" providerId="LiveId" clId="{254DBB95-BF0E-4154-8734-0774797C7381}" dt="2024-12-01T10:37:44.390" v="10648" actId="1076"/>
          <ac:grpSpMkLst>
            <pc:docMk/>
            <pc:sldMk cId="1089410266" sldId="360"/>
            <ac:grpSpMk id="62" creationId="{BA5DFED4-A027-090E-0F05-ADFB56FF1539}"/>
          </ac:grpSpMkLst>
        </pc:grpChg>
        <pc:grpChg chg="mod">
          <ac:chgData name="Ahmed A" userId="37cbb6571667a5a4" providerId="LiveId" clId="{254DBB95-BF0E-4154-8734-0774797C7381}" dt="2024-12-01T10:37:44.390" v="10648" actId="1076"/>
          <ac:grpSpMkLst>
            <pc:docMk/>
            <pc:sldMk cId="1089410266" sldId="360"/>
            <ac:grpSpMk id="65" creationId="{E59A253B-3956-779A-E404-83AD088366B7}"/>
          </ac:grpSpMkLst>
        </pc:grpChg>
        <pc:grpChg chg="mod">
          <ac:chgData name="Ahmed A" userId="37cbb6571667a5a4" providerId="LiveId" clId="{254DBB95-BF0E-4154-8734-0774797C7381}" dt="2024-12-01T10:37:44.390" v="10648" actId="1076"/>
          <ac:grpSpMkLst>
            <pc:docMk/>
            <pc:sldMk cId="1089410266" sldId="360"/>
            <ac:grpSpMk id="68" creationId="{C7CE9A13-2C0D-FCBA-FC13-BEAE405FD6BF}"/>
          </ac:grpSpMkLst>
        </pc:grpChg>
        <pc:grpChg chg="mod">
          <ac:chgData name="Ahmed A" userId="37cbb6571667a5a4" providerId="LiveId" clId="{254DBB95-BF0E-4154-8734-0774797C7381}" dt="2024-12-01T10:37:44.390" v="10648" actId="1076"/>
          <ac:grpSpMkLst>
            <pc:docMk/>
            <pc:sldMk cId="1089410266" sldId="360"/>
            <ac:grpSpMk id="71" creationId="{F003AFD6-5144-85AD-824F-DCB0A946AE66}"/>
          </ac:grpSpMkLst>
        </pc:grpChg>
        <pc:grpChg chg="mod">
          <ac:chgData name="Ahmed A" userId="37cbb6571667a5a4" providerId="LiveId" clId="{254DBB95-BF0E-4154-8734-0774797C7381}" dt="2024-12-01T10:37:44.390" v="10648" actId="1076"/>
          <ac:grpSpMkLst>
            <pc:docMk/>
            <pc:sldMk cId="1089410266" sldId="360"/>
            <ac:grpSpMk id="74" creationId="{786C7AE9-FDCD-2606-D7C9-D1CEFD7A0A11}"/>
          </ac:grpSpMkLst>
        </pc:grpChg>
        <pc:grpChg chg="mod">
          <ac:chgData name="Ahmed A" userId="37cbb6571667a5a4" providerId="LiveId" clId="{254DBB95-BF0E-4154-8734-0774797C7381}" dt="2024-12-01T10:37:44.390" v="10648" actId="1076"/>
          <ac:grpSpMkLst>
            <pc:docMk/>
            <pc:sldMk cId="1089410266" sldId="360"/>
            <ac:grpSpMk id="77" creationId="{EE35C819-FB5A-6592-0052-86878BAF0CDF}"/>
          </ac:grpSpMkLst>
        </pc:grpChg>
        <pc:grpChg chg="mod">
          <ac:chgData name="Ahmed A" userId="37cbb6571667a5a4" providerId="LiveId" clId="{254DBB95-BF0E-4154-8734-0774797C7381}" dt="2024-12-01T10:37:44.390" v="10648" actId="1076"/>
          <ac:grpSpMkLst>
            <pc:docMk/>
            <pc:sldMk cId="1089410266" sldId="360"/>
            <ac:grpSpMk id="80" creationId="{2E96FC8F-6E5F-96B9-9FEB-12C982131CED}"/>
          </ac:grpSpMkLst>
        </pc:grpChg>
        <pc:grpChg chg="mod">
          <ac:chgData name="Ahmed A" userId="37cbb6571667a5a4" providerId="LiveId" clId="{254DBB95-BF0E-4154-8734-0774797C7381}" dt="2024-12-01T10:37:44.390" v="10648" actId="1076"/>
          <ac:grpSpMkLst>
            <pc:docMk/>
            <pc:sldMk cId="1089410266" sldId="360"/>
            <ac:grpSpMk id="83" creationId="{EC423DE6-9AB7-65A3-258C-A5E635FADE4A}"/>
          </ac:grpSpMkLst>
        </pc:grpChg>
        <pc:grpChg chg="mod">
          <ac:chgData name="Ahmed A" userId="37cbb6571667a5a4" providerId="LiveId" clId="{254DBB95-BF0E-4154-8734-0774797C7381}" dt="2024-12-01T10:37:49.040" v="10651" actId="1076"/>
          <ac:grpSpMkLst>
            <pc:docMk/>
            <pc:sldMk cId="1089410266" sldId="360"/>
            <ac:grpSpMk id="86" creationId="{432AF11B-0FCD-0E5C-A806-2C503BDA3C09}"/>
          </ac:grpSpMkLst>
        </pc:grpChg>
        <pc:grpChg chg="mod">
          <ac:chgData name="Ahmed A" userId="37cbb6571667a5a4" providerId="LiveId" clId="{254DBB95-BF0E-4154-8734-0774797C7381}" dt="2024-12-01T10:37:44.390" v="10648" actId="1076"/>
          <ac:grpSpMkLst>
            <pc:docMk/>
            <pc:sldMk cId="1089410266" sldId="360"/>
            <ac:grpSpMk id="89" creationId="{65A39B5A-92D0-5986-46DB-C6D2FC341479}"/>
          </ac:grpSpMkLst>
        </pc:grpChg>
        <pc:grpChg chg="mod">
          <ac:chgData name="Ahmed A" userId="37cbb6571667a5a4" providerId="LiveId" clId="{254DBB95-BF0E-4154-8734-0774797C7381}" dt="2024-12-01T10:37:44.390" v="10648" actId="1076"/>
          <ac:grpSpMkLst>
            <pc:docMk/>
            <pc:sldMk cId="1089410266" sldId="360"/>
            <ac:grpSpMk id="92" creationId="{85BA9001-69F5-5DC3-E1B1-359EAD2D6C75}"/>
          </ac:grpSpMkLst>
        </pc:grpChg>
        <pc:grpChg chg="mod">
          <ac:chgData name="Ahmed A" userId="37cbb6571667a5a4" providerId="LiveId" clId="{254DBB95-BF0E-4154-8734-0774797C7381}" dt="2024-12-01T10:37:44.390" v="10648" actId="1076"/>
          <ac:grpSpMkLst>
            <pc:docMk/>
            <pc:sldMk cId="1089410266" sldId="360"/>
            <ac:grpSpMk id="95" creationId="{4DEFF65B-ED29-A911-709F-11CA2D16DDFB}"/>
          </ac:grpSpMkLst>
        </pc:grpChg>
        <pc:grpChg chg="mod">
          <ac:chgData name="Ahmed A" userId="37cbb6571667a5a4" providerId="LiveId" clId="{254DBB95-BF0E-4154-8734-0774797C7381}" dt="2024-12-01T10:37:44.390" v="10648" actId="1076"/>
          <ac:grpSpMkLst>
            <pc:docMk/>
            <pc:sldMk cId="1089410266" sldId="360"/>
            <ac:grpSpMk id="98" creationId="{ED4F7606-FF8E-9FAC-8D2A-AB900A645A53}"/>
          </ac:grpSpMkLst>
        </pc:grpChg>
        <pc:grpChg chg="mod">
          <ac:chgData name="Ahmed A" userId="37cbb6571667a5a4" providerId="LiveId" clId="{254DBB95-BF0E-4154-8734-0774797C7381}" dt="2024-12-01T10:37:44.390" v="10648" actId="1076"/>
          <ac:grpSpMkLst>
            <pc:docMk/>
            <pc:sldMk cId="1089410266" sldId="360"/>
            <ac:grpSpMk id="101" creationId="{91AD9D3E-8B24-F322-84FE-C1139E897313}"/>
          </ac:grpSpMkLst>
        </pc:grpChg>
        <pc:grpChg chg="mod">
          <ac:chgData name="Ahmed A" userId="37cbb6571667a5a4" providerId="LiveId" clId="{254DBB95-BF0E-4154-8734-0774797C7381}" dt="2024-12-01T10:37:44.390" v="10648" actId="1076"/>
          <ac:grpSpMkLst>
            <pc:docMk/>
            <pc:sldMk cId="1089410266" sldId="360"/>
            <ac:grpSpMk id="104" creationId="{FF5C5130-FF57-F5A7-B25D-9F9673FEE9E3}"/>
          </ac:grpSpMkLst>
        </pc:grpChg>
        <pc:grpChg chg="mod">
          <ac:chgData name="Ahmed A" userId="37cbb6571667a5a4" providerId="LiveId" clId="{254DBB95-BF0E-4154-8734-0774797C7381}" dt="2024-12-01T10:37:44.390" v="10648" actId="1076"/>
          <ac:grpSpMkLst>
            <pc:docMk/>
            <pc:sldMk cId="1089410266" sldId="360"/>
            <ac:grpSpMk id="107" creationId="{A1E38294-70A6-3DC8-1241-6967749A557F}"/>
          </ac:grpSpMkLst>
        </pc:grpChg>
        <pc:grpChg chg="mod">
          <ac:chgData name="Ahmed A" userId="37cbb6571667a5a4" providerId="LiveId" clId="{254DBB95-BF0E-4154-8734-0774797C7381}" dt="2024-12-01T10:37:46.416" v="10649" actId="1076"/>
          <ac:grpSpMkLst>
            <pc:docMk/>
            <pc:sldMk cId="1089410266" sldId="360"/>
            <ac:grpSpMk id="110" creationId="{D648E2A5-0131-A90C-FD6D-F463DE756FB9}"/>
          </ac:grpSpMkLst>
        </pc:grpChg>
        <pc:grpChg chg="mod">
          <ac:chgData name="Ahmed A" userId="37cbb6571667a5a4" providerId="LiveId" clId="{254DBB95-BF0E-4154-8734-0774797C7381}" dt="2024-12-01T10:37:47.622" v="10650" actId="1076"/>
          <ac:grpSpMkLst>
            <pc:docMk/>
            <pc:sldMk cId="1089410266" sldId="360"/>
            <ac:grpSpMk id="113" creationId="{FDF9AC98-3FF0-1CDA-BA4A-24DF4431DCEE}"/>
          </ac:grpSpMkLst>
        </pc:grpChg>
        <pc:grpChg chg="mod">
          <ac:chgData name="Ahmed A" userId="37cbb6571667a5a4" providerId="LiveId" clId="{254DBB95-BF0E-4154-8734-0774797C7381}" dt="2024-12-01T10:37:44.390" v="10648" actId="1076"/>
          <ac:grpSpMkLst>
            <pc:docMk/>
            <pc:sldMk cId="1089410266" sldId="360"/>
            <ac:grpSpMk id="116" creationId="{113668A5-8331-7541-BAB0-AE380C3D0C77}"/>
          </ac:grpSpMkLst>
        </pc:grpChg>
        <pc:grpChg chg="mod">
          <ac:chgData name="Ahmed A" userId="37cbb6571667a5a4" providerId="LiveId" clId="{254DBB95-BF0E-4154-8734-0774797C7381}" dt="2024-12-01T10:37:44.390" v="10648" actId="1076"/>
          <ac:grpSpMkLst>
            <pc:docMk/>
            <pc:sldMk cId="1089410266" sldId="360"/>
            <ac:grpSpMk id="119" creationId="{EA16FA79-867A-AAE5-E03F-4F34AA04FB21}"/>
          </ac:grpSpMkLst>
        </pc:grpChg>
        <pc:picChg chg="add del mod">
          <ac:chgData name="Ahmed A" userId="37cbb6571667a5a4" providerId="LiveId" clId="{254DBB95-BF0E-4154-8734-0774797C7381}" dt="2024-12-01T10:34:04.777" v="10585" actId="27803"/>
          <ac:picMkLst>
            <pc:docMk/>
            <pc:sldMk cId="1089410266" sldId="360"/>
            <ac:picMk id="3" creationId="{9FA75FE8-831B-3820-9C32-52F2AD88F44A}"/>
          </ac:picMkLst>
        </pc:picChg>
        <pc:picChg chg="add mod">
          <ac:chgData name="Ahmed A" userId="37cbb6571667a5a4" providerId="LiveId" clId="{254DBB95-BF0E-4154-8734-0774797C7381}" dt="2024-12-01T10:36:54.461" v="10643" actId="1076"/>
          <ac:picMkLst>
            <pc:docMk/>
            <pc:sldMk cId="1089410266" sldId="360"/>
            <ac:picMk id="123" creationId="{49E325D9-BADB-BC26-ADB8-24651EAF170F}"/>
          </ac:picMkLst>
        </pc:picChg>
        <pc:picChg chg="add mod">
          <ac:chgData name="Ahmed A" userId="37cbb6571667a5a4" providerId="LiveId" clId="{254DBB95-BF0E-4154-8734-0774797C7381}" dt="2024-12-01T10:38:57.701" v="10687" actId="1076"/>
          <ac:picMkLst>
            <pc:docMk/>
            <pc:sldMk cId="1089410266" sldId="360"/>
            <ac:picMk id="125" creationId="{C530A1B3-D12B-3C15-8E6C-416BFE432CAB}"/>
          </ac:picMkLst>
        </pc:picChg>
        <pc:picChg chg="add mod ord">
          <ac:chgData name="Ahmed A" userId="37cbb6571667a5a4" providerId="LiveId" clId="{254DBB95-BF0E-4154-8734-0774797C7381}" dt="2024-12-01T10:39:00.158" v="10688" actId="1076"/>
          <ac:picMkLst>
            <pc:docMk/>
            <pc:sldMk cId="1089410266" sldId="360"/>
            <ac:picMk id="127" creationId="{153D03A4-195B-2FE7-3052-1C0EE99B89FA}"/>
          </ac:picMkLst>
        </pc:picChg>
        <pc:picChg chg="add mod">
          <ac:chgData name="Ahmed A" userId="37cbb6571667a5a4" providerId="LiveId" clId="{254DBB95-BF0E-4154-8734-0774797C7381}" dt="2024-12-01T10:47:55.011" v="10805" actId="1076"/>
          <ac:picMkLst>
            <pc:docMk/>
            <pc:sldMk cId="1089410266" sldId="360"/>
            <ac:picMk id="133" creationId="{10A30CC8-11E1-CB45-844B-DF7ED4F3BA93}"/>
          </ac:picMkLst>
        </pc:picChg>
      </pc:sldChg>
      <pc:sldChg chg="addSp delSp modSp new mod modTransition setBg">
        <pc:chgData name="Ahmed A" userId="37cbb6571667a5a4" providerId="LiveId" clId="{254DBB95-BF0E-4154-8734-0774797C7381}" dt="2024-12-01T11:01:58.706" v="10956" actId="1076"/>
        <pc:sldMkLst>
          <pc:docMk/>
          <pc:sldMk cId="214270228" sldId="361"/>
        </pc:sldMkLst>
        <pc:spChg chg="mod">
          <ac:chgData name="Ahmed A" userId="37cbb6571667a5a4" providerId="LiveId" clId="{254DBB95-BF0E-4154-8734-0774797C7381}" dt="2024-12-01T10:42:08.456" v="10750"/>
          <ac:spMkLst>
            <pc:docMk/>
            <pc:sldMk cId="214270228" sldId="361"/>
            <ac:spMk id="3" creationId="{62A45965-B22E-E599-9D0F-E816BECAA94B}"/>
          </ac:spMkLst>
        </pc:spChg>
        <pc:spChg chg="mod">
          <ac:chgData name="Ahmed A" userId="37cbb6571667a5a4" providerId="LiveId" clId="{254DBB95-BF0E-4154-8734-0774797C7381}" dt="2024-12-01T10:42:08.456" v="10750"/>
          <ac:spMkLst>
            <pc:docMk/>
            <pc:sldMk cId="214270228" sldId="361"/>
            <ac:spMk id="4" creationId="{B9B66EB2-4422-4B1A-D632-20A4BFB3A952}"/>
          </ac:spMkLst>
        </pc:spChg>
        <pc:spChg chg="mod">
          <ac:chgData name="Ahmed A" userId="37cbb6571667a5a4" providerId="LiveId" clId="{254DBB95-BF0E-4154-8734-0774797C7381}" dt="2024-12-01T10:42:08.456" v="10750"/>
          <ac:spMkLst>
            <pc:docMk/>
            <pc:sldMk cId="214270228" sldId="361"/>
            <ac:spMk id="6" creationId="{9E775F23-6238-1FF2-2F43-4865EFE327DF}"/>
          </ac:spMkLst>
        </pc:spChg>
        <pc:spChg chg="mod">
          <ac:chgData name="Ahmed A" userId="37cbb6571667a5a4" providerId="LiveId" clId="{254DBB95-BF0E-4154-8734-0774797C7381}" dt="2024-12-01T10:42:08.456" v="10750"/>
          <ac:spMkLst>
            <pc:docMk/>
            <pc:sldMk cId="214270228" sldId="361"/>
            <ac:spMk id="7" creationId="{DACF8683-8EE0-A616-BEF5-5CFCD75CC3C5}"/>
          </ac:spMkLst>
        </pc:spChg>
        <pc:spChg chg="mod">
          <ac:chgData name="Ahmed A" userId="37cbb6571667a5a4" providerId="LiveId" clId="{254DBB95-BF0E-4154-8734-0774797C7381}" dt="2024-12-01T10:42:08.456" v="10750"/>
          <ac:spMkLst>
            <pc:docMk/>
            <pc:sldMk cId="214270228" sldId="361"/>
            <ac:spMk id="9" creationId="{79512AE0-00AD-5EE5-DA82-A328212B6716}"/>
          </ac:spMkLst>
        </pc:spChg>
        <pc:spChg chg="mod">
          <ac:chgData name="Ahmed A" userId="37cbb6571667a5a4" providerId="LiveId" clId="{254DBB95-BF0E-4154-8734-0774797C7381}" dt="2024-12-01T10:42:08.456" v="10750"/>
          <ac:spMkLst>
            <pc:docMk/>
            <pc:sldMk cId="214270228" sldId="361"/>
            <ac:spMk id="10" creationId="{961E3269-948F-7243-6F9A-EB854B0ADF56}"/>
          </ac:spMkLst>
        </pc:spChg>
        <pc:spChg chg="mod">
          <ac:chgData name="Ahmed A" userId="37cbb6571667a5a4" providerId="LiveId" clId="{254DBB95-BF0E-4154-8734-0774797C7381}" dt="2024-12-01T10:42:08.456" v="10750"/>
          <ac:spMkLst>
            <pc:docMk/>
            <pc:sldMk cId="214270228" sldId="361"/>
            <ac:spMk id="12" creationId="{95B0BA0C-7C1B-CD1F-A69A-609FE5ABA804}"/>
          </ac:spMkLst>
        </pc:spChg>
        <pc:spChg chg="mod">
          <ac:chgData name="Ahmed A" userId="37cbb6571667a5a4" providerId="LiveId" clId="{254DBB95-BF0E-4154-8734-0774797C7381}" dt="2024-12-01T10:42:08.456" v="10750"/>
          <ac:spMkLst>
            <pc:docMk/>
            <pc:sldMk cId="214270228" sldId="361"/>
            <ac:spMk id="13" creationId="{BCA64003-213F-CDAD-9B84-F8AFAF852417}"/>
          </ac:spMkLst>
        </pc:spChg>
        <pc:spChg chg="mod">
          <ac:chgData name="Ahmed A" userId="37cbb6571667a5a4" providerId="LiveId" clId="{254DBB95-BF0E-4154-8734-0774797C7381}" dt="2024-12-01T10:42:08.456" v="10750"/>
          <ac:spMkLst>
            <pc:docMk/>
            <pc:sldMk cId="214270228" sldId="361"/>
            <ac:spMk id="15" creationId="{2822B0AE-79C9-12BE-2CA1-4C554C56EA33}"/>
          </ac:spMkLst>
        </pc:spChg>
        <pc:spChg chg="mod">
          <ac:chgData name="Ahmed A" userId="37cbb6571667a5a4" providerId="LiveId" clId="{254DBB95-BF0E-4154-8734-0774797C7381}" dt="2024-12-01T10:42:08.456" v="10750"/>
          <ac:spMkLst>
            <pc:docMk/>
            <pc:sldMk cId="214270228" sldId="361"/>
            <ac:spMk id="16" creationId="{8A0A3C1E-75A7-60F7-FBE1-9D6D6FDD05E9}"/>
          </ac:spMkLst>
        </pc:spChg>
        <pc:spChg chg="mod">
          <ac:chgData name="Ahmed A" userId="37cbb6571667a5a4" providerId="LiveId" clId="{254DBB95-BF0E-4154-8734-0774797C7381}" dt="2024-12-01T10:42:08.456" v="10750"/>
          <ac:spMkLst>
            <pc:docMk/>
            <pc:sldMk cId="214270228" sldId="361"/>
            <ac:spMk id="18" creationId="{C9E38936-D3DF-DCCA-9BA0-3C8D8D42BFBC}"/>
          </ac:spMkLst>
        </pc:spChg>
        <pc:spChg chg="mod">
          <ac:chgData name="Ahmed A" userId="37cbb6571667a5a4" providerId="LiveId" clId="{254DBB95-BF0E-4154-8734-0774797C7381}" dt="2024-12-01T10:42:08.456" v="10750"/>
          <ac:spMkLst>
            <pc:docMk/>
            <pc:sldMk cId="214270228" sldId="361"/>
            <ac:spMk id="19" creationId="{810309EC-2C2C-5734-932D-0A588DA54EC5}"/>
          </ac:spMkLst>
        </pc:spChg>
        <pc:spChg chg="mod">
          <ac:chgData name="Ahmed A" userId="37cbb6571667a5a4" providerId="LiveId" clId="{254DBB95-BF0E-4154-8734-0774797C7381}" dt="2024-12-01T10:42:08.456" v="10750"/>
          <ac:spMkLst>
            <pc:docMk/>
            <pc:sldMk cId="214270228" sldId="361"/>
            <ac:spMk id="21" creationId="{0BBA822A-F22E-7685-9EC3-3BDFEC6C9DE6}"/>
          </ac:spMkLst>
        </pc:spChg>
        <pc:spChg chg="mod">
          <ac:chgData name="Ahmed A" userId="37cbb6571667a5a4" providerId="LiveId" clId="{254DBB95-BF0E-4154-8734-0774797C7381}" dt="2024-12-01T10:42:08.456" v="10750"/>
          <ac:spMkLst>
            <pc:docMk/>
            <pc:sldMk cId="214270228" sldId="361"/>
            <ac:spMk id="22" creationId="{35CB5E9F-C4F2-706A-0031-7E3A8FC99F37}"/>
          </ac:spMkLst>
        </pc:spChg>
        <pc:spChg chg="mod">
          <ac:chgData name="Ahmed A" userId="37cbb6571667a5a4" providerId="LiveId" clId="{254DBB95-BF0E-4154-8734-0774797C7381}" dt="2024-12-01T10:42:08.456" v="10750"/>
          <ac:spMkLst>
            <pc:docMk/>
            <pc:sldMk cId="214270228" sldId="361"/>
            <ac:spMk id="24" creationId="{54B545E9-0952-8F10-AA7F-704BA6B27F0E}"/>
          </ac:spMkLst>
        </pc:spChg>
        <pc:spChg chg="mod">
          <ac:chgData name="Ahmed A" userId="37cbb6571667a5a4" providerId="LiveId" clId="{254DBB95-BF0E-4154-8734-0774797C7381}" dt="2024-12-01T10:42:08.456" v="10750"/>
          <ac:spMkLst>
            <pc:docMk/>
            <pc:sldMk cId="214270228" sldId="361"/>
            <ac:spMk id="25" creationId="{B4E83FFF-5ED1-6789-1599-4A7F5B9BF943}"/>
          </ac:spMkLst>
        </pc:spChg>
        <pc:spChg chg="mod">
          <ac:chgData name="Ahmed A" userId="37cbb6571667a5a4" providerId="LiveId" clId="{254DBB95-BF0E-4154-8734-0774797C7381}" dt="2024-12-01T10:42:08.456" v="10750"/>
          <ac:spMkLst>
            <pc:docMk/>
            <pc:sldMk cId="214270228" sldId="361"/>
            <ac:spMk id="27" creationId="{B320A90C-D705-F91B-1586-DFF7486845A9}"/>
          </ac:spMkLst>
        </pc:spChg>
        <pc:spChg chg="mod">
          <ac:chgData name="Ahmed A" userId="37cbb6571667a5a4" providerId="LiveId" clId="{254DBB95-BF0E-4154-8734-0774797C7381}" dt="2024-12-01T10:42:08.456" v="10750"/>
          <ac:spMkLst>
            <pc:docMk/>
            <pc:sldMk cId="214270228" sldId="361"/>
            <ac:spMk id="28" creationId="{2476F16E-7066-2397-D5A7-B3A397B934E3}"/>
          </ac:spMkLst>
        </pc:spChg>
        <pc:spChg chg="mod">
          <ac:chgData name="Ahmed A" userId="37cbb6571667a5a4" providerId="LiveId" clId="{254DBB95-BF0E-4154-8734-0774797C7381}" dt="2024-12-01T10:42:08.456" v="10750"/>
          <ac:spMkLst>
            <pc:docMk/>
            <pc:sldMk cId="214270228" sldId="361"/>
            <ac:spMk id="30" creationId="{61ACAB1D-E604-0976-C925-C9C43343C8ED}"/>
          </ac:spMkLst>
        </pc:spChg>
        <pc:spChg chg="mod">
          <ac:chgData name="Ahmed A" userId="37cbb6571667a5a4" providerId="LiveId" clId="{254DBB95-BF0E-4154-8734-0774797C7381}" dt="2024-12-01T10:42:08.456" v="10750"/>
          <ac:spMkLst>
            <pc:docMk/>
            <pc:sldMk cId="214270228" sldId="361"/>
            <ac:spMk id="31" creationId="{915676A1-F058-A403-CD05-AA0FDFB63154}"/>
          </ac:spMkLst>
        </pc:spChg>
        <pc:spChg chg="mod">
          <ac:chgData name="Ahmed A" userId="37cbb6571667a5a4" providerId="LiveId" clId="{254DBB95-BF0E-4154-8734-0774797C7381}" dt="2024-12-01T10:42:08.456" v="10750"/>
          <ac:spMkLst>
            <pc:docMk/>
            <pc:sldMk cId="214270228" sldId="361"/>
            <ac:spMk id="33" creationId="{36A1C668-5942-5622-BEB3-52847A3ACAA5}"/>
          </ac:spMkLst>
        </pc:spChg>
        <pc:spChg chg="mod">
          <ac:chgData name="Ahmed A" userId="37cbb6571667a5a4" providerId="LiveId" clId="{254DBB95-BF0E-4154-8734-0774797C7381}" dt="2024-12-01T10:42:08.456" v="10750"/>
          <ac:spMkLst>
            <pc:docMk/>
            <pc:sldMk cId="214270228" sldId="361"/>
            <ac:spMk id="34" creationId="{00D2A1A7-A7A0-1E70-2AA3-4662FDA1628B}"/>
          </ac:spMkLst>
        </pc:spChg>
        <pc:spChg chg="mod">
          <ac:chgData name="Ahmed A" userId="37cbb6571667a5a4" providerId="LiveId" clId="{254DBB95-BF0E-4154-8734-0774797C7381}" dt="2024-12-01T10:42:08.456" v="10750"/>
          <ac:spMkLst>
            <pc:docMk/>
            <pc:sldMk cId="214270228" sldId="361"/>
            <ac:spMk id="36" creationId="{610D961D-2BB6-4A52-AF72-2F653EDC1E37}"/>
          </ac:spMkLst>
        </pc:spChg>
        <pc:spChg chg="mod">
          <ac:chgData name="Ahmed A" userId="37cbb6571667a5a4" providerId="LiveId" clId="{254DBB95-BF0E-4154-8734-0774797C7381}" dt="2024-12-01T10:42:08.456" v="10750"/>
          <ac:spMkLst>
            <pc:docMk/>
            <pc:sldMk cId="214270228" sldId="361"/>
            <ac:spMk id="37" creationId="{FC389AA8-76D4-E100-F56B-103128BA1ADD}"/>
          </ac:spMkLst>
        </pc:spChg>
        <pc:spChg chg="mod">
          <ac:chgData name="Ahmed A" userId="37cbb6571667a5a4" providerId="LiveId" clId="{254DBB95-BF0E-4154-8734-0774797C7381}" dt="2024-12-01T10:42:08.456" v="10750"/>
          <ac:spMkLst>
            <pc:docMk/>
            <pc:sldMk cId="214270228" sldId="361"/>
            <ac:spMk id="39" creationId="{37A75DFF-2AF5-C183-ECC8-60C37AF1B33B}"/>
          </ac:spMkLst>
        </pc:spChg>
        <pc:spChg chg="mod">
          <ac:chgData name="Ahmed A" userId="37cbb6571667a5a4" providerId="LiveId" clId="{254DBB95-BF0E-4154-8734-0774797C7381}" dt="2024-12-01T10:42:08.456" v="10750"/>
          <ac:spMkLst>
            <pc:docMk/>
            <pc:sldMk cId="214270228" sldId="361"/>
            <ac:spMk id="40" creationId="{586C008F-9E1E-5CE9-9246-7ACDB3028DCC}"/>
          </ac:spMkLst>
        </pc:spChg>
        <pc:spChg chg="mod">
          <ac:chgData name="Ahmed A" userId="37cbb6571667a5a4" providerId="LiveId" clId="{254DBB95-BF0E-4154-8734-0774797C7381}" dt="2024-12-01T10:42:08.456" v="10750"/>
          <ac:spMkLst>
            <pc:docMk/>
            <pc:sldMk cId="214270228" sldId="361"/>
            <ac:spMk id="42" creationId="{40467044-FC40-414F-D466-BCEB85C68BBE}"/>
          </ac:spMkLst>
        </pc:spChg>
        <pc:spChg chg="mod">
          <ac:chgData name="Ahmed A" userId="37cbb6571667a5a4" providerId="LiveId" clId="{254DBB95-BF0E-4154-8734-0774797C7381}" dt="2024-12-01T10:42:08.456" v="10750"/>
          <ac:spMkLst>
            <pc:docMk/>
            <pc:sldMk cId="214270228" sldId="361"/>
            <ac:spMk id="43" creationId="{7B9F021E-C9F0-3738-D92F-0E96772FC90F}"/>
          </ac:spMkLst>
        </pc:spChg>
        <pc:spChg chg="mod">
          <ac:chgData name="Ahmed A" userId="37cbb6571667a5a4" providerId="LiveId" clId="{254DBB95-BF0E-4154-8734-0774797C7381}" dt="2024-12-01T10:42:08.456" v="10750"/>
          <ac:spMkLst>
            <pc:docMk/>
            <pc:sldMk cId="214270228" sldId="361"/>
            <ac:spMk id="45" creationId="{4E1E2BDC-862B-12C0-7495-491318C7543F}"/>
          </ac:spMkLst>
        </pc:spChg>
        <pc:spChg chg="mod">
          <ac:chgData name="Ahmed A" userId="37cbb6571667a5a4" providerId="LiveId" clId="{254DBB95-BF0E-4154-8734-0774797C7381}" dt="2024-12-01T10:42:08.456" v="10750"/>
          <ac:spMkLst>
            <pc:docMk/>
            <pc:sldMk cId="214270228" sldId="361"/>
            <ac:spMk id="46" creationId="{0F90D8F4-7E76-AECB-018B-71004C1087EC}"/>
          </ac:spMkLst>
        </pc:spChg>
        <pc:spChg chg="mod">
          <ac:chgData name="Ahmed A" userId="37cbb6571667a5a4" providerId="LiveId" clId="{254DBB95-BF0E-4154-8734-0774797C7381}" dt="2024-12-01T10:42:08.456" v="10750"/>
          <ac:spMkLst>
            <pc:docMk/>
            <pc:sldMk cId="214270228" sldId="361"/>
            <ac:spMk id="48" creationId="{A0F072E1-C67D-512F-8081-E1326CB55AC2}"/>
          </ac:spMkLst>
        </pc:spChg>
        <pc:spChg chg="mod">
          <ac:chgData name="Ahmed A" userId="37cbb6571667a5a4" providerId="LiveId" clId="{254DBB95-BF0E-4154-8734-0774797C7381}" dt="2024-12-01T10:42:08.456" v="10750"/>
          <ac:spMkLst>
            <pc:docMk/>
            <pc:sldMk cId="214270228" sldId="361"/>
            <ac:spMk id="49" creationId="{F9CD23CE-F8F1-BDE1-E3FE-42BA3531E686}"/>
          </ac:spMkLst>
        </pc:spChg>
        <pc:spChg chg="mod">
          <ac:chgData name="Ahmed A" userId="37cbb6571667a5a4" providerId="LiveId" clId="{254DBB95-BF0E-4154-8734-0774797C7381}" dt="2024-12-01T10:42:08.456" v="10750"/>
          <ac:spMkLst>
            <pc:docMk/>
            <pc:sldMk cId="214270228" sldId="361"/>
            <ac:spMk id="51" creationId="{00CA7BA4-ABD4-D0A0-2196-E31E0D5A4A78}"/>
          </ac:spMkLst>
        </pc:spChg>
        <pc:spChg chg="mod">
          <ac:chgData name="Ahmed A" userId="37cbb6571667a5a4" providerId="LiveId" clId="{254DBB95-BF0E-4154-8734-0774797C7381}" dt="2024-12-01T10:42:08.456" v="10750"/>
          <ac:spMkLst>
            <pc:docMk/>
            <pc:sldMk cId="214270228" sldId="361"/>
            <ac:spMk id="52" creationId="{037A541B-8A81-EBE0-4BF8-74ADDB44F568}"/>
          </ac:spMkLst>
        </pc:spChg>
        <pc:spChg chg="mod">
          <ac:chgData name="Ahmed A" userId="37cbb6571667a5a4" providerId="LiveId" clId="{254DBB95-BF0E-4154-8734-0774797C7381}" dt="2024-12-01T10:42:08.456" v="10750"/>
          <ac:spMkLst>
            <pc:docMk/>
            <pc:sldMk cId="214270228" sldId="361"/>
            <ac:spMk id="54" creationId="{A517BB80-DBA7-B348-66AF-64413992840A}"/>
          </ac:spMkLst>
        </pc:spChg>
        <pc:spChg chg="mod">
          <ac:chgData name="Ahmed A" userId="37cbb6571667a5a4" providerId="LiveId" clId="{254DBB95-BF0E-4154-8734-0774797C7381}" dt="2024-12-01T10:42:08.456" v="10750"/>
          <ac:spMkLst>
            <pc:docMk/>
            <pc:sldMk cId="214270228" sldId="361"/>
            <ac:spMk id="55" creationId="{7D2414B8-C485-193D-B7F0-C9A1BB93DA2D}"/>
          </ac:spMkLst>
        </pc:spChg>
        <pc:spChg chg="mod">
          <ac:chgData name="Ahmed A" userId="37cbb6571667a5a4" providerId="LiveId" clId="{254DBB95-BF0E-4154-8734-0774797C7381}" dt="2024-12-01T10:42:08.456" v="10750"/>
          <ac:spMkLst>
            <pc:docMk/>
            <pc:sldMk cId="214270228" sldId="361"/>
            <ac:spMk id="57" creationId="{51886AD6-62DD-892E-E768-50CAC7A66A48}"/>
          </ac:spMkLst>
        </pc:spChg>
        <pc:spChg chg="mod">
          <ac:chgData name="Ahmed A" userId="37cbb6571667a5a4" providerId="LiveId" clId="{254DBB95-BF0E-4154-8734-0774797C7381}" dt="2024-12-01T10:42:08.456" v="10750"/>
          <ac:spMkLst>
            <pc:docMk/>
            <pc:sldMk cId="214270228" sldId="361"/>
            <ac:spMk id="58" creationId="{26377B69-7706-F7D0-2477-D25AD0EE9C36}"/>
          </ac:spMkLst>
        </pc:spChg>
        <pc:spChg chg="mod">
          <ac:chgData name="Ahmed A" userId="37cbb6571667a5a4" providerId="LiveId" clId="{254DBB95-BF0E-4154-8734-0774797C7381}" dt="2024-12-01T10:42:08.456" v="10750"/>
          <ac:spMkLst>
            <pc:docMk/>
            <pc:sldMk cId="214270228" sldId="361"/>
            <ac:spMk id="60" creationId="{8F89FD9C-DDF6-CD63-CFA2-646250007C57}"/>
          </ac:spMkLst>
        </pc:spChg>
        <pc:spChg chg="mod">
          <ac:chgData name="Ahmed A" userId="37cbb6571667a5a4" providerId="LiveId" clId="{254DBB95-BF0E-4154-8734-0774797C7381}" dt="2024-12-01T10:42:08.456" v="10750"/>
          <ac:spMkLst>
            <pc:docMk/>
            <pc:sldMk cId="214270228" sldId="361"/>
            <ac:spMk id="61" creationId="{79BBA76B-EA54-AD9C-8ECB-4D4623805D0B}"/>
          </ac:spMkLst>
        </pc:spChg>
        <pc:spChg chg="mod">
          <ac:chgData name="Ahmed A" userId="37cbb6571667a5a4" providerId="LiveId" clId="{254DBB95-BF0E-4154-8734-0774797C7381}" dt="2024-12-01T10:42:08.456" v="10750"/>
          <ac:spMkLst>
            <pc:docMk/>
            <pc:sldMk cId="214270228" sldId="361"/>
            <ac:spMk id="63" creationId="{6337FF36-D306-9554-4561-1DC10A284FD1}"/>
          </ac:spMkLst>
        </pc:spChg>
        <pc:spChg chg="mod">
          <ac:chgData name="Ahmed A" userId="37cbb6571667a5a4" providerId="LiveId" clId="{254DBB95-BF0E-4154-8734-0774797C7381}" dt="2024-12-01T10:42:08.456" v="10750"/>
          <ac:spMkLst>
            <pc:docMk/>
            <pc:sldMk cId="214270228" sldId="361"/>
            <ac:spMk id="64" creationId="{43562616-669D-1768-955A-2609DEC10113}"/>
          </ac:spMkLst>
        </pc:spChg>
        <pc:spChg chg="mod">
          <ac:chgData name="Ahmed A" userId="37cbb6571667a5a4" providerId="LiveId" clId="{254DBB95-BF0E-4154-8734-0774797C7381}" dt="2024-12-01T10:42:08.456" v="10750"/>
          <ac:spMkLst>
            <pc:docMk/>
            <pc:sldMk cId="214270228" sldId="361"/>
            <ac:spMk id="66" creationId="{D4C9F068-7A6B-5B0B-2C39-E662D6CA2BC5}"/>
          </ac:spMkLst>
        </pc:spChg>
        <pc:spChg chg="mod">
          <ac:chgData name="Ahmed A" userId="37cbb6571667a5a4" providerId="LiveId" clId="{254DBB95-BF0E-4154-8734-0774797C7381}" dt="2024-12-01T10:42:08.456" v="10750"/>
          <ac:spMkLst>
            <pc:docMk/>
            <pc:sldMk cId="214270228" sldId="361"/>
            <ac:spMk id="67" creationId="{F072A8F4-B0A0-AAD1-BAF6-FA214AECD46F}"/>
          </ac:spMkLst>
        </pc:spChg>
        <pc:spChg chg="mod">
          <ac:chgData name="Ahmed A" userId="37cbb6571667a5a4" providerId="LiveId" clId="{254DBB95-BF0E-4154-8734-0774797C7381}" dt="2024-12-01T10:42:08.456" v="10750"/>
          <ac:spMkLst>
            <pc:docMk/>
            <pc:sldMk cId="214270228" sldId="361"/>
            <ac:spMk id="69" creationId="{5566306A-7085-D137-F383-AE385CBC73D0}"/>
          </ac:spMkLst>
        </pc:spChg>
        <pc:spChg chg="mod">
          <ac:chgData name="Ahmed A" userId="37cbb6571667a5a4" providerId="LiveId" clId="{254DBB95-BF0E-4154-8734-0774797C7381}" dt="2024-12-01T10:42:08.456" v="10750"/>
          <ac:spMkLst>
            <pc:docMk/>
            <pc:sldMk cId="214270228" sldId="361"/>
            <ac:spMk id="70" creationId="{8C597E85-F387-D84C-4565-F2343E13E997}"/>
          </ac:spMkLst>
        </pc:spChg>
        <pc:spChg chg="mod">
          <ac:chgData name="Ahmed A" userId="37cbb6571667a5a4" providerId="LiveId" clId="{254DBB95-BF0E-4154-8734-0774797C7381}" dt="2024-12-01T10:42:08.456" v="10750"/>
          <ac:spMkLst>
            <pc:docMk/>
            <pc:sldMk cId="214270228" sldId="361"/>
            <ac:spMk id="72" creationId="{0C318B15-169A-EA3A-788F-C67A21379E45}"/>
          </ac:spMkLst>
        </pc:spChg>
        <pc:spChg chg="mod">
          <ac:chgData name="Ahmed A" userId="37cbb6571667a5a4" providerId="LiveId" clId="{254DBB95-BF0E-4154-8734-0774797C7381}" dt="2024-12-01T10:42:08.456" v="10750"/>
          <ac:spMkLst>
            <pc:docMk/>
            <pc:sldMk cId="214270228" sldId="361"/>
            <ac:spMk id="73" creationId="{EC9C0620-100D-F3DA-41EF-CF0B81079BC6}"/>
          </ac:spMkLst>
        </pc:spChg>
        <pc:spChg chg="mod">
          <ac:chgData name="Ahmed A" userId="37cbb6571667a5a4" providerId="LiveId" clId="{254DBB95-BF0E-4154-8734-0774797C7381}" dt="2024-12-01T10:42:08.456" v="10750"/>
          <ac:spMkLst>
            <pc:docMk/>
            <pc:sldMk cId="214270228" sldId="361"/>
            <ac:spMk id="75" creationId="{20AF7992-3523-6502-98E8-FCC85A23FB57}"/>
          </ac:spMkLst>
        </pc:spChg>
        <pc:spChg chg="mod">
          <ac:chgData name="Ahmed A" userId="37cbb6571667a5a4" providerId="LiveId" clId="{254DBB95-BF0E-4154-8734-0774797C7381}" dt="2024-12-01T10:42:08.456" v="10750"/>
          <ac:spMkLst>
            <pc:docMk/>
            <pc:sldMk cId="214270228" sldId="361"/>
            <ac:spMk id="76" creationId="{86C61B91-D6F8-1D5F-E8FD-B020D599995E}"/>
          </ac:spMkLst>
        </pc:spChg>
        <pc:spChg chg="mod">
          <ac:chgData name="Ahmed A" userId="37cbb6571667a5a4" providerId="LiveId" clId="{254DBB95-BF0E-4154-8734-0774797C7381}" dt="2024-12-01T10:42:08.456" v="10750"/>
          <ac:spMkLst>
            <pc:docMk/>
            <pc:sldMk cId="214270228" sldId="361"/>
            <ac:spMk id="78" creationId="{36212B6E-1311-A710-BAA3-53E60AF9FB24}"/>
          </ac:spMkLst>
        </pc:spChg>
        <pc:spChg chg="mod">
          <ac:chgData name="Ahmed A" userId="37cbb6571667a5a4" providerId="LiveId" clId="{254DBB95-BF0E-4154-8734-0774797C7381}" dt="2024-12-01T10:42:08.456" v="10750"/>
          <ac:spMkLst>
            <pc:docMk/>
            <pc:sldMk cId="214270228" sldId="361"/>
            <ac:spMk id="79" creationId="{0C31763F-D087-2C92-8540-AF89A14B1D97}"/>
          </ac:spMkLst>
        </pc:spChg>
        <pc:spChg chg="mod">
          <ac:chgData name="Ahmed A" userId="37cbb6571667a5a4" providerId="LiveId" clId="{254DBB95-BF0E-4154-8734-0774797C7381}" dt="2024-12-01T10:42:08.456" v="10750"/>
          <ac:spMkLst>
            <pc:docMk/>
            <pc:sldMk cId="214270228" sldId="361"/>
            <ac:spMk id="81" creationId="{7393FCB1-F2C7-A916-F44F-DA4D2910A76C}"/>
          </ac:spMkLst>
        </pc:spChg>
        <pc:spChg chg="mod">
          <ac:chgData name="Ahmed A" userId="37cbb6571667a5a4" providerId="LiveId" clId="{254DBB95-BF0E-4154-8734-0774797C7381}" dt="2024-12-01T10:42:08.456" v="10750"/>
          <ac:spMkLst>
            <pc:docMk/>
            <pc:sldMk cId="214270228" sldId="361"/>
            <ac:spMk id="82" creationId="{C82C210C-C9F9-7EFD-763D-1B5E7E5D98C9}"/>
          </ac:spMkLst>
        </pc:spChg>
        <pc:spChg chg="mod">
          <ac:chgData name="Ahmed A" userId="37cbb6571667a5a4" providerId="LiveId" clId="{254DBB95-BF0E-4154-8734-0774797C7381}" dt="2024-12-01T10:42:08.456" v="10750"/>
          <ac:spMkLst>
            <pc:docMk/>
            <pc:sldMk cId="214270228" sldId="361"/>
            <ac:spMk id="84" creationId="{0AAFB116-1B85-2484-7461-81FE7BED1B3C}"/>
          </ac:spMkLst>
        </pc:spChg>
        <pc:spChg chg="mod">
          <ac:chgData name="Ahmed A" userId="37cbb6571667a5a4" providerId="LiveId" clId="{254DBB95-BF0E-4154-8734-0774797C7381}" dt="2024-12-01T10:42:08.456" v="10750"/>
          <ac:spMkLst>
            <pc:docMk/>
            <pc:sldMk cId="214270228" sldId="361"/>
            <ac:spMk id="85" creationId="{95AEC417-7D78-47C4-FBFF-52B13CC51CB5}"/>
          </ac:spMkLst>
        </pc:spChg>
        <pc:spChg chg="mod">
          <ac:chgData name="Ahmed A" userId="37cbb6571667a5a4" providerId="LiveId" clId="{254DBB95-BF0E-4154-8734-0774797C7381}" dt="2024-12-01T10:42:08.456" v="10750"/>
          <ac:spMkLst>
            <pc:docMk/>
            <pc:sldMk cId="214270228" sldId="361"/>
            <ac:spMk id="87" creationId="{ED9F462D-67A0-D451-EDE1-7C22A025777B}"/>
          </ac:spMkLst>
        </pc:spChg>
        <pc:spChg chg="mod">
          <ac:chgData name="Ahmed A" userId="37cbb6571667a5a4" providerId="LiveId" clId="{254DBB95-BF0E-4154-8734-0774797C7381}" dt="2024-12-01T10:42:08.456" v="10750"/>
          <ac:spMkLst>
            <pc:docMk/>
            <pc:sldMk cId="214270228" sldId="361"/>
            <ac:spMk id="88" creationId="{7524AA19-5DC2-B436-E511-0CC25C1451E1}"/>
          </ac:spMkLst>
        </pc:spChg>
        <pc:spChg chg="mod">
          <ac:chgData name="Ahmed A" userId="37cbb6571667a5a4" providerId="LiveId" clId="{254DBB95-BF0E-4154-8734-0774797C7381}" dt="2024-12-01T10:42:08.456" v="10750"/>
          <ac:spMkLst>
            <pc:docMk/>
            <pc:sldMk cId="214270228" sldId="361"/>
            <ac:spMk id="90" creationId="{E479E0FC-838B-3372-16B0-EA8B93E14497}"/>
          </ac:spMkLst>
        </pc:spChg>
        <pc:spChg chg="mod">
          <ac:chgData name="Ahmed A" userId="37cbb6571667a5a4" providerId="LiveId" clId="{254DBB95-BF0E-4154-8734-0774797C7381}" dt="2024-12-01T10:42:08.456" v="10750"/>
          <ac:spMkLst>
            <pc:docMk/>
            <pc:sldMk cId="214270228" sldId="361"/>
            <ac:spMk id="91" creationId="{CE80F436-CF48-909D-A71B-C2A6B2801AE2}"/>
          </ac:spMkLst>
        </pc:spChg>
        <pc:spChg chg="mod">
          <ac:chgData name="Ahmed A" userId="37cbb6571667a5a4" providerId="LiveId" clId="{254DBB95-BF0E-4154-8734-0774797C7381}" dt="2024-12-01T10:42:08.456" v="10750"/>
          <ac:spMkLst>
            <pc:docMk/>
            <pc:sldMk cId="214270228" sldId="361"/>
            <ac:spMk id="93" creationId="{34AF8B7B-1C87-948B-8C48-D3EAECD37D3B}"/>
          </ac:spMkLst>
        </pc:spChg>
        <pc:spChg chg="mod">
          <ac:chgData name="Ahmed A" userId="37cbb6571667a5a4" providerId="LiveId" clId="{254DBB95-BF0E-4154-8734-0774797C7381}" dt="2024-12-01T10:42:08.456" v="10750"/>
          <ac:spMkLst>
            <pc:docMk/>
            <pc:sldMk cId="214270228" sldId="361"/>
            <ac:spMk id="94" creationId="{C472D848-80B8-E2D0-6AF6-9C5AD4580CF0}"/>
          </ac:spMkLst>
        </pc:spChg>
        <pc:spChg chg="mod">
          <ac:chgData name="Ahmed A" userId="37cbb6571667a5a4" providerId="LiveId" clId="{254DBB95-BF0E-4154-8734-0774797C7381}" dt="2024-12-01T10:42:08.456" v="10750"/>
          <ac:spMkLst>
            <pc:docMk/>
            <pc:sldMk cId="214270228" sldId="361"/>
            <ac:spMk id="96" creationId="{0964DFF1-FBC6-9EEB-77DE-A543746DB7E4}"/>
          </ac:spMkLst>
        </pc:spChg>
        <pc:spChg chg="mod">
          <ac:chgData name="Ahmed A" userId="37cbb6571667a5a4" providerId="LiveId" clId="{254DBB95-BF0E-4154-8734-0774797C7381}" dt="2024-12-01T10:42:08.456" v="10750"/>
          <ac:spMkLst>
            <pc:docMk/>
            <pc:sldMk cId="214270228" sldId="361"/>
            <ac:spMk id="97" creationId="{A49481D8-A34B-4573-3D1B-6F3C385EDA70}"/>
          </ac:spMkLst>
        </pc:spChg>
        <pc:spChg chg="mod">
          <ac:chgData name="Ahmed A" userId="37cbb6571667a5a4" providerId="LiveId" clId="{254DBB95-BF0E-4154-8734-0774797C7381}" dt="2024-12-01T10:42:08.456" v="10750"/>
          <ac:spMkLst>
            <pc:docMk/>
            <pc:sldMk cId="214270228" sldId="361"/>
            <ac:spMk id="99" creationId="{F110078F-1AFF-0C04-76CD-C33B3E8D1CB8}"/>
          </ac:spMkLst>
        </pc:spChg>
        <pc:spChg chg="mod">
          <ac:chgData name="Ahmed A" userId="37cbb6571667a5a4" providerId="LiveId" clId="{254DBB95-BF0E-4154-8734-0774797C7381}" dt="2024-12-01T10:42:08.456" v="10750"/>
          <ac:spMkLst>
            <pc:docMk/>
            <pc:sldMk cId="214270228" sldId="361"/>
            <ac:spMk id="100" creationId="{A1E42C41-C146-7167-ACC1-09FB80974838}"/>
          </ac:spMkLst>
        </pc:spChg>
        <pc:spChg chg="mod">
          <ac:chgData name="Ahmed A" userId="37cbb6571667a5a4" providerId="LiveId" clId="{254DBB95-BF0E-4154-8734-0774797C7381}" dt="2024-12-01T10:42:08.456" v="10750"/>
          <ac:spMkLst>
            <pc:docMk/>
            <pc:sldMk cId="214270228" sldId="361"/>
            <ac:spMk id="102" creationId="{0F223F1A-D358-7728-78C6-2C3CAD2BBCC3}"/>
          </ac:spMkLst>
        </pc:spChg>
        <pc:spChg chg="mod">
          <ac:chgData name="Ahmed A" userId="37cbb6571667a5a4" providerId="LiveId" clId="{254DBB95-BF0E-4154-8734-0774797C7381}" dt="2024-12-01T10:42:08.456" v="10750"/>
          <ac:spMkLst>
            <pc:docMk/>
            <pc:sldMk cId="214270228" sldId="361"/>
            <ac:spMk id="103" creationId="{AAD71123-D74A-4F26-946F-42128EDB490B}"/>
          </ac:spMkLst>
        </pc:spChg>
        <pc:spChg chg="mod">
          <ac:chgData name="Ahmed A" userId="37cbb6571667a5a4" providerId="LiveId" clId="{254DBB95-BF0E-4154-8734-0774797C7381}" dt="2024-12-01T10:42:08.456" v="10750"/>
          <ac:spMkLst>
            <pc:docMk/>
            <pc:sldMk cId="214270228" sldId="361"/>
            <ac:spMk id="105" creationId="{0D860F5E-8CFC-BCE5-3EDC-A4350F1EBDEB}"/>
          </ac:spMkLst>
        </pc:spChg>
        <pc:spChg chg="mod">
          <ac:chgData name="Ahmed A" userId="37cbb6571667a5a4" providerId="LiveId" clId="{254DBB95-BF0E-4154-8734-0774797C7381}" dt="2024-12-01T10:42:08.456" v="10750"/>
          <ac:spMkLst>
            <pc:docMk/>
            <pc:sldMk cId="214270228" sldId="361"/>
            <ac:spMk id="106" creationId="{A8C052F2-CE89-5861-5209-3D278FCBF6CA}"/>
          </ac:spMkLst>
        </pc:spChg>
        <pc:spChg chg="mod">
          <ac:chgData name="Ahmed A" userId="37cbb6571667a5a4" providerId="LiveId" clId="{254DBB95-BF0E-4154-8734-0774797C7381}" dt="2024-12-01T10:42:08.456" v="10750"/>
          <ac:spMkLst>
            <pc:docMk/>
            <pc:sldMk cId="214270228" sldId="361"/>
            <ac:spMk id="108" creationId="{87712A4E-97D9-4FF2-6C30-1EBE7AC989C5}"/>
          </ac:spMkLst>
        </pc:spChg>
        <pc:spChg chg="mod">
          <ac:chgData name="Ahmed A" userId="37cbb6571667a5a4" providerId="LiveId" clId="{254DBB95-BF0E-4154-8734-0774797C7381}" dt="2024-12-01T10:42:08.456" v="10750"/>
          <ac:spMkLst>
            <pc:docMk/>
            <pc:sldMk cId="214270228" sldId="361"/>
            <ac:spMk id="109" creationId="{BEA8CDB1-3CF3-F28B-F67F-DA403C091E89}"/>
          </ac:spMkLst>
        </pc:spChg>
        <pc:spChg chg="mod">
          <ac:chgData name="Ahmed A" userId="37cbb6571667a5a4" providerId="LiveId" clId="{254DBB95-BF0E-4154-8734-0774797C7381}" dt="2024-12-01T10:42:08.456" v="10750"/>
          <ac:spMkLst>
            <pc:docMk/>
            <pc:sldMk cId="214270228" sldId="361"/>
            <ac:spMk id="111" creationId="{40AB08CB-64B9-A525-0DEC-426CF9C691CC}"/>
          </ac:spMkLst>
        </pc:spChg>
        <pc:spChg chg="mod">
          <ac:chgData name="Ahmed A" userId="37cbb6571667a5a4" providerId="LiveId" clId="{254DBB95-BF0E-4154-8734-0774797C7381}" dt="2024-12-01T10:42:08.456" v="10750"/>
          <ac:spMkLst>
            <pc:docMk/>
            <pc:sldMk cId="214270228" sldId="361"/>
            <ac:spMk id="112" creationId="{1EEFFFE3-90B9-F3C6-3D3E-4B28EF853326}"/>
          </ac:spMkLst>
        </pc:spChg>
        <pc:spChg chg="mod">
          <ac:chgData name="Ahmed A" userId="37cbb6571667a5a4" providerId="LiveId" clId="{254DBB95-BF0E-4154-8734-0774797C7381}" dt="2024-12-01T10:42:08.456" v="10750"/>
          <ac:spMkLst>
            <pc:docMk/>
            <pc:sldMk cId="214270228" sldId="361"/>
            <ac:spMk id="114" creationId="{5BBF1BAA-6B1E-856D-3DCF-CBE82BEFBFC4}"/>
          </ac:spMkLst>
        </pc:spChg>
        <pc:spChg chg="mod">
          <ac:chgData name="Ahmed A" userId="37cbb6571667a5a4" providerId="LiveId" clId="{254DBB95-BF0E-4154-8734-0774797C7381}" dt="2024-12-01T10:42:08.456" v="10750"/>
          <ac:spMkLst>
            <pc:docMk/>
            <pc:sldMk cId="214270228" sldId="361"/>
            <ac:spMk id="115" creationId="{1EB9682B-1FD0-FAA6-29DF-286CB8C4A7A9}"/>
          </ac:spMkLst>
        </pc:spChg>
        <pc:spChg chg="mod">
          <ac:chgData name="Ahmed A" userId="37cbb6571667a5a4" providerId="LiveId" clId="{254DBB95-BF0E-4154-8734-0774797C7381}" dt="2024-12-01T10:42:08.456" v="10750"/>
          <ac:spMkLst>
            <pc:docMk/>
            <pc:sldMk cId="214270228" sldId="361"/>
            <ac:spMk id="117" creationId="{3E5F48FC-6EE8-8CEE-16B3-18D2F63D3708}"/>
          </ac:spMkLst>
        </pc:spChg>
        <pc:spChg chg="mod">
          <ac:chgData name="Ahmed A" userId="37cbb6571667a5a4" providerId="LiveId" clId="{254DBB95-BF0E-4154-8734-0774797C7381}" dt="2024-12-01T10:42:08.456" v="10750"/>
          <ac:spMkLst>
            <pc:docMk/>
            <pc:sldMk cId="214270228" sldId="361"/>
            <ac:spMk id="118" creationId="{CC4E4A2F-4645-9800-561A-ABA393A0F570}"/>
          </ac:spMkLst>
        </pc:spChg>
        <pc:spChg chg="add mod">
          <ac:chgData name="Ahmed A" userId="37cbb6571667a5a4" providerId="LiveId" clId="{254DBB95-BF0E-4154-8734-0774797C7381}" dt="2024-12-01T10:51:12.369" v="10826" actId="113"/>
          <ac:spMkLst>
            <pc:docMk/>
            <pc:sldMk cId="214270228" sldId="361"/>
            <ac:spMk id="123" creationId="{DE6E1BC1-33F9-2293-2B8E-2886716085F3}"/>
          </ac:spMkLst>
        </pc:spChg>
        <pc:spChg chg="add mod">
          <ac:chgData name="Ahmed A" userId="37cbb6571667a5a4" providerId="LiveId" clId="{254DBB95-BF0E-4154-8734-0774797C7381}" dt="2024-12-01T10:49:11.870" v="10810" actId="1076"/>
          <ac:spMkLst>
            <pc:docMk/>
            <pc:sldMk cId="214270228" sldId="361"/>
            <ac:spMk id="124" creationId="{36378EED-BCE0-45AE-FD6F-5E91B6F33B5D}"/>
          </ac:spMkLst>
        </pc:spChg>
        <pc:spChg chg="add mod">
          <ac:chgData name="Ahmed A" userId="37cbb6571667a5a4" providerId="LiveId" clId="{254DBB95-BF0E-4154-8734-0774797C7381}" dt="2024-12-01T11:01:58.706" v="10956" actId="1076"/>
          <ac:spMkLst>
            <pc:docMk/>
            <pc:sldMk cId="214270228" sldId="361"/>
            <ac:spMk id="133" creationId="{25DE0667-F3C4-1959-FDF3-EC9B408B2CA6}"/>
          </ac:spMkLst>
        </pc:spChg>
        <pc:spChg chg="mod">
          <ac:chgData name="Ahmed A" userId="37cbb6571667a5a4" providerId="LiveId" clId="{254DBB95-BF0E-4154-8734-0774797C7381}" dt="2024-12-01T11:01:51.401" v="10949"/>
          <ac:spMkLst>
            <pc:docMk/>
            <pc:sldMk cId="214270228" sldId="361"/>
            <ac:spMk id="135" creationId="{6EBC32FD-4F14-8E55-8E5F-E4A7677ED5F9}"/>
          </ac:spMkLst>
        </pc:spChg>
        <pc:spChg chg="mod">
          <ac:chgData name="Ahmed A" userId="37cbb6571667a5a4" providerId="LiveId" clId="{254DBB95-BF0E-4154-8734-0774797C7381}" dt="2024-12-01T11:01:51.401" v="10949"/>
          <ac:spMkLst>
            <pc:docMk/>
            <pc:sldMk cId="214270228" sldId="361"/>
            <ac:spMk id="136" creationId="{927A7972-BB10-E7B4-0E6A-E04ED64EE09C}"/>
          </ac:spMkLst>
        </pc:spChg>
        <pc:spChg chg="mod">
          <ac:chgData name="Ahmed A" userId="37cbb6571667a5a4" providerId="LiveId" clId="{254DBB95-BF0E-4154-8734-0774797C7381}" dt="2024-12-01T11:01:51.401" v="10949"/>
          <ac:spMkLst>
            <pc:docMk/>
            <pc:sldMk cId="214270228" sldId="361"/>
            <ac:spMk id="137" creationId="{333A8362-C17D-186C-1E8D-3374BA89EC63}"/>
          </ac:spMkLst>
        </pc:spChg>
        <pc:spChg chg="mod">
          <ac:chgData name="Ahmed A" userId="37cbb6571667a5a4" providerId="LiveId" clId="{254DBB95-BF0E-4154-8734-0774797C7381}" dt="2024-12-01T11:01:51.401" v="10949"/>
          <ac:spMkLst>
            <pc:docMk/>
            <pc:sldMk cId="214270228" sldId="361"/>
            <ac:spMk id="138" creationId="{84C0FB31-AFD9-3CA1-B40D-17FC46E5B9C5}"/>
          </ac:spMkLst>
        </pc:spChg>
        <pc:spChg chg="mod">
          <ac:chgData name="Ahmed A" userId="37cbb6571667a5a4" providerId="LiveId" clId="{254DBB95-BF0E-4154-8734-0774797C7381}" dt="2024-12-01T11:01:51.401" v="10949"/>
          <ac:spMkLst>
            <pc:docMk/>
            <pc:sldMk cId="214270228" sldId="361"/>
            <ac:spMk id="139" creationId="{670BEB4F-7518-F7D4-0061-34488F175651}"/>
          </ac:spMkLst>
        </pc:spChg>
        <pc:spChg chg="mod">
          <ac:chgData name="Ahmed A" userId="37cbb6571667a5a4" providerId="LiveId" clId="{254DBB95-BF0E-4154-8734-0774797C7381}" dt="2024-12-01T11:01:51.401" v="10949"/>
          <ac:spMkLst>
            <pc:docMk/>
            <pc:sldMk cId="214270228" sldId="361"/>
            <ac:spMk id="140" creationId="{0D61DFFC-667F-4CF9-7E3B-FB33BD028632}"/>
          </ac:spMkLst>
        </pc:spChg>
        <pc:spChg chg="mod">
          <ac:chgData name="Ahmed A" userId="37cbb6571667a5a4" providerId="LiveId" clId="{254DBB95-BF0E-4154-8734-0774797C7381}" dt="2024-12-01T11:01:51.401" v="10949"/>
          <ac:spMkLst>
            <pc:docMk/>
            <pc:sldMk cId="214270228" sldId="361"/>
            <ac:spMk id="141" creationId="{F85343E3-4907-D9C2-0CD1-CC11017D85E4}"/>
          </ac:spMkLst>
        </pc:spChg>
        <pc:spChg chg="mod">
          <ac:chgData name="Ahmed A" userId="37cbb6571667a5a4" providerId="LiveId" clId="{254DBB95-BF0E-4154-8734-0774797C7381}" dt="2024-12-01T11:01:51.401" v="10949"/>
          <ac:spMkLst>
            <pc:docMk/>
            <pc:sldMk cId="214270228" sldId="361"/>
            <ac:spMk id="142" creationId="{2B6EA092-9E9E-7680-3A9E-AE1D2C7E5FDE}"/>
          </ac:spMkLst>
        </pc:spChg>
        <pc:spChg chg="mod">
          <ac:chgData name="Ahmed A" userId="37cbb6571667a5a4" providerId="LiveId" clId="{254DBB95-BF0E-4154-8734-0774797C7381}" dt="2024-12-01T11:01:51.401" v="10949"/>
          <ac:spMkLst>
            <pc:docMk/>
            <pc:sldMk cId="214270228" sldId="361"/>
            <ac:spMk id="143" creationId="{D3B5BB14-61E0-9A56-E4DE-24495C1F86B9}"/>
          </ac:spMkLst>
        </pc:spChg>
        <pc:spChg chg="mod">
          <ac:chgData name="Ahmed A" userId="37cbb6571667a5a4" providerId="LiveId" clId="{254DBB95-BF0E-4154-8734-0774797C7381}" dt="2024-12-01T11:01:51.401" v="10949"/>
          <ac:spMkLst>
            <pc:docMk/>
            <pc:sldMk cId="214270228" sldId="361"/>
            <ac:spMk id="144" creationId="{D3EE9EF7-650B-10BA-AD13-51031CC1CBC1}"/>
          </ac:spMkLst>
        </pc:spChg>
        <pc:spChg chg="mod">
          <ac:chgData name="Ahmed A" userId="37cbb6571667a5a4" providerId="LiveId" clId="{254DBB95-BF0E-4154-8734-0774797C7381}" dt="2024-12-01T11:01:51.401" v="10949"/>
          <ac:spMkLst>
            <pc:docMk/>
            <pc:sldMk cId="214270228" sldId="361"/>
            <ac:spMk id="145" creationId="{539250A0-3C0C-5927-1839-4081A5719D8C}"/>
          </ac:spMkLst>
        </pc:spChg>
        <pc:spChg chg="mod">
          <ac:chgData name="Ahmed A" userId="37cbb6571667a5a4" providerId="LiveId" clId="{254DBB95-BF0E-4154-8734-0774797C7381}" dt="2024-12-01T11:01:51.401" v="10949"/>
          <ac:spMkLst>
            <pc:docMk/>
            <pc:sldMk cId="214270228" sldId="361"/>
            <ac:spMk id="146" creationId="{AE2FEF87-42BE-536E-0A07-9068569BBCE9}"/>
          </ac:spMkLst>
        </pc:spChg>
        <pc:spChg chg="mod">
          <ac:chgData name="Ahmed A" userId="37cbb6571667a5a4" providerId="LiveId" clId="{254DBB95-BF0E-4154-8734-0774797C7381}" dt="2024-12-01T11:01:51.401" v="10949"/>
          <ac:spMkLst>
            <pc:docMk/>
            <pc:sldMk cId="214270228" sldId="361"/>
            <ac:spMk id="147" creationId="{8FC390C6-6840-04B9-AAA1-29578D52A8B9}"/>
          </ac:spMkLst>
        </pc:spChg>
        <pc:spChg chg="mod">
          <ac:chgData name="Ahmed A" userId="37cbb6571667a5a4" providerId="LiveId" clId="{254DBB95-BF0E-4154-8734-0774797C7381}" dt="2024-12-01T11:01:51.401" v="10949"/>
          <ac:spMkLst>
            <pc:docMk/>
            <pc:sldMk cId="214270228" sldId="361"/>
            <ac:spMk id="148" creationId="{83CFDEB4-022F-8BDC-BD3D-F289AC56FC31}"/>
          </ac:spMkLst>
        </pc:spChg>
        <pc:spChg chg="mod">
          <ac:chgData name="Ahmed A" userId="37cbb6571667a5a4" providerId="LiveId" clId="{254DBB95-BF0E-4154-8734-0774797C7381}" dt="2024-12-01T11:01:51.401" v="10949"/>
          <ac:spMkLst>
            <pc:docMk/>
            <pc:sldMk cId="214270228" sldId="361"/>
            <ac:spMk id="149" creationId="{CDBBB643-D77F-E7EE-D3DB-2718EE26884B}"/>
          </ac:spMkLst>
        </pc:spChg>
        <pc:spChg chg="add mod">
          <ac:chgData name="Ahmed A" userId="37cbb6571667a5a4" providerId="LiveId" clId="{254DBB95-BF0E-4154-8734-0774797C7381}" dt="2024-12-01T11:01:56.894" v="10954" actId="1076"/>
          <ac:spMkLst>
            <pc:docMk/>
            <pc:sldMk cId="214270228" sldId="361"/>
            <ac:spMk id="150" creationId="{A869BF57-2150-A918-81F5-0DCABAF045CE}"/>
          </ac:spMkLst>
        </pc:spChg>
        <pc:spChg chg="mod">
          <ac:chgData name="Ahmed A" userId="37cbb6571667a5a4" providerId="LiveId" clId="{254DBB95-BF0E-4154-8734-0774797C7381}" dt="2024-12-01T11:01:51.401" v="10949"/>
          <ac:spMkLst>
            <pc:docMk/>
            <pc:sldMk cId="214270228" sldId="361"/>
            <ac:spMk id="152" creationId="{730FE12E-9FB0-004B-78F9-3D27D6C6ADE9}"/>
          </ac:spMkLst>
        </pc:spChg>
        <pc:spChg chg="mod">
          <ac:chgData name="Ahmed A" userId="37cbb6571667a5a4" providerId="LiveId" clId="{254DBB95-BF0E-4154-8734-0774797C7381}" dt="2024-12-01T11:01:51.401" v="10949"/>
          <ac:spMkLst>
            <pc:docMk/>
            <pc:sldMk cId="214270228" sldId="361"/>
            <ac:spMk id="153" creationId="{EA259377-B3F2-39E0-092B-0C75B85F27B6}"/>
          </ac:spMkLst>
        </pc:spChg>
        <pc:spChg chg="mod">
          <ac:chgData name="Ahmed A" userId="37cbb6571667a5a4" providerId="LiveId" clId="{254DBB95-BF0E-4154-8734-0774797C7381}" dt="2024-12-01T11:01:51.401" v="10949"/>
          <ac:spMkLst>
            <pc:docMk/>
            <pc:sldMk cId="214270228" sldId="361"/>
            <ac:spMk id="154" creationId="{CDC7250B-3A2D-ED48-FD78-B4DB340425B9}"/>
          </ac:spMkLst>
        </pc:spChg>
        <pc:spChg chg="mod">
          <ac:chgData name="Ahmed A" userId="37cbb6571667a5a4" providerId="LiveId" clId="{254DBB95-BF0E-4154-8734-0774797C7381}" dt="2024-12-01T11:01:51.401" v="10949"/>
          <ac:spMkLst>
            <pc:docMk/>
            <pc:sldMk cId="214270228" sldId="361"/>
            <ac:spMk id="155" creationId="{853EA81C-10FE-882E-32F7-58491F265D14}"/>
          </ac:spMkLst>
        </pc:spChg>
        <pc:spChg chg="mod">
          <ac:chgData name="Ahmed A" userId="37cbb6571667a5a4" providerId="LiveId" clId="{254DBB95-BF0E-4154-8734-0774797C7381}" dt="2024-12-01T11:01:51.401" v="10949"/>
          <ac:spMkLst>
            <pc:docMk/>
            <pc:sldMk cId="214270228" sldId="361"/>
            <ac:spMk id="156" creationId="{6819E129-BDB6-BF10-29FE-99224F5CBC47}"/>
          </ac:spMkLst>
        </pc:spChg>
        <pc:spChg chg="mod">
          <ac:chgData name="Ahmed A" userId="37cbb6571667a5a4" providerId="LiveId" clId="{254DBB95-BF0E-4154-8734-0774797C7381}" dt="2024-12-01T11:01:51.401" v="10949"/>
          <ac:spMkLst>
            <pc:docMk/>
            <pc:sldMk cId="214270228" sldId="361"/>
            <ac:spMk id="157" creationId="{C628E52C-B0D1-AB79-ADB9-4F753F7CD757}"/>
          </ac:spMkLst>
        </pc:spChg>
        <pc:spChg chg="mod">
          <ac:chgData name="Ahmed A" userId="37cbb6571667a5a4" providerId="LiveId" clId="{254DBB95-BF0E-4154-8734-0774797C7381}" dt="2024-12-01T11:01:51.401" v="10949"/>
          <ac:spMkLst>
            <pc:docMk/>
            <pc:sldMk cId="214270228" sldId="361"/>
            <ac:spMk id="158" creationId="{CC9730A4-9F79-43A2-2A12-B28CAC6CF6F7}"/>
          </ac:spMkLst>
        </pc:spChg>
        <pc:spChg chg="mod">
          <ac:chgData name="Ahmed A" userId="37cbb6571667a5a4" providerId="LiveId" clId="{254DBB95-BF0E-4154-8734-0774797C7381}" dt="2024-12-01T11:01:51.401" v="10949"/>
          <ac:spMkLst>
            <pc:docMk/>
            <pc:sldMk cId="214270228" sldId="361"/>
            <ac:spMk id="159" creationId="{25E0CDE6-F0C2-80B9-94E2-36D3C6818DAD}"/>
          </ac:spMkLst>
        </pc:spChg>
        <pc:spChg chg="mod">
          <ac:chgData name="Ahmed A" userId="37cbb6571667a5a4" providerId="LiveId" clId="{254DBB95-BF0E-4154-8734-0774797C7381}" dt="2024-12-01T11:01:51.401" v="10949"/>
          <ac:spMkLst>
            <pc:docMk/>
            <pc:sldMk cId="214270228" sldId="361"/>
            <ac:spMk id="160" creationId="{42C8613F-B915-FE07-350D-FC7E07AF109C}"/>
          </ac:spMkLst>
        </pc:spChg>
        <pc:spChg chg="mod">
          <ac:chgData name="Ahmed A" userId="37cbb6571667a5a4" providerId="LiveId" clId="{254DBB95-BF0E-4154-8734-0774797C7381}" dt="2024-12-01T11:01:51.401" v="10949"/>
          <ac:spMkLst>
            <pc:docMk/>
            <pc:sldMk cId="214270228" sldId="361"/>
            <ac:spMk id="161" creationId="{53F0C637-BF87-0722-0818-326E16910D9E}"/>
          </ac:spMkLst>
        </pc:spChg>
        <pc:spChg chg="mod">
          <ac:chgData name="Ahmed A" userId="37cbb6571667a5a4" providerId="LiveId" clId="{254DBB95-BF0E-4154-8734-0774797C7381}" dt="2024-12-01T11:01:51.401" v="10949"/>
          <ac:spMkLst>
            <pc:docMk/>
            <pc:sldMk cId="214270228" sldId="361"/>
            <ac:spMk id="162" creationId="{91B211E1-9DE0-22C8-C377-DB5D9FE0E13D}"/>
          </ac:spMkLst>
        </pc:spChg>
        <pc:spChg chg="mod">
          <ac:chgData name="Ahmed A" userId="37cbb6571667a5a4" providerId="LiveId" clId="{254DBB95-BF0E-4154-8734-0774797C7381}" dt="2024-12-01T11:01:51.401" v="10949"/>
          <ac:spMkLst>
            <pc:docMk/>
            <pc:sldMk cId="214270228" sldId="361"/>
            <ac:spMk id="164" creationId="{2BBAB37A-E0D5-573B-AFB2-02E6B0BA2EC9}"/>
          </ac:spMkLst>
        </pc:spChg>
        <pc:spChg chg="mod">
          <ac:chgData name="Ahmed A" userId="37cbb6571667a5a4" providerId="LiveId" clId="{254DBB95-BF0E-4154-8734-0774797C7381}" dt="2024-12-01T11:01:51.401" v="10949"/>
          <ac:spMkLst>
            <pc:docMk/>
            <pc:sldMk cId="214270228" sldId="361"/>
            <ac:spMk id="165" creationId="{A62AAD36-50F3-6A76-7620-B44A80D73989}"/>
          </ac:spMkLst>
        </pc:spChg>
        <pc:spChg chg="mod">
          <ac:chgData name="Ahmed A" userId="37cbb6571667a5a4" providerId="LiveId" clId="{254DBB95-BF0E-4154-8734-0774797C7381}" dt="2024-12-01T11:01:51.401" v="10949"/>
          <ac:spMkLst>
            <pc:docMk/>
            <pc:sldMk cId="214270228" sldId="361"/>
            <ac:spMk id="166" creationId="{2415E510-9B9A-4C1D-8BE7-F59C1F73A845}"/>
          </ac:spMkLst>
        </pc:spChg>
        <pc:spChg chg="mod">
          <ac:chgData name="Ahmed A" userId="37cbb6571667a5a4" providerId="LiveId" clId="{254DBB95-BF0E-4154-8734-0774797C7381}" dt="2024-12-01T11:01:51.401" v="10949"/>
          <ac:spMkLst>
            <pc:docMk/>
            <pc:sldMk cId="214270228" sldId="361"/>
            <ac:spMk id="167" creationId="{292B5D27-9B5D-46D4-FC69-CE6D1C9B25EB}"/>
          </ac:spMkLst>
        </pc:spChg>
        <pc:spChg chg="mod">
          <ac:chgData name="Ahmed A" userId="37cbb6571667a5a4" providerId="LiveId" clId="{254DBB95-BF0E-4154-8734-0774797C7381}" dt="2024-12-01T11:01:51.401" v="10949"/>
          <ac:spMkLst>
            <pc:docMk/>
            <pc:sldMk cId="214270228" sldId="361"/>
            <ac:spMk id="168" creationId="{0C296C00-0C6F-B8AF-78A2-42C09F70D241}"/>
          </ac:spMkLst>
        </pc:spChg>
        <pc:spChg chg="mod">
          <ac:chgData name="Ahmed A" userId="37cbb6571667a5a4" providerId="LiveId" clId="{254DBB95-BF0E-4154-8734-0774797C7381}" dt="2024-12-01T11:01:51.401" v="10949"/>
          <ac:spMkLst>
            <pc:docMk/>
            <pc:sldMk cId="214270228" sldId="361"/>
            <ac:spMk id="169" creationId="{90A947D7-2D46-7C59-DA39-3CF579F49BE1}"/>
          </ac:spMkLst>
        </pc:spChg>
        <pc:spChg chg="mod">
          <ac:chgData name="Ahmed A" userId="37cbb6571667a5a4" providerId="LiveId" clId="{254DBB95-BF0E-4154-8734-0774797C7381}" dt="2024-12-01T11:01:51.401" v="10949"/>
          <ac:spMkLst>
            <pc:docMk/>
            <pc:sldMk cId="214270228" sldId="361"/>
            <ac:spMk id="170" creationId="{3CD06B57-C066-41FC-9082-70FB2EC6248C}"/>
          </ac:spMkLst>
        </pc:spChg>
        <pc:spChg chg="mod">
          <ac:chgData name="Ahmed A" userId="37cbb6571667a5a4" providerId="LiveId" clId="{254DBB95-BF0E-4154-8734-0774797C7381}" dt="2024-12-01T11:01:51.401" v="10949"/>
          <ac:spMkLst>
            <pc:docMk/>
            <pc:sldMk cId="214270228" sldId="361"/>
            <ac:spMk id="172" creationId="{A33A4DA0-EAF9-F3E5-6599-50CDDC3FD6AF}"/>
          </ac:spMkLst>
        </pc:spChg>
        <pc:spChg chg="mod">
          <ac:chgData name="Ahmed A" userId="37cbb6571667a5a4" providerId="LiveId" clId="{254DBB95-BF0E-4154-8734-0774797C7381}" dt="2024-12-01T11:01:51.401" v="10949"/>
          <ac:spMkLst>
            <pc:docMk/>
            <pc:sldMk cId="214270228" sldId="361"/>
            <ac:spMk id="173" creationId="{681821E9-FC38-8065-0656-9BD4A10D56DE}"/>
          </ac:spMkLst>
        </pc:spChg>
        <pc:spChg chg="mod">
          <ac:chgData name="Ahmed A" userId="37cbb6571667a5a4" providerId="LiveId" clId="{254DBB95-BF0E-4154-8734-0774797C7381}" dt="2024-12-01T11:01:51.401" v="10949"/>
          <ac:spMkLst>
            <pc:docMk/>
            <pc:sldMk cId="214270228" sldId="361"/>
            <ac:spMk id="174" creationId="{A0F481AC-C350-C8A0-5BF1-4F00F2F5DA8C}"/>
          </ac:spMkLst>
        </pc:spChg>
        <pc:spChg chg="mod">
          <ac:chgData name="Ahmed A" userId="37cbb6571667a5a4" providerId="LiveId" clId="{254DBB95-BF0E-4154-8734-0774797C7381}" dt="2024-12-01T11:01:51.401" v="10949"/>
          <ac:spMkLst>
            <pc:docMk/>
            <pc:sldMk cId="214270228" sldId="361"/>
            <ac:spMk id="175" creationId="{B875DBE7-7EFA-E2AC-A20D-14B910D24C3C}"/>
          </ac:spMkLst>
        </pc:spChg>
        <pc:spChg chg="mod">
          <ac:chgData name="Ahmed A" userId="37cbb6571667a5a4" providerId="LiveId" clId="{254DBB95-BF0E-4154-8734-0774797C7381}" dt="2024-12-01T11:01:51.401" v="10949"/>
          <ac:spMkLst>
            <pc:docMk/>
            <pc:sldMk cId="214270228" sldId="361"/>
            <ac:spMk id="176" creationId="{C6E1D7EE-9D6C-5291-3E26-D80F84853E2B}"/>
          </ac:spMkLst>
        </pc:spChg>
        <pc:spChg chg="mod">
          <ac:chgData name="Ahmed A" userId="37cbb6571667a5a4" providerId="LiveId" clId="{254DBB95-BF0E-4154-8734-0774797C7381}" dt="2024-12-01T11:01:51.401" v="10949"/>
          <ac:spMkLst>
            <pc:docMk/>
            <pc:sldMk cId="214270228" sldId="361"/>
            <ac:spMk id="177" creationId="{391716B0-353A-F746-A91F-3E622EFB7D23}"/>
          </ac:spMkLst>
        </pc:spChg>
        <pc:grpChg chg="add del mod">
          <ac:chgData name="Ahmed A" userId="37cbb6571667a5a4" providerId="LiveId" clId="{254DBB95-BF0E-4154-8734-0774797C7381}" dt="2024-12-01T10:42:27.554" v="10752" actId="478"/>
          <ac:grpSpMkLst>
            <pc:docMk/>
            <pc:sldMk cId="214270228" sldId="361"/>
            <ac:grpSpMk id="2" creationId="{86821CC7-296D-9098-2DEE-47515C170D97}"/>
          </ac:grpSpMkLst>
        </pc:grpChg>
        <pc:grpChg chg="add del mod">
          <ac:chgData name="Ahmed A" userId="37cbb6571667a5a4" providerId="LiveId" clId="{254DBB95-BF0E-4154-8734-0774797C7381}" dt="2024-12-01T10:42:27.554" v="10752" actId="478"/>
          <ac:grpSpMkLst>
            <pc:docMk/>
            <pc:sldMk cId="214270228" sldId="361"/>
            <ac:grpSpMk id="5" creationId="{EEDA1F16-900E-65A5-567B-424D0AE59AB1}"/>
          </ac:grpSpMkLst>
        </pc:grpChg>
        <pc:grpChg chg="add del mod">
          <ac:chgData name="Ahmed A" userId="37cbb6571667a5a4" providerId="LiveId" clId="{254DBB95-BF0E-4154-8734-0774797C7381}" dt="2024-12-01T10:42:27.554" v="10752" actId="478"/>
          <ac:grpSpMkLst>
            <pc:docMk/>
            <pc:sldMk cId="214270228" sldId="361"/>
            <ac:grpSpMk id="8" creationId="{67597442-0FE2-428A-92CE-07CB21D6E750}"/>
          </ac:grpSpMkLst>
        </pc:grpChg>
        <pc:grpChg chg="add del mod">
          <ac:chgData name="Ahmed A" userId="37cbb6571667a5a4" providerId="LiveId" clId="{254DBB95-BF0E-4154-8734-0774797C7381}" dt="2024-12-01T10:42:27.554" v="10752" actId="478"/>
          <ac:grpSpMkLst>
            <pc:docMk/>
            <pc:sldMk cId="214270228" sldId="361"/>
            <ac:grpSpMk id="11" creationId="{43D76988-66D5-D08E-1BC2-1D6002E06FF7}"/>
          </ac:grpSpMkLst>
        </pc:grpChg>
        <pc:grpChg chg="add del mod">
          <ac:chgData name="Ahmed A" userId="37cbb6571667a5a4" providerId="LiveId" clId="{254DBB95-BF0E-4154-8734-0774797C7381}" dt="2024-12-01T10:42:27.554" v="10752" actId="478"/>
          <ac:grpSpMkLst>
            <pc:docMk/>
            <pc:sldMk cId="214270228" sldId="361"/>
            <ac:grpSpMk id="14" creationId="{A9C22855-026A-08F7-F3C7-44C1EE0C9C66}"/>
          </ac:grpSpMkLst>
        </pc:grpChg>
        <pc:grpChg chg="add del mod">
          <ac:chgData name="Ahmed A" userId="37cbb6571667a5a4" providerId="LiveId" clId="{254DBB95-BF0E-4154-8734-0774797C7381}" dt="2024-12-01T10:42:27.554" v="10752" actId="478"/>
          <ac:grpSpMkLst>
            <pc:docMk/>
            <pc:sldMk cId="214270228" sldId="361"/>
            <ac:grpSpMk id="17" creationId="{AC119EFE-30B6-6CAD-F7FF-9EC91BC42A46}"/>
          </ac:grpSpMkLst>
        </pc:grpChg>
        <pc:grpChg chg="add del mod">
          <ac:chgData name="Ahmed A" userId="37cbb6571667a5a4" providerId="LiveId" clId="{254DBB95-BF0E-4154-8734-0774797C7381}" dt="2024-12-01T10:42:27.554" v="10752" actId="478"/>
          <ac:grpSpMkLst>
            <pc:docMk/>
            <pc:sldMk cId="214270228" sldId="361"/>
            <ac:grpSpMk id="20" creationId="{1AA754D0-32C6-39E4-AC2D-E80D2ED90126}"/>
          </ac:grpSpMkLst>
        </pc:grpChg>
        <pc:grpChg chg="add del mod">
          <ac:chgData name="Ahmed A" userId="37cbb6571667a5a4" providerId="LiveId" clId="{254DBB95-BF0E-4154-8734-0774797C7381}" dt="2024-12-01T10:42:27.554" v="10752" actId="478"/>
          <ac:grpSpMkLst>
            <pc:docMk/>
            <pc:sldMk cId="214270228" sldId="361"/>
            <ac:grpSpMk id="23" creationId="{FC1CC41C-7AA6-E779-633A-110996456892}"/>
          </ac:grpSpMkLst>
        </pc:grpChg>
        <pc:grpChg chg="add del mod">
          <ac:chgData name="Ahmed A" userId="37cbb6571667a5a4" providerId="LiveId" clId="{254DBB95-BF0E-4154-8734-0774797C7381}" dt="2024-12-01T10:42:27.554" v="10752" actId="478"/>
          <ac:grpSpMkLst>
            <pc:docMk/>
            <pc:sldMk cId="214270228" sldId="361"/>
            <ac:grpSpMk id="26" creationId="{7725E1D1-56E5-1679-2F33-EB21FAD9001A}"/>
          </ac:grpSpMkLst>
        </pc:grpChg>
        <pc:grpChg chg="add del mod">
          <ac:chgData name="Ahmed A" userId="37cbb6571667a5a4" providerId="LiveId" clId="{254DBB95-BF0E-4154-8734-0774797C7381}" dt="2024-12-01T10:42:27.554" v="10752" actId="478"/>
          <ac:grpSpMkLst>
            <pc:docMk/>
            <pc:sldMk cId="214270228" sldId="361"/>
            <ac:grpSpMk id="29" creationId="{3946799A-45E4-CB9B-891C-90B1AF0FE5C7}"/>
          </ac:grpSpMkLst>
        </pc:grpChg>
        <pc:grpChg chg="add del mod">
          <ac:chgData name="Ahmed A" userId="37cbb6571667a5a4" providerId="LiveId" clId="{254DBB95-BF0E-4154-8734-0774797C7381}" dt="2024-12-01T10:42:27.554" v="10752" actId="478"/>
          <ac:grpSpMkLst>
            <pc:docMk/>
            <pc:sldMk cId="214270228" sldId="361"/>
            <ac:grpSpMk id="32" creationId="{C3520B0C-A29C-277B-9841-211617BC0A96}"/>
          </ac:grpSpMkLst>
        </pc:grpChg>
        <pc:grpChg chg="add del mod">
          <ac:chgData name="Ahmed A" userId="37cbb6571667a5a4" providerId="LiveId" clId="{254DBB95-BF0E-4154-8734-0774797C7381}" dt="2024-12-01T10:42:27.554" v="10752" actId="478"/>
          <ac:grpSpMkLst>
            <pc:docMk/>
            <pc:sldMk cId="214270228" sldId="361"/>
            <ac:grpSpMk id="35" creationId="{F7F06F52-0796-66F2-2AB5-89E6E06FDAE5}"/>
          </ac:grpSpMkLst>
        </pc:grpChg>
        <pc:grpChg chg="add del mod">
          <ac:chgData name="Ahmed A" userId="37cbb6571667a5a4" providerId="LiveId" clId="{254DBB95-BF0E-4154-8734-0774797C7381}" dt="2024-12-01T10:42:27.554" v="10752" actId="478"/>
          <ac:grpSpMkLst>
            <pc:docMk/>
            <pc:sldMk cId="214270228" sldId="361"/>
            <ac:grpSpMk id="38" creationId="{01EB70A7-E455-3DC3-F7BF-1A43DFA6FC93}"/>
          </ac:grpSpMkLst>
        </pc:grpChg>
        <pc:grpChg chg="add del mod">
          <ac:chgData name="Ahmed A" userId="37cbb6571667a5a4" providerId="LiveId" clId="{254DBB95-BF0E-4154-8734-0774797C7381}" dt="2024-12-01T10:42:27.554" v="10752" actId="478"/>
          <ac:grpSpMkLst>
            <pc:docMk/>
            <pc:sldMk cId="214270228" sldId="361"/>
            <ac:grpSpMk id="41" creationId="{36030162-C2D2-0B18-C60E-1E2896197255}"/>
          </ac:grpSpMkLst>
        </pc:grpChg>
        <pc:grpChg chg="add del mod">
          <ac:chgData name="Ahmed A" userId="37cbb6571667a5a4" providerId="LiveId" clId="{254DBB95-BF0E-4154-8734-0774797C7381}" dt="2024-12-01T10:42:27.554" v="10752" actId="478"/>
          <ac:grpSpMkLst>
            <pc:docMk/>
            <pc:sldMk cId="214270228" sldId="361"/>
            <ac:grpSpMk id="44" creationId="{508019A0-AF59-83D4-893E-B5E5317E6B54}"/>
          </ac:grpSpMkLst>
        </pc:grpChg>
        <pc:grpChg chg="add del mod">
          <ac:chgData name="Ahmed A" userId="37cbb6571667a5a4" providerId="LiveId" clId="{254DBB95-BF0E-4154-8734-0774797C7381}" dt="2024-12-01T10:42:27.554" v="10752" actId="478"/>
          <ac:grpSpMkLst>
            <pc:docMk/>
            <pc:sldMk cId="214270228" sldId="361"/>
            <ac:grpSpMk id="47" creationId="{E8AB96D3-0412-E5D1-5407-01D5784B7AC5}"/>
          </ac:grpSpMkLst>
        </pc:grpChg>
        <pc:grpChg chg="add del mod">
          <ac:chgData name="Ahmed A" userId="37cbb6571667a5a4" providerId="LiveId" clId="{254DBB95-BF0E-4154-8734-0774797C7381}" dt="2024-12-01T10:42:27.554" v="10752" actId="478"/>
          <ac:grpSpMkLst>
            <pc:docMk/>
            <pc:sldMk cId="214270228" sldId="361"/>
            <ac:grpSpMk id="50" creationId="{38E33C8F-5393-7E63-DB3C-E98ED1C53DBC}"/>
          </ac:grpSpMkLst>
        </pc:grpChg>
        <pc:grpChg chg="add del mod">
          <ac:chgData name="Ahmed A" userId="37cbb6571667a5a4" providerId="LiveId" clId="{254DBB95-BF0E-4154-8734-0774797C7381}" dt="2024-12-01T10:42:27.554" v="10752" actId="478"/>
          <ac:grpSpMkLst>
            <pc:docMk/>
            <pc:sldMk cId="214270228" sldId="361"/>
            <ac:grpSpMk id="53" creationId="{D53D00C0-B447-D901-CDC2-8CA1852130F0}"/>
          </ac:grpSpMkLst>
        </pc:grpChg>
        <pc:grpChg chg="add del mod">
          <ac:chgData name="Ahmed A" userId="37cbb6571667a5a4" providerId="LiveId" clId="{254DBB95-BF0E-4154-8734-0774797C7381}" dt="2024-12-01T10:42:27.554" v="10752" actId="478"/>
          <ac:grpSpMkLst>
            <pc:docMk/>
            <pc:sldMk cId="214270228" sldId="361"/>
            <ac:grpSpMk id="56" creationId="{2323C4B5-A046-B19D-057C-5FDDD012EBB3}"/>
          </ac:grpSpMkLst>
        </pc:grpChg>
        <pc:grpChg chg="add del mod">
          <ac:chgData name="Ahmed A" userId="37cbb6571667a5a4" providerId="LiveId" clId="{254DBB95-BF0E-4154-8734-0774797C7381}" dt="2024-12-01T10:42:27.554" v="10752" actId="478"/>
          <ac:grpSpMkLst>
            <pc:docMk/>
            <pc:sldMk cId="214270228" sldId="361"/>
            <ac:grpSpMk id="59" creationId="{531630E1-136D-9F70-756A-AC3333861348}"/>
          </ac:grpSpMkLst>
        </pc:grpChg>
        <pc:grpChg chg="add del mod">
          <ac:chgData name="Ahmed A" userId="37cbb6571667a5a4" providerId="LiveId" clId="{254DBB95-BF0E-4154-8734-0774797C7381}" dt="2024-12-01T10:42:27.554" v="10752" actId="478"/>
          <ac:grpSpMkLst>
            <pc:docMk/>
            <pc:sldMk cId="214270228" sldId="361"/>
            <ac:grpSpMk id="62" creationId="{3C2C4A8B-19CC-E5DA-EB05-1708F7ACC713}"/>
          </ac:grpSpMkLst>
        </pc:grpChg>
        <pc:grpChg chg="add del mod">
          <ac:chgData name="Ahmed A" userId="37cbb6571667a5a4" providerId="LiveId" clId="{254DBB95-BF0E-4154-8734-0774797C7381}" dt="2024-12-01T10:42:27.554" v="10752" actId="478"/>
          <ac:grpSpMkLst>
            <pc:docMk/>
            <pc:sldMk cId="214270228" sldId="361"/>
            <ac:grpSpMk id="65" creationId="{A5B285CC-CF5C-44AE-88C7-46BFFE1EF475}"/>
          </ac:grpSpMkLst>
        </pc:grpChg>
        <pc:grpChg chg="add del mod">
          <ac:chgData name="Ahmed A" userId="37cbb6571667a5a4" providerId="LiveId" clId="{254DBB95-BF0E-4154-8734-0774797C7381}" dt="2024-12-01T10:42:27.554" v="10752" actId="478"/>
          <ac:grpSpMkLst>
            <pc:docMk/>
            <pc:sldMk cId="214270228" sldId="361"/>
            <ac:grpSpMk id="68" creationId="{D156363F-90F4-116E-519D-7A18EAF466DE}"/>
          </ac:grpSpMkLst>
        </pc:grpChg>
        <pc:grpChg chg="add del mod">
          <ac:chgData name="Ahmed A" userId="37cbb6571667a5a4" providerId="LiveId" clId="{254DBB95-BF0E-4154-8734-0774797C7381}" dt="2024-12-01T10:42:27.554" v="10752" actId="478"/>
          <ac:grpSpMkLst>
            <pc:docMk/>
            <pc:sldMk cId="214270228" sldId="361"/>
            <ac:grpSpMk id="71" creationId="{1E426AA8-8F37-DB3E-BBCB-E9C393EDEA07}"/>
          </ac:grpSpMkLst>
        </pc:grpChg>
        <pc:grpChg chg="add del mod">
          <ac:chgData name="Ahmed A" userId="37cbb6571667a5a4" providerId="LiveId" clId="{254DBB95-BF0E-4154-8734-0774797C7381}" dt="2024-12-01T10:42:27.554" v="10752" actId="478"/>
          <ac:grpSpMkLst>
            <pc:docMk/>
            <pc:sldMk cId="214270228" sldId="361"/>
            <ac:grpSpMk id="74" creationId="{3B6A10D8-0F88-2FC2-5E87-EC7676B3299F}"/>
          </ac:grpSpMkLst>
        </pc:grpChg>
        <pc:grpChg chg="add del mod">
          <ac:chgData name="Ahmed A" userId="37cbb6571667a5a4" providerId="LiveId" clId="{254DBB95-BF0E-4154-8734-0774797C7381}" dt="2024-12-01T10:42:27.554" v="10752" actId="478"/>
          <ac:grpSpMkLst>
            <pc:docMk/>
            <pc:sldMk cId="214270228" sldId="361"/>
            <ac:grpSpMk id="77" creationId="{8EF9ADD2-EDBF-E816-3CD2-54281B768A47}"/>
          </ac:grpSpMkLst>
        </pc:grpChg>
        <pc:grpChg chg="add del mod">
          <ac:chgData name="Ahmed A" userId="37cbb6571667a5a4" providerId="LiveId" clId="{254DBB95-BF0E-4154-8734-0774797C7381}" dt="2024-12-01T10:42:27.554" v="10752" actId="478"/>
          <ac:grpSpMkLst>
            <pc:docMk/>
            <pc:sldMk cId="214270228" sldId="361"/>
            <ac:grpSpMk id="80" creationId="{9BB87E1B-666E-0E2A-9D33-00A830532404}"/>
          </ac:grpSpMkLst>
        </pc:grpChg>
        <pc:grpChg chg="add del mod">
          <ac:chgData name="Ahmed A" userId="37cbb6571667a5a4" providerId="LiveId" clId="{254DBB95-BF0E-4154-8734-0774797C7381}" dt="2024-12-01T10:42:27.554" v="10752" actId="478"/>
          <ac:grpSpMkLst>
            <pc:docMk/>
            <pc:sldMk cId="214270228" sldId="361"/>
            <ac:grpSpMk id="83" creationId="{650BB492-0A8F-A733-8B34-9DF3E5D517F3}"/>
          </ac:grpSpMkLst>
        </pc:grpChg>
        <pc:grpChg chg="add del mod">
          <ac:chgData name="Ahmed A" userId="37cbb6571667a5a4" providerId="LiveId" clId="{254DBB95-BF0E-4154-8734-0774797C7381}" dt="2024-12-01T10:42:27.554" v="10752" actId="478"/>
          <ac:grpSpMkLst>
            <pc:docMk/>
            <pc:sldMk cId="214270228" sldId="361"/>
            <ac:grpSpMk id="86" creationId="{2FD59C12-3D9D-AA37-C0A6-0A953DB93A4C}"/>
          </ac:grpSpMkLst>
        </pc:grpChg>
        <pc:grpChg chg="add del mod">
          <ac:chgData name="Ahmed A" userId="37cbb6571667a5a4" providerId="LiveId" clId="{254DBB95-BF0E-4154-8734-0774797C7381}" dt="2024-12-01T10:42:27.554" v="10752" actId="478"/>
          <ac:grpSpMkLst>
            <pc:docMk/>
            <pc:sldMk cId="214270228" sldId="361"/>
            <ac:grpSpMk id="89" creationId="{4B572F05-7621-D421-F793-A7BA02C03E98}"/>
          </ac:grpSpMkLst>
        </pc:grpChg>
        <pc:grpChg chg="add del mod">
          <ac:chgData name="Ahmed A" userId="37cbb6571667a5a4" providerId="LiveId" clId="{254DBB95-BF0E-4154-8734-0774797C7381}" dt="2024-12-01T10:42:27.554" v="10752" actId="478"/>
          <ac:grpSpMkLst>
            <pc:docMk/>
            <pc:sldMk cId="214270228" sldId="361"/>
            <ac:grpSpMk id="92" creationId="{054F781F-A30C-719D-5D00-182AC5284703}"/>
          </ac:grpSpMkLst>
        </pc:grpChg>
        <pc:grpChg chg="add del mod">
          <ac:chgData name="Ahmed A" userId="37cbb6571667a5a4" providerId="LiveId" clId="{254DBB95-BF0E-4154-8734-0774797C7381}" dt="2024-12-01T10:42:27.554" v="10752" actId="478"/>
          <ac:grpSpMkLst>
            <pc:docMk/>
            <pc:sldMk cId="214270228" sldId="361"/>
            <ac:grpSpMk id="95" creationId="{3E11EDFE-B6EF-77DD-D5D1-815F624E2FCB}"/>
          </ac:grpSpMkLst>
        </pc:grpChg>
        <pc:grpChg chg="add del mod">
          <ac:chgData name="Ahmed A" userId="37cbb6571667a5a4" providerId="LiveId" clId="{254DBB95-BF0E-4154-8734-0774797C7381}" dt="2024-12-01T10:42:27.554" v="10752" actId="478"/>
          <ac:grpSpMkLst>
            <pc:docMk/>
            <pc:sldMk cId="214270228" sldId="361"/>
            <ac:grpSpMk id="98" creationId="{3DE6FDA5-4239-3DA0-B58D-7C0D30AD85A3}"/>
          </ac:grpSpMkLst>
        </pc:grpChg>
        <pc:grpChg chg="add del mod">
          <ac:chgData name="Ahmed A" userId="37cbb6571667a5a4" providerId="LiveId" clId="{254DBB95-BF0E-4154-8734-0774797C7381}" dt="2024-12-01T10:42:27.554" v="10752" actId="478"/>
          <ac:grpSpMkLst>
            <pc:docMk/>
            <pc:sldMk cId="214270228" sldId="361"/>
            <ac:grpSpMk id="101" creationId="{79F6069F-1053-959A-E375-2B1455FD9FFC}"/>
          </ac:grpSpMkLst>
        </pc:grpChg>
        <pc:grpChg chg="add del mod">
          <ac:chgData name="Ahmed A" userId="37cbb6571667a5a4" providerId="LiveId" clId="{254DBB95-BF0E-4154-8734-0774797C7381}" dt="2024-12-01T10:42:27.554" v="10752" actId="478"/>
          <ac:grpSpMkLst>
            <pc:docMk/>
            <pc:sldMk cId="214270228" sldId="361"/>
            <ac:grpSpMk id="104" creationId="{9D0B9F66-D72F-5170-8CEB-CDFBEC2A2986}"/>
          </ac:grpSpMkLst>
        </pc:grpChg>
        <pc:grpChg chg="add del mod">
          <ac:chgData name="Ahmed A" userId="37cbb6571667a5a4" providerId="LiveId" clId="{254DBB95-BF0E-4154-8734-0774797C7381}" dt="2024-12-01T10:42:27.554" v="10752" actId="478"/>
          <ac:grpSpMkLst>
            <pc:docMk/>
            <pc:sldMk cId="214270228" sldId="361"/>
            <ac:grpSpMk id="107" creationId="{4F8E5F0B-7BBE-BABC-4AD3-1FDAE40E64E1}"/>
          </ac:grpSpMkLst>
        </pc:grpChg>
        <pc:grpChg chg="add del mod">
          <ac:chgData name="Ahmed A" userId="37cbb6571667a5a4" providerId="LiveId" clId="{254DBB95-BF0E-4154-8734-0774797C7381}" dt="2024-12-01T10:42:27.554" v="10752" actId="478"/>
          <ac:grpSpMkLst>
            <pc:docMk/>
            <pc:sldMk cId="214270228" sldId="361"/>
            <ac:grpSpMk id="110" creationId="{D0D02E90-6E3F-19B7-73E8-D61E6E58DB2A}"/>
          </ac:grpSpMkLst>
        </pc:grpChg>
        <pc:grpChg chg="add del mod">
          <ac:chgData name="Ahmed A" userId="37cbb6571667a5a4" providerId="LiveId" clId="{254DBB95-BF0E-4154-8734-0774797C7381}" dt="2024-12-01T10:42:27.554" v="10752" actId="478"/>
          <ac:grpSpMkLst>
            <pc:docMk/>
            <pc:sldMk cId="214270228" sldId="361"/>
            <ac:grpSpMk id="113" creationId="{F27207BC-1226-8D74-8030-635D4A66593F}"/>
          </ac:grpSpMkLst>
        </pc:grpChg>
        <pc:grpChg chg="add del mod">
          <ac:chgData name="Ahmed A" userId="37cbb6571667a5a4" providerId="LiveId" clId="{254DBB95-BF0E-4154-8734-0774797C7381}" dt="2024-12-01T10:42:27.554" v="10752" actId="478"/>
          <ac:grpSpMkLst>
            <pc:docMk/>
            <pc:sldMk cId="214270228" sldId="361"/>
            <ac:grpSpMk id="116" creationId="{BC37F575-709C-01AD-39E2-D87B479A7344}"/>
          </ac:grpSpMkLst>
        </pc:grpChg>
        <pc:grpChg chg="add mod">
          <ac:chgData name="Ahmed A" userId="37cbb6571667a5a4" providerId="LiveId" clId="{254DBB95-BF0E-4154-8734-0774797C7381}" dt="2024-12-01T11:01:57.852" v="10955" actId="1076"/>
          <ac:grpSpMkLst>
            <pc:docMk/>
            <pc:sldMk cId="214270228" sldId="361"/>
            <ac:grpSpMk id="134" creationId="{D4CA2BFB-2F20-F26C-5DFC-46FD10D21A4E}"/>
          </ac:grpSpMkLst>
        </pc:grpChg>
        <pc:grpChg chg="add mod">
          <ac:chgData name="Ahmed A" userId="37cbb6571667a5a4" providerId="LiveId" clId="{254DBB95-BF0E-4154-8734-0774797C7381}" dt="2024-12-01T11:01:56.056" v="10953" actId="1076"/>
          <ac:grpSpMkLst>
            <pc:docMk/>
            <pc:sldMk cId="214270228" sldId="361"/>
            <ac:grpSpMk id="151" creationId="{E043E9CB-C0CD-8055-630F-3591919EF3B3}"/>
          </ac:grpSpMkLst>
        </pc:grpChg>
        <pc:grpChg chg="add mod">
          <ac:chgData name="Ahmed A" userId="37cbb6571667a5a4" providerId="LiveId" clId="{254DBB95-BF0E-4154-8734-0774797C7381}" dt="2024-12-01T11:01:55.328" v="10952" actId="1076"/>
          <ac:grpSpMkLst>
            <pc:docMk/>
            <pc:sldMk cId="214270228" sldId="361"/>
            <ac:grpSpMk id="163" creationId="{0DC2C2CB-9319-32F0-996D-082A1F3592AF}"/>
          </ac:grpSpMkLst>
        </pc:grpChg>
        <pc:grpChg chg="add mod">
          <ac:chgData name="Ahmed A" userId="37cbb6571667a5a4" providerId="LiveId" clId="{254DBB95-BF0E-4154-8734-0774797C7381}" dt="2024-12-01T11:01:54.384" v="10951" actId="1076"/>
          <ac:grpSpMkLst>
            <pc:docMk/>
            <pc:sldMk cId="214270228" sldId="361"/>
            <ac:grpSpMk id="171" creationId="{8C0D0673-7403-823F-12FC-ABE2ABBB6C9A}"/>
          </ac:grpSpMkLst>
        </pc:grpChg>
        <pc:picChg chg="add del mod">
          <ac:chgData name="Ahmed A" userId="37cbb6571667a5a4" providerId="LiveId" clId="{254DBB95-BF0E-4154-8734-0774797C7381}" dt="2024-12-01T10:42:27.554" v="10752" actId="478"/>
          <ac:picMkLst>
            <pc:docMk/>
            <pc:sldMk cId="214270228" sldId="361"/>
            <ac:picMk id="119" creationId="{4111FE5C-43BE-8D2C-68CF-2D73098258A2}"/>
          </ac:picMkLst>
        </pc:picChg>
        <pc:picChg chg="add del mod">
          <ac:chgData name="Ahmed A" userId="37cbb6571667a5a4" providerId="LiveId" clId="{254DBB95-BF0E-4154-8734-0774797C7381}" dt="2024-12-01T10:42:27.554" v="10752" actId="478"/>
          <ac:picMkLst>
            <pc:docMk/>
            <pc:sldMk cId="214270228" sldId="361"/>
            <ac:picMk id="120" creationId="{609C4ED7-8ECD-4F35-2551-7EA35EEB4C48}"/>
          </ac:picMkLst>
        </pc:picChg>
        <pc:picChg chg="add mod">
          <ac:chgData name="Ahmed A" userId="37cbb6571667a5a4" providerId="LiveId" clId="{254DBB95-BF0E-4154-8734-0774797C7381}" dt="2024-12-01T10:47:41.097" v="10803" actId="1076"/>
          <ac:picMkLst>
            <pc:docMk/>
            <pc:sldMk cId="214270228" sldId="361"/>
            <ac:picMk id="122" creationId="{FF9DF84F-3907-B169-42E8-59D0788E408E}"/>
          </ac:picMkLst>
        </pc:picChg>
        <pc:picChg chg="add del mod">
          <ac:chgData name="Ahmed A" userId="37cbb6571667a5a4" providerId="LiveId" clId="{254DBB95-BF0E-4154-8734-0774797C7381}" dt="2024-12-01T10:45:34.194" v="10776" actId="478"/>
          <ac:picMkLst>
            <pc:docMk/>
            <pc:sldMk cId="214270228" sldId="361"/>
            <ac:picMk id="126" creationId="{5F8AEA07-5319-7A21-C4FD-839FDD3A48BA}"/>
          </ac:picMkLst>
        </pc:picChg>
        <pc:picChg chg="add del mod">
          <ac:chgData name="Ahmed A" userId="37cbb6571667a5a4" providerId="LiveId" clId="{254DBB95-BF0E-4154-8734-0774797C7381}" dt="2024-12-01T10:49:38.010" v="10814" actId="478"/>
          <ac:picMkLst>
            <pc:docMk/>
            <pc:sldMk cId="214270228" sldId="361"/>
            <ac:picMk id="128" creationId="{6B8903F4-908B-BDE1-1A18-68A45DF4F6E8}"/>
          </ac:picMkLst>
        </pc:picChg>
        <pc:picChg chg="add del mod">
          <ac:chgData name="Ahmed A" userId="37cbb6571667a5a4" providerId="LiveId" clId="{254DBB95-BF0E-4154-8734-0774797C7381}" dt="2024-12-01T10:49:55.818" v="10817" actId="478"/>
          <ac:picMkLst>
            <pc:docMk/>
            <pc:sldMk cId="214270228" sldId="361"/>
            <ac:picMk id="130" creationId="{7BEA7353-BE5E-251A-9B50-B34BB4DC09AB}"/>
          </ac:picMkLst>
        </pc:picChg>
        <pc:picChg chg="add del mod">
          <ac:chgData name="Ahmed A" userId="37cbb6571667a5a4" providerId="LiveId" clId="{254DBB95-BF0E-4154-8734-0774797C7381}" dt="2024-12-01T10:55:53.198" v="10893" actId="478"/>
          <ac:picMkLst>
            <pc:docMk/>
            <pc:sldMk cId="214270228" sldId="361"/>
            <ac:picMk id="132" creationId="{A6C50932-BCC8-FCE3-FECD-8885DDA77651}"/>
          </ac:picMkLst>
        </pc:picChg>
      </pc:sldChg>
      <pc:sldChg chg="addSp delSp modSp add mod modAnim">
        <pc:chgData name="Ahmed A" userId="37cbb6571667a5a4" providerId="LiveId" clId="{254DBB95-BF0E-4154-8734-0774797C7381}" dt="2024-12-01T11:04:39.600" v="11412" actId="20577"/>
        <pc:sldMkLst>
          <pc:docMk/>
          <pc:sldMk cId="1542888251" sldId="362"/>
        </pc:sldMkLst>
        <pc:spChg chg="mod topLvl">
          <ac:chgData name="Ahmed A" userId="37cbb6571667a5a4" providerId="LiveId" clId="{254DBB95-BF0E-4154-8734-0774797C7381}" dt="2024-12-01T10:57:15.757" v="10907" actId="165"/>
          <ac:spMkLst>
            <pc:docMk/>
            <pc:sldMk cId="1542888251" sldId="362"/>
            <ac:spMk id="5" creationId="{7A116809-A8B9-48DA-AF17-9E9C89B7CFED}"/>
          </ac:spMkLst>
        </pc:spChg>
        <pc:spChg chg="del mod">
          <ac:chgData name="Ahmed A" userId="37cbb6571667a5a4" providerId="LiveId" clId="{254DBB95-BF0E-4154-8734-0774797C7381}" dt="2024-12-01T10:53:28.970" v="10869" actId="478"/>
          <ac:spMkLst>
            <pc:docMk/>
            <pc:sldMk cId="1542888251" sldId="362"/>
            <ac:spMk id="6" creationId="{EBA69664-F12B-4210-BC5B-D72D5DDEE7CA}"/>
          </ac:spMkLst>
        </pc:spChg>
        <pc:spChg chg="del mod">
          <ac:chgData name="Ahmed A" userId="37cbb6571667a5a4" providerId="LiveId" clId="{254DBB95-BF0E-4154-8734-0774797C7381}" dt="2024-12-01T10:53:26.703" v="10867" actId="478"/>
          <ac:spMkLst>
            <pc:docMk/>
            <pc:sldMk cId="1542888251" sldId="362"/>
            <ac:spMk id="7" creationId="{FECB3492-6086-40C0-95C8-1D5B731ADED3}"/>
          </ac:spMkLst>
        </pc:spChg>
        <pc:spChg chg="mod">
          <ac:chgData name="Ahmed A" userId="37cbb6571667a5a4" providerId="LiveId" clId="{254DBB95-BF0E-4154-8734-0774797C7381}" dt="2024-12-01T10:57:15.757" v="10907" actId="165"/>
          <ac:spMkLst>
            <pc:docMk/>
            <pc:sldMk cId="1542888251" sldId="362"/>
            <ac:spMk id="11" creationId="{81C59EFE-77D7-E14F-50F5-FE57990A947F}"/>
          </ac:spMkLst>
        </pc:spChg>
        <pc:spChg chg="mod">
          <ac:chgData name="Ahmed A" userId="37cbb6571667a5a4" providerId="LiveId" clId="{254DBB95-BF0E-4154-8734-0774797C7381}" dt="2024-12-01T10:57:15.757" v="10907" actId="165"/>
          <ac:spMkLst>
            <pc:docMk/>
            <pc:sldMk cId="1542888251" sldId="362"/>
            <ac:spMk id="12" creationId="{C8929560-D3BB-2C95-CB95-ADA681B56597}"/>
          </ac:spMkLst>
        </pc:spChg>
        <pc:spChg chg="mod">
          <ac:chgData name="Ahmed A" userId="37cbb6571667a5a4" providerId="LiveId" clId="{254DBB95-BF0E-4154-8734-0774797C7381}" dt="2024-12-01T10:57:15.757" v="10907" actId="165"/>
          <ac:spMkLst>
            <pc:docMk/>
            <pc:sldMk cId="1542888251" sldId="362"/>
            <ac:spMk id="13" creationId="{B216568A-DF0A-C5A1-65F4-D3E9789830B3}"/>
          </ac:spMkLst>
        </pc:spChg>
        <pc:spChg chg="mod">
          <ac:chgData name="Ahmed A" userId="37cbb6571667a5a4" providerId="LiveId" clId="{254DBB95-BF0E-4154-8734-0774797C7381}" dt="2024-12-01T10:57:15.757" v="10907" actId="165"/>
          <ac:spMkLst>
            <pc:docMk/>
            <pc:sldMk cId="1542888251" sldId="362"/>
            <ac:spMk id="14" creationId="{6781902A-93D0-A972-00F5-C9780CF7475F}"/>
          </ac:spMkLst>
        </pc:spChg>
        <pc:spChg chg="mod">
          <ac:chgData name="Ahmed A" userId="37cbb6571667a5a4" providerId="LiveId" clId="{254DBB95-BF0E-4154-8734-0774797C7381}" dt="2024-12-01T10:57:15.757" v="10907" actId="165"/>
          <ac:spMkLst>
            <pc:docMk/>
            <pc:sldMk cId="1542888251" sldId="362"/>
            <ac:spMk id="15" creationId="{ADE4DB6A-5BDC-C137-C152-F6AD3C1D988E}"/>
          </ac:spMkLst>
        </pc:spChg>
        <pc:spChg chg="mod">
          <ac:chgData name="Ahmed A" userId="37cbb6571667a5a4" providerId="LiveId" clId="{254DBB95-BF0E-4154-8734-0774797C7381}" dt="2024-12-01T10:57:15.757" v="10907" actId="165"/>
          <ac:spMkLst>
            <pc:docMk/>
            <pc:sldMk cId="1542888251" sldId="362"/>
            <ac:spMk id="16" creationId="{7D053E70-ADFD-1BFB-F785-34D88DA0A920}"/>
          </ac:spMkLst>
        </pc:spChg>
        <pc:spChg chg="mod">
          <ac:chgData name="Ahmed A" userId="37cbb6571667a5a4" providerId="LiveId" clId="{254DBB95-BF0E-4154-8734-0774797C7381}" dt="2024-12-01T10:57:15.757" v="10907" actId="165"/>
          <ac:spMkLst>
            <pc:docMk/>
            <pc:sldMk cId="1542888251" sldId="362"/>
            <ac:spMk id="17" creationId="{CA9D119F-F1D9-2EFB-EDD7-F7360DEE4184}"/>
          </ac:spMkLst>
        </pc:spChg>
        <pc:spChg chg="mod">
          <ac:chgData name="Ahmed A" userId="37cbb6571667a5a4" providerId="LiveId" clId="{254DBB95-BF0E-4154-8734-0774797C7381}" dt="2024-12-01T10:57:15.757" v="10907" actId="165"/>
          <ac:spMkLst>
            <pc:docMk/>
            <pc:sldMk cId="1542888251" sldId="362"/>
            <ac:spMk id="18" creationId="{45CED1FD-D9BC-A7C5-65B9-A6B3A50AE645}"/>
          </ac:spMkLst>
        </pc:spChg>
        <pc:spChg chg="mod">
          <ac:chgData name="Ahmed A" userId="37cbb6571667a5a4" providerId="LiveId" clId="{254DBB95-BF0E-4154-8734-0774797C7381}" dt="2024-12-01T10:57:15.757" v="10907" actId="165"/>
          <ac:spMkLst>
            <pc:docMk/>
            <pc:sldMk cId="1542888251" sldId="362"/>
            <ac:spMk id="19" creationId="{B5126234-F839-5BCB-11A2-A5A609572F3E}"/>
          </ac:spMkLst>
        </pc:spChg>
        <pc:spChg chg="mod">
          <ac:chgData name="Ahmed A" userId="37cbb6571667a5a4" providerId="LiveId" clId="{254DBB95-BF0E-4154-8734-0774797C7381}" dt="2024-12-01T10:57:15.757" v="10907" actId="165"/>
          <ac:spMkLst>
            <pc:docMk/>
            <pc:sldMk cId="1542888251" sldId="362"/>
            <ac:spMk id="20" creationId="{4751D084-DEC3-3656-3F03-6338DE6B6C88}"/>
          </ac:spMkLst>
        </pc:spChg>
        <pc:spChg chg="mod">
          <ac:chgData name="Ahmed A" userId="37cbb6571667a5a4" providerId="LiveId" clId="{254DBB95-BF0E-4154-8734-0774797C7381}" dt="2024-12-01T10:57:15.757" v="10907" actId="165"/>
          <ac:spMkLst>
            <pc:docMk/>
            <pc:sldMk cId="1542888251" sldId="362"/>
            <ac:spMk id="21" creationId="{5F78F4CA-C7ED-2E82-EAC2-80617DEBBA51}"/>
          </ac:spMkLst>
        </pc:spChg>
        <pc:spChg chg="mod">
          <ac:chgData name="Ahmed A" userId="37cbb6571667a5a4" providerId="LiveId" clId="{254DBB95-BF0E-4154-8734-0774797C7381}" dt="2024-12-01T10:57:15.757" v="10907" actId="165"/>
          <ac:spMkLst>
            <pc:docMk/>
            <pc:sldMk cId="1542888251" sldId="362"/>
            <ac:spMk id="22" creationId="{1626A1B7-8F61-93A1-2BA4-0612B7E213C0}"/>
          </ac:spMkLst>
        </pc:spChg>
        <pc:spChg chg="mod">
          <ac:chgData name="Ahmed A" userId="37cbb6571667a5a4" providerId="LiveId" clId="{254DBB95-BF0E-4154-8734-0774797C7381}" dt="2024-12-01T10:57:15.757" v="10907" actId="165"/>
          <ac:spMkLst>
            <pc:docMk/>
            <pc:sldMk cId="1542888251" sldId="362"/>
            <ac:spMk id="23" creationId="{815983CD-28C1-5CA7-EF92-892EE4BCCD7E}"/>
          </ac:spMkLst>
        </pc:spChg>
        <pc:spChg chg="mod">
          <ac:chgData name="Ahmed A" userId="37cbb6571667a5a4" providerId="LiveId" clId="{254DBB95-BF0E-4154-8734-0774797C7381}" dt="2024-12-01T10:57:15.757" v="10907" actId="165"/>
          <ac:spMkLst>
            <pc:docMk/>
            <pc:sldMk cId="1542888251" sldId="362"/>
            <ac:spMk id="24" creationId="{A6A4394D-A404-C685-C195-52170C61EF21}"/>
          </ac:spMkLst>
        </pc:spChg>
        <pc:spChg chg="mod">
          <ac:chgData name="Ahmed A" userId="37cbb6571667a5a4" providerId="LiveId" clId="{254DBB95-BF0E-4154-8734-0774797C7381}" dt="2024-12-01T10:57:15.757" v="10907" actId="165"/>
          <ac:spMkLst>
            <pc:docMk/>
            <pc:sldMk cId="1542888251" sldId="362"/>
            <ac:spMk id="25" creationId="{E0D33F05-C3CB-C0B2-31C5-48FC53CE8EE1}"/>
          </ac:spMkLst>
        </pc:spChg>
        <pc:spChg chg="del mod">
          <ac:chgData name="Ahmed A" userId="37cbb6571667a5a4" providerId="LiveId" clId="{254DBB95-BF0E-4154-8734-0774797C7381}" dt="2024-12-01T10:54:26.366" v="10879" actId="478"/>
          <ac:spMkLst>
            <pc:docMk/>
            <pc:sldMk cId="1542888251" sldId="362"/>
            <ac:spMk id="26" creationId="{78C037C3-415E-36CB-BAC5-5F3C225EFE6B}"/>
          </ac:spMkLst>
        </pc:spChg>
        <pc:spChg chg="del mod">
          <ac:chgData name="Ahmed A" userId="37cbb6571667a5a4" providerId="LiveId" clId="{254DBB95-BF0E-4154-8734-0774797C7381}" dt="2024-12-01T10:54:26.366" v="10879" actId="478"/>
          <ac:spMkLst>
            <pc:docMk/>
            <pc:sldMk cId="1542888251" sldId="362"/>
            <ac:spMk id="27" creationId="{F3961484-C7BE-D37A-EB0F-0CA0E243255B}"/>
          </ac:spMkLst>
        </pc:spChg>
        <pc:spChg chg="mod topLvl">
          <ac:chgData name="Ahmed A" userId="37cbb6571667a5a4" providerId="LiveId" clId="{254DBB95-BF0E-4154-8734-0774797C7381}" dt="2024-12-01T10:59:37.554" v="10924" actId="1076"/>
          <ac:spMkLst>
            <pc:docMk/>
            <pc:sldMk cId="1542888251" sldId="362"/>
            <ac:spMk id="32" creationId="{FB4DC6D8-3384-B90D-8920-1351140B971B}"/>
          </ac:spMkLst>
        </pc:spChg>
        <pc:spChg chg="del mod">
          <ac:chgData name="Ahmed A" userId="37cbb6571667a5a4" providerId="LiveId" clId="{254DBB95-BF0E-4154-8734-0774797C7381}" dt="2024-12-01T10:55:38.157" v="10892" actId="478"/>
          <ac:spMkLst>
            <pc:docMk/>
            <pc:sldMk cId="1542888251" sldId="362"/>
            <ac:spMk id="33" creationId="{9C8D40A6-9DFE-2C2A-D091-3D929413F5C9}"/>
          </ac:spMkLst>
        </pc:spChg>
        <pc:spChg chg="del mod">
          <ac:chgData name="Ahmed A" userId="37cbb6571667a5a4" providerId="LiveId" clId="{254DBB95-BF0E-4154-8734-0774797C7381}" dt="2024-12-01T10:55:37.539" v="10891" actId="478"/>
          <ac:spMkLst>
            <pc:docMk/>
            <pc:sldMk cId="1542888251" sldId="362"/>
            <ac:spMk id="34" creationId="{7C55BA83-6DFF-46AD-B83E-F50C7CB06335}"/>
          </ac:spMkLst>
        </pc:spChg>
        <pc:spChg chg="mod">
          <ac:chgData name="Ahmed A" userId="37cbb6571667a5a4" providerId="LiveId" clId="{254DBB95-BF0E-4154-8734-0774797C7381}" dt="2024-12-01T10:57:15.757" v="10907" actId="165"/>
          <ac:spMkLst>
            <pc:docMk/>
            <pc:sldMk cId="1542888251" sldId="362"/>
            <ac:spMk id="38" creationId="{110CF92F-00D4-00FD-F95B-80B4240CA2C0}"/>
          </ac:spMkLst>
        </pc:spChg>
        <pc:spChg chg="mod">
          <ac:chgData name="Ahmed A" userId="37cbb6571667a5a4" providerId="LiveId" clId="{254DBB95-BF0E-4154-8734-0774797C7381}" dt="2024-12-01T10:57:15.757" v="10907" actId="165"/>
          <ac:spMkLst>
            <pc:docMk/>
            <pc:sldMk cId="1542888251" sldId="362"/>
            <ac:spMk id="39" creationId="{46E89B1D-801E-C383-27A3-69480F619610}"/>
          </ac:spMkLst>
        </pc:spChg>
        <pc:spChg chg="mod">
          <ac:chgData name="Ahmed A" userId="37cbb6571667a5a4" providerId="LiveId" clId="{254DBB95-BF0E-4154-8734-0774797C7381}" dt="2024-12-01T10:57:15.757" v="10907" actId="165"/>
          <ac:spMkLst>
            <pc:docMk/>
            <pc:sldMk cId="1542888251" sldId="362"/>
            <ac:spMk id="40" creationId="{4FCD6915-B67A-611A-9B8E-3DB376D15DC2}"/>
          </ac:spMkLst>
        </pc:spChg>
        <pc:spChg chg="mod">
          <ac:chgData name="Ahmed A" userId="37cbb6571667a5a4" providerId="LiveId" clId="{254DBB95-BF0E-4154-8734-0774797C7381}" dt="2024-12-01T10:57:15.757" v="10907" actId="165"/>
          <ac:spMkLst>
            <pc:docMk/>
            <pc:sldMk cId="1542888251" sldId="362"/>
            <ac:spMk id="41" creationId="{043725EB-8253-2ED0-E650-C9372A673F6A}"/>
          </ac:spMkLst>
        </pc:spChg>
        <pc:spChg chg="mod">
          <ac:chgData name="Ahmed A" userId="37cbb6571667a5a4" providerId="LiveId" clId="{254DBB95-BF0E-4154-8734-0774797C7381}" dt="2024-12-01T10:57:15.757" v="10907" actId="165"/>
          <ac:spMkLst>
            <pc:docMk/>
            <pc:sldMk cId="1542888251" sldId="362"/>
            <ac:spMk id="42" creationId="{8E6B9CC1-BD76-512B-8514-060358E9868B}"/>
          </ac:spMkLst>
        </pc:spChg>
        <pc:spChg chg="mod">
          <ac:chgData name="Ahmed A" userId="37cbb6571667a5a4" providerId="LiveId" clId="{254DBB95-BF0E-4154-8734-0774797C7381}" dt="2024-12-01T10:57:15.757" v="10907" actId="165"/>
          <ac:spMkLst>
            <pc:docMk/>
            <pc:sldMk cId="1542888251" sldId="362"/>
            <ac:spMk id="43" creationId="{AF3CE4EE-3863-D8C3-31ED-30059D4A17B1}"/>
          </ac:spMkLst>
        </pc:spChg>
        <pc:spChg chg="mod">
          <ac:chgData name="Ahmed A" userId="37cbb6571667a5a4" providerId="LiveId" clId="{254DBB95-BF0E-4154-8734-0774797C7381}" dt="2024-12-01T10:57:15.757" v="10907" actId="165"/>
          <ac:spMkLst>
            <pc:docMk/>
            <pc:sldMk cId="1542888251" sldId="362"/>
            <ac:spMk id="44" creationId="{7B506D95-2D28-A5B5-34F6-1DDBF6CF3F31}"/>
          </ac:spMkLst>
        </pc:spChg>
        <pc:spChg chg="mod">
          <ac:chgData name="Ahmed A" userId="37cbb6571667a5a4" providerId="LiveId" clId="{254DBB95-BF0E-4154-8734-0774797C7381}" dt="2024-12-01T10:57:15.757" v="10907" actId="165"/>
          <ac:spMkLst>
            <pc:docMk/>
            <pc:sldMk cId="1542888251" sldId="362"/>
            <ac:spMk id="45" creationId="{999BB74D-F424-64AF-523C-8FBE5C47B44C}"/>
          </ac:spMkLst>
        </pc:spChg>
        <pc:spChg chg="mod">
          <ac:chgData name="Ahmed A" userId="37cbb6571667a5a4" providerId="LiveId" clId="{254DBB95-BF0E-4154-8734-0774797C7381}" dt="2024-12-01T10:57:15.757" v="10907" actId="165"/>
          <ac:spMkLst>
            <pc:docMk/>
            <pc:sldMk cId="1542888251" sldId="362"/>
            <ac:spMk id="46" creationId="{5BA30649-CFA4-FC52-381E-EDE8C327BAC1}"/>
          </ac:spMkLst>
        </pc:spChg>
        <pc:spChg chg="mod">
          <ac:chgData name="Ahmed A" userId="37cbb6571667a5a4" providerId="LiveId" clId="{254DBB95-BF0E-4154-8734-0774797C7381}" dt="2024-12-01T10:57:15.757" v="10907" actId="165"/>
          <ac:spMkLst>
            <pc:docMk/>
            <pc:sldMk cId="1542888251" sldId="362"/>
            <ac:spMk id="47" creationId="{C1F35A27-02F7-CAFA-D6BD-20F037362586}"/>
          </ac:spMkLst>
        </pc:spChg>
        <pc:spChg chg="mod">
          <ac:chgData name="Ahmed A" userId="37cbb6571667a5a4" providerId="LiveId" clId="{254DBB95-BF0E-4154-8734-0774797C7381}" dt="2024-12-01T10:57:15.757" v="10907" actId="165"/>
          <ac:spMkLst>
            <pc:docMk/>
            <pc:sldMk cId="1542888251" sldId="362"/>
            <ac:spMk id="48" creationId="{C8C0CDC0-6CA6-0ACE-A3CE-820BC0303F04}"/>
          </ac:spMkLst>
        </pc:spChg>
        <pc:spChg chg="del mod">
          <ac:chgData name="Ahmed A" userId="37cbb6571667a5a4" providerId="LiveId" clId="{254DBB95-BF0E-4154-8734-0774797C7381}" dt="2024-12-01T10:56:49.040" v="10899" actId="478"/>
          <ac:spMkLst>
            <pc:docMk/>
            <pc:sldMk cId="1542888251" sldId="362"/>
            <ac:spMk id="49" creationId="{9AE98B81-AC7F-D701-E4D9-EA6C63FCBE9D}"/>
          </ac:spMkLst>
        </pc:spChg>
        <pc:spChg chg="del mod">
          <ac:chgData name="Ahmed A" userId="37cbb6571667a5a4" providerId="LiveId" clId="{254DBB95-BF0E-4154-8734-0774797C7381}" dt="2024-12-01T10:56:49.040" v="10899" actId="478"/>
          <ac:spMkLst>
            <pc:docMk/>
            <pc:sldMk cId="1542888251" sldId="362"/>
            <ac:spMk id="50" creationId="{35176400-B27E-8C48-1DA0-1165D068C839}"/>
          </ac:spMkLst>
        </pc:spChg>
        <pc:spChg chg="mod">
          <ac:chgData name="Ahmed A" userId="37cbb6571667a5a4" providerId="LiveId" clId="{254DBB95-BF0E-4154-8734-0774797C7381}" dt="2024-12-01T10:58:18.358" v="10911" actId="27803"/>
          <ac:spMkLst>
            <pc:docMk/>
            <pc:sldMk cId="1542888251" sldId="362"/>
            <ac:spMk id="57" creationId="{0D49D27A-0460-BB4A-6B7E-20F814B6E2BB}"/>
          </ac:spMkLst>
        </pc:spChg>
        <pc:spChg chg="mod">
          <ac:chgData name="Ahmed A" userId="37cbb6571667a5a4" providerId="LiveId" clId="{254DBB95-BF0E-4154-8734-0774797C7381}" dt="2024-12-01T10:58:18.358" v="10911" actId="27803"/>
          <ac:spMkLst>
            <pc:docMk/>
            <pc:sldMk cId="1542888251" sldId="362"/>
            <ac:spMk id="58" creationId="{F8F56C48-AE07-B3C0-E177-7653E69B44F4}"/>
          </ac:spMkLst>
        </pc:spChg>
        <pc:spChg chg="mod">
          <ac:chgData name="Ahmed A" userId="37cbb6571667a5a4" providerId="LiveId" clId="{254DBB95-BF0E-4154-8734-0774797C7381}" dt="2024-12-01T10:58:18.358" v="10911" actId="27803"/>
          <ac:spMkLst>
            <pc:docMk/>
            <pc:sldMk cId="1542888251" sldId="362"/>
            <ac:spMk id="59" creationId="{403FC790-B462-BD40-0021-EB282223C430}"/>
          </ac:spMkLst>
        </pc:spChg>
        <pc:spChg chg="mod">
          <ac:chgData name="Ahmed A" userId="37cbb6571667a5a4" providerId="LiveId" clId="{254DBB95-BF0E-4154-8734-0774797C7381}" dt="2024-12-01T10:58:18.358" v="10911" actId="27803"/>
          <ac:spMkLst>
            <pc:docMk/>
            <pc:sldMk cId="1542888251" sldId="362"/>
            <ac:spMk id="60" creationId="{E53EA41C-5B65-6FC3-65CC-521068B9256B}"/>
          </ac:spMkLst>
        </pc:spChg>
        <pc:spChg chg="mod">
          <ac:chgData name="Ahmed A" userId="37cbb6571667a5a4" providerId="LiveId" clId="{254DBB95-BF0E-4154-8734-0774797C7381}" dt="2024-12-01T10:58:18.358" v="10911" actId="27803"/>
          <ac:spMkLst>
            <pc:docMk/>
            <pc:sldMk cId="1542888251" sldId="362"/>
            <ac:spMk id="61" creationId="{14F19857-E51C-5CD6-9E03-C2C381EA2901}"/>
          </ac:spMkLst>
        </pc:spChg>
        <pc:spChg chg="mod">
          <ac:chgData name="Ahmed A" userId="37cbb6571667a5a4" providerId="LiveId" clId="{254DBB95-BF0E-4154-8734-0774797C7381}" dt="2024-12-01T10:58:18.358" v="10911" actId="27803"/>
          <ac:spMkLst>
            <pc:docMk/>
            <pc:sldMk cId="1542888251" sldId="362"/>
            <ac:spMk id="62" creationId="{20A9C367-37EC-F5D9-F6DB-AF5359FDF8A7}"/>
          </ac:spMkLst>
        </pc:spChg>
        <pc:spChg chg="mod">
          <ac:chgData name="Ahmed A" userId="37cbb6571667a5a4" providerId="LiveId" clId="{254DBB95-BF0E-4154-8734-0774797C7381}" dt="2024-12-01T10:58:18.358" v="10911" actId="27803"/>
          <ac:spMkLst>
            <pc:docMk/>
            <pc:sldMk cId="1542888251" sldId="362"/>
            <ac:spMk id="63" creationId="{412676F7-92EB-7140-3AB4-A1BDB47F365C}"/>
          </ac:spMkLst>
        </pc:spChg>
        <pc:spChg chg="del mod">
          <ac:chgData name="Ahmed A" userId="37cbb6571667a5a4" providerId="LiveId" clId="{254DBB95-BF0E-4154-8734-0774797C7381}" dt="2024-12-01T10:58:20.766" v="10912" actId="478"/>
          <ac:spMkLst>
            <pc:docMk/>
            <pc:sldMk cId="1542888251" sldId="362"/>
            <ac:spMk id="64" creationId="{4F0C3CEC-B8DE-97F8-A442-9C003594BCDF}"/>
          </ac:spMkLst>
        </pc:spChg>
        <pc:spChg chg="del mod">
          <ac:chgData name="Ahmed A" userId="37cbb6571667a5a4" providerId="LiveId" clId="{254DBB95-BF0E-4154-8734-0774797C7381}" dt="2024-12-01T10:58:20.766" v="10912" actId="478"/>
          <ac:spMkLst>
            <pc:docMk/>
            <pc:sldMk cId="1542888251" sldId="362"/>
            <ac:spMk id="65" creationId="{ECDD6548-03DD-A221-D0C1-3C2C57DECC77}"/>
          </ac:spMkLst>
        </pc:spChg>
        <pc:spChg chg="mod">
          <ac:chgData name="Ahmed A" userId="37cbb6571667a5a4" providerId="LiveId" clId="{254DBB95-BF0E-4154-8734-0774797C7381}" dt="2024-12-01T10:59:20.369" v="10919" actId="207"/>
          <ac:spMkLst>
            <pc:docMk/>
            <pc:sldMk cId="1542888251" sldId="362"/>
            <ac:spMk id="70" creationId="{8EB2A980-BE71-9E09-B8D3-5B9699F6E3B6}"/>
          </ac:spMkLst>
        </pc:spChg>
        <pc:spChg chg="mod">
          <ac:chgData name="Ahmed A" userId="37cbb6571667a5a4" providerId="LiveId" clId="{254DBB95-BF0E-4154-8734-0774797C7381}" dt="2024-12-01T10:59:20.369" v="10919" actId="207"/>
          <ac:spMkLst>
            <pc:docMk/>
            <pc:sldMk cId="1542888251" sldId="362"/>
            <ac:spMk id="71" creationId="{A1B58645-2478-6332-9762-E38D24A356C9}"/>
          </ac:spMkLst>
        </pc:spChg>
        <pc:spChg chg="mod">
          <ac:chgData name="Ahmed A" userId="37cbb6571667a5a4" providerId="LiveId" clId="{254DBB95-BF0E-4154-8734-0774797C7381}" dt="2024-12-01T10:59:20.369" v="10919" actId="207"/>
          <ac:spMkLst>
            <pc:docMk/>
            <pc:sldMk cId="1542888251" sldId="362"/>
            <ac:spMk id="72" creationId="{87F98AEE-8F19-ADED-58DE-C584A3E0FBFC}"/>
          </ac:spMkLst>
        </pc:spChg>
        <pc:spChg chg="mod">
          <ac:chgData name="Ahmed A" userId="37cbb6571667a5a4" providerId="LiveId" clId="{254DBB95-BF0E-4154-8734-0774797C7381}" dt="2024-12-01T10:59:20.369" v="10919" actId="207"/>
          <ac:spMkLst>
            <pc:docMk/>
            <pc:sldMk cId="1542888251" sldId="362"/>
            <ac:spMk id="73" creationId="{6C1C8816-DE6B-81FB-4B69-C3263C723189}"/>
          </ac:spMkLst>
        </pc:spChg>
        <pc:spChg chg="mod">
          <ac:chgData name="Ahmed A" userId="37cbb6571667a5a4" providerId="LiveId" clId="{254DBB95-BF0E-4154-8734-0774797C7381}" dt="2024-12-01T10:59:20.369" v="10919" actId="207"/>
          <ac:spMkLst>
            <pc:docMk/>
            <pc:sldMk cId="1542888251" sldId="362"/>
            <ac:spMk id="74" creationId="{1B4A5DDB-6E3F-6C5B-6416-A0FE0820A792}"/>
          </ac:spMkLst>
        </pc:spChg>
        <pc:spChg chg="mod">
          <ac:chgData name="Ahmed A" userId="37cbb6571667a5a4" providerId="LiveId" clId="{254DBB95-BF0E-4154-8734-0774797C7381}" dt="2024-12-01T10:59:20.369" v="10919" actId="207"/>
          <ac:spMkLst>
            <pc:docMk/>
            <pc:sldMk cId="1542888251" sldId="362"/>
            <ac:spMk id="75" creationId="{CDBD865D-5F45-7B58-68BC-ADAE960C5914}"/>
          </ac:spMkLst>
        </pc:spChg>
        <pc:spChg chg="del mod">
          <ac:chgData name="Ahmed A" userId="37cbb6571667a5a4" providerId="LiveId" clId="{254DBB95-BF0E-4154-8734-0774797C7381}" dt="2024-12-01T10:59:17.180" v="10918" actId="478"/>
          <ac:spMkLst>
            <pc:docMk/>
            <pc:sldMk cId="1542888251" sldId="362"/>
            <ac:spMk id="76" creationId="{6E14A4D6-59B4-0820-AB8F-94EC5DCD14EF}"/>
          </ac:spMkLst>
        </pc:spChg>
        <pc:spChg chg="del mod">
          <ac:chgData name="Ahmed A" userId="37cbb6571667a5a4" providerId="LiveId" clId="{254DBB95-BF0E-4154-8734-0774797C7381}" dt="2024-12-01T10:59:17.180" v="10918" actId="478"/>
          <ac:spMkLst>
            <pc:docMk/>
            <pc:sldMk cId="1542888251" sldId="362"/>
            <ac:spMk id="77" creationId="{6387CB39-277D-E0AB-D6EC-E81A1424437C}"/>
          </ac:spMkLst>
        </pc:spChg>
        <pc:spChg chg="mod">
          <ac:chgData name="Ahmed A" userId="37cbb6571667a5a4" providerId="LiveId" clId="{254DBB95-BF0E-4154-8734-0774797C7381}" dt="2024-12-01T11:04:39.600" v="11412" actId="20577"/>
          <ac:spMkLst>
            <pc:docMk/>
            <pc:sldMk cId="1542888251" sldId="362"/>
            <ac:spMk id="123" creationId="{6E1C5475-67F1-E520-C170-1D6222795715}"/>
          </ac:spMkLst>
        </pc:spChg>
        <pc:spChg chg="mod">
          <ac:chgData name="Ahmed A" userId="37cbb6571667a5a4" providerId="LiveId" clId="{254DBB95-BF0E-4154-8734-0774797C7381}" dt="2024-12-01T11:02:49.063" v="10980" actId="207"/>
          <ac:spMkLst>
            <pc:docMk/>
            <pc:sldMk cId="1542888251" sldId="362"/>
            <ac:spMk id="124" creationId="{C52A7B4B-E4AD-1341-C033-9BCD5A769644}"/>
          </ac:spMkLst>
        </pc:spChg>
        <pc:grpChg chg="del mod">
          <ac:chgData name="Ahmed A" userId="37cbb6571667a5a4" providerId="LiveId" clId="{254DBB95-BF0E-4154-8734-0774797C7381}" dt="2024-12-01T10:53:23.642" v="10866" actId="27803"/>
          <ac:grpSpMkLst>
            <pc:docMk/>
            <pc:sldMk cId="1542888251" sldId="362"/>
            <ac:grpSpMk id="4" creationId="{20E08990-4DB9-D5CB-6071-96E4AEB23ACF}"/>
          </ac:grpSpMkLst>
        </pc:grpChg>
        <pc:grpChg chg="del mod">
          <ac:chgData name="Ahmed A" userId="37cbb6571667a5a4" providerId="LiveId" clId="{254DBB95-BF0E-4154-8734-0774797C7381}" dt="2024-12-01T10:54:24.217" v="10878" actId="27803"/>
          <ac:grpSpMkLst>
            <pc:docMk/>
            <pc:sldMk cId="1542888251" sldId="362"/>
            <ac:grpSpMk id="10" creationId="{A04BBD75-18E7-C2C0-5EA3-73B9EEC5DE51}"/>
          </ac:grpSpMkLst>
        </pc:grpChg>
        <pc:grpChg chg="add mod topLvl">
          <ac:chgData name="Ahmed A" userId="37cbb6571667a5a4" providerId="LiveId" clId="{254DBB95-BF0E-4154-8734-0774797C7381}" dt="2024-12-01T10:57:15.757" v="10907" actId="165"/>
          <ac:grpSpMkLst>
            <pc:docMk/>
            <pc:sldMk cId="1542888251" sldId="362"/>
            <ac:grpSpMk id="28" creationId="{3C62D9DB-BAC8-0E7C-6476-58882275358D}"/>
          </ac:grpSpMkLst>
        </pc:grpChg>
        <pc:grpChg chg="del mod">
          <ac:chgData name="Ahmed A" userId="37cbb6571667a5a4" providerId="LiveId" clId="{254DBB95-BF0E-4154-8734-0774797C7381}" dt="2024-12-01T10:55:34.657" v="10890" actId="27803"/>
          <ac:grpSpMkLst>
            <pc:docMk/>
            <pc:sldMk cId="1542888251" sldId="362"/>
            <ac:grpSpMk id="31" creationId="{8D286D3D-B110-A8E3-82BE-F0AA0631C2D7}"/>
          </ac:grpSpMkLst>
        </pc:grpChg>
        <pc:grpChg chg="del mod">
          <ac:chgData name="Ahmed A" userId="37cbb6571667a5a4" providerId="LiveId" clId="{254DBB95-BF0E-4154-8734-0774797C7381}" dt="2024-12-01T10:56:47.012" v="10898" actId="27803"/>
          <ac:grpSpMkLst>
            <pc:docMk/>
            <pc:sldMk cId="1542888251" sldId="362"/>
            <ac:grpSpMk id="37" creationId="{D033E1E6-440B-4B04-EAB0-58808371B6E2}"/>
          </ac:grpSpMkLst>
        </pc:grpChg>
        <pc:grpChg chg="add mod topLvl">
          <ac:chgData name="Ahmed A" userId="37cbb6571667a5a4" providerId="LiveId" clId="{254DBB95-BF0E-4154-8734-0774797C7381}" dt="2024-12-01T10:59:41.959" v="10925" actId="1076"/>
          <ac:grpSpMkLst>
            <pc:docMk/>
            <pc:sldMk cId="1542888251" sldId="362"/>
            <ac:grpSpMk id="51" creationId="{F175898E-512D-890C-C01D-CF4E7412A2BE}"/>
          </ac:grpSpMkLst>
        </pc:grpChg>
        <pc:grpChg chg="add del mod">
          <ac:chgData name="Ahmed A" userId="37cbb6571667a5a4" providerId="LiveId" clId="{254DBB95-BF0E-4154-8734-0774797C7381}" dt="2024-12-01T10:57:15.757" v="10907" actId="165"/>
          <ac:grpSpMkLst>
            <pc:docMk/>
            <pc:sldMk cId="1542888251" sldId="362"/>
            <ac:grpSpMk id="52" creationId="{44787010-01B8-EBC3-84BE-47B5308D0D24}"/>
          </ac:grpSpMkLst>
        </pc:grpChg>
        <pc:grpChg chg="del mod">
          <ac:chgData name="Ahmed A" userId="37cbb6571667a5a4" providerId="LiveId" clId="{254DBB95-BF0E-4154-8734-0774797C7381}" dt="2024-12-01T10:58:18.358" v="10911" actId="27803"/>
          <ac:grpSpMkLst>
            <pc:docMk/>
            <pc:sldMk cId="1542888251" sldId="362"/>
            <ac:grpSpMk id="55" creationId="{F7E7D8AD-9E2C-D6F9-8450-A7E88EFC5FE8}"/>
          </ac:grpSpMkLst>
        </pc:grpChg>
        <pc:grpChg chg="mod">
          <ac:chgData name="Ahmed A" userId="37cbb6571667a5a4" providerId="LiveId" clId="{254DBB95-BF0E-4154-8734-0774797C7381}" dt="2024-12-01T10:59:45.033" v="10926" actId="1076"/>
          <ac:grpSpMkLst>
            <pc:docMk/>
            <pc:sldMk cId="1542888251" sldId="362"/>
            <ac:grpSpMk id="56" creationId="{EBFF8907-0D15-1A9A-D613-40EDF9881C6D}"/>
          </ac:grpSpMkLst>
        </pc:grpChg>
        <pc:grpChg chg="del mod">
          <ac:chgData name="Ahmed A" userId="37cbb6571667a5a4" providerId="LiveId" clId="{254DBB95-BF0E-4154-8734-0774797C7381}" dt="2024-12-01T10:59:15.127" v="10917" actId="27803"/>
          <ac:grpSpMkLst>
            <pc:docMk/>
            <pc:sldMk cId="1542888251" sldId="362"/>
            <ac:grpSpMk id="68" creationId="{08865E41-CD6F-39A5-BE2B-932E47139E71}"/>
          </ac:grpSpMkLst>
        </pc:grpChg>
        <pc:grpChg chg="mod">
          <ac:chgData name="Ahmed A" userId="37cbb6571667a5a4" providerId="LiveId" clId="{254DBB95-BF0E-4154-8734-0774797C7381}" dt="2024-12-01T10:59:49.081" v="10927" actId="1076"/>
          <ac:grpSpMkLst>
            <pc:docMk/>
            <pc:sldMk cId="1542888251" sldId="362"/>
            <ac:grpSpMk id="69" creationId="{13BB17A0-1BD7-F762-51C1-7EC31F3A72FD}"/>
          </ac:grpSpMkLst>
        </pc:grpChg>
        <pc:picChg chg="add del mod">
          <ac:chgData name="Ahmed A" userId="37cbb6571667a5a4" providerId="LiveId" clId="{254DBB95-BF0E-4154-8734-0774797C7381}" dt="2024-12-01T10:53:23.642" v="10866" actId="27803"/>
          <ac:picMkLst>
            <pc:docMk/>
            <pc:sldMk cId="1542888251" sldId="362"/>
            <ac:picMk id="3" creationId="{BF0FC20A-8CF2-370D-D8DB-CB187226A5EE}"/>
          </ac:picMkLst>
        </pc:picChg>
        <pc:picChg chg="add del mod">
          <ac:chgData name="Ahmed A" userId="37cbb6571667a5a4" providerId="LiveId" clId="{254DBB95-BF0E-4154-8734-0774797C7381}" dt="2024-12-01T10:54:24.217" v="10878" actId="27803"/>
          <ac:picMkLst>
            <pc:docMk/>
            <pc:sldMk cId="1542888251" sldId="362"/>
            <ac:picMk id="9" creationId="{5A6B0ADE-D6E7-0F65-94E8-A49DA92341A7}"/>
          </ac:picMkLst>
        </pc:picChg>
        <pc:picChg chg="add del mod">
          <ac:chgData name="Ahmed A" userId="37cbb6571667a5a4" providerId="LiveId" clId="{254DBB95-BF0E-4154-8734-0774797C7381}" dt="2024-12-01T10:55:34.657" v="10890" actId="27803"/>
          <ac:picMkLst>
            <pc:docMk/>
            <pc:sldMk cId="1542888251" sldId="362"/>
            <ac:picMk id="30" creationId="{476B42A1-BE93-76BB-E394-3579D2D1EF57}"/>
          </ac:picMkLst>
        </pc:picChg>
        <pc:picChg chg="add del mod">
          <ac:chgData name="Ahmed A" userId="37cbb6571667a5a4" providerId="LiveId" clId="{254DBB95-BF0E-4154-8734-0774797C7381}" dt="2024-12-01T10:56:47.012" v="10898" actId="27803"/>
          <ac:picMkLst>
            <pc:docMk/>
            <pc:sldMk cId="1542888251" sldId="362"/>
            <ac:picMk id="36" creationId="{60386F5E-59C3-75D1-6D16-7FBF36017521}"/>
          </ac:picMkLst>
        </pc:picChg>
        <pc:picChg chg="add del mod">
          <ac:chgData name="Ahmed A" userId="37cbb6571667a5a4" providerId="LiveId" clId="{254DBB95-BF0E-4154-8734-0774797C7381}" dt="2024-12-01T10:58:18.358" v="10911" actId="27803"/>
          <ac:picMkLst>
            <pc:docMk/>
            <pc:sldMk cId="1542888251" sldId="362"/>
            <ac:picMk id="54" creationId="{804B0448-9F66-CA69-9B59-47E2A12276F7}"/>
          </ac:picMkLst>
        </pc:picChg>
        <pc:picChg chg="add del mod">
          <ac:chgData name="Ahmed A" userId="37cbb6571667a5a4" providerId="LiveId" clId="{254DBB95-BF0E-4154-8734-0774797C7381}" dt="2024-12-01T10:59:15.127" v="10917" actId="27803"/>
          <ac:picMkLst>
            <pc:docMk/>
            <pc:sldMk cId="1542888251" sldId="362"/>
            <ac:picMk id="67" creationId="{89CE2F6C-E849-6760-A48E-EBD83DCFC6EB}"/>
          </ac:picMkLst>
        </pc:picChg>
        <pc:picChg chg="mod">
          <ac:chgData name="Ahmed A" userId="37cbb6571667a5a4" providerId="LiveId" clId="{254DBB95-BF0E-4154-8734-0774797C7381}" dt="2024-12-01T10:52:32.523" v="10861" actId="1076"/>
          <ac:picMkLst>
            <pc:docMk/>
            <pc:sldMk cId="1542888251" sldId="362"/>
            <ac:picMk id="122" creationId="{DB698628-3E51-CFC0-1D5B-B82C4991A430}"/>
          </ac:picMkLst>
        </pc:picChg>
        <pc:picChg chg="del">
          <ac:chgData name="Ahmed A" userId="37cbb6571667a5a4" providerId="LiveId" clId="{254DBB95-BF0E-4154-8734-0774797C7381}" dt="2024-12-01T10:52:08.869" v="10850" actId="478"/>
          <ac:picMkLst>
            <pc:docMk/>
            <pc:sldMk cId="1542888251" sldId="362"/>
            <ac:picMk id="132" creationId="{EF77B869-9C09-8101-85FB-7E4EE49D6D36}"/>
          </ac:picMkLst>
        </pc:picChg>
        <pc:cxnChg chg="add mod">
          <ac:chgData name="Ahmed A" userId="37cbb6571667a5a4" providerId="LiveId" clId="{254DBB95-BF0E-4154-8734-0774797C7381}" dt="2024-12-01T11:00:39.528" v="10932"/>
          <ac:cxnSpMkLst>
            <pc:docMk/>
            <pc:sldMk cId="1542888251" sldId="362"/>
            <ac:cxnSpMk id="79" creationId="{0BBED3C5-A246-43BA-E9F5-FC13CBCE8FA7}"/>
          </ac:cxnSpMkLst>
        </pc:cxnChg>
        <pc:cxnChg chg="add mod">
          <ac:chgData name="Ahmed A" userId="37cbb6571667a5a4" providerId="LiveId" clId="{254DBB95-BF0E-4154-8734-0774797C7381}" dt="2024-12-01T11:01:01.085" v="10935" actId="14100"/>
          <ac:cxnSpMkLst>
            <pc:docMk/>
            <pc:sldMk cId="1542888251" sldId="362"/>
            <ac:cxnSpMk id="81" creationId="{8C69171D-5114-EAA4-759E-151E977B8E11}"/>
          </ac:cxnSpMkLst>
        </pc:cxnChg>
        <pc:cxnChg chg="add mod">
          <ac:chgData name="Ahmed A" userId="37cbb6571667a5a4" providerId="LiveId" clId="{254DBB95-BF0E-4154-8734-0774797C7381}" dt="2024-12-01T11:01:11.635" v="10938" actId="14100"/>
          <ac:cxnSpMkLst>
            <pc:docMk/>
            <pc:sldMk cId="1542888251" sldId="362"/>
            <ac:cxnSpMk id="84" creationId="{8AD0F5D7-5586-6F9D-53F4-B9D86657F33A}"/>
          </ac:cxnSpMkLst>
        </pc:cxnChg>
        <pc:cxnChg chg="add mod">
          <ac:chgData name="Ahmed A" userId="37cbb6571667a5a4" providerId="LiveId" clId="{254DBB95-BF0E-4154-8734-0774797C7381}" dt="2024-12-01T11:01:25.329" v="10942" actId="14100"/>
          <ac:cxnSpMkLst>
            <pc:docMk/>
            <pc:sldMk cId="1542888251" sldId="362"/>
            <ac:cxnSpMk id="87" creationId="{4155EFBD-4A14-4070-6F15-11D6A5853138}"/>
          </ac:cxnSpMkLst>
        </pc:cxnChg>
        <pc:cxnChg chg="add mod">
          <ac:chgData name="Ahmed A" userId="37cbb6571667a5a4" providerId="LiveId" clId="{254DBB95-BF0E-4154-8734-0774797C7381}" dt="2024-12-01T11:01:32.705" v="10945" actId="14100"/>
          <ac:cxnSpMkLst>
            <pc:docMk/>
            <pc:sldMk cId="1542888251" sldId="362"/>
            <ac:cxnSpMk id="91" creationId="{F00D314B-D47C-6C8D-AC76-02D251594C02}"/>
          </ac:cxnSpMkLst>
        </pc:cxnChg>
        <pc:cxnChg chg="add mod">
          <ac:chgData name="Ahmed A" userId="37cbb6571667a5a4" providerId="LiveId" clId="{254DBB95-BF0E-4154-8734-0774797C7381}" dt="2024-12-01T11:01:37.895" v="10948" actId="14100"/>
          <ac:cxnSpMkLst>
            <pc:docMk/>
            <pc:sldMk cId="1542888251" sldId="362"/>
            <ac:cxnSpMk id="94" creationId="{40EEAFD1-7D9C-9C02-B4DA-1E1AC7152026}"/>
          </ac:cxnSpMkLst>
        </pc:cxnChg>
      </pc:sldChg>
      <pc:sldChg chg="addSp delSp modSp add mod delAnim">
        <pc:chgData name="Ahmed A" userId="37cbb6571667a5a4" providerId="LiveId" clId="{254DBB95-BF0E-4154-8734-0774797C7381}" dt="2024-12-02T07:17:57.778" v="15239" actId="478"/>
        <pc:sldMkLst>
          <pc:docMk/>
          <pc:sldMk cId="316955867" sldId="363"/>
        </pc:sldMkLst>
        <pc:spChg chg="mod topLvl">
          <ac:chgData name="Ahmed A" userId="37cbb6571667a5a4" providerId="LiveId" clId="{254DBB95-BF0E-4154-8734-0774797C7381}" dt="2024-12-01T11:06:46.047" v="11468" actId="165"/>
          <ac:spMkLst>
            <pc:docMk/>
            <pc:sldMk cId="316955867" sldId="363"/>
            <ac:spMk id="5" creationId="{2EAB8CDA-DB6F-D7E4-EE24-10F40E1E830F}"/>
          </ac:spMkLst>
        </pc:spChg>
        <pc:spChg chg="add mod">
          <ac:chgData name="Ahmed A" userId="37cbb6571667a5a4" providerId="LiveId" clId="{254DBB95-BF0E-4154-8734-0774797C7381}" dt="2024-12-01T11:10:52.422" v="12282" actId="20577"/>
          <ac:spMkLst>
            <pc:docMk/>
            <pc:sldMk cId="316955867" sldId="363"/>
            <ac:spMk id="6" creationId="{EB0DEA1A-0DE9-775D-9BDE-57C6F4B49612}"/>
          </ac:spMkLst>
        </pc:spChg>
        <pc:spChg chg="add mod">
          <ac:chgData name="Ahmed A" userId="37cbb6571667a5a4" providerId="LiveId" clId="{254DBB95-BF0E-4154-8734-0774797C7381}" dt="2024-12-01T11:10:08.109" v="12173" actId="20577"/>
          <ac:spMkLst>
            <pc:docMk/>
            <pc:sldMk cId="316955867" sldId="363"/>
            <ac:spMk id="7" creationId="{A20C7B43-2481-C4E7-38A6-027A0F062C35}"/>
          </ac:spMkLst>
        </pc:spChg>
        <pc:spChg chg="add mod">
          <ac:chgData name="Ahmed A" userId="37cbb6571667a5a4" providerId="LiveId" clId="{254DBB95-BF0E-4154-8734-0774797C7381}" dt="2024-12-01T11:10:21.158" v="12208" actId="20577"/>
          <ac:spMkLst>
            <pc:docMk/>
            <pc:sldMk cId="316955867" sldId="363"/>
            <ac:spMk id="8" creationId="{5FE2AA71-E2C4-3E8D-270F-55F4B96C16D7}"/>
          </ac:spMkLst>
        </pc:spChg>
        <pc:spChg chg="add mod">
          <ac:chgData name="Ahmed A" userId="37cbb6571667a5a4" providerId="LiveId" clId="{254DBB95-BF0E-4154-8734-0774797C7381}" dt="2024-12-01T11:10:30.093" v="12233" actId="20577"/>
          <ac:spMkLst>
            <pc:docMk/>
            <pc:sldMk cId="316955867" sldId="363"/>
            <ac:spMk id="9" creationId="{674D58F4-BEB3-BE09-7F45-5A036A441C22}"/>
          </ac:spMkLst>
        </pc:spChg>
        <pc:spChg chg="add mod">
          <ac:chgData name="Ahmed A" userId="37cbb6571667a5a4" providerId="LiveId" clId="{254DBB95-BF0E-4154-8734-0774797C7381}" dt="2024-12-01T11:11:01.982" v="12286" actId="313"/>
          <ac:spMkLst>
            <pc:docMk/>
            <pc:sldMk cId="316955867" sldId="363"/>
            <ac:spMk id="10" creationId="{70F70F22-6FA9-3A0E-1209-CEF1F65F10B7}"/>
          </ac:spMkLst>
        </pc:spChg>
        <pc:spChg chg="mod">
          <ac:chgData name="Ahmed A" userId="37cbb6571667a5a4" providerId="LiveId" clId="{254DBB95-BF0E-4154-8734-0774797C7381}" dt="2024-12-01T11:06:46.047" v="11468" actId="165"/>
          <ac:spMkLst>
            <pc:docMk/>
            <pc:sldMk cId="316955867" sldId="363"/>
            <ac:spMk id="11" creationId="{942B0DB6-DC13-346F-0712-57079B7E3E31}"/>
          </ac:spMkLst>
        </pc:spChg>
        <pc:spChg chg="mod">
          <ac:chgData name="Ahmed A" userId="37cbb6571667a5a4" providerId="LiveId" clId="{254DBB95-BF0E-4154-8734-0774797C7381}" dt="2024-12-01T11:06:46.047" v="11468" actId="165"/>
          <ac:spMkLst>
            <pc:docMk/>
            <pc:sldMk cId="316955867" sldId="363"/>
            <ac:spMk id="12" creationId="{0E38FC22-8285-A670-A06A-7E449D7DDA4D}"/>
          </ac:spMkLst>
        </pc:spChg>
        <pc:spChg chg="mod">
          <ac:chgData name="Ahmed A" userId="37cbb6571667a5a4" providerId="LiveId" clId="{254DBB95-BF0E-4154-8734-0774797C7381}" dt="2024-12-01T11:06:46.047" v="11468" actId="165"/>
          <ac:spMkLst>
            <pc:docMk/>
            <pc:sldMk cId="316955867" sldId="363"/>
            <ac:spMk id="13" creationId="{B83FD8F1-C135-C954-E53B-2904DF24498A}"/>
          </ac:spMkLst>
        </pc:spChg>
        <pc:spChg chg="mod">
          <ac:chgData name="Ahmed A" userId="37cbb6571667a5a4" providerId="LiveId" clId="{254DBB95-BF0E-4154-8734-0774797C7381}" dt="2024-12-01T11:06:46.047" v="11468" actId="165"/>
          <ac:spMkLst>
            <pc:docMk/>
            <pc:sldMk cId="316955867" sldId="363"/>
            <ac:spMk id="14" creationId="{1B80910B-9299-AD95-8C64-63FE50416B23}"/>
          </ac:spMkLst>
        </pc:spChg>
        <pc:spChg chg="mod">
          <ac:chgData name="Ahmed A" userId="37cbb6571667a5a4" providerId="LiveId" clId="{254DBB95-BF0E-4154-8734-0774797C7381}" dt="2024-12-01T11:06:46.047" v="11468" actId="165"/>
          <ac:spMkLst>
            <pc:docMk/>
            <pc:sldMk cId="316955867" sldId="363"/>
            <ac:spMk id="15" creationId="{DDB0CABE-56A6-F2C8-1F15-2F62EBDCCB42}"/>
          </ac:spMkLst>
        </pc:spChg>
        <pc:spChg chg="mod">
          <ac:chgData name="Ahmed A" userId="37cbb6571667a5a4" providerId="LiveId" clId="{254DBB95-BF0E-4154-8734-0774797C7381}" dt="2024-12-01T11:06:46.047" v="11468" actId="165"/>
          <ac:spMkLst>
            <pc:docMk/>
            <pc:sldMk cId="316955867" sldId="363"/>
            <ac:spMk id="16" creationId="{C796C468-47C0-3508-2AB8-1EAC066D6711}"/>
          </ac:spMkLst>
        </pc:spChg>
        <pc:spChg chg="mod">
          <ac:chgData name="Ahmed A" userId="37cbb6571667a5a4" providerId="LiveId" clId="{254DBB95-BF0E-4154-8734-0774797C7381}" dt="2024-12-01T11:06:46.047" v="11468" actId="165"/>
          <ac:spMkLst>
            <pc:docMk/>
            <pc:sldMk cId="316955867" sldId="363"/>
            <ac:spMk id="17" creationId="{718FC43A-5093-F322-39BA-18AA6C1E7171}"/>
          </ac:spMkLst>
        </pc:spChg>
        <pc:spChg chg="mod">
          <ac:chgData name="Ahmed A" userId="37cbb6571667a5a4" providerId="LiveId" clId="{254DBB95-BF0E-4154-8734-0774797C7381}" dt="2024-12-01T11:06:46.047" v="11468" actId="165"/>
          <ac:spMkLst>
            <pc:docMk/>
            <pc:sldMk cId="316955867" sldId="363"/>
            <ac:spMk id="18" creationId="{BE2BDBCF-FA3F-4CAE-41A2-BF5714BCB2F2}"/>
          </ac:spMkLst>
        </pc:spChg>
        <pc:spChg chg="mod">
          <ac:chgData name="Ahmed A" userId="37cbb6571667a5a4" providerId="LiveId" clId="{254DBB95-BF0E-4154-8734-0774797C7381}" dt="2024-12-01T11:06:46.047" v="11468" actId="165"/>
          <ac:spMkLst>
            <pc:docMk/>
            <pc:sldMk cId="316955867" sldId="363"/>
            <ac:spMk id="19" creationId="{7DC9FFCC-9855-48D9-ED9F-C727D241E6E6}"/>
          </ac:spMkLst>
        </pc:spChg>
        <pc:spChg chg="mod">
          <ac:chgData name="Ahmed A" userId="37cbb6571667a5a4" providerId="LiveId" clId="{254DBB95-BF0E-4154-8734-0774797C7381}" dt="2024-12-01T11:06:46.047" v="11468" actId="165"/>
          <ac:spMkLst>
            <pc:docMk/>
            <pc:sldMk cId="316955867" sldId="363"/>
            <ac:spMk id="20" creationId="{C3A14DED-4804-49C0-60A3-3D9E779F64F5}"/>
          </ac:spMkLst>
        </pc:spChg>
        <pc:spChg chg="mod">
          <ac:chgData name="Ahmed A" userId="37cbb6571667a5a4" providerId="LiveId" clId="{254DBB95-BF0E-4154-8734-0774797C7381}" dt="2024-12-01T11:06:46.047" v="11468" actId="165"/>
          <ac:spMkLst>
            <pc:docMk/>
            <pc:sldMk cId="316955867" sldId="363"/>
            <ac:spMk id="21" creationId="{AE7C4423-8B5B-757B-3C93-FAC71EAC3F11}"/>
          </ac:spMkLst>
        </pc:spChg>
        <pc:spChg chg="mod">
          <ac:chgData name="Ahmed A" userId="37cbb6571667a5a4" providerId="LiveId" clId="{254DBB95-BF0E-4154-8734-0774797C7381}" dt="2024-12-01T11:06:46.047" v="11468" actId="165"/>
          <ac:spMkLst>
            <pc:docMk/>
            <pc:sldMk cId="316955867" sldId="363"/>
            <ac:spMk id="22" creationId="{F418E839-F11F-8CA4-7361-1D8218A73C38}"/>
          </ac:spMkLst>
        </pc:spChg>
        <pc:spChg chg="mod">
          <ac:chgData name="Ahmed A" userId="37cbb6571667a5a4" providerId="LiveId" clId="{254DBB95-BF0E-4154-8734-0774797C7381}" dt="2024-12-01T11:06:46.047" v="11468" actId="165"/>
          <ac:spMkLst>
            <pc:docMk/>
            <pc:sldMk cId="316955867" sldId="363"/>
            <ac:spMk id="23" creationId="{76C154F5-E4B6-5F5A-ADD1-2B3F9957ED30}"/>
          </ac:spMkLst>
        </pc:spChg>
        <pc:spChg chg="mod">
          <ac:chgData name="Ahmed A" userId="37cbb6571667a5a4" providerId="LiveId" clId="{254DBB95-BF0E-4154-8734-0774797C7381}" dt="2024-12-01T11:06:46.047" v="11468" actId="165"/>
          <ac:spMkLst>
            <pc:docMk/>
            <pc:sldMk cId="316955867" sldId="363"/>
            <ac:spMk id="24" creationId="{27574538-709D-C7C0-077C-45FBB0A13D6C}"/>
          </ac:spMkLst>
        </pc:spChg>
        <pc:spChg chg="mod">
          <ac:chgData name="Ahmed A" userId="37cbb6571667a5a4" providerId="LiveId" clId="{254DBB95-BF0E-4154-8734-0774797C7381}" dt="2024-12-01T11:06:46.047" v="11468" actId="165"/>
          <ac:spMkLst>
            <pc:docMk/>
            <pc:sldMk cId="316955867" sldId="363"/>
            <ac:spMk id="25" creationId="{127A566E-5C79-DA58-88D2-1809E99AF094}"/>
          </ac:spMkLst>
        </pc:spChg>
        <pc:spChg chg="add mod">
          <ac:chgData name="Ahmed A" userId="37cbb6571667a5a4" providerId="LiveId" clId="{254DBB95-BF0E-4154-8734-0774797C7381}" dt="2024-12-01T11:10:49.141" v="12276" actId="20577"/>
          <ac:spMkLst>
            <pc:docMk/>
            <pc:sldMk cId="316955867" sldId="363"/>
            <ac:spMk id="26" creationId="{856678A2-9A98-1DAD-618F-3F56E52C97DE}"/>
          </ac:spMkLst>
        </pc:spChg>
        <pc:spChg chg="mod topLvl">
          <ac:chgData name="Ahmed A" userId="37cbb6571667a5a4" providerId="LiveId" clId="{254DBB95-BF0E-4154-8734-0774797C7381}" dt="2024-12-01T11:06:46.047" v="11468" actId="165"/>
          <ac:spMkLst>
            <pc:docMk/>
            <pc:sldMk cId="316955867" sldId="363"/>
            <ac:spMk id="32" creationId="{F6971B16-AD8C-BDE2-67D8-2BC47BF09D4C}"/>
          </ac:spMkLst>
        </pc:spChg>
        <pc:spChg chg="mod">
          <ac:chgData name="Ahmed A" userId="37cbb6571667a5a4" providerId="LiveId" clId="{254DBB95-BF0E-4154-8734-0774797C7381}" dt="2024-12-01T11:06:46.047" v="11468" actId="165"/>
          <ac:spMkLst>
            <pc:docMk/>
            <pc:sldMk cId="316955867" sldId="363"/>
            <ac:spMk id="38" creationId="{10F3FC61-1A05-1F9F-D903-45B855CB5C89}"/>
          </ac:spMkLst>
        </pc:spChg>
        <pc:spChg chg="mod">
          <ac:chgData name="Ahmed A" userId="37cbb6571667a5a4" providerId="LiveId" clId="{254DBB95-BF0E-4154-8734-0774797C7381}" dt="2024-12-01T11:06:46.047" v="11468" actId="165"/>
          <ac:spMkLst>
            <pc:docMk/>
            <pc:sldMk cId="316955867" sldId="363"/>
            <ac:spMk id="39" creationId="{ED51231B-48E5-6ADB-FB92-455B7385CA9B}"/>
          </ac:spMkLst>
        </pc:spChg>
        <pc:spChg chg="mod">
          <ac:chgData name="Ahmed A" userId="37cbb6571667a5a4" providerId="LiveId" clId="{254DBB95-BF0E-4154-8734-0774797C7381}" dt="2024-12-01T11:06:46.047" v="11468" actId="165"/>
          <ac:spMkLst>
            <pc:docMk/>
            <pc:sldMk cId="316955867" sldId="363"/>
            <ac:spMk id="40" creationId="{7227BF93-442F-94B5-FA0B-6B6BADF13C22}"/>
          </ac:spMkLst>
        </pc:spChg>
        <pc:spChg chg="mod">
          <ac:chgData name="Ahmed A" userId="37cbb6571667a5a4" providerId="LiveId" clId="{254DBB95-BF0E-4154-8734-0774797C7381}" dt="2024-12-01T11:06:46.047" v="11468" actId="165"/>
          <ac:spMkLst>
            <pc:docMk/>
            <pc:sldMk cId="316955867" sldId="363"/>
            <ac:spMk id="41" creationId="{49E166BA-B957-2B8C-5EEE-C6F018F489D4}"/>
          </ac:spMkLst>
        </pc:spChg>
        <pc:spChg chg="mod">
          <ac:chgData name="Ahmed A" userId="37cbb6571667a5a4" providerId="LiveId" clId="{254DBB95-BF0E-4154-8734-0774797C7381}" dt="2024-12-01T11:06:46.047" v="11468" actId="165"/>
          <ac:spMkLst>
            <pc:docMk/>
            <pc:sldMk cId="316955867" sldId="363"/>
            <ac:spMk id="42" creationId="{BFB8053C-6237-99EF-CBDF-6876A6F522D1}"/>
          </ac:spMkLst>
        </pc:spChg>
        <pc:spChg chg="mod">
          <ac:chgData name="Ahmed A" userId="37cbb6571667a5a4" providerId="LiveId" clId="{254DBB95-BF0E-4154-8734-0774797C7381}" dt="2024-12-01T11:06:46.047" v="11468" actId="165"/>
          <ac:spMkLst>
            <pc:docMk/>
            <pc:sldMk cId="316955867" sldId="363"/>
            <ac:spMk id="43" creationId="{AA3D2CF6-837B-AF8A-4883-056A95DFCDFF}"/>
          </ac:spMkLst>
        </pc:spChg>
        <pc:spChg chg="mod">
          <ac:chgData name="Ahmed A" userId="37cbb6571667a5a4" providerId="LiveId" clId="{254DBB95-BF0E-4154-8734-0774797C7381}" dt="2024-12-01T11:06:46.047" v="11468" actId="165"/>
          <ac:spMkLst>
            <pc:docMk/>
            <pc:sldMk cId="316955867" sldId="363"/>
            <ac:spMk id="44" creationId="{0F8D9BD3-005A-14A7-7F8E-EB61ED321BD3}"/>
          </ac:spMkLst>
        </pc:spChg>
        <pc:spChg chg="mod">
          <ac:chgData name="Ahmed A" userId="37cbb6571667a5a4" providerId="LiveId" clId="{254DBB95-BF0E-4154-8734-0774797C7381}" dt="2024-12-01T11:06:46.047" v="11468" actId="165"/>
          <ac:spMkLst>
            <pc:docMk/>
            <pc:sldMk cId="316955867" sldId="363"/>
            <ac:spMk id="45" creationId="{A7FA7DC2-D375-520C-EEBE-8BFFE82FB711}"/>
          </ac:spMkLst>
        </pc:spChg>
        <pc:spChg chg="mod">
          <ac:chgData name="Ahmed A" userId="37cbb6571667a5a4" providerId="LiveId" clId="{254DBB95-BF0E-4154-8734-0774797C7381}" dt="2024-12-01T11:06:46.047" v="11468" actId="165"/>
          <ac:spMkLst>
            <pc:docMk/>
            <pc:sldMk cId="316955867" sldId="363"/>
            <ac:spMk id="46" creationId="{0CAA558E-B482-EF46-B19A-59EEC5CC7A9A}"/>
          </ac:spMkLst>
        </pc:spChg>
        <pc:spChg chg="mod">
          <ac:chgData name="Ahmed A" userId="37cbb6571667a5a4" providerId="LiveId" clId="{254DBB95-BF0E-4154-8734-0774797C7381}" dt="2024-12-01T11:06:46.047" v="11468" actId="165"/>
          <ac:spMkLst>
            <pc:docMk/>
            <pc:sldMk cId="316955867" sldId="363"/>
            <ac:spMk id="47" creationId="{678789B1-E95E-BEF3-C251-EB480137D470}"/>
          </ac:spMkLst>
        </pc:spChg>
        <pc:spChg chg="mod">
          <ac:chgData name="Ahmed A" userId="37cbb6571667a5a4" providerId="LiveId" clId="{254DBB95-BF0E-4154-8734-0774797C7381}" dt="2024-12-01T11:06:46.047" v="11468" actId="165"/>
          <ac:spMkLst>
            <pc:docMk/>
            <pc:sldMk cId="316955867" sldId="363"/>
            <ac:spMk id="48" creationId="{BF019E56-B4FA-1D88-1CCC-908BE6BB9C15}"/>
          </ac:spMkLst>
        </pc:spChg>
        <pc:spChg chg="mod">
          <ac:chgData name="Ahmed A" userId="37cbb6571667a5a4" providerId="LiveId" clId="{254DBB95-BF0E-4154-8734-0774797C7381}" dt="2024-12-01T11:06:46.047" v="11468" actId="165"/>
          <ac:spMkLst>
            <pc:docMk/>
            <pc:sldMk cId="316955867" sldId="363"/>
            <ac:spMk id="57" creationId="{479EA98A-10B8-8BB3-2896-745C31F4C819}"/>
          </ac:spMkLst>
        </pc:spChg>
        <pc:spChg chg="mod">
          <ac:chgData name="Ahmed A" userId="37cbb6571667a5a4" providerId="LiveId" clId="{254DBB95-BF0E-4154-8734-0774797C7381}" dt="2024-12-01T11:06:46.047" v="11468" actId="165"/>
          <ac:spMkLst>
            <pc:docMk/>
            <pc:sldMk cId="316955867" sldId="363"/>
            <ac:spMk id="58" creationId="{AB362D0D-7A83-4650-F079-BFA9DC75A61A}"/>
          </ac:spMkLst>
        </pc:spChg>
        <pc:spChg chg="mod">
          <ac:chgData name="Ahmed A" userId="37cbb6571667a5a4" providerId="LiveId" clId="{254DBB95-BF0E-4154-8734-0774797C7381}" dt="2024-12-01T11:06:46.047" v="11468" actId="165"/>
          <ac:spMkLst>
            <pc:docMk/>
            <pc:sldMk cId="316955867" sldId="363"/>
            <ac:spMk id="59" creationId="{26514FE0-ADFD-2CB3-7252-A3FD36C52627}"/>
          </ac:spMkLst>
        </pc:spChg>
        <pc:spChg chg="mod">
          <ac:chgData name="Ahmed A" userId="37cbb6571667a5a4" providerId="LiveId" clId="{254DBB95-BF0E-4154-8734-0774797C7381}" dt="2024-12-01T11:06:46.047" v="11468" actId="165"/>
          <ac:spMkLst>
            <pc:docMk/>
            <pc:sldMk cId="316955867" sldId="363"/>
            <ac:spMk id="60" creationId="{4DFB9838-99AA-CE6E-73A2-8D14F1D5C764}"/>
          </ac:spMkLst>
        </pc:spChg>
        <pc:spChg chg="mod">
          <ac:chgData name="Ahmed A" userId="37cbb6571667a5a4" providerId="LiveId" clId="{254DBB95-BF0E-4154-8734-0774797C7381}" dt="2024-12-01T11:06:46.047" v="11468" actId="165"/>
          <ac:spMkLst>
            <pc:docMk/>
            <pc:sldMk cId="316955867" sldId="363"/>
            <ac:spMk id="61" creationId="{66BF8E1F-03E2-1E8D-D9A0-49CE5BF7D339}"/>
          </ac:spMkLst>
        </pc:spChg>
        <pc:spChg chg="mod">
          <ac:chgData name="Ahmed A" userId="37cbb6571667a5a4" providerId="LiveId" clId="{254DBB95-BF0E-4154-8734-0774797C7381}" dt="2024-12-01T11:06:46.047" v="11468" actId="165"/>
          <ac:spMkLst>
            <pc:docMk/>
            <pc:sldMk cId="316955867" sldId="363"/>
            <ac:spMk id="62" creationId="{306EDDC1-6D7C-7FD0-D350-CB9D0A23EE34}"/>
          </ac:spMkLst>
        </pc:spChg>
        <pc:spChg chg="mod">
          <ac:chgData name="Ahmed A" userId="37cbb6571667a5a4" providerId="LiveId" clId="{254DBB95-BF0E-4154-8734-0774797C7381}" dt="2024-12-01T11:06:46.047" v="11468" actId="165"/>
          <ac:spMkLst>
            <pc:docMk/>
            <pc:sldMk cId="316955867" sldId="363"/>
            <ac:spMk id="63" creationId="{254914F8-0FD1-49B8-93FF-14334797E626}"/>
          </ac:spMkLst>
        </pc:spChg>
        <pc:spChg chg="mod">
          <ac:chgData name="Ahmed A" userId="37cbb6571667a5a4" providerId="LiveId" clId="{254DBB95-BF0E-4154-8734-0774797C7381}" dt="2024-12-01T11:06:46.047" v="11468" actId="165"/>
          <ac:spMkLst>
            <pc:docMk/>
            <pc:sldMk cId="316955867" sldId="363"/>
            <ac:spMk id="70" creationId="{1F3520F8-6802-AC81-6C0B-C0EF5C21EA18}"/>
          </ac:spMkLst>
        </pc:spChg>
        <pc:spChg chg="mod">
          <ac:chgData name="Ahmed A" userId="37cbb6571667a5a4" providerId="LiveId" clId="{254DBB95-BF0E-4154-8734-0774797C7381}" dt="2024-12-01T11:06:46.047" v="11468" actId="165"/>
          <ac:spMkLst>
            <pc:docMk/>
            <pc:sldMk cId="316955867" sldId="363"/>
            <ac:spMk id="71" creationId="{E02EFC55-5386-B17C-D096-9B8B0C32B764}"/>
          </ac:spMkLst>
        </pc:spChg>
        <pc:spChg chg="mod">
          <ac:chgData name="Ahmed A" userId="37cbb6571667a5a4" providerId="LiveId" clId="{254DBB95-BF0E-4154-8734-0774797C7381}" dt="2024-12-01T11:06:46.047" v="11468" actId="165"/>
          <ac:spMkLst>
            <pc:docMk/>
            <pc:sldMk cId="316955867" sldId="363"/>
            <ac:spMk id="72" creationId="{EBD4B5CE-7CC8-56BE-3510-731BB1A078B6}"/>
          </ac:spMkLst>
        </pc:spChg>
        <pc:spChg chg="mod">
          <ac:chgData name="Ahmed A" userId="37cbb6571667a5a4" providerId="LiveId" clId="{254DBB95-BF0E-4154-8734-0774797C7381}" dt="2024-12-01T11:06:46.047" v="11468" actId="165"/>
          <ac:spMkLst>
            <pc:docMk/>
            <pc:sldMk cId="316955867" sldId="363"/>
            <ac:spMk id="73" creationId="{2B9B39B4-EBF6-2866-F000-1AB208F976D5}"/>
          </ac:spMkLst>
        </pc:spChg>
        <pc:spChg chg="mod">
          <ac:chgData name="Ahmed A" userId="37cbb6571667a5a4" providerId="LiveId" clId="{254DBB95-BF0E-4154-8734-0774797C7381}" dt="2024-12-01T11:06:46.047" v="11468" actId="165"/>
          <ac:spMkLst>
            <pc:docMk/>
            <pc:sldMk cId="316955867" sldId="363"/>
            <ac:spMk id="74" creationId="{1DB6F9F3-314E-4C98-86E6-3B2FD24C4318}"/>
          </ac:spMkLst>
        </pc:spChg>
        <pc:spChg chg="mod">
          <ac:chgData name="Ahmed A" userId="37cbb6571667a5a4" providerId="LiveId" clId="{254DBB95-BF0E-4154-8734-0774797C7381}" dt="2024-12-01T11:06:46.047" v="11468" actId="165"/>
          <ac:spMkLst>
            <pc:docMk/>
            <pc:sldMk cId="316955867" sldId="363"/>
            <ac:spMk id="75" creationId="{9201E36A-6145-9464-FC15-57C3866EF107}"/>
          </ac:spMkLst>
        </pc:spChg>
        <pc:spChg chg="mod">
          <ac:chgData name="Ahmed A" userId="37cbb6571667a5a4" providerId="LiveId" clId="{254DBB95-BF0E-4154-8734-0774797C7381}" dt="2024-12-01T12:41:48.660" v="14297" actId="20577"/>
          <ac:spMkLst>
            <pc:docMk/>
            <pc:sldMk cId="316955867" sldId="363"/>
            <ac:spMk id="123" creationId="{7AEB7AD0-88D9-AC2D-0994-6AA993EECA22}"/>
          </ac:spMkLst>
        </pc:spChg>
        <pc:spChg chg="mod">
          <ac:chgData name="Ahmed A" userId="37cbb6571667a5a4" providerId="LiveId" clId="{254DBB95-BF0E-4154-8734-0774797C7381}" dt="2024-12-01T11:05:20.089" v="11438" actId="1076"/>
          <ac:spMkLst>
            <pc:docMk/>
            <pc:sldMk cId="316955867" sldId="363"/>
            <ac:spMk id="124" creationId="{B986200A-B8B6-E9E5-03C5-724F60C542EA}"/>
          </ac:spMkLst>
        </pc:spChg>
        <pc:grpChg chg="add del mod">
          <ac:chgData name="Ahmed A" userId="37cbb6571667a5a4" providerId="LiveId" clId="{254DBB95-BF0E-4154-8734-0774797C7381}" dt="2024-12-01T11:06:46.047" v="11468" actId="165"/>
          <ac:grpSpMkLst>
            <pc:docMk/>
            <pc:sldMk cId="316955867" sldId="363"/>
            <ac:grpSpMk id="4" creationId="{175DAC94-7AF5-2C38-DE54-4354F0AC491B}"/>
          </ac:grpSpMkLst>
        </pc:grpChg>
        <pc:grpChg chg="mod topLvl">
          <ac:chgData name="Ahmed A" userId="37cbb6571667a5a4" providerId="LiveId" clId="{254DBB95-BF0E-4154-8734-0774797C7381}" dt="2024-12-01T11:06:46.047" v="11468" actId="165"/>
          <ac:grpSpMkLst>
            <pc:docMk/>
            <pc:sldMk cId="316955867" sldId="363"/>
            <ac:grpSpMk id="28" creationId="{E5DA2454-75CE-C781-0F40-EC1BFC3A22D4}"/>
          </ac:grpSpMkLst>
        </pc:grpChg>
        <pc:grpChg chg="mod topLvl">
          <ac:chgData name="Ahmed A" userId="37cbb6571667a5a4" providerId="LiveId" clId="{254DBB95-BF0E-4154-8734-0774797C7381}" dt="2024-12-01T11:06:46.047" v="11468" actId="165"/>
          <ac:grpSpMkLst>
            <pc:docMk/>
            <pc:sldMk cId="316955867" sldId="363"/>
            <ac:grpSpMk id="51" creationId="{D9BFEB4E-3962-906F-568E-C8C01970D987}"/>
          </ac:grpSpMkLst>
        </pc:grpChg>
        <pc:grpChg chg="mod topLvl">
          <ac:chgData name="Ahmed A" userId="37cbb6571667a5a4" providerId="LiveId" clId="{254DBB95-BF0E-4154-8734-0774797C7381}" dt="2024-12-01T11:06:46.047" v="11468" actId="165"/>
          <ac:grpSpMkLst>
            <pc:docMk/>
            <pc:sldMk cId="316955867" sldId="363"/>
            <ac:grpSpMk id="56" creationId="{D7E00052-F7C3-A185-BC06-E1D7422C0986}"/>
          </ac:grpSpMkLst>
        </pc:grpChg>
        <pc:grpChg chg="mod topLvl">
          <ac:chgData name="Ahmed A" userId="37cbb6571667a5a4" providerId="LiveId" clId="{254DBB95-BF0E-4154-8734-0774797C7381}" dt="2024-12-01T11:06:46.047" v="11468" actId="165"/>
          <ac:grpSpMkLst>
            <pc:docMk/>
            <pc:sldMk cId="316955867" sldId="363"/>
            <ac:grpSpMk id="69" creationId="{1F260DC4-B074-87AE-A27B-04FC4FD677D4}"/>
          </ac:grpSpMkLst>
        </pc:grpChg>
        <pc:picChg chg="add mod">
          <ac:chgData name="Ahmed A" userId="37cbb6571667a5a4" providerId="LiveId" clId="{254DBB95-BF0E-4154-8734-0774797C7381}" dt="2024-12-01T11:06:26.641" v="11463" actId="1076"/>
          <ac:picMkLst>
            <pc:docMk/>
            <pc:sldMk cId="316955867" sldId="363"/>
            <ac:picMk id="3" creationId="{B0582905-956D-7609-873B-78E978567FA0}"/>
          </ac:picMkLst>
        </pc:picChg>
        <pc:picChg chg="add del mod">
          <ac:chgData name="Ahmed A" userId="37cbb6571667a5a4" providerId="LiveId" clId="{254DBB95-BF0E-4154-8734-0774797C7381}" dt="2024-12-01T11:20:08.478" v="12662" actId="478"/>
          <ac:picMkLst>
            <pc:docMk/>
            <pc:sldMk cId="316955867" sldId="363"/>
            <ac:picMk id="27" creationId="{9073CBCA-4439-FE44-3C70-5298D8E10CB3}"/>
          </ac:picMkLst>
        </pc:picChg>
        <pc:picChg chg="add del mod">
          <ac:chgData name="Ahmed A" userId="37cbb6571667a5a4" providerId="LiveId" clId="{254DBB95-BF0E-4154-8734-0774797C7381}" dt="2024-12-02T07:17:57.778" v="15239" actId="478"/>
          <ac:picMkLst>
            <pc:docMk/>
            <pc:sldMk cId="316955867" sldId="363"/>
            <ac:picMk id="29" creationId="{EFF960E9-4D61-19FE-1E18-FC563AE8FF10}"/>
          </ac:picMkLst>
        </pc:picChg>
        <pc:picChg chg="add del mod">
          <ac:chgData name="Ahmed A" userId="37cbb6571667a5a4" providerId="LiveId" clId="{254DBB95-BF0E-4154-8734-0774797C7381}" dt="2024-12-02T07:17:57.778" v="15239" actId="478"/>
          <ac:picMkLst>
            <pc:docMk/>
            <pc:sldMk cId="316955867" sldId="363"/>
            <ac:picMk id="30" creationId="{DF8A23E5-2F2F-AF8F-4A9C-5960EB9746A7}"/>
          </ac:picMkLst>
        </pc:picChg>
        <pc:picChg chg="mod">
          <ac:chgData name="Ahmed A" userId="37cbb6571667a5a4" providerId="LiveId" clId="{254DBB95-BF0E-4154-8734-0774797C7381}" dt="2024-12-01T11:05:56.449" v="11454" actId="1076"/>
          <ac:picMkLst>
            <pc:docMk/>
            <pc:sldMk cId="316955867" sldId="363"/>
            <ac:picMk id="122" creationId="{568310CA-CEEF-6050-F58C-023F96A0CE33}"/>
          </ac:picMkLst>
        </pc:picChg>
        <pc:cxnChg chg="del">
          <ac:chgData name="Ahmed A" userId="37cbb6571667a5a4" providerId="LiveId" clId="{254DBB95-BF0E-4154-8734-0774797C7381}" dt="2024-12-01T11:05:46.768" v="11447" actId="478"/>
          <ac:cxnSpMkLst>
            <pc:docMk/>
            <pc:sldMk cId="316955867" sldId="363"/>
            <ac:cxnSpMk id="79" creationId="{37D5C0E3-A5A1-D9CD-BC89-D9BEA57CCBFD}"/>
          </ac:cxnSpMkLst>
        </pc:cxnChg>
        <pc:cxnChg chg="del">
          <ac:chgData name="Ahmed A" userId="37cbb6571667a5a4" providerId="LiveId" clId="{254DBB95-BF0E-4154-8734-0774797C7381}" dt="2024-12-01T11:05:47.630" v="11448" actId="478"/>
          <ac:cxnSpMkLst>
            <pc:docMk/>
            <pc:sldMk cId="316955867" sldId="363"/>
            <ac:cxnSpMk id="81" creationId="{0B791F9E-4448-CD16-9A6E-666A487784AB}"/>
          </ac:cxnSpMkLst>
        </pc:cxnChg>
        <pc:cxnChg chg="del">
          <ac:chgData name="Ahmed A" userId="37cbb6571667a5a4" providerId="LiveId" clId="{254DBB95-BF0E-4154-8734-0774797C7381}" dt="2024-12-01T11:05:48.446" v="11449" actId="478"/>
          <ac:cxnSpMkLst>
            <pc:docMk/>
            <pc:sldMk cId="316955867" sldId="363"/>
            <ac:cxnSpMk id="84" creationId="{392A1C77-3063-6FFA-0A31-F90946E0769F}"/>
          </ac:cxnSpMkLst>
        </pc:cxnChg>
        <pc:cxnChg chg="del">
          <ac:chgData name="Ahmed A" userId="37cbb6571667a5a4" providerId="LiveId" clId="{254DBB95-BF0E-4154-8734-0774797C7381}" dt="2024-12-01T11:05:48.926" v="11450" actId="478"/>
          <ac:cxnSpMkLst>
            <pc:docMk/>
            <pc:sldMk cId="316955867" sldId="363"/>
            <ac:cxnSpMk id="87" creationId="{65D431D2-C36F-1490-EFE9-881D11FD4D6C}"/>
          </ac:cxnSpMkLst>
        </pc:cxnChg>
        <pc:cxnChg chg="del">
          <ac:chgData name="Ahmed A" userId="37cbb6571667a5a4" providerId="LiveId" clId="{254DBB95-BF0E-4154-8734-0774797C7381}" dt="2024-12-01T11:05:49.550" v="11451" actId="478"/>
          <ac:cxnSpMkLst>
            <pc:docMk/>
            <pc:sldMk cId="316955867" sldId="363"/>
            <ac:cxnSpMk id="91" creationId="{C1B1564D-3F00-E374-7F78-44372C704877}"/>
          </ac:cxnSpMkLst>
        </pc:cxnChg>
        <pc:cxnChg chg="del">
          <ac:chgData name="Ahmed A" userId="37cbb6571667a5a4" providerId="LiveId" clId="{254DBB95-BF0E-4154-8734-0774797C7381}" dt="2024-12-01T11:05:50.148" v="11452" actId="478"/>
          <ac:cxnSpMkLst>
            <pc:docMk/>
            <pc:sldMk cId="316955867" sldId="363"/>
            <ac:cxnSpMk id="94" creationId="{852B748C-FE67-BB35-C9EF-EA6A3DF3D458}"/>
          </ac:cxnSpMkLst>
        </pc:cxnChg>
      </pc:sldChg>
      <pc:sldChg chg="addSp delSp modSp add mod ord modTransition">
        <pc:chgData name="Ahmed A" userId="37cbb6571667a5a4" providerId="LiveId" clId="{254DBB95-BF0E-4154-8734-0774797C7381}" dt="2024-12-02T07:17:50.677" v="15238" actId="478"/>
        <pc:sldMkLst>
          <pc:docMk/>
          <pc:sldMk cId="3561349385" sldId="364"/>
        </pc:sldMkLst>
        <pc:spChg chg="add mod">
          <ac:chgData name="Ahmed A" userId="37cbb6571667a5a4" providerId="LiveId" clId="{254DBB95-BF0E-4154-8734-0774797C7381}" dt="2024-12-01T11:18:21.319" v="12627" actId="1076"/>
          <ac:spMkLst>
            <pc:docMk/>
            <pc:sldMk cId="3561349385" sldId="364"/>
            <ac:spMk id="7" creationId="{5A2FB6AD-C7F2-E570-A5E7-95C88263E64A}"/>
          </ac:spMkLst>
        </pc:spChg>
        <pc:spChg chg="del">
          <ac:chgData name="Ahmed A" userId="37cbb6571667a5a4" providerId="LiveId" clId="{254DBB95-BF0E-4154-8734-0774797C7381}" dt="2024-12-01T11:14:18.771" v="12514" actId="478"/>
          <ac:spMkLst>
            <pc:docMk/>
            <pc:sldMk cId="3561349385" sldId="364"/>
            <ac:spMk id="123" creationId="{D958FF56-376A-6430-82D9-ABCDE4A1CBE5}"/>
          </ac:spMkLst>
        </pc:spChg>
        <pc:spChg chg="del">
          <ac:chgData name="Ahmed A" userId="37cbb6571667a5a4" providerId="LiveId" clId="{254DBB95-BF0E-4154-8734-0774797C7381}" dt="2024-12-01T11:14:19.659" v="12515" actId="478"/>
          <ac:spMkLst>
            <pc:docMk/>
            <pc:sldMk cId="3561349385" sldId="364"/>
            <ac:spMk id="124" creationId="{0146B63B-5D83-5609-74A6-F4C1F54413E4}"/>
          </ac:spMkLst>
        </pc:spChg>
        <pc:spChg chg="del">
          <ac:chgData name="Ahmed A" userId="37cbb6571667a5a4" providerId="LiveId" clId="{254DBB95-BF0E-4154-8734-0774797C7381}" dt="2024-12-02T07:17:50.677" v="15238" actId="478"/>
          <ac:spMkLst>
            <pc:docMk/>
            <pc:sldMk cId="3561349385" sldId="364"/>
            <ac:spMk id="133" creationId="{54C3D591-6838-95C6-77A4-2FE07F84E79B}"/>
          </ac:spMkLst>
        </pc:spChg>
        <pc:spChg chg="del">
          <ac:chgData name="Ahmed A" userId="37cbb6571667a5a4" providerId="LiveId" clId="{254DBB95-BF0E-4154-8734-0774797C7381}" dt="2024-12-02T07:17:50.677" v="15238" actId="478"/>
          <ac:spMkLst>
            <pc:docMk/>
            <pc:sldMk cId="3561349385" sldId="364"/>
            <ac:spMk id="150" creationId="{97E14AE1-58A6-E976-01BA-8B57CFE05DD5}"/>
          </ac:spMkLst>
        </pc:spChg>
        <pc:grpChg chg="del">
          <ac:chgData name="Ahmed A" userId="37cbb6571667a5a4" providerId="LiveId" clId="{254DBB95-BF0E-4154-8734-0774797C7381}" dt="2024-12-02T07:17:50.677" v="15238" actId="478"/>
          <ac:grpSpMkLst>
            <pc:docMk/>
            <pc:sldMk cId="3561349385" sldId="364"/>
            <ac:grpSpMk id="134" creationId="{6A04CC62-80BE-1D32-E26F-55068AFB3C57}"/>
          </ac:grpSpMkLst>
        </pc:grpChg>
        <pc:grpChg chg="del">
          <ac:chgData name="Ahmed A" userId="37cbb6571667a5a4" providerId="LiveId" clId="{254DBB95-BF0E-4154-8734-0774797C7381}" dt="2024-12-02T07:17:50.677" v="15238" actId="478"/>
          <ac:grpSpMkLst>
            <pc:docMk/>
            <pc:sldMk cId="3561349385" sldId="364"/>
            <ac:grpSpMk id="151" creationId="{78FC7848-C28D-D758-2B41-66B1D09BCD7F}"/>
          </ac:grpSpMkLst>
        </pc:grpChg>
        <pc:grpChg chg="del">
          <ac:chgData name="Ahmed A" userId="37cbb6571667a5a4" providerId="LiveId" clId="{254DBB95-BF0E-4154-8734-0774797C7381}" dt="2024-12-02T07:17:50.677" v="15238" actId="478"/>
          <ac:grpSpMkLst>
            <pc:docMk/>
            <pc:sldMk cId="3561349385" sldId="364"/>
            <ac:grpSpMk id="163" creationId="{F38F7E97-FBD4-0AE9-6A9D-DF458A6582AE}"/>
          </ac:grpSpMkLst>
        </pc:grpChg>
        <pc:grpChg chg="del">
          <ac:chgData name="Ahmed A" userId="37cbb6571667a5a4" providerId="LiveId" clId="{254DBB95-BF0E-4154-8734-0774797C7381}" dt="2024-12-02T07:17:50.677" v="15238" actId="478"/>
          <ac:grpSpMkLst>
            <pc:docMk/>
            <pc:sldMk cId="3561349385" sldId="364"/>
            <ac:grpSpMk id="171" creationId="{6D6BD62F-EF28-7E35-ED85-25B89B017545}"/>
          </ac:grpSpMkLst>
        </pc:grpChg>
        <pc:picChg chg="add mod">
          <ac:chgData name="Ahmed A" userId="37cbb6571667a5a4" providerId="LiveId" clId="{254DBB95-BF0E-4154-8734-0774797C7381}" dt="2024-12-01T11:19:48.811" v="12658" actId="1076"/>
          <ac:picMkLst>
            <pc:docMk/>
            <pc:sldMk cId="3561349385" sldId="364"/>
            <ac:picMk id="3" creationId="{A94FFBC6-B592-FA2B-ED95-8B574C1189A2}"/>
          </ac:picMkLst>
        </pc:picChg>
        <pc:picChg chg="add del mod">
          <ac:chgData name="Ahmed A" userId="37cbb6571667a5a4" providerId="LiveId" clId="{254DBB95-BF0E-4154-8734-0774797C7381}" dt="2024-12-01T11:16:41.894" v="12528" actId="478"/>
          <ac:picMkLst>
            <pc:docMk/>
            <pc:sldMk cId="3561349385" sldId="364"/>
            <ac:picMk id="5" creationId="{E4BE2006-5A58-6C04-0166-BE521051C36D}"/>
          </ac:picMkLst>
        </pc:picChg>
        <pc:picChg chg="add mod">
          <ac:chgData name="Ahmed A" userId="37cbb6571667a5a4" providerId="LiveId" clId="{254DBB95-BF0E-4154-8734-0774797C7381}" dt="2024-12-01T11:19:50.581" v="12659" actId="1076"/>
          <ac:picMkLst>
            <pc:docMk/>
            <pc:sldMk cId="3561349385" sldId="364"/>
            <ac:picMk id="6" creationId="{92B4A8A9-58CC-D6B2-4872-0E02BD579500}"/>
          </ac:picMkLst>
        </pc:picChg>
        <pc:picChg chg="add del mod ord">
          <ac:chgData name="Ahmed A" userId="37cbb6571667a5a4" providerId="LiveId" clId="{254DBB95-BF0E-4154-8734-0774797C7381}" dt="2024-12-01T11:19:42.685" v="12655" actId="478"/>
          <ac:picMkLst>
            <pc:docMk/>
            <pc:sldMk cId="3561349385" sldId="364"/>
            <ac:picMk id="8" creationId="{27CD33DC-227E-0FD3-A4C7-91C8AB76B55E}"/>
          </ac:picMkLst>
        </pc:picChg>
        <pc:picChg chg="add del mod ord">
          <ac:chgData name="Ahmed A" userId="37cbb6571667a5a4" providerId="LiveId" clId="{254DBB95-BF0E-4154-8734-0774797C7381}" dt="2024-12-01T11:19:35.699" v="12653" actId="478"/>
          <ac:picMkLst>
            <pc:docMk/>
            <pc:sldMk cId="3561349385" sldId="364"/>
            <ac:picMk id="9" creationId="{5A5575FD-9460-ED02-6258-88A80E363290}"/>
          </ac:picMkLst>
        </pc:picChg>
        <pc:picChg chg="mod">
          <ac:chgData name="Ahmed A" userId="37cbb6571667a5a4" providerId="LiveId" clId="{254DBB95-BF0E-4154-8734-0774797C7381}" dt="2024-12-01T11:14:26.437" v="12518" actId="1076"/>
          <ac:picMkLst>
            <pc:docMk/>
            <pc:sldMk cId="3561349385" sldId="364"/>
            <ac:picMk id="122" creationId="{A04AC660-E3A7-7F14-E31B-62BABD80348E}"/>
          </ac:picMkLst>
        </pc:picChg>
      </pc:sldChg>
      <pc:sldChg chg="addSp modSp mod modTransition">
        <pc:chgData name="Ahmed A" userId="37cbb6571667a5a4" providerId="LiveId" clId="{254DBB95-BF0E-4154-8734-0774797C7381}" dt="2024-12-02T07:16:59.798" v="15232" actId="207"/>
        <pc:sldMkLst>
          <pc:docMk/>
          <pc:sldMk cId="1272242049" sldId="365"/>
        </pc:sldMkLst>
        <pc:spChg chg="mod">
          <ac:chgData name="Ahmed A" userId="37cbb6571667a5a4" providerId="LiveId" clId="{254DBB95-BF0E-4154-8734-0774797C7381}" dt="2024-12-01T11:22:08.227" v="12665" actId="20577"/>
          <ac:spMkLst>
            <pc:docMk/>
            <pc:sldMk cId="1272242049" sldId="365"/>
            <ac:spMk id="2" creationId="{FB6EBBCE-0191-9F98-CA3A-F77A5D7BED7E}"/>
          </ac:spMkLst>
        </pc:spChg>
        <pc:spChg chg="mod">
          <ac:chgData name="Ahmed A" userId="37cbb6571667a5a4" providerId="LiveId" clId="{254DBB95-BF0E-4154-8734-0774797C7381}" dt="2024-12-02T07:16:36.030" v="15226"/>
          <ac:spMkLst>
            <pc:docMk/>
            <pc:sldMk cId="1272242049" sldId="365"/>
            <ac:spMk id="4" creationId="{AFDDC7EA-29FB-0456-6D5D-696A2BC48F89}"/>
          </ac:spMkLst>
        </pc:spChg>
        <pc:spChg chg="mod">
          <ac:chgData name="Ahmed A" userId="37cbb6571667a5a4" providerId="LiveId" clId="{254DBB95-BF0E-4154-8734-0774797C7381}" dt="2024-12-02T07:16:36.030" v="15226"/>
          <ac:spMkLst>
            <pc:docMk/>
            <pc:sldMk cId="1272242049" sldId="365"/>
            <ac:spMk id="5" creationId="{A29A96FE-0CE7-A096-B219-A1DED31531CB}"/>
          </ac:spMkLst>
        </pc:spChg>
        <pc:spChg chg="mod">
          <ac:chgData name="Ahmed A" userId="37cbb6571667a5a4" providerId="LiveId" clId="{254DBB95-BF0E-4154-8734-0774797C7381}" dt="2024-12-02T07:16:56.239" v="15231" actId="207"/>
          <ac:spMkLst>
            <pc:docMk/>
            <pc:sldMk cId="1272242049" sldId="365"/>
            <ac:spMk id="6" creationId="{E849B602-4F73-906C-5F6A-B1C9519592B2}"/>
          </ac:spMkLst>
        </pc:spChg>
        <pc:spChg chg="mod">
          <ac:chgData name="Ahmed A" userId="37cbb6571667a5a4" providerId="LiveId" clId="{254DBB95-BF0E-4154-8734-0774797C7381}" dt="2024-12-01T11:22:11.560" v="12675" actId="20577"/>
          <ac:spMkLst>
            <pc:docMk/>
            <pc:sldMk cId="1272242049" sldId="365"/>
            <ac:spMk id="9" creationId="{8003B5AF-A010-406E-238E-DDD4B5E607AA}"/>
          </ac:spMkLst>
        </pc:spChg>
        <pc:spChg chg="mod">
          <ac:chgData name="Ahmed A" userId="37cbb6571667a5a4" providerId="LiveId" clId="{254DBB95-BF0E-4154-8734-0774797C7381}" dt="2024-12-02T07:16:36.030" v="15226"/>
          <ac:spMkLst>
            <pc:docMk/>
            <pc:sldMk cId="1272242049" sldId="365"/>
            <ac:spMk id="10" creationId="{D050A036-E6A7-12D7-D0BE-95F7078368C3}"/>
          </ac:spMkLst>
        </pc:spChg>
        <pc:spChg chg="mod">
          <ac:chgData name="Ahmed A" userId="37cbb6571667a5a4" providerId="LiveId" clId="{254DBB95-BF0E-4154-8734-0774797C7381}" dt="2024-12-01T12:42:25.512" v="14299" actId="2711"/>
          <ac:spMkLst>
            <pc:docMk/>
            <pc:sldMk cId="1272242049" sldId="365"/>
            <ac:spMk id="11" creationId="{3EF9EEF7-BA75-E026-6126-BD2D08BD2575}"/>
          </ac:spMkLst>
        </pc:spChg>
        <pc:spChg chg="mod">
          <ac:chgData name="Ahmed A" userId="37cbb6571667a5a4" providerId="LiveId" clId="{254DBB95-BF0E-4154-8734-0774797C7381}" dt="2024-12-02T07:16:36.030" v="15226"/>
          <ac:spMkLst>
            <pc:docMk/>
            <pc:sldMk cId="1272242049" sldId="365"/>
            <ac:spMk id="12" creationId="{6FB364F0-DBCF-BB68-1411-548F1FFC40DF}"/>
          </ac:spMkLst>
        </pc:spChg>
        <pc:spChg chg="mod">
          <ac:chgData name="Ahmed A" userId="37cbb6571667a5a4" providerId="LiveId" clId="{254DBB95-BF0E-4154-8734-0774797C7381}" dt="2024-12-02T07:16:59.798" v="15232" actId="207"/>
          <ac:spMkLst>
            <pc:docMk/>
            <pc:sldMk cId="1272242049" sldId="365"/>
            <ac:spMk id="13" creationId="{7750D8CF-3A6D-E37F-9926-40C45AA9CF23}"/>
          </ac:spMkLst>
        </pc:spChg>
        <pc:spChg chg="mod">
          <ac:chgData name="Ahmed A" userId="37cbb6571667a5a4" providerId="LiveId" clId="{254DBB95-BF0E-4154-8734-0774797C7381}" dt="2024-12-02T07:16:43.979" v="15228"/>
          <ac:spMkLst>
            <pc:docMk/>
            <pc:sldMk cId="1272242049" sldId="365"/>
            <ac:spMk id="15" creationId="{47E1C3AB-7A67-EC35-A444-AA9119B86984}"/>
          </ac:spMkLst>
        </pc:spChg>
        <pc:spChg chg="mod">
          <ac:chgData name="Ahmed A" userId="37cbb6571667a5a4" providerId="LiveId" clId="{254DBB95-BF0E-4154-8734-0774797C7381}" dt="2024-12-02T07:16:43.979" v="15228"/>
          <ac:spMkLst>
            <pc:docMk/>
            <pc:sldMk cId="1272242049" sldId="365"/>
            <ac:spMk id="16" creationId="{DE934AFC-1F74-F7C5-ED9D-36809E0F556D}"/>
          </ac:spMkLst>
        </pc:spChg>
        <pc:spChg chg="mod">
          <ac:chgData name="Ahmed A" userId="37cbb6571667a5a4" providerId="LiveId" clId="{254DBB95-BF0E-4154-8734-0774797C7381}" dt="2024-12-02T07:16:52.831" v="15230" actId="207"/>
          <ac:spMkLst>
            <pc:docMk/>
            <pc:sldMk cId="1272242049" sldId="365"/>
            <ac:spMk id="17" creationId="{3E98FA2A-9F7E-786A-5FD8-F9F321D2CB50}"/>
          </ac:spMkLst>
        </pc:spChg>
        <pc:grpChg chg="add mod">
          <ac:chgData name="Ahmed A" userId="37cbb6571667a5a4" providerId="LiveId" clId="{254DBB95-BF0E-4154-8734-0774797C7381}" dt="2024-12-02T07:16:38.343" v="15227" actId="1076"/>
          <ac:grpSpMkLst>
            <pc:docMk/>
            <pc:sldMk cId="1272242049" sldId="365"/>
            <ac:grpSpMk id="3" creationId="{75241C83-9C58-AC1D-F746-FFF22159EF2F}"/>
          </ac:grpSpMkLst>
        </pc:grpChg>
        <pc:grpChg chg="add mod">
          <ac:chgData name="Ahmed A" userId="37cbb6571667a5a4" providerId="LiveId" clId="{254DBB95-BF0E-4154-8734-0774797C7381}" dt="2024-12-02T07:16:38.343" v="15227" actId="1076"/>
          <ac:grpSpMkLst>
            <pc:docMk/>
            <pc:sldMk cId="1272242049" sldId="365"/>
            <ac:grpSpMk id="7" creationId="{B4405CEB-F1AA-0EC9-A542-1542AA8385DA}"/>
          </ac:grpSpMkLst>
        </pc:grpChg>
        <pc:grpChg chg="add mod">
          <ac:chgData name="Ahmed A" userId="37cbb6571667a5a4" providerId="LiveId" clId="{254DBB95-BF0E-4154-8734-0774797C7381}" dt="2024-12-02T07:16:46.941" v="15229" actId="1076"/>
          <ac:grpSpMkLst>
            <pc:docMk/>
            <pc:sldMk cId="1272242049" sldId="365"/>
            <ac:grpSpMk id="14" creationId="{51B1896C-21BA-E81E-2941-76517FE9B247}"/>
          </ac:grpSpMkLst>
        </pc:grpChg>
      </pc:sldChg>
      <pc:sldChg chg="new del">
        <pc:chgData name="Ahmed A" userId="37cbb6571667a5a4" providerId="LiveId" clId="{254DBB95-BF0E-4154-8734-0774797C7381}" dt="2024-12-01T11:17:30.223" v="12566" actId="680"/>
        <pc:sldMkLst>
          <pc:docMk/>
          <pc:sldMk cId="1535099333" sldId="365"/>
        </pc:sldMkLst>
      </pc:sldChg>
      <pc:sldChg chg="modSp add mod ord modTransition">
        <pc:chgData name="Ahmed A" userId="37cbb6571667a5a4" providerId="LiveId" clId="{254DBB95-BF0E-4154-8734-0774797C7381}" dt="2024-12-02T07:22:11.938" v="15277"/>
        <pc:sldMkLst>
          <pc:docMk/>
          <pc:sldMk cId="1093046510" sldId="366"/>
        </pc:sldMkLst>
        <pc:spChg chg="mod">
          <ac:chgData name="Ahmed A" userId="37cbb6571667a5a4" providerId="LiveId" clId="{254DBB95-BF0E-4154-8734-0774797C7381}" dt="2024-12-01T12:42:59.893" v="14301" actId="313"/>
          <ac:spMkLst>
            <pc:docMk/>
            <pc:sldMk cId="1093046510" sldId="366"/>
            <ac:spMk id="2" creationId="{6154E50A-5FC5-3DCD-BDBE-D3F30FE9851D}"/>
          </ac:spMkLst>
        </pc:spChg>
      </pc:sldChg>
      <pc:sldChg chg="new del">
        <pc:chgData name="Ahmed A" userId="37cbb6571667a5a4" providerId="LiveId" clId="{254DBB95-BF0E-4154-8734-0774797C7381}" dt="2024-12-01T11:17:29.881" v="12565" actId="680"/>
        <pc:sldMkLst>
          <pc:docMk/>
          <pc:sldMk cId="3240575681" sldId="366"/>
        </pc:sldMkLst>
      </pc:sldChg>
      <pc:sldChg chg="addSp delSp modSp mod modTransition">
        <pc:chgData name="Ahmed A" userId="37cbb6571667a5a4" providerId="LiveId" clId="{254DBB95-BF0E-4154-8734-0774797C7381}" dt="2024-12-02T07:21:50.839" v="15252"/>
        <pc:sldMkLst>
          <pc:docMk/>
          <pc:sldMk cId="2316774106" sldId="367"/>
        </pc:sldMkLst>
        <pc:spChg chg="mod">
          <ac:chgData name="Ahmed A" userId="37cbb6571667a5a4" providerId="LiveId" clId="{254DBB95-BF0E-4154-8734-0774797C7381}" dt="2024-12-02T07:18:17.267" v="15241" actId="1076"/>
          <ac:spMkLst>
            <pc:docMk/>
            <pc:sldMk cId="2316774106" sldId="367"/>
            <ac:spMk id="3" creationId="{216DA0C3-2F47-F71A-96A1-FBF88A7811E8}"/>
          </ac:spMkLst>
        </pc:spChg>
        <pc:spChg chg="del mod">
          <ac:chgData name="Ahmed A" userId="37cbb6571667a5a4" providerId="LiveId" clId="{254DBB95-BF0E-4154-8734-0774797C7381}" dt="2024-12-02T07:18:13.304" v="15240" actId="478"/>
          <ac:spMkLst>
            <pc:docMk/>
            <pc:sldMk cId="2316774106" sldId="367"/>
            <ac:spMk id="4" creationId="{5D90076E-6663-3FF5-5240-A59A7A7AE1EA}"/>
          </ac:spMkLst>
        </pc:spChg>
        <pc:spChg chg="add mod ord">
          <ac:chgData name="Ahmed A" userId="37cbb6571667a5a4" providerId="LiveId" clId="{254DBB95-BF0E-4154-8734-0774797C7381}" dt="2024-12-02T07:21:39.365" v="15249" actId="171"/>
          <ac:spMkLst>
            <pc:docMk/>
            <pc:sldMk cId="2316774106" sldId="367"/>
            <ac:spMk id="6" creationId="{226D990A-F329-94E9-7336-E0DF17A3E208}"/>
          </ac:spMkLst>
        </pc:spChg>
        <pc:picChg chg="add mod ord">
          <ac:chgData name="Ahmed A" userId="37cbb6571667a5a4" providerId="LiveId" clId="{254DBB95-BF0E-4154-8734-0774797C7381}" dt="2024-12-02T07:21:22.181" v="15247" actId="167"/>
          <ac:picMkLst>
            <pc:docMk/>
            <pc:sldMk cId="2316774106" sldId="367"/>
            <ac:picMk id="5" creationId="{C497EC76-04A7-B9D9-F44B-F03E6A3A6D83}"/>
          </ac:picMkLst>
        </pc:picChg>
      </pc:sldChg>
      <pc:sldChg chg="addSp delSp modSp add mod modTransition">
        <pc:chgData name="Ahmed A" userId="37cbb6571667a5a4" providerId="LiveId" clId="{254DBB95-BF0E-4154-8734-0774797C7381}" dt="2024-12-02T07:21:50.839" v="15252"/>
        <pc:sldMkLst>
          <pc:docMk/>
          <pc:sldMk cId="3901191357" sldId="368"/>
        </pc:sldMkLst>
        <pc:spChg chg="mod">
          <ac:chgData name="Ahmed A" userId="37cbb6571667a5a4" providerId="LiveId" clId="{254DBB95-BF0E-4154-8734-0774797C7381}" dt="2024-12-02T07:18:29.383" v="15243" actId="1076"/>
          <ac:spMkLst>
            <pc:docMk/>
            <pc:sldMk cId="3901191357" sldId="368"/>
            <ac:spMk id="3" creationId="{55FF68E5-632B-1F02-C92A-8FC6871FC429}"/>
          </ac:spMkLst>
        </pc:spChg>
        <pc:spChg chg="del mod">
          <ac:chgData name="Ahmed A" userId="37cbb6571667a5a4" providerId="LiveId" clId="{254DBB95-BF0E-4154-8734-0774797C7381}" dt="2024-12-02T07:18:23.827" v="15242" actId="478"/>
          <ac:spMkLst>
            <pc:docMk/>
            <pc:sldMk cId="3901191357" sldId="368"/>
            <ac:spMk id="4" creationId="{E4B213D6-0D6F-34BF-9AF9-F42A4BD48F3E}"/>
          </ac:spMkLst>
        </pc:spChg>
        <pc:spChg chg="add mod ord">
          <ac:chgData name="Ahmed A" userId="37cbb6571667a5a4" providerId="LiveId" clId="{254DBB95-BF0E-4154-8734-0774797C7381}" dt="2024-12-02T07:21:44.231" v="15251" actId="171"/>
          <ac:spMkLst>
            <pc:docMk/>
            <pc:sldMk cId="3901191357" sldId="368"/>
            <ac:spMk id="6" creationId="{A61A5E7E-A12D-CADA-0729-A0B0DBD20F97}"/>
          </ac:spMkLst>
        </pc:spChg>
        <pc:picChg chg="add mod ord">
          <ac:chgData name="Ahmed A" userId="37cbb6571667a5a4" providerId="LiveId" clId="{254DBB95-BF0E-4154-8734-0774797C7381}" dt="2024-12-02T07:21:17.281" v="15245" actId="167"/>
          <ac:picMkLst>
            <pc:docMk/>
            <pc:sldMk cId="3901191357" sldId="368"/>
            <ac:picMk id="5" creationId="{308FC1EE-6A6D-BADE-B721-11E3B56F9C3A}"/>
          </ac:picMkLst>
        </pc:picChg>
      </pc:sldChg>
      <pc:sldChg chg="addSp delSp modSp add mod ord modTransition">
        <pc:chgData name="Ahmed A" userId="37cbb6571667a5a4" providerId="LiveId" clId="{254DBB95-BF0E-4154-8734-0774797C7381}" dt="2024-12-02T07:21:50.839" v="15252"/>
        <pc:sldMkLst>
          <pc:docMk/>
          <pc:sldMk cId="775847133" sldId="369"/>
        </pc:sldMkLst>
        <pc:spChg chg="add mod topLvl">
          <ac:chgData name="Ahmed A" userId="37cbb6571667a5a4" providerId="LiveId" clId="{254DBB95-BF0E-4154-8734-0774797C7381}" dt="2024-12-02T07:17:18.197" v="15234" actId="165"/>
          <ac:spMkLst>
            <pc:docMk/>
            <pc:sldMk cId="775847133" sldId="369"/>
            <ac:spMk id="2" creationId="{ADA1995D-0094-F9E0-14AF-CD803E81C303}"/>
          </ac:spMkLst>
        </pc:spChg>
        <pc:spChg chg="del">
          <ac:chgData name="Ahmed A" userId="37cbb6571667a5a4" providerId="LiveId" clId="{254DBB95-BF0E-4154-8734-0774797C7381}" dt="2024-12-01T11:31:03.419" v="12864" actId="478"/>
          <ac:spMkLst>
            <pc:docMk/>
            <pc:sldMk cId="775847133" sldId="369"/>
            <ac:spMk id="3" creationId="{36F3FA53-7F3E-5BF8-DE3F-A71F445D4E23}"/>
          </ac:spMkLst>
        </pc:spChg>
        <pc:spChg chg="mod">
          <ac:chgData name="Ahmed A" userId="37cbb6571667a5a4" providerId="LiveId" clId="{254DBB95-BF0E-4154-8734-0774797C7381}" dt="2024-12-01T11:31:01.309" v="12863" actId="1076"/>
          <ac:spMkLst>
            <pc:docMk/>
            <pc:sldMk cId="775847133" sldId="369"/>
            <ac:spMk id="4" creationId="{DD4662D8-110B-6476-2069-03BC3E4E5BAF}"/>
          </ac:spMkLst>
        </pc:spChg>
        <pc:spChg chg="add mod topLvl">
          <ac:chgData name="Ahmed A" userId="37cbb6571667a5a4" providerId="LiveId" clId="{254DBB95-BF0E-4154-8734-0774797C7381}" dt="2024-12-02T07:17:18.197" v="15234" actId="165"/>
          <ac:spMkLst>
            <pc:docMk/>
            <pc:sldMk cId="775847133" sldId="369"/>
            <ac:spMk id="5" creationId="{D9E836D4-8134-80B8-FA4B-9332C1274ADA}"/>
          </ac:spMkLst>
        </pc:spChg>
        <pc:spChg chg="add mod topLvl">
          <ac:chgData name="Ahmed A" userId="37cbb6571667a5a4" providerId="LiveId" clId="{254DBB95-BF0E-4154-8734-0774797C7381}" dt="2024-12-02T07:16:24.787" v="15224" actId="164"/>
          <ac:spMkLst>
            <pc:docMk/>
            <pc:sldMk cId="775847133" sldId="369"/>
            <ac:spMk id="6" creationId="{EB3ECABB-A920-6AFD-85BF-0B6F6846D026}"/>
          </ac:spMkLst>
        </pc:spChg>
        <pc:spChg chg="add mod topLvl">
          <ac:chgData name="Ahmed A" userId="37cbb6571667a5a4" providerId="LiveId" clId="{254DBB95-BF0E-4154-8734-0774797C7381}" dt="2024-12-02T07:16:24.787" v="15224" actId="164"/>
          <ac:spMkLst>
            <pc:docMk/>
            <pc:sldMk cId="775847133" sldId="369"/>
            <ac:spMk id="7" creationId="{CC4A4F83-2592-E78F-4004-650FC97EA45F}"/>
          </ac:spMkLst>
        </pc:spChg>
        <pc:spChg chg="add mod topLvl">
          <ac:chgData name="Ahmed A" userId="37cbb6571667a5a4" providerId="LiveId" clId="{254DBB95-BF0E-4154-8734-0774797C7381}" dt="2024-12-02T07:17:18.197" v="15234" actId="165"/>
          <ac:spMkLst>
            <pc:docMk/>
            <pc:sldMk cId="775847133" sldId="369"/>
            <ac:spMk id="8" creationId="{409F7970-7765-3939-1F58-8C9486B17B94}"/>
          </ac:spMkLst>
        </pc:spChg>
        <pc:spChg chg="add mod topLvl">
          <ac:chgData name="Ahmed A" userId="37cbb6571667a5a4" providerId="LiveId" clId="{254DBB95-BF0E-4154-8734-0774797C7381}" dt="2024-12-02T07:17:18.197" v="15234" actId="165"/>
          <ac:spMkLst>
            <pc:docMk/>
            <pc:sldMk cId="775847133" sldId="369"/>
            <ac:spMk id="9" creationId="{5305FCF2-BCFC-71D9-4E84-CA31A6A5B81C}"/>
          </ac:spMkLst>
        </pc:spChg>
        <pc:spChg chg="mod">
          <ac:chgData name="Ahmed A" userId="37cbb6571667a5a4" providerId="LiveId" clId="{254DBB95-BF0E-4154-8734-0774797C7381}" dt="2024-12-01T11:31:40.842" v="12872" actId="165"/>
          <ac:spMkLst>
            <pc:docMk/>
            <pc:sldMk cId="775847133" sldId="369"/>
            <ac:spMk id="11" creationId="{8B16A4F9-6EA5-25E1-71E7-EF2F19B475FA}"/>
          </ac:spMkLst>
        </pc:spChg>
        <pc:spChg chg="mod">
          <ac:chgData name="Ahmed A" userId="37cbb6571667a5a4" providerId="LiveId" clId="{254DBB95-BF0E-4154-8734-0774797C7381}" dt="2024-12-01T11:31:40.842" v="12872" actId="165"/>
          <ac:spMkLst>
            <pc:docMk/>
            <pc:sldMk cId="775847133" sldId="369"/>
            <ac:spMk id="12" creationId="{71219885-02C8-2370-F7DA-D15AEEEFEB5A}"/>
          </ac:spMkLst>
        </pc:spChg>
        <pc:spChg chg="mod">
          <ac:chgData name="Ahmed A" userId="37cbb6571667a5a4" providerId="LiveId" clId="{254DBB95-BF0E-4154-8734-0774797C7381}" dt="2024-12-01T11:31:40.842" v="12872" actId="165"/>
          <ac:spMkLst>
            <pc:docMk/>
            <pc:sldMk cId="775847133" sldId="369"/>
            <ac:spMk id="13" creationId="{9446C009-A3C2-1D6B-4908-EB889470C8B4}"/>
          </ac:spMkLst>
        </pc:spChg>
        <pc:spChg chg="mod">
          <ac:chgData name="Ahmed A" userId="37cbb6571667a5a4" providerId="LiveId" clId="{254DBB95-BF0E-4154-8734-0774797C7381}" dt="2024-12-01T11:31:40.842" v="12872" actId="165"/>
          <ac:spMkLst>
            <pc:docMk/>
            <pc:sldMk cId="775847133" sldId="369"/>
            <ac:spMk id="14" creationId="{225D5983-AC17-0B40-E320-E587B0D54F86}"/>
          </ac:spMkLst>
        </pc:spChg>
        <pc:spChg chg="mod">
          <ac:chgData name="Ahmed A" userId="37cbb6571667a5a4" providerId="LiveId" clId="{254DBB95-BF0E-4154-8734-0774797C7381}" dt="2024-12-01T11:31:40.842" v="12872" actId="165"/>
          <ac:spMkLst>
            <pc:docMk/>
            <pc:sldMk cId="775847133" sldId="369"/>
            <ac:spMk id="15" creationId="{B04D2A92-74F5-921D-4647-CC3FDA3D0704}"/>
          </ac:spMkLst>
        </pc:spChg>
        <pc:spChg chg="mod">
          <ac:chgData name="Ahmed A" userId="37cbb6571667a5a4" providerId="LiveId" clId="{254DBB95-BF0E-4154-8734-0774797C7381}" dt="2024-12-01T11:31:40.842" v="12872" actId="165"/>
          <ac:spMkLst>
            <pc:docMk/>
            <pc:sldMk cId="775847133" sldId="369"/>
            <ac:spMk id="16" creationId="{39406D09-9005-EA1B-E6D1-23314FAC58FD}"/>
          </ac:spMkLst>
        </pc:spChg>
        <pc:spChg chg="mod">
          <ac:chgData name="Ahmed A" userId="37cbb6571667a5a4" providerId="LiveId" clId="{254DBB95-BF0E-4154-8734-0774797C7381}" dt="2024-12-01T11:31:40.842" v="12872" actId="165"/>
          <ac:spMkLst>
            <pc:docMk/>
            <pc:sldMk cId="775847133" sldId="369"/>
            <ac:spMk id="18" creationId="{3E3F5A7B-CE68-C1BD-D35C-BA4130DAE618}"/>
          </ac:spMkLst>
        </pc:spChg>
        <pc:spChg chg="mod">
          <ac:chgData name="Ahmed A" userId="37cbb6571667a5a4" providerId="LiveId" clId="{254DBB95-BF0E-4154-8734-0774797C7381}" dt="2024-12-01T11:31:40.842" v="12872" actId="165"/>
          <ac:spMkLst>
            <pc:docMk/>
            <pc:sldMk cId="775847133" sldId="369"/>
            <ac:spMk id="19" creationId="{17890660-5077-8B59-FBB1-45C57F8B632F}"/>
          </ac:spMkLst>
        </pc:spChg>
        <pc:spChg chg="mod">
          <ac:chgData name="Ahmed A" userId="37cbb6571667a5a4" providerId="LiveId" clId="{254DBB95-BF0E-4154-8734-0774797C7381}" dt="2024-12-01T11:31:40.842" v="12872" actId="165"/>
          <ac:spMkLst>
            <pc:docMk/>
            <pc:sldMk cId="775847133" sldId="369"/>
            <ac:spMk id="21" creationId="{FF5AE509-9B74-24CC-6AE8-58B855F25F03}"/>
          </ac:spMkLst>
        </pc:spChg>
        <pc:spChg chg="mod">
          <ac:chgData name="Ahmed A" userId="37cbb6571667a5a4" providerId="LiveId" clId="{254DBB95-BF0E-4154-8734-0774797C7381}" dt="2024-12-01T11:31:40.842" v="12872" actId="165"/>
          <ac:spMkLst>
            <pc:docMk/>
            <pc:sldMk cId="775847133" sldId="369"/>
            <ac:spMk id="22" creationId="{534B938C-F0D1-706A-9291-58F0861A3555}"/>
          </ac:spMkLst>
        </pc:spChg>
        <pc:spChg chg="mod topLvl">
          <ac:chgData name="Ahmed A" userId="37cbb6571667a5a4" providerId="LiveId" clId="{254DBB95-BF0E-4154-8734-0774797C7381}" dt="2024-12-02T07:17:24.867" v="15235" actId="207"/>
          <ac:spMkLst>
            <pc:docMk/>
            <pc:sldMk cId="775847133" sldId="369"/>
            <ac:spMk id="25" creationId="{C9EDAEA2-A843-163D-0E0D-5AAFC8C41C02}"/>
          </ac:spMkLst>
        </pc:spChg>
        <pc:spChg chg="add del mod">
          <ac:chgData name="Ahmed A" userId="37cbb6571667a5a4" providerId="LiveId" clId="{254DBB95-BF0E-4154-8734-0774797C7381}" dt="2024-12-02T07:13:58.555" v="15159" actId="478"/>
          <ac:spMkLst>
            <pc:docMk/>
            <pc:sldMk cId="775847133" sldId="369"/>
            <ac:spMk id="26" creationId="{2ADB4772-E8AE-80DF-DC8F-6A75ED31B7CC}"/>
          </ac:spMkLst>
        </pc:spChg>
        <pc:spChg chg="del mod">
          <ac:chgData name="Ahmed A" userId="37cbb6571667a5a4" providerId="LiveId" clId="{254DBB95-BF0E-4154-8734-0774797C7381}" dt="2024-12-02T07:13:52.073" v="15150" actId="478"/>
          <ac:spMkLst>
            <pc:docMk/>
            <pc:sldMk cId="775847133" sldId="369"/>
            <ac:spMk id="27" creationId="{D5E93BDB-BADA-C63D-386A-8AB8E4EF8DC6}"/>
          </ac:spMkLst>
        </pc:spChg>
        <pc:spChg chg="mod">
          <ac:chgData name="Ahmed A" userId="37cbb6571667a5a4" providerId="LiveId" clId="{254DBB95-BF0E-4154-8734-0774797C7381}" dt="2024-12-02T07:17:31.122" v="15237" actId="207"/>
          <ac:spMkLst>
            <pc:docMk/>
            <pc:sldMk cId="775847133" sldId="369"/>
            <ac:spMk id="31" creationId="{1ACE7BBE-3316-823C-6A5A-26DBBC1451F3}"/>
          </ac:spMkLst>
        </pc:spChg>
        <pc:spChg chg="del mod">
          <ac:chgData name="Ahmed A" userId="37cbb6571667a5a4" providerId="LiveId" clId="{254DBB95-BF0E-4154-8734-0774797C7381}" dt="2024-12-02T07:14:56.063" v="15184" actId="478"/>
          <ac:spMkLst>
            <pc:docMk/>
            <pc:sldMk cId="775847133" sldId="369"/>
            <ac:spMk id="32" creationId="{C9759809-40D7-336A-E6C2-9CA2CF7616B7}"/>
          </ac:spMkLst>
        </pc:spChg>
        <pc:spChg chg="del mod">
          <ac:chgData name="Ahmed A" userId="37cbb6571667a5a4" providerId="LiveId" clId="{254DBB95-BF0E-4154-8734-0774797C7381}" dt="2024-12-02T07:14:56.063" v="15184" actId="478"/>
          <ac:spMkLst>
            <pc:docMk/>
            <pc:sldMk cId="775847133" sldId="369"/>
            <ac:spMk id="33" creationId="{B2CA3D37-353B-1EDB-AD6F-DA67EC87DA60}"/>
          </ac:spMkLst>
        </pc:spChg>
        <pc:spChg chg="mod topLvl">
          <ac:chgData name="Ahmed A" userId="37cbb6571667a5a4" providerId="LiveId" clId="{254DBB95-BF0E-4154-8734-0774797C7381}" dt="2024-12-02T07:17:28.151" v="15236" actId="207"/>
          <ac:spMkLst>
            <pc:docMk/>
            <pc:sldMk cId="775847133" sldId="369"/>
            <ac:spMk id="37" creationId="{BCE63FBE-DF5C-9744-2C21-03F7E9A5AB42}"/>
          </ac:spMkLst>
        </pc:spChg>
        <pc:spChg chg="del mod">
          <ac:chgData name="Ahmed A" userId="37cbb6571667a5a4" providerId="LiveId" clId="{254DBB95-BF0E-4154-8734-0774797C7381}" dt="2024-12-02T07:15:59.997" v="15199" actId="478"/>
          <ac:spMkLst>
            <pc:docMk/>
            <pc:sldMk cId="775847133" sldId="369"/>
            <ac:spMk id="38" creationId="{01C3FDEF-60DA-F997-8CDE-68AF5466CD2E}"/>
          </ac:spMkLst>
        </pc:spChg>
        <pc:spChg chg="del mod">
          <ac:chgData name="Ahmed A" userId="37cbb6571667a5a4" providerId="LiveId" clId="{254DBB95-BF0E-4154-8734-0774797C7381}" dt="2024-12-02T07:15:59.997" v="15199" actId="478"/>
          <ac:spMkLst>
            <pc:docMk/>
            <pc:sldMk cId="775847133" sldId="369"/>
            <ac:spMk id="39" creationId="{FA257D74-8496-731F-E98E-F2E65BCCF4FF}"/>
          </ac:spMkLst>
        </pc:spChg>
        <pc:grpChg chg="add del mod topLvl">
          <ac:chgData name="Ahmed A" userId="37cbb6571667a5a4" providerId="LiveId" clId="{254DBB95-BF0E-4154-8734-0774797C7381}" dt="2024-12-02T07:13:10.223" v="15145" actId="478"/>
          <ac:grpSpMkLst>
            <pc:docMk/>
            <pc:sldMk cId="775847133" sldId="369"/>
            <ac:grpSpMk id="10" creationId="{BCD604AA-E52C-2ECD-777A-AEF4DB0871A9}"/>
          </ac:grpSpMkLst>
        </pc:grpChg>
        <pc:grpChg chg="add del mod topLvl">
          <ac:chgData name="Ahmed A" userId="37cbb6571667a5a4" providerId="LiveId" clId="{254DBB95-BF0E-4154-8734-0774797C7381}" dt="2024-12-02T07:13:06.934" v="15143" actId="478"/>
          <ac:grpSpMkLst>
            <pc:docMk/>
            <pc:sldMk cId="775847133" sldId="369"/>
            <ac:grpSpMk id="17" creationId="{FC1BFAA0-FDE8-2919-C6B8-95CBA487484C}"/>
          </ac:grpSpMkLst>
        </pc:grpChg>
        <pc:grpChg chg="add del mod topLvl">
          <ac:chgData name="Ahmed A" userId="37cbb6571667a5a4" providerId="LiveId" clId="{254DBB95-BF0E-4154-8734-0774797C7381}" dt="2024-12-02T07:13:08.547" v="15144" actId="478"/>
          <ac:grpSpMkLst>
            <pc:docMk/>
            <pc:sldMk cId="775847133" sldId="369"/>
            <ac:grpSpMk id="20" creationId="{CBBAF066-EC56-FC46-6A3D-1B44E6043CF4}"/>
          </ac:grpSpMkLst>
        </pc:grpChg>
        <pc:grpChg chg="add del mod">
          <ac:chgData name="Ahmed A" userId="37cbb6571667a5a4" providerId="LiveId" clId="{254DBB95-BF0E-4154-8734-0774797C7381}" dt="2024-12-01T11:31:30.908" v="12868" actId="165"/>
          <ac:grpSpMkLst>
            <pc:docMk/>
            <pc:sldMk cId="775847133" sldId="369"/>
            <ac:grpSpMk id="23" creationId="{E8CC2928-3318-93BC-1847-7EE43D181943}"/>
          </ac:grpSpMkLst>
        </pc:grpChg>
        <pc:grpChg chg="del mod">
          <ac:chgData name="Ahmed A" userId="37cbb6571667a5a4" providerId="LiveId" clId="{254DBB95-BF0E-4154-8734-0774797C7381}" dt="2024-12-02T07:13:49.532" v="15149" actId="27803"/>
          <ac:grpSpMkLst>
            <pc:docMk/>
            <pc:sldMk cId="775847133" sldId="369"/>
            <ac:grpSpMk id="24" creationId="{3B985E01-99E4-2436-788C-6D5F73029791}"/>
          </ac:grpSpMkLst>
        </pc:grpChg>
        <pc:grpChg chg="add del mod">
          <ac:chgData name="Ahmed A" userId="37cbb6571667a5a4" providerId="LiveId" clId="{254DBB95-BF0E-4154-8734-0774797C7381}" dt="2024-12-01T11:31:40.842" v="12872" actId="165"/>
          <ac:grpSpMkLst>
            <pc:docMk/>
            <pc:sldMk cId="775847133" sldId="369"/>
            <ac:grpSpMk id="24" creationId="{83B785F6-6727-A80A-21F3-2EE4CCECA202}"/>
          </ac:grpSpMkLst>
        </pc:grpChg>
        <pc:grpChg chg="del mod">
          <ac:chgData name="Ahmed A" userId="37cbb6571667a5a4" providerId="LiveId" clId="{254DBB95-BF0E-4154-8734-0774797C7381}" dt="2024-12-02T07:14:53.263" v="15183" actId="27803"/>
          <ac:grpSpMkLst>
            <pc:docMk/>
            <pc:sldMk cId="775847133" sldId="369"/>
            <ac:grpSpMk id="30" creationId="{A94D0298-23AE-4877-39B2-AF8533469C66}"/>
          </ac:grpSpMkLst>
        </pc:grpChg>
        <pc:grpChg chg="del mod">
          <ac:chgData name="Ahmed A" userId="37cbb6571667a5a4" providerId="LiveId" clId="{254DBB95-BF0E-4154-8734-0774797C7381}" dt="2024-12-02T07:15:57.449" v="15198" actId="27803"/>
          <ac:grpSpMkLst>
            <pc:docMk/>
            <pc:sldMk cId="775847133" sldId="369"/>
            <ac:grpSpMk id="36" creationId="{6F427813-75B6-9938-B6EE-D947501F8C7C}"/>
          </ac:grpSpMkLst>
        </pc:grpChg>
        <pc:grpChg chg="add del mod">
          <ac:chgData name="Ahmed A" userId="37cbb6571667a5a4" providerId="LiveId" clId="{254DBB95-BF0E-4154-8734-0774797C7381}" dt="2024-12-02T07:17:18.197" v="15234" actId="165"/>
          <ac:grpSpMkLst>
            <pc:docMk/>
            <pc:sldMk cId="775847133" sldId="369"/>
            <ac:grpSpMk id="40" creationId="{1D189068-A9C8-3CF6-E801-3767B8F9C8A0}"/>
          </ac:grpSpMkLst>
        </pc:grpChg>
        <pc:grpChg chg="add mod">
          <ac:chgData name="Ahmed A" userId="37cbb6571667a5a4" providerId="LiveId" clId="{254DBB95-BF0E-4154-8734-0774797C7381}" dt="2024-12-02T07:16:24.787" v="15224" actId="164"/>
          <ac:grpSpMkLst>
            <pc:docMk/>
            <pc:sldMk cId="775847133" sldId="369"/>
            <ac:grpSpMk id="41" creationId="{05094D4A-8077-C247-939F-94C0DE657833}"/>
          </ac:grpSpMkLst>
        </pc:grpChg>
        <pc:grpChg chg="add del mod">
          <ac:chgData name="Ahmed A" userId="37cbb6571667a5a4" providerId="LiveId" clId="{254DBB95-BF0E-4154-8734-0774797C7381}" dt="2024-12-02T07:17:18.197" v="15234" actId="165"/>
          <ac:grpSpMkLst>
            <pc:docMk/>
            <pc:sldMk cId="775847133" sldId="369"/>
            <ac:grpSpMk id="42" creationId="{3EB0F1F1-AF22-1253-70E3-64C803A1B3EE}"/>
          </ac:grpSpMkLst>
        </pc:grpChg>
        <pc:picChg chg="add del mod">
          <ac:chgData name="Ahmed A" userId="37cbb6571667a5a4" providerId="LiveId" clId="{254DBB95-BF0E-4154-8734-0774797C7381}" dt="2024-12-02T07:13:49.532" v="15149" actId="27803"/>
          <ac:picMkLst>
            <pc:docMk/>
            <pc:sldMk cId="775847133" sldId="369"/>
            <ac:picMk id="23" creationId="{A60205D5-4FAE-F329-B45E-57EB0E54A6F5}"/>
          </ac:picMkLst>
        </pc:picChg>
        <pc:picChg chg="add del mod">
          <ac:chgData name="Ahmed A" userId="37cbb6571667a5a4" providerId="LiveId" clId="{254DBB95-BF0E-4154-8734-0774797C7381}" dt="2024-12-02T07:14:53.263" v="15183" actId="27803"/>
          <ac:picMkLst>
            <pc:docMk/>
            <pc:sldMk cId="775847133" sldId="369"/>
            <ac:picMk id="29" creationId="{64BB8788-85DA-F1A1-A30E-1CEABB7431F3}"/>
          </ac:picMkLst>
        </pc:picChg>
        <pc:picChg chg="add del mod">
          <ac:chgData name="Ahmed A" userId="37cbb6571667a5a4" providerId="LiveId" clId="{254DBB95-BF0E-4154-8734-0774797C7381}" dt="2024-12-02T07:15:57.449" v="15198" actId="27803"/>
          <ac:picMkLst>
            <pc:docMk/>
            <pc:sldMk cId="775847133" sldId="369"/>
            <ac:picMk id="35" creationId="{1276DF22-3396-2E87-799C-F36F695EDD2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AFE27B7-446E-43F6-BFB4-458AC490BB01}"/>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3" name="Date Placeholder 2">
            <a:extLst>
              <a:ext uri="{FF2B5EF4-FFF2-40B4-BE49-F238E27FC236}">
                <a16:creationId xmlns:a16="http://schemas.microsoft.com/office/drawing/2014/main" id="{2E552C29-EF79-120E-CCE0-981D0BC846BA}"/>
              </a:ext>
            </a:extLst>
          </p:cNvPr>
          <p:cNvSpPr txBox="1">
            <a:spLocks noGrp="1"/>
          </p:cNvSpPr>
          <p:nvPr>
            <p:ph type="dt"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3EEF8257-871F-4DD8-9C23-CC33C3FB96CA}" type="datetime1">
              <a:rPr lang="en-US"/>
              <a:pPr lvl="0"/>
              <a:t>12/2/2024</a:t>
            </a:fld>
            <a:endParaRPr lang="en-US"/>
          </a:p>
        </p:txBody>
      </p:sp>
      <p:sp>
        <p:nvSpPr>
          <p:cNvPr id="4" name="Slide Image Placeholder 3">
            <a:extLst>
              <a:ext uri="{FF2B5EF4-FFF2-40B4-BE49-F238E27FC236}">
                <a16:creationId xmlns:a16="http://schemas.microsoft.com/office/drawing/2014/main" id="{BA0FB69B-2759-8573-16C9-ADF903BE204D}"/>
              </a:ext>
            </a:extLst>
          </p:cNvPr>
          <p:cNvSpPr>
            <a:spLocks noGrp="1" noRot="1" noChangeAspect="1"/>
          </p:cNvSpPr>
          <p:nvPr>
            <p:ph type="sldImg" idx="2"/>
          </p:nvPr>
        </p:nvSpPr>
        <p:spPr>
          <a:xfrm>
            <a:off x="685800" y="1143000"/>
            <a:ext cx="5486400" cy="3086099"/>
          </a:xfrm>
          <a:prstGeom prst="rect">
            <a:avLst/>
          </a:prstGeom>
          <a:noFill/>
          <a:ln w="12701">
            <a:solidFill>
              <a:srgbClr val="000000"/>
            </a:solidFill>
            <a:prstDash val="solid"/>
          </a:ln>
        </p:spPr>
      </p:sp>
      <p:sp>
        <p:nvSpPr>
          <p:cNvPr id="5" name="Notes Placeholder 4">
            <a:extLst>
              <a:ext uri="{FF2B5EF4-FFF2-40B4-BE49-F238E27FC236}">
                <a16:creationId xmlns:a16="http://schemas.microsoft.com/office/drawing/2014/main" id="{45FBF1A0-C3F6-D312-DCC0-FC96F6AB6BBE}"/>
              </a:ext>
            </a:extLst>
          </p:cNvPr>
          <p:cNvSpPr txBox="1">
            <a:spLocks noGrp="1"/>
          </p:cNvSpPr>
          <p:nvPr>
            <p:ph type="body" sz="quarter" idx="3"/>
          </p:nvPr>
        </p:nvSpPr>
        <p:spPr>
          <a:xfrm>
            <a:off x="685800" y="4400549"/>
            <a:ext cx="5486400" cy="3600450"/>
          </a:xfrm>
          <a:prstGeom prst="rect">
            <a:avLst/>
          </a:prstGeom>
          <a:noFill/>
          <a:ln>
            <a:noFill/>
          </a:ln>
        </p:spPr>
        <p:txBody>
          <a:bodyPr vert="horz" wrap="square" lIns="91440" tIns="45720" rIns="91440" bIns="45720"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E5CB8333-4100-681A-BE8B-8C4C084080DC}"/>
              </a:ext>
            </a:extLst>
          </p:cNvPr>
          <p:cNvSpPr txBox="1">
            <a:spLocks noGrp="1"/>
          </p:cNvSpPr>
          <p:nvPr>
            <p:ph type="ftr" sz="quarter" idx="4"/>
          </p:nvPr>
        </p:nvSpPr>
        <p:spPr>
          <a:xfrm>
            <a:off x="0"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7" name="Slide Number Placeholder 6">
            <a:extLst>
              <a:ext uri="{FF2B5EF4-FFF2-40B4-BE49-F238E27FC236}">
                <a16:creationId xmlns:a16="http://schemas.microsoft.com/office/drawing/2014/main" id="{0A3A5E51-B6DA-B4A6-1888-23D574988D9F}"/>
              </a:ext>
            </a:extLst>
          </p:cNvPr>
          <p:cNvSpPr txBox="1">
            <a:spLocks noGrp="1"/>
          </p:cNvSpPr>
          <p:nvPr>
            <p:ph type="sldNum" sz="quarter" idx="5"/>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698B53FA-0B73-46C4-AE22-64770E7699EA}" type="slidenum">
              <a:t>‹#›</a:t>
            </a:fld>
            <a:endParaRPr lang="en-US"/>
          </a:p>
        </p:txBody>
      </p:sp>
    </p:spTree>
    <p:extLst>
      <p:ext uri="{BB962C8B-B14F-4D97-AF65-F5344CB8AC3E}">
        <p14:creationId xmlns:p14="http://schemas.microsoft.com/office/powerpoint/2010/main" val="952514073"/>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69;p:notes">
            <a:extLst>
              <a:ext uri="{FF2B5EF4-FFF2-40B4-BE49-F238E27FC236}">
                <a16:creationId xmlns:a16="http://schemas.microsoft.com/office/drawing/2014/main" id="{7F0BECB9-99B6-3B8B-4C23-2B6D55199313}"/>
              </a:ext>
            </a:extLst>
          </p:cNvPr>
          <p:cNvSpPr>
            <a:spLocks noGrp="1" noRot="1" noChangeAspect="1"/>
          </p:cNvSpPr>
          <p:nvPr>
            <p:ph type="sldImg"/>
          </p:nvPr>
        </p:nvSpPr>
        <p:spPr>
          <a:xfrm>
            <a:off x="381000" y="685800"/>
            <a:ext cx="6096000" cy="3429000"/>
          </a:xfrm>
        </p:spPr>
      </p:sp>
      <p:sp>
        <p:nvSpPr>
          <p:cNvPr id="3" name="Google Shape;170;p:notes">
            <a:extLst>
              <a:ext uri="{FF2B5EF4-FFF2-40B4-BE49-F238E27FC236}">
                <a16:creationId xmlns:a16="http://schemas.microsoft.com/office/drawing/2014/main" id="{CF4CCC77-7777-9125-31BC-1B225757D39E}"/>
              </a:ext>
            </a:extLst>
          </p:cNvPr>
          <p:cNvSpPr txBox="1">
            <a:spLocks noGrp="1"/>
          </p:cNvSpPr>
          <p:nvPr>
            <p:ph type="body" sz="quarter" idx="1"/>
          </p:nvPr>
        </p:nvSpPr>
        <p:spPr>
          <a:xfrm>
            <a:off x="685800" y="4343400"/>
            <a:ext cx="5486400" cy="4114800"/>
          </a:xfrm>
        </p:spPr>
        <p:txBody>
          <a:bodyPr lIns="91421" tIns="91421" rIns="91421" bIns="91421"/>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208;g280b07eb818_0_22:notes">
            <a:extLst>
              <a:ext uri="{FF2B5EF4-FFF2-40B4-BE49-F238E27FC236}">
                <a16:creationId xmlns:a16="http://schemas.microsoft.com/office/drawing/2014/main" id="{5BA6EBA3-5366-08F7-36CA-C4839952B6FC}"/>
              </a:ext>
            </a:extLst>
          </p:cNvPr>
          <p:cNvSpPr>
            <a:spLocks noGrp="1" noRot="1" noChangeAspect="1"/>
          </p:cNvSpPr>
          <p:nvPr>
            <p:ph type="sldImg"/>
          </p:nvPr>
        </p:nvSpPr>
        <p:spPr>
          <a:xfrm>
            <a:off x="381000" y="685800"/>
            <a:ext cx="6096000" cy="3429000"/>
          </a:xfrm>
        </p:spPr>
      </p:sp>
      <p:sp>
        <p:nvSpPr>
          <p:cNvPr id="3" name="Google Shape;209;g280b07eb818_0_22:notes">
            <a:extLst>
              <a:ext uri="{FF2B5EF4-FFF2-40B4-BE49-F238E27FC236}">
                <a16:creationId xmlns:a16="http://schemas.microsoft.com/office/drawing/2014/main" id="{BCB926E6-8412-4E71-CEBE-CC7A6EDCE138}"/>
              </a:ext>
            </a:extLst>
          </p:cNvPr>
          <p:cNvSpPr txBox="1">
            <a:spLocks noGrp="1"/>
          </p:cNvSpPr>
          <p:nvPr>
            <p:ph type="body" sz="quarter" idx="1"/>
          </p:nvPr>
        </p:nvSpPr>
        <p:spPr>
          <a:xfrm>
            <a:off x="685800" y="4343400"/>
            <a:ext cx="5486400" cy="4114800"/>
          </a:xfrm>
        </p:spPr>
        <p:txBody>
          <a:bodyPr lIns="91421" tIns="91421" rIns="91421" bIns="91421"/>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208;g280b07eb818_0_22:notes">
            <a:extLst>
              <a:ext uri="{FF2B5EF4-FFF2-40B4-BE49-F238E27FC236}">
                <a16:creationId xmlns:a16="http://schemas.microsoft.com/office/drawing/2014/main" id="{C00DD82D-174C-974C-28E1-A09E5FA60DBE}"/>
              </a:ext>
            </a:extLst>
          </p:cNvPr>
          <p:cNvSpPr>
            <a:spLocks noGrp="1" noRot="1" noChangeAspect="1"/>
          </p:cNvSpPr>
          <p:nvPr>
            <p:ph type="sldImg"/>
          </p:nvPr>
        </p:nvSpPr>
        <p:spPr>
          <a:xfrm>
            <a:off x="381000" y="685800"/>
            <a:ext cx="6096000" cy="3429000"/>
          </a:xfrm>
        </p:spPr>
      </p:sp>
      <p:sp>
        <p:nvSpPr>
          <p:cNvPr id="3" name="Google Shape;209;g280b07eb818_0_22:notes">
            <a:extLst>
              <a:ext uri="{FF2B5EF4-FFF2-40B4-BE49-F238E27FC236}">
                <a16:creationId xmlns:a16="http://schemas.microsoft.com/office/drawing/2014/main" id="{899C0D0E-3CAF-9FF2-2A13-57C88F818BFE}"/>
              </a:ext>
            </a:extLst>
          </p:cNvPr>
          <p:cNvSpPr txBox="1">
            <a:spLocks noGrp="1"/>
          </p:cNvSpPr>
          <p:nvPr>
            <p:ph type="body" sz="quarter" idx="1"/>
          </p:nvPr>
        </p:nvSpPr>
        <p:spPr>
          <a:xfrm>
            <a:off x="685800" y="4343400"/>
            <a:ext cx="5486400" cy="4114800"/>
          </a:xfrm>
        </p:spPr>
        <p:txBody>
          <a:bodyPr lIns="91421" tIns="91421" rIns="91421" bIns="91421"/>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B49A81B-D121-CEB0-6FD4-979D21DDC3AE}"/>
            </a:ext>
          </a:extLst>
        </p:cNvPr>
        <p:cNvGrpSpPr/>
        <p:nvPr/>
      </p:nvGrpSpPr>
      <p:grpSpPr>
        <a:xfrm>
          <a:off x="0" y="0"/>
          <a:ext cx="0" cy="0"/>
          <a:chOff x="0" y="0"/>
          <a:chExt cx="0" cy="0"/>
        </a:xfrm>
      </p:grpSpPr>
      <p:sp>
        <p:nvSpPr>
          <p:cNvPr id="2" name="Google Shape;208;g280b07eb818_0_22:notes">
            <a:extLst>
              <a:ext uri="{FF2B5EF4-FFF2-40B4-BE49-F238E27FC236}">
                <a16:creationId xmlns:a16="http://schemas.microsoft.com/office/drawing/2014/main" id="{BBAF2019-9092-BA10-58D5-C58F6394E8BA}"/>
              </a:ext>
            </a:extLst>
          </p:cNvPr>
          <p:cNvSpPr>
            <a:spLocks noGrp="1" noRot="1" noChangeAspect="1"/>
          </p:cNvSpPr>
          <p:nvPr>
            <p:ph type="sldImg"/>
          </p:nvPr>
        </p:nvSpPr>
        <p:spPr>
          <a:xfrm>
            <a:off x="381000" y="685800"/>
            <a:ext cx="6096000" cy="3429000"/>
          </a:xfrm>
        </p:spPr>
      </p:sp>
      <p:sp>
        <p:nvSpPr>
          <p:cNvPr id="3" name="Google Shape;209;g280b07eb818_0_22:notes">
            <a:extLst>
              <a:ext uri="{FF2B5EF4-FFF2-40B4-BE49-F238E27FC236}">
                <a16:creationId xmlns:a16="http://schemas.microsoft.com/office/drawing/2014/main" id="{AFEB6010-7C30-E130-8CE9-3389CCD9CE8C}"/>
              </a:ext>
            </a:extLst>
          </p:cNvPr>
          <p:cNvSpPr txBox="1">
            <a:spLocks noGrp="1"/>
          </p:cNvSpPr>
          <p:nvPr>
            <p:ph type="body" sz="quarter" idx="1"/>
          </p:nvPr>
        </p:nvSpPr>
        <p:spPr>
          <a:xfrm>
            <a:off x="685800" y="4343400"/>
            <a:ext cx="5486400" cy="4114800"/>
          </a:xfrm>
        </p:spPr>
        <p:txBody>
          <a:bodyPr lIns="91421" tIns="91421" rIns="91421" bIns="91421"/>
          <a:lstStyle/>
          <a:p>
            <a:endParaRPr lang="en-US"/>
          </a:p>
        </p:txBody>
      </p:sp>
    </p:spTree>
    <p:extLst>
      <p:ext uri="{BB962C8B-B14F-4D97-AF65-F5344CB8AC3E}">
        <p14:creationId xmlns:p14="http://schemas.microsoft.com/office/powerpoint/2010/main" val="10793035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698B53FA-0B73-46C4-AE22-64770E7699EA}" type="slidenum">
              <a:rPr lang="en-US" smtClean="0"/>
              <a:t>60</a:t>
            </a:fld>
            <a:endParaRPr lang="en-US"/>
          </a:p>
        </p:txBody>
      </p:sp>
    </p:spTree>
    <p:extLst>
      <p:ext uri="{BB962C8B-B14F-4D97-AF65-F5344CB8AC3E}">
        <p14:creationId xmlns:p14="http://schemas.microsoft.com/office/powerpoint/2010/main" val="11021989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EEE2A3-81C0-F721-8C8B-54AE543F16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17AD4D-DBBA-94D5-9CC2-F2E90752F3C0}"/>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6B0D99E8-17FD-8BD1-53EB-AC3CE5AA3EC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EFA32D3-25D7-74D4-98D6-C0D196580271}"/>
              </a:ext>
            </a:extLst>
          </p:cNvPr>
          <p:cNvSpPr>
            <a:spLocks noGrp="1"/>
          </p:cNvSpPr>
          <p:nvPr>
            <p:ph type="sldNum" sz="quarter" idx="5"/>
          </p:nvPr>
        </p:nvSpPr>
        <p:spPr/>
        <p:txBody>
          <a:bodyPr/>
          <a:lstStyle/>
          <a:p>
            <a:pPr lvl="0"/>
            <a:fld id="{698B53FA-0B73-46C4-AE22-64770E7699EA}" type="slidenum">
              <a:rPr lang="en-US" smtClean="0"/>
              <a:t>62</a:t>
            </a:fld>
            <a:endParaRPr lang="en-US"/>
          </a:p>
        </p:txBody>
      </p:sp>
    </p:spTree>
    <p:extLst>
      <p:ext uri="{BB962C8B-B14F-4D97-AF65-F5344CB8AC3E}">
        <p14:creationId xmlns:p14="http://schemas.microsoft.com/office/powerpoint/2010/main" val="36478000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486C2-99F8-8ECD-6501-036C1E3720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569170-2134-7B06-09D1-24A26ECF428D}"/>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ED25C13B-F935-2D3E-6AAC-E801066B6F3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E9942E8-C901-AE10-0C52-F8D4F64795F8}"/>
              </a:ext>
            </a:extLst>
          </p:cNvPr>
          <p:cNvSpPr>
            <a:spLocks noGrp="1"/>
          </p:cNvSpPr>
          <p:nvPr>
            <p:ph type="sldNum" sz="quarter" idx="5"/>
          </p:nvPr>
        </p:nvSpPr>
        <p:spPr/>
        <p:txBody>
          <a:bodyPr/>
          <a:lstStyle/>
          <a:p>
            <a:pPr lvl="0"/>
            <a:fld id="{698B53FA-0B73-46C4-AE22-64770E7699EA}" type="slidenum">
              <a:rPr lang="en-US" smtClean="0"/>
              <a:t>67</a:t>
            </a:fld>
            <a:endParaRPr lang="en-US"/>
          </a:p>
        </p:txBody>
      </p:sp>
    </p:spTree>
    <p:extLst>
      <p:ext uri="{BB962C8B-B14F-4D97-AF65-F5344CB8AC3E}">
        <p14:creationId xmlns:p14="http://schemas.microsoft.com/office/powerpoint/2010/main" val="20384777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787089-52F3-1F7C-4F77-217EE8CEDA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04DEC8-3784-0963-D6AC-01B4FC60C653}"/>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8BC28CC4-68A2-0F51-4E76-7449CFC8AAF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B325C8F-531E-D00E-572C-171058053245}"/>
              </a:ext>
            </a:extLst>
          </p:cNvPr>
          <p:cNvSpPr>
            <a:spLocks noGrp="1"/>
          </p:cNvSpPr>
          <p:nvPr>
            <p:ph type="sldNum" sz="quarter" idx="5"/>
          </p:nvPr>
        </p:nvSpPr>
        <p:spPr/>
        <p:txBody>
          <a:bodyPr/>
          <a:lstStyle/>
          <a:p>
            <a:pPr lvl="0"/>
            <a:fld id="{698B53FA-0B73-46C4-AE22-64770E7699EA}" type="slidenum">
              <a:rPr lang="en-US" smtClean="0"/>
              <a:t>72</a:t>
            </a:fld>
            <a:endParaRPr lang="en-US"/>
          </a:p>
        </p:txBody>
      </p:sp>
    </p:spTree>
    <p:extLst>
      <p:ext uri="{BB962C8B-B14F-4D97-AF65-F5344CB8AC3E}">
        <p14:creationId xmlns:p14="http://schemas.microsoft.com/office/powerpoint/2010/main" val="41514631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D25F7-FCD6-AF19-9EF9-ACE71C7CB6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1C02E7-98CD-9461-8DC6-CE7F36CAF237}"/>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455C3F8C-1DC5-3B3E-C00B-A8140460564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2F5336E-EFFB-7E1A-9E25-4BA8D5FDE5E0}"/>
              </a:ext>
            </a:extLst>
          </p:cNvPr>
          <p:cNvSpPr>
            <a:spLocks noGrp="1"/>
          </p:cNvSpPr>
          <p:nvPr>
            <p:ph type="sldNum" sz="quarter" idx="5"/>
          </p:nvPr>
        </p:nvSpPr>
        <p:spPr/>
        <p:txBody>
          <a:bodyPr/>
          <a:lstStyle/>
          <a:p>
            <a:pPr lvl="0"/>
            <a:fld id="{698B53FA-0B73-46C4-AE22-64770E7699EA}" type="slidenum">
              <a:rPr lang="en-US" smtClean="0"/>
              <a:t>73</a:t>
            </a:fld>
            <a:endParaRPr lang="en-US"/>
          </a:p>
        </p:txBody>
      </p:sp>
    </p:spTree>
    <p:extLst>
      <p:ext uri="{BB962C8B-B14F-4D97-AF65-F5344CB8AC3E}">
        <p14:creationId xmlns:p14="http://schemas.microsoft.com/office/powerpoint/2010/main" val="24932785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93D3D7-B7B8-3CCC-6F91-6D641CAFF8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7ACD97-22FB-10AA-627C-DEEAEED4AC7A}"/>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56D090D6-361C-3E0C-28FF-85DC26306EB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16EDEA9-3CE5-C85B-83D7-281DC54D1B73}"/>
              </a:ext>
            </a:extLst>
          </p:cNvPr>
          <p:cNvSpPr>
            <a:spLocks noGrp="1"/>
          </p:cNvSpPr>
          <p:nvPr>
            <p:ph type="sldNum" sz="quarter" idx="5"/>
          </p:nvPr>
        </p:nvSpPr>
        <p:spPr/>
        <p:txBody>
          <a:bodyPr/>
          <a:lstStyle/>
          <a:p>
            <a:pPr lvl="0"/>
            <a:fld id="{698B53FA-0B73-46C4-AE22-64770E7699EA}" type="slidenum">
              <a:rPr lang="en-US" smtClean="0"/>
              <a:t>74</a:t>
            </a:fld>
            <a:endParaRPr lang="en-US"/>
          </a:p>
        </p:txBody>
      </p:sp>
    </p:spTree>
    <p:extLst>
      <p:ext uri="{BB962C8B-B14F-4D97-AF65-F5344CB8AC3E}">
        <p14:creationId xmlns:p14="http://schemas.microsoft.com/office/powerpoint/2010/main" val="29769306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525AE-CF2B-53DA-730F-ED5B3712EB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CF9BC9-236C-C0FB-E12D-B2B0511AEAC0}"/>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4D0B7996-53D9-1E77-3CBF-0B6B27BF2E2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41A0E75-9278-FC5A-DB7A-9EDC086D2B4E}"/>
              </a:ext>
            </a:extLst>
          </p:cNvPr>
          <p:cNvSpPr>
            <a:spLocks noGrp="1"/>
          </p:cNvSpPr>
          <p:nvPr>
            <p:ph type="sldNum" sz="quarter" idx="5"/>
          </p:nvPr>
        </p:nvSpPr>
        <p:spPr/>
        <p:txBody>
          <a:bodyPr/>
          <a:lstStyle/>
          <a:p>
            <a:pPr lvl="0"/>
            <a:fld id="{698B53FA-0B73-46C4-AE22-64770E7699EA}" type="slidenum">
              <a:rPr lang="en-US" smtClean="0"/>
              <a:t>77</a:t>
            </a:fld>
            <a:endParaRPr lang="en-US"/>
          </a:p>
        </p:txBody>
      </p:sp>
    </p:spTree>
    <p:extLst>
      <p:ext uri="{BB962C8B-B14F-4D97-AF65-F5344CB8AC3E}">
        <p14:creationId xmlns:p14="http://schemas.microsoft.com/office/powerpoint/2010/main" val="38759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208;g280b07eb818_0_22:notes">
            <a:extLst>
              <a:ext uri="{FF2B5EF4-FFF2-40B4-BE49-F238E27FC236}">
                <a16:creationId xmlns:a16="http://schemas.microsoft.com/office/drawing/2014/main" id="{CDE04C6B-9C20-3906-EA2F-C7B581AE5F7F}"/>
              </a:ext>
            </a:extLst>
          </p:cNvPr>
          <p:cNvSpPr>
            <a:spLocks noGrp="1" noRot="1" noChangeAspect="1"/>
          </p:cNvSpPr>
          <p:nvPr>
            <p:ph type="sldImg"/>
          </p:nvPr>
        </p:nvSpPr>
        <p:spPr>
          <a:xfrm>
            <a:off x="381000" y="685800"/>
            <a:ext cx="6096000" cy="3429000"/>
          </a:xfrm>
        </p:spPr>
      </p:sp>
      <p:sp>
        <p:nvSpPr>
          <p:cNvPr id="3" name="Google Shape;209;g280b07eb818_0_22:notes">
            <a:extLst>
              <a:ext uri="{FF2B5EF4-FFF2-40B4-BE49-F238E27FC236}">
                <a16:creationId xmlns:a16="http://schemas.microsoft.com/office/drawing/2014/main" id="{0CC07927-B65C-9A3B-EA9C-0E59D1C6B454}"/>
              </a:ext>
            </a:extLst>
          </p:cNvPr>
          <p:cNvSpPr txBox="1">
            <a:spLocks noGrp="1"/>
          </p:cNvSpPr>
          <p:nvPr>
            <p:ph type="body" sz="quarter" idx="1"/>
          </p:nvPr>
        </p:nvSpPr>
        <p:spPr>
          <a:xfrm>
            <a:off x="685800" y="4343400"/>
            <a:ext cx="5486400" cy="4114800"/>
          </a:xfrm>
        </p:spPr>
        <p:txBody>
          <a:bodyPr lIns="91421" tIns="91421" rIns="91421" bIns="91421"/>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8129BE3-6918-0D1B-3A17-309A5AF01BD3}"/>
            </a:ext>
          </a:extLst>
        </p:cNvPr>
        <p:cNvGrpSpPr/>
        <p:nvPr/>
      </p:nvGrpSpPr>
      <p:grpSpPr>
        <a:xfrm>
          <a:off x="0" y="0"/>
          <a:ext cx="0" cy="0"/>
          <a:chOff x="0" y="0"/>
          <a:chExt cx="0" cy="0"/>
        </a:xfrm>
      </p:grpSpPr>
      <p:sp>
        <p:nvSpPr>
          <p:cNvPr id="2" name="Google Shape;169;p:notes">
            <a:extLst>
              <a:ext uri="{FF2B5EF4-FFF2-40B4-BE49-F238E27FC236}">
                <a16:creationId xmlns:a16="http://schemas.microsoft.com/office/drawing/2014/main" id="{09A10F44-6E49-8A3B-348F-39362CD5CC3A}"/>
              </a:ext>
            </a:extLst>
          </p:cNvPr>
          <p:cNvSpPr>
            <a:spLocks noGrp="1" noRot="1" noChangeAspect="1"/>
          </p:cNvSpPr>
          <p:nvPr>
            <p:ph type="sldImg"/>
          </p:nvPr>
        </p:nvSpPr>
        <p:spPr>
          <a:xfrm>
            <a:off x="381000" y="685800"/>
            <a:ext cx="6096000" cy="3429000"/>
          </a:xfrm>
        </p:spPr>
      </p:sp>
      <p:sp>
        <p:nvSpPr>
          <p:cNvPr id="3" name="Google Shape;170;p:notes">
            <a:extLst>
              <a:ext uri="{FF2B5EF4-FFF2-40B4-BE49-F238E27FC236}">
                <a16:creationId xmlns:a16="http://schemas.microsoft.com/office/drawing/2014/main" id="{08FA7045-FA73-FFDB-D873-1208DEEADC3A}"/>
              </a:ext>
            </a:extLst>
          </p:cNvPr>
          <p:cNvSpPr txBox="1">
            <a:spLocks noGrp="1"/>
          </p:cNvSpPr>
          <p:nvPr>
            <p:ph type="body" sz="quarter" idx="1"/>
          </p:nvPr>
        </p:nvSpPr>
        <p:spPr>
          <a:xfrm>
            <a:off x="685800" y="4343400"/>
            <a:ext cx="5486400" cy="4114800"/>
          </a:xfrm>
        </p:spPr>
        <p:txBody>
          <a:bodyPr lIns="91421" tIns="91421" rIns="91421" bIns="91421"/>
          <a:lstStyle/>
          <a:p>
            <a:endParaRPr lang="en-US"/>
          </a:p>
        </p:txBody>
      </p:sp>
    </p:spTree>
    <p:extLst>
      <p:ext uri="{BB962C8B-B14F-4D97-AF65-F5344CB8AC3E}">
        <p14:creationId xmlns:p14="http://schemas.microsoft.com/office/powerpoint/2010/main" val="202793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208;g280b07eb818_0_22:notes">
            <a:extLst>
              <a:ext uri="{FF2B5EF4-FFF2-40B4-BE49-F238E27FC236}">
                <a16:creationId xmlns:a16="http://schemas.microsoft.com/office/drawing/2014/main" id="{DA98CE6E-0E88-98E7-523F-4DFAA3896507}"/>
              </a:ext>
            </a:extLst>
          </p:cNvPr>
          <p:cNvSpPr>
            <a:spLocks noGrp="1" noRot="1" noChangeAspect="1"/>
          </p:cNvSpPr>
          <p:nvPr>
            <p:ph type="sldImg"/>
          </p:nvPr>
        </p:nvSpPr>
        <p:spPr>
          <a:xfrm>
            <a:off x="381000" y="685800"/>
            <a:ext cx="6096000" cy="3429000"/>
          </a:xfrm>
        </p:spPr>
      </p:sp>
      <p:sp>
        <p:nvSpPr>
          <p:cNvPr id="3" name="Google Shape;209;g280b07eb818_0_22:notes">
            <a:extLst>
              <a:ext uri="{FF2B5EF4-FFF2-40B4-BE49-F238E27FC236}">
                <a16:creationId xmlns:a16="http://schemas.microsoft.com/office/drawing/2014/main" id="{50CCDDA9-B96C-8074-282D-8B4778DC224E}"/>
              </a:ext>
            </a:extLst>
          </p:cNvPr>
          <p:cNvSpPr txBox="1">
            <a:spLocks noGrp="1"/>
          </p:cNvSpPr>
          <p:nvPr>
            <p:ph type="body" sz="quarter" idx="1"/>
          </p:nvPr>
        </p:nvSpPr>
        <p:spPr>
          <a:xfrm>
            <a:off x="685800" y="4343400"/>
            <a:ext cx="5486400" cy="4114800"/>
          </a:xfrm>
        </p:spPr>
        <p:txBody>
          <a:bodyPr lIns="91421" tIns="91421" rIns="91421" bIns="91421"/>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208;g280b07eb818_0_22:notes">
            <a:extLst>
              <a:ext uri="{FF2B5EF4-FFF2-40B4-BE49-F238E27FC236}">
                <a16:creationId xmlns:a16="http://schemas.microsoft.com/office/drawing/2014/main" id="{EC1FBAA2-7D60-DA44-70A9-A606083F5D4E}"/>
              </a:ext>
            </a:extLst>
          </p:cNvPr>
          <p:cNvSpPr>
            <a:spLocks noGrp="1" noRot="1" noChangeAspect="1"/>
          </p:cNvSpPr>
          <p:nvPr>
            <p:ph type="sldImg"/>
          </p:nvPr>
        </p:nvSpPr>
        <p:spPr>
          <a:xfrm>
            <a:off x="381000" y="685800"/>
            <a:ext cx="6096000" cy="3429000"/>
          </a:xfrm>
        </p:spPr>
      </p:sp>
      <p:sp>
        <p:nvSpPr>
          <p:cNvPr id="3" name="Google Shape;209;g280b07eb818_0_22:notes">
            <a:extLst>
              <a:ext uri="{FF2B5EF4-FFF2-40B4-BE49-F238E27FC236}">
                <a16:creationId xmlns:a16="http://schemas.microsoft.com/office/drawing/2014/main" id="{9E66857D-7F92-0BBB-BA12-4581E01D8508}"/>
              </a:ext>
            </a:extLst>
          </p:cNvPr>
          <p:cNvSpPr txBox="1">
            <a:spLocks noGrp="1"/>
          </p:cNvSpPr>
          <p:nvPr>
            <p:ph type="body" sz="quarter" idx="1"/>
          </p:nvPr>
        </p:nvSpPr>
        <p:spPr>
          <a:xfrm>
            <a:off x="685800" y="4343400"/>
            <a:ext cx="5486400" cy="4114800"/>
          </a:xfrm>
        </p:spPr>
        <p:txBody>
          <a:bodyPr lIns="91421" tIns="91421" rIns="91421" bIns="91421"/>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208;g280b07eb818_0_22:notes">
            <a:extLst>
              <a:ext uri="{FF2B5EF4-FFF2-40B4-BE49-F238E27FC236}">
                <a16:creationId xmlns:a16="http://schemas.microsoft.com/office/drawing/2014/main" id="{B1AC1E37-FEFD-9F6C-C271-4FECB304DBED}"/>
              </a:ext>
            </a:extLst>
          </p:cNvPr>
          <p:cNvSpPr>
            <a:spLocks noGrp="1" noRot="1" noChangeAspect="1"/>
          </p:cNvSpPr>
          <p:nvPr>
            <p:ph type="sldImg"/>
          </p:nvPr>
        </p:nvSpPr>
        <p:spPr>
          <a:xfrm>
            <a:off x="381000" y="685800"/>
            <a:ext cx="6096000" cy="3429000"/>
          </a:xfrm>
        </p:spPr>
      </p:sp>
      <p:sp>
        <p:nvSpPr>
          <p:cNvPr id="3" name="Google Shape;209;g280b07eb818_0_22:notes">
            <a:extLst>
              <a:ext uri="{FF2B5EF4-FFF2-40B4-BE49-F238E27FC236}">
                <a16:creationId xmlns:a16="http://schemas.microsoft.com/office/drawing/2014/main" id="{D3C78CE9-8322-D78A-AD95-33500E840A03}"/>
              </a:ext>
            </a:extLst>
          </p:cNvPr>
          <p:cNvSpPr txBox="1">
            <a:spLocks noGrp="1"/>
          </p:cNvSpPr>
          <p:nvPr>
            <p:ph type="body" sz="quarter" idx="1"/>
          </p:nvPr>
        </p:nvSpPr>
        <p:spPr>
          <a:xfrm>
            <a:off x="685800" y="4343400"/>
            <a:ext cx="5486400" cy="4114800"/>
          </a:xfrm>
        </p:spPr>
        <p:txBody>
          <a:bodyPr lIns="91421" tIns="91421" rIns="91421" bIns="91421"/>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208;g280b07eb818_0_22:notes">
            <a:extLst>
              <a:ext uri="{FF2B5EF4-FFF2-40B4-BE49-F238E27FC236}">
                <a16:creationId xmlns:a16="http://schemas.microsoft.com/office/drawing/2014/main" id="{89989194-1489-5E7D-C9F8-5A7B7AE1C3B3}"/>
              </a:ext>
            </a:extLst>
          </p:cNvPr>
          <p:cNvSpPr>
            <a:spLocks noGrp="1" noRot="1" noChangeAspect="1"/>
          </p:cNvSpPr>
          <p:nvPr>
            <p:ph type="sldImg"/>
          </p:nvPr>
        </p:nvSpPr>
        <p:spPr>
          <a:xfrm>
            <a:off x="381000" y="685800"/>
            <a:ext cx="6096000" cy="3429000"/>
          </a:xfrm>
        </p:spPr>
      </p:sp>
      <p:sp>
        <p:nvSpPr>
          <p:cNvPr id="3" name="Google Shape;209;g280b07eb818_0_22:notes">
            <a:extLst>
              <a:ext uri="{FF2B5EF4-FFF2-40B4-BE49-F238E27FC236}">
                <a16:creationId xmlns:a16="http://schemas.microsoft.com/office/drawing/2014/main" id="{9E6B402F-2E81-3CF5-CD76-021AE91551BF}"/>
              </a:ext>
            </a:extLst>
          </p:cNvPr>
          <p:cNvSpPr txBox="1">
            <a:spLocks noGrp="1"/>
          </p:cNvSpPr>
          <p:nvPr>
            <p:ph type="body" sz="quarter" idx="1"/>
          </p:nvPr>
        </p:nvSpPr>
        <p:spPr>
          <a:xfrm>
            <a:off x="685800" y="4343400"/>
            <a:ext cx="5486400" cy="4114800"/>
          </a:xfrm>
        </p:spPr>
        <p:txBody>
          <a:bodyPr lIns="91421" tIns="91421" rIns="91421" bIns="91421"/>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208;g280b07eb818_0_22:notes">
            <a:extLst>
              <a:ext uri="{FF2B5EF4-FFF2-40B4-BE49-F238E27FC236}">
                <a16:creationId xmlns:a16="http://schemas.microsoft.com/office/drawing/2014/main" id="{2288D22F-8C9F-0658-E63C-70B89BA63295}"/>
              </a:ext>
            </a:extLst>
          </p:cNvPr>
          <p:cNvSpPr>
            <a:spLocks noGrp="1" noRot="1" noChangeAspect="1"/>
          </p:cNvSpPr>
          <p:nvPr>
            <p:ph type="sldImg"/>
          </p:nvPr>
        </p:nvSpPr>
        <p:spPr>
          <a:xfrm>
            <a:off x="381000" y="685800"/>
            <a:ext cx="6096000" cy="3429000"/>
          </a:xfrm>
        </p:spPr>
      </p:sp>
      <p:sp>
        <p:nvSpPr>
          <p:cNvPr id="3" name="Google Shape;209;g280b07eb818_0_22:notes">
            <a:extLst>
              <a:ext uri="{FF2B5EF4-FFF2-40B4-BE49-F238E27FC236}">
                <a16:creationId xmlns:a16="http://schemas.microsoft.com/office/drawing/2014/main" id="{86DEECA8-9457-9C74-194E-BF6A6C9074F2}"/>
              </a:ext>
            </a:extLst>
          </p:cNvPr>
          <p:cNvSpPr txBox="1">
            <a:spLocks noGrp="1"/>
          </p:cNvSpPr>
          <p:nvPr>
            <p:ph type="body" sz="quarter" idx="1"/>
          </p:nvPr>
        </p:nvSpPr>
        <p:spPr>
          <a:xfrm>
            <a:off x="685800" y="4343400"/>
            <a:ext cx="5486400" cy="4114800"/>
          </a:xfrm>
        </p:spPr>
        <p:txBody>
          <a:bodyPr lIns="91421" tIns="91421" rIns="91421" bIns="91421"/>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208;g280b07eb818_0_22:notes">
            <a:extLst>
              <a:ext uri="{FF2B5EF4-FFF2-40B4-BE49-F238E27FC236}">
                <a16:creationId xmlns:a16="http://schemas.microsoft.com/office/drawing/2014/main" id="{476D5304-94E1-21A0-4C6B-A3868BD588B5}"/>
              </a:ext>
            </a:extLst>
          </p:cNvPr>
          <p:cNvSpPr>
            <a:spLocks noGrp="1" noRot="1" noChangeAspect="1"/>
          </p:cNvSpPr>
          <p:nvPr>
            <p:ph type="sldImg"/>
          </p:nvPr>
        </p:nvSpPr>
        <p:spPr>
          <a:xfrm>
            <a:off x="381000" y="685800"/>
            <a:ext cx="6096000" cy="3429000"/>
          </a:xfrm>
        </p:spPr>
      </p:sp>
      <p:sp>
        <p:nvSpPr>
          <p:cNvPr id="3" name="Google Shape;209;g280b07eb818_0_22:notes">
            <a:extLst>
              <a:ext uri="{FF2B5EF4-FFF2-40B4-BE49-F238E27FC236}">
                <a16:creationId xmlns:a16="http://schemas.microsoft.com/office/drawing/2014/main" id="{BF0C1B8E-7D20-9D90-9969-B7E4E310CD55}"/>
              </a:ext>
            </a:extLst>
          </p:cNvPr>
          <p:cNvSpPr txBox="1">
            <a:spLocks noGrp="1"/>
          </p:cNvSpPr>
          <p:nvPr>
            <p:ph type="body" sz="quarter" idx="1"/>
          </p:nvPr>
        </p:nvSpPr>
        <p:spPr>
          <a:xfrm>
            <a:off x="685800" y="4343400"/>
            <a:ext cx="5486400" cy="4114800"/>
          </a:xfrm>
        </p:spPr>
        <p:txBody>
          <a:bodyPr lIns="91421" tIns="91421" rIns="91421" bIns="91421"/>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72470BD-F1D3-418E-433C-BB80379EBC45}"/>
            </a:ext>
          </a:extLst>
        </p:cNvPr>
        <p:cNvGrpSpPr/>
        <p:nvPr/>
      </p:nvGrpSpPr>
      <p:grpSpPr>
        <a:xfrm>
          <a:off x="0" y="0"/>
          <a:ext cx="0" cy="0"/>
          <a:chOff x="0" y="0"/>
          <a:chExt cx="0" cy="0"/>
        </a:xfrm>
      </p:grpSpPr>
      <p:sp>
        <p:nvSpPr>
          <p:cNvPr id="2" name="Google Shape;208;g280b07eb818_0_22:notes">
            <a:extLst>
              <a:ext uri="{FF2B5EF4-FFF2-40B4-BE49-F238E27FC236}">
                <a16:creationId xmlns:a16="http://schemas.microsoft.com/office/drawing/2014/main" id="{08FCE98F-2497-E6AD-E117-40E88940F3B7}"/>
              </a:ext>
            </a:extLst>
          </p:cNvPr>
          <p:cNvSpPr>
            <a:spLocks noGrp="1" noRot="1" noChangeAspect="1"/>
          </p:cNvSpPr>
          <p:nvPr>
            <p:ph type="sldImg"/>
          </p:nvPr>
        </p:nvSpPr>
        <p:spPr>
          <a:xfrm>
            <a:off x="381000" y="685800"/>
            <a:ext cx="6096000" cy="3429000"/>
          </a:xfrm>
        </p:spPr>
      </p:sp>
      <p:sp>
        <p:nvSpPr>
          <p:cNvPr id="3" name="Google Shape;209;g280b07eb818_0_22:notes">
            <a:extLst>
              <a:ext uri="{FF2B5EF4-FFF2-40B4-BE49-F238E27FC236}">
                <a16:creationId xmlns:a16="http://schemas.microsoft.com/office/drawing/2014/main" id="{419D3FF4-54C7-E71A-1B52-DE1ED65B91E7}"/>
              </a:ext>
            </a:extLst>
          </p:cNvPr>
          <p:cNvSpPr txBox="1">
            <a:spLocks noGrp="1"/>
          </p:cNvSpPr>
          <p:nvPr>
            <p:ph type="body" sz="quarter" idx="1"/>
          </p:nvPr>
        </p:nvSpPr>
        <p:spPr>
          <a:xfrm>
            <a:off x="685800" y="4343400"/>
            <a:ext cx="5486400" cy="4114800"/>
          </a:xfrm>
        </p:spPr>
        <p:txBody>
          <a:bodyPr lIns="91421" tIns="91421" rIns="91421" bIns="91421"/>
          <a:lstStyle/>
          <a:p>
            <a:endParaRPr lang="en-US"/>
          </a:p>
        </p:txBody>
      </p:sp>
    </p:spTree>
    <p:extLst>
      <p:ext uri="{BB962C8B-B14F-4D97-AF65-F5344CB8AC3E}">
        <p14:creationId xmlns:p14="http://schemas.microsoft.com/office/powerpoint/2010/main" val="24251197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bit.ly/2TtBDfr" TargetMode="External"/><Relationship Id="rId5" Type="http://schemas.openxmlformats.org/officeDocument/2006/relationships/hyperlink" Target="http://bit.ly/2TyoMsr" TargetMode="External"/><Relationship Id="rId4" Type="http://schemas.openxmlformats.org/officeDocument/2006/relationships/hyperlink" Target="https://bit.ly/3A1uf1Q" TargetMode="Externa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hyperlink" Target="http://bit.ly/2TtBDfr" TargetMode="External"/><Relationship Id="rId5" Type="http://schemas.openxmlformats.org/officeDocument/2006/relationships/hyperlink" Target="http://bit.ly/2TyoMsr" TargetMode="External"/><Relationship Id="rId4" Type="http://schemas.openxmlformats.org/officeDocument/2006/relationships/hyperlink" Target="https://bit.ly/3A1uf1Q" TargetMode="Externa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2" name="Google Shape;9;p2">
            <a:extLst>
              <a:ext uri="{FF2B5EF4-FFF2-40B4-BE49-F238E27FC236}">
                <a16:creationId xmlns:a16="http://schemas.microsoft.com/office/drawing/2014/main" id="{3B26D8A2-0D0B-EDFF-47D5-E78623E4F97B}"/>
              </a:ext>
            </a:extLst>
          </p:cNvPr>
          <p:cNvGrpSpPr/>
          <p:nvPr/>
        </p:nvGrpSpPr>
        <p:grpSpPr>
          <a:xfrm>
            <a:off x="164" y="0"/>
            <a:ext cx="12192006" cy="6878665"/>
            <a:chOff x="164" y="0"/>
            <a:chExt cx="12192006" cy="6878665"/>
          </a:xfrm>
        </p:grpSpPr>
        <p:pic>
          <p:nvPicPr>
            <p:cNvPr id="3" name="Google Shape;10;p2">
              <a:extLst>
                <a:ext uri="{FF2B5EF4-FFF2-40B4-BE49-F238E27FC236}">
                  <a16:creationId xmlns:a16="http://schemas.microsoft.com/office/drawing/2014/main" id="{114E2510-166F-8D24-E3C3-17B79F7B92E6}"/>
                </a:ext>
              </a:extLst>
            </p:cNvPr>
            <p:cNvPicPr>
              <a:picLocks noChangeAspect="1"/>
            </p:cNvPicPr>
            <p:nvPr/>
          </p:nvPicPr>
          <p:blipFill>
            <a:blip r:embed="rId2">
              <a:alphaModFix amt="70000"/>
            </a:blip>
            <a:stretch>
              <a:fillRect/>
            </a:stretch>
          </p:blipFill>
          <p:spPr>
            <a:xfrm>
              <a:off x="164" y="0"/>
              <a:ext cx="12191996" cy="6858000"/>
            </a:xfrm>
            <a:prstGeom prst="rect">
              <a:avLst/>
            </a:prstGeom>
            <a:noFill/>
            <a:ln cap="flat">
              <a:noFill/>
            </a:ln>
          </p:spPr>
        </p:pic>
        <p:pic>
          <p:nvPicPr>
            <p:cNvPr id="4" name="Google Shape;11;p2">
              <a:extLst>
                <a:ext uri="{FF2B5EF4-FFF2-40B4-BE49-F238E27FC236}">
                  <a16:creationId xmlns:a16="http://schemas.microsoft.com/office/drawing/2014/main" id="{C84E7B4C-9255-0733-C2AE-A9EADECE4486}"/>
                </a:ext>
              </a:extLst>
            </p:cNvPr>
            <p:cNvPicPr>
              <a:picLocks noChangeAspect="1"/>
            </p:cNvPicPr>
            <p:nvPr/>
          </p:nvPicPr>
          <p:blipFill>
            <a:blip r:embed="rId3">
              <a:alphaModFix amt="70000"/>
            </a:blip>
            <a:srcRect l="-104" r="5469"/>
            <a:stretch>
              <a:fillRect/>
            </a:stretch>
          </p:blipFill>
          <p:spPr>
            <a:xfrm>
              <a:off x="4944773" y="20665"/>
              <a:ext cx="7247397" cy="6858000"/>
            </a:xfrm>
            <a:prstGeom prst="rect">
              <a:avLst/>
            </a:prstGeom>
            <a:noFill/>
            <a:ln cap="flat">
              <a:noFill/>
            </a:ln>
          </p:spPr>
        </p:pic>
      </p:grpSp>
      <p:sp>
        <p:nvSpPr>
          <p:cNvPr id="5" name="Google Shape;12;p2">
            <a:extLst>
              <a:ext uri="{FF2B5EF4-FFF2-40B4-BE49-F238E27FC236}">
                <a16:creationId xmlns:a16="http://schemas.microsoft.com/office/drawing/2014/main" id="{3B77D818-032F-B333-47D7-66E7CAF25ADF}"/>
              </a:ext>
            </a:extLst>
          </p:cNvPr>
          <p:cNvSpPr txBox="1">
            <a:spLocks noGrp="1"/>
          </p:cNvSpPr>
          <p:nvPr>
            <p:ph type="ctrTitle"/>
          </p:nvPr>
        </p:nvSpPr>
        <p:spPr>
          <a:xfrm>
            <a:off x="950966" y="1049868"/>
            <a:ext cx="7109203" cy="3628000"/>
          </a:xfrm>
        </p:spPr>
        <p:txBody>
          <a:bodyPr anchor="b"/>
          <a:lstStyle>
            <a:lvl1pPr>
              <a:defRPr sz="6533"/>
            </a:lvl1pPr>
          </a:lstStyle>
          <a:p>
            <a:pPr lvl="0"/>
            <a:endParaRPr lang="en-US"/>
          </a:p>
        </p:txBody>
      </p:sp>
      <p:sp>
        <p:nvSpPr>
          <p:cNvPr id="6" name="Google Shape;13;p2">
            <a:extLst>
              <a:ext uri="{FF2B5EF4-FFF2-40B4-BE49-F238E27FC236}">
                <a16:creationId xmlns:a16="http://schemas.microsoft.com/office/drawing/2014/main" id="{33B54F80-0A05-046E-CE5C-EF6077353ACE}"/>
              </a:ext>
            </a:extLst>
          </p:cNvPr>
          <p:cNvSpPr txBox="1">
            <a:spLocks noGrp="1"/>
          </p:cNvSpPr>
          <p:nvPr>
            <p:ph type="subTitle" idx="1"/>
          </p:nvPr>
        </p:nvSpPr>
        <p:spPr>
          <a:xfrm>
            <a:off x="950966" y="4727100"/>
            <a:ext cx="7109203" cy="619204"/>
          </a:xfrm>
        </p:spPr>
        <p:txBody>
          <a:bodyPr/>
          <a:lstStyle>
            <a:lvl1pPr>
              <a:lnSpc>
                <a:spcPct val="100000"/>
              </a:lnSpc>
              <a:buNone/>
              <a:defRPr sz="2133"/>
            </a:lvl1pPr>
          </a:lstStyle>
          <a:p>
            <a:pPr lvl="0"/>
            <a:endParaRPr lang="en-US"/>
          </a:p>
        </p:txBody>
      </p:sp>
    </p:spTree>
    <p:extLst>
      <p:ext uri="{BB962C8B-B14F-4D97-AF65-F5344CB8AC3E}">
        <p14:creationId xmlns:p14="http://schemas.microsoft.com/office/powerpoint/2010/main" val="2679386346"/>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ig number">
    <p:spTree>
      <p:nvGrpSpPr>
        <p:cNvPr id="1" name=""/>
        <p:cNvGrpSpPr/>
        <p:nvPr/>
      </p:nvGrpSpPr>
      <p:grpSpPr>
        <a:xfrm>
          <a:off x="0" y="0"/>
          <a:ext cx="0" cy="0"/>
          <a:chOff x="0" y="0"/>
          <a:chExt cx="0" cy="0"/>
        </a:xfrm>
      </p:grpSpPr>
      <p:grpSp>
        <p:nvGrpSpPr>
          <p:cNvPr id="2" name="Google Shape;63;p11">
            <a:extLst>
              <a:ext uri="{FF2B5EF4-FFF2-40B4-BE49-F238E27FC236}">
                <a16:creationId xmlns:a16="http://schemas.microsoft.com/office/drawing/2014/main" id="{7F7C994F-CBAB-9BC2-00A0-F73BBF15941B}"/>
              </a:ext>
            </a:extLst>
          </p:cNvPr>
          <p:cNvGrpSpPr/>
          <p:nvPr/>
        </p:nvGrpSpPr>
        <p:grpSpPr>
          <a:xfrm>
            <a:off x="11" y="-25403"/>
            <a:ext cx="12191996" cy="6883412"/>
            <a:chOff x="11" y="-25403"/>
            <a:chExt cx="12191996" cy="6883412"/>
          </a:xfrm>
        </p:grpSpPr>
        <p:pic>
          <p:nvPicPr>
            <p:cNvPr id="3" name="Google Shape;64;p11">
              <a:extLst>
                <a:ext uri="{FF2B5EF4-FFF2-40B4-BE49-F238E27FC236}">
                  <a16:creationId xmlns:a16="http://schemas.microsoft.com/office/drawing/2014/main" id="{5F110AF4-F78A-55D3-DB0E-FDF19FB16266}"/>
                </a:ext>
              </a:extLst>
            </p:cNvPr>
            <p:cNvPicPr>
              <a:picLocks noChangeAspect="1"/>
            </p:cNvPicPr>
            <p:nvPr/>
          </p:nvPicPr>
          <p:blipFill>
            <a:blip r:embed="rId2">
              <a:alphaModFix amt="70000"/>
            </a:blip>
            <a:srcRect r="3567"/>
            <a:stretch>
              <a:fillRect/>
            </a:stretch>
          </p:blipFill>
          <p:spPr>
            <a:xfrm rot="5400013">
              <a:off x="2660658" y="-2673339"/>
              <a:ext cx="6870701" cy="12191996"/>
            </a:xfrm>
            <a:prstGeom prst="rect">
              <a:avLst/>
            </a:prstGeom>
            <a:noFill/>
            <a:ln cap="flat">
              <a:noFill/>
            </a:ln>
          </p:spPr>
        </p:pic>
        <p:pic>
          <p:nvPicPr>
            <p:cNvPr id="4" name="Google Shape;65;p11">
              <a:extLst>
                <a:ext uri="{FF2B5EF4-FFF2-40B4-BE49-F238E27FC236}">
                  <a16:creationId xmlns:a16="http://schemas.microsoft.com/office/drawing/2014/main" id="{A3599A7E-6BD8-61A4-E48B-AB6B2F3BB2E1}"/>
                </a:ext>
              </a:extLst>
            </p:cNvPr>
            <p:cNvPicPr>
              <a:picLocks noChangeAspect="1"/>
            </p:cNvPicPr>
            <p:nvPr/>
          </p:nvPicPr>
          <p:blipFill>
            <a:blip r:embed="rId3">
              <a:alphaModFix amt="60000"/>
            </a:blip>
            <a:srcRect l="5750" r="26836"/>
            <a:stretch>
              <a:fillRect/>
            </a:stretch>
          </p:blipFill>
          <p:spPr>
            <a:xfrm rot="5400013">
              <a:off x="2654302" y="-1155702"/>
              <a:ext cx="6883402" cy="9144000"/>
            </a:xfrm>
            <a:prstGeom prst="rect">
              <a:avLst/>
            </a:prstGeom>
            <a:noFill/>
            <a:ln cap="flat">
              <a:noFill/>
            </a:ln>
          </p:spPr>
        </p:pic>
      </p:grpSp>
      <p:sp>
        <p:nvSpPr>
          <p:cNvPr id="5" name="Google Shape;66;p11">
            <a:extLst>
              <a:ext uri="{FF2B5EF4-FFF2-40B4-BE49-F238E27FC236}">
                <a16:creationId xmlns:a16="http://schemas.microsoft.com/office/drawing/2014/main" id="{D3D0829B-FED6-4C6C-4927-34EB795723B3}"/>
              </a:ext>
            </a:extLst>
          </p:cNvPr>
          <p:cNvSpPr txBox="1">
            <a:spLocks noGrp="1"/>
          </p:cNvSpPr>
          <p:nvPr>
            <p:ph type="title"/>
          </p:nvPr>
        </p:nvSpPr>
        <p:spPr>
          <a:xfrm>
            <a:off x="950802" y="1982263"/>
            <a:ext cx="10290401" cy="1417996"/>
          </a:xfrm>
        </p:spPr>
        <p:txBody>
          <a:bodyPr anchor="b" anchorCtr="1"/>
          <a:lstStyle>
            <a:lvl1pPr algn="ctr">
              <a:defRPr sz="6667">
                <a:solidFill>
                  <a:srgbClr val="B690F0"/>
                </a:solidFill>
              </a:defRPr>
            </a:lvl1pPr>
          </a:lstStyle>
          <a:p>
            <a:pPr lvl="0"/>
            <a:r>
              <a:rPr lang="en-US"/>
              <a:t>xx%</a:t>
            </a:r>
          </a:p>
        </p:txBody>
      </p:sp>
      <p:sp>
        <p:nvSpPr>
          <p:cNvPr id="6" name="Google Shape;67;p11">
            <a:extLst>
              <a:ext uri="{FF2B5EF4-FFF2-40B4-BE49-F238E27FC236}">
                <a16:creationId xmlns:a16="http://schemas.microsoft.com/office/drawing/2014/main" id="{C1F79D6E-B393-2E5C-4D1C-E8E4181A38FB}"/>
              </a:ext>
            </a:extLst>
          </p:cNvPr>
          <p:cNvSpPr txBox="1">
            <a:spLocks noGrp="1"/>
          </p:cNvSpPr>
          <p:nvPr>
            <p:ph type="subTitle" idx="4294967295"/>
          </p:nvPr>
        </p:nvSpPr>
        <p:spPr>
          <a:xfrm>
            <a:off x="950802" y="3400132"/>
            <a:ext cx="10290401" cy="662802"/>
          </a:xfrm>
        </p:spPr>
        <p:txBody>
          <a:bodyPr anchorCtr="1"/>
          <a:lstStyle>
            <a:lvl1pPr algn="ctr">
              <a:lnSpc>
                <a:spcPct val="100000"/>
              </a:lnSpc>
              <a:buNone/>
              <a:defRPr sz="2133"/>
            </a:lvl1pPr>
          </a:lstStyle>
          <a:p>
            <a:pPr lvl="0"/>
            <a:endParaRPr lang="en-US"/>
          </a:p>
        </p:txBody>
      </p:sp>
    </p:spTree>
    <p:extLst>
      <p:ext uri="{BB962C8B-B14F-4D97-AF65-F5344CB8AC3E}">
        <p14:creationId xmlns:p14="http://schemas.microsoft.com/office/powerpoint/2010/main" val="4122821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grpSp>
        <p:nvGrpSpPr>
          <p:cNvPr id="2" name="Google Shape;70;p13">
            <a:extLst>
              <a:ext uri="{FF2B5EF4-FFF2-40B4-BE49-F238E27FC236}">
                <a16:creationId xmlns:a16="http://schemas.microsoft.com/office/drawing/2014/main" id="{C89EF01A-E2FA-1B28-1AFA-9B0356B66558}"/>
              </a:ext>
            </a:extLst>
          </p:cNvPr>
          <p:cNvGrpSpPr/>
          <p:nvPr/>
        </p:nvGrpSpPr>
        <p:grpSpPr>
          <a:xfrm>
            <a:off x="0" y="-16935"/>
            <a:ext cx="12191996" cy="6874935"/>
            <a:chOff x="0" y="-16935"/>
            <a:chExt cx="12191996" cy="6874935"/>
          </a:xfrm>
        </p:grpSpPr>
        <p:pic>
          <p:nvPicPr>
            <p:cNvPr id="3" name="Google Shape;71;p13">
              <a:extLst>
                <a:ext uri="{FF2B5EF4-FFF2-40B4-BE49-F238E27FC236}">
                  <a16:creationId xmlns:a16="http://schemas.microsoft.com/office/drawing/2014/main" id="{2D716FC7-7F46-E82C-F8FD-9F8D83EA3C6F}"/>
                </a:ext>
              </a:extLst>
            </p:cNvPr>
            <p:cNvPicPr>
              <a:picLocks noChangeAspect="1"/>
            </p:cNvPicPr>
            <p:nvPr/>
          </p:nvPicPr>
          <p:blipFill>
            <a:blip r:embed="rId2">
              <a:alphaModFix amt="70000"/>
            </a:blip>
            <a:srcRect r="14690"/>
            <a:stretch>
              <a:fillRect/>
            </a:stretch>
          </p:blipFill>
          <p:spPr>
            <a:xfrm>
              <a:off x="0" y="0"/>
              <a:ext cx="12191996" cy="6858000"/>
            </a:xfrm>
            <a:prstGeom prst="rect">
              <a:avLst/>
            </a:prstGeom>
            <a:noFill/>
            <a:ln cap="flat">
              <a:noFill/>
            </a:ln>
          </p:spPr>
        </p:pic>
        <p:pic>
          <p:nvPicPr>
            <p:cNvPr id="4" name="Google Shape;72;p13">
              <a:extLst>
                <a:ext uri="{FF2B5EF4-FFF2-40B4-BE49-F238E27FC236}">
                  <a16:creationId xmlns:a16="http://schemas.microsoft.com/office/drawing/2014/main" id="{2AC6AF8D-25B5-843A-14B3-48B8177D0A68}"/>
                </a:ext>
              </a:extLst>
            </p:cNvPr>
            <p:cNvPicPr>
              <a:picLocks noChangeAspect="1"/>
            </p:cNvPicPr>
            <p:nvPr/>
          </p:nvPicPr>
          <p:blipFill>
            <a:blip r:embed="rId3">
              <a:alphaModFix amt="80000"/>
            </a:blip>
            <a:srcRect l="4533" t="10932" r="43480" b="3326"/>
            <a:stretch>
              <a:fillRect/>
            </a:stretch>
          </p:blipFill>
          <p:spPr>
            <a:xfrm rot="10799991" flipH="1">
              <a:off x="7535332" y="-16935"/>
              <a:ext cx="4656664" cy="6874934"/>
            </a:xfrm>
            <a:prstGeom prst="rect">
              <a:avLst/>
            </a:prstGeom>
            <a:noFill/>
            <a:ln cap="flat">
              <a:noFill/>
            </a:ln>
          </p:spPr>
        </p:pic>
      </p:grpSp>
      <p:sp>
        <p:nvSpPr>
          <p:cNvPr id="5" name="Google Shape;73;p13">
            <a:extLst>
              <a:ext uri="{FF2B5EF4-FFF2-40B4-BE49-F238E27FC236}">
                <a16:creationId xmlns:a16="http://schemas.microsoft.com/office/drawing/2014/main" id="{6BDFC351-9092-A4CB-A4E4-6D56ADDB7D26}"/>
              </a:ext>
            </a:extLst>
          </p:cNvPr>
          <p:cNvSpPr txBox="1">
            <a:spLocks noGrp="1"/>
          </p:cNvSpPr>
          <p:nvPr>
            <p:ph type="title"/>
          </p:nvPr>
        </p:nvSpPr>
        <p:spPr>
          <a:xfrm>
            <a:off x="960001" y="627232"/>
            <a:ext cx="10272003" cy="763597"/>
          </a:xfrm>
        </p:spPr>
        <p:txBody>
          <a:bodyPr/>
          <a:lstStyle>
            <a:lvl1pPr>
              <a:defRPr sz="3867"/>
            </a:lvl1pPr>
          </a:lstStyle>
          <a:p>
            <a:pPr lvl="0"/>
            <a:endParaRPr lang="en-US"/>
          </a:p>
        </p:txBody>
      </p:sp>
      <p:sp>
        <p:nvSpPr>
          <p:cNvPr id="6" name="Google Shape;74;p13">
            <a:extLst>
              <a:ext uri="{FF2B5EF4-FFF2-40B4-BE49-F238E27FC236}">
                <a16:creationId xmlns:a16="http://schemas.microsoft.com/office/drawing/2014/main" id="{1C95AD6F-20BF-DC52-6625-295D4B8AD532}"/>
              </a:ext>
            </a:extLst>
          </p:cNvPr>
          <p:cNvSpPr txBox="1">
            <a:spLocks noGrp="1"/>
          </p:cNvSpPr>
          <p:nvPr>
            <p:ph type="title" idx="4294967295"/>
          </p:nvPr>
        </p:nvSpPr>
        <p:spPr>
          <a:xfrm>
            <a:off x="960001" y="2015063"/>
            <a:ext cx="1732403" cy="674799"/>
          </a:xfrm>
        </p:spPr>
        <p:txBody>
          <a:bodyPr anchor="b"/>
          <a:lstStyle>
            <a:lvl1pPr>
              <a:defRPr sz="3733">
                <a:solidFill>
                  <a:srgbClr val="B690F0"/>
                </a:solidFill>
              </a:defRPr>
            </a:lvl1pPr>
          </a:lstStyle>
          <a:p>
            <a:pPr lvl="0"/>
            <a:r>
              <a:rPr lang="en-US"/>
              <a:t>xx%</a:t>
            </a:r>
          </a:p>
        </p:txBody>
      </p:sp>
      <p:sp>
        <p:nvSpPr>
          <p:cNvPr id="7" name="Google Shape;75;p13">
            <a:extLst>
              <a:ext uri="{FF2B5EF4-FFF2-40B4-BE49-F238E27FC236}">
                <a16:creationId xmlns:a16="http://schemas.microsoft.com/office/drawing/2014/main" id="{929F7E78-EBC3-2DE1-933B-AD0C94E22F5B}"/>
              </a:ext>
            </a:extLst>
          </p:cNvPr>
          <p:cNvSpPr txBox="1">
            <a:spLocks noGrp="1"/>
          </p:cNvSpPr>
          <p:nvPr>
            <p:ph type="title" idx="4294967295"/>
          </p:nvPr>
        </p:nvSpPr>
        <p:spPr>
          <a:xfrm>
            <a:off x="960001" y="4129476"/>
            <a:ext cx="1732403" cy="674799"/>
          </a:xfrm>
        </p:spPr>
        <p:txBody>
          <a:bodyPr anchor="b"/>
          <a:lstStyle>
            <a:lvl1pPr>
              <a:defRPr sz="3733">
                <a:solidFill>
                  <a:srgbClr val="B690F0"/>
                </a:solidFill>
              </a:defRPr>
            </a:lvl1pPr>
          </a:lstStyle>
          <a:p>
            <a:pPr lvl="0"/>
            <a:r>
              <a:rPr lang="en-US"/>
              <a:t>xx%</a:t>
            </a:r>
          </a:p>
        </p:txBody>
      </p:sp>
      <p:sp>
        <p:nvSpPr>
          <p:cNvPr id="8" name="Google Shape;76;p13">
            <a:extLst>
              <a:ext uri="{FF2B5EF4-FFF2-40B4-BE49-F238E27FC236}">
                <a16:creationId xmlns:a16="http://schemas.microsoft.com/office/drawing/2014/main" id="{6BABF183-09B2-CA62-B7A5-322AD02C8EC7}"/>
              </a:ext>
            </a:extLst>
          </p:cNvPr>
          <p:cNvSpPr txBox="1">
            <a:spLocks noGrp="1"/>
          </p:cNvSpPr>
          <p:nvPr>
            <p:ph type="title" idx="4294967295"/>
          </p:nvPr>
        </p:nvSpPr>
        <p:spPr>
          <a:xfrm>
            <a:off x="4251201" y="2015081"/>
            <a:ext cx="1729203" cy="674799"/>
          </a:xfrm>
        </p:spPr>
        <p:txBody>
          <a:bodyPr anchor="b"/>
          <a:lstStyle>
            <a:lvl1pPr>
              <a:defRPr sz="3733">
                <a:solidFill>
                  <a:srgbClr val="B690F0"/>
                </a:solidFill>
              </a:defRPr>
            </a:lvl1pPr>
          </a:lstStyle>
          <a:p>
            <a:pPr lvl="0"/>
            <a:r>
              <a:rPr lang="en-US"/>
              <a:t>xx%</a:t>
            </a:r>
          </a:p>
        </p:txBody>
      </p:sp>
      <p:sp>
        <p:nvSpPr>
          <p:cNvPr id="9" name="Google Shape;77;p13">
            <a:extLst>
              <a:ext uri="{FF2B5EF4-FFF2-40B4-BE49-F238E27FC236}">
                <a16:creationId xmlns:a16="http://schemas.microsoft.com/office/drawing/2014/main" id="{8DD3BDF4-EA83-51AD-9EDB-BF0EAB1D5FE3}"/>
              </a:ext>
            </a:extLst>
          </p:cNvPr>
          <p:cNvSpPr txBox="1">
            <a:spLocks noGrp="1"/>
          </p:cNvSpPr>
          <p:nvPr>
            <p:ph type="title" idx="4294967295"/>
          </p:nvPr>
        </p:nvSpPr>
        <p:spPr>
          <a:xfrm>
            <a:off x="4251201" y="4129466"/>
            <a:ext cx="1729203" cy="674799"/>
          </a:xfrm>
        </p:spPr>
        <p:txBody>
          <a:bodyPr anchor="b"/>
          <a:lstStyle>
            <a:lvl1pPr>
              <a:defRPr sz="3733">
                <a:solidFill>
                  <a:srgbClr val="B690F0"/>
                </a:solidFill>
              </a:defRPr>
            </a:lvl1pPr>
          </a:lstStyle>
          <a:p>
            <a:pPr lvl="0"/>
            <a:r>
              <a:rPr lang="en-US"/>
              <a:t>xx%</a:t>
            </a:r>
          </a:p>
        </p:txBody>
      </p:sp>
      <p:sp>
        <p:nvSpPr>
          <p:cNvPr id="10" name="Google Shape;78;p13">
            <a:extLst>
              <a:ext uri="{FF2B5EF4-FFF2-40B4-BE49-F238E27FC236}">
                <a16:creationId xmlns:a16="http://schemas.microsoft.com/office/drawing/2014/main" id="{11710BD3-F64C-BF4F-46C5-274AE8067D10}"/>
              </a:ext>
            </a:extLst>
          </p:cNvPr>
          <p:cNvSpPr txBox="1">
            <a:spLocks noGrp="1"/>
          </p:cNvSpPr>
          <p:nvPr>
            <p:ph type="title" idx="4294967295"/>
          </p:nvPr>
        </p:nvSpPr>
        <p:spPr>
          <a:xfrm>
            <a:off x="7539191" y="2015081"/>
            <a:ext cx="1729203" cy="674799"/>
          </a:xfrm>
        </p:spPr>
        <p:txBody>
          <a:bodyPr anchor="b"/>
          <a:lstStyle>
            <a:lvl1pPr>
              <a:defRPr sz="3733">
                <a:solidFill>
                  <a:srgbClr val="B690F0"/>
                </a:solidFill>
              </a:defRPr>
            </a:lvl1pPr>
          </a:lstStyle>
          <a:p>
            <a:pPr lvl="0"/>
            <a:r>
              <a:rPr lang="en-US"/>
              <a:t>xx%</a:t>
            </a:r>
          </a:p>
        </p:txBody>
      </p:sp>
      <p:sp>
        <p:nvSpPr>
          <p:cNvPr id="11" name="Google Shape;79;p13">
            <a:extLst>
              <a:ext uri="{FF2B5EF4-FFF2-40B4-BE49-F238E27FC236}">
                <a16:creationId xmlns:a16="http://schemas.microsoft.com/office/drawing/2014/main" id="{6803C7B5-A85B-438D-7317-1CA9447738FD}"/>
              </a:ext>
            </a:extLst>
          </p:cNvPr>
          <p:cNvSpPr txBox="1">
            <a:spLocks noGrp="1"/>
          </p:cNvSpPr>
          <p:nvPr>
            <p:ph type="title" idx="4294967295"/>
          </p:nvPr>
        </p:nvSpPr>
        <p:spPr>
          <a:xfrm>
            <a:off x="7539191" y="4129466"/>
            <a:ext cx="1729203" cy="674799"/>
          </a:xfrm>
        </p:spPr>
        <p:txBody>
          <a:bodyPr anchor="b"/>
          <a:lstStyle>
            <a:lvl1pPr>
              <a:defRPr sz="3733">
                <a:solidFill>
                  <a:srgbClr val="B690F0"/>
                </a:solidFill>
              </a:defRPr>
            </a:lvl1pPr>
          </a:lstStyle>
          <a:p>
            <a:pPr lvl="0"/>
            <a:r>
              <a:rPr lang="en-US"/>
              <a:t>xx%</a:t>
            </a:r>
          </a:p>
        </p:txBody>
      </p:sp>
      <p:sp>
        <p:nvSpPr>
          <p:cNvPr id="12" name="Google Shape;80;p13">
            <a:extLst>
              <a:ext uri="{FF2B5EF4-FFF2-40B4-BE49-F238E27FC236}">
                <a16:creationId xmlns:a16="http://schemas.microsoft.com/office/drawing/2014/main" id="{94313FBE-FE0E-00D4-FD36-AA96FDED6E25}"/>
              </a:ext>
            </a:extLst>
          </p:cNvPr>
          <p:cNvSpPr txBox="1">
            <a:spLocks noGrp="1"/>
          </p:cNvSpPr>
          <p:nvPr>
            <p:ph type="subTitle" idx="4294967295"/>
          </p:nvPr>
        </p:nvSpPr>
        <p:spPr>
          <a:xfrm>
            <a:off x="960001" y="2668502"/>
            <a:ext cx="2986402" cy="1001203"/>
          </a:xfrm>
        </p:spPr>
        <p:txBody>
          <a:bodyPr/>
          <a:lstStyle>
            <a:lvl1pPr>
              <a:lnSpc>
                <a:spcPct val="100000"/>
              </a:lnSpc>
              <a:buNone/>
              <a:defRPr sz="2133" b="1">
                <a:latin typeface="Michroma"/>
                <a:ea typeface="Michroma"/>
                <a:cs typeface="Michroma"/>
              </a:defRPr>
            </a:lvl1pPr>
          </a:lstStyle>
          <a:p>
            <a:pPr lvl="0"/>
            <a:endParaRPr lang="en-US"/>
          </a:p>
        </p:txBody>
      </p:sp>
      <p:sp>
        <p:nvSpPr>
          <p:cNvPr id="13" name="Google Shape;81;p13">
            <a:extLst>
              <a:ext uri="{FF2B5EF4-FFF2-40B4-BE49-F238E27FC236}">
                <a16:creationId xmlns:a16="http://schemas.microsoft.com/office/drawing/2014/main" id="{7033E4A0-CC1A-FF57-523B-3B69F9CFCA6C}"/>
              </a:ext>
            </a:extLst>
          </p:cNvPr>
          <p:cNvSpPr txBox="1">
            <a:spLocks noGrp="1"/>
          </p:cNvSpPr>
          <p:nvPr>
            <p:ph type="subTitle" idx="4294967295"/>
          </p:nvPr>
        </p:nvSpPr>
        <p:spPr>
          <a:xfrm>
            <a:off x="4251201" y="2668502"/>
            <a:ext cx="2986402" cy="1001203"/>
          </a:xfrm>
        </p:spPr>
        <p:txBody>
          <a:bodyPr/>
          <a:lstStyle>
            <a:lvl1pPr>
              <a:lnSpc>
                <a:spcPct val="100000"/>
              </a:lnSpc>
              <a:buNone/>
              <a:defRPr sz="2133" b="1">
                <a:latin typeface="Michroma"/>
                <a:ea typeface="Michroma"/>
                <a:cs typeface="Michroma"/>
              </a:defRPr>
            </a:lvl1pPr>
          </a:lstStyle>
          <a:p>
            <a:pPr lvl="0"/>
            <a:endParaRPr lang="en-US"/>
          </a:p>
        </p:txBody>
      </p:sp>
      <p:sp>
        <p:nvSpPr>
          <p:cNvPr id="14" name="Google Shape;82;p13">
            <a:extLst>
              <a:ext uri="{FF2B5EF4-FFF2-40B4-BE49-F238E27FC236}">
                <a16:creationId xmlns:a16="http://schemas.microsoft.com/office/drawing/2014/main" id="{E557FC28-2C08-5CBF-0572-7326BE2168B4}"/>
              </a:ext>
            </a:extLst>
          </p:cNvPr>
          <p:cNvSpPr txBox="1">
            <a:spLocks noGrp="1"/>
          </p:cNvSpPr>
          <p:nvPr>
            <p:ph type="subTitle" idx="4294967295"/>
          </p:nvPr>
        </p:nvSpPr>
        <p:spPr>
          <a:xfrm>
            <a:off x="7539191" y="2668502"/>
            <a:ext cx="2986402" cy="1001203"/>
          </a:xfrm>
        </p:spPr>
        <p:txBody>
          <a:bodyPr/>
          <a:lstStyle>
            <a:lvl1pPr>
              <a:lnSpc>
                <a:spcPct val="100000"/>
              </a:lnSpc>
              <a:buNone/>
              <a:defRPr sz="2133" b="1">
                <a:latin typeface="Michroma"/>
                <a:ea typeface="Michroma"/>
                <a:cs typeface="Michroma"/>
              </a:defRPr>
            </a:lvl1pPr>
          </a:lstStyle>
          <a:p>
            <a:pPr lvl="0"/>
            <a:endParaRPr lang="en-US"/>
          </a:p>
        </p:txBody>
      </p:sp>
      <p:sp>
        <p:nvSpPr>
          <p:cNvPr id="15" name="Google Shape;83;p13">
            <a:extLst>
              <a:ext uri="{FF2B5EF4-FFF2-40B4-BE49-F238E27FC236}">
                <a16:creationId xmlns:a16="http://schemas.microsoft.com/office/drawing/2014/main" id="{E04C0529-BAF5-8727-73A9-14F4FD81B904}"/>
              </a:ext>
            </a:extLst>
          </p:cNvPr>
          <p:cNvSpPr txBox="1">
            <a:spLocks noGrp="1"/>
          </p:cNvSpPr>
          <p:nvPr>
            <p:ph type="subTitle" idx="4294967295"/>
          </p:nvPr>
        </p:nvSpPr>
        <p:spPr>
          <a:xfrm>
            <a:off x="960001" y="4782997"/>
            <a:ext cx="2986402" cy="1001203"/>
          </a:xfrm>
        </p:spPr>
        <p:txBody>
          <a:bodyPr/>
          <a:lstStyle>
            <a:lvl1pPr>
              <a:lnSpc>
                <a:spcPct val="100000"/>
              </a:lnSpc>
              <a:buNone/>
              <a:defRPr sz="2133" b="1">
                <a:latin typeface="Michroma"/>
                <a:ea typeface="Michroma"/>
                <a:cs typeface="Michroma"/>
              </a:defRPr>
            </a:lvl1pPr>
          </a:lstStyle>
          <a:p>
            <a:pPr lvl="0"/>
            <a:endParaRPr lang="en-US"/>
          </a:p>
        </p:txBody>
      </p:sp>
      <p:sp>
        <p:nvSpPr>
          <p:cNvPr id="16" name="Google Shape;84;p13">
            <a:extLst>
              <a:ext uri="{FF2B5EF4-FFF2-40B4-BE49-F238E27FC236}">
                <a16:creationId xmlns:a16="http://schemas.microsoft.com/office/drawing/2014/main" id="{02A8D861-A912-5D63-DD13-546DCBF8B90B}"/>
              </a:ext>
            </a:extLst>
          </p:cNvPr>
          <p:cNvSpPr txBox="1">
            <a:spLocks noGrp="1"/>
          </p:cNvSpPr>
          <p:nvPr>
            <p:ph type="subTitle" idx="4294967295"/>
          </p:nvPr>
        </p:nvSpPr>
        <p:spPr>
          <a:xfrm>
            <a:off x="4251201" y="4782997"/>
            <a:ext cx="2986402" cy="1001203"/>
          </a:xfrm>
        </p:spPr>
        <p:txBody>
          <a:bodyPr/>
          <a:lstStyle>
            <a:lvl1pPr>
              <a:lnSpc>
                <a:spcPct val="100000"/>
              </a:lnSpc>
              <a:buNone/>
              <a:defRPr sz="2133" b="1">
                <a:latin typeface="Michroma"/>
                <a:ea typeface="Michroma"/>
                <a:cs typeface="Michroma"/>
              </a:defRPr>
            </a:lvl1pPr>
          </a:lstStyle>
          <a:p>
            <a:pPr lvl="0"/>
            <a:endParaRPr lang="en-US"/>
          </a:p>
        </p:txBody>
      </p:sp>
      <p:sp>
        <p:nvSpPr>
          <p:cNvPr id="17" name="Google Shape;85;p13">
            <a:extLst>
              <a:ext uri="{FF2B5EF4-FFF2-40B4-BE49-F238E27FC236}">
                <a16:creationId xmlns:a16="http://schemas.microsoft.com/office/drawing/2014/main" id="{9BE43DFF-D845-D22B-EA0B-D97CFB9B0D71}"/>
              </a:ext>
            </a:extLst>
          </p:cNvPr>
          <p:cNvSpPr txBox="1">
            <a:spLocks noGrp="1"/>
          </p:cNvSpPr>
          <p:nvPr>
            <p:ph type="subTitle" idx="4294967295"/>
          </p:nvPr>
        </p:nvSpPr>
        <p:spPr>
          <a:xfrm>
            <a:off x="7539191" y="4782997"/>
            <a:ext cx="2986402" cy="1001203"/>
          </a:xfrm>
        </p:spPr>
        <p:txBody>
          <a:bodyPr/>
          <a:lstStyle>
            <a:lvl1pPr>
              <a:lnSpc>
                <a:spcPct val="100000"/>
              </a:lnSpc>
              <a:buNone/>
              <a:defRPr sz="2133" b="1">
                <a:latin typeface="Michroma"/>
                <a:ea typeface="Michroma"/>
                <a:cs typeface="Michroma"/>
              </a:defRPr>
            </a:lvl1pPr>
          </a:lstStyle>
          <a:p>
            <a:pPr lvl="0"/>
            <a:endParaRPr lang="en-US"/>
          </a:p>
        </p:txBody>
      </p:sp>
    </p:spTree>
    <p:extLst>
      <p:ext uri="{BB962C8B-B14F-4D97-AF65-F5344CB8AC3E}">
        <p14:creationId xmlns:p14="http://schemas.microsoft.com/office/powerpoint/2010/main" val="21754354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only 2">
    <p:spTree>
      <p:nvGrpSpPr>
        <p:cNvPr id="1" name=""/>
        <p:cNvGrpSpPr/>
        <p:nvPr/>
      </p:nvGrpSpPr>
      <p:grpSpPr>
        <a:xfrm>
          <a:off x="0" y="0"/>
          <a:ext cx="0" cy="0"/>
          <a:chOff x="0" y="0"/>
          <a:chExt cx="0" cy="0"/>
        </a:xfrm>
      </p:grpSpPr>
      <p:pic>
        <p:nvPicPr>
          <p:cNvPr id="2" name="Google Shape;92;p15">
            <a:extLst>
              <a:ext uri="{FF2B5EF4-FFF2-40B4-BE49-F238E27FC236}">
                <a16:creationId xmlns:a16="http://schemas.microsoft.com/office/drawing/2014/main" id="{0DC6E980-4A76-2333-24E9-6229675F7161}"/>
              </a:ext>
            </a:extLst>
          </p:cNvPr>
          <p:cNvPicPr>
            <a:picLocks noChangeAspect="1"/>
          </p:cNvPicPr>
          <p:nvPr/>
        </p:nvPicPr>
        <p:blipFill>
          <a:blip r:embed="rId2">
            <a:alphaModFix amt="70000"/>
          </a:blip>
          <a:srcRect r="4379"/>
          <a:stretch>
            <a:fillRect/>
          </a:stretch>
        </p:blipFill>
        <p:spPr>
          <a:xfrm>
            <a:off x="0" y="0"/>
            <a:ext cx="12191996" cy="6858000"/>
          </a:xfrm>
          <a:prstGeom prst="rect">
            <a:avLst/>
          </a:prstGeom>
          <a:noFill/>
          <a:ln cap="flat">
            <a:noFill/>
          </a:ln>
        </p:spPr>
      </p:pic>
      <p:sp>
        <p:nvSpPr>
          <p:cNvPr id="3" name="Google Shape;93;p15">
            <a:extLst>
              <a:ext uri="{FF2B5EF4-FFF2-40B4-BE49-F238E27FC236}">
                <a16:creationId xmlns:a16="http://schemas.microsoft.com/office/drawing/2014/main" id="{9F1A6C64-CD29-5DEE-1462-B28FEB6E8BCC}"/>
              </a:ext>
            </a:extLst>
          </p:cNvPr>
          <p:cNvSpPr txBox="1">
            <a:spLocks noGrp="1"/>
          </p:cNvSpPr>
          <p:nvPr>
            <p:ph type="title"/>
          </p:nvPr>
        </p:nvSpPr>
        <p:spPr>
          <a:xfrm>
            <a:off x="960001" y="627232"/>
            <a:ext cx="10272003" cy="763597"/>
          </a:xfrm>
        </p:spPr>
        <p:txBody>
          <a:bodyPr/>
          <a:lstStyle>
            <a:lvl1pPr>
              <a:defRPr sz="3867"/>
            </a:lvl1pPr>
          </a:lstStyle>
          <a:p>
            <a:pPr lvl="0"/>
            <a:endParaRPr lang="en-US"/>
          </a:p>
        </p:txBody>
      </p:sp>
    </p:spTree>
    <p:extLst>
      <p:ext uri="{BB962C8B-B14F-4D97-AF65-F5344CB8AC3E}">
        <p14:creationId xmlns:p14="http://schemas.microsoft.com/office/powerpoint/2010/main" val="1090378505"/>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three columns">
    <p:spTree>
      <p:nvGrpSpPr>
        <p:cNvPr id="1" name=""/>
        <p:cNvGrpSpPr/>
        <p:nvPr/>
      </p:nvGrpSpPr>
      <p:grpSpPr>
        <a:xfrm>
          <a:off x="0" y="0"/>
          <a:ext cx="0" cy="0"/>
          <a:chOff x="0" y="0"/>
          <a:chExt cx="0" cy="0"/>
        </a:xfrm>
      </p:grpSpPr>
      <p:grpSp>
        <p:nvGrpSpPr>
          <p:cNvPr id="2" name="Google Shape;95;p16">
            <a:extLst>
              <a:ext uri="{FF2B5EF4-FFF2-40B4-BE49-F238E27FC236}">
                <a16:creationId xmlns:a16="http://schemas.microsoft.com/office/drawing/2014/main" id="{E51FEE22-39DA-E0B2-1021-B20EBA234958}"/>
              </a:ext>
            </a:extLst>
          </p:cNvPr>
          <p:cNvGrpSpPr/>
          <p:nvPr/>
        </p:nvGrpSpPr>
        <p:grpSpPr>
          <a:xfrm>
            <a:off x="-25403" y="0"/>
            <a:ext cx="12217399" cy="6858000"/>
            <a:chOff x="-25403" y="0"/>
            <a:chExt cx="12217399" cy="6858000"/>
          </a:xfrm>
        </p:grpSpPr>
        <p:pic>
          <p:nvPicPr>
            <p:cNvPr id="3" name="Google Shape;96;p16">
              <a:extLst>
                <a:ext uri="{FF2B5EF4-FFF2-40B4-BE49-F238E27FC236}">
                  <a16:creationId xmlns:a16="http://schemas.microsoft.com/office/drawing/2014/main" id="{1CD69F31-FA79-9425-4F3A-F8A417AE01FD}"/>
                </a:ext>
              </a:extLst>
            </p:cNvPr>
            <p:cNvPicPr>
              <a:picLocks noChangeAspect="1"/>
            </p:cNvPicPr>
            <p:nvPr/>
          </p:nvPicPr>
          <p:blipFill>
            <a:blip r:embed="rId2">
              <a:alphaModFix amt="70000"/>
            </a:blip>
            <a:srcRect r="17525"/>
            <a:stretch>
              <a:fillRect/>
            </a:stretch>
          </p:blipFill>
          <p:spPr>
            <a:xfrm flipH="1">
              <a:off x="0" y="0"/>
              <a:ext cx="12191996" cy="6858000"/>
            </a:xfrm>
            <a:prstGeom prst="rect">
              <a:avLst/>
            </a:prstGeom>
            <a:noFill/>
            <a:ln cap="flat">
              <a:noFill/>
            </a:ln>
          </p:spPr>
        </p:pic>
        <p:pic>
          <p:nvPicPr>
            <p:cNvPr id="4" name="Google Shape;97;p16">
              <a:extLst>
                <a:ext uri="{FF2B5EF4-FFF2-40B4-BE49-F238E27FC236}">
                  <a16:creationId xmlns:a16="http://schemas.microsoft.com/office/drawing/2014/main" id="{053EA953-03A1-AD10-ED40-A459B066CC9B}"/>
                </a:ext>
              </a:extLst>
            </p:cNvPr>
            <p:cNvPicPr>
              <a:picLocks noChangeAspect="1"/>
            </p:cNvPicPr>
            <p:nvPr/>
          </p:nvPicPr>
          <p:blipFill>
            <a:blip r:embed="rId3">
              <a:alphaModFix/>
            </a:blip>
            <a:srcRect l="6190" t="9786" r="46699" b="55933"/>
            <a:stretch>
              <a:fillRect/>
            </a:stretch>
          </p:blipFill>
          <p:spPr>
            <a:xfrm rot="5400013">
              <a:off x="-745072" y="3445934"/>
              <a:ext cx="4131734" cy="2692395"/>
            </a:xfrm>
            <a:prstGeom prst="rect">
              <a:avLst/>
            </a:prstGeom>
            <a:noFill/>
            <a:ln cap="flat">
              <a:noFill/>
            </a:ln>
          </p:spPr>
        </p:pic>
      </p:grpSp>
      <p:sp>
        <p:nvSpPr>
          <p:cNvPr id="5" name="Google Shape;98;p16">
            <a:extLst>
              <a:ext uri="{FF2B5EF4-FFF2-40B4-BE49-F238E27FC236}">
                <a16:creationId xmlns:a16="http://schemas.microsoft.com/office/drawing/2014/main" id="{8A424AF5-18A8-8F50-B560-E0D9504E14F5}"/>
              </a:ext>
            </a:extLst>
          </p:cNvPr>
          <p:cNvSpPr txBox="1">
            <a:spLocks noGrp="1"/>
          </p:cNvSpPr>
          <p:nvPr>
            <p:ph type="subTitle" idx="4294967295"/>
          </p:nvPr>
        </p:nvSpPr>
        <p:spPr>
          <a:xfrm>
            <a:off x="4434401" y="3513929"/>
            <a:ext cx="3140003" cy="2340799"/>
          </a:xfrm>
        </p:spPr>
        <p:txBody>
          <a:bodyPr/>
          <a:lstStyle>
            <a:lvl1pPr>
              <a:lnSpc>
                <a:spcPct val="100000"/>
              </a:lnSpc>
              <a:buNone/>
              <a:defRPr sz="1600"/>
            </a:lvl1pPr>
          </a:lstStyle>
          <a:p>
            <a:pPr lvl="0"/>
            <a:endParaRPr lang="en-US"/>
          </a:p>
        </p:txBody>
      </p:sp>
      <p:sp>
        <p:nvSpPr>
          <p:cNvPr id="6" name="Google Shape;99;p16">
            <a:extLst>
              <a:ext uri="{FF2B5EF4-FFF2-40B4-BE49-F238E27FC236}">
                <a16:creationId xmlns:a16="http://schemas.microsoft.com/office/drawing/2014/main" id="{75FEE70F-5C88-A684-B0AD-E092479CB6EF}"/>
              </a:ext>
            </a:extLst>
          </p:cNvPr>
          <p:cNvSpPr txBox="1">
            <a:spLocks noGrp="1"/>
          </p:cNvSpPr>
          <p:nvPr>
            <p:ph type="subTitle" idx="4294967295"/>
          </p:nvPr>
        </p:nvSpPr>
        <p:spPr>
          <a:xfrm>
            <a:off x="959982" y="3513929"/>
            <a:ext cx="3140003" cy="2340799"/>
          </a:xfrm>
        </p:spPr>
        <p:txBody>
          <a:bodyPr/>
          <a:lstStyle>
            <a:lvl1pPr>
              <a:lnSpc>
                <a:spcPct val="100000"/>
              </a:lnSpc>
              <a:buNone/>
              <a:defRPr sz="1600"/>
            </a:lvl1pPr>
          </a:lstStyle>
          <a:p>
            <a:pPr lvl="0"/>
            <a:endParaRPr lang="en-US"/>
          </a:p>
        </p:txBody>
      </p:sp>
      <p:sp>
        <p:nvSpPr>
          <p:cNvPr id="7" name="Google Shape;100;p16">
            <a:extLst>
              <a:ext uri="{FF2B5EF4-FFF2-40B4-BE49-F238E27FC236}">
                <a16:creationId xmlns:a16="http://schemas.microsoft.com/office/drawing/2014/main" id="{3CD1AAC0-D9A1-551A-B669-80F09DB82AF8}"/>
              </a:ext>
            </a:extLst>
          </p:cNvPr>
          <p:cNvSpPr txBox="1">
            <a:spLocks noGrp="1"/>
          </p:cNvSpPr>
          <p:nvPr>
            <p:ph type="subTitle" idx="4294967295"/>
          </p:nvPr>
        </p:nvSpPr>
        <p:spPr>
          <a:xfrm>
            <a:off x="959982" y="3032004"/>
            <a:ext cx="3140003" cy="583597"/>
          </a:xfrm>
        </p:spPr>
        <p:txBody>
          <a:bodyPr anchor="b"/>
          <a:lstStyle>
            <a:lvl1pPr>
              <a:lnSpc>
                <a:spcPct val="100000"/>
              </a:lnSpc>
              <a:buNone/>
              <a:defRPr sz="2133" b="1">
                <a:latin typeface="Michroma"/>
                <a:ea typeface="Michroma"/>
                <a:cs typeface="Michroma"/>
              </a:defRPr>
            </a:lvl1pPr>
          </a:lstStyle>
          <a:p>
            <a:pPr lvl="0"/>
            <a:endParaRPr lang="en-US"/>
          </a:p>
        </p:txBody>
      </p:sp>
      <p:sp>
        <p:nvSpPr>
          <p:cNvPr id="8" name="Google Shape;101;p16">
            <a:extLst>
              <a:ext uri="{FF2B5EF4-FFF2-40B4-BE49-F238E27FC236}">
                <a16:creationId xmlns:a16="http://schemas.microsoft.com/office/drawing/2014/main" id="{AEC189CF-B204-787B-81EB-110AC935C271}"/>
              </a:ext>
            </a:extLst>
          </p:cNvPr>
          <p:cNvSpPr txBox="1">
            <a:spLocks noGrp="1"/>
          </p:cNvSpPr>
          <p:nvPr>
            <p:ph type="subTitle" idx="4294967295"/>
          </p:nvPr>
        </p:nvSpPr>
        <p:spPr>
          <a:xfrm>
            <a:off x="4434401" y="3032004"/>
            <a:ext cx="3140003" cy="583597"/>
          </a:xfrm>
        </p:spPr>
        <p:txBody>
          <a:bodyPr anchor="b"/>
          <a:lstStyle>
            <a:lvl1pPr>
              <a:lnSpc>
                <a:spcPct val="100000"/>
              </a:lnSpc>
              <a:buNone/>
              <a:defRPr sz="2133" b="1">
                <a:latin typeface="Michroma"/>
                <a:ea typeface="Michroma"/>
                <a:cs typeface="Michroma"/>
              </a:defRPr>
            </a:lvl1pPr>
          </a:lstStyle>
          <a:p>
            <a:pPr lvl="0"/>
            <a:endParaRPr lang="en-US"/>
          </a:p>
        </p:txBody>
      </p:sp>
      <p:sp>
        <p:nvSpPr>
          <p:cNvPr id="9" name="Google Shape;102;p16">
            <a:extLst>
              <a:ext uri="{FF2B5EF4-FFF2-40B4-BE49-F238E27FC236}">
                <a16:creationId xmlns:a16="http://schemas.microsoft.com/office/drawing/2014/main" id="{79EAB98E-3D4E-89B2-EDD9-BC6F872D767B}"/>
              </a:ext>
            </a:extLst>
          </p:cNvPr>
          <p:cNvSpPr txBox="1">
            <a:spLocks noGrp="1"/>
          </p:cNvSpPr>
          <p:nvPr>
            <p:ph type="title"/>
          </p:nvPr>
        </p:nvSpPr>
        <p:spPr>
          <a:xfrm>
            <a:off x="960001" y="627232"/>
            <a:ext cx="10272003" cy="763597"/>
          </a:xfrm>
        </p:spPr>
        <p:txBody>
          <a:bodyPr/>
          <a:lstStyle>
            <a:lvl1pPr>
              <a:defRPr sz="3867"/>
            </a:lvl1pPr>
          </a:lstStyle>
          <a:p>
            <a:pPr lvl="0"/>
            <a:endParaRPr lang="en-US"/>
          </a:p>
        </p:txBody>
      </p:sp>
      <p:sp>
        <p:nvSpPr>
          <p:cNvPr id="10" name="Google Shape;103;p16">
            <a:extLst>
              <a:ext uri="{FF2B5EF4-FFF2-40B4-BE49-F238E27FC236}">
                <a16:creationId xmlns:a16="http://schemas.microsoft.com/office/drawing/2014/main" id="{AFAB40A6-11B5-D0B6-79FC-BECA50C10AF7}"/>
              </a:ext>
            </a:extLst>
          </p:cNvPr>
          <p:cNvSpPr txBox="1">
            <a:spLocks noGrp="1"/>
          </p:cNvSpPr>
          <p:nvPr>
            <p:ph type="subTitle" idx="4294967295"/>
          </p:nvPr>
        </p:nvSpPr>
        <p:spPr>
          <a:xfrm>
            <a:off x="7908810" y="3513929"/>
            <a:ext cx="3140003" cy="2340799"/>
          </a:xfrm>
        </p:spPr>
        <p:txBody>
          <a:bodyPr/>
          <a:lstStyle>
            <a:lvl1pPr>
              <a:lnSpc>
                <a:spcPct val="100000"/>
              </a:lnSpc>
              <a:buNone/>
              <a:defRPr sz="1600"/>
            </a:lvl1pPr>
          </a:lstStyle>
          <a:p>
            <a:pPr lvl="0"/>
            <a:endParaRPr lang="en-US"/>
          </a:p>
        </p:txBody>
      </p:sp>
      <p:sp>
        <p:nvSpPr>
          <p:cNvPr id="11" name="Google Shape;104;p16">
            <a:extLst>
              <a:ext uri="{FF2B5EF4-FFF2-40B4-BE49-F238E27FC236}">
                <a16:creationId xmlns:a16="http://schemas.microsoft.com/office/drawing/2014/main" id="{499B823A-0E04-F287-7A96-94737CC53EE7}"/>
              </a:ext>
            </a:extLst>
          </p:cNvPr>
          <p:cNvSpPr txBox="1">
            <a:spLocks noGrp="1"/>
          </p:cNvSpPr>
          <p:nvPr>
            <p:ph type="subTitle" idx="4294967295"/>
          </p:nvPr>
        </p:nvSpPr>
        <p:spPr>
          <a:xfrm>
            <a:off x="7908810" y="3032004"/>
            <a:ext cx="3140003" cy="583597"/>
          </a:xfrm>
        </p:spPr>
        <p:txBody>
          <a:bodyPr anchor="b"/>
          <a:lstStyle>
            <a:lvl1pPr>
              <a:lnSpc>
                <a:spcPct val="100000"/>
              </a:lnSpc>
              <a:buNone/>
              <a:defRPr sz="2133" b="1">
                <a:latin typeface="Michroma"/>
                <a:ea typeface="Michroma"/>
                <a:cs typeface="Michroma"/>
              </a:defRPr>
            </a:lvl1pPr>
          </a:lstStyle>
          <a:p>
            <a:pPr lvl="0"/>
            <a:endParaRPr lang="en-US"/>
          </a:p>
        </p:txBody>
      </p:sp>
    </p:spTree>
    <p:extLst>
      <p:ext uri="{BB962C8B-B14F-4D97-AF65-F5344CB8AC3E}">
        <p14:creationId xmlns:p14="http://schemas.microsoft.com/office/powerpoint/2010/main" val="31895842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four columns">
    <p:spTree>
      <p:nvGrpSpPr>
        <p:cNvPr id="1" name=""/>
        <p:cNvGrpSpPr/>
        <p:nvPr/>
      </p:nvGrpSpPr>
      <p:grpSpPr>
        <a:xfrm>
          <a:off x="0" y="0"/>
          <a:ext cx="0" cy="0"/>
          <a:chOff x="0" y="0"/>
          <a:chExt cx="0" cy="0"/>
        </a:xfrm>
      </p:grpSpPr>
      <p:grpSp>
        <p:nvGrpSpPr>
          <p:cNvPr id="2" name="Google Shape;106;p17">
            <a:extLst>
              <a:ext uri="{FF2B5EF4-FFF2-40B4-BE49-F238E27FC236}">
                <a16:creationId xmlns:a16="http://schemas.microsoft.com/office/drawing/2014/main" id="{DB0F935D-7F07-6C28-4191-CDB7E90496F5}"/>
              </a:ext>
            </a:extLst>
          </p:cNvPr>
          <p:cNvGrpSpPr/>
          <p:nvPr/>
        </p:nvGrpSpPr>
        <p:grpSpPr>
          <a:xfrm>
            <a:off x="-25402" y="0"/>
            <a:ext cx="12217398" cy="6858000"/>
            <a:chOff x="-25402" y="0"/>
            <a:chExt cx="12217398" cy="6858000"/>
          </a:xfrm>
        </p:grpSpPr>
        <p:pic>
          <p:nvPicPr>
            <p:cNvPr id="3" name="Google Shape;107;p17">
              <a:extLst>
                <a:ext uri="{FF2B5EF4-FFF2-40B4-BE49-F238E27FC236}">
                  <a16:creationId xmlns:a16="http://schemas.microsoft.com/office/drawing/2014/main" id="{02333DB3-3F37-FDDE-66B9-44C671F2B2CF}"/>
                </a:ext>
              </a:extLst>
            </p:cNvPr>
            <p:cNvPicPr>
              <a:picLocks noChangeAspect="1"/>
            </p:cNvPicPr>
            <p:nvPr/>
          </p:nvPicPr>
          <p:blipFill>
            <a:blip r:embed="rId2">
              <a:alphaModFix amt="70000"/>
            </a:blip>
            <a:srcRect r="17525"/>
            <a:stretch>
              <a:fillRect/>
            </a:stretch>
          </p:blipFill>
          <p:spPr>
            <a:xfrm>
              <a:off x="-25402" y="0"/>
              <a:ext cx="12191996" cy="6858000"/>
            </a:xfrm>
            <a:prstGeom prst="rect">
              <a:avLst/>
            </a:prstGeom>
            <a:noFill/>
            <a:ln cap="flat">
              <a:noFill/>
            </a:ln>
          </p:spPr>
        </p:pic>
        <p:pic>
          <p:nvPicPr>
            <p:cNvPr id="4" name="Google Shape;108;p17">
              <a:extLst>
                <a:ext uri="{FF2B5EF4-FFF2-40B4-BE49-F238E27FC236}">
                  <a16:creationId xmlns:a16="http://schemas.microsoft.com/office/drawing/2014/main" id="{F1230F94-16B4-07DC-0643-D02BE8FCB56C}"/>
                </a:ext>
              </a:extLst>
            </p:cNvPr>
            <p:cNvPicPr>
              <a:picLocks noChangeAspect="1"/>
            </p:cNvPicPr>
            <p:nvPr/>
          </p:nvPicPr>
          <p:blipFill>
            <a:blip r:embed="rId3">
              <a:alphaModFix/>
            </a:blip>
            <a:srcRect l="6190" t="9786" r="46699" b="55933"/>
            <a:stretch>
              <a:fillRect/>
            </a:stretch>
          </p:blipFill>
          <p:spPr>
            <a:xfrm rot="16200004" flipH="1">
              <a:off x="8779932" y="3445934"/>
              <a:ext cx="4131734" cy="2692395"/>
            </a:xfrm>
            <a:prstGeom prst="rect">
              <a:avLst/>
            </a:prstGeom>
            <a:noFill/>
            <a:ln cap="flat">
              <a:noFill/>
            </a:ln>
          </p:spPr>
        </p:pic>
      </p:grpSp>
      <p:sp>
        <p:nvSpPr>
          <p:cNvPr id="5" name="Google Shape;109;p17">
            <a:extLst>
              <a:ext uri="{FF2B5EF4-FFF2-40B4-BE49-F238E27FC236}">
                <a16:creationId xmlns:a16="http://schemas.microsoft.com/office/drawing/2014/main" id="{5FDA0633-2203-1B30-C708-DABCE7C50A16}"/>
              </a:ext>
            </a:extLst>
          </p:cNvPr>
          <p:cNvSpPr txBox="1">
            <a:spLocks noGrp="1"/>
          </p:cNvSpPr>
          <p:nvPr>
            <p:ph type="subTitle" idx="4294967295"/>
          </p:nvPr>
        </p:nvSpPr>
        <p:spPr>
          <a:xfrm>
            <a:off x="1631609" y="2534936"/>
            <a:ext cx="3747997" cy="1377598"/>
          </a:xfrm>
        </p:spPr>
        <p:txBody>
          <a:bodyPr/>
          <a:lstStyle>
            <a:lvl1pPr>
              <a:lnSpc>
                <a:spcPct val="100000"/>
              </a:lnSpc>
              <a:buNone/>
              <a:defRPr sz="1600"/>
            </a:lvl1pPr>
          </a:lstStyle>
          <a:p>
            <a:pPr lvl="0"/>
            <a:endParaRPr lang="en-US"/>
          </a:p>
        </p:txBody>
      </p:sp>
      <p:sp>
        <p:nvSpPr>
          <p:cNvPr id="6" name="Google Shape;110;p17">
            <a:extLst>
              <a:ext uri="{FF2B5EF4-FFF2-40B4-BE49-F238E27FC236}">
                <a16:creationId xmlns:a16="http://schemas.microsoft.com/office/drawing/2014/main" id="{FFCA7733-9742-AC8F-F13C-E3634E9F98A2}"/>
              </a:ext>
            </a:extLst>
          </p:cNvPr>
          <p:cNvSpPr txBox="1">
            <a:spLocks noGrp="1"/>
          </p:cNvSpPr>
          <p:nvPr>
            <p:ph type="subTitle" idx="4294967295"/>
          </p:nvPr>
        </p:nvSpPr>
        <p:spPr>
          <a:xfrm>
            <a:off x="6733678" y="2534936"/>
            <a:ext cx="3747997" cy="1377598"/>
          </a:xfrm>
        </p:spPr>
        <p:txBody>
          <a:bodyPr/>
          <a:lstStyle>
            <a:lvl1pPr>
              <a:lnSpc>
                <a:spcPct val="100000"/>
              </a:lnSpc>
              <a:buNone/>
              <a:defRPr sz="1600"/>
            </a:lvl1pPr>
          </a:lstStyle>
          <a:p>
            <a:pPr lvl="0"/>
            <a:endParaRPr lang="en-US"/>
          </a:p>
        </p:txBody>
      </p:sp>
      <p:sp>
        <p:nvSpPr>
          <p:cNvPr id="7" name="Google Shape;111;p17">
            <a:extLst>
              <a:ext uri="{FF2B5EF4-FFF2-40B4-BE49-F238E27FC236}">
                <a16:creationId xmlns:a16="http://schemas.microsoft.com/office/drawing/2014/main" id="{C730A62F-5C42-FB0E-7D21-7893D9C95CCD}"/>
              </a:ext>
            </a:extLst>
          </p:cNvPr>
          <p:cNvSpPr txBox="1">
            <a:spLocks noGrp="1"/>
          </p:cNvSpPr>
          <p:nvPr>
            <p:ph type="subTitle" idx="4294967295"/>
          </p:nvPr>
        </p:nvSpPr>
        <p:spPr>
          <a:xfrm>
            <a:off x="1631609" y="4753599"/>
            <a:ext cx="3747997" cy="1375202"/>
          </a:xfrm>
        </p:spPr>
        <p:txBody>
          <a:bodyPr/>
          <a:lstStyle>
            <a:lvl1pPr>
              <a:lnSpc>
                <a:spcPct val="100000"/>
              </a:lnSpc>
              <a:buNone/>
              <a:defRPr sz="1600"/>
            </a:lvl1pPr>
          </a:lstStyle>
          <a:p>
            <a:pPr lvl="0"/>
            <a:endParaRPr lang="en-US"/>
          </a:p>
        </p:txBody>
      </p:sp>
      <p:sp>
        <p:nvSpPr>
          <p:cNvPr id="8" name="Google Shape;112;p17">
            <a:extLst>
              <a:ext uri="{FF2B5EF4-FFF2-40B4-BE49-F238E27FC236}">
                <a16:creationId xmlns:a16="http://schemas.microsoft.com/office/drawing/2014/main" id="{9A744965-54F4-14E9-2FDA-3F23311F9111}"/>
              </a:ext>
            </a:extLst>
          </p:cNvPr>
          <p:cNvSpPr txBox="1">
            <a:spLocks noGrp="1"/>
          </p:cNvSpPr>
          <p:nvPr>
            <p:ph type="subTitle" idx="4294967295"/>
          </p:nvPr>
        </p:nvSpPr>
        <p:spPr>
          <a:xfrm>
            <a:off x="6733678" y="4753599"/>
            <a:ext cx="3747997" cy="1375202"/>
          </a:xfrm>
        </p:spPr>
        <p:txBody>
          <a:bodyPr/>
          <a:lstStyle>
            <a:lvl1pPr>
              <a:lnSpc>
                <a:spcPct val="100000"/>
              </a:lnSpc>
              <a:buNone/>
              <a:defRPr sz="1600"/>
            </a:lvl1pPr>
          </a:lstStyle>
          <a:p>
            <a:pPr lvl="0"/>
            <a:endParaRPr lang="en-US"/>
          </a:p>
        </p:txBody>
      </p:sp>
      <p:sp>
        <p:nvSpPr>
          <p:cNvPr id="9" name="Google Shape;113;p17">
            <a:extLst>
              <a:ext uri="{FF2B5EF4-FFF2-40B4-BE49-F238E27FC236}">
                <a16:creationId xmlns:a16="http://schemas.microsoft.com/office/drawing/2014/main" id="{E5A26D2F-43E8-9983-94A4-5F3FF730B297}"/>
              </a:ext>
            </a:extLst>
          </p:cNvPr>
          <p:cNvSpPr txBox="1">
            <a:spLocks noGrp="1"/>
          </p:cNvSpPr>
          <p:nvPr>
            <p:ph type="subTitle" idx="4294967295"/>
          </p:nvPr>
        </p:nvSpPr>
        <p:spPr>
          <a:xfrm>
            <a:off x="1631609" y="1700930"/>
            <a:ext cx="3747997" cy="930401"/>
          </a:xfrm>
        </p:spPr>
        <p:txBody>
          <a:bodyPr anchor="b"/>
          <a:lstStyle>
            <a:lvl1pPr>
              <a:lnSpc>
                <a:spcPct val="100000"/>
              </a:lnSpc>
              <a:buNone/>
              <a:defRPr sz="2133" b="1">
                <a:latin typeface="Michroma"/>
                <a:ea typeface="Michroma"/>
                <a:cs typeface="Michroma"/>
              </a:defRPr>
            </a:lvl1pPr>
          </a:lstStyle>
          <a:p>
            <a:pPr lvl="0"/>
            <a:endParaRPr lang="en-US"/>
          </a:p>
        </p:txBody>
      </p:sp>
      <p:sp>
        <p:nvSpPr>
          <p:cNvPr id="10" name="Google Shape;114;p17">
            <a:extLst>
              <a:ext uri="{FF2B5EF4-FFF2-40B4-BE49-F238E27FC236}">
                <a16:creationId xmlns:a16="http://schemas.microsoft.com/office/drawing/2014/main" id="{1452CFAA-8F50-610D-523F-B10F60A8158A}"/>
              </a:ext>
            </a:extLst>
          </p:cNvPr>
          <p:cNvSpPr txBox="1">
            <a:spLocks noGrp="1"/>
          </p:cNvSpPr>
          <p:nvPr>
            <p:ph type="subTitle" idx="4294967295"/>
          </p:nvPr>
        </p:nvSpPr>
        <p:spPr>
          <a:xfrm>
            <a:off x="1631609" y="3919630"/>
            <a:ext cx="3747997" cy="930401"/>
          </a:xfrm>
        </p:spPr>
        <p:txBody>
          <a:bodyPr anchor="b"/>
          <a:lstStyle>
            <a:lvl1pPr>
              <a:lnSpc>
                <a:spcPct val="100000"/>
              </a:lnSpc>
              <a:buNone/>
              <a:defRPr sz="2133" b="1">
                <a:latin typeface="Michroma"/>
                <a:ea typeface="Michroma"/>
                <a:cs typeface="Michroma"/>
              </a:defRPr>
            </a:lvl1pPr>
          </a:lstStyle>
          <a:p>
            <a:pPr lvl="0"/>
            <a:endParaRPr lang="en-US"/>
          </a:p>
        </p:txBody>
      </p:sp>
      <p:sp>
        <p:nvSpPr>
          <p:cNvPr id="11" name="Google Shape;115;p17">
            <a:extLst>
              <a:ext uri="{FF2B5EF4-FFF2-40B4-BE49-F238E27FC236}">
                <a16:creationId xmlns:a16="http://schemas.microsoft.com/office/drawing/2014/main" id="{2DEBE366-F66A-AE21-1991-5E4578FE426E}"/>
              </a:ext>
            </a:extLst>
          </p:cNvPr>
          <p:cNvSpPr txBox="1">
            <a:spLocks noGrp="1"/>
          </p:cNvSpPr>
          <p:nvPr>
            <p:ph type="subTitle" idx="4294967295"/>
          </p:nvPr>
        </p:nvSpPr>
        <p:spPr>
          <a:xfrm>
            <a:off x="6733641" y="1700930"/>
            <a:ext cx="3747997" cy="930401"/>
          </a:xfrm>
        </p:spPr>
        <p:txBody>
          <a:bodyPr anchor="b"/>
          <a:lstStyle>
            <a:lvl1pPr>
              <a:lnSpc>
                <a:spcPct val="100000"/>
              </a:lnSpc>
              <a:buNone/>
              <a:defRPr sz="2133" b="1">
                <a:latin typeface="Michroma"/>
                <a:ea typeface="Michroma"/>
                <a:cs typeface="Michroma"/>
              </a:defRPr>
            </a:lvl1pPr>
          </a:lstStyle>
          <a:p>
            <a:pPr lvl="0"/>
            <a:endParaRPr lang="en-US"/>
          </a:p>
        </p:txBody>
      </p:sp>
      <p:sp>
        <p:nvSpPr>
          <p:cNvPr id="12" name="Google Shape;116;p17">
            <a:extLst>
              <a:ext uri="{FF2B5EF4-FFF2-40B4-BE49-F238E27FC236}">
                <a16:creationId xmlns:a16="http://schemas.microsoft.com/office/drawing/2014/main" id="{0943601B-FA34-9BC1-FEFD-3B46EC29A412}"/>
              </a:ext>
            </a:extLst>
          </p:cNvPr>
          <p:cNvSpPr txBox="1">
            <a:spLocks noGrp="1"/>
          </p:cNvSpPr>
          <p:nvPr>
            <p:ph type="subTitle" idx="4294967295"/>
          </p:nvPr>
        </p:nvSpPr>
        <p:spPr>
          <a:xfrm>
            <a:off x="6733641" y="3919630"/>
            <a:ext cx="3747997" cy="930401"/>
          </a:xfrm>
        </p:spPr>
        <p:txBody>
          <a:bodyPr anchor="b"/>
          <a:lstStyle>
            <a:lvl1pPr>
              <a:lnSpc>
                <a:spcPct val="100000"/>
              </a:lnSpc>
              <a:buNone/>
              <a:defRPr sz="2133" b="1">
                <a:latin typeface="Michroma"/>
                <a:ea typeface="Michroma"/>
                <a:cs typeface="Michroma"/>
              </a:defRPr>
            </a:lvl1pPr>
          </a:lstStyle>
          <a:p>
            <a:pPr lvl="0"/>
            <a:endParaRPr lang="en-US"/>
          </a:p>
        </p:txBody>
      </p:sp>
      <p:sp>
        <p:nvSpPr>
          <p:cNvPr id="13" name="Google Shape;117;p17">
            <a:extLst>
              <a:ext uri="{FF2B5EF4-FFF2-40B4-BE49-F238E27FC236}">
                <a16:creationId xmlns:a16="http://schemas.microsoft.com/office/drawing/2014/main" id="{5F938F19-9472-AFD2-9B27-45A4AA9723E9}"/>
              </a:ext>
            </a:extLst>
          </p:cNvPr>
          <p:cNvSpPr txBox="1">
            <a:spLocks noGrp="1"/>
          </p:cNvSpPr>
          <p:nvPr>
            <p:ph type="title"/>
          </p:nvPr>
        </p:nvSpPr>
        <p:spPr>
          <a:xfrm>
            <a:off x="960001" y="627232"/>
            <a:ext cx="10272003" cy="763597"/>
          </a:xfrm>
        </p:spPr>
        <p:txBody>
          <a:bodyPr/>
          <a:lstStyle>
            <a:lvl1pPr>
              <a:defRPr sz="3867"/>
            </a:lvl1pPr>
          </a:lstStyle>
          <a:p>
            <a:pPr lvl="0"/>
            <a:endParaRPr lang="en-US"/>
          </a:p>
        </p:txBody>
      </p:sp>
    </p:spTree>
    <p:extLst>
      <p:ext uri="{BB962C8B-B14F-4D97-AF65-F5344CB8AC3E}">
        <p14:creationId xmlns:p14="http://schemas.microsoft.com/office/powerpoint/2010/main" val="30551112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six columns">
    <p:spTree>
      <p:nvGrpSpPr>
        <p:cNvPr id="1" name=""/>
        <p:cNvGrpSpPr/>
        <p:nvPr/>
      </p:nvGrpSpPr>
      <p:grpSpPr>
        <a:xfrm>
          <a:off x="0" y="0"/>
          <a:ext cx="0" cy="0"/>
          <a:chOff x="0" y="0"/>
          <a:chExt cx="0" cy="0"/>
        </a:xfrm>
      </p:grpSpPr>
      <p:grpSp>
        <p:nvGrpSpPr>
          <p:cNvPr id="2" name="Google Shape;119;p18">
            <a:extLst>
              <a:ext uri="{FF2B5EF4-FFF2-40B4-BE49-F238E27FC236}">
                <a16:creationId xmlns:a16="http://schemas.microsoft.com/office/drawing/2014/main" id="{1E3A0E4F-DC95-B1C2-ABF3-FBD0808BE49A}"/>
              </a:ext>
            </a:extLst>
          </p:cNvPr>
          <p:cNvGrpSpPr/>
          <p:nvPr/>
        </p:nvGrpSpPr>
        <p:grpSpPr>
          <a:xfrm>
            <a:off x="-25403" y="0"/>
            <a:ext cx="12217409" cy="6858000"/>
            <a:chOff x="-25403" y="0"/>
            <a:chExt cx="12217409" cy="6858000"/>
          </a:xfrm>
        </p:grpSpPr>
        <p:pic>
          <p:nvPicPr>
            <p:cNvPr id="3" name="Google Shape;120;p18">
              <a:extLst>
                <a:ext uri="{FF2B5EF4-FFF2-40B4-BE49-F238E27FC236}">
                  <a16:creationId xmlns:a16="http://schemas.microsoft.com/office/drawing/2014/main" id="{AF3B8FB5-C1BE-ADCF-D176-CB681E23FD5A}"/>
                </a:ext>
              </a:extLst>
            </p:cNvPr>
            <p:cNvPicPr>
              <a:picLocks noChangeAspect="1"/>
            </p:cNvPicPr>
            <p:nvPr/>
          </p:nvPicPr>
          <p:blipFill>
            <a:blip r:embed="rId2">
              <a:alphaModFix amt="70000"/>
            </a:blip>
            <a:srcRect r="21439"/>
            <a:stretch>
              <a:fillRect/>
            </a:stretch>
          </p:blipFill>
          <p:spPr>
            <a:xfrm rot="10799991">
              <a:off x="10" y="0"/>
              <a:ext cx="12191996" cy="6858000"/>
            </a:xfrm>
            <a:prstGeom prst="rect">
              <a:avLst/>
            </a:prstGeom>
            <a:noFill/>
            <a:ln cap="flat">
              <a:noFill/>
            </a:ln>
          </p:spPr>
        </p:pic>
        <p:pic>
          <p:nvPicPr>
            <p:cNvPr id="4" name="Google Shape;121;p18">
              <a:extLst>
                <a:ext uri="{FF2B5EF4-FFF2-40B4-BE49-F238E27FC236}">
                  <a16:creationId xmlns:a16="http://schemas.microsoft.com/office/drawing/2014/main" id="{D0CFE747-1BFB-F5D6-1E73-125BBA186B8B}"/>
                </a:ext>
              </a:extLst>
            </p:cNvPr>
            <p:cNvPicPr>
              <a:picLocks noChangeAspect="1"/>
            </p:cNvPicPr>
            <p:nvPr/>
          </p:nvPicPr>
          <p:blipFill>
            <a:blip r:embed="rId3">
              <a:alphaModFix/>
            </a:blip>
            <a:srcRect l="6190" t="9786" r="46699" b="55933"/>
            <a:stretch>
              <a:fillRect/>
            </a:stretch>
          </p:blipFill>
          <p:spPr>
            <a:xfrm rot="5400013" flipH="1">
              <a:off x="-745072" y="719669"/>
              <a:ext cx="4131734" cy="2692395"/>
            </a:xfrm>
            <a:prstGeom prst="rect">
              <a:avLst/>
            </a:prstGeom>
            <a:noFill/>
            <a:ln cap="flat">
              <a:noFill/>
            </a:ln>
          </p:spPr>
        </p:pic>
      </p:grpSp>
      <p:sp>
        <p:nvSpPr>
          <p:cNvPr id="5" name="Google Shape;122;p18">
            <a:extLst>
              <a:ext uri="{FF2B5EF4-FFF2-40B4-BE49-F238E27FC236}">
                <a16:creationId xmlns:a16="http://schemas.microsoft.com/office/drawing/2014/main" id="{E37569BC-10D1-56AF-A3D6-70D1176FAC44}"/>
              </a:ext>
            </a:extLst>
          </p:cNvPr>
          <p:cNvSpPr txBox="1">
            <a:spLocks noGrp="1"/>
          </p:cNvSpPr>
          <p:nvPr>
            <p:ph type="subTitle" idx="4294967295"/>
          </p:nvPr>
        </p:nvSpPr>
        <p:spPr>
          <a:xfrm>
            <a:off x="950966" y="2534936"/>
            <a:ext cx="2648001" cy="1375202"/>
          </a:xfrm>
        </p:spPr>
        <p:txBody>
          <a:bodyPr/>
          <a:lstStyle>
            <a:lvl1pPr>
              <a:lnSpc>
                <a:spcPct val="100000"/>
              </a:lnSpc>
              <a:buNone/>
              <a:defRPr sz="1600"/>
            </a:lvl1pPr>
          </a:lstStyle>
          <a:p>
            <a:pPr lvl="0"/>
            <a:endParaRPr lang="en-US"/>
          </a:p>
        </p:txBody>
      </p:sp>
      <p:sp>
        <p:nvSpPr>
          <p:cNvPr id="6" name="Google Shape;123;p18">
            <a:extLst>
              <a:ext uri="{FF2B5EF4-FFF2-40B4-BE49-F238E27FC236}">
                <a16:creationId xmlns:a16="http://schemas.microsoft.com/office/drawing/2014/main" id="{550757FD-3101-17DA-9FD0-C895F30C92D0}"/>
              </a:ext>
            </a:extLst>
          </p:cNvPr>
          <p:cNvSpPr txBox="1">
            <a:spLocks noGrp="1"/>
          </p:cNvSpPr>
          <p:nvPr>
            <p:ph type="subTitle" idx="4294967295"/>
          </p:nvPr>
        </p:nvSpPr>
        <p:spPr>
          <a:xfrm>
            <a:off x="4450503" y="2534945"/>
            <a:ext cx="2648001" cy="1375202"/>
          </a:xfrm>
        </p:spPr>
        <p:txBody>
          <a:bodyPr/>
          <a:lstStyle>
            <a:lvl1pPr>
              <a:lnSpc>
                <a:spcPct val="100000"/>
              </a:lnSpc>
              <a:buNone/>
              <a:defRPr sz="1600"/>
            </a:lvl1pPr>
          </a:lstStyle>
          <a:p>
            <a:pPr lvl="0"/>
            <a:endParaRPr lang="en-US"/>
          </a:p>
        </p:txBody>
      </p:sp>
      <p:sp>
        <p:nvSpPr>
          <p:cNvPr id="7" name="Google Shape;124;p18">
            <a:extLst>
              <a:ext uri="{FF2B5EF4-FFF2-40B4-BE49-F238E27FC236}">
                <a16:creationId xmlns:a16="http://schemas.microsoft.com/office/drawing/2014/main" id="{96675663-C2CA-8389-875D-EE7ECCDD2D87}"/>
              </a:ext>
            </a:extLst>
          </p:cNvPr>
          <p:cNvSpPr txBox="1">
            <a:spLocks noGrp="1"/>
          </p:cNvSpPr>
          <p:nvPr>
            <p:ph type="subTitle" idx="4294967295"/>
          </p:nvPr>
        </p:nvSpPr>
        <p:spPr>
          <a:xfrm>
            <a:off x="950966" y="4753599"/>
            <a:ext cx="2648001" cy="1375202"/>
          </a:xfrm>
        </p:spPr>
        <p:txBody>
          <a:bodyPr/>
          <a:lstStyle>
            <a:lvl1pPr>
              <a:lnSpc>
                <a:spcPct val="100000"/>
              </a:lnSpc>
              <a:buNone/>
              <a:defRPr sz="1600"/>
            </a:lvl1pPr>
          </a:lstStyle>
          <a:p>
            <a:pPr lvl="0"/>
            <a:endParaRPr lang="en-US"/>
          </a:p>
        </p:txBody>
      </p:sp>
      <p:sp>
        <p:nvSpPr>
          <p:cNvPr id="8" name="Google Shape;125;p18">
            <a:extLst>
              <a:ext uri="{FF2B5EF4-FFF2-40B4-BE49-F238E27FC236}">
                <a16:creationId xmlns:a16="http://schemas.microsoft.com/office/drawing/2014/main" id="{9563DCBD-0911-139D-106F-F39BD9EED906}"/>
              </a:ext>
            </a:extLst>
          </p:cNvPr>
          <p:cNvSpPr txBox="1">
            <a:spLocks noGrp="1"/>
          </p:cNvSpPr>
          <p:nvPr>
            <p:ph type="subTitle" idx="4294967295"/>
          </p:nvPr>
        </p:nvSpPr>
        <p:spPr>
          <a:xfrm>
            <a:off x="4450503" y="4753599"/>
            <a:ext cx="2648001" cy="1375202"/>
          </a:xfrm>
        </p:spPr>
        <p:txBody>
          <a:bodyPr/>
          <a:lstStyle>
            <a:lvl1pPr>
              <a:lnSpc>
                <a:spcPct val="100000"/>
              </a:lnSpc>
              <a:buNone/>
              <a:defRPr sz="1600"/>
            </a:lvl1pPr>
          </a:lstStyle>
          <a:p>
            <a:pPr lvl="0"/>
            <a:endParaRPr lang="en-US"/>
          </a:p>
        </p:txBody>
      </p:sp>
      <p:sp>
        <p:nvSpPr>
          <p:cNvPr id="9" name="Google Shape;126;p18">
            <a:extLst>
              <a:ext uri="{FF2B5EF4-FFF2-40B4-BE49-F238E27FC236}">
                <a16:creationId xmlns:a16="http://schemas.microsoft.com/office/drawing/2014/main" id="{FECA6BE1-6FF9-1677-B7E0-76E8030F3565}"/>
              </a:ext>
            </a:extLst>
          </p:cNvPr>
          <p:cNvSpPr txBox="1">
            <a:spLocks noGrp="1"/>
          </p:cNvSpPr>
          <p:nvPr>
            <p:ph type="subTitle" idx="4294967295"/>
          </p:nvPr>
        </p:nvSpPr>
        <p:spPr>
          <a:xfrm>
            <a:off x="7950013" y="2534945"/>
            <a:ext cx="2648001" cy="1375202"/>
          </a:xfrm>
        </p:spPr>
        <p:txBody>
          <a:bodyPr/>
          <a:lstStyle>
            <a:lvl1pPr>
              <a:lnSpc>
                <a:spcPct val="100000"/>
              </a:lnSpc>
              <a:buNone/>
              <a:defRPr sz="1600"/>
            </a:lvl1pPr>
          </a:lstStyle>
          <a:p>
            <a:pPr lvl="0"/>
            <a:endParaRPr lang="en-US"/>
          </a:p>
        </p:txBody>
      </p:sp>
      <p:sp>
        <p:nvSpPr>
          <p:cNvPr id="10" name="Google Shape;127;p18">
            <a:extLst>
              <a:ext uri="{FF2B5EF4-FFF2-40B4-BE49-F238E27FC236}">
                <a16:creationId xmlns:a16="http://schemas.microsoft.com/office/drawing/2014/main" id="{AA20E964-1BF6-42E1-B4C9-51219B7314A8}"/>
              </a:ext>
            </a:extLst>
          </p:cNvPr>
          <p:cNvSpPr txBox="1">
            <a:spLocks noGrp="1"/>
          </p:cNvSpPr>
          <p:nvPr>
            <p:ph type="subTitle" idx="4294967295"/>
          </p:nvPr>
        </p:nvSpPr>
        <p:spPr>
          <a:xfrm>
            <a:off x="7950013" y="4753599"/>
            <a:ext cx="2648001" cy="1375202"/>
          </a:xfrm>
        </p:spPr>
        <p:txBody>
          <a:bodyPr/>
          <a:lstStyle>
            <a:lvl1pPr>
              <a:lnSpc>
                <a:spcPct val="100000"/>
              </a:lnSpc>
              <a:buNone/>
              <a:defRPr sz="1600"/>
            </a:lvl1pPr>
          </a:lstStyle>
          <a:p>
            <a:pPr lvl="0"/>
            <a:endParaRPr lang="en-US"/>
          </a:p>
        </p:txBody>
      </p:sp>
      <p:sp>
        <p:nvSpPr>
          <p:cNvPr id="11" name="Google Shape;128;p18">
            <a:extLst>
              <a:ext uri="{FF2B5EF4-FFF2-40B4-BE49-F238E27FC236}">
                <a16:creationId xmlns:a16="http://schemas.microsoft.com/office/drawing/2014/main" id="{A5703A5A-88CC-7EE2-9A06-B303B5D23855}"/>
              </a:ext>
            </a:extLst>
          </p:cNvPr>
          <p:cNvSpPr txBox="1">
            <a:spLocks noGrp="1"/>
          </p:cNvSpPr>
          <p:nvPr>
            <p:ph type="subTitle" idx="4294967295"/>
          </p:nvPr>
        </p:nvSpPr>
        <p:spPr>
          <a:xfrm>
            <a:off x="950966" y="1760530"/>
            <a:ext cx="2645596" cy="870801"/>
          </a:xfrm>
        </p:spPr>
        <p:txBody>
          <a:bodyPr anchor="b"/>
          <a:lstStyle>
            <a:lvl1pPr>
              <a:lnSpc>
                <a:spcPct val="100000"/>
              </a:lnSpc>
              <a:buNone/>
              <a:defRPr sz="2133" b="1">
                <a:latin typeface="Michroma"/>
                <a:ea typeface="Michroma"/>
                <a:cs typeface="Michroma"/>
              </a:defRPr>
            </a:lvl1pPr>
          </a:lstStyle>
          <a:p>
            <a:pPr lvl="0"/>
            <a:endParaRPr lang="en-US"/>
          </a:p>
        </p:txBody>
      </p:sp>
      <p:sp>
        <p:nvSpPr>
          <p:cNvPr id="12" name="Google Shape;129;p18">
            <a:extLst>
              <a:ext uri="{FF2B5EF4-FFF2-40B4-BE49-F238E27FC236}">
                <a16:creationId xmlns:a16="http://schemas.microsoft.com/office/drawing/2014/main" id="{D77C3E72-EF85-5496-34C9-B5C8C1365520}"/>
              </a:ext>
            </a:extLst>
          </p:cNvPr>
          <p:cNvSpPr txBox="1">
            <a:spLocks noGrp="1"/>
          </p:cNvSpPr>
          <p:nvPr>
            <p:ph type="subTitle" idx="4294967295"/>
          </p:nvPr>
        </p:nvSpPr>
        <p:spPr>
          <a:xfrm>
            <a:off x="4452899" y="1760549"/>
            <a:ext cx="2645596" cy="870801"/>
          </a:xfrm>
        </p:spPr>
        <p:txBody>
          <a:bodyPr anchor="b"/>
          <a:lstStyle>
            <a:lvl1pPr>
              <a:lnSpc>
                <a:spcPct val="100000"/>
              </a:lnSpc>
              <a:buNone/>
              <a:defRPr sz="2133" b="1">
                <a:latin typeface="Michroma"/>
                <a:ea typeface="Michroma"/>
                <a:cs typeface="Michroma"/>
              </a:defRPr>
            </a:lvl1pPr>
          </a:lstStyle>
          <a:p>
            <a:pPr lvl="0"/>
            <a:endParaRPr lang="en-US"/>
          </a:p>
        </p:txBody>
      </p:sp>
      <p:sp>
        <p:nvSpPr>
          <p:cNvPr id="13" name="Google Shape;130;p18">
            <a:extLst>
              <a:ext uri="{FF2B5EF4-FFF2-40B4-BE49-F238E27FC236}">
                <a16:creationId xmlns:a16="http://schemas.microsoft.com/office/drawing/2014/main" id="{3C58D5BF-03DB-202B-40AD-E613C1EA7DF6}"/>
              </a:ext>
            </a:extLst>
          </p:cNvPr>
          <p:cNvSpPr txBox="1">
            <a:spLocks noGrp="1"/>
          </p:cNvSpPr>
          <p:nvPr>
            <p:ph type="subTitle" idx="4294967295"/>
          </p:nvPr>
        </p:nvSpPr>
        <p:spPr>
          <a:xfrm>
            <a:off x="7950013" y="1760549"/>
            <a:ext cx="2645596" cy="870801"/>
          </a:xfrm>
        </p:spPr>
        <p:txBody>
          <a:bodyPr anchor="b"/>
          <a:lstStyle>
            <a:lvl1pPr>
              <a:lnSpc>
                <a:spcPct val="100000"/>
              </a:lnSpc>
              <a:buNone/>
              <a:defRPr sz="2133" b="1">
                <a:latin typeface="Michroma"/>
                <a:ea typeface="Michroma"/>
                <a:cs typeface="Michroma"/>
              </a:defRPr>
            </a:lvl1pPr>
          </a:lstStyle>
          <a:p>
            <a:pPr lvl="0"/>
            <a:endParaRPr lang="en-US"/>
          </a:p>
        </p:txBody>
      </p:sp>
      <p:sp>
        <p:nvSpPr>
          <p:cNvPr id="14" name="Google Shape;131;p18">
            <a:extLst>
              <a:ext uri="{FF2B5EF4-FFF2-40B4-BE49-F238E27FC236}">
                <a16:creationId xmlns:a16="http://schemas.microsoft.com/office/drawing/2014/main" id="{32778A26-31A6-1B3F-C74C-ECFD46B1B856}"/>
              </a:ext>
            </a:extLst>
          </p:cNvPr>
          <p:cNvSpPr txBox="1">
            <a:spLocks noGrp="1"/>
          </p:cNvSpPr>
          <p:nvPr>
            <p:ph type="subTitle" idx="4294967295"/>
          </p:nvPr>
        </p:nvSpPr>
        <p:spPr>
          <a:xfrm>
            <a:off x="950966" y="3979231"/>
            <a:ext cx="2648001" cy="870801"/>
          </a:xfrm>
        </p:spPr>
        <p:txBody>
          <a:bodyPr anchor="b"/>
          <a:lstStyle>
            <a:lvl1pPr>
              <a:lnSpc>
                <a:spcPct val="100000"/>
              </a:lnSpc>
              <a:buNone/>
              <a:defRPr sz="2133" b="1">
                <a:latin typeface="Michroma"/>
                <a:ea typeface="Michroma"/>
                <a:cs typeface="Michroma"/>
              </a:defRPr>
            </a:lvl1pPr>
          </a:lstStyle>
          <a:p>
            <a:pPr lvl="0"/>
            <a:endParaRPr lang="en-US"/>
          </a:p>
        </p:txBody>
      </p:sp>
      <p:sp>
        <p:nvSpPr>
          <p:cNvPr id="15" name="Google Shape;132;p18">
            <a:extLst>
              <a:ext uri="{FF2B5EF4-FFF2-40B4-BE49-F238E27FC236}">
                <a16:creationId xmlns:a16="http://schemas.microsoft.com/office/drawing/2014/main" id="{FB207ABE-4346-963C-C2FD-CB07262CBA53}"/>
              </a:ext>
            </a:extLst>
          </p:cNvPr>
          <p:cNvSpPr txBox="1">
            <a:spLocks noGrp="1"/>
          </p:cNvSpPr>
          <p:nvPr>
            <p:ph type="subTitle" idx="4294967295"/>
          </p:nvPr>
        </p:nvSpPr>
        <p:spPr>
          <a:xfrm>
            <a:off x="4452899" y="3979231"/>
            <a:ext cx="2645596" cy="870801"/>
          </a:xfrm>
        </p:spPr>
        <p:txBody>
          <a:bodyPr anchor="b"/>
          <a:lstStyle>
            <a:lvl1pPr>
              <a:lnSpc>
                <a:spcPct val="100000"/>
              </a:lnSpc>
              <a:buNone/>
              <a:defRPr sz="2133" b="1">
                <a:latin typeface="Michroma"/>
                <a:ea typeface="Michroma"/>
                <a:cs typeface="Michroma"/>
              </a:defRPr>
            </a:lvl1pPr>
          </a:lstStyle>
          <a:p>
            <a:pPr lvl="0"/>
            <a:endParaRPr lang="en-US"/>
          </a:p>
        </p:txBody>
      </p:sp>
      <p:sp>
        <p:nvSpPr>
          <p:cNvPr id="16" name="Google Shape;133;p18">
            <a:extLst>
              <a:ext uri="{FF2B5EF4-FFF2-40B4-BE49-F238E27FC236}">
                <a16:creationId xmlns:a16="http://schemas.microsoft.com/office/drawing/2014/main" id="{E095FB45-229D-F37F-2A2A-2232336CF8A4}"/>
              </a:ext>
            </a:extLst>
          </p:cNvPr>
          <p:cNvSpPr txBox="1">
            <a:spLocks noGrp="1"/>
          </p:cNvSpPr>
          <p:nvPr>
            <p:ph type="subTitle" idx="4294967295"/>
          </p:nvPr>
        </p:nvSpPr>
        <p:spPr>
          <a:xfrm>
            <a:off x="7950013" y="3979231"/>
            <a:ext cx="2645596" cy="870801"/>
          </a:xfrm>
        </p:spPr>
        <p:txBody>
          <a:bodyPr anchor="b"/>
          <a:lstStyle>
            <a:lvl1pPr>
              <a:lnSpc>
                <a:spcPct val="100000"/>
              </a:lnSpc>
              <a:buNone/>
              <a:defRPr sz="2133" b="1">
                <a:latin typeface="Michroma"/>
                <a:ea typeface="Michroma"/>
                <a:cs typeface="Michroma"/>
              </a:defRPr>
            </a:lvl1pPr>
          </a:lstStyle>
          <a:p>
            <a:pPr lvl="0"/>
            <a:endParaRPr lang="en-US"/>
          </a:p>
        </p:txBody>
      </p:sp>
      <p:sp>
        <p:nvSpPr>
          <p:cNvPr id="17" name="Google Shape;134;p18">
            <a:extLst>
              <a:ext uri="{FF2B5EF4-FFF2-40B4-BE49-F238E27FC236}">
                <a16:creationId xmlns:a16="http://schemas.microsoft.com/office/drawing/2014/main" id="{CBAC8B27-1144-42C3-EEA3-E375F17161CB}"/>
              </a:ext>
            </a:extLst>
          </p:cNvPr>
          <p:cNvSpPr txBox="1">
            <a:spLocks noGrp="1"/>
          </p:cNvSpPr>
          <p:nvPr>
            <p:ph type="title"/>
          </p:nvPr>
        </p:nvSpPr>
        <p:spPr>
          <a:xfrm>
            <a:off x="960001" y="627232"/>
            <a:ext cx="10272003" cy="763597"/>
          </a:xfrm>
        </p:spPr>
        <p:txBody>
          <a:bodyPr/>
          <a:lstStyle>
            <a:lvl1pPr>
              <a:defRPr sz="3867"/>
            </a:lvl1pPr>
          </a:lstStyle>
          <a:p>
            <a:pPr lvl="0"/>
            <a:endParaRPr lang="en-US"/>
          </a:p>
        </p:txBody>
      </p:sp>
    </p:spTree>
    <p:extLst>
      <p:ext uri="{BB962C8B-B14F-4D97-AF65-F5344CB8AC3E}">
        <p14:creationId xmlns:p14="http://schemas.microsoft.com/office/powerpoint/2010/main" val="13098802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Numbers and text">
    <p:spTree>
      <p:nvGrpSpPr>
        <p:cNvPr id="1" name=""/>
        <p:cNvGrpSpPr/>
        <p:nvPr/>
      </p:nvGrpSpPr>
      <p:grpSpPr>
        <a:xfrm>
          <a:off x="0" y="0"/>
          <a:ext cx="0" cy="0"/>
          <a:chOff x="0" y="0"/>
          <a:chExt cx="0" cy="0"/>
        </a:xfrm>
      </p:grpSpPr>
      <p:grpSp>
        <p:nvGrpSpPr>
          <p:cNvPr id="2" name="Google Shape;136;p19">
            <a:extLst>
              <a:ext uri="{FF2B5EF4-FFF2-40B4-BE49-F238E27FC236}">
                <a16:creationId xmlns:a16="http://schemas.microsoft.com/office/drawing/2014/main" id="{14E03A22-D93A-6E6A-01FE-9B30EE09BFF7}"/>
              </a:ext>
            </a:extLst>
          </p:cNvPr>
          <p:cNvGrpSpPr/>
          <p:nvPr/>
        </p:nvGrpSpPr>
        <p:grpSpPr>
          <a:xfrm>
            <a:off x="0" y="0"/>
            <a:ext cx="12191996" cy="6858017"/>
            <a:chOff x="0" y="0"/>
            <a:chExt cx="12191996" cy="6858017"/>
          </a:xfrm>
        </p:grpSpPr>
        <p:pic>
          <p:nvPicPr>
            <p:cNvPr id="3" name="Google Shape;137;p19">
              <a:extLst>
                <a:ext uri="{FF2B5EF4-FFF2-40B4-BE49-F238E27FC236}">
                  <a16:creationId xmlns:a16="http://schemas.microsoft.com/office/drawing/2014/main" id="{085FDDFC-D268-7599-34A5-703731327713}"/>
                </a:ext>
              </a:extLst>
            </p:cNvPr>
            <p:cNvPicPr>
              <a:picLocks noChangeAspect="1"/>
            </p:cNvPicPr>
            <p:nvPr/>
          </p:nvPicPr>
          <p:blipFill>
            <a:blip r:embed="rId2">
              <a:alphaModFix amt="70000"/>
            </a:blip>
            <a:stretch>
              <a:fillRect/>
            </a:stretch>
          </p:blipFill>
          <p:spPr>
            <a:xfrm>
              <a:off x="0" y="0"/>
              <a:ext cx="12191996" cy="6858000"/>
            </a:xfrm>
            <a:prstGeom prst="rect">
              <a:avLst/>
            </a:prstGeom>
            <a:noFill/>
            <a:ln cap="flat">
              <a:noFill/>
            </a:ln>
          </p:spPr>
        </p:pic>
        <p:pic>
          <p:nvPicPr>
            <p:cNvPr id="4" name="Google Shape;138;p19">
              <a:extLst>
                <a:ext uri="{FF2B5EF4-FFF2-40B4-BE49-F238E27FC236}">
                  <a16:creationId xmlns:a16="http://schemas.microsoft.com/office/drawing/2014/main" id="{4359E2C6-548E-7408-E7A9-F00FFFA95E07}"/>
                </a:ext>
              </a:extLst>
            </p:cNvPr>
            <p:cNvPicPr>
              <a:picLocks noChangeAspect="1"/>
            </p:cNvPicPr>
            <p:nvPr/>
          </p:nvPicPr>
          <p:blipFill>
            <a:blip r:embed="rId3">
              <a:alphaModFix amt="70000"/>
            </a:blip>
            <a:srcRect l="6188" t="-4659" r="39193" b="44613"/>
            <a:stretch>
              <a:fillRect/>
            </a:stretch>
          </p:blipFill>
          <p:spPr>
            <a:xfrm rot="10799991" flipH="1">
              <a:off x="7400779" y="20180"/>
              <a:ext cx="4790239" cy="4715999"/>
            </a:xfrm>
            <a:prstGeom prst="rect">
              <a:avLst/>
            </a:prstGeom>
            <a:noFill/>
            <a:ln cap="flat">
              <a:noFill/>
            </a:ln>
          </p:spPr>
        </p:pic>
        <p:pic>
          <p:nvPicPr>
            <p:cNvPr id="5" name="Google Shape;139;p19">
              <a:extLst>
                <a:ext uri="{FF2B5EF4-FFF2-40B4-BE49-F238E27FC236}">
                  <a16:creationId xmlns:a16="http://schemas.microsoft.com/office/drawing/2014/main" id="{D5760E42-D0CC-1309-E34D-C729856BB565}"/>
                </a:ext>
              </a:extLst>
            </p:cNvPr>
            <p:cNvPicPr>
              <a:picLocks noChangeAspect="1"/>
            </p:cNvPicPr>
            <p:nvPr/>
          </p:nvPicPr>
          <p:blipFill>
            <a:blip r:embed="rId3">
              <a:alphaModFix amt="70000"/>
            </a:blip>
            <a:srcRect l="6188" t="-4659" r="39193" b="44613"/>
            <a:stretch>
              <a:fillRect/>
            </a:stretch>
          </p:blipFill>
          <p:spPr>
            <a:xfrm flipH="1">
              <a:off x="18" y="2142018"/>
              <a:ext cx="4790239" cy="4715999"/>
            </a:xfrm>
            <a:prstGeom prst="rect">
              <a:avLst/>
            </a:prstGeom>
            <a:noFill/>
            <a:ln cap="flat">
              <a:noFill/>
            </a:ln>
          </p:spPr>
        </p:pic>
      </p:grpSp>
      <p:sp>
        <p:nvSpPr>
          <p:cNvPr id="6" name="Google Shape;140;p19">
            <a:extLst>
              <a:ext uri="{FF2B5EF4-FFF2-40B4-BE49-F238E27FC236}">
                <a16:creationId xmlns:a16="http://schemas.microsoft.com/office/drawing/2014/main" id="{BD3A1F51-E01B-C763-3AB0-84698C7FA630}"/>
              </a:ext>
            </a:extLst>
          </p:cNvPr>
          <p:cNvSpPr txBox="1">
            <a:spLocks noGrp="1"/>
          </p:cNvSpPr>
          <p:nvPr>
            <p:ph type="title"/>
          </p:nvPr>
        </p:nvSpPr>
        <p:spPr>
          <a:xfrm>
            <a:off x="3125199" y="2624867"/>
            <a:ext cx="5941597" cy="1025197"/>
          </a:xfrm>
        </p:spPr>
        <p:txBody>
          <a:bodyPr anchor="b" anchorCtr="1"/>
          <a:lstStyle>
            <a:lvl1pPr algn="ctr">
              <a:defRPr sz="5333">
                <a:solidFill>
                  <a:srgbClr val="B690F0"/>
                </a:solidFill>
              </a:defRPr>
            </a:lvl1pPr>
          </a:lstStyle>
          <a:p>
            <a:pPr lvl="0"/>
            <a:r>
              <a:rPr lang="en-US"/>
              <a:t>xx%</a:t>
            </a:r>
          </a:p>
        </p:txBody>
      </p:sp>
      <p:sp>
        <p:nvSpPr>
          <p:cNvPr id="7" name="Google Shape;141;p19">
            <a:extLst>
              <a:ext uri="{FF2B5EF4-FFF2-40B4-BE49-F238E27FC236}">
                <a16:creationId xmlns:a16="http://schemas.microsoft.com/office/drawing/2014/main" id="{9B931426-2F02-E311-10BF-CF7570D63AC2}"/>
              </a:ext>
            </a:extLst>
          </p:cNvPr>
          <p:cNvSpPr txBox="1">
            <a:spLocks noGrp="1"/>
          </p:cNvSpPr>
          <p:nvPr>
            <p:ph type="subTitle" idx="4294967295"/>
          </p:nvPr>
        </p:nvSpPr>
        <p:spPr>
          <a:xfrm>
            <a:off x="3125199" y="3556330"/>
            <a:ext cx="5941597" cy="676802"/>
          </a:xfrm>
        </p:spPr>
        <p:txBody>
          <a:bodyPr anchorCtr="1"/>
          <a:lstStyle>
            <a:lvl1pPr algn="ctr">
              <a:lnSpc>
                <a:spcPct val="100000"/>
              </a:lnSpc>
              <a:buNone/>
              <a:defRPr sz="2133"/>
            </a:lvl1pPr>
          </a:lstStyle>
          <a:p>
            <a:pPr lvl="0"/>
            <a:endParaRPr lang="en-US"/>
          </a:p>
        </p:txBody>
      </p:sp>
      <p:sp>
        <p:nvSpPr>
          <p:cNvPr id="8" name="Google Shape;142;p19">
            <a:extLst>
              <a:ext uri="{FF2B5EF4-FFF2-40B4-BE49-F238E27FC236}">
                <a16:creationId xmlns:a16="http://schemas.microsoft.com/office/drawing/2014/main" id="{63F0B3B4-564D-7D2B-CAB5-FC560E643E7C}"/>
              </a:ext>
            </a:extLst>
          </p:cNvPr>
          <p:cNvSpPr txBox="1">
            <a:spLocks noGrp="1"/>
          </p:cNvSpPr>
          <p:nvPr>
            <p:ph type="title" idx="4294967295"/>
          </p:nvPr>
        </p:nvSpPr>
        <p:spPr>
          <a:xfrm>
            <a:off x="950884" y="729197"/>
            <a:ext cx="5941597" cy="1025197"/>
          </a:xfrm>
        </p:spPr>
        <p:txBody>
          <a:bodyPr anchor="b" anchorCtr="1"/>
          <a:lstStyle>
            <a:lvl1pPr algn="ctr">
              <a:defRPr sz="5333">
                <a:solidFill>
                  <a:srgbClr val="B690F0"/>
                </a:solidFill>
              </a:defRPr>
            </a:lvl1pPr>
          </a:lstStyle>
          <a:p>
            <a:pPr lvl="0"/>
            <a:r>
              <a:rPr lang="en-US"/>
              <a:t>xx%</a:t>
            </a:r>
          </a:p>
        </p:txBody>
      </p:sp>
      <p:sp>
        <p:nvSpPr>
          <p:cNvPr id="9" name="Google Shape;143;p19">
            <a:extLst>
              <a:ext uri="{FF2B5EF4-FFF2-40B4-BE49-F238E27FC236}">
                <a16:creationId xmlns:a16="http://schemas.microsoft.com/office/drawing/2014/main" id="{839E030B-A45E-1940-DB41-7A32418A904F}"/>
              </a:ext>
            </a:extLst>
          </p:cNvPr>
          <p:cNvSpPr txBox="1">
            <a:spLocks noGrp="1"/>
          </p:cNvSpPr>
          <p:nvPr>
            <p:ph type="subTitle" idx="4294967295"/>
          </p:nvPr>
        </p:nvSpPr>
        <p:spPr>
          <a:xfrm>
            <a:off x="950884" y="1660861"/>
            <a:ext cx="5941597" cy="676802"/>
          </a:xfrm>
        </p:spPr>
        <p:txBody>
          <a:bodyPr anchorCtr="1"/>
          <a:lstStyle>
            <a:lvl1pPr algn="ctr">
              <a:lnSpc>
                <a:spcPct val="100000"/>
              </a:lnSpc>
              <a:buNone/>
              <a:defRPr sz="2133"/>
            </a:lvl1pPr>
          </a:lstStyle>
          <a:p>
            <a:pPr lvl="0"/>
            <a:endParaRPr lang="en-US"/>
          </a:p>
        </p:txBody>
      </p:sp>
      <p:sp>
        <p:nvSpPr>
          <p:cNvPr id="10" name="Google Shape;144;p19">
            <a:extLst>
              <a:ext uri="{FF2B5EF4-FFF2-40B4-BE49-F238E27FC236}">
                <a16:creationId xmlns:a16="http://schemas.microsoft.com/office/drawing/2014/main" id="{7D7F41D3-10B8-1BCC-4919-42085879B981}"/>
              </a:ext>
            </a:extLst>
          </p:cNvPr>
          <p:cNvSpPr txBox="1">
            <a:spLocks noGrp="1"/>
          </p:cNvSpPr>
          <p:nvPr>
            <p:ph type="title" idx="4294967295"/>
          </p:nvPr>
        </p:nvSpPr>
        <p:spPr>
          <a:xfrm>
            <a:off x="5299514" y="4520729"/>
            <a:ext cx="5941597" cy="1025197"/>
          </a:xfrm>
        </p:spPr>
        <p:txBody>
          <a:bodyPr anchor="b" anchorCtr="1"/>
          <a:lstStyle>
            <a:lvl1pPr algn="ctr">
              <a:defRPr sz="5333">
                <a:solidFill>
                  <a:srgbClr val="B690F0"/>
                </a:solidFill>
              </a:defRPr>
            </a:lvl1pPr>
          </a:lstStyle>
          <a:p>
            <a:pPr lvl="0"/>
            <a:r>
              <a:rPr lang="en-US"/>
              <a:t>xx%</a:t>
            </a:r>
          </a:p>
        </p:txBody>
      </p:sp>
      <p:sp>
        <p:nvSpPr>
          <p:cNvPr id="11" name="Google Shape;145;p19">
            <a:extLst>
              <a:ext uri="{FF2B5EF4-FFF2-40B4-BE49-F238E27FC236}">
                <a16:creationId xmlns:a16="http://schemas.microsoft.com/office/drawing/2014/main" id="{AE215248-4487-8E5F-A2CA-81B3C6A71164}"/>
              </a:ext>
            </a:extLst>
          </p:cNvPr>
          <p:cNvSpPr txBox="1">
            <a:spLocks noGrp="1"/>
          </p:cNvSpPr>
          <p:nvPr>
            <p:ph type="subTitle" idx="4294967295"/>
          </p:nvPr>
        </p:nvSpPr>
        <p:spPr>
          <a:xfrm>
            <a:off x="5299514" y="5452000"/>
            <a:ext cx="5941597" cy="676802"/>
          </a:xfrm>
        </p:spPr>
        <p:txBody>
          <a:bodyPr anchorCtr="1"/>
          <a:lstStyle>
            <a:lvl1pPr algn="ctr">
              <a:lnSpc>
                <a:spcPct val="100000"/>
              </a:lnSpc>
              <a:buNone/>
              <a:defRPr sz="2133"/>
            </a:lvl1pPr>
          </a:lstStyle>
          <a:p>
            <a:pPr lvl="0"/>
            <a:endParaRPr lang="en-US"/>
          </a:p>
        </p:txBody>
      </p:sp>
    </p:spTree>
    <p:extLst>
      <p:ext uri="{BB962C8B-B14F-4D97-AF65-F5344CB8AC3E}">
        <p14:creationId xmlns:p14="http://schemas.microsoft.com/office/powerpoint/2010/main" val="19613495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hanks">
    <p:spTree>
      <p:nvGrpSpPr>
        <p:cNvPr id="1" name=""/>
        <p:cNvGrpSpPr/>
        <p:nvPr/>
      </p:nvGrpSpPr>
      <p:grpSpPr>
        <a:xfrm>
          <a:off x="0" y="0"/>
          <a:ext cx="0" cy="0"/>
          <a:chOff x="0" y="0"/>
          <a:chExt cx="0" cy="0"/>
        </a:xfrm>
      </p:grpSpPr>
      <p:grpSp>
        <p:nvGrpSpPr>
          <p:cNvPr id="2" name="Google Shape;147;p20">
            <a:extLst>
              <a:ext uri="{FF2B5EF4-FFF2-40B4-BE49-F238E27FC236}">
                <a16:creationId xmlns:a16="http://schemas.microsoft.com/office/drawing/2014/main" id="{36D0C2BD-F4CF-9DB4-6130-A700B513CBD1}"/>
              </a:ext>
            </a:extLst>
          </p:cNvPr>
          <p:cNvGrpSpPr/>
          <p:nvPr/>
        </p:nvGrpSpPr>
        <p:grpSpPr>
          <a:xfrm>
            <a:off x="0" y="0"/>
            <a:ext cx="12192160" cy="6878665"/>
            <a:chOff x="0" y="0"/>
            <a:chExt cx="12192160" cy="6878665"/>
          </a:xfrm>
        </p:grpSpPr>
        <p:pic>
          <p:nvPicPr>
            <p:cNvPr id="3" name="Google Shape;148;p20">
              <a:extLst>
                <a:ext uri="{FF2B5EF4-FFF2-40B4-BE49-F238E27FC236}">
                  <a16:creationId xmlns:a16="http://schemas.microsoft.com/office/drawing/2014/main" id="{DA469CF1-ABCA-A0FF-C72C-12EDD050C5DA}"/>
                </a:ext>
              </a:extLst>
            </p:cNvPr>
            <p:cNvPicPr>
              <a:picLocks noChangeAspect="1"/>
            </p:cNvPicPr>
            <p:nvPr/>
          </p:nvPicPr>
          <p:blipFill>
            <a:blip r:embed="rId2">
              <a:alphaModFix amt="70000"/>
            </a:blip>
            <a:stretch>
              <a:fillRect/>
            </a:stretch>
          </p:blipFill>
          <p:spPr>
            <a:xfrm flipH="1">
              <a:off x="164" y="0"/>
              <a:ext cx="12191996" cy="6858000"/>
            </a:xfrm>
            <a:prstGeom prst="rect">
              <a:avLst/>
            </a:prstGeom>
            <a:noFill/>
            <a:ln cap="flat">
              <a:noFill/>
            </a:ln>
          </p:spPr>
        </p:pic>
        <p:pic>
          <p:nvPicPr>
            <p:cNvPr id="4" name="Google Shape;149;p20">
              <a:extLst>
                <a:ext uri="{FF2B5EF4-FFF2-40B4-BE49-F238E27FC236}">
                  <a16:creationId xmlns:a16="http://schemas.microsoft.com/office/drawing/2014/main" id="{7385622C-1376-F7B6-8C72-8C6AA1158BC4}"/>
                </a:ext>
              </a:extLst>
            </p:cNvPr>
            <p:cNvPicPr>
              <a:picLocks noChangeAspect="1"/>
            </p:cNvPicPr>
            <p:nvPr/>
          </p:nvPicPr>
          <p:blipFill>
            <a:blip r:embed="rId3">
              <a:alphaModFix amt="70000"/>
            </a:blip>
            <a:srcRect l="6656" r="6665"/>
            <a:stretch>
              <a:fillRect/>
            </a:stretch>
          </p:blipFill>
          <p:spPr>
            <a:xfrm flipH="1">
              <a:off x="0" y="20665"/>
              <a:ext cx="6637967" cy="6858000"/>
            </a:xfrm>
            <a:prstGeom prst="rect">
              <a:avLst/>
            </a:prstGeom>
            <a:noFill/>
            <a:ln cap="flat">
              <a:noFill/>
            </a:ln>
          </p:spPr>
        </p:pic>
      </p:grpSp>
      <p:sp>
        <p:nvSpPr>
          <p:cNvPr id="5" name="Google Shape;150;p20">
            <a:extLst>
              <a:ext uri="{FF2B5EF4-FFF2-40B4-BE49-F238E27FC236}">
                <a16:creationId xmlns:a16="http://schemas.microsoft.com/office/drawing/2014/main" id="{0606E7DE-BE5A-0997-8B73-1EC560ADFEA9}"/>
              </a:ext>
            </a:extLst>
          </p:cNvPr>
          <p:cNvSpPr txBox="1">
            <a:spLocks noGrp="1"/>
          </p:cNvSpPr>
          <p:nvPr>
            <p:ph type="title"/>
          </p:nvPr>
        </p:nvSpPr>
        <p:spPr>
          <a:xfrm>
            <a:off x="5842001" y="711202"/>
            <a:ext cx="5078797" cy="1257199"/>
          </a:xfrm>
        </p:spPr>
        <p:txBody>
          <a:bodyPr anchor="b"/>
          <a:lstStyle>
            <a:lvl1pPr algn="r">
              <a:defRPr sz="6533"/>
            </a:lvl1pPr>
          </a:lstStyle>
          <a:p>
            <a:pPr lvl="0"/>
            <a:endParaRPr lang="en-US"/>
          </a:p>
        </p:txBody>
      </p:sp>
      <p:sp>
        <p:nvSpPr>
          <p:cNvPr id="6" name="Google Shape;151;p20">
            <a:extLst>
              <a:ext uri="{FF2B5EF4-FFF2-40B4-BE49-F238E27FC236}">
                <a16:creationId xmlns:a16="http://schemas.microsoft.com/office/drawing/2014/main" id="{C2BCF835-5D61-1809-F4CA-D5C200C25565}"/>
              </a:ext>
            </a:extLst>
          </p:cNvPr>
          <p:cNvSpPr txBox="1">
            <a:spLocks noGrp="1"/>
          </p:cNvSpPr>
          <p:nvPr>
            <p:ph type="subTitle" idx="4294967295"/>
          </p:nvPr>
        </p:nvSpPr>
        <p:spPr>
          <a:xfrm>
            <a:off x="5842001" y="2187098"/>
            <a:ext cx="5078797" cy="1758400"/>
          </a:xfrm>
        </p:spPr>
        <p:txBody>
          <a:bodyPr/>
          <a:lstStyle>
            <a:lvl1pPr algn="r">
              <a:lnSpc>
                <a:spcPct val="100000"/>
              </a:lnSpc>
              <a:buNone/>
              <a:defRPr sz="1867"/>
            </a:lvl1pPr>
          </a:lstStyle>
          <a:p>
            <a:pPr lvl="0"/>
            <a:endParaRPr lang="en-US"/>
          </a:p>
        </p:txBody>
      </p:sp>
      <p:sp>
        <p:nvSpPr>
          <p:cNvPr id="7" name="Google Shape;152;p20">
            <a:extLst>
              <a:ext uri="{FF2B5EF4-FFF2-40B4-BE49-F238E27FC236}">
                <a16:creationId xmlns:a16="http://schemas.microsoft.com/office/drawing/2014/main" id="{92E83362-0CFA-8C2B-509F-5678A86DC66D}"/>
              </a:ext>
            </a:extLst>
          </p:cNvPr>
          <p:cNvSpPr txBox="1"/>
          <p:nvPr/>
        </p:nvSpPr>
        <p:spPr>
          <a:xfrm>
            <a:off x="5842001" y="4317997"/>
            <a:ext cx="5078797" cy="1036399"/>
          </a:xfrm>
          <a:prstGeom prst="rect">
            <a:avLst/>
          </a:prstGeom>
          <a:noFill/>
          <a:ln cap="flat">
            <a:noFill/>
          </a:ln>
        </p:spPr>
        <p:txBody>
          <a:bodyPr vert="horz" wrap="square" lIns="121898" tIns="121898" rIns="121898" bIns="121898" anchor="t" anchorCtr="0" compatLnSpc="1">
            <a:noAutofit/>
          </a:bodyPr>
          <a:lstStyle/>
          <a:p>
            <a:pPr marL="0" marR="0" lvl="0" indent="0" algn="r" defTabSz="914400" rtl="0" fontAlgn="auto" hangingPunct="1">
              <a:lnSpc>
                <a:spcPct val="100000"/>
              </a:lnSpc>
              <a:spcBef>
                <a:spcPts val="400"/>
              </a:spcBef>
              <a:spcAft>
                <a:spcPts val="0"/>
              </a:spcAft>
              <a:buNone/>
              <a:tabLst/>
              <a:defRPr sz="1800" b="0" i="0" u="none" strike="noStrike" kern="0" cap="none" spc="0" baseline="0">
                <a:solidFill>
                  <a:srgbClr val="000000"/>
                </a:solidFill>
                <a:uFillTx/>
              </a:defRPr>
            </a:pPr>
            <a:r>
              <a:rPr lang="en-US" sz="1600" b="1" i="0" u="none" strike="noStrike" kern="1200" cap="none" spc="0" baseline="0">
                <a:solidFill>
                  <a:srgbClr val="FFFFFF"/>
                </a:solidFill>
                <a:uFillTx/>
                <a:latin typeface="Open Sans"/>
                <a:ea typeface="Open Sans"/>
                <a:cs typeface="Open Sans"/>
              </a:rPr>
              <a:t>CREDITS:</a:t>
            </a:r>
            <a:r>
              <a:rPr lang="en-US" sz="1600" b="0" i="0" u="none" strike="noStrike" kern="1200" cap="none" spc="0" baseline="0">
                <a:solidFill>
                  <a:srgbClr val="FFFFFF"/>
                </a:solidFill>
                <a:uFillTx/>
                <a:latin typeface="Open Sans"/>
                <a:ea typeface="Open Sans"/>
                <a:cs typeface="Open Sans"/>
              </a:rPr>
              <a:t> This presentation template was created by </a:t>
            </a:r>
            <a:r>
              <a:rPr lang="en-US" sz="1600" b="1" i="0" u="sng" strike="noStrike" kern="1200" cap="none" spc="0" baseline="0">
                <a:solidFill>
                  <a:srgbClr val="FFFFFF"/>
                </a:solidFill>
                <a:uFillTx/>
                <a:latin typeface="Open Sans"/>
                <a:ea typeface="Open Sans"/>
                <a:cs typeface="Open Sans"/>
                <a:hlinkClick r:id="rId4">
                  <a:extLst>
                    <a:ext uri="{A12FA001-AC4F-418D-AE19-62706E023703}">
                      <ahyp:hlinkClr xmlns:ahyp="http://schemas.microsoft.com/office/drawing/2018/hyperlinkcolor" val="tx"/>
                    </a:ext>
                  </a:extLst>
                </a:hlinkClick>
              </a:rPr>
              <a:t>Slidesgo</a:t>
            </a:r>
            <a:r>
              <a:rPr lang="en-US" sz="1600" b="0" i="0" u="none" strike="noStrike" kern="1200" cap="none" spc="0" baseline="0">
                <a:solidFill>
                  <a:srgbClr val="FFFFFF"/>
                </a:solidFill>
                <a:uFillTx/>
                <a:latin typeface="Open Sans"/>
                <a:ea typeface="Open Sans"/>
                <a:cs typeface="Open Sans"/>
              </a:rPr>
              <a:t>, and includes icons by </a:t>
            </a:r>
            <a:r>
              <a:rPr lang="en-US" sz="1600" b="1" i="0" u="sng" strike="noStrike" kern="1200" cap="none" spc="0" baseline="0">
                <a:solidFill>
                  <a:srgbClr val="FFFFFF"/>
                </a:solidFill>
                <a:uFillTx/>
                <a:latin typeface="Open Sans"/>
                <a:ea typeface="Open Sans"/>
                <a:cs typeface="Open Sans"/>
                <a:hlinkClick r:id="rId5">
                  <a:extLst>
                    <a:ext uri="{A12FA001-AC4F-418D-AE19-62706E023703}">
                      <ahyp:hlinkClr xmlns:ahyp="http://schemas.microsoft.com/office/drawing/2018/hyperlinkcolor" val="tx"/>
                    </a:ext>
                  </a:extLst>
                </a:hlinkClick>
              </a:rPr>
              <a:t>Flaticon</a:t>
            </a:r>
            <a:r>
              <a:rPr lang="en-US" sz="1600" b="0" i="0" u="none" strike="noStrike" kern="1200" cap="none" spc="0" baseline="0">
                <a:solidFill>
                  <a:srgbClr val="FFFFFF"/>
                </a:solidFill>
                <a:uFillTx/>
                <a:latin typeface="Open Sans"/>
                <a:ea typeface="Open Sans"/>
                <a:cs typeface="Open Sans"/>
              </a:rPr>
              <a:t>, and infographics &amp; images by </a:t>
            </a:r>
            <a:r>
              <a:rPr lang="en-US" sz="1600" b="1" i="0" u="sng" strike="noStrike" kern="1200" cap="none" spc="0" baseline="0">
                <a:solidFill>
                  <a:srgbClr val="FFFFFF"/>
                </a:solidFill>
                <a:uFillTx/>
                <a:latin typeface="Open Sans"/>
                <a:ea typeface="Open Sans"/>
                <a:cs typeface="Open Sans"/>
                <a:hlinkClick r:id="rId6">
                  <a:extLst>
                    <a:ext uri="{A12FA001-AC4F-418D-AE19-62706E023703}">
                      <ahyp:hlinkClr xmlns:ahyp="http://schemas.microsoft.com/office/drawing/2018/hyperlinkcolor" val="tx"/>
                    </a:ext>
                  </a:extLst>
                </a:hlinkClick>
              </a:rPr>
              <a:t>Freepik</a:t>
            </a:r>
            <a:r>
              <a:rPr lang="en-US" sz="1600" b="0" i="0" u="sng" strike="noStrike" kern="1200" cap="none" spc="0" baseline="0">
                <a:solidFill>
                  <a:srgbClr val="FFFFFF"/>
                </a:solidFill>
                <a:uFillTx/>
                <a:latin typeface="Open Sans"/>
                <a:ea typeface="Open Sans"/>
                <a:cs typeface="Open Sans"/>
              </a:rPr>
              <a:t> </a:t>
            </a:r>
            <a:endParaRPr lang="en-US" sz="1600" b="1" i="0" u="sng" strike="noStrike" kern="1200" cap="none" spc="0" baseline="0">
              <a:solidFill>
                <a:srgbClr val="FFFFFF"/>
              </a:solidFill>
              <a:uFillTx/>
              <a:latin typeface="Open Sans"/>
              <a:ea typeface="Open Sans"/>
              <a:cs typeface="Open Sans"/>
            </a:endParaRPr>
          </a:p>
        </p:txBody>
      </p:sp>
    </p:spTree>
    <p:extLst>
      <p:ext uri="{BB962C8B-B14F-4D97-AF65-F5344CB8AC3E}">
        <p14:creationId xmlns:p14="http://schemas.microsoft.com/office/powerpoint/2010/main" val="4044527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ackground">
    <p:spTree>
      <p:nvGrpSpPr>
        <p:cNvPr id="1" name=""/>
        <p:cNvGrpSpPr/>
        <p:nvPr/>
      </p:nvGrpSpPr>
      <p:grpSpPr>
        <a:xfrm>
          <a:off x="0" y="0"/>
          <a:ext cx="0" cy="0"/>
          <a:chOff x="0" y="0"/>
          <a:chExt cx="0" cy="0"/>
        </a:xfrm>
      </p:grpSpPr>
      <p:grpSp>
        <p:nvGrpSpPr>
          <p:cNvPr id="2" name="Google Shape;154;p21">
            <a:extLst>
              <a:ext uri="{FF2B5EF4-FFF2-40B4-BE49-F238E27FC236}">
                <a16:creationId xmlns:a16="http://schemas.microsoft.com/office/drawing/2014/main" id="{E55FCEBD-76C9-997C-2F19-26056C5C86A0}"/>
              </a:ext>
            </a:extLst>
          </p:cNvPr>
          <p:cNvGrpSpPr/>
          <p:nvPr/>
        </p:nvGrpSpPr>
        <p:grpSpPr>
          <a:xfrm>
            <a:off x="9" y="-1"/>
            <a:ext cx="12191997" cy="6858019"/>
            <a:chOff x="9" y="-1"/>
            <a:chExt cx="12191997" cy="6858019"/>
          </a:xfrm>
        </p:grpSpPr>
        <p:pic>
          <p:nvPicPr>
            <p:cNvPr id="3" name="Google Shape;155;p21">
              <a:extLst>
                <a:ext uri="{FF2B5EF4-FFF2-40B4-BE49-F238E27FC236}">
                  <a16:creationId xmlns:a16="http://schemas.microsoft.com/office/drawing/2014/main" id="{12055432-E445-0C0D-8389-F0BEAC89D6CA}"/>
                </a:ext>
              </a:extLst>
            </p:cNvPr>
            <p:cNvPicPr>
              <a:picLocks noChangeAspect="1"/>
            </p:cNvPicPr>
            <p:nvPr/>
          </p:nvPicPr>
          <p:blipFill>
            <a:blip r:embed="rId2">
              <a:alphaModFix amt="70000"/>
            </a:blip>
            <a:stretch>
              <a:fillRect/>
            </a:stretch>
          </p:blipFill>
          <p:spPr>
            <a:xfrm rot="10799991" flipH="1">
              <a:off x="10" y="18"/>
              <a:ext cx="12191996" cy="6858000"/>
            </a:xfrm>
            <a:prstGeom prst="rect">
              <a:avLst/>
            </a:prstGeom>
            <a:noFill/>
            <a:ln cap="flat">
              <a:noFill/>
            </a:ln>
          </p:spPr>
        </p:pic>
        <p:pic>
          <p:nvPicPr>
            <p:cNvPr id="4" name="Google Shape;156;p21">
              <a:extLst>
                <a:ext uri="{FF2B5EF4-FFF2-40B4-BE49-F238E27FC236}">
                  <a16:creationId xmlns:a16="http://schemas.microsoft.com/office/drawing/2014/main" id="{7C1E51F6-4159-5A27-E76A-7705E2FB16BC}"/>
                </a:ext>
              </a:extLst>
            </p:cNvPr>
            <p:cNvPicPr>
              <a:picLocks noChangeAspect="1"/>
            </p:cNvPicPr>
            <p:nvPr/>
          </p:nvPicPr>
          <p:blipFill>
            <a:blip r:embed="rId3">
              <a:alphaModFix amt="70000"/>
            </a:blip>
            <a:srcRect l="6188" t="-4659" r="39193" b="44613"/>
            <a:stretch>
              <a:fillRect/>
            </a:stretch>
          </p:blipFill>
          <p:spPr>
            <a:xfrm>
              <a:off x="7400778" y="2121837"/>
              <a:ext cx="4790239" cy="4715999"/>
            </a:xfrm>
            <a:prstGeom prst="rect">
              <a:avLst/>
            </a:prstGeom>
            <a:noFill/>
            <a:ln cap="flat">
              <a:noFill/>
            </a:ln>
          </p:spPr>
        </p:pic>
        <p:pic>
          <p:nvPicPr>
            <p:cNvPr id="5" name="Google Shape;157;p21">
              <a:extLst>
                <a:ext uri="{FF2B5EF4-FFF2-40B4-BE49-F238E27FC236}">
                  <a16:creationId xmlns:a16="http://schemas.microsoft.com/office/drawing/2014/main" id="{6A72CAB8-D02C-B696-2640-3E263C35D7E2}"/>
                </a:ext>
              </a:extLst>
            </p:cNvPr>
            <p:cNvPicPr>
              <a:picLocks noChangeAspect="1"/>
            </p:cNvPicPr>
            <p:nvPr/>
          </p:nvPicPr>
          <p:blipFill>
            <a:blip r:embed="rId3">
              <a:alphaModFix amt="70000"/>
            </a:blip>
            <a:srcRect l="6188" t="-4659" r="39193" b="44613"/>
            <a:stretch>
              <a:fillRect/>
            </a:stretch>
          </p:blipFill>
          <p:spPr>
            <a:xfrm rot="10799991">
              <a:off x="9" y="-1"/>
              <a:ext cx="4790239" cy="4715999"/>
            </a:xfrm>
            <a:prstGeom prst="rect">
              <a:avLst/>
            </a:prstGeom>
            <a:noFill/>
            <a:ln cap="flat">
              <a:noFill/>
            </a:ln>
          </p:spPr>
        </p:pic>
      </p:grpSp>
    </p:spTree>
    <p:extLst>
      <p:ext uri="{BB962C8B-B14F-4D97-AF65-F5344CB8AC3E}">
        <p14:creationId xmlns:p14="http://schemas.microsoft.com/office/powerpoint/2010/main" val="12374660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ackground 1">
    <p:spTree>
      <p:nvGrpSpPr>
        <p:cNvPr id="1" name=""/>
        <p:cNvGrpSpPr/>
        <p:nvPr/>
      </p:nvGrpSpPr>
      <p:grpSpPr>
        <a:xfrm>
          <a:off x="0" y="0"/>
          <a:ext cx="0" cy="0"/>
          <a:chOff x="0" y="0"/>
          <a:chExt cx="0" cy="0"/>
        </a:xfrm>
      </p:grpSpPr>
      <p:grpSp>
        <p:nvGrpSpPr>
          <p:cNvPr id="2" name="Google Shape;159;p22">
            <a:extLst>
              <a:ext uri="{FF2B5EF4-FFF2-40B4-BE49-F238E27FC236}">
                <a16:creationId xmlns:a16="http://schemas.microsoft.com/office/drawing/2014/main" id="{EF7421F1-0B30-2952-AD92-9540C3D34787}"/>
              </a:ext>
            </a:extLst>
          </p:cNvPr>
          <p:cNvGrpSpPr/>
          <p:nvPr/>
        </p:nvGrpSpPr>
        <p:grpSpPr>
          <a:xfrm>
            <a:off x="11" y="-25403"/>
            <a:ext cx="12191996" cy="6883402"/>
            <a:chOff x="11" y="-25403"/>
            <a:chExt cx="12191996" cy="6883402"/>
          </a:xfrm>
        </p:grpSpPr>
        <p:pic>
          <p:nvPicPr>
            <p:cNvPr id="3" name="Google Shape;160;p22">
              <a:extLst>
                <a:ext uri="{FF2B5EF4-FFF2-40B4-BE49-F238E27FC236}">
                  <a16:creationId xmlns:a16="http://schemas.microsoft.com/office/drawing/2014/main" id="{DE886C69-F4FD-6083-0473-B3819483F4BE}"/>
                </a:ext>
              </a:extLst>
            </p:cNvPr>
            <p:cNvPicPr>
              <a:picLocks noChangeAspect="1"/>
            </p:cNvPicPr>
            <p:nvPr/>
          </p:nvPicPr>
          <p:blipFill>
            <a:blip r:embed="rId2">
              <a:alphaModFix amt="70000"/>
            </a:blip>
            <a:srcRect r="3567"/>
            <a:stretch>
              <a:fillRect/>
            </a:stretch>
          </p:blipFill>
          <p:spPr>
            <a:xfrm rot="5400013" flipH="1">
              <a:off x="2660658" y="-2686040"/>
              <a:ext cx="6870701" cy="12191996"/>
            </a:xfrm>
            <a:prstGeom prst="rect">
              <a:avLst/>
            </a:prstGeom>
            <a:noFill/>
            <a:ln cap="flat">
              <a:noFill/>
            </a:ln>
          </p:spPr>
        </p:pic>
        <p:pic>
          <p:nvPicPr>
            <p:cNvPr id="4" name="Google Shape;161;p22">
              <a:extLst>
                <a:ext uri="{FF2B5EF4-FFF2-40B4-BE49-F238E27FC236}">
                  <a16:creationId xmlns:a16="http://schemas.microsoft.com/office/drawing/2014/main" id="{9CA4AAB6-2E8F-0C4A-400B-2EAF39A8E20E}"/>
                </a:ext>
              </a:extLst>
            </p:cNvPr>
            <p:cNvPicPr>
              <a:picLocks noChangeAspect="1"/>
            </p:cNvPicPr>
            <p:nvPr/>
          </p:nvPicPr>
          <p:blipFill>
            <a:blip r:embed="rId3">
              <a:alphaModFix amt="60000"/>
            </a:blip>
            <a:srcRect l="5750" r="26836"/>
            <a:stretch>
              <a:fillRect/>
            </a:stretch>
          </p:blipFill>
          <p:spPr>
            <a:xfrm rot="5400013" flipH="1">
              <a:off x="2654302" y="-1155702"/>
              <a:ext cx="6883402" cy="9144000"/>
            </a:xfrm>
            <a:prstGeom prst="rect">
              <a:avLst/>
            </a:prstGeom>
            <a:noFill/>
            <a:ln cap="flat">
              <a:noFill/>
            </a:ln>
          </p:spPr>
        </p:pic>
      </p:grpSp>
    </p:spTree>
    <p:extLst>
      <p:ext uri="{BB962C8B-B14F-4D97-AF65-F5344CB8AC3E}">
        <p14:creationId xmlns:p14="http://schemas.microsoft.com/office/powerpoint/2010/main" val="2663959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2" name="Google Shape;15;p3">
            <a:extLst>
              <a:ext uri="{FF2B5EF4-FFF2-40B4-BE49-F238E27FC236}">
                <a16:creationId xmlns:a16="http://schemas.microsoft.com/office/drawing/2014/main" id="{5E207C32-4208-906A-343D-37831A3953AB}"/>
              </a:ext>
            </a:extLst>
          </p:cNvPr>
          <p:cNvGrpSpPr/>
          <p:nvPr/>
        </p:nvGrpSpPr>
        <p:grpSpPr>
          <a:xfrm>
            <a:off x="1" y="0"/>
            <a:ext cx="12192159" cy="6858000"/>
            <a:chOff x="1" y="0"/>
            <a:chExt cx="12192159" cy="6858000"/>
          </a:xfrm>
        </p:grpSpPr>
        <p:pic>
          <p:nvPicPr>
            <p:cNvPr id="3" name="Google Shape;16;p3">
              <a:extLst>
                <a:ext uri="{FF2B5EF4-FFF2-40B4-BE49-F238E27FC236}">
                  <a16:creationId xmlns:a16="http://schemas.microsoft.com/office/drawing/2014/main" id="{EC89EB9C-A3B6-714A-7CB4-F4D30833D934}"/>
                </a:ext>
              </a:extLst>
            </p:cNvPr>
            <p:cNvPicPr>
              <a:picLocks noChangeAspect="1"/>
            </p:cNvPicPr>
            <p:nvPr/>
          </p:nvPicPr>
          <p:blipFill>
            <a:blip r:embed="rId2">
              <a:alphaModFix amt="70000"/>
            </a:blip>
            <a:stretch>
              <a:fillRect/>
            </a:stretch>
          </p:blipFill>
          <p:spPr>
            <a:xfrm flipH="1">
              <a:off x="164" y="0"/>
              <a:ext cx="12191996" cy="6858000"/>
            </a:xfrm>
            <a:prstGeom prst="rect">
              <a:avLst/>
            </a:prstGeom>
            <a:noFill/>
            <a:ln cap="flat">
              <a:noFill/>
            </a:ln>
          </p:spPr>
        </p:pic>
        <p:pic>
          <p:nvPicPr>
            <p:cNvPr id="4" name="Google Shape;17;p3">
              <a:extLst>
                <a:ext uri="{FF2B5EF4-FFF2-40B4-BE49-F238E27FC236}">
                  <a16:creationId xmlns:a16="http://schemas.microsoft.com/office/drawing/2014/main" id="{06BDE56C-9C09-4476-F667-F063968DE2FF}"/>
                </a:ext>
              </a:extLst>
            </p:cNvPr>
            <p:cNvPicPr>
              <a:picLocks noChangeAspect="1"/>
            </p:cNvPicPr>
            <p:nvPr/>
          </p:nvPicPr>
          <p:blipFill>
            <a:blip r:embed="rId3">
              <a:alphaModFix amt="70000"/>
            </a:blip>
            <a:srcRect l="-8940" t="-357" r="8940" b="6266"/>
            <a:stretch>
              <a:fillRect/>
            </a:stretch>
          </p:blipFill>
          <p:spPr>
            <a:xfrm rot="5400013" flipH="1">
              <a:off x="-537566" y="537567"/>
              <a:ext cx="6832597" cy="5757464"/>
            </a:xfrm>
            <a:prstGeom prst="rect">
              <a:avLst/>
            </a:prstGeom>
            <a:noFill/>
            <a:ln cap="flat">
              <a:noFill/>
            </a:ln>
          </p:spPr>
        </p:pic>
      </p:grpSp>
      <p:sp>
        <p:nvSpPr>
          <p:cNvPr id="5" name="Google Shape;18;p3">
            <a:extLst>
              <a:ext uri="{FF2B5EF4-FFF2-40B4-BE49-F238E27FC236}">
                <a16:creationId xmlns:a16="http://schemas.microsoft.com/office/drawing/2014/main" id="{741A6086-815D-1F2D-B4D6-325D458E7A42}"/>
              </a:ext>
            </a:extLst>
          </p:cNvPr>
          <p:cNvSpPr txBox="1">
            <a:spLocks noGrp="1"/>
          </p:cNvSpPr>
          <p:nvPr>
            <p:ph type="title"/>
          </p:nvPr>
        </p:nvSpPr>
        <p:spPr>
          <a:xfrm>
            <a:off x="5396231" y="3653183"/>
            <a:ext cx="5844799" cy="1122398"/>
          </a:xfrm>
        </p:spPr>
        <p:txBody>
          <a:bodyPr/>
          <a:lstStyle>
            <a:lvl1pPr>
              <a:defRPr sz="5333"/>
            </a:lvl1pPr>
          </a:lstStyle>
          <a:p>
            <a:pPr lvl="0"/>
            <a:endParaRPr lang="en-US"/>
          </a:p>
        </p:txBody>
      </p:sp>
      <p:sp>
        <p:nvSpPr>
          <p:cNvPr id="6" name="Google Shape;19;p3">
            <a:extLst>
              <a:ext uri="{FF2B5EF4-FFF2-40B4-BE49-F238E27FC236}">
                <a16:creationId xmlns:a16="http://schemas.microsoft.com/office/drawing/2014/main" id="{F9DD8FF0-97A7-AC35-7E58-47984E9228E1}"/>
              </a:ext>
            </a:extLst>
          </p:cNvPr>
          <p:cNvSpPr txBox="1">
            <a:spLocks noGrp="1"/>
          </p:cNvSpPr>
          <p:nvPr>
            <p:ph type="title" idx="4294967295"/>
          </p:nvPr>
        </p:nvSpPr>
        <p:spPr>
          <a:xfrm>
            <a:off x="5396231" y="2082417"/>
            <a:ext cx="2635995" cy="1474799"/>
          </a:xfrm>
        </p:spPr>
        <p:txBody>
          <a:bodyPr anchor="b"/>
          <a:lstStyle>
            <a:lvl1pPr>
              <a:defRPr sz="8000">
                <a:solidFill>
                  <a:srgbClr val="B690F0"/>
                </a:solidFill>
              </a:defRPr>
            </a:lvl1pPr>
          </a:lstStyle>
          <a:p>
            <a:pPr lvl="0"/>
            <a:r>
              <a:rPr lang="en-US"/>
              <a:t>xx%</a:t>
            </a:r>
          </a:p>
        </p:txBody>
      </p:sp>
    </p:spTree>
    <p:extLst>
      <p:ext uri="{BB962C8B-B14F-4D97-AF65-F5344CB8AC3E}">
        <p14:creationId xmlns:p14="http://schemas.microsoft.com/office/powerpoint/2010/main" val="2385124149"/>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68" y="0"/>
            <a:ext cx="12192001" cy="6878667"/>
            <a:chOff x="125" y="0"/>
            <a:chExt cx="9144001" cy="5159000"/>
          </a:xfrm>
        </p:grpSpPr>
        <p:pic>
          <p:nvPicPr>
            <p:cNvPr id="10" name="Google Shape;10;p2"/>
            <p:cNvPicPr preferRelativeResize="0"/>
            <p:nvPr/>
          </p:nvPicPr>
          <p:blipFill>
            <a:blip r:embed="rId2">
              <a:alphaModFix amt="70000"/>
            </a:blip>
            <a:stretch>
              <a:fillRect/>
            </a:stretch>
          </p:blipFill>
          <p:spPr>
            <a:xfrm>
              <a:off x="125" y="0"/>
              <a:ext cx="9144000" cy="5143500"/>
            </a:xfrm>
            <a:prstGeom prst="rect">
              <a:avLst/>
            </a:prstGeom>
            <a:noFill/>
            <a:ln>
              <a:noFill/>
            </a:ln>
          </p:spPr>
        </p:pic>
        <p:pic>
          <p:nvPicPr>
            <p:cNvPr id="11" name="Google Shape;11;p2"/>
            <p:cNvPicPr preferRelativeResize="0"/>
            <p:nvPr/>
          </p:nvPicPr>
          <p:blipFill rotWithShape="1">
            <a:blip r:embed="rId3">
              <a:alphaModFix amt="70000"/>
            </a:blip>
            <a:srcRect l="-104" r="5469"/>
            <a:stretch/>
          </p:blipFill>
          <p:spPr>
            <a:xfrm>
              <a:off x="3708576" y="15500"/>
              <a:ext cx="5435551" cy="5143500"/>
            </a:xfrm>
            <a:prstGeom prst="rect">
              <a:avLst/>
            </a:prstGeom>
            <a:noFill/>
            <a:ln>
              <a:noFill/>
            </a:ln>
          </p:spPr>
        </p:pic>
      </p:grpSp>
      <p:sp>
        <p:nvSpPr>
          <p:cNvPr id="12" name="Google Shape;12;p2"/>
          <p:cNvSpPr txBox="1">
            <a:spLocks noGrp="1"/>
          </p:cNvSpPr>
          <p:nvPr>
            <p:ph type="ctrTitle"/>
          </p:nvPr>
        </p:nvSpPr>
        <p:spPr>
          <a:xfrm>
            <a:off x="950967" y="1049867"/>
            <a:ext cx="7109200" cy="36280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6533" b="1">
                <a:latin typeface="Michroma"/>
                <a:ea typeface="Michroma"/>
                <a:cs typeface="Michroma"/>
                <a:sym typeface="Michroma"/>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3" name="Google Shape;13;p2"/>
          <p:cNvSpPr txBox="1">
            <a:spLocks noGrp="1"/>
          </p:cNvSpPr>
          <p:nvPr>
            <p:ph type="subTitle" idx="1"/>
          </p:nvPr>
        </p:nvSpPr>
        <p:spPr>
          <a:xfrm>
            <a:off x="950967" y="4727100"/>
            <a:ext cx="7109200" cy="619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2133">
                <a:solidFill>
                  <a:schemeClr val="dk1"/>
                </a:solidFill>
                <a:latin typeface="Open Sans"/>
                <a:ea typeface="Open Sans"/>
                <a:cs typeface="Open Sans"/>
                <a:sym typeface="Open Sans"/>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5506546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4"/>
        <p:cNvGrpSpPr/>
        <p:nvPr/>
      </p:nvGrpSpPr>
      <p:grpSpPr>
        <a:xfrm>
          <a:off x="0" y="0"/>
          <a:ext cx="0" cy="0"/>
          <a:chOff x="0" y="0"/>
          <a:chExt cx="0" cy="0"/>
        </a:xfrm>
      </p:grpSpPr>
      <p:grpSp>
        <p:nvGrpSpPr>
          <p:cNvPr id="15" name="Google Shape;15;p3"/>
          <p:cNvGrpSpPr/>
          <p:nvPr/>
        </p:nvGrpSpPr>
        <p:grpSpPr>
          <a:xfrm>
            <a:off x="2" y="-1"/>
            <a:ext cx="12192165" cy="6858001"/>
            <a:chOff x="1" y="-1"/>
            <a:chExt cx="9144124" cy="5143501"/>
          </a:xfrm>
        </p:grpSpPr>
        <p:pic>
          <p:nvPicPr>
            <p:cNvPr id="16" name="Google Shape;16;p3"/>
            <p:cNvPicPr preferRelativeResize="0"/>
            <p:nvPr/>
          </p:nvPicPr>
          <p:blipFill>
            <a:blip r:embed="rId2">
              <a:alphaModFix amt="70000"/>
            </a:blip>
            <a:stretch>
              <a:fillRect/>
            </a:stretch>
          </p:blipFill>
          <p:spPr>
            <a:xfrm flipH="1">
              <a:off x="125" y="0"/>
              <a:ext cx="9144000" cy="5143500"/>
            </a:xfrm>
            <a:prstGeom prst="rect">
              <a:avLst/>
            </a:prstGeom>
            <a:noFill/>
            <a:ln>
              <a:noFill/>
            </a:ln>
          </p:spPr>
        </p:pic>
        <p:pic>
          <p:nvPicPr>
            <p:cNvPr id="17" name="Google Shape;17;p3"/>
            <p:cNvPicPr preferRelativeResize="0"/>
            <p:nvPr/>
          </p:nvPicPr>
          <p:blipFill rotWithShape="1">
            <a:blip r:embed="rId3">
              <a:alphaModFix amt="70000"/>
            </a:blip>
            <a:srcRect l="-8940" t="-357" r="8940" b="6266"/>
            <a:stretch/>
          </p:blipFill>
          <p:spPr>
            <a:xfrm rot="5400000" flipH="1">
              <a:off x="-403175" y="403175"/>
              <a:ext cx="5124451" cy="4318099"/>
            </a:xfrm>
            <a:prstGeom prst="rect">
              <a:avLst/>
            </a:prstGeom>
            <a:noFill/>
            <a:ln>
              <a:noFill/>
            </a:ln>
          </p:spPr>
        </p:pic>
      </p:grpSp>
      <p:sp>
        <p:nvSpPr>
          <p:cNvPr id="18" name="Google Shape;18;p3"/>
          <p:cNvSpPr txBox="1">
            <a:spLocks noGrp="1"/>
          </p:cNvSpPr>
          <p:nvPr>
            <p:ph type="title"/>
          </p:nvPr>
        </p:nvSpPr>
        <p:spPr>
          <a:xfrm>
            <a:off x="5396233" y="3653184"/>
            <a:ext cx="5844800" cy="11224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9" name="Google Shape;19;p3"/>
          <p:cNvSpPr txBox="1">
            <a:spLocks noGrp="1"/>
          </p:cNvSpPr>
          <p:nvPr>
            <p:ph type="title" idx="2" hasCustomPrompt="1"/>
          </p:nvPr>
        </p:nvSpPr>
        <p:spPr>
          <a:xfrm>
            <a:off x="5396233" y="2082417"/>
            <a:ext cx="2636000" cy="14748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8000">
                <a:solidFill>
                  <a:schemeClr val="accen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Tree>
    <p:extLst>
      <p:ext uri="{BB962C8B-B14F-4D97-AF65-F5344CB8AC3E}">
        <p14:creationId xmlns:p14="http://schemas.microsoft.com/office/powerpoint/2010/main" val="41803857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grpSp>
        <p:nvGrpSpPr>
          <p:cNvPr id="21" name="Google Shape;21;p4"/>
          <p:cNvGrpSpPr/>
          <p:nvPr/>
        </p:nvGrpSpPr>
        <p:grpSpPr>
          <a:xfrm>
            <a:off x="-25401" y="-16933"/>
            <a:ext cx="12688952" cy="6900333"/>
            <a:chOff x="-19051" y="-12700"/>
            <a:chExt cx="9516714" cy="5175250"/>
          </a:xfrm>
        </p:grpSpPr>
        <p:pic>
          <p:nvPicPr>
            <p:cNvPr id="22" name="Google Shape;22;p4"/>
            <p:cNvPicPr preferRelativeResize="0"/>
            <p:nvPr/>
          </p:nvPicPr>
          <p:blipFill rotWithShape="1">
            <a:blip r:embed="rId2">
              <a:alphaModFix amt="70000"/>
            </a:blip>
            <a:srcRect l="760" r="14693"/>
            <a:stretch/>
          </p:blipFill>
          <p:spPr>
            <a:xfrm rot="-5400000" flipH="1">
              <a:off x="1987551" y="-2000250"/>
              <a:ext cx="5168899" cy="9144001"/>
            </a:xfrm>
            <a:prstGeom prst="rect">
              <a:avLst/>
            </a:prstGeom>
            <a:noFill/>
            <a:ln>
              <a:noFill/>
            </a:ln>
          </p:spPr>
        </p:pic>
        <p:pic>
          <p:nvPicPr>
            <p:cNvPr id="23" name="Google Shape;23;p4"/>
            <p:cNvPicPr preferRelativeResize="0"/>
            <p:nvPr/>
          </p:nvPicPr>
          <p:blipFill rotWithShape="1">
            <a:blip r:embed="rId3">
              <a:alphaModFix/>
            </a:blip>
            <a:srcRect l="624" r="52794"/>
            <a:stretch/>
          </p:blipFill>
          <p:spPr>
            <a:xfrm rot="5400000">
              <a:off x="4876800" y="541688"/>
              <a:ext cx="3162301" cy="6079425"/>
            </a:xfrm>
            <a:prstGeom prst="rect">
              <a:avLst/>
            </a:prstGeom>
            <a:noFill/>
            <a:ln>
              <a:noFill/>
            </a:ln>
          </p:spPr>
        </p:pic>
        <p:pic>
          <p:nvPicPr>
            <p:cNvPr id="24" name="Google Shape;24;p4"/>
            <p:cNvPicPr preferRelativeResize="0"/>
            <p:nvPr/>
          </p:nvPicPr>
          <p:blipFill rotWithShape="1">
            <a:blip r:embed="rId3">
              <a:alphaModFix/>
            </a:blip>
            <a:srcRect l="625" r="78610" b="8012"/>
            <a:stretch/>
          </p:blipFill>
          <p:spPr>
            <a:xfrm rot="5400000">
              <a:off x="2072312" y="1661487"/>
              <a:ext cx="1409699" cy="5592426"/>
            </a:xfrm>
            <a:prstGeom prst="rect">
              <a:avLst/>
            </a:prstGeom>
            <a:noFill/>
            <a:ln>
              <a:noFill/>
            </a:ln>
          </p:spPr>
        </p:pic>
      </p:grpSp>
      <p:sp>
        <p:nvSpPr>
          <p:cNvPr id="25" name="Google Shape;25;p4"/>
          <p:cNvSpPr txBox="1">
            <a:spLocks noGrp="1"/>
          </p:cNvSpPr>
          <p:nvPr>
            <p:ph type="body" idx="1"/>
          </p:nvPr>
        </p:nvSpPr>
        <p:spPr>
          <a:xfrm>
            <a:off x="950967" y="1701733"/>
            <a:ext cx="10272000" cy="3327600"/>
          </a:xfrm>
          <a:prstGeom prst="rect">
            <a:avLst/>
          </a:prstGeom>
        </p:spPr>
        <p:txBody>
          <a:bodyPr spcFirstLastPara="1" wrap="square" lIns="91425" tIns="91425" rIns="91425" bIns="91425" anchor="t" anchorCtr="0">
            <a:noAutofit/>
          </a:bodyPr>
          <a:lstStyle>
            <a:lvl1pPr marL="609585" lvl="0" indent="-423323">
              <a:lnSpc>
                <a:spcPct val="100000"/>
              </a:lnSpc>
              <a:spcBef>
                <a:spcPts val="0"/>
              </a:spcBef>
              <a:spcAft>
                <a:spcPts val="0"/>
              </a:spcAft>
              <a:buClr>
                <a:srgbClr val="FFEB9C"/>
              </a:buClr>
              <a:buSzPts val="1400"/>
              <a:buFont typeface="Open Sans Medium"/>
              <a:buChar char="●"/>
              <a:defRPr sz="1600"/>
            </a:lvl1pPr>
            <a:lvl2pPr marL="1219170" lvl="1" indent="-406390">
              <a:spcBef>
                <a:spcPts val="0"/>
              </a:spcBef>
              <a:spcAft>
                <a:spcPts val="0"/>
              </a:spcAft>
              <a:buSzPts val="1200"/>
              <a:buFont typeface="Open Sans Medium"/>
              <a:buChar char="○"/>
              <a:defRPr sz="1600"/>
            </a:lvl2pPr>
            <a:lvl3pPr marL="1828754" lvl="2" indent="-406390">
              <a:spcBef>
                <a:spcPts val="0"/>
              </a:spcBef>
              <a:spcAft>
                <a:spcPts val="0"/>
              </a:spcAft>
              <a:buSzPts val="1200"/>
              <a:buFont typeface="Open Sans Medium"/>
              <a:buChar char="■"/>
              <a:defRPr sz="1600"/>
            </a:lvl3pPr>
            <a:lvl4pPr marL="2438339" lvl="3" indent="-406390">
              <a:spcBef>
                <a:spcPts val="0"/>
              </a:spcBef>
              <a:spcAft>
                <a:spcPts val="0"/>
              </a:spcAft>
              <a:buSzPts val="1200"/>
              <a:buFont typeface="Open Sans Medium"/>
              <a:buChar char="●"/>
              <a:defRPr sz="1600"/>
            </a:lvl4pPr>
            <a:lvl5pPr marL="3047924" lvl="4" indent="-406390">
              <a:spcBef>
                <a:spcPts val="0"/>
              </a:spcBef>
              <a:spcAft>
                <a:spcPts val="0"/>
              </a:spcAft>
              <a:buSzPts val="1200"/>
              <a:buFont typeface="Open Sans Medium"/>
              <a:buChar char="○"/>
              <a:defRPr sz="1600"/>
            </a:lvl5pPr>
            <a:lvl6pPr marL="3657509" lvl="5" indent="-406390">
              <a:spcBef>
                <a:spcPts val="0"/>
              </a:spcBef>
              <a:spcAft>
                <a:spcPts val="0"/>
              </a:spcAft>
              <a:buSzPts val="1200"/>
              <a:buFont typeface="Open Sans Medium"/>
              <a:buChar char="■"/>
              <a:defRPr sz="1600"/>
            </a:lvl6pPr>
            <a:lvl7pPr marL="4267093" lvl="6" indent="-406390">
              <a:spcBef>
                <a:spcPts val="0"/>
              </a:spcBef>
              <a:spcAft>
                <a:spcPts val="0"/>
              </a:spcAft>
              <a:buSzPts val="1200"/>
              <a:buFont typeface="Open Sans Medium"/>
              <a:buChar char="●"/>
              <a:defRPr sz="1600"/>
            </a:lvl7pPr>
            <a:lvl8pPr marL="4876678" lvl="7" indent="-406390">
              <a:spcBef>
                <a:spcPts val="0"/>
              </a:spcBef>
              <a:spcAft>
                <a:spcPts val="0"/>
              </a:spcAft>
              <a:buSzPts val="1200"/>
              <a:buFont typeface="Open Sans Medium"/>
              <a:buChar char="○"/>
              <a:defRPr sz="1600"/>
            </a:lvl8pPr>
            <a:lvl9pPr marL="5486263" lvl="8" indent="-406390">
              <a:spcBef>
                <a:spcPts val="0"/>
              </a:spcBef>
              <a:spcAft>
                <a:spcPts val="0"/>
              </a:spcAft>
              <a:buSzPts val="1200"/>
              <a:buFont typeface="Open Sans Medium"/>
              <a:buChar char="■"/>
              <a:defRPr sz="1600"/>
            </a:lvl9pPr>
          </a:lstStyle>
          <a:p>
            <a:endParaRPr/>
          </a:p>
        </p:txBody>
      </p:sp>
      <p:sp>
        <p:nvSpPr>
          <p:cNvPr id="26" name="Google Shape;26;p4"/>
          <p:cNvSpPr txBox="1">
            <a:spLocks noGrp="1"/>
          </p:cNvSpPr>
          <p:nvPr>
            <p:ph type="title"/>
          </p:nvPr>
        </p:nvSpPr>
        <p:spPr>
          <a:xfrm>
            <a:off x="960000" y="6272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900"/>
              <a:buNone/>
              <a:defRPr sz="3867"/>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9076619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7"/>
        <p:cNvGrpSpPr/>
        <p:nvPr/>
      </p:nvGrpSpPr>
      <p:grpSpPr>
        <a:xfrm>
          <a:off x="0" y="0"/>
          <a:ext cx="0" cy="0"/>
          <a:chOff x="0" y="0"/>
          <a:chExt cx="0" cy="0"/>
        </a:xfrm>
      </p:grpSpPr>
      <p:grpSp>
        <p:nvGrpSpPr>
          <p:cNvPr id="28" name="Google Shape;28;p5"/>
          <p:cNvGrpSpPr/>
          <p:nvPr/>
        </p:nvGrpSpPr>
        <p:grpSpPr>
          <a:xfrm>
            <a:off x="0" y="-16936"/>
            <a:ext cx="12192000" cy="6874936"/>
            <a:chOff x="0" y="-12702"/>
            <a:chExt cx="9144000" cy="5156202"/>
          </a:xfrm>
        </p:grpSpPr>
        <p:pic>
          <p:nvPicPr>
            <p:cNvPr id="29" name="Google Shape;29;p5"/>
            <p:cNvPicPr preferRelativeResize="0"/>
            <p:nvPr/>
          </p:nvPicPr>
          <p:blipFill rotWithShape="1">
            <a:blip r:embed="rId2">
              <a:alphaModFix amt="70000"/>
            </a:blip>
            <a:srcRect r="14690"/>
            <a:stretch/>
          </p:blipFill>
          <p:spPr>
            <a:xfrm>
              <a:off x="0" y="0"/>
              <a:ext cx="9144000" cy="5143500"/>
            </a:xfrm>
            <a:prstGeom prst="rect">
              <a:avLst/>
            </a:prstGeom>
            <a:noFill/>
            <a:ln>
              <a:noFill/>
            </a:ln>
          </p:spPr>
        </p:pic>
        <p:pic>
          <p:nvPicPr>
            <p:cNvPr id="30" name="Google Shape;30;p5"/>
            <p:cNvPicPr preferRelativeResize="0"/>
            <p:nvPr/>
          </p:nvPicPr>
          <p:blipFill rotWithShape="1">
            <a:blip r:embed="rId3">
              <a:alphaModFix/>
            </a:blip>
            <a:srcRect l="6188" t="-4659" r="39193" b="44613"/>
            <a:stretch/>
          </p:blipFill>
          <p:spPr>
            <a:xfrm rot="-5400000">
              <a:off x="5579161" y="15136"/>
              <a:ext cx="3592677" cy="3537000"/>
            </a:xfrm>
            <a:prstGeom prst="rect">
              <a:avLst/>
            </a:prstGeom>
            <a:noFill/>
            <a:ln>
              <a:noFill/>
            </a:ln>
          </p:spPr>
        </p:pic>
      </p:grpSp>
      <p:sp>
        <p:nvSpPr>
          <p:cNvPr id="31" name="Google Shape;31;p5"/>
          <p:cNvSpPr txBox="1">
            <a:spLocks noGrp="1"/>
          </p:cNvSpPr>
          <p:nvPr>
            <p:ph type="subTitle" idx="1"/>
          </p:nvPr>
        </p:nvSpPr>
        <p:spPr>
          <a:xfrm>
            <a:off x="5643565" y="3513932"/>
            <a:ext cx="3340800" cy="234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b="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2" name="Google Shape;32;p5"/>
          <p:cNvSpPr txBox="1">
            <a:spLocks noGrp="1"/>
          </p:cNvSpPr>
          <p:nvPr>
            <p:ph type="subTitle" idx="2"/>
          </p:nvPr>
        </p:nvSpPr>
        <p:spPr>
          <a:xfrm>
            <a:off x="960000" y="3513932"/>
            <a:ext cx="3340800" cy="234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b="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3" name="Google Shape;33;p5"/>
          <p:cNvSpPr txBox="1">
            <a:spLocks noGrp="1"/>
          </p:cNvSpPr>
          <p:nvPr>
            <p:ph type="subTitle" idx="3"/>
          </p:nvPr>
        </p:nvSpPr>
        <p:spPr>
          <a:xfrm>
            <a:off x="960000" y="3032001"/>
            <a:ext cx="3340800" cy="583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800"/>
              <a:buFont typeface="Michroma"/>
              <a:buNone/>
              <a:defRPr sz="2133" b="1">
                <a:solidFill>
                  <a:schemeClr val="dk1"/>
                </a:solidFill>
                <a:latin typeface="Michroma"/>
                <a:ea typeface="Michroma"/>
                <a:cs typeface="Michroma"/>
                <a:sym typeface="Michroma"/>
              </a:defRPr>
            </a:lvl1pPr>
            <a:lvl2pPr lvl="1" algn="ctr" rtl="0">
              <a:lnSpc>
                <a:spcPct val="100000"/>
              </a:lnSpc>
              <a:spcBef>
                <a:spcPts val="0"/>
              </a:spcBef>
              <a:spcAft>
                <a:spcPts val="0"/>
              </a:spcAft>
              <a:buSzPts val="1800"/>
              <a:buFont typeface="Michroma"/>
              <a:buNone/>
              <a:defRPr sz="2400" b="1">
                <a:latin typeface="Michroma"/>
                <a:ea typeface="Michroma"/>
                <a:cs typeface="Michroma"/>
                <a:sym typeface="Michroma"/>
              </a:defRPr>
            </a:lvl2pPr>
            <a:lvl3pPr lvl="2" algn="ctr" rtl="0">
              <a:lnSpc>
                <a:spcPct val="100000"/>
              </a:lnSpc>
              <a:spcBef>
                <a:spcPts val="0"/>
              </a:spcBef>
              <a:spcAft>
                <a:spcPts val="0"/>
              </a:spcAft>
              <a:buSzPts val="1800"/>
              <a:buFont typeface="Michroma"/>
              <a:buNone/>
              <a:defRPr sz="2400" b="1">
                <a:latin typeface="Michroma"/>
                <a:ea typeface="Michroma"/>
                <a:cs typeface="Michroma"/>
                <a:sym typeface="Michroma"/>
              </a:defRPr>
            </a:lvl3pPr>
            <a:lvl4pPr lvl="3" algn="ctr" rtl="0">
              <a:lnSpc>
                <a:spcPct val="100000"/>
              </a:lnSpc>
              <a:spcBef>
                <a:spcPts val="0"/>
              </a:spcBef>
              <a:spcAft>
                <a:spcPts val="0"/>
              </a:spcAft>
              <a:buSzPts val="1800"/>
              <a:buFont typeface="Michroma"/>
              <a:buNone/>
              <a:defRPr sz="2400" b="1">
                <a:latin typeface="Michroma"/>
                <a:ea typeface="Michroma"/>
                <a:cs typeface="Michroma"/>
                <a:sym typeface="Michroma"/>
              </a:defRPr>
            </a:lvl4pPr>
            <a:lvl5pPr lvl="4" algn="ctr" rtl="0">
              <a:lnSpc>
                <a:spcPct val="100000"/>
              </a:lnSpc>
              <a:spcBef>
                <a:spcPts val="0"/>
              </a:spcBef>
              <a:spcAft>
                <a:spcPts val="0"/>
              </a:spcAft>
              <a:buSzPts val="1800"/>
              <a:buFont typeface="Michroma"/>
              <a:buNone/>
              <a:defRPr sz="2400" b="1">
                <a:latin typeface="Michroma"/>
                <a:ea typeface="Michroma"/>
                <a:cs typeface="Michroma"/>
                <a:sym typeface="Michroma"/>
              </a:defRPr>
            </a:lvl5pPr>
            <a:lvl6pPr lvl="5" algn="ctr" rtl="0">
              <a:lnSpc>
                <a:spcPct val="100000"/>
              </a:lnSpc>
              <a:spcBef>
                <a:spcPts val="0"/>
              </a:spcBef>
              <a:spcAft>
                <a:spcPts val="0"/>
              </a:spcAft>
              <a:buSzPts val="1800"/>
              <a:buFont typeface="Michroma"/>
              <a:buNone/>
              <a:defRPr sz="2400" b="1">
                <a:latin typeface="Michroma"/>
                <a:ea typeface="Michroma"/>
                <a:cs typeface="Michroma"/>
                <a:sym typeface="Michroma"/>
              </a:defRPr>
            </a:lvl6pPr>
            <a:lvl7pPr lvl="6" algn="ctr" rtl="0">
              <a:lnSpc>
                <a:spcPct val="100000"/>
              </a:lnSpc>
              <a:spcBef>
                <a:spcPts val="0"/>
              </a:spcBef>
              <a:spcAft>
                <a:spcPts val="0"/>
              </a:spcAft>
              <a:buSzPts val="1800"/>
              <a:buFont typeface="Michroma"/>
              <a:buNone/>
              <a:defRPr sz="2400" b="1">
                <a:latin typeface="Michroma"/>
                <a:ea typeface="Michroma"/>
                <a:cs typeface="Michroma"/>
                <a:sym typeface="Michroma"/>
              </a:defRPr>
            </a:lvl7pPr>
            <a:lvl8pPr lvl="7" algn="ctr" rtl="0">
              <a:lnSpc>
                <a:spcPct val="100000"/>
              </a:lnSpc>
              <a:spcBef>
                <a:spcPts val="0"/>
              </a:spcBef>
              <a:spcAft>
                <a:spcPts val="0"/>
              </a:spcAft>
              <a:buSzPts val="1800"/>
              <a:buFont typeface="Michroma"/>
              <a:buNone/>
              <a:defRPr sz="2400" b="1">
                <a:latin typeface="Michroma"/>
                <a:ea typeface="Michroma"/>
                <a:cs typeface="Michroma"/>
                <a:sym typeface="Michroma"/>
              </a:defRPr>
            </a:lvl8pPr>
            <a:lvl9pPr lvl="8" algn="ctr" rtl="0">
              <a:lnSpc>
                <a:spcPct val="100000"/>
              </a:lnSpc>
              <a:spcBef>
                <a:spcPts val="0"/>
              </a:spcBef>
              <a:spcAft>
                <a:spcPts val="0"/>
              </a:spcAft>
              <a:buSzPts val="1800"/>
              <a:buFont typeface="Michroma"/>
              <a:buNone/>
              <a:defRPr sz="2400" b="1">
                <a:latin typeface="Michroma"/>
                <a:ea typeface="Michroma"/>
                <a:cs typeface="Michroma"/>
                <a:sym typeface="Michroma"/>
              </a:defRPr>
            </a:lvl9pPr>
          </a:lstStyle>
          <a:p>
            <a:endParaRPr/>
          </a:p>
        </p:txBody>
      </p:sp>
      <p:sp>
        <p:nvSpPr>
          <p:cNvPr id="34" name="Google Shape;34;p5"/>
          <p:cNvSpPr txBox="1">
            <a:spLocks noGrp="1"/>
          </p:cNvSpPr>
          <p:nvPr>
            <p:ph type="subTitle" idx="4"/>
          </p:nvPr>
        </p:nvSpPr>
        <p:spPr>
          <a:xfrm>
            <a:off x="5643567" y="3032001"/>
            <a:ext cx="3340800" cy="583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800"/>
              <a:buFont typeface="Michroma"/>
              <a:buNone/>
              <a:defRPr sz="2133" b="1">
                <a:solidFill>
                  <a:schemeClr val="dk1"/>
                </a:solidFill>
                <a:latin typeface="Michroma"/>
                <a:ea typeface="Michroma"/>
                <a:cs typeface="Michroma"/>
                <a:sym typeface="Michroma"/>
              </a:defRPr>
            </a:lvl1pPr>
            <a:lvl2pPr lvl="1" algn="ctr" rtl="0">
              <a:lnSpc>
                <a:spcPct val="100000"/>
              </a:lnSpc>
              <a:spcBef>
                <a:spcPts val="0"/>
              </a:spcBef>
              <a:spcAft>
                <a:spcPts val="0"/>
              </a:spcAft>
              <a:buSzPts val="1800"/>
              <a:buFont typeface="Michroma"/>
              <a:buNone/>
              <a:defRPr sz="2400" b="1">
                <a:latin typeface="Michroma"/>
                <a:ea typeface="Michroma"/>
                <a:cs typeface="Michroma"/>
                <a:sym typeface="Michroma"/>
              </a:defRPr>
            </a:lvl2pPr>
            <a:lvl3pPr lvl="2" algn="ctr" rtl="0">
              <a:lnSpc>
                <a:spcPct val="100000"/>
              </a:lnSpc>
              <a:spcBef>
                <a:spcPts val="0"/>
              </a:spcBef>
              <a:spcAft>
                <a:spcPts val="0"/>
              </a:spcAft>
              <a:buSzPts val="1800"/>
              <a:buFont typeface="Michroma"/>
              <a:buNone/>
              <a:defRPr sz="2400" b="1">
                <a:latin typeface="Michroma"/>
                <a:ea typeface="Michroma"/>
                <a:cs typeface="Michroma"/>
                <a:sym typeface="Michroma"/>
              </a:defRPr>
            </a:lvl3pPr>
            <a:lvl4pPr lvl="3" algn="ctr" rtl="0">
              <a:lnSpc>
                <a:spcPct val="100000"/>
              </a:lnSpc>
              <a:spcBef>
                <a:spcPts val="0"/>
              </a:spcBef>
              <a:spcAft>
                <a:spcPts val="0"/>
              </a:spcAft>
              <a:buSzPts val="1800"/>
              <a:buFont typeface="Michroma"/>
              <a:buNone/>
              <a:defRPr sz="2400" b="1">
                <a:latin typeface="Michroma"/>
                <a:ea typeface="Michroma"/>
                <a:cs typeface="Michroma"/>
                <a:sym typeface="Michroma"/>
              </a:defRPr>
            </a:lvl4pPr>
            <a:lvl5pPr lvl="4" algn="ctr" rtl="0">
              <a:lnSpc>
                <a:spcPct val="100000"/>
              </a:lnSpc>
              <a:spcBef>
                <a:spcPts val="0"/>
              </a:spcBef>
              <a:spcAft>
                <a:spcPts val="0"/>
              </a:spcAft>
              <a:buSzPts val="1800"/>
              <a:buFont typeface="Michroma"/>
              <a:buNone/>
              <a:defRPr sz="2400" b="1">
                <a:latin typeface="Michroma"/>
                <a:ea typeface="Michroma"/>
                <a:cs typeface="Michroma"/>
                <a:sym typeface="Michroma"/>
              </a:defRPr>
            </a:lvl5pPr>
            <a:lvl6pPr lvl="5" algn="ctr" rtl="0">
              <a:lnSpc>
                <a:spcPct val="100000"/>
              </a:lnSpc>
              <a:spcBef>
                <a:spcPts val="0"/>
              </a:spcBef>
              <a:spcAft>
                <a:spcPts val="0"/>
              </a:spcAft>
              <a:buSzPts val="1800"/>
              <a:buFont typeface="Michroma"/>
              <a:buNone/>
              <a:defRPr sz="2400" b="1">
                <a:latin typeface="Michroma"/>
                <a:ea typeface="Michroma"/>
                <a:cs typeface="Michroma"/>
                <a:sym typeface="Michroma"/>
              </a:defRPr>
            </a:lvl6pPr>
            <a:lvl7pPr lvl="6" algn="ctr" rtl="0">
              <a:lnSpc>
                <a:spcPct val="100000"/>
              </a:lnSpc>
              <a:spcBef>
                <a:spcPts val="0"/>
              </a:spcBef>
              <a:spcAft>
                <a:spcPts val="0"/>
              </a:spcAft>
              <a:buSzPts val="1800"/>
              <a:buFont typeface="Michroma"/>
              <a:buNone/>
              <a:defRPr sz="2400" b="1">
                <a:latin typeface="Michroma"/>
                <a:ea typeface="Michroma"/>
                <a:cs typeface="Michroma"/>
                <a:sym typeface="Michroma"/>
              </a:defRPr>
            </a:lvl7pPr>
            <a:lvl8pPr lvl="7" algn="ctr" rtl="0">
              <a:lnSpc>
                <a:spcPct val="100000"/>
              </a:lnSpc>
              <a:spcBef>
                <a:spcPts val="0"/>
              </a:spcBef>
              <a:spcAft>
                <a:spcPts val="0"/>
              </a:spcAft>
              <a:buSzPts val="1800"/>
              <a:buFont typeface="Michroma"/>
              <a:buNone/>
              <a:defRPr sz="2400" b="1">
                <a:latin typeface="Michroma"/>
                <a:ea typeface="Michroma"/>
                <a:cs typeface="Michroma"/>
                <a:sym typeface="Michroma"/>
              </a:defRPr>
            </a:lvl8pPr>
            <a:lvl9pPr lvl="8" algn="ctr" rtl="0">
              <a:lnSpc>
                <a:spcPct val="100000"/>
              </a:lnSpc>
              <a:spcBef>
                <a:spcPts val="0"/>
              </a:spcBef>
              <a:spcAft>
                <a:spcPts val="0"/>
              </a:spcAft>
              <a:buSzPts val="1800"/>
              <a:buFont typeface="Michroma"/>
              <a:buNone/>
              <a:defRPr sz="2400" b="1">
                <a:latin typeface="Michroma"/>
                <a:ea typeface="Michroma"/>
                <a:cs typeface="Michroma"/>
                <a:sym typeface="Michroma"/>
              </a:defRPr>
            </a:lvl9pPr>
          </a:lstStyle>
          <a:p>
            <a:endParaRPr/>
          </a:p>
        </p:txBody>
      </p:sp>
      <p:sp>
        <p:nvSpPr>
          <p:cNvPr id="35" name="Google Shape;35;p5"/>
          <p:cNvSpPr txBox="1">
            <a:spLocks noGrp="1"/>
          </p:cNvSpPr>
          <p:nvPr>
            <p:ph type="title"/>
          </p:nvPr>
        </p:nvSpPr>
        <p:spPr>
          <a:xfrm>
            <a:off x="960000" y="6272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900"/>
              <a:buNone/>
              <a:defRPr sz="3867"/>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7247898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6"/>
        <p:cNvGrpSpPr/>
        <p:nvPr/>
      </p:nvGrpSpPr>
      <p:grpSpPr>
        <a:xfrm>
          <a:off x="0" y="0"/>
          <a:ext cx="0" cy="0"/>
          <a:chOff x="0" y="0"/>
          <a:chExt cx="0" cy="0"/>
        </a:xfrm>
      </p:grpSpPr>
      <p:grpSp>
        <p:nvGrpSpPr>
          <p:cNvPr id="37" name="Google Shape;37;p6"/>
          <p:cNvGrpSpPr/>
          <p:nvPr/>
        </p:nvGrpSpPr>
        <p:grpSpPr>
          <a:xfrm>
            <a:off x="0" y="-8468"/>
            <a:ext cx="12192000" cy="6874935"/>
            <a:chOff x="0" y="-6351"/>
            <a:chExt cx="9144000" cy="5156201"/>
          </a:xfrm>
        </p:grpSpPr>
        <p:pic>
          <p:nvPicPr>
            <p:cNvPr id="38" name="Google Shape;38;p6"/>
            <p:cNvPicPr preferRelativeResize="0"/>
            <p:nvPr/>
          </p:nvPicPr>
          <p:blipFill rotWithShape="1">
            <a:blip r:embed="rId2">
              <a:alphaModFix amt="70000"/>
            </a:blip>
            <a:srcRect r="14690"/>
            <a:stretch/>
          </p:blipFill>
          <p:spPr>
            <a:xfrm flipH="1">
              <a:off x="0" y="0"/>
              <a:ext cx="9144000" cy="5143500"/>
            </a:xfrm>
            <a:prstGeom prst="rect">
              <a:avLst/>
            </a:prstGeom>
            <a:noFill/>
            <a:ln>
              <a:noFill/>
            </a:ln>
          </p:spPr>
        </p:pic>
        <p:pic>
          <p:nvPicPr>
            <p:cNvPr id="39" name="Google Shape;39;p6"/>
            <p:cNvPicPr preferRelativeResize="0"/>
            <p:nvPr/>
          </p:nvPicPr>
          <p:blipFill rotWithShape="1">
            <a:blip r:embed="rId3">
              <a:alphaModFix/>
            </a:blip>
            <a:srcRect l="16434" r="63383"/>
            <a:stretch/>
          </p:blipFill>
          <p:spPr>
            <a:xfrm rot="10800000">
              <a:off x="0" y="-6351"/>
              <a:ext cx="1162050" cy="5156201"/>
            </a:xfrm>
            <a:prstGeom prst="rect">
              <a:avLst/>
            </a:prstGeom>
            <a:noFill/>
            <a:ln>
              <a:noFill/>
            </a:ln>
          </p:spPr>
        </p:pic>
      </p:grpSp>
      <p:sp>
        <p:nvSpPr>
          <p:cNvPr id="40" name="Google Shape;40;p6"/>
          <p:cNvSpPr txBox="1">
            <a:spLocks noGrp="1"/>
          </p:cNvSpPr>
          <p:nvPr>
            <p:ph type="title"/>
          </p:nvPr>
        </p:nvSpPr>
        <p:spPr>
          <a:xfrm>
            <a:off x="960000" y="6272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900"/>
              <a:buNone/>
              <a:defRPr sz="3867"/>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9833764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1"/>
        <p:cNvGrpSpPr/>
        <p:nvPr/>
      </p:nvGrpSpPr>
      <p:grpSpPr>
        <a:xfrm>
          <a:off x="0" y="0"/>
          <a:ext cx="0" cy="0"/>
          <a:chOff x="0" y="0"/>
          <a:chExt cx="0" cy="0"/>
        </a:xfrm>
      </p:grpSpPr>
      <p:grpSp>
        <p:nvGrpSpPr>
          <p:cNvPr id="42" name="Google Shape;42;p7"/>
          <p:cNvGrpSpPr/>
          <p:nvPr/>
        </p:nvGrpSpPr>
        <p:grpSpPr>
          <a:xfrm>
            <a:off x="0" y="-16931"/>
            <a:ext cx="12192000" cy="6874931"/>
            <a:chOff x="0" y="-12698"/>
            <a:chExt cx="9144000" cy="5156198"/>
          </a:xfrm>
        </p:grpSpPr>
        <p:pic>
          <p:nvPicPr>
            <p:cNvPr id="43" name="Google Shape;43;p7"/>
            <p:cNvPicPr preferRelativeResize="0"/>
            <p:nvPr/>
          </p:nvPicPr>
          <p:blipFill rotWithShape="1">
            <a:blip r:embed="rId2">
              <a:alphaModFix amt="70000"/>
            </a:blip>
            <a:srcRect r="14690"/>
            <a:stretch/>
          </p:blipFill>
          <p:spPr>
            <a:xfrm flipH="1">
              <a:off x="0" y="0"/>
              <a:ext cx="9144000" cy="5143500"/>
            </a:xfrm>
            <a:prstGeom prst="rect">
              <a:avLst/>
            </a:prstGeom>
            <a:noFill/>
            <a:ln>
              <a:noFill/>
            </a:ln>
          </p:spPr>
        </p:pic>
        <p:pic>
          <p:nvPicPr>
            <p:cNvPr id="44" name="Google Shape;44;p7"/>
            <p:cNvPicPr preferRelativeResize="0"/>
            <p:nvPr/>
          </p:nvPicPr>
          <p:blipFill rotWithShape="1">
            <a:blip r:embed="rId3">
              <a:alphaModFix amt="80000"/>
            </a:blip>
            <a:srcRect l="4533" t="10932" r="43480" b="3326"/>
            <a:stretch/>
          </p:blipFill>
          <p:spPr>
            <a:xfrm rot="10800000">
              <a:off x="2" y="-12698"/>
              <a:ext cx="3492499" cy="5156198"/>
            </a:xfrm>
            <a:prstGeom prst="rect">
              <a:avLst/>
            </a:prstGeom>
            <a:noFill/>
            <a:ln>
              <a:noFill/>
            </a:ln>
          </p:spPr>
        </p:pic>
      </p:grpSp>
      <p:sp>
        <p:nvSpPr>
          <p:cNvPr id="45" name="Google Shape;45;p7"/>
          <p:cNvSpPr txBox="1">
            <a:spLocks noGrp="1"/>
          </p:cNvSpPr>
          <p:nvPr>
            <p:ph type="title"/>
          </p:nvPr>
        </p:nvSpPr>
        <p:spPr>
          <a:xfrm flipH="1">
            <a:off x="6332400" y="897467"/>
            <a:ext cx="4908800" cy="1400400"/>
          </a:xfrm>
          <a:prstGeom prst="rect">
            <a:avLst/>
          </a:prstGeom>
        </p:spPr>
        <p:txBody>
          <a:bodyPr spcFirstLastPara="1" wrap="square" lIns="91425" tIns="91425" rIns="91425" bIns="91425" anchor="b" anchorCtr="0">
            <a:noAutofit/>
          </a:bodyPr>
          <a:lstStyle>
            <a:lvl1pPr lvl="0" rtl="0">
              <a:spcBef>
                <a:spcPts val="0"/>
              </a:spcBef>
              <a:spcAft>
                <a:spcPts val="0"/>
              </a:spcAft>
              <a:buSzPts val="2900"/>
              <a:buNone/>
              <a:defRPr sz="3867"/>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6" name="Google Shape;46;p7"/>
          <p:cNvSpPr txBox="1">
            <a:spLocks noGrp="1"/>
          </p:cNvSpPr>
          <p:nvPr>
            <p:ph type="subTitle" idx="1"/>
          </p:nvPr>
        </p:nvSpPr>
        <p:spPr>
          <a:xfrm flipH="1">
            <a:off x="6332400" y="2488033"/>
            <a:ext cx="4908800" cy="343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Font typeface="Open Sans Light"/>
              <a:buChar char="●"/>
              <a:defRPr sz="1600"/>
            </a:lvl1pPr>
            <a:lvl2pPr lvl="1" algn="ctr" rtl="0">
              <a:lnSpc>
                <a:spcPct val="100000"/>
              </a:lnSpc>
              <a:spcBef>
                <a:spcPts val="0"/>
              </a:spcBef>
              <a:spcAft>
                <a:spcPts val="0"/>
              </a:spcAft>
              <a:buClr>
                <a:srgbClr val="E76A28"/>
              </a:buClr>
              <a:buSzPts val="1400"/>
              <a:buFont typeface="Nunito Light"/>
              <a:buChar char="○"/>
              <a:defRPr/>
            </a:lvl2pPr>
            <a:lvl3pPr lvl="2" algn="ctr" rtl="0">
              <a:lnSpc>
                <a:spcPct val="100000"/>
              </a:lnSpc>
              <a:spcBef>
                <a:spcPts val="0"/>
              </a:spcBef>
              <a:spcAft>
                <a:spcPts val="0"/>
              </a:spcAft>
              <a:buClr>
                <a:srgbClr val="E76A28"/>
              </a:buClr>
              <a:buSzPts val="1400"/>
              <a:buFont typeface="Nunito Light"/>
              <a:buChar char="■"/>
              <a:defRPr/>
            </a:lvl3pPr>
            <a:lvl4pPr lvl="3" algn="ctr" rtl="0">
              <a:lnSpc>
                <a:spcPct val="100000"/>
              </a:lnSpc>
              <a:spcBef>
                <a:spcPts val="0"/>
              </a:spcBef>
              <a:spcAft>
                <a:spcPts val="0"/>
              </a:spcAft>
              <a:buClr>
                <a:srgbClr val="E76A28"/>
              </a:buClr>
              <a:buSzPts val="14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400"/>
              <a:buFont typeface="Nunito Light"/>
              <a:buChar char="●"/>
              <a:defRPr/>
            </a:lvl7pPr>
            <a:lvl8pPr lvl="7" algn="ctr" rtl="0">
              <a:lnSpc>
                <a:spcPct val="100000"/>
              </a:lnSpc>
              <a:spcBef>
                <a:spcPts val="0"/>
              </a:spcBef>
              <a:spcAft>
                <a:spcPts val="0"/>
              </a:spcAft>
              <a:buClr>
                <a:srgbClr val="999999"/>
              </a:buClr>
              <a:buSzPts val="14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
        <p:nvSpPr>
          <p:cNvPr id="47" name="Google Shape;47;p7"/>
          <p:cNvSpPr>
            <a:spLocks noGrp="1"/>
          </p:cNvSpPr>
          <p:nvPr>
            <p:ph type="pic" idx="2"/>
          </p:nvPr>
        </p:nvSpPr>
        <p:spPr>
          <a:xfrm>
            <a:off x="950967" y="1059367"/>
            <a:ext cx="4735600" cy="4739200"/>
          </a:xfrm>
          <a:prstGeom prst="ellipse">
            <a:avLst/>
          </a:prstGeom>
          <a:noFill/>
          <a:ln>
            <a:noFill/>
          </a:ln>
        </p:spPr>
      </p:sp>
    </p:spTree>
    <p:extLst>
      <p:ext uri="{BB962C8B-B14F-4D97-AF65-F5344CB8AC3E}">
        <p14:creationId xmlns:p14="http://schemas.microsoft.com/office/powerpoint/2010/main" val="2683840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8"/>
        <p:cNvGrpSpPr/>
        <p:nvPr/>
      </p:nvGrpSpPr>
      <p:grpSpPr>
        <a:xfrm>
          <a:off x="0" y="0"/>
          <a:ext cx="0" cy="0"/>
          <a:chOff x="0" y="0"/>
          <a:chExt cx="0" cy="0"/>
        </a:xfrm>
      </p:grpSpPr>
      <p:grpSp>
        <p:nvGrpSpPr>
          <p:cNvPr id="49" name="Google Shape;49;p8"/>
          <p:cNvGrpSpPr/>
          <p:nvPr/>
        </p:nvGrpSpPr>
        <p:grpSpPr>
          <a:xfrm>
            <a:off x="0" y="-8464"/>
            <a:ext cx="12192003" cy="6874931"/>
            <a:chOff x="0" y="-6348"/>
            <a:chExt cx="9144002" cy="5156198"/>
          </a:xfrm>
        </p:grpSpPr>
        <p:pic>
          <p:nvPicPr>
            <p:cNvPr id="50" name="Google Shape;50;p8"/>
            <p:cNvPicPr preferRelativeResize="0"/>
            <p:nvPr/>
          </p:nvPicPr>
          <p:blipFill rotWithShape="1">
            <a:blip r:embed="rId2">
              <a:alphaModFix amt="70000"/>
            </a:blip>
            <a:srcRect r="14690"/>
            <a:stretch/>
          </p:blipFill>
          <p:spPr>
            <a:xfrm>
              <a:off x="0" y="0"/>
              <a:ext cx="9144000" cy="5143500"/>
            </a:xfrm>
            <a:prstGeom prst="rect">
              <a:avLst/>
            </a:prstGeom>
            <a:noFill/>
            <a:ln>
              <a:noFill/>
            </a:ln>
          </p:spPr>
        </p:pic>
        <p:pic>
          <p:nvPicPr>
            <p:cNvPr id="51" name="Google Shape;51;p8"/>
            <p:cNvPicPr preferRelativeResize="0"/>
            <p:nvPr/>
          </p:nvPicPr>
          <p:blipFill rotWithShape="1">
            <a:blip r:embed="rId3">
              <a:alphaModFix amt="80000"/>
            </a:blip>
            <a:srcRect l="101" t="10932" r="55946" b="3326"/>
            <a:stretch/>
          </p:blipFill>
          <p:spPr>
            <a:xfrm rot="10800000" flipH="1">
              <a:off x="6191250" y="-6348"/>
              <a:ext cx="2952752" cy="5156198"/>
            </a:xfrm>
            <a:prstGeom prst="rect">
              <a:avLst/>
            </a:prstGeom>
            <a:noFill/>
            <a:ln>
              <a:noFill/>
            </a:ln>
          </p:spPr>
        </p:pic>
      </p:grpSp>
      <p:sp>
        <p:nvSpPr>
          <p:cNvPr id="52" name="Google Shape;52;p8"/>
          <p:cNvSpPr txBox="1">
            <a:spLocks noGrp="1"/>
          </p:cNvSpPr>
          <p:nvPr>
            <p:ph type="title"/>
          </p:nvPr>
        </p:nvSpPr>
        <p:spPr>
          <a:xfrm>
            <a:off x="950967" y="1570200"/>
            <a:ext cx="8193200" cy="3717600"/>
          </a:xfrm>
          <a:prstGeom prst="rect">
            <a:avLst/>
          </a:prstGeom>
        </p:spPr>
        <p:txBody>
          <a:bodyPr spcFirstLastPara="1" wrap="square" lIns="91425" tIns="91425" rIns="91425" bIns="91425" anchor="ctr" anchorCtr="0">
            <a:noAutofit/>
          </a:bodyPr>
          <a:lstStyle>
            <a:lvl1pPr lvl="0">
              <a:spcBef>
                <a:spcPts val="0"/>
              </a:spcBef>
              <a:spcAft>
                <a:spcPts val="0"/>
              </a:spcAft>
              <a:buSzPts val="6000"/>
              <a:buNone/>
              <a:defRPr sz="8000"/>
            </a:lvl1pPr>
            <a:lvl2pPr lvl="1">
              <a:spcBef>
                <a:spcPts val="0"/>
              </a:spcBef>
              <a:spcAft>
                <a:spcPts val="0"/>
              </a:spcAft>
              <a:buSzPts val="6000"/>
              <a:buNone/>
              <a:defRPr sz="8000"/>
            </a:lvl2pPr>
            <a:lvl3pPr lvl="2">
              <a:spcBef>
                <a:spcPts val="0"/>
              </a:spcBef>
              <a:spcAft>
                <a:spcPts val="0"/>
              </a:spcAft>
              <a:buSzPts val="6000"/>
              <a:buNone/>
              <a:defRPr sz="8000"/>
            </a:lvl3pPr>
            <a:lvl4pPr lvl="3">
              <a:spcBef>
                <a:spcPts val="0"/>
              </a:spcBef>
              <a:spcAft>
                <a:spcPts val="0"/>
              </a:spcAft>
              <a:buSzPts val="6000"/>
              <a:buNone/>
              <a:defRPr sz="8000"/>
            </a:lvl4pPr>
            <a:lvl5pPr lvl="4">
              <a:spcBef>
                <a:spcPts val="0"/>
              </a:spcBef>
              <a:spcAft>
                <a:spcPts val="0"/>
              </a:spcAft>
              <a:buSzPts val="6000"/>
              <a:buNone/>
              <a:defRPr sz="8000"/>
            </a:lvl5pPr>
            <a:lvl6pPr lvl="5">
              <a:spcBef>
                <a:spcPts val="0"/>
              </a:spcBef>
              <a:spcAft>
                <a:spcPts val="0"/>
              </a:spcAft>
              <a:buSzPts val="6000"/>
              <a:buNone/>
              <a:defRPr sz="8000"/>
            </a:lvl6pPr>
            <a:lvl7pPr lvl="6">
              <a:spcBef>
                <a:spcPts val="0"/>
              </a:spcBef>
              <a:spcAft>
                <a:spcPts val="0"/>
              </a:spcAft>
              <a:buSzPts val="6000"/>
              <a:buNone/>
              <a:defRPr sz="8000"/>
            </a:lvl7pPr>
            <a:lvl8pPr lvl="7">
              <a:spcBef>
                <a:spcPts val="0"/>
              </a:spcBef>
              <a:spcAft>
                <a:spcPts val="0"/>
              </a:spcAft>
              <a:buSzPts val="6000"/>
              <a:buNone/>
              <a:defRPr sz="8000"/>
            </a:lvl8pPr>
            <a:lvl9pPr lvl="8">
              <a:spcBef>
                <a:spcPts val="0"/>
              </a:spcBef>
              <a:spcAft>
                <a:spcPts val="0"/>
              </a:spcAft>
              <a:buSzPts val="6000"/>
              <a:buNone/>
              <a:defRPr sz="8000"/>
            </a:lvl9pPr>
          </a:lstStyle>
          <a:p>
            <a:endParaRPr/>
          </a:p>
        </p:txBody>
      </p:sp>
    </p:spTree>
    <p:extLst>
      <p:ext uri="{BB962C8B-B14F-4D97-AF65-F5344CB8AC3E}">
        <p14:creationId xmlns:p14="http://schemas.microsoft.com/office/powerpoint/2010/main" val="27525730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3"/>
        <p:cNvGrpSpPr/>
        <p:nvPr/>
      </p:nvGrpSpPr>
      <p:grpSpPr>
        <a:xfrm>
          <a:off x="0" y="0"/>
          <a:ext cx="0" cy="0"/>
          <a:chOff x="0" y="0"/>
          <a:chExt cx="0" cy="0"/>
        </a:xfrm>
      </p:grpSpPr>
      <p:grpSp>
        <p:nvGrpSpPr>
          <p:cNvPr id="54" name="Google Shape;54;p9"/>
          <p:cNvGrpSpPr/>
          <p:nvPr/>
        </p:nvGrpSpPr>
        <p:grpSpPr>
          <a:xfrm>
            <a:off x="0" y="-16936"/>
            <a:ext cx="12192000" cy="6874936"/>
            <a:chOff x="0" y="-12702"/>
            <a:chExt cx="9144000" cy="5156202"/>
          </a:xfrm>
        </p:grpSpPr>
        <p:pic>
          <p:nvPicPr>
            <p:cNvPr id="55" name="Google Shape;55;p9"/>
            <p:cNvPicPr preferRelativeResize="0"/>
            <p:nvPr/>
          </p:nvPicPr>
          <p:blipFill rotWithShape="1">
            <a:blip r:embed="rId2">
              <a:alphaModFix amt="70000"/>
            </a:blip>
            <a:srcRect r="14690"/>
            <a:stretch/>
          </p:blipFill>
          <p:spPr>
            <a:xfrm flipH="1">
              <a:off x="0" y="0"/>
              <a:ext cx="9144000" cy="5143500"/>
            </a:xfrm>
            <a:prstGeom prst="rect">
              <a:avLst/>
            </a:prstGeom>
            <a:noFill/>
            <a:ln>
              <a:noFill/>
            </a:ln>
          </p:spPr>
        </p:pic>
        <p:pic>
          <p:nvPicPr>
            <p:cNvPr id="56" name="Google Shape;56;p9"/>
            <p:cNvPicPr preferRelativeResize="0"/>
            <p:nvPr/>
          </p:nvPicPr>
          <p:blipFill rotWithShape="1">
            <a:blip r:embed="rId3">
              <a:alphaModFix/>
            </a:blip>
            <a:srcRect l="6188" t="6959" r="39193" b="32995"/>
            <a:stretch/>
          </p:blipFill>
          <p:spPr>
            <a:xfrm rot="5400000" flipH="1">
              <a:off x="-27838" y="15136"/>
              <a:ext cx="3592677" cy="3537000"/>
            </a:xfrm>
            <a:prstGeom prst="rect">
              <a:avLst/>
            </a:prstGeom>
            <a:noFill/>
            <a:ln>
              <a:noFill/>
            </a:ln>
          </p:spPr>
        </p:pic>
      </p:grpSp>
      <p:sp>
        <p:nvSpPr>
          <p:cNvPr id="57" name="Google Shape;57;p9"/>
          <p:cNvSpPr txBox="1">
            <a:spLocks noGrp="1"/>
          </p:cNvSpPr>
          <p:nvPr>
            <p:ph type="title"/>
          </p:nvPr>
        </p:nvSpPr>
        <p:spPr>
          <a:xfrm>
            <a:off x="5738800" y="1559000"/>
            <a:ext cx="5393600" cy="1976400"/>
          </a:xfrm>
          <a:prstGeom prst="rect">
            <a:avLst/>
          </a:prstGeom>
        </p:spPr>
        <p:txBody>
          <a:bodyPr spcFirstLastPara="1" wrap="square" lIns="91425" tIns="91425" rIns="91425" bIns="91425" anchor="b" anchorCtr="0">
            <a:noAutofit/>
          </a:bodyPr>
          <a:lstStyle>
            <a:lvl1pPr lvl="0" algn="r">
              <a:spcBef>
                <a:spcPts val="0"/>
              </a:spcBef>
              <a:spcAft>
                <a:spcPts val="0"/>
              </a:spcAft>
              <a:buSzPts val="2900"/>
              <a:buNone/>
              <a:defRPr/>
            </a:lvl1pPr>
            <a:lvl2pPr lvl="1" algn="r">
              <a:spcBef>
                <a:spcPts val="0"/>
              </a:spcBef>
              <a:spcAft>
                <a:spcPts val="0"/>
              </a:spcAft>
              <a:buSzPts val="4200"/>
              <a:buNone/>
              <a:defRPr sz="5600"/>
            </a:lvl2pPr>
            <a:lvl3pPr lvl="2" algn="r">
              <a:spcBef>
                <a:spcPts val="0"/>
              </a:spcBef>
              <a:spcAft>
                <a:spcPts val="0"/>
              </a:spcAft>
              <a:buSzPts val="4200"/>
              <a:buNone/>
              <a:defRPr sz="5600"/>
            </a:lvl3pPr>
            <a:lvl4pPr lvl="3" algn="r">
              <a:spcBef>
                <a:spcPts val="0"/>
              </a:spcBef>
              <a:spcAft>
                <a:spcPts val="0"/>
              </a:spcAft>
              <a:buSzPts val="4200"/>
              <a:buNone/>
              <a:defRPr sz="5600"/>
            </a:lvl4pPr>
            <a:lvl5pPr lvl="4" algn="r">
              <a:spcBef>
                <a:spcPts val="0"/>
              </a:spcBef>
              <a:spcAft>
                <a:spcPts val="0"/>
              </a:spcAft>
              <a:buSzPts val="4200"/>
              <a:buNone/>
              <a:defRPr sz="5600"/>
            </a:lvl5pPr>
            <a:lvl6pPr lvl="5" algn="r">
              <a:spcBef>
                <a:spcPts val="0"/>
              </a:spcBef>
              <a:spcAft>
                <a:spcPts val="0"/>
              </a:spcAft>
              <a:buSzPts val="4200"/>
              <a:buNone/>
              <a:defRPr sz="5600"/>
            </a:lvl6pPr>
            <a:lvl7pPr lvl="6" algn="r">
              <a:spcBef>
                <a:spcPts val="0"/>
              </a:spcBef>
              <a:spcAft>
                <a:spcPts val="0"/>
              </a:spcAft>
              <a:buSzPts val="4200"/>
              <a:buNone/>
              <a:defRPr sz="5600"/>
            </a:lvl7pPr>
            <a:lvl8pPr lvl="7" algn="r">
              <a:spcBef>
                <a:spcPts val="0"/>
              </a:spcBef>
              <a:spcAft>
                <a:spcPts val="0"/>
              </a:spcAft>
              <a:buSzPts val="4200"/>
              <a:buNone/>
              <a:defRPr sz="5600"/>
            </a:lvl8pPr>
            <a:lvl9pPr lvl="8" algn="r">
              <a:spcBef>
                <a:spcPts val="0"/>
              </a:spcBef>
              <a:spcAft>
                <a:spcPts val="0"/>
              </a:spcAft>
              <a:buSzPts val="4200"/>
              <a:buNone/>
              <a:defRPr sz="5600"/>
            </a:lvl9pPr>
          </a:lstStyle>
          <a:p>
            <a:endParaRPr/>
          </a:p>
        </p:txBody>
      </p:sp>
      <p:sp>
        <p:nvSpPr>
          <p:cNvPr id="58" name="Google Shape;58;p9"/>
          <p:cNvSpPr txBox="1">
            <a:spLocks noGrp="1"/>
          </p:cNvSpPr>
          <p:nvPr>
            <p:ph type="subTitle" idx="1"/>
          </p:nvPr>
        </p:nvSpPr>
        <p:spPr>
          <a:xfrm>
            <a:off x="5738800" y="3652200"/>
            <a:ext cx="5393600" cy="16468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200"/>
              <a:buNone/>
              <a:defRPr sz="1600"/>
            </a:lvl1pPr>
            <a:lvl2pPr lvl="1" algn="r">
              <a:lnSpc>
                <a:spcPct val="100000"/>
              </a:lnSpc>
              <a:spcBef>
                <a:spcPts val="0"/>
              </a:spcBef>
              <a:spcAft>
                <a:spcPts val="0"/>
              </a:spcAft>
              <a:buSzPts val="1200"/>
              <a:buNone/>
              <a:defRPr sz="1600"/>
            </a:lvl2pPr>
            <a:lvl3pPr lvl="2" algn="r">
              <a:lnSpc>
                <a:spcPct val="100000"/>
              </a:lnSpc>
              <a:spcBef>
                <a:spcPts val="0"/>
              </a:spcBef>
              <a:spcAft>
                <a:spcPts val="0"/>
              </a:spcAft>
              <a:buSzPts val="1200"/>
              <a:buNone/>
              <a:defRPr sz="1600"/>
            </a:lvl3pPr>
            <a:lvl4pPr lvl="3" algn="r">
              <a:lnSpc>
                <a:spcPct val="100000"/>
              </a:lnSpc>
              <a:spcBef>
                <a:spcPts val="0"/>
              </a:spcBef>
              <a:spcAft>
                <a:spcPts val="0"/>
              </a:spcAft>
              <a:buSzPts val="1200"/>
              <a:buNone/>
              <a:defRPr sz="1600"/>
            </a:lvl4pPr>
            <a:lvl5pPr lvl="4" algn="r">
              <a:lnSpc>
                <a:spcPct val="100000"/>
              </a:lnSpc>
              <a:spcBef>
                <a:spcPts val="0"/>
              </a:spcBef>
              <a:spcAft>
                <a:spcPts val="0"/>
              </a:spcAft>
              <a:buSzPts val="1200"/>
              <a:buNone/>
              <a:defRPr sz="1600"/>
            </a:lvl5pPr>
            <a:lvl6pPr lvl="5" algn="r">
              <a:lnSpc>
                <a:spcPct val="100000"/>
              </a:lnSpc>
              <a:spcBef>
                <a:spcPts val="0"/>
              </a:spcBef>
              <a:spcAft>
                <a:spcPts val="0"/>
              </a:spcAft>
              <a:buSzPts val="1200"/>
              <a:buNone/>
              <a:defRPr sz="1600"/>
            </a:lvl6pPr>
            <a:lvl7pPr lvl="6" algn="r">
              <a:lnSpc>
                <a:spcPct val="100000"/>
              </a:lnSpc>
              <a:spcBef>
                <a:spcPts val="0"/>
              </a:spcBef>
              <a:spcAft>
                <a:spcPts val="0"/>
              </a:spcAft>
              <a:buSzPts val="1200"/>
              <a:buNone/>
              <a:defRPr sz="1600"/>
            </a:lvl7pPr>
            <a:lvl8pPr lvl="7" algn="r">
              <a:lnSpc>
                <a:spcPct val="100000"/>
              </a:lnSpc>
              <a:spcBef>
                <a:spcPts val="0"/>
              </a:spcBef>
              <a:spcAft>
                <a:spcPts val="0"/>
              </a:spcAft>
              <a:buSzPts val="1200"/>
              <a:buNone/>
              <a:defRPr sz="1600"/>
            </a:lvl8pPr>
            <a:lvl9pPr lvl="8" algn="r">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18233474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9"/>
        <p:cNvGrpSpPr/>
        <p:nvPr/>
      </p:nvGrpSpPr>
      <p:grpSpPr>
        <a:xfrm>
          <a:off x="0" y="0"/>
          <a:ext cx="0" cy="0"/>
          <a:chOff x="0" y="0"/>
          <a:chExt cx="0" cy="0"/>
        </a:xfrm>
      </p:grpSpPr>
      <p:sp>
        <p:nvSpPr>
          <p:cNvPr id="60" name="Google Shape;60;p10"/>
          <p:cNvSpPr>
            <a:spLocks noGrp="1"/>
          </p:cNvSpPr>
          <p:nvPr>
            <p:ph type="pic" idx="2"/>
          </p:nvPr>
        </p:nvSpPr>
        <p:spPr>
          <a:xfrm>
            <a:off x="0" y="0"/>
            <a:ext cx="12192000" cy="6858000"/>
          </a:xfrm>
          <a:prstGeom prst="rect">
            <a:avLst/>
          </a:prstGeom>
          <a:noFill/>
          <a:ln>
            <a:noFill/>
          </a:ln>
        </p:spPr>
      </p:sp>
      <p:sp>
        <p:nvSpPr>
          <p:cNvPr id="61" name="Google Shape;61;p10"/>
          <p:cNvSpPr txBox="1">
            <a:spLocks noGrp="1"/>
          </p:cNvSpPr>
          <p:nvPr>
            <p:ph type="title"/>
          </p:nvPr>
        </p:nvSpPr>
        <p:spPr>
          <a:xfrm>
            <a:off x="960000" y="627233"/>
            <a:ext cx="10272000" cy="763600"/>
          </a:xfrm>
          <a:prstGeom prst="rect">
            <a:avLst/>
          </a:prstGeom>
          <a:solidFill>
            <a:schemeClr val="lt1"/>
          </a:solidFill>
        </p:spPr>
        <p:txBody>
          <a:bodyPr spcFirstLastPara="1" wrap="square" lIns="91425" tIns="91425" rIns="91425" bIns="91425" anchor="t" anchorCtr="0">
            <a:noAutofit/>
          </a:bodyPr>
          <a:lstStyle>
            <a:lvl1pPr lvl="0" rtl="0">
              <a:spcBef>
                <a:spcPts val="0"/>
              </a:spcBef>
              <a:spcAft>
                <a:spcPts val="0"/>
              </a:spcAft>
              <a:buSzPts val="2900"/>
              <a:buNone/>
              <a:defRPr sz="3867"/>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1919662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2"/>
        <p:cNvGrpSpPr/>
        <p:nvPr/>
      </p:nvGrpSpPr>
      <p:grpSpPr>
        <a:xfrm>
          <a:off x="0" y="0"/>
          <a:ext cx="0" cy="0"/>
          <a:chOff x="0" y="0"/>
          <a:chExt cx="0" cy="0"/>
        </a:xfrm>
      </p:grpSpPr>
      <p:grpSp>
        <p:nvGrpSpPr>
          <p:cNvPr id="63" name="Google Shape;63;p11"/>
          <p:cNvGrpSpPr/>
          <p:nvPr/>
        </p:nvGrpSpPr>
        <p:grpSpPr>
          <a:xfrm>
            <a:off x="-1" y="-25399"/>
            <a:ext cx="12192001" cy="6883401"/>
            <a:chOff x="-1" y="-19050"/>
            <a:chExt cx="9144001" cy="5162551"/>
          </a:xfrm>
        </p:grpSpPr>
        <p:pic>
          <p:nvPicPr>
            <p:cNvPr id="64" name="Google Shape;64;p11"/>
            <p:cNvPicPr preferRelativeResize="0"/>
            <p:nvPr/>
          </p:nvPicPr>
          <p:blipFill rotWithShape="1">
            <a:blip r:embed="rId2">
              <a:alphaModFix amt="70000"/>
            </a:blip>
            <a:srcRect r="3567"/>
            <a:stretch/>
          </p:blipFill>
          <p:spPr>
            <a:xfrm rot="5400000">
              <a:off x="1995487" y="-2005013"/>
              <a:ext cx="5153026" cy="9144001"/>
            </a:xfrm>
            <a:prstGeom prst="rect">
              <a:avLst/>
            </a:prstGeom>
            <a:noFill/>
            <a:ln>
              <a:noFill/>
            </a:ln>
          </p:spPr>
        </p:pic>
        <p:pic>
          <p:nvPicPr>
            <p:cNvPr id="65" name="Google Shape;65;p11"/>
            <p:cNvPicPr preferRelativeResize="0"/>
            <p:nvPr/>
          </p:nvPicPr>
          <p:blipFill rotWithShape="1">
            <a:blip r:embed="rId3">
              <a:alphaModFix amt="60000"/>
            </a:blip>
            <a:srcRect l="5750" r="26836"/>
            <a:stretch/>
          </p:blipFill>
          <p:spPr>
            <a:xfrm rot="5400000">
              <a:off x="1990724" y="-866774"/>
              <a:ext cx="5162551" cy="6858000"/>
            </a:xfrm>
            <a:prstGeom prst="rect">
              <a:avLst/>
            </a:prstGeom>
            <a:noFill/>
            <a:ln>
              <a:noFill/>
            </a:ln>
          </p:spPr>
        </p:pic>
      </p:grpSp>
      <p:sp>
        <p:nvSpPr>
          <p:cNvPr id="66" name="Google Shape;66;p11"/>
          <p:cNvSpPr txBox="1">
            <a:spLocks noGrp="1"/>
          </p:cNvSpPr>
          <p:nvPr>
            <p:ph type="title" hasCustomPrompt="1"/>
          </p:nvPr>
        </p:nvSpPr>
        <p:spPr>
          <a:xfrm>
            <a:off x="950800" y="1982267"/>
            <a:ext cx="10290400" cy="14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667">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67" name="Google Shape;67;p11"/>
          <p:cNvSpPr txBox="1">
            <a:spLocks noGrp="1"/>
          </p:cNvSpPr>
          <p:nvPr>
            <p:ph type="subTitle" idx="1"/>
          </p:nvPr>
        </p:nvSpPr>
        <p:spPr>
          <a:xfrm>
            <a:off x="950800" y="3400133"/>
            <a:ext cx="10290400" cy="6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371501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reserve="1">
  <p:cSld name="Title and body">
    <p:spTree>
      <p:nvGrpSpPr>
        <p:cNvPr id="1" name=""/>
        <p:cNvGrpSpPr/>
        <p:nvPr/>
      </p:nvGrpSpPr>
      <p:grpSpPr>
        <a:xfrm>
          <a:off x="0" y="0"/>
          <a:ext cx="0" cy="0"/>
          <a:chOff x="0" y="0"/>
          <a:chExt cx="0" cy="0"/>
        </a:xfrm>
      </p:grpSpPr>
      <p:grpSp>
        <p:nvGrpSpPr>
          <p:cNvPr id="2" name="Google Shape;21;p4">
            <a:extLst>
              <a:ext uri="{FF2B5EF4-FFF2-40B4-BE49-F238E27FC236}">
                <a16:creationId xmlns:a16="http://schemas.microsoft.com/office/drawing/2014/main" id="{3C3E1401-81A1-D4CB-0C29-49EFFC681F83}"/>
              </a:ext>
            </a:extLst>
          </p:cNvPr>
          <p:cNvGrpSpPr/>
          <p:nvPr/>
        </p:nvGrpSpPr>
        <p:grpSpPr>
          <a:xfrm>
            <a:off x="-25402" y="-16935"/>
            <a:ext cx="12688954" cy="6900327"/>
            <a:chOff x="-25402" y="-16935"/>
            <a:chExt cx="12688954" cy="6900327"/>
          </a:xfrm>
        </p:grpSpPr>
        <p:pic>
          <p:nvPicPr>
            <p:cNvPr id="3" name="Google Shape;22;p4">
              <a:extLst>
                <a:ext uri="{FF2B5EF4-FFF2-40B4-BE49-F238E27FC236}">
                  <a16:creationId xmlns:a16="http://schemas.microsoft.com/office/drawing/2014/main" id="{9317E822-3BD3-D937-44A5-E65B3CA8E277}"/>
                </a:ext>
              </a:extLst>
            </p:cNvPr>
            <p:cNvPicPr>
              <a:picLocks noChangeAspect="1"/>
            </p:cNvPicPr>
            <p:nvPr/>
          </p:nvPicPr>
          <p:blipFill>
            <a:blip r:embed="rId2">
              <a:alphaModFix amt="70000"/>
            </a:blip>
            <a:srcRect l="760" r="14693"/>
            <a:stretch>
              <a:fillRect/>
            </a:stretch>
          </p:blipFill>
          <p:spPr>
            <a:xfrm rot="16200004" flipH="1">
              <a:off x="2650064" y="-2666998"/>
              <a:ext cx="6891869" cy="12191996"/>
            </a:xfrm>
            <a:prstGeom prst="rect">
              <a:avLst/>
            </a:prstGeom>
            <a:noFill/>
            <a:ln cap="flat">
              <a:noFill/>
            </a:ln>
          </p:spPr>
        </p:pic>
        <p:pic>
          <p:nvPicPr>
            <p:cNvPr id="4" name="Google Shape;23;p4">
              <a:extLst>
                <a:ext uri="{FF2B5EF4-FFF2-40B4-BE49-F238E27FC236}">
                  <a16:creationId xmlns:a16="http://schemas.microsoft.com/office/drawing/2014/main" id="{9F8818C8-4B73-2CBA-463A-886702BA9904}"/>
                </a:ext>
              </a:extLst>
            </p:cNvPr>
            <p:cNvPicPr>
              <a:picLocks noChangeAspect="1"/>
            </p:cNvPicPr>
            <p:nvPr/>
          </p:nvPicPr>
          <p:blipFill>
            <a:blip r:embed="rId3">
              <a:alphaModFix/>
            </a:blip>
            <a:srcRect l="624" r="52794"/>
            <a:stretch>
              <a:fillRect/>
            </a:stretch>
          </p:blipFill>
          <p:spPr>
            <a:xfrm rot="5400013">
              <a:off x="6502404" y="722242"/>
              <a:ext cx="4216398" cy="8105899"/>
            </a:xfrm>
            <a:prstGeom prst="rect">
              <a:avLst/>
            </a:prstGeom>
            <a:noFill/>
            <a:ln cap="flat">
              <a:noFill/>
            </a:ln>
          </p:spPr>
        </p:pic>
        <p:pic>
          <p:nvPicPr>
            <p:cNvPr id="5" name="Google Shape;24;p4">
              <a:extLst>
                <a:ext uri="{FF2B5EF4-FFF2-40B4-BE49-F238E27FC236}">
                  <a16:creationId xmlns:a16="http://schemas.microsoft.com/office/drawing/2014/main" id="{E856B81A-0585-7EB0-E133-A07C41231443}"/>
                </a:ext>
              </a:extLst>
            </p:cNvPr>
            <p:cNvPicPr>
              <a:picLocks noChangeAspect="1"/>
            </p:cNvPicPr>
            <p:nvPr/>
          </p:nvPicPr>
          <p:blipFill>
            <a:blip r:embed="rId3">
              <a:alphaModFix/>
            </a:blip>
            <a:srcRect l="625" r="78610" b="8012"/>
            <a:stretch>
              <a:fillRect/>
            </a:stretch>
          </p:blipFill>
          <p:spPr>
            <a:xfrm rot="5400013">
              <a:off x="2763084" y="2215312"/>
              <a:ext cx="1879594" cy="7456566"/>
            </a:xfrm>
            <a:prstGeom prst="rect">
              <a:avLst/>
            </a:prstGeom>
            <a:noFill/>
            <a:ln cap="flat">
              <a:noFill/>
            </a:ln>
          </p:spPr>
        </p:pic>
      </p:grpSp>
      <p:sp>
        <p:nvSpPr>
          <p:cNvPr id="6" name="Google Shape;25;p4">
            <a:extLst>
              <a:ext uri="{FF2B5EF4-FFF2-40B4-BE49-F238E27FC236}">
                <a16:creationId xmlns:a16="http://schemas.microsoft.com/office/drawing/2014/main" id="{D3472BEF-713C-25E8-8BA4-66B91B0EA3AA}"/>
              </a:ext>
            </a:extLst>
          </p:cNvPr>
          <p:cNvSpPr txBox="1">
            <a:spLocks noGrp="1"/>
          </p:cNvSpPr>
          <p:nvPr>
            <p:ph type="body" idx="1"/>
          </p:nvPr>
        </p:nvSpPr>
        <p:spPr>
          <a:xfrm>
            <a:off x="950966" y="1701734"/>
            <a:ext cx="10272003" cy="3327602"/>
          </a:xfrm>
        </p:spPr>
        <p:txBody>
          <a:bodyPr/>
          <a:lstStyle>
            <a:lvl1pPr marL="609584" indent="-423321">
              <a:lnSpc>
                <a:spcPct val="100000"/>
              </a:lnSpc>
              <a:buClr>
                <a:srgbClr val="FFEB9C"/>
              </a:buClr>
              <a:buSzPts val="1400"/>
              <a:buFont typeface="Open Sans Medium"/>
              <a:defRPr sz="1600"/>
            </a:lvl1pPr>
          </a:lstStyle>
          <a:p>
            <a:pPr lvl="0"/>
            <a:endParaRPr lang="en-US"/>
          </a:p>
        </p:txBody>
      </p:sp>
      <p:sp>
        <p:nvSpPr>
          <p:cNvPr id="7" name="Google Shape;26;p4">
            <a:extLst>
              <a:ext uri="{FF2B5EF4-FFF2-40B4-BE49-F238E27FC236}">
                <a16:creationId xmlns:a16="http://schemas.microsoft.com/office/drawing/2014/main" id="{65138379-75D3-5E4B-10D8-F5B17879D5D4}"/>
              </a:ext>
            </a:extLst>
          </p:cNvPr>
          <p:cNvSpPr txBox="1">
            <a:spLocks noGrp="1"/>
          </p:cNvSpPr>
          <p:nvPr>
            <p:ph type="title"/>
          </p:nvPr>
        </p:nvSpPr>
        <p:spPr>
          <a:xfrm>
            <a:off x="960001" y="627232"/>
            <a:ext cx="10272003" cy="763597"/>
          </a:xfrm>
        </p:spPr>
        <p:txBody>
          <a:bodyPr/>
          <a:lstStyle>
            <a:lvl1pPr>
              <a:defRPr sz="3867"/>
            </a:lvl1pPr>
          </a:lstStyle>
          <a:p>
            <a:pPr lvl="0"/>
            <a:endParaRPr lang="en-US"/>
          </a:p>
        </p:txBody>
      </p:sp>
    </p:spTree>
    <p:extLst>
      <p:ext uri="{BB962C8B-B14F-4D97-AF65-F5344CB8AC3E}">
        <p14:creationId xmlns:p14="http://schemas.microsoft.com/office/powerpoint/2010/main" val="27892199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8395770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9"/>
        <p:cNvGrpSpPr/>
        <p:nvPr/>
      </p:nvGrpSpPr>
      <p:grpSpPr>
        <a:xfrm>
          <a:off x="0" y="0"/>
          <a:ext cx="0" cy="0"/>
          <a:chOff x="0" y="0"/>
          <a:chExt cx="0" cy="0"/>
        </a:xfrm>
      </p:grpSpPr>
      <p:grpSp>
        <p:nvGrpSpPr>
          <p:cNvPr id="70" name="Google Shape;70;p13"/>
          <p:cNvGrpSpPr/>
          <p:nvPr/>
        </p:nvGrpSpPr>
        <p:grpSpPr>
          <a:xfrm>
            <a:off x="0" y="-16931"/>
            <a:ext cx="12192000" cy="6874931"/>
            <a:chOff x="0" y="-12698"/>
            <a:chExt cx="9144000" cy="5156198"/>
          </a:xfrm>
        </p:grpSpPr>
        <p:pic>
          <p:nvPicPr>
            <p:cNvPr id="71" name="Google Shape;71;p13"/>
            <p:cNvPicPr preferRelativeResize="0"/>
            <p:nvPr/>
          </p:nvPicPr>
          <p:blipFill rotWithShape="1">
            <a:blip r:embed="rId2">
              <a:alphaModFix amt="70000"/>
            </a:blip>
            <a:srcRect r="14690"/>
            <a:stretch/>
          </p:blipFill>
          <p:spPr>
            <a:xfrm>
              <a:off x="0" y="0"/>
              <a:ext cx="9144000" cy="5143500"/>
            </a:xfrm>
            <a:prstGeom prst="rect">
              <a:avLst/>
            </a:prstGeom>
            <a:noFill/>
            <a:ln>
              <a:noFill/>
            </a:ln>
          </p:spPr>
        </p:pic>
        <p:pic>
          <p:nvPicPr>
            <p:cNvPr id="72" name="Google Shape;72;p13"/>
            <p:cNvPicPr preferRelativeResize="0"/>
            <p:nvPr/>
          </p:nvPicPr>
          <p:blipFill rotWithShape="1">
            <a:blip r:embed="rId3">
              <a:alphaModFix amt="80000"/>
            </a:blip>
            <a:srcRect l="4533" t="10932" r="43480" b="3326"/>
            <a:stretch/>
          </p:blipFill>
          <p:spPr>
            <a:xfrm rot="10800000" flipH="1">
              <a:off x="5651500" y="-12698"/>
              <a:ext cx="3492499" cy="5156198"/>
            </a:xfrm>
            <a:prstGeom prst="rect">
              <a:avLst/>
            </a:prstGeom>
            <a:noFill/>
            <a:ln>
              <a:noFill/>
            </a:ln>
          </p:spPr>
        </p:pic>
      </p:grpSp>
      <p:sp>
        <p:nvSpPr>
          <p:cNvPr id="73" name="Google Shape;73;p13"/>
          <p:cNvSpPr txBox="1">
            <a:spLocks noGrp="1"/>
          </p:cNvSpPr>
          <p:nvPr>
            <p:ph type="title"/>
          </p:nvPr>
        </p:nvSpPr>
        <p:spPr>
          <a:xfrm>
            <a:off x="960000" y="6272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900"/>
              <a:buNone/>
              <a:defRPr sz="3867"/>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4" name="Google Shape;74;p13"/>
          <p:cNvSpPr txBox="1">
            <a:spLocks noGrp="1"/>
          </p:cNvSpPr>
          <p:nvPr>
            <p:ph type="title" idx="2" hasCustomPrompt="1"/>
          </p:nvPr>
        </p:nvSpPr>
        <p:spPr>
          <a:xfrm>
            <a:off x="960005" y="2015067"/>
            <a:ext cx="1732400" cy="6748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733">
                <a:solidFill>
                  <a:schemeClr val="accent1"/>
                </a:solidFill>
              </a:defRPr>
            </a:lvl1pPr>
            <a:lvl2pPr lvl="1" rtl="0">
              <a:spcBef>
                <a:spcPts val="0"/>
              </a:spcBef>
              <a:spcAft>
                <a:spcPts val="0"/>
              </a:spcAft>
              <a:buSzPts val="3000"/>
              <a:buFont typeface="Michroma"/>
              <a:buNone/>
              <a:defRPr sz="4000" b="1">
                <a:latin typeface="Michroma"/>
                <a:ea typeface="Michroma"/>
                <a:cs typeface="Michroma"/>
                <a:sym typeface="Michroma"/>
              </a:defRPr>
            </a:lvl2pPr>
            <a:lvl3pPr lvl="2" rtl="0">
              <a:spcBef>
                <a:spcPts val="0"/>
              </a:spcBef>
              <a:spcAft>
                <a:spcPts val="0"/>
              </a:spcAft>
              <a:buSzPts val="3000"/>
              <a:buFont typeface="Michroma"/>
              <a:buNone/>
              <a:defRPr sz="4000" b="1">
                <a:latin typeface="Michroma"/>
                <a:ea typeface="Michroma"/>
                <a:cs typeface="Michroma"/>
                <a:sym typeface="Michroma"/>
              </a:defRPr>
            </a:lvl3pPr>
            <a:lvl4pPr lvl="3" rtl="0">
              <a:spcBef>
                <a:spcPts val="0"/>
              </a:spcBef>
              <a:spcAft>
                <a:spcPts val="0"/>
              </a:spcAft>
              <a:buSzPts val="3000"/>
              <a:buFont typeface="Michroma"/>
              <a:buNone/>
              <a:defRPr sz="4000" b="1">
                <a:latin typeface="Michroma"/>
                <a:ea typeface="Michroma"/>
                <a:cs typeface="Michroma"/>
                <a:sym typeface="Michroma"/>
              </a:defRPr>
            </a:lvl4pPr>
            <a:lvl5pPr lvl="4" rtl="0">
              <a:spcBef>
                <a:spcPts val="0"/>
              </a:spcBef>
              <a:spcAft>
                <a:spcPts val="0"/>
              </a:spcAft>
              <a:buSzPts val="3000"/>
              <a:buFont typeface="Michroma"/>
              <a:buNone/>
              <a:defRPr sz="4000" b="1">
                <a:latin typeface="Michroma"/>
                <a:ea typeface="Michroma"/>
                <a:cs typeface="Michroma"/>
                <a:sym typeface="Michroma"/>
              </a:defRPr>
            </a:lvl5pPr>
            <a:lvl6pPr lvl="5" rtl="0">
              <a:spcBef>
                <a:spcPts val="0"/>
              </a:spcBef>
              <a:spcAft>
                <a:spcPts val="0"/>
              </a:spcAft>
              <a:buSzPts val="3000"/>
              <a:buFont typeface="Michroma"/>
              <a:buNone/>
              <a:defRPr sz="4000" b="1">
                <a:latin typeface="Michroma"/>
                <a:ea typeface="Michroma"/>
                <a:cs typeface="Michroma"/>
                <a:sym typeface="Michroma"/>
              </a:defRPr>
            </a:lvl6pPr>
            <a:lvl7pPr lvl="6" rtl="0">
              <a:spcBef>
                <a:spcPts val="0"/>
              </a:spcBef>
              <a:spcAft>
                <a:spcPts val="0"/>
              </a:spcAft>
              <a:buSzPts val="3000"/>
              <a:buFont typeface="Michroma"/>
              <a:buNone/>
              <a:defRPr sz="4000" b="1">
                <a:latin typeface="Michroma"/>
                <a:ea typeface="Michroma"/>
                <a:cs typeface="Michroma"/>
                <a:sym typeface="Michroma"/>
              </a:defRPr>
            </a:lvl7pPr>
            <a:lvl8pPr lvl="7" rtl="0">
              <a:spcBef>
                <a:spcPts val="0"/>
              </a:spcBef>
              <a:spcAft>
                <a:spcPts val="0"/>
              </a:spcAft>
              <a:buSzPts val="3000"/>
              <a:buFont typeface="Michroma"/>
              <a:buNone/>
              <a:defRPr sz="4000" b="1">
                <a:latin typeface="Michroma"/>
                <a:ea typeface="Michroma"/>
                <a:cs typeface="Michroma"/>
                <a:sym typeface="Michroma"/>
              </a:defRPr>
            </a:lvl8pPr>
            <a:lvl9pPr lvl="8" rtl="0">
              <a:spcBef>
                <a:spcPts val="0"/>
              </a:spcBef>
              <a:spcAft>
                <a:spcPts val="0"/>
              </a:spcAft>
              <a:buSzPts val="3000"/>
              <a:buFont typeface="Michroma"/>
              <a:buNone/>
              <a:defRPr sz="4000" b="1">
                <a:latin typeface="Michroma"/>
                <a:ea typeface="Michroma"/>
                <a:cs typeface="Michroma"/>
                <a:sym typeface="Michroma"/>
              </a:defRPr>
            </a:lvl9pPr>
          </a:lstStyle>
          <a:p>
            <a:r>
              <a:t>xx%</a:t>
            </a:r>
          </a:p>
        </p:txBody>
      </p:sp>
      <p:sp>
        <p:nvSpPr>
          <p:cNvPr id="75" name="Google Shape;75;p13"/>
          <p:cNvSpPr txBox="1">
            <a:spLocks noGrp="1"/>
          </p:cNvSpPr>
          <p:nvPr>
            <p:ph type="title" idx="3" hasCustomPrompt="1"/>
          </p:nvPr>
        </p:nvSpPr>
        <p:spPr>
          <a:xfrm>
            <a:off x="960005" y="4129476"/>
            <a:ext cx="1732400" cy="6748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733">
                <a:solidFill>
                  <a:schemeClr val="accent1"/>
                </a:solidFill>
              </a:defRPr>
            </a:lvl1pPr>
            <a:lvl2pPr lvl="1" rtl="0">
              <a:spcBef>
                <a:spcPts val="0"/>
              </a:spcBef>
              <a:spcAft>
                <a:spcPts val="0"/>
              </a:spcAft>
              <a:buSzPts val="3000"/>
              <a:buFont typeface="Michroma"/>
              <a:buNone/>
              <a:defRPr sz="4000" b="1">
                <a:latin typeface="Michroma"/>
                <a:ea typeface="Michroma"/>
                <a:cs typeface="Michroma"/>
                <a:sym typeface="Michroma"/>
              </a:defRPr>
            </a:lvl2pPr>
            <a:lvl3pPr lvl="2" rtl="0">
              <a:spcBef>
                <a:spcPts val="0"/>
              </a:spcBef>
              <a:spcAft>
                <a:spcPts val="0"/>
              </a:spcAft>
              <a:buSzPts val="3000"/>
              <a:buFont typeface="Michroma"/>
              <a:buNone/>
              <a:defRPr sz="4000" b="1">
                <a:latin typeface="Michroma"/>
                <a:ea typeface="Michroma"/>
                <a:cs typeface="Michroma"/>
                <a:sym typeface="Michroma"/>
              </a:defRPr>
            </a:lvl3pPr>
            <a:lvl4pPr lvl="3" rtl="0">
              <a:spcBef>
                <a:spcPts val="0"/>
              </a:spcBef>
              <a:spcAft>
                <a:spcPts val="0"/>
              </a:spcAft>
              <a:buSzPts val="3000"/>
              <a:buFont typeface="Michroma"/>
              <a:buNone/>
              <a:defRPr sz="4000" b="1">
                <a:latin typeface="Michroma"/>
                <a:ea typeface="Michroma"/>
                <a:cs typeface="Michroma"/>
                <a:sym typeface="Michroma"/>
              </a:defRPr>
            </a:lvl4pPr>
            <a:lvl5pPr lvl="4" rtl="0">
              <a:spcBef>
                <a:spcPts val="0"/>
              </a:spcBef>
              <a:spcAft>
                <a:spcPts val="0"/>
              </a:spcAft>
              <a:buSzPts val="3000"/>
              <a:buFont typeface="Michroma"/>
              <a:buNone/>
              <a:defRPr sz="4000" b="1">
                <a:latin typeface="Michroma"/>
                <a:ea typeface="Michroma"/>
                <a:cs typeface="Michroma"/>
                <a:sym typeface="Michroma"/>
              </a:defRPr>
            </a:lvl5pPr>
            <a:lvl6pPr lvl="5" rtl="0">
              <a:spcBef>
                <a:spcPts val="0"/>
              </a:spcBef>
              <a:spcAft>
                <a:spcPts val="0"/>
              </a:spcAft>
              <a:buSzPts val="3000"/>
              <a:buFont typeface="Michroma"/>
              <a:buNone/>
              <a:defRPr sz="4000" b="1">
                <a:latin typeface="Michroma"/>
                <a:ea typeface="Michroma"/>
                <a:cs typeface="Michroma"/>
                <a:sym typeface="Michroma"/>
              </a:defRPr>
            </a:lvl6pPr>
            <a:lvl7pPr lvl="6" rtl="0">
              <a:spcBef>
                <a:spcPts val="0"/>
              </a:spcBef>
              <a:spcAft>
                <a:spcPts val="0"/>
              </a:spcAft>
              <a:buSzPts val="3000"/>
              <a:buFont typeface="Michroma"/>
              <a:buNone/>
              <a:defRPr sz="4000" b="1">
                <a:latin typeface="Michroma"/>
                <a:ea typeface="Michroma"/>
                <a:cs typeface="Michroma"/>
                <a:sym typeface="Michroma"/>
              </a:defRPr>
            </a:lvl7pPr>
            <a:lvl8pPr lvl="7" rtl="0">
              <a:spcBef>
                <a:spcPts val="0"/>
              </a:spcBef>
              <a:spcAft>
                <a:spcPts val="0"/>
              </a:spcAft>
              <a:buSzPts val="3000"/>
              <a:buFont typeface="Michroma"/>
              <a:buNone/>
              <a:defRPr sz="4000" b="1">
                <a:latin typeface="Michroma"/>
                <a:ea typeface="Michroma"/>
                <a:cs typeface="Michroma"/>
                <a:sym typeface="Michroma"/>
              </a:defRPr>
            </a:lvl8pPr>
            <a:lvl9pPr lvl="8" rtl="0">
              <a:spcBef>
                <a:spcPts val="0"/>
              </a:spcBef>
              <a:spcAft>
                <a:spcPts val="0"/>
              </a:spcAft>
              <a:buSzPts val="3000"/>
              <a:buFont typeface="Michroma"/>
              <a:buNone/>
              <a:defRPr sz="4000" b="1">
                <a:latin typeface="Michroma"/>
                <a:ea typeface="Michroma"/>
                <a:cs typeface="Michroma"/>
                <a:sym typeface="Michroma"/>
              </a:defRPr>
            </a:lvl9pPr>
          </a:lstStyle>
          <a:p>
            <a:r>
              <a:t>xx%</a:t>
            </a:r>
          </a:p>
        </p:txBody>
      </p:sp>
      <p:sp>
        <p:nvSpPr>
          <p:cNvPr id="76" name="Google Shape;76;p13"/>
          <p:cNvSpPr txBox="1">
            <a:spLocks noGrp="1"/>
          </p:cNvSpPr>
          <p:nvPr>
            <p:ph type="title" idx="4" hasCustomPrompt="1"/>
          </p:nvPr>
        </p:nvSpPr>
        <p:spPr>
          <a:xfrm>
            <a:off x="4251200" y="2015079"/>
            <a:ext cx="1729200" cy="6748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733">
                <a:solidFill>
                  <a:schemeClr val="accent1"/>
                </a:solidFill>
              </a:defRPr>
            </a:lvl1pPr>
            <a:lvl2pPr lvl="1" rtl="0">
              <a:spcBef>
                <a:spcPts val="0"/>
              </a:spcBef>
              <a:spcAft>
                <a:spcPts val="0"/>
              </a:spcAft>
              <a:buSzPts val="3000"/>
              <a:buFont typeface="Michroma"/>
              <a:buNone/>
              <a:defRPr sz="4000" b="1">
                <a:latin typeface="Michroma"/>
                <a:ea typeface="Michroma"/>
                <a:cs typeface="Michroma"/>
                <a:sym typeface="Michroma"/>
              </a:defRPr>
            </a:lvl2pPr>
            <a:lvl3pPr lvl="2" rtl="0">
              <a:spcBef>
                <a:spcPts val="0"/>
              </a:spcBef>
              <a:spcAft>
                <a:spcPts val="0"/>
              </a:spcAft>
              <a:buSzPts val="3000"/>
              <a:buFont typeface="Michroma"/>
              <a:buNone/>
              <a:defRPr sz="4000" b="1">
                <a:latin typeface="Michroma"/>
                <a:ea typeface="Michroma"/>
                <a:cs typeface="Michroma"/>
                <a:sym typeface="Michroma"/>
              </a:defRPr>
            </a:lvl3pPr>
            <a:lvl4pPr lvl="3" rtl="0">
              <a:spcBef>
                <a:spcPts val="0"/>
              </a:spcBef>
              <a:spcAft>
                <a:spcPts val="0"/>
              </a:spcAft>
              <a:buSzPts val="3000"/>
              <a:buFont typeface="Michroma"/>
              <a:buNone/>
              <a:defRPr sz="4000" b="1">
                <a:latin typeface="Michroma"/>
                <a:ea typeface="Michroma"/>
                <a:cs typeface="Michroma"/>
                <a:sym typeface="Michroma"/>
              </a:defRPr>
            </a:lvl4pPr>
            <a:lvl5pPr lvl="4" rtl="0">
              <a:spcBef>
                <a:spcPts val="0"/>
              </a:spcBef>
              <a:spcAft>
                <a:spcPts val="0"/>
              </a:spcAft>
              <a:buSzPts val="3000"/>
              <a:buFont typeface="Michroma"/>
              <a:buNone/>
              <a:defRPr sz="4000" b="1">
                <a:latin typeface="Michroma"/>
                <a:ea typeface="Michroma"/>
                <a:cs typeface="Michroma"/>
                <a:sym typeface="Michroma"/>
              </a:defRPr>
            </a:lvl5pPr>
            <a:lvl6pPr lvl="5" rtl="0">
              <a:spcBef>
                <a:spcPts val="0"/>
              </a:spcBef>
              <a:spcAft>
                <a:spcPts val="0"/>
              </a:spcAft>
              <a:buSzPts val="3000"/>
              <a:buFont typeface="Michroma"/>
              <a:buNone/>
              <a:defRPr sz="4000" b="1">
                <a:latin typeface="Michroma"/>
                <a:ea typeface="Michroma"/>
                <a:cs typeface="Michroma"/>
                <a:sym typeface="Michroma"/>
              </a:defRPr>
            </a:lvl6pPr>
            <a:lvl7pPr lvl="6" rtl="0">
              <a:spcBef>
                <a:spcPts val="0"/>
              </a:spcBef>
              <a:spcAft>
                <a:spcPts val="0"/>
              </a:spcAft>
              <a:buSzPts val="3000"/>
              <a:buFont typeface="Michroma"/>
              <a:buNone/>
              <a:defRPr sz="4000" b="1">
                <a:latin typeface="Michroma"/>
                <a:ea typeface="Michroma"/>
                <a:cs typeface="Michroma"/>
                <a:sym typeface="Michroma"/>
              </a:defRPr>
            </a:lvl7pPr>
            <a:lvl8pPr lvl="7" rtl="0">
              <a:spcBef>
                <a:spcPts val="0"/>
              </a:spcBef>
              <a:spcAft>
                <a:spcPts val="0"/>
              </a:spcAft>
              <a:buSzPts val="3000"/>
              <a:buFont typeface="Michroma"/>
              <a:buNone/>
              <a:defRPr sz="4000" b="1">
                <a:latin typeface="Michroma"/>
                <a:ea typeface="Michroma"/>
                <a:cs typeface="Michroma"/>
                <a:sym typeface="Michroma"/>
              </a:defRPr>
            </a:lvl8pPr>
            <a:lvl9pPr lvl="8" rtl="0">
              <a:spcBef>
                <a:spcPts val="0"/>
              </a:spcBef>
              <a:spcAft>
                <a:spcPts val="0"/>
              </a:spcAft>
              <a:buSzPts val="3000"/>
              <a:buFont typeface="Michroma"/>
              <a:buNone/>
              <a:defRPr sz="4000" b="1">
                <a:latin typeface="Michroma"/>
                <a:ea typeface="Michroma"/>
                <a:cs typeface="Michroma"/>
                <a:sym typeface="Michroma"/>
              </a:defRPr>
            </a:lvl9pPr>
          </a:lstStyle>
          <a:p>
            <a:r>
              <a:t>xx%</a:t>
            </a:r>
          </a:p>
        </p:txBody>
      </p:sp>
      <p:sp>
        <p:nvSpPr>
          <p:cNvPr id="77" name="Google Shape;77;p13"/>
          <p:cNvSpPr txBox="1">
            <a:spLocks noGrp="1"/>
          </p:cNvSpPr>
          <p:nvPr>
            <p:ph type="title" idx="5" hasCustomPrompt="1"/>
          </p:nvPr>
        </p:nvSpPr>
        <p:spPr>
          <a:xfrm>
            <a:off x="4251200" y="4129468"/>
            <a:ext cx="1729200" cy="6748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733">
                <a:solidFill>
                  <a:schemeClr val="accent1"/>
                </a:solidFill>
              </a:defRPr>
            </a:lvl1pPr>
            <a:lvl2pPr lvl="1" rtl="0">
              <a:spcBef>
                <a:spcPts val="0"/>
              </a:spcBef>
              <a:spcAft>
                <a:spcPts val="0"/>
              </a:spcAft>
              <a:buSzPts val="3000"/>
              <a:buFont typeface="Michroma"/>
              <a:buNone/>
              <a:defRPr sz="4000" b="1">
                <a:latin typeface="Michroma"/>
                <a:ea typeface="Michroma"/>
                <a:cs typeface="Michroma"/>
                <a:sym typeface="Michroma"/>
              </a:defRPr>
            </a:lvl2pPr>
            <a:lvl3pPr lvl="2" rtl="0">
              <a:spcBef>
                <a:spcPts val="0"/>
              </a:spcBef>
              <a:spcAft>
                <a:spcPts val="0"/>
              </a:spcAft>
              <a:buSzPts val="3000"/>
              <a:buFont typeface="Michroma"/>
              <a:buNone/>
              <a:defRPr sz="4000" b="1">
                <a:latin typeface="Michroma"/>
                <a:ea typeface="Michroma"/>
                <a:cs typeface="Michroma"/>
                <a:sym typeface="Michroma"/>
              </a:defRPr>
            </a:lvl3pPr>
            <a:lvl4pPr lvl="3" rtl="0">
              <a:spcBef>
                <a:spcPts val="0"/>
              </a:spcBef>
              <a:spcAft>
                <a:spcPts val="0"/>
              </a:spcAft>
              <a:buSzPts val="3000"/>
              <a:buFont typeface="Michroma"/>
              <a:buNone/>
              <a:defRPr sz="4000" b="1">
                <a:latin typeface="Michroma"/>
                <a:ea typeface="Michroma"/>
                <a:cs typeface="Michroma"/>
                <a:sym typeface="Michroma"/>
              </a:defRPr>
            </a:lvl4pPr>
            <a:lvl5pPr lvl="4" rtl="0">
              <a:spcBef>
                <a:spcPts val="0"/>
              </a:spcBef>
              <a:spcAft>
                <a:spcPts val="0"/>
              </a:spcAft>
              <a:buSzPts val="3000"/>
              <a:buFont typeface="Michroma"/>
              <a:buNone/>
              <a:defRPr sz="4000" b="1">
                <a:latin typeface="Michroma"/>
                <a:ea typeface="Michroma"/>
                <a:cs typeface="Michroma"/>
                <a:sym typeface="Michroma"/>
              </a:defRPr>
            </a:lvl5pPr>
            <a:lvl6pPr lvl="5" rtl="0">
              <a:spcBef>
                <a:spcPts val="0"/>
              </a:spcBef>
              <a:spcAft>
                <a:spcPts val="0"/>
              </a:spcAft>
              <a:buSzPts val="3000"/>
              <a:buFont typeface="Michroma"/>
              <a:buNone/>
              <a:defRPr sz="4000" b="1">
                <a:latin typeface="Michroma"/>
                <a:ea typeface="Michroma"/>
                <a:cs typeface="Michroma"/>
                <a:sym typeface="Michroma"/>
              </a:defRPr>
            </a:lvl6pPr>
            <a:lvl7pPr lvl="6" rtl="0">
              <a:spcBef>
                <a:spcPts val="0"/>
              </a:spcBef>
              <a:spcAft>
                <a:spcPts val="0"/>
              </a:spcAft>
              <a:buSzPts val="3000"/>
              <a:buFont typeface="Michroma"/>
              <a:buNone/>
              <a:defRPr sz="4000" b="1">
                <a:latin typeface="Michroma"/>
                <a:ea typeface="Michroma"/>
                <a:cs typeface="Michroma"/>
                <a:sym typeface="Michroma"/>
              </a:defRPr>
            </a:lvl7pPr>
            <a:lvl8pPr lvl="7" rtl="0">
              <a:spcBef>
                <a:spcPts val="0"/>
              </a:spcBef>
              <a:spcAft>
                <a:spcPts val="0"/>
              </a:spcAft>
              <a:buSzPts val="3000"/>
              <a:buFont typeface="Michroma"/>
              <a:buNone/>
              <a:defRPr sz="4000" b="1">
                <a:latin typeface="Michroma"/>
                <a:ea typeface="Michroma"/>
                <a:cs typeface="Michroma"/>
                <a:sym typeface="Michroma"/>
              </a:defRPr>
            </a:lvl8pPr>
            <a:lvl9pPr lvl="8" rtl="0">
              <a:spcBef>
                <a:spcPts val="0"/>
              </a:spcBef>
              <a:spcAft>
                <a:spcPts val="0"/>
              </a:spcAft>
              <a:buSzPts val="3000"/>
              <a:buFont typeface="Michroma"/>
              <a:buNone/>
              <a:defRPr sz="4000" b="1">
                <a:latin typeface="Michroma"/>
                <a:ea typeface="Michroma"/>
                <a:cs typeface="Michroma"/>
                <a:sym typeface="Michroma"/>
              </a:defRPr>
            </a:lvl9pPr>
          </a:lstStyle>
          <a:p>
            <a:r>
              <a:t>xx%</a:t>
            </a:r>
          </a:p>
        </p:txBody>
      </p:sp>
      <p:sp>
        <p:nvSpPr>
          <p:cNvPr id="78" name="Google Shape;78;p13"/>
          <p:cNvSpPr txBox="1">
            <a:spLocks noGrp="1"/>
          </p:cNvSpPr>
          <p:nvPr>
            <p:ph type="title" idx="6" hasCustomPrompt="1"/>
          </p:nvPr>
        </p:nvSpPr>
        <p:spPr>
          <a:xfrm>
            <a:off x="7539195" y="2015079"/>
            <a:ext cx="1729200" cy="6748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733">
                <a:solidFill>
                  <a:schemeClr val="accent1"/>
                </a:solidFill>
              </a:defRPr>
            </a:lvl1pPr>
            <a:lvl2pPr lvl="1" rtl="0">
              <a:spcBef>
                <a:spcPts val="0"/>
              </a:spcBef>
              <a:spcAft>
                <a:spcPts val="0"/>
              </a:spcAft>
              <a:buSzPts val="3000"/>
              <a:buFont typeface="Michroma"/>
              <a:buNone/>
              <a:defRPr sz="4000" b="1">
                <a:latin typeface="Michroma"/>
                <a:ea typeface="Michroma"/>
                <a:cs typeface="Michroma"/>
                <a:sym typeface="Michroma"/>
              </a:defRPr>
            </a:lvl2pPr>
            <a:lvl3pPr lvl="2" rtl="0">
              <a:spcBef>
                <a:spcPts val="0"/>
              </a:spcBef>
              <a:spcAft>
                <a:spcPts val="0"/>
              </a:spcAft>
              <a:buSzPts val="3000"/>
              <a:buFont typeface="Michroma"/>
              <a:buNone/>
              <a:defRPr sz="4000" b="1">
                <a:latin typeface="Michroma"/>
                <a:ea typeface="Michroma"/>
                <a:cs typeface="Michroma"/>
                <a:sym typeface="Michroma"/>
              </a:defRPr>
            </a:lvl3pPr>
            <a:lvl4pPr lvl="3" rtl="0">
              <a:spcBef>
                <a:spcPts val="0"/>
              </a:spcBef>
              <a:spcAft>
                <a:spcPts val="0"/>
              </a:spcAft>
              <a:buSzPts val="3000"/>
              <a:buFont typeface="Michroma"/>
              <a:buNone/>
              <a:defRPr sz="4000" b="1">
                <a:latin typeface="Michroma"/>
                <a:ea typeface="Michroma"/>
                <a:cs typeface="Michroma"/>
                <a:sym typeface="Michroma"/>
              </a:defRPr>
            </a:lvl4pPr>
            <a:lvl5pPr lvl="4" rtl="0">
              <a:spcBef>
                <a:spcPts val="0"/>
              </a:spcBef>
              <a:spcAft>
                <a:spcPts val="0"/>
              </a:spcAft>
              <a:buSzPts val="3000"/>
              <a:buFont typeface="Michroma"/>
              <a:buNone/>
              <a:defRPr sz="4000" b="1">
                <a:latin typeface="Michroma"/>
                <a:ea typeface="Michroma"/>
                <a:cs typeface="Michroma"/>
                <a:sym typeface="Michroma"/>
              </a:defRPr>
            </a:lvl5pPr>
            <a:lvl6pPr lvl="5" rtl="0">
              <a:spcBef>
                <a:spcPts val="0"/>
              </a:spcBef>
              <a:spcAft>
                <a:spcPts val="0"/>
              </a:spcAft>
              <a:buSzPts val="3000"/>
              <a:buFont typeface="Michroma"/>
              <a:buNone/>
              <a:defRPr sz="4000" b="1">
                <a:latin typeface="Michroma"/>
                <a:ea typeface="Michroma"/>
                <a:cs typeface="Michroma"/>
                <a:sym typeface="Michroma"/>
              </a:defRPr>
            </a:lvl6pPr>
            <a:lvl7pPr lvl="6" rtl="0">
              <a:spcBef>
                <a:spcPts val="0"/>
              </a:spcBef>
              <a:spcAft>
                <a:spcPts val="0"/>
              </a:spcAft>
              <a:buSzPts val="3000"/>
              <a:buFont typeface="Michroma"/>
              <a:buNone/>
              <a:defRPr sz="4000" b="1">
                <a:latin typeface="Michroma"/>
                <a:ea typeface="Michroma"/>
                <a:cs typeface="Michroma"/>
                <a:sym typeface="Michroma"/>
              </a:defRPr>
            </a:lvl7pPr>
            <a:lvl8pPr lvl="7" rtl="0">
              <a:spcBef>
                <a:spcPts val="0"/>
              </a:spcBef>
              <a:spcAft>
                <a:spcPts val="0"/>
              </a:spcAft>
              <a:buSzPts val="3000"/>
              <a:buFont typeface="Michroma"/>
              <a:buNone/>
              <a:defRPr sz="4000" b="1">
                <a:latin typeface="Michroma"/>
                <a:ea typeface="Michroma"/>
                <a:cs typeface="Michroma"/>
                <a:sym typeface="Michroma"/>
              </a:defRPr>
            </a:lvl8pPr>
            <a:lvl9pPr lvl="8" rtl="0">
              <a:spcBef>
                <a:spcPts val="0"/>
              </a:spcBef>
              <a:spcAft>
                <a:spcPts val="0"/>
              </a:spcAft>
              <a:buSzPts val="3000"/>
              <a:buFont typeface="Michroma"/>
              <a:buNone/>
              <a:defRPr sz="4000" b="1">
                <a:latin typeface="Michroma"/>
                <a:ea typeface="Michroma"/>
                <a:cs typeface="Michroma"/>
                <a:sym typeface="Michroma"/>
              </a:defRPr>
            </a:lvl9pPr>
          </a:lstStyle>
          <a:p>
            <a:r>
              <a:t>xx%</a:t>
            </a:r>
          </a:p>
        </p:txBody>
      </p:sp>
      <p:sp>
        <p:nvSpPr>
          <p:cNvPr id="79" name="Google Shape;79;p13"/>
          <p:cNvSpPr txBox="1">
            <a:spLocks noGrp="1"/>
          </p:cNvSpPr>
          <p:nvPr>
            <p:ph type="title" idx="7" hasCustomPrompt="1"/>
          </p:nvPr>
        </p:nvSpPr>
        <p:spPr>
          <a:xfrm>
            <a:off x="7539195" y="4129468"/>
            <a:ext cx="1729200" cy="6748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733">
                <a:solidFill>
                  <a:schemeClr val="accent1"/>
                </a:solidFill>
              </a:defRPr>
            </a:lvl1pPr>
            <a:lvl2pPr lvl="1" rtl="0">
              <a:spcBef>
                <a:spcPts val="0"/>
              </a:spcBef>
              <a:spcAft>
                <a:spcPts val="0"/>
              </a:spcAft>
              <a:buSzPts val="3000"/>
              <a:buFont typeface="Michroma"/>
              <a:buNone/>
              <a:defRPr sz="4000" b="1">
                <a:latin typeface="Michroma"/>
                <a:ea typeface="Michroma"/>
                <a:cs typeface="Michroma"/>
                <a:sym typeface="Michroma"/>
              </a:defRPr>
            </a:lvl2pPr>
            <a:lvl3pPr lvl="2" rtl="0">
              <a:spcBef>
                <a:spcPts val="0"/>
              </a:spcBef>
              <a:spcAft>
                <a:spcPts val="0"/>
              </a:spcAft>
              <a:buSzPts val="3000"/>
              <a:buFont typeface="Michroma"/>
              <a:buNone/>
              <a:defRPr sz="4000" b="1">
                <a:latin typeface="Michroma"/>
                <a:ea typeface="Michroma"/>
                <a:cs typeface="Michroma"/>
                <a:sym typeface="Michroma"/>
              </a:defRPr>
            </a:lvl3pPr>
            <a:lvl4pPr lvl="3" rtl="0">
              <a:spcBef>
                <a:spcPts val="0"/>
              </a:spcBef>
              <a:spcAft>
                <a:spcPts val="0"/>
              </a:spcAft>
              <a:buSzPts val="3000"/>
              <a:buFont typeface="Michroma"/>
              <a:buNone/>
              <a:defRPr sz="4000" b="1">
                <a:latin typeface="Michroma"/>
                <a:ea typeface="Michroma"/>
                <a:cs typeface="Michroma"/>
                <a:sym typeface="Michroma"/>
              </a:defRPr>
            </a:lvl4pPr>
            <a:lvl5pPr lvl="4" rtl="0">
              <a:spcBef>
                <a:spcPts val="0"/>
              </a:spcBef>
              <a:spcAft>
                <a:spcPts val="0"/>
              </a:spcAft>
              <a:buSzPts val="3000"/>
              <a:buFont typeface="Michroma"/>
              <a:buNone/>
              <a:defRPr sz="4000" b="1">
                <a:latin typeface="Michroma"/>
                <a:ea typeface="Michroma"/>
                <a:cs typeface="Michroma"/>
                <a:sym typeface="Michroma"/>
              </a:defRPr>
            </a:lvl5pPr>
            <a:lvl6pPr lvl="5" rtl="0">
              <a:spcBef>
                <a:spcPts val="0"/>
              </a:spcBef>
              <a:spcAft>
                <a:spcPts val="0"/>
              </a:spcAft>
              <a:buSzPts val="3000"/>
              <a:buFont typeface="Michroma"/>
              <a:buNone/>
              <a:defRPr sz="4000" b="1">
                <a:latin typeface="Michroma"/>
                <a:ea typeface="Michroma"/>
                <a:cs typeface="Michroma"/>
                <a:sym typeface="Michroma"/>
              </a:defRPr>
            </a:lvl6pPr>
            <a:lvl7pPr lvl="6" rtl="0">
              <a:spcBef>
                <a:spcPts val="0"/>
              </a:spcBef>
              <a:spcAft>
                <a:spcPts val="0"/>
              </a:spcAft>
              <a:buSzPts val="3000"/>
              <a:buFont typeface="Michroma"/>
              <a:buNone/>
              <a:defRPr sz="4000" b="1">
                <a:latin typeface="Michroma"/>
                <a:ea typeface="Michroma"/>
                <a:cs typeface="Michroma"/>
                <a:sym typeface="Michroma"/>
              </a:defRPr>
            </a:lvl7pPr>
            <a:lvl8pPr lvl="7" rtl="0">
              <a:spcBef>
                <a:spcPts val="0"/>
              </a:spcBef>
              <a:spcAft>
                <a:spcPts val="0"/>
              </a:spcAft>
              <a:buSzPts val="3000"/>
              <a:buFont typeface="Michroma"/>
              <a:buNone/>
              <a:defRPr sz="4000" b="1">
                <a:latin typeface="Michroma"/>
                <a:ea typeface="Michroma"/>
                <a:cs typeface="Michroma"/>
                <a:sym typeface="Michroma"/>
              </a:defRPr>
            </a:lvl8pPr>
            <a:lvl9pPr lvl="8" rtl="0">
              <a:spcBef>
                <a:spcPts val="0"/>
              </a:spcBef>
              <a:spcAft>
                <a:spcPts val="0"/>
              </a:spcAft>
              <a:buSzPts val="3000"/>
              <a:buFont typeface="Michroma"/>
              <a:buNone/>
              <a:defRPr sz="4000" b="1">
                <a:latin typeface="Michroma"/>
                <a:ea typeface="Michroma"/>
                <a:cs typeface="Michroma"/>
                <a:sym typeface="Michroma"/>
              </a:defRPr>
            </a:lvl9pPr>
          </a:lstStyle>
          <a:p>
            <a:r>
              <a:t>xx%</a:t>
            </a:r>
          </a:p>
        </p:txBody>
      </p:sp>
      <p:sp>
        <p:nvSpPr>
          <p:cNvPr id="80" name="Google Shape;80;p13"/>
          <p:cNvSpPr txBox="1">
            <a:spLocks noGrp="1"/>
          </p:cNvSpPr>
          <p:nvPr>
            <p:ph type="subTitle" idx="1"/>
          </p:nvPr>
        </p:nvSpPr>
        <p:spPr>
          <a:xfrm>
            <a:off x="960005" y="2668501"/>
            <a:ext cx="2986400" cy="100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Michroma"/>
              <a:buNone/>
              <a:defRPr sz="2133" b="1">
                <a:solidFill>
                  <a:schemeClr val="dk1"/>
                </a:solidFill>
                <a:latin typeface="Michroma"/>
                <a:ea typeface="Michroma"/>
                <a:cs typeface="Michroma"/>
                <a:sym typeface="Michroma"/>
              </a:defRPr>
            </a:lvl1pPr>
            <a:lvl2pPr lvl="1" rtl="0">
              <a:lnSpc>
                <a:spcPct val="100000"/>
              </a:lnSpc>
              <a:spcBef>
                <a:spcPts val="0"/>
              </a:spcBef>
              <a:spcAft>
                <a:spcPts val="0"/>
              </a:spcAft>
              <a:buSzPts val="2400"/>
              <a:buFont typeface="Michroma"/>
              <a:buNone/>
              <a:defRPr sz="3200" b="1">
                <a:latin typeface="Michroma"/>
                <a:ea typeface="Michroma"/>
                <a:cs typeface="Michroma"/>
                <a:sym typeface="Michroma"/>
              </a:defRPr>
            </a:lvl2pPr>
            <a:lvl3pPr lvl="2" rtl="0">
              <a:lnSpc>
                <a:spcPct val="100000"/>
              </a:lnSpc>
              <a:spcBef>
                <a:spcPts val="0"/>
              </a:spcBef>
              <a:spcAft>
                <a:spcPts val="0"/>
              </a:spcAft>
              <a:buSzPts val="2400"/>
              <a:buFont typeface="Michroma"/>
              <a:buNone/>
              <a:defRPr sz="3200" b="1">
                <a:latin typeface="Michroma"/>
                <a:ea typeface="Michroma"/>
                <a:cs typeface="Michroma"/>
                <a:sym typeface="Michroma"/>
              </a:defRPr>
            </a:lvl3pPr>
            <a:lvl4pPr lvl="3" rtl="0">
              <a:lnSpc>
                <a:spcPct val="100000"/>
              </a:lnSpc>
              <a:spcBef>
                <a:spcPts val="0"/>
              </a:spcBef>
              <a:spcAft>
                <a:spcPts val="0"/>
              </a:spcAft>
              <a:buSzPts val="2400"/>
              <a:buFont typeface="Michroma"/>
              <a:buNone/>
              <a:defRPr sz="3200" b="1">
                <a:latin typeface="Michroma"/>
                <a:ea typeface="Michroma"/>
                <a:cs typeface="Michroma"/>
                <a:sym typeface="Michroma"/>
              </a:defRPr>
            </a:lvl4pPr>
            <a:lvl5pPr lvl="4" rtl="0">
              <a:lnSpc>
                <a:spcPct val="100000"/>
              </a:lnSpc>
              <a:spcBef>
                <a:spcPts val="0"/>
              </a:spcBef>
              <a:spcAft>
                <a:spcPts val="0"/>
              </a:spcAft>
              <a:buSzPts val="2400"/>
              <a:buFont typeface="Michroma"/>
              <a:buNone/>
              <a:defRPr sz="3200" b="1">
                <a:latin typeface="Michroma"/>
                <a:ea typeface="Michroma"/>
                <a:cs typeface="Michroma"/>
                <a:sym typeface="Michroma"/>
              </a:defRPr>
            </a:lvl5pPr>
            <a:lvl6pPr lvl="5" rtl="0">
              <a:lnSpc>
                <a:spcPct val="100000"/>
              </a:lnSpc>
              <a:spcBef>
                <a:spcPts val="0"/>
              </a:spcBef>
              <a:spcAft>
                <a:spcPts val="0"/>
              </a:spcAft>
              <a:buSzPts val="2400"/>
              <a:buFont typeface="Michroma"/>
              <a:buNone/>
              <a:defRPr sz="3200" b="1">
                <a:latin typeface="Michroma"/>
                <a:ea typeface="Michroma"/>
                <a:cs typeface="Michroma"/>
                <a:sym typeface="Michroma"/>
              </a:defRPr>
            </a:lvl6pPr>
            <a:lvl7pPr lvl="6" rtl="0">
              <a:lnSpc>
                <a:spcPct val="100000"/>
              </a:lnSpc>
              <a:spcBef>
                <a:spcPts val="0"/>
              </a:spcBef>
              <a:spcAft>
                <a:spcPts val="0"/>
              </a:spcAft>
              <a:buSzPts val="2400"/>
              <a:buFont typeface="Michroma"/>
              <a:buNone/>
              <a:defRPr sz="3200" b="1">
                <a:latin typeface="Michroma"/>
                <a:ea typeface="Michroma"/>
                <a:cs typeface="Michroma"/>
                <a:sym typeface="Michroma"/>
              </a:defRPr>
            </a:lvl7pPr>
            <a:lvl8pPr lvl="7" rtl="0">
              <a:lnSpc>
                <a:spcPct val="100000"/>
              </a:lnSpc>
              <a:spcBef>
                <a:spcPts val="0"/>
              </a:spcBef>
              <a:spcAft>
                <a:spcPts val="0"/>
              </a:spcAft>
              <a:buSzPts val="2400"/>
              <a:buFont typeface="Michroma"/>
              <a:buNone/>
              <a:defRPr sz="3200" b="1">
                <a:latin typeface="Michroma"/>
                <a:ea typeface="Michroma"/>
                <a:cs typeface="Michroma"/>
                <a:sym typeface="Michroma"/>
              </a:defRPr>
            </a:lvl8pPr>
            <a:lvl9pPr lvl="8" rtl="0">
              <a:lnSpc>
                <a:spcPct val="100000"/>
              </a:lnSpc>
              <a:spcBef>
                <a:spcPts val="0"/>
              </a:spcBef>
              <a:spcAft>
                <a:spcPts val="0"/>
              </a:spcAft>
              <a:buSzPts val="2400"/>
              <a:buFont typeface="Michroma"/>
              <a:buNone/>
              <a:defRPr sz="3200" b="1">
                <a:latin typeface="Michroma"/>
                <a:ea typeface="Michroma"/>
                <a:cs typeface="Michroma"/>
                <a:sym typeface="Michroma"/>
              </a:defRPr>
            </a:lvl9pPr>
          </a:lstStyle>
          <a:p>
            <a:endParaRPr/>
          </a:p>
        </p:txBody>
      </p:sp>
      <p:sp>
        <p:nvSpPr>
          <p:cNvPr id="81" name="Google Shape;81;p13"/>
          <p:cNvSpPr txBox="1">
            <a:spLocks noGrp="1"/>
          </p:cNvSpPr>
          <p:nvPr>
            <p:ph type="subTitle" idx="8"/>
          </p:nvPr>
        </p:nvSpPr>
        <p:spPr>
          <a:xfrm>
            <a:off x="4251200" y="2668501"/>
            <a:ext cx="2986400" cy="100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Michroma"/>
              <a:buNone/>
              <a:defRPr sz="2133" b="1">
                <a:solidFill>
                  <a:schemeClr val="dk1"/>
                </a:solidFill>
                <a:latin typeface="Michroma"/>
                <a:ea typeface="Michroma"/>
                <a:cs typeface="Michroma"/>
                <a:sym typeface="Michroma"/>
              </a:defRPr>
            </a:lvl1pPr>
            <a:lvl2pPr lvl="1" rtl="0">
              <a:lnSpc>
                <a:spcPct val="100000"/>
              </a:lnSpc>
              <a:spcBef>
                <a:spcPts val="0"/>
              </a:spcBef>
              <a:spcAft>
                <a:spcPts val="0"/>
              </a:spcAft>
              <a:buSzPts val="2400"/>
              <a:buFont typeface="Michroma"/>
              <a:buNone/>
              <a:defRPr sz="3200" b="1">
                <a:latin typeface="Michroma"/>
                <a:ea typeface="Michroma"/>
                <a:cs typeface="Michroma"/>
                <a:sym typeface="Michroma"/>
              </a:defRPr>
            </a:lvl2pPr>
            <a:lvl3pPr lvl="2" rtl="0">
              <a:lnSpc>
                <a:spcPct val="100000"/>
              </a:lnSpc>
              <a:spcBef>
                <a:spcPts val="0"/>
              </a:spcBef>
              <a:spcAft>
                <a:spcPts val="0"/>
              </a:spcAft>
              <a:buSzPts val="2400"/>
              <a:buFont typeface="Michroma"/>
              <a:buNone/>
              <a:defRPr sz="3200" b="1">
                <a:latin typeface="Michroma"/>
                <a:ea typeface="Michroma"/>
                <a:cs typeface="Michroma"/>
                <a:sym typeface="Michroma"/>
              </a:defRPr>
            </a:lvl3pPr>
            <a:lvl4pPr lvl="3" rtl="0">
              <a:lnSpc>
                <a:spcPct val="100000"/>
              </a:lnSpc>
              <a:spcBef>
                <a:spcPts val="0"/>
              </a:spcBef>
              <a:spcAft>
                <a:spcPts val="0"/>
              </a:spcAft>
              <a:buSzPts val="2400"/>
              <a:buFont typeface="Michroma"/>
              <a:buNone/>
              <a:defRPr sz="3200" b="1">
                <a:latin typeface="Michroma"/>
                <a:ea typeface="Michroma"/>
                <a:cs typeface="Michroma"/>
                <a:sym typeface="Michroma"/>
              </a:defRPr>
            </a:lvl4pPr>
            <a:lvl5pPr lvl="4" rtl="0">
              <a:lnSpc>
                <a:spcPct val="100000"/>
              </a:lnSpc>
              <a:spcBef>
                <a:spcPts val="0"/>
              </a:spcBef>
              <a:spcAft>
                <a:spcPts val="0"/>
              </a:spcAft>
              <a:buSzPts val="2400"/>
              <a:buFont typeface="Michroma"/>
              <a:buNone/>
              <a:defRPr sz="3200" b="1">
                <a:latin typeface="Michroma"/>
                <a:ea typeface="Michroma"/>
                <a:cs typeface="Michroma"/>
                <a:sym typeface="Michroma"/>
              </a:defRPr>
            </a:lvl5pPr>
            <a:lvl6pPr lvl="5" rtl="0">
              <a:lnSpc>
                <a:spcPct val="100000"/>
              </a:lnSpc>
              <a:spcBef>
                <a:spcPts val="0"/>
              </a:spcBef>
              <a:spcAft>
                <a:spcPts val="0"/>
              </a:spcAft>
              <a:buSzPts val="2400"/>
              <a:buFont typeface="Michroma"/>
              <a:buNone/>
              <a:defRPr sz="3200" b="1">
                <a:latin typeface="Michroma"/>
                <a:ea typeface="Michroma"/>
                <a:cs typeface="Michroma"/>
                <a:sym typeface="Michroma"/>
              </a:defRPr>
            </a:lvl6pPr>
            <a:lvl7pPr lvl="6" rtl="0">
              <a:lnSpc>
                <a:spcPct val="100000"/>
              </a:lnSpc>
              <a:spcBef>
                <a:spcPts val="0"/>
              </a:spcBef>
              <a:spcAft>
                <a:spcPts val="0"/>
              </a:spcAft>
              <a:buSzPts val="2400"/>
              <a:buFont typeface="Michroma"/>
              <a:buNone/>
              <a:defRPr sz="3200" b="1">
                <a:latin typeface="Michroma"/>
                <a:ea typeface="Michroma"/>
                <a:cs typeface="Michroma"/>
                <a:sym typeface="Michroma"/>
              </a:defRPr>
            </a:lvl7pPr>
            <a:lvl8pPr lvl="7" rtl="0">
              <a:lnSpc>
                <a:spcPct val="100000"/>
              </a:lnSpc>
              <a:spcBef>
                <a:spcPts val="0"/>
              </a:spcBef>
              <a:spcAft>
                <a:spcPts val="0"/>
              </a:spcAft>
              <a:buSzPts val="2400"/>
              <a:buFont typeface="Michroma"/>
              <a:buNone/>
              <a:defRPr sz="3200" b="1">
                <a:latin typeface="Michroma"/>
                <a:ea typeface="Michroma"/>
                <a:cs typeface="Michroma"/>
                <a:sym typeface="Michroma"/>
              </a:defRPr>
            </a:lvl8pPr>
            <a:lvl9pPr lvl="8" rtl="0">
              <a:lnSpc>
                <a:spcPct val="100000"/>
              </a:lnSpc>
              <a:spcBef>
                <a:spcPts val="0"/>
              </a:spcBef>
              <a:spcAft>
                <a:spcPts val="0"/>
              </a:spcAft>
              <a:buSzPts val="2400"/>
              <a:buFont typeface="Michroma"/>
              <a:buNone/>
              <a:defRPr sz="3200" b="1">
                <a:latin typeface="Michroma"/>
                <a:ea typeface="Michroma"/>
                <a:cs typeface="Michroma"/>
                <a:sym typeface="Michroma"/>
              </a:defRPr>
            </a:lvl9pPr>
          </a:lstStyle>
          <a:p>
            <a:endParaRPr/>
          </a:p>
        </p:txBody>
      </p:sp>
      <p:sp>
        <p:nvSpPr>
          <p:cNvPr id="82" name="Google Shape;82;p13"/>
          <p:cNvSpPr txBox="1">
            <a:spLocks noGrp="1"/>
          </p:cNvSpPr>
          <p:nvPr>
            <p:ph type="subTitle" idx="9"/>
          </p:nvPr>
        </p:nvSpPr>
        <p:spPr>
          <a:xfrm>
            <a:off x="7539195" y="2668501"/>
            <a:ext cx="2986400" cy="100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Michroma"/>
              <a:buNone/>
              <a:defRPr sz="2133" b="1">
                <a:solidFill>
                  <a:schemeClr val="dk1"/>
                </a:solidFill>
                <a:latin typeface="Michroma"/>
                <a:ea typeface="Michroma"/>
                <a:cs typeface="Michroma"/>
                <a:sym typeface="Michroma"/>
              </a:defRPr>
            </a:lvl1pPr>
            <a:lvl2pPr lvl="1" rtl="0">
              <a:lnSpc>
                <a:spcPct val="100000"/>
              </a:lnSpc>
              <a:spcBef>
                <a:spcPts val="0"/>
              </a:spcBef>
              <a:spcAft>
                <a:spcPts val="0"/>
              </a:spcAft>
              <a:buSzPts val="2400"/>
              <a:buFont typeface="Michroma"/>
              <a:buNone/>
              <a:defRPr sz="3200" b="1">
                <a:latin typeface="Michroma"/>
                <a:ea typeface="Michroma"/>
                <a:cs typeface="Michroma"/>
                <a:sym typeface="Michroma"/>
              </a:defRPr>
            </a:lvl2pPr>
            <a:lvl3pPr lvl="2" rtl="0">
              <a:lnSpc>
                <a:spcPct val="100000"/>
              </a:lnSpc>
              <a:spcBef>
                <a:spcPts val="0"/>
              </a:spcBef>
              <a:spcAft>
                <a:spcPts val="0"/>
              </a:spcAft>
              <a:buSzPts val="2400"/>
              <a:buFont typeface="Michroma"/>
              <a:buNone/>
              <a:defRPr sz="3200" b="1">
                <a:latin typeface="Michroma"/>
                <a:ea typeface="Michroma"/>
                <a:cs typeface="Michroma"/>
                <a:sym typeface="Michroma"/>
              </a:defRPr>
            </a:lvl3pPr>
            <a:lvl4pPr lvl="3" rtl="0">
              <a:lnSpc>
                <a:spcPct val="100000"/>
              </a:lnSpc>
              <a:spcBef>
                <a:spcPts val="0"/>
              </a:spcBef>
              <a:spcAft>
                <a:spcPts val="0"/>
              </a:spcAft>
              <a:buSzPts val="2400"/>
              <a:buFont typeface="Michroma"/>
              <a:buNone/>
              <a:defRPr sz="3200" b="1">
                <a:latin typeface="Michroma"/>
                <a:ea typeface="Michroma"/>
                <a:cs typeface="Michroma"/>
                <a:sym typeface="Michroma"/>
              </a:defRPr>
            </a:lvl4pPr>
            <a:lvl5pPr lvl="4" rtl="0">
              <a:lnSpc>
                <a:spcPct val="100000"/>
              </a:lnSpc>
              <a:spcBef>
                <a:spcPts val="0"/>
              </a:spcBef>
              <a:spcAft>
                <a:spcPts val="0"/>
              </a:spcAft>
              <a:buSzPts val="2400"/>
              <a:buFont typeface="Michroma"/>
              <a:buNone/>
              <a:defRPr sz="3200" b="1">
                <a:latin typeface="Michroma"/>
                <a:ea typeface="Michroma"/>
                <a:cs typeface="Michroma"/>
                <a:sym typeface="Michroma"/>
              </a:defRPr>
            </a:lvl5pPr>
            <a:lvl6pPr lvl="5" rtl="0">
              <a:lnSpc>
                <a:spcPct val="100000"/>
              </a:lnSpc>
              <a:spcBef>
                <a:spcPts val="0"/>
              </a:spcBef>
              <a:spcAft>
                <a:spcPts val="0"/>
              </a:spcAft>
              <a:buSzPts val="2400"/>
              <a:buFont typeface="Michroma"/>
              <a:buNone/>
              <a:defRPr sz="3200" b="1">
                <a:latin typeface="Michroma"/>
                <a:ea typeface="Michroma"/>
                <a:cs typeface="Michroma"/>
                <a:sym typeface="Michroma"/>
              </a:defRPr>
            </a:lvl6pPr>
            <a:lvl7pPr lvl="6" rtl="0">
              <a:lnSpc>
                <a:spcPct val="100000"/>
              </a:lnSpc>
              <a:spcBef>
                <a:spcPts val="0"/>
              </a:spcBef>
              <a:spcAft>
                <a:spcPts val="0"/>
              </a:spcAft>
              <a:buSzPts val="2400"/>
              <a:buFont typeface="Michroma"/>
              <a:buNone/>
              <a:defRPr sz="3200" b="1">
                <a:latin typeface="Michroma"/>
                <a:ea typeface="Michroma"/>
                <a:cs typeface="Michroma"/>
                <a:sym typeface="Michroma"/>
              </a:defRPr>
            </a:lvl7pPr>
            <a:lvl8pPr lvl="7" rtl="0">
              <a:lnSpc>
                <a:spcPct val="100000"/>
              </a:lnSpc>
              <a:spcBef>
                <a:spcPts val="0"/>
              </a:spcBef>
              <a:spcAft>
                <a:spcPts val="0"/>
              </a:spcAft>
              <a:buSzPts val="2400"/>
              <a:buFont typeface="Michroma"/>
              <a:buNone/>
              <a:defRPr sz="3200" b="1">
                <a:latin typeface="Michroma"/>
                <a:ea typeface="Michroma"/>
                <a:cs typeface="Michroma"/>
                <a:sym typeface="Michroma"/>
              </a:defRPr>
            </a:lvl8pPr>
            <a:lvl9pPr lvl="8" rtl="0">
              <a:lnSpc>
                <a:spcPct val="100000"/>
              </a:lnSpc>
              <a:spcBef>
                <a:spcPts val="0"/>
              </a:spcBef>
              <a:spcAft>
                <a:spcPts val="0"/>
              </a:spcAft>
              <a:buSzPts val="2400"/>
              <a:buFont typeface="Michroma"/>
              <a:buNone/>
              <a:defRPr sz="3200" b="1">
                <a:latin typeface="Michroma"/>
                <a:ea typeface="Michroma"/>
                <a:cs typeface="Michroma"/>
                <a:sym typeface="Michroma"/>
              </a:defRPr>
            </a:lvl9pPr>
          </a:lstStyle>
          <a:p>
            <a:endParaRPr/>
          </a:p>
        </p:txBody>
      </p:sp>
      <p:sp>
        <p:nvSpPr>
          <p:cNvPr id="83" name="Google Shape;83;p13"/>
          <p:cNvSpPr txBox="1">
            <a:spLocks noGrp="1"/>
          </p:cNvSpPr>
          <p:nvPr>
            <p:ph type="subTitle" idx="13"/>
          </p:nvPr>
        </p:nvSpPr>
        <p:spPr>
          <a:xfrm>
            <a:off x="960005" y="4783000"/>
            <a:ext cx="2986400" cy="100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Michroma"/>
              <a:buNone/>
              <a:defRPr sz="2133" b="1">
                <a:solidFill>
                  <a:schemeClr val="dk1"/>
                </a:solidFill>
                <a:latin typeface="Michroma"/>
                <a:ea typeface="Michroma"/>
                <a:cs typeface="Michroma"/>
                <a:sym typeface="Michroma"/>
              </a:defRPr>
            </a:lvl1pPr>
            <a:lvl2pPr lvl="1" rtl="0">
              <a:lnSpc>
                <a:spcPct val="100000"/>
              </a:lnSpc>
              <a:spcBef>
                <a:spcPts val="0"/>
              </a:spcBef>
              <a:spcAft>
                <a:spcPts val="0"/>
              </a:spcAft>
              <a:buSzPts val="2400"/>
              <a:buFont typeface="Michroma"/>
              <a:buNone/>
              <a:defRPr sz="3200" b="1">
                <a:latin typeface="Michroma"/>
                <a:ea typeface="Michroma"/>
                <a:cs typeface="Michroma"/>
                <a:sym typeface="Michroma"/>
              </a:defRPr>
            </a:lvl2pPr>
            <a:lvl3pPr lvl="2" rtl="0">
              <a:lnSpc>
                <a:spcPct val="100000"/>
              </a:lnSpc>
              <a:spcBef>
                <a:spcPts val="0"/>
              </a:spcBef>
              <a:spcAft>
                <a:spcPts val="0"/>
              </a:spcAft>
              <a:buSzPts val="2400"/>
              <a:buFont typeface="Michroma"/>
              <a:buNone/>
              <a:defRPr sz="3200" b="1">
                <a:latin typeface="Michroma"/>
                <a:ea typeface="Michroma"/>
                <a:cs typeface="Michroma"/>
                <a:sym typeface="Michroma"/>
              </a:defRPr>
            </a:lvl3pPr>
            <a:lvl4pPr lvl="3" rtl="0">
              <a:lnSpc>
                <a:spcPct val="100000"/>
              </a:lnSpc>
              <a:spcBef>
                <a:spcPts val="0"/>
              </a:spcBef>
              <a:spcAft>
                <a:spcPts val="0"/>
              </a:spcAft>
              <a:buSzPts val="2400"/>
              <a:buFont typeface="Michroma"/>
              <a:buNone/>
              <a:defRPr sz="3200" b="1">
                <a:latin typeface="Michroma"/>
                <a:ea typeface="Michroma"/>
                <a:cs typeface="Michroma"/>
                <a:sym typeface="Michroma"/>
              </a:defRPr>
            </a:lvl4pPr>
            <a:lvl5pPr lvl="4" rtl="0">
              <a:lnSpc>
                <a:spcPct val="100000"/>
              </a:lnSpc>
              <a:spcBef>
                <a:spcPts val="0"/>
              </a:spcBef>
              <a:spcAft>
                <a:spcPts val="0"/>
              </a:spcAft>
              <a:buSzPts val="2400"/>
              <a:buFont typeface="Michroma"/>
              <a:buNone/>
              <a:defRPr sz="3200" b="1">
                <a:latin typeface="Michroma"/>
                <a:ea typeface="Michroma"/>
                <a:cs typeface="Michroma"/>
                <a:sym typeface="Michroma"/>
              </a:defRPr>
            </a:lvl5pPr>
            <a:lvl6pPr lvl="5" rtl="0">
              <a:lnSpc>
                <a:spcPct val="100000"/>
              </a:lnSpc>
              <a:spcBef>
                <a:spcPts val="0"/>
              </a:spcBef>
              <a:spcAft>
                <a:spcPts val="0"/>
              </a:spcAft>
              <a:buSzPts val="2400"/>
              <a:buFont typeface="Michroma"/>
              <a:buNone/>
              <a:defRPr sz="3200" b="1">
                <a:latin typeface="Michroma"/>
                <a:ea typeface="Michroma"/>
                <a:cs typeface="Michroma"/>
                <a:sym typeface="Michroma"/>
              </a:defRPr>
            </a:lvl6pPr>
            <a:lvl7pPr lvl="6" rtl="0">
              <a:lnSpc>
                <a:spcPct val="100000"/>
              </a:lnSpc>
              <a:spcBef>
                <a:spcPts val="0"/>
              </a:spcBef>
              <a:spcAft>
                <a:spcPts val="0"/>
              </a:spcAft>
              <a:buSzPts val="2400"/>
              <a:buFont typeface="Michroma"/>
              <a:buNone/>
              <a:defRPr sz="3200" b="1">
                <a:latin typeface="Michroma"/>
                <a:ea typeface="Michroma"/>
                <a:cs typeface="Michroma"/>
                <a:sym typeface="Michroma"/>
              </a:defRPr>
            </a:lvl7pPr>
            <a:lvl8pPr lvl="7" rtl="0">
              <a:lnSpc>
                <a:spcPct val="100000"/>
              </a:lnSpc>
              <a:spcBef>
                <a:spcPts val="0"/>
              </a:spcBef>
              <a:spcAft>
                <a:spcPts val="0"/>
              </a:spcAft>
              <a:buSzPts val="2400"/>
              <a:buFont typeface="Michroma"/>
              <a:buNone/>
              <a:defRPr sz="3200" b="1">
                <a:latin typeface="Michroma"/>
                <a:ea typeface="Michroma"/>
                <a:cs typeface="Michroma"/>
                <a:sym typeface="Michroma"/>
              </a:defRPr>
            </a:lvl8pPr>
            <a:lvl9pPr lvl="8" rtl="0">
              <a:lnSpc>
                <a:spcPct val="100000"/>
              </a:lnSpc>
              <a:spcBef>
                <a:spcPts val="0"/>
              </a:spcBef>
              <a:spcAft>
                <a:spcPts val="0"/>
              </a:spcAft>
              <a:buSzPts val="2400"/>
              <a:buFont typeface="Michroma"/>
              <a:buNone/>
              <a:defRPr sz="3200" b="1">
                <a:latin typeface="Michroma"/>
                <a:ea typeface="Michroma"/>
                <a:cs typeface="Michroma"/>
                <a:sym typeface="Michroma"/>
              </a:defRPr>
            </a:lvl9pPr>
          </a:lstStyle>
          <a:p>
            <a:endParaRPr/>
          </a:p>
        </p:txBody>
      </p:sp>
      <p:sp>
        <p:nvSpPr>
          <p:cNvPr id="84" name="Google Shape;84;p13"/>
          <p:cNvSpPr txBox="1">
            <a:spLocks noGrp="1"/>
          </p:cNvSpPr>
          <p:nvPr>
            <p:ph type="subTitle" idx="14"/>
          </p:nvPr>
        </p:nvSpPr>
        <p:spPr>
          <a:xfrm>
            <a:off x="4251200" y="4783000"/>
            <a:ext cx="2986400" cy="100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Michroma"/>
              <a:buNone/>
              <a:defRPr sz="2133" b="1">
                <a:solidFill>
                  <a:schemeClr val="dk1"/>
                </a:solidFill>
                <a:latin typeface="Michroma"/>
                <a:ea typeface="Michroma"/>
                <a:cs typeface="Michroma"/>
                <a:sym typeface="Michroma"/>
              </a:defRPr>
            </a:lvl1pPr>
            <a:lvl2pPr lvl="1" rtl="0">
              <a:lnSpc>
                <a:spcPct val="100000"/>
              </a:lnSpc>
              <a:spcBef>
                <a:spcPts val="0"/>
              </a:spcBef>
              <a:spcAft>
                <a:spcPts val="0"/>
              </a:spcAft>
              <a:buSzPts val="2400"/>
              <a:buFont typeface="Michroma"/>
              <a:buNone/>
              <a:defRPr sz="3200" b="1">
                <a:latin typeface="Michroma"/>
                <a:ea typeface="Michroma"/>
                <a:cs typeface="Michroma"/>
                <a:sym typeface="Michroma"/>
              </a:defRPr>
            </a:lvl2pPr>
            <a:lvl3pPr lvl="2" rtl="0">
              <a:lnSpc>
                <a:spcPct val="100000"/>
              </a:lnSpc>
              <a:spcBef>
                <a:spcPts val="0"/>
              </a:spcBef>
              <a:spcAft>
                <a:spcPts val="0"/>
              </a:spcAft>
              <a:buSzPts val="2400"/>
              <a:buFont typeface="Michroma"/>
              <a:buNone/>
              <a:defRPr sz="3200" b="1">
                <a:latin typeface="Michroma"/>
                <a:ea typeface="Michroma"/>
                <a:cs typeface="Michroma"/>
                <a:sym typeface="Michroma"/>
              </a:defRPr>
            </a:lvl3pPr>
            <a:lvl4pPr lvl="3" rtl="0">
              <a:lnSpc>
                <a:spcPct val="100000"/>
              </a:lnSpc>
              <a:spcBef>
                <a:spcPts val="0"/>
              </a:spcBef>
              <a:spcAft>
                <a:spcPts val="0"/>
              </a:spcAft>
              <a:buSzPts val="2400"/>
              <a:buFont typeface="Michroma"/>
              <a:buNone/>
              <a:defRPr sz="3200" b="1">
                <a:latin typeface="Michroma"/>
                <a:ea typeface="Michroma"/>
                <a:cs typeface="Michroma"/>
                <a:sym typeface="Michroma"/>
              </a:defRPr>
            </a:lvl4pPr>
            <a:lvl5pPr lvl="4" rtl="0">
              <a:lnSpc>
                <a:spcPct val="100000"/>
              </a:lnSpc>
              <a:spcBef>
                <a:spcPts val="0"/>
              </a:spcBef>
              <a:spcAft>
                <a:spcPts val="0"/>
              </a:spcAft>
              <a:buSzPts val="2400"/>
              <a:buFont typeface="Michroma"/>
              <a:buNone/>
              <a:defRPr sz="3200" b="1">
                <a:latin typeface="Michroma"/>
                <a:ea typeface="Michroma"/>
                <a:cs typeface="Michroma"/>
                <a:sym typeface="Michroma"/>
              </a:defRPr>
            </a:lvl5pPr>
            <a:lvl6pPr lvl="5" rtl="0">
              <a:lnSpc>
                <a:spcPct val="100000"/>
              </a:lnSpc>
              <a:spcBef>
                <a:spcPts val="0"/>
              </a:spcBef>
              <a:spcAft>
                <a:spcPts val="0"/>
              </a:spcAft>
              <a:buSzPts val="2400"/>
              <a:buFont typeface="Michroma"/>
              <a:buNone/>
              <a:defRPr sz="3200" b="1">
                <a:latin typeface="Michroma"/>
                <a:ea typeface="Michroma"/>
                <a:cs typeface="Michroma"/>
                <a:sym typeface="Michroma"/>
              </a:defRPr>
            </a:lvl6pPr>
            <a:lvl7pPr lvl="6" rtl="0">
              <a:lnSpc>
                <a:spcPct val="100000"/>
              </a:lnSpc>
              <a:spcBef>
                <a:spcPts val="0"/>
              </a:spcBef>
              <a:spcAft>
                <a:spcPts val="0"/>
              </a:spcAft>
              <a:buSzPts val="2400"/>
              <a:buFont typeface="Michroma"/>
              <a:buNone/>
              <a:defRPr sz="3200" b="1">
                <a:latin typeface="Michroma"/>
                <a:ea typeface="Michroma"/>
                <a:cs typeface="Michroma"/>
                <a:sym typeface="Michroma"/>
              </a:defRPr>
            </a:lvl7pPr>
            <a:lvl8pPr lvl="7" rtl="0">
              <a:lnSpc>
                <a:spcPct val="100000"/>
              </a:lnSpc>
              <a:spcBef>
                <a:spcPts val="0"/>
              </a:spcBef>
              <a:spcAft>
                <a:spcPts val="0"/>
              </a:spcAft>
              <a:buSzPts val="2400"/>
              <a:buFont typeface="Michroma"/>
              <a:buNone/>
              <a:defRPr sz="3200" b="1">
                <a:latin typeface="Michroma"/>
                <a:ea typeface="Michroma"/>
                <a:cs typeface="Michroma"/>
                <a:sym typeface="Michroma"/>
              </a:defRPr>
            </a:lvl8pPr>
            <a:lvl9pPr lvl="8" rtl="0">
              <a:lnSpc>
                <a:spcPct val="100000"/>
              </a:lnSpc>
              <a:spcBef>
                <a:spcPts val="0"/>
              </a:spcBef>
              <a:spcAft>
                <a:spcPts val="0"/>
              </a:spcAft>
              <a:buSzPts val="2400"/>
              <a:buFont typeface="Michroma"/>
              <a:buNone/>
              <a:defRPr sz="3200" b="1">
                <a:latin typeface="Michroma"/>
                <a:ea typeface="Michroma"/>
                <a:cs typeface="Michroma"/>
                <a:sym typeface="Michroma"/>
              </a:defRPr>
            </a:lvl9pPr>
          </a:lstStyle>
          <a:p>
            <a:endParaRPr/>
          </a:p>
        </p:txBody>
      </p:sp>
      <p:sp>
        <p:nvSpPr>
          <p:cNvPr id="85" name="Google Shape;85;p13"/>
          <p:cNvSpPr txBox="1">
            <a:spLocks noGrp="1"/>
          </p:cNvSpPr>
          <p:nvPr>
            <p:ph type="subTitle" idx="15"/>
          </p:nvPr>
        </p:nvSpPr>
        <p:spPr>
          <a:xfrm>
            <a:off x="7539195" y="4783000"/>
            <a:ext cx="2986400" cy="100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Michroma"/>
              <a:buNone/>
              <a:defRPr sz="2133" b="1">
                <a:solidFill>
                  <a:schemeClr val="dk1"/>
                </a:solidFill>
                <a:latin typeface="Michroma"/>
                <a:ea typeface="Michroma"/>
                <a:cs typeface="Michroma"/>
                <a:sym typeface="Michroma"/>
              </a:defRPr>
            </a:lvl1pPr>
            <a:lvl2pPr lvl="1" rtl="0">
              <a:lnSpc>
                <a:spcPct val="100000"/>
              </a:lnSpc>
              <a:spcBef>
                <a:spcPts val="0"/>
              </a:spcBef>
              <a:spcAft>
                <a:spcPts val="0"/>
              </a:spcAft>
              <a:buSzPts val="2400"/>
              <a:buFont typeface="Michroma"/>
              <a:buNone/>
              <a:defRPr sz="3200" b="1">
                <a:latin typeface="Michroma"/>
                <a:ea typeface="Michroma"/>
                <a:cs typeface="Michroma"/>
                <a:sym typeface="Michroma"/>
              </a:defRPr>
            </a:lvl2pPr>
            <a:lvl3pPr lvl="2" rtl="0">
              <a:lnSpc>
                <a:spcPct val="100000"/>
              </a:lnSpc>
              <a:spcBef>
                <a:spcPts val="0"/>
              </a:spcBef>
              <a:spcAft>
                <a:spcPts val="0"/>
              </a:spcAft>
              <a:buSzPts val="2400"/>
              <a:buFont typeface="Michroma"/>
              <a:buNone/>
              <a:defRPr sz="3200" b="1">
                <a:latin typeface="Michroma"/>
                <a:ea typeface="Michroma"/>
                <a:cs typeface="Michroma"/>
                <a:sym typeface="Michroma"/>
              </a:defRPr>
            </a:lvl3pPr>
            <a:lvl4pPr lvl="3" rtl="0">
              <a:lnSpc>
                <a:spcPct val="100000"/>
              </a:lnSpc>
              <a:spcBef>
                <a:spcPts val="0"/>
              </a:spcBef>
              <a:spcAft>
                <a:spcPts val="0"/>
              </a:spcAft>
              <a:buSzPts val="2400"/>
              <a:buFont typeface="Michroma"/>
              <a:buNone/>
              <a:defRPr sz="3200" b="1">
                <a:latin typeface="Michroma"/>
                <a:ea typeface="Michroma"/>
                <a:cs typeface="Michroma"/>
                <a:sym typeface="Michroma"/>
              </a:defRPr>
            </a:lvl4pPr>
            <a:lvl5pPr lvl="4" rtl="0">
              <a:lnSpc>
                <a:spcPct val="100000"/>
              </a:lnSpc>
              <a:spcBef>
                <a:spcPts val="0"/>
              </a:spcBef>
              <a:spcAft>
                <a:spcPts val="0"/>
              </a:spcAft>
              <a:buSzPts val="2400"/>
              <a:buFont typeface="Michroma"/>
              <a:buNone/>
              <a:defRPr sz="3200" b="1">
                <a:latin typeface="Michroma"/>
                <a:ea typeface="Michroma"/>
                <a:cs typeface="Michroma"/>
                <a:sym typeface="Michroma"/>
              </a:defRPr>
            </a:lvl5pPr>
            <a:lvl6pPr lvl="5" rtl="0">
              <a:lnSpc>
                <a:spcPct val="100000"/>
              </a:lnSpc>
              <a:spcBef>
                <a:spcPts val="0"/>
              </a:spcBef>
              <a:spcAft>
                <a:spcPts val="0"/>
              </a:spcAft>
              <a:buSzPts val="2400"/>
              <a:buFont typeface="Michroma"/>
              <a:buNone/>
              <a:defRPr sz="3200" b="1">
                <a:latin typeface="Michroma"/>
                <a:ea typeface="Michroma"/>
                <a:cs typeface="Michroma"/>
                <a:sym typeface="Michroma"/>
              </a:defRPr>
            </a:lvl6pPr>
            <a:lvl7pPr lvl="6" rtl="0">
              <a:lnSpc>
                <a:spcPct val="100000"/>
              </a:lnSpc>
              <a:spcBef>
                <a:spcPts val="0"/>
              </a:spcBef>
              <a:spcAft>
                <a:spcPts val="0"/>
              </a:spcAft>
              <a:buSzPts val="2400"/>
              <a:buFont typeface="Michroma"/>
              <a:buNone/>
              <a:defRPr sz="3200" b="1">
                <a:latin typeface="Michroma"/>
                <a:ea typeface="Michroma"/>
                <a:cs typeface="Michroma"/>
                <a:sym typeface="Michroma"/>
              </a:defRPr>
            </a:lvl7pPr>
            <a:lvl8pPr lvl="7" rtl="0">
              <a:lnSpc>
                <a:spcPct val="100000"/>
              </a:lnSpc>
              <a:spcBef>
                <a:spcPts val="0"/>
              </a:spcBef>
              <a:spcAft>
                <a:spcPts val="0"/>
              </a:spcAft>
              <a:buSzPts val="2400"/>
              <a:buFont typeface="Michroma"/>
              <a:buNone/>
              <a:defRPr sz="3200" b="1">
                <a:latin typeface="Michroma"/>
                <a:ea typeface="Michroma"/>
                <a:cs typeface="Michroma"/>
                <a:sym typeface="Michroma"/>
              </a:defRPr>
            </a:lvl8pPr>
            <a:lvl9pPr lvl="8" rtl="0">
              <a:lnSpc>
                <a:spcPct val="100000"/>
              </a:lnSpc>
              <a:spcBef>
                <a:spcPts val="0"/>
              </a:spcBef>
              <a:spcAft>
                <a:spcPts val="0"/>
              </a:spcAft>
              <a:buSzPts val="2400"/>
              <a:buFont typeface="Michroma"/>
              <a:buNone/>
              <a:defRPr sz="3200" b="1">
                <a:latin typeface="Michroma"/>
                <a:ea typeface="Michroma"/>
                <a:cs typeface="Michroma"/>
                <a:sym typeface="Michroma"/>
              </a:defRPr>
            </a:lvl9pPr>
          </a:lstStyle>
          <a:p>
            <a:endParaRPr/>
          </a:p>
        </p:txBody>
      </p:sp>
    </p:spTree>
    <p:extLst>
      <p:ext uri="{BB962C8B-B14F-4D97-AF65-F5344CB8AC3E}">
        <p14:creationId xmlns:p14="http://schemas.microsoft.com/office/powerpoint/2010/main" val="34244215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86"/>
        <p:cNvGrpSpPr/>
        <p:nvPr/>
      </p:nvGrpSpPr>
      <p:grpSpPr>
        <a:xfrm>
          <a:off x="0" y="0"/>
          <a:ext cx="0" cy="0"/>
          <a:chOff x="0" y="0"/>
          <a:chExt cx="0" cy="0"/>
        </a:xfrm>
      </p:grpSpPr>
      <p:grpSp>
        <p:nvGrpSpPr>
          <p:cNvPr id="87" name="Google Shape;87;p14"/>
          <p:cNvGrpSpPr/>
          <p:nvPr/>
        </p:nvGrpSpPr>
        <p:grpSpPr>
          <a:xfrm>
            <a:off x="0" y="-8468"/>
            <a:ext cx="12192000" cy="6874935"/>
            <a:chOff x="0" y="-6351"/>
            <a:chExt cx="9144000" cy="5156201"/>
          </a:xfrm>
        </p:grpSpPr>
        <p:pic>
          <p:nvPicPr>
            <p:cNvPr id="88" name="Google Shape;88;p14"/>
            <p:cNvPicPr preferRelativeResize="0"/>
            <p:nvPr/>
          </p:nvPicPr>
          <p:blipFill rotWithShape="1">
            <a:blip r:embed="rId2">
              <a:alphaModFix amt="70000"/>
            </a:blip>
            <a:srcRect r="14690"/>
            <a:stretch/>
          </p:blipFill>
          <p:spPr>
            <a:xfrm>
              <a:off x="0" y="0"/>
              <a:ext cx="9144000" cy="5143500"/>
            </a:xfrm>
            <a:prstGeom prst="rect">
              <a:avLst/>
            </a:prstGeom>
            <a:noFill/>
            <a:ln>
              <a:noFill/>
            </a:ln>
          </p:spPr>
        </p:pic>
        <p:pic>
          <p:nvPicPr>
            <p:cNvPr id="89" name="Google Shape;89;p14"/>
            <p:cNvPicPr preferRelativeResize="0"/>
            <p:nvPr/>
          </p:nvPicPr>
          <p:blipFill rotWithShape="1">
            <a:blip r:embed="rId3">
              <a:alphaModFix/>
            </a:blip>
            <a:srcRect l="16434" r="63383"/>
            <a:stretch/>
          </p:blipFill>
          <p:spPr>
            <a:xfrm rot="10800000" flipH="1">
              <a:off x="7981950" y="-6351"/>
              <a:ext cx="1162050" cy="5156201"/>
            </a:xfrm>
            <a:prstGeom prst="rect">
              <a:avLst/>
            </a:prstGeom>
            <a:noFill/>
            <a:ln>
              <a:noFill/>
            </a:ln>
          </p:spPr>
        </p:pic>
      </p:grpSp>
      <p:sp>
        <p:nvSpPr>
          <p:cNvPr id="90" name="Google Shape;90;p14"/>
          <p:cNvSpPr txBox="1">
            <a:spLocks noGrp="1"/>
          </p:cNvSpPr>
          <p:nvPr>
            <p:ph type="title"/>
          </p:nvPr>
        </p:nvSpPr>
        <p:spPr>
          <a:xfrm>
            <a:off x="960000" y="6272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900"/>
              <a:buNone/>
              <a:defRPr sz="3867"/>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7433015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91"/>
        <p:cNvGrpSpPr/>
        <p:nvPr/>
      </p:nvGrpSpPr>
      <p:grpSpPr>
        <a:xfrm>
          <a:off x="0" y="0"/>
          <a:ext cx="0" cy="0"/>
          <a:chOff x="0" y="0"/>
          <a:chExt cx="0" cy="0"/>
        </a:xfrm>
      </p:grpSpPr>
      <p:pic>
        <p:nvPicPr>
          <p:cNvPr id="92" name="Google Shape;92;p15"/>
          <p:cNvPicPr preferRelativeResize="0"/>
          <p:nvPr/>
        </p:nvPicPr>
        <p:blipFill rotWithShape="1">
          <a:blip r:embed="rId2">
            <a:alphaModFix amt="70000"/>
          </a:blip>
          <a:srcRect r="4379"/>
          <a:stretch/>
        </p:blipFill>
        <p:spPr>
          <a:xfrm>
            <a:off x="0" y="0"/>
            <a:ext cx="12192000" cy="6858000"/>
          </a:xfrm>
          <a:prstGeom prst="rect">
            <a:avLst/>
          </a:prstGeom>
          <a:noFill/>
          <a:ln>
            <a:noFill/>
          </a:ln>
        </p:spPr>
      </p:pic>
      <p:sp>
        <p:nvSpPr>
          <p:cNvPr id="93" name="Google Shape;93;p15"/>
          <p:cNvSpPr txBox="1">
            <a:spLocks noGrp="1"/>
          </p:cNvSpPr>
          <p:nvPr>
            <p:ph type="title"/>
          </p:nvPr>
        </p:nvSpPr>
        <p:spPr>
          <a:xfrm>
            <a:off x="960000" y="6272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900"/>
              <a:buNone/>
              <a:defRPr sz="3867"/>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2753905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94"/>
        <p:cNvGrpSpPr/>
        <p:nvPr/>
      </p:nvGrpSpPr>
      <p:grpSpPr>
        <a:xfrm>
          <a:off x="0" y="0"/>
          <a:ext cx="0" cy="0"/>
          <a:chOff x="0" y="0"/>
          <a:chExt cx="0" cy="0"/>
        </a:xfrm>
      </p:grpSpPr>
      <p:grpSp>
        <p:nvGrpSpPr>
          <p:cNvPr id="95" name="Google Shape;95;p16"/>
          <p:cNvGrpSpPr/>
          <p:nvPr/>
        </p:nvGrpSpPr>
        <p:grpSpPr>
          <a:xfrm>
            <a:off x="-25401" y="0"/>
            <a:ext cx="12217401" cy="6858000"/>
            <a:chOff x="-19051" y="0"/>
            <a:chExt cx="9163051" cy="5143500"/>
          </a:xfrm>
        </p:grpSpPr>
        <p:pic>
          <p:nvPicPr>
            <p:cNvPr id="96" name="Google Shape;96;p16"/>
            <p:cNvPicPr preferRelativeResize="0"/>
            <p:nvPr/>
          </p:nvPicPr>
          <p:blipFill rotWithShape="1">
            <a:blip r:embed="rId2">
              <a:alphaModFix amt="70000"/>
            </a:blip>
            <a:srcRect r="17525"/>
            <a:stretch/>
          </p:blipFill>
          <p:spPr>
            <a:xfrm flipH="1">
              <a:off x="0" y="0"/>
              <a:ext cx="9144000" cy="5143500"/>
            </a:xfrm>
            <a:prstGeom prst="rect">
              <a:avLst/>
            </a:prstGeom>
            <a:noFill/>
            <a:ln>
              <a:noFill/>
            </a:ln>
          </p:spPr>
        </p:pic>
        <p:pic>
          <p:nvPicPr>
            <p:cNvPr id="97" name="Google Shape;97;p16"/>
            <p:cNvPicPr preferRelativeResize="0"/>
            <p:nvPr/>
          </p:nvPicPr>
          <p:blipFill rotWithShape="1">
            <a:blip r:embed="rId3">
              <a:alphaModFix/>
            </a:blip>
            <a:srcRect l="6190" t="9786" r="46699" b="55933"/>
            <a:stretch/>
          </p:blipFill>
          <p:spPr>
            <a:xfrm rot="5400000">
              <a:off x="-558800" y="2584449"/>
              <a:ext cx="3098799" cy="2019300"/>
            </a:xfrm>
            <a:prstGeom prst="rect">
              <a:avLst/>
            </a:prstGeom>
            <a:noFill/>
            <a:ln>
              <a:noFill/>
            </a:ln>
          </p:spPr>
        </p:pic>
      </p:grpSp>
      <p:sp>
        <p:nvSpPr>
          <p:cNvPr id="98" name="Google Shape;98;p16"/>
          <p:cNvSpPr txBox="1">
            <a:spLocks noGrp="1"/>
          </p:cNvSpPr>
          <p:nvPr>
            <p:ph type="subTitle" idx="1"/>
          </p:nvPr>
        </p:nvSpPr>
        <p:spPr>
          <a:xfrm>
            <a:off x="4434399" y="3513932"/>
            <a:ext cx="3140000" cy="234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b="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99" name="Google Shape;99;p16"/>
          <p:cNvSpPr txBox="1">
            <a:spLocks noGrp="1"/>
          </p:cNvSpPr>
          <p:nvPr>
            <p:ph type="subTitle" idx="2"/>
          </p:nvPr>
        </p:nvSpPr>
        <p:spPr>
          <a:xfrm>
            <a:off x="959987" y="3513932"/>
            <a:ext cx="3140000" cy="234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b="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0" name="Google Shape;100;p16"/>
          <p:cNvSpPr txBox="1">
            <a:spLocks noGrp="1"/>
          </p:cNvSpPr>
          <p:nvPr>
            <p:ph type="subTitle" idx="3"/>
          </p:nvPr>
        </p:nvSpPr>
        <p:spPr>
          <a:xfrm>
            <a:off x="959987" y="3032000"/>
            <a:ext cx="3140000" cy="583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800"/>
              <a:buFont typeface="Michroma"/>
              <a:buNone/>
              <a:defRPr sz="2133" b="1">
                <a:solidFill>
                  <a:schemeClr val="dk1"/>
                </a:solidFill>
                <a:latin typeface="Michroma"/>
                <a:ea typeface="Michroma"/>
                <a:cs typeface="Michroma"/>
                <a:sym typeface="Michroma"/>
              </a:defRPr>
            </a:lvl1pPr>
            <a:lvl2pPr lvl="1" algn="ctr" rtl="0">
              <a:lnSpc>
                <a:spcPct val="100000"/>
              </a:lnSpc>
              <a:spcBef>
                <a:spcPts val="0"/>
              </a:spcBef>
              <a:spcAft>
                <a:spcPts val="0"/>
              </a:spcAft>
              <a:buSzPts val="1800"/>
              <a:buFont typeface="Michroma"/>
              <a:buNone/>
              <a:defRPr sz="2400" b="1">
                <a:latin typeface="Michroma"/>
                <a:ea typeface="Michroma"/>
                <a:cs typeface="Michroma"/>
                <a:sym typeface="Michroma"/>
              </a:defRPr>
            </a:lvl2pPr>
            <a:lvl3pPr lvl="2" algn="ctr" rtl="0">
              <a:lnSpc>
                <a:spcPct val="100000"/>
              </a:lnSpc>
              <a:spcBef>
                <a:spcPts val="0"/>
              </a:spcBef>
              <a:spcAft>
                <a:spcPts val="0"/>
              </a:spcAft>
              <a:buSzPts val="1800"/>
              <a:buFont typeface="Michroma"/>
              <a:buNone/>
              <a:defRPr sz="2400" b="1">
                <a:latin typeface="Michroma"/>
                <a:ea typeface="Michroma"/>
                <a:cs typeface="Michroma"/>
                <a:sym typeface="Michroma"/>
              </a:defRPr>
            </a:lvl3pPr>
            <a:lvl4pPr lvl="3" algn="ctr" rtl="0">
              <a:lnSpc>
                <a:spcPct val="100000"/>
              </a:lnSpc>
              <a:spcBef>
                <a:spcPts val="0"/>
              </a:spcBef>
              <a:spcAft>
                <a:spcPts val="0"/>
              </a:spcAft>
              <a:buSzPts val="1800"/>
              <a:buFont typeface="Michroma"/>
              <a:buNone/>
              <a:defRPr sz="2400" b="1">
                <a:latin typeface="Michroma"/>
                <a:ea typeface="Michroma"/>
                <a:cs typeface="Michroma"/>
                <a:sym typeface="Michroma"/>
              </a:defRPr>
            </a:lvl4pPr>
            <a:lvl5pPr lvl="4" algn="ctr" rtl="0">
              <a:lnSpc>
                <a:spcPct val="100000"/>
              </a:lnSpc>
              <a:spcBef>
                <a:spcPts val="0"/>
              </a:spcBef>
              <a:spcAft>
                <a:spcPts val="0"/>
              </a:spcAft>
              <a:buSzPts val="1800"/>
              <a:buFont typeface="Michroma"/>
              <a:buNone/>
              <a:defRPr sz="2400" b="1">
                <a:latin typeface="Michroma"/>
                <a:ea typeface="Michroma"/>
                <a:cs typeface="Michroma"/>
                <a:sym typeface="Michroma"/>
              </a:defRPr>
            </a:lvl5pPr>
            <a:lvl6pPr lvl="5" algn="ctr" rtl="0">
              <a:lnSpc>
                <a:spcPct val="100000"/>
              </a:lnSpc>
              <a:spcBef>
                <a:spcPts val="0"/>
              </a:spcBef>
              <a:spcAft>
                <a:spcPts val="0"/>
              </a:spcAft>
              <a:buSzPts val="1800"/>
              <a:buFont typeface="Michroma"/>
              <a:buNone/>
              <a:defRPr sz="2400" b="1">
                <a:latin typeface="Michroma"/>
                <a:ea typeface="Michroma"/>
                <a:cs typeface="Michroma"/>
                <a:sym typeface="Michroma"/>
              </a:defRPr>
            </a:lvl6pPr>
            <a:lvl7pPr lvl="6" algn="ctr" rtl="0">
              <a:lnSpc>
                <a:spcPct val="100000"/>
              </a:lnSpc>
              <a:spcBef>
                <a:spcPts val="0"/>
              </a:spcBef>
              <a:spcAft>
                <a:spcPts val="0"/>
              </a:spcAft>
              <a:buSzPts val="1800"/>
              <a:buFont typeface="Michroma"/>
              <a:buNone/>
              <a:defRPr sz="2400" b="1">
                <a:latin typeface="Michroma"/>
                <a:ea typeface="Michroma"/>
                <a:cs typeface="Michroma"/>
                <a:sym typeface="Michroma"/>
              </a:defRPr>
            </a:lvl7pPr>
            <a:lvl8pPr lvl="7" algn="ctr" rtl="0">
              <a:lnSpc>
                <a:spcPct val="100000"/>
              </a:lnSpc>
              <a:spcBef>
                <a:spcPts val="0"/>
              </a:spcBef>
              <a:spcAft>
                <a:spcPts val="0"/>
              </a:spcAft>
              <a:buSzPts val="1800"/>
              <a:buFont typeface="Michroma"/>
              <a:buNone/>
              <a:defRPr sz="2400" b="1">
                <a:latin typeface="Michroma"/>
                <a:ea typeface="Michroma"/>
                <a:cs typeface="Michroma"/>
                <a:sym typeface="Michroma"/>
              </a:defRPr>
            </a:lvl8pPr>
            <a:lvl9pPr lvl="8" algn="ctr" rtl="0">
              <a:lnSpc>
                <a:spcPct val="100000"/>
              </a:lnSpc>
              <a:spcBef>
                <a:spcPts val="0"/>
              </a:spcBef>
              <a:spcAft>
                <a:spcPts val="0"/>
              </a:spcAft>
              <a:buSzPts val="1800"/>
              <a:buFont typeface="Michroma"/>
              <a:buNone/>
              <a:defRPr sz="2400" b="1">
                <a:latin typeface="Michroma"/>
                <a:ea typeface="Michroma"/>
                <a:cs typeface="Michroma"/>
                <a:sym typeface="Michroma"/>
              </a:defRPr>
            </a:lvl9pPr>
          </a:lstStyle>
          <a:p>
            <a:endParaRPr/>
          </a:p>
        </p:txBody>
      </p:sp>
      <p:sp>
        <p:nvSpPr>
          <p:cNvPr id="101" name="Google Shape;101;p16"/>
          <p:cNvSpPr txBox="1">
            <a:spLocks noGrp="1"/>
          </p:cNvSpPr>
          <p:nvPr>
            <p:ph type="subTitle" idx="4"/>
          </p:nvPr>
        </p:nvSpPr>
        <p:spPr>
          <a:xfrm>
            <a:off x="4434405" y="3032000"/>
            <a:ext cx="3140000" cy="583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800"/>
              <a:buFont typeface="Michroma"/>
              <a:buNone/>
              <a:defRPr sz="2133" b="1">
                <a:solidFill>
                  <a:schemeClr val="dk1"/>
                </a:solidFill>
                <a:latin typeface="Michroma"/>
                <a:ea typeface="Michroma"/>
                <a:cs typeface="Michroma"/>
                <a:sym typeface="Michroma"/>
              </a:defRPr>
            </a:lvl1pPr>
            <a:lvl2pPr lvl="1" algn="ctr" rtl="0">
              <a:lnSpc>
                <a:spcPct val="100000"/>
              </a:lnSpc>
              <a:spcBef>
                <a:spcPts val="0"/>
              </a:spcBef>
              <a:spcAft>
                <a:spcPts val="0"/>
              </a:spcAft>
              <a:buSzPts val="1800"/>
              <a:buFont typeface="Michroma"/>
              <a:buNone/>
              <a:defRPr sz="2400" b="1">
                <a:latin typeface="Michroma"/>
                <a:ea typeface="Michroma"/>
                <a:cs typeface="Michroma"/>
                <a:sym typeface="Michroma"/>
              </a:defRPr>
            </a:lvl2pPr>
            <a:lvl3pPr lvl="2" algn="ctr" rtl="0">
              <a:lnSpc>
                <a:spcPct val="100000"/>
              </a:lnSpc>
              <a:spcBef>
                <a:spcPts val="0"/>
              </a:spcBef>
              <a:spcAft>
                <a:spcPts val="0"/>
              </a:spcAft>
              <a:buSzPts val="1800"/>
              <a:buFont typeface="Michroma"/>
              <a:buNone/>
              <a:defRPr sz="2400" b="1">
                <a:latin typeface="Michroma"/>
                <a:ea typeface="Michroma"/>
                <a:cs typeface="Michroma"/>
                <a:sym typeface="Michroma"/>
              </a:defRPr>
            </a:lvl3pPr>
            <a:lvl4pPr lvl="3" algn="ctr" rtl="0">
              <a:lnSpc>
                <a:spcPct val="100000"/>
              </a:lnSpc>
              <a:spcBef>
                <a:spcPts val="0"/>
              </a:spcBef>
              <a:spcAft>
                <a:spcPts val="0"/>
              </a:spcAft>
              <a:buSzPts val="1800"/>
              <a:buFont typeface="Michroma"/>
              <a:buNone/>
              <a:defRPr sz="2400" b="1">
                <a:latin typeface="Michroma"/>
                <a:ea typeface="Michroma"/>
                <a:cs typeface="Michroma"/>
                <a:sym typeface="Michroma"/>
              </a:defRPr>
            </a:lvl4pPr>
            <a:lvl5pPr lvl="4" algn="ctr" rtl="0">
              <a:lnSpc>
                <a:spcPct val="100000"/>
              </a:lnSpc>
              <a:spcBef>
                <a:spcPts val="0"/>
              </a:spcBef>
              <a:spcAft>
                <a:spcPts val="0"/>
              </a:spcAft>
              <a:buSzPts val="1800"/>
              <a:buFont typeface="Michroma"/>
              <a:buNone/>
              <a:defRPr sz="2400" b="1">
                <a:latin typeface="Michroma"/>
                <a:ea typeface="Michroma"/>
                <a:cs typeface="Michroma"/>
                <a:sym typeface="Michroma"/>
              </a:defRPr>
            </a:lvl5pPr>
            <a:lvl6pPr lvl="5" algn="ctr" rtl="0">
              <a:lnSpc>
                <a:spcPct val="100000"/>
              </a:lnSpc>
              <a:spcBef>
                <a:spcPts val="0"/>
              </a:spcBef>
              <a:spcAft>
                <a:spcPts val="0"/>
              </a:spcAft>
              <a:buSzPts val="1800"/>
              <a:buFont typeface="Michroma"/>
              <a:buNone/>
              <a:defRPr sz="2400" b="1">
                <a:latin typeface="Michroma"/>
                <a:ea typeface="Michroma"/>
                <a:cs typeface="Michroma"/>
                <a:sym typeface="Michroma"/>
              </a:defRPr>
            </a:lvl6pPr>
            <a:lvl7pPr lvl="6" algn="ctr" rtl="0">
              <a:lnSpc>
                <a:spcPct val="100000"/>
              </a:lnSpc>
              <a:spcBef>
                <a:spcPts val="0"/>
              </a:spcBef>
              <a:spcAft>
                <a:spcPts val="0"/>
              </a:spcAft>
              <a:buSzPts val="1800"/>
              <a:buFont typeface="Michroma"/>
              <a:buNone/>
              <a:defRPr sz="2400" b="1">
                <a:latin typeface="Michroma"/>
                <a:ea typeface="Michroma"/>
                <a:cs typeface="Michroma"/>
                <a:sym typeface="Michroma"/>
              </a:defRPr>
            </a:lvl7pPr>
            <a:lvl8pPr lvl="7" algn="ctr" rtl="0">
              <a:lnSpc>
                <a:spcPct val="100000"/>
              </a:lnSpc>
              <a:spcBef>
                <a:spcPts val="0"/>
              </a:spcBef>
              <a:spcAft>
                <a:spcPts val="0"/>
              </a:spcAft>
              <a:buSzPts val="1800"/>
              <a:buFont typeface="Michroma"/>
              <a:buNone/>
              <a:defRPr sz="2400" b="1">
                <a:latin typeface="Michroma"/>
                <a:ea typeface="Michroma"/>
                <a:cs typeface="Michroma"/>
                <a:sym typeface="Michroma"/>
              </a:defRPr>
            </a:lvl8pPr>
            <a:lvl9pPr lvl="8" algn="ctr" rtl="0">
              <a:lnSpc>
                <a:spcPct val="100000"/>
              </a:lnSpc>
              <a:spcBef>
                <a:spcPts val="0"/>
              </a:spcBef>
              <a:spcAft>
                <a:spcPts val="0"/>
              </a:spcAft>
              <a:buSzPts val="1800"/>
              <a:buFont typeface="Michroma"/>
              <a:buNone/>
              <a:defRPr sz="2400" b="1">
                <a:latin typeface="Michroma"/>
                <a:ea typeface="Michroma"/>
                <a:cs typeface="Michroma"/>
                <a:sym typeface="Michroma"/>
              </a:defRPr>
            </a:lvl9pPr>
          </a:lstStyle>
          <a:p>
            <a:endParaRPr/>
          </a:p>
        </p:txBody>
      </p:sp>
      <p:sp>
        <p:nvSpPr>
          <p:cNvPr id="102" name="Google Shape;102;p16"/>
          <p:cNvSpPr txBox="1">
            <a:spLocks noGrp="1"/>
          </p:cNvSpPr>
          <p:nvPr>
            <p:ph type="title"/>
          </p:nvPr>
        </p:nvSpPr>
        <p:spPr>
          <a:xfrm>
            <a:off x="960000" y="6272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900"/>
              <a:buNone/>
              <a:defRPr sz="3867"/>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3" name="Google Shape;103;p16"/>
          <p:cNvSpPr txBox="1">
            <a:spLocks noGrp="1"/>
          </p:cNvSpPr>
          <p:nvPr>
            <p:ph type="subTitle" idx="5"/>
          </p:nvPr>
        </p:nvSpPr>
        <p:spPr>
          <a:xfrm>
            <a:off x="7908812" y="3513932"/>
            <a:ext cx="3140000" cy="234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b="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4" name="Google Shape;104;p16"/>
          <p:cNvSpPr txBox="1">
            <a:spLocks noGrp="1"/>
          </p:cNvSpPr>
          <p:nvPr>
            <p:ph type="subTitle" idx="6"/>
          </p:nvPr>
        </p:nvSpPr>
        <p:spPr>
          <a:xfrm>
            <a:off x="7908808" y="3032000"/>
            <a:ext cx="3140000" cy="583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800"/>
              <a:buFont typeface="Michroma"/>
              <a:buNone/>
              <a:defRPr sz="2133" b="1">
                <a:solidFill>
                  <a:schemeClr val="dk1"/>
                </a:solidFill>
                <a:latin typeface="Michroma"/>
                <a:ea typeface="Michroma"/>
                <a:cs typeface="Michroma"/>
                <a:sym typeface="Michroma"/>
              </a:defRPr>
            </a:lvl1pPr>
            <a:lvl2pPr lvl="1" algn="ctr" rtl="0">
              <a:lnSpc>
                <a:spcPct val="100000"/>
              </a:lnSpc>
              <a:spcBef>
                <a:spcPts val="0"/>
              </a:spcBef>
              <a:spcAft>
                <a:spcPts val="0"/>
              </a:spcAft>
              <a:buSzPts val="1800"/>
              <a:buFont typeface="Michroma"/>
              <a:buNone/>
              <a:defRPr sz="2400" b="1">
                <a:latin typeface="Michroma"/>
                <a:ea typeface="Michroma"/>
                <a:cs typeface="Michroma"/>
                <a:sym typeface="Michroma"/>
              </a:defRPr>
            </a:lvl2pPr>
            <a:lvl3pPr lvl="2" algn="ctr" rtl="0">
              <a:lnSpc>
                <a:spcPct val="100000"/>
              </a:lnSpc>
              <a:spcBef>
                <a:spcPts val="0"/>
              </a:spcBef>
              <a:spcAft>
                <a:spcPts val="0"/>
              </a:spcAft>
              <a:buSzPts val="1800"/>
              <a:buFont typeface="Michroma"/>
              <a:buNone/>
              <a:defRPr sz="2400" b="1">
                <a:latin typeface="Michroma"/>
                <a:ea typeface="Michroma"/>
                <a:cs typeface="Michroma"/>
                <a:sym typeface="Michroma"/>
              </a:defRPr>
            </a:lvl3pPr>
            <a:lvl4pPr lvl="3" algn="ctr" rtl="0">
              <a:lnSpc>
                <a:spcPct val="100000"/>
              </a:lnSpc>
              <a:spcBef>
                <a:spcPts val="0"/>
              </a:spcBef>
              <a:spcAft>
                <a:spcPts val="0"/>
              </a:spcAft>
              <a:buSzPts val="1800"/>
              <a:buFont typeface="Michroma"/>
              <a:buNone/>
              <a:defRPr sz="2400" b="1">
                <a:latin typeface="Michroma"/>
                <a:ea typeface="Michroma"/>
                <a:cs typeface="Michroma"/>
                <a:sym typeface="Michroma"/>
              </a:defRPr>
            </a:lvl4pPr>
            <a:lvl5pPr lvl="4" algn="ctr" rtl="0">
              <a:lnSpc>
                <a:spcPct val="100000"/>
              </a:lnSpc>
              <a:spcBef>
                <a:spcPts val="0"/>
              </a:spcBef>
              <a:spcAft>
                <a:spcPts val="0"/>
              </a:spcAft>
              <a:buSzPts val="1800"/>
              <a:buFont typeface="Michroma"/>
              <a:buNone/>
              <a:defRPr sz="2400" b="1">
                <a:latin typeface="Michroma"/>
                <a:ea typeface="Michroma"/>
                <a:cs typeface="Michroma"/>
                <a:sym typeface="Michroma"/>
              </a:defRPr>
            </a:lvl5pPr>
            <a:lvl6pPr lvl="5" algn="ctr" rtl="0">
              <a:lnSpc>
                <a:spcPct val="100000"/>
              </a:lnSpc>
              <a:spcBef>
                <a:spcPts val="0"/>
              </a:spcBef>
              <a:spcAft>
                <a:spcPts val="0"/>
              </a:spcAft>
              <a:buSzPts val="1800"/>
              <a:buFont typeface="Michroma"/>
              <a:buNone/>
              <a:defRPr sz="2400" b="1">
                <a:latin typeface="Michroma"/>
                <a:ea typeface="Michroma"/>
                <a:cs typeface="Michroma"/>
                <a:sym typeface="Michroma"/>
              </a:defRPr>
            </a:lvl6pPr>
            <a:lvl7pPr lvl="6" algn="ctr" rtl="0">
              <a:lnSpc>
                <a:spcPct val="100000"/>
              </a:lnSpc>
              <a:spcBef>
                <a:spcPts val="0"/>
              </a:spcBef>
              <a:spcAft>
                <a:spcPts val="0"/>
              </a:spcAft>
              <a:buSzPts val="1800"/>
              <a:buFont typeface="Michroma"/>
              <a:buNone/>
              <a:defRPr sz="2400" b="1">
                <a:latin typeface="Michroma"/>
                <a:ea typeface="Michroma"/>
                <a:cs typeface="Michroma"/>
                <a:sym typeface="Michroma"/>
              </a:defRPr>
            </a:lvl7pPr>
            <a:lvl8pPr lvl="7" algn="ctr" rtl="0">
              <a:lnSpc>
                <a:spcPct val="100000"/>
              </a:lnSpc>
              <a:spcBef>
                <a:spcPts val="0"/>
              </a:spcBef>
              <a:spcAft>
                <a:spcPts val="0"/>
              </a:spcAft>
              <a:buSzPts val="1800"/>
              <a:buFont typeface="Michroma"/>
              <a:buNone/>
              <a:defRPr sz="2400" b="1">
                <a:latin typeface="Michroma"/>
                <a:ea typeface="Michroma"/>
                <a:cs typeface="Michroma"/>
                <a:sym typeface="Michroma"/>
              </a:defRPr>
            </a:lvl8pPr>
            <a:lvl9pPr lvl="8" algn="ctr" rtl="0">
              <a:lnSpc>
                <a:spcPct val="100000"/>
              </a:lnSpc>
              <a:spcBef>
                <a:spcPts val="0"/>
              </a:spcBef>
              <a:spcAft>
                <a:spcPts val="0"/>
              </a:spcAft>
              <a:buSzPts val="1800"/>
              <a:buFont typeface="Michroma"/>
              <a:buNone/>
              <a:defRPr sz="2400" b="1">
                <a:latin typeface="Michroma"/>
                <a:ea typeface="Michroma"/>
                <a:cs typeface="Michroma"/>
                <a:sym typeface="Michroma"/>
              </a:defRPr>
            </a:lvl9pPr>
          </a:lstStyle>
          <a:p>
            <a:endParaRPr/>
          </a:p>
        </p:txBody>
      </p:sp>
    </p:spTree>
    <p:extLst>
      <p:ext uri="{BB962C8B-B14F-4D97-AF65-F5344CB8AC3E}">
        <p14:creationId xmlns:p14="http://schemas.microsoft.com/office/powerpoint/2010/main" val="42726157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05"/>
        <p:cNvGrpSpPr/>
        <p:nvPr/>
      </p:nvGrpSpPr>
      <p:grpSpPr>
        <a:xfrm>
          <a:off x="0" y="0"/>
          <a:ext cx="0" cy="0"/>
          <a:chOff x="0" y="0"/>
          <a:chExt cx="0" cy="0"/>
        </a:xfrm>
      </p:grpSpPr>
      <p:grpSp>
        <p:nvGrpSpPr>
          <p:cNvPr id="106" name="Google Shape;106;p17"/>
          <p:cNvGrpSpPr/>
          <p:nvPr/>
        </p:nvGrpSpPr>
        <p:grpSpPr>
          <a:xfrm>
            <a:off x="-25401" y="0"/>
            <a:ext cx="12217401" cy="6858000"/>
            <a:chOff x="-19051" y="0"/>
            <a:chExt cx="9163051" cy="5143500"/>
          </a:xfrm>
        </p:grpSpPr>
        <p:pic>
          <p:nvPicPr>
            <p:cNvPr id="107" name="Google Shape;107;p17"/>
            <p:cNvPicPr preferRelativeResize="0"/>
            <p:nvPr/>
          </p:nvPicPr>
          <p:blipFill rotWithShape="1">
            <a:blip r:embed="rId2">
              <a:alphaModFix amt="70000"/>
            </a:blip>
            <a:srcRect r="17525"/>
            <a:stretch/>
          </p:blipFill>
          <p:spPr>
            <a:xfrm>
              <a:off x="-19051" y="0"/>
              <a:ext cx="9144000" cy="5143500"/>
            </a:xfrm>
            <a:prstGeom prst="rect">
              <a:avLst/>
            </a:prstGeom>
            <a:noFill/>
            <a:ln>
              <a:noFill/>
            </a:ln>
          </p:spPr>
        </p:pic>
        <p:pic>
          <p:nvPicPr>
            <p:cNvPr id="108" name="Google Shape;108;p17"/>
            <p:cNvPicPr preferRelativeResize="0"/>
            <p:nvPr/>
          </p:nvPicPr>
          <p:blipFill rotWithShape="1">
            <a:blip r:embed="rId3">
              <a:alphaModFix/>
            </a:blip>
            <a:srcRect l="6190" t="9786" r="46699" b="55933"/>
            <a:stretch/>
          </p:blipFill>
          <p:spPr>
            <a:xfrm rot="-5400000" flipH="1">
              <a:off x="6584951" y="2584449"/>
              <a:ext cx="3098799" cy="2019300"/>
            </a:xfrm>
            <a:prstGeom prst="rect">
              <a:avLst/>
            </a:prstGeom>
            <a:noFill/>
            <a:ln>
              <a:noFill/>
            </a:ln>
          </p:spPr>
        </p:pic>
      </p:grpSp>
      <p:sp>
        <p:nvSpPr>
          <p:cNvPr id="109" name="Google Shape;109;p17"/>
          <p:cNvSpPr txBox="1">
            <a:spLocks noGrp="1"/>
          </p:cNvSpPr>
          <p:nvPr>
            <p:ph type="subTitle" idx="1"/>
          </p:nvPr>
        </p:nvSpPr>
        <p:spPr>
          <a:xfrm>
            <a:off x="1631611" y="2534933"/>
            <a:ext cx="3748000" cy="137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0" name="Google Shape;110;p17"/>
          <p:cNvSpPr txBox="1">
            <a:spLocks noGrp="1"/>
          </p:cNvSpPr>
          <p:nvPr>
            <p:ph type="subTitle" idx="2"/>
          </p:nvPr>
        </p:nvSpPr>
        <p:spPr>
          <a:xfrm>
            <a:off x="6733680" y="2534933"/>
            <a:ext cx="3748000" cy="137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1" name="Google Shape;111;p17"/>
          <p:cNvSpPr txBox="1">
            <a:spLocks noGrp="1"/>
          </p:cNvSpPr>
          <p:nvPr>
            <p:ph type="subTitle" idx="3"/>
          </p:nvPr>
        </p:nvSpPr>
        <p:spPr>
          <a:xfrm>
            <a:off x="1631612" y="4753600"/>
            <a:ext cx="3748000" cy="137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 name="Google Shape;112;p17"/>
          <p:cNvSpPr txBox="1">
            <a:spLocks noGrp="1"/>
          </p:cNvSpPr>
          <p:nvPr>
            <p:ph type="subTitle" idx="4"/>
          </p:nvPr>
        </p:nvSpPr>
        <p:spPr>
          <a:xfrm>
            <a:off x="6733680" y="4753600"/>
            <a:ext cx="3748000" cy="137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 name="Google Shape;113;p17"/>
          <p:cNvSpPr txBox="1">
            <a:spLocks noGrp="1"/>
          </p:cNvSpPr>
          <p:nvPr>
            <p:ph type="subTitle" idx="5"/>
          </p:nvPr>
        </p:nvSpPr>
        <p:spPr>
          <a:xfrm>
            <a:off x="1631612" y="1700933"/>
            <a:ext cx="3748000" cy="930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2133" b="1">
                <a:solidFill>
                  <a:schemeClr val="dk1"/>
                </a:solidFill>
                <a:latin typeface="Michroma"/>
                <a:ea typeface="Michroma"/>
                <a:cs typeface="Michroma"/>
                <a:sym typeface="Michroma"/>
              </a:defRPr>
            </a:lvl1pPr>
            <a:lvl2pPr lvl="1" algn="ctr" rtl="0">
              <a:lnSpc>
                <a:spcPct val="100000"/>
              </a:lnSpc>
              <a:spcBef>
                <a:spcPts val="0"/>
              </a:spcBef>
              <a:spcAft>
                <a:spcPts val="0"/>
              </a:spcAft>
              <a:buSzPts val="2400"/>
              <a:buFont typeface="Raleway"/>
              <a:buNone/>
              <a:defRPr sz="32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32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32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32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32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32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32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3200" b="1">
                <a:latin typeface="Raleway"/>
                <a:ea typeface="Raleway"/>
                <a:cs typeface="Raleway"/>
                <a:sym typeface="Raleway"/>
              </a:defRPr>
            </a:lvl9pPr>
          </a:lstStyle>
          <a:p>
            <a:endParaRPr/>
          </a:p>
        </p:txBody>
      </p:sp>
      <p:sp>
        <p:nvSpPr>
          <p:cNvPr id="114" name="Google Shape;114;p17"/>
          <p:cNvSpPr txBox="1">
            <a:spLocks noGrp="1"/>
          </p:cNvSpPr>
          <p:nvPr>
            <p:ph type="subTitle" idx="6"/>
          </p:nvPr>
        </p:nvSpPr>
        <p:spPr>
          <a:xfrm>
            <a:off x="1631612" y="3919633"/>
            <a:ext cx="3748000" cy="930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2133" b="1">
                <a:solidFill>
                  <a:schemeClr val="dk1"/>
                </a:solidFill>
                <a:latin typeface="Michroma"/>
                <a:ea typeface="Michroma"/>
                <a:cs typeface="Michroma"/>
                <a:sym typeface="Michroma"/>
              </a:defRPr>
            </a:lvl1pPr>
            <a:lvl2pPr lvl="1" algn="ctr" rtl="0">
              <a:lnSpc>
                <a:spcPct val="100000"/>
              </a:lnSpc>
              <a:spcBef>
                <a:spcPts val="0"/>
              </a:spcBef>
              <a:spcAft>
                <a:spcPts val="0"/>
              </a:spcAft>
              <a:buSzPts val="2400"/>
              <a:buFont typeface="Raleway"/>
              <a:buNone/>
              <a:defRPr sz="32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32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32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32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32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32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32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3200" b="1">
                <a:latin typeface="Raleway"/>
                <a:ea typeface="Raleway"/>
                <a:cs typeface="Raleway"/>
                <a:sym typeface="Raleway"/>
              </a:defRPr>
            </a:lvl9pPr>
          </a:lstStyle>
          <a:p>
            <a:endParaRPr/>
          </a:p>
        </p:txBody>
      </p:sp>
      <p:sp>
        <p:nvSpPr>
          <p:cNvPr id="115" name="Google Shape;115;p17"/>
          <p:cNvSpPr txBox="1">
            <a:spLocks noGrp="1"/>
          </p:cNvSpPr>
          <p:nvPr>
            <p:ph type="subTitle" idx="7"/>
          </p:nvPr>
        </p:nvSpPr>
        <p:spPr>
          <a:xfrm>
            <a:off x="6733645" y="1700933"/>
            <a:ext cx="3748000" cy="930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2133" b="1">
                <a:solidFill>
                  <a:schemeClr val="dk1"/>
                </a:solidFill>
                <a:latin typeface="Michroma"/>
                <a:ea typeface="Michroma"/>
                <a:cs typeface="Michroma"/>
                <a:sym typeface="Michroma"/>
              </a:defRPr>
            </a:lvl1pPr>
            <a:lvl2pPr lvl="1" algn="ctr" rtl="0">
              <a:lnSpc>
                <a:spcPct val="100000"/>
              </a:lnSpc>
              <a:spcBef>
                <a:spcPts val="0"/>
              </a:spcBef>
              <a:spcAft>
                <a:spcPts val="0"/>
              </a:spcAft>
              <a:buSzPts val="2400"/>
              <a:buFont typeface="Raleway"/>
              <a:buNone/>
              <a:defRPr sz="32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32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32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32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32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32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32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3200" b="1">
                <a:latin typeface="Raleway"/>
                <a:ea typeface="Raleway"/>
                <a:cs typeface="Raleway"/>
                <a:sym typeface="Raleway"/>
              </a:defRPr>
            </a:lvl9pPr>
          </a:lstStyle>
          <a:p>
            <a:endParaRPr/>
          </a:p>
        </p:txBody>
      </p:sp>
      <p:sp>
        <p:nvSpPr>
          <p:cNvPr id="116" name="Google Shape;116;p17"/>
          <p:cNvSpPr txBox="1">
            <a:spLocks noGrp="1"/>
          </p:cNvSpPr>
          <p:nvPr>
            <p:ph type="subTitle" idx="8"/>
          </p:nvPr>
        </p:nvSpPr>
        <p:spPr>
          <a:xfrm>
            <a:off x="6733645" y="3919633"/>
            <a:ext cx="3748000" cy="930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2133" b="1">
                <a:solidFill>
                  <a:schemeClr val="dk1"/>
                </a:solidFill>
                <a:latin typeface="Michroma"/>
                <a:ea typeface="Michroma"/>
                <a:cs typeface="Michroma"/>
                <a:sym typeface="Michroma"/>
              </a:defRPr>
            </a:lvl1pPr>
            <a:lvl2pPr lvl="1" algn="ctr" rtl="0">
              <a:lnSpc>
                <a:spcPct val="100000"/>
              </a:lnSpc>
              <a:spcBef>
                <a:spcPts val="0"/>
              </a:spcBef>
              <a:spcAft>
                <a:spcPts val="0"/>
              </a:spcAft>
              <a:buSzPts val="2400"/>
              <a:buFont typeface="Raleway"/>
              <a:buNone/>
              <a:defRPr sz="32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32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32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32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32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32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32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3200" b="1">
                <a:latin typeface="Raleway"/>
                <a:ea typeface="Raleway"/>
                <a:cs typeface="Raleway"/>
                <a:sym typeface="Raleway"/>
              </a:defRPr>
            </a:lvl9pPr>
          </a:lstStyle>
          <a:p>
            <a:endParaRPr/>
          </a:p>
        </p:txBody>
      </p:sp>
      <p:sp>
        <p:nvSpPr>
          <p:cNvPr id="117" name="Google Shape;117;p17"/>
          <p:cNvSpPr txBox="1">
            <a:spLocks noGrp="1"/>
          </p:cNvSpPr>
          <p:nvPr>
            <p:ph type="title"/>
          </p:nvPr>
        </p:nvSpPr>
        <p:spPr>
          <a:xfrm>
            <a:off x="960000" y="6272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900"/>
              <a:buNone/>
              <a:defRPr sz="3867"/>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0429030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18"/>
        <p:cNvGrpSpPr/>
        <p:nvPr/>
      </p:nvGrpSpPr>
      <p:grpSpPr>
        <a:xfrm>
          <a:off x="0" y="0"/>
          <a:ext cx="0" cy="0"/>
          <a:chOff x="0" y="0"/>
          <a:chExt cx="0" cy="0"/>
        </a:xfrm>
      </p:grpSpPr>
      <p:grpSp>
        <p:nvGrpSpPr>
          <p:cNvPr id="119" name="Google Shape;119;p18"/>
          <p:cNvGrpSpPr/>
          <p:nvPr/>
        </p:nvGrpSpPr>
        <p:grpSpPr>
          <a:xfrm>
            <a:off x="-25401" y="0"/>
            <a:ext cx="12217401" cy="6858000"/>
            <a:chOff x="-19051" y="0"/>
            <a:chExt cx="9163051" cy="5143500"/>
          </a:xfrm>
        </p:grpSpPr>
        <p:pic>
          <p:nvPicPr>
            <p:cNvPr id="120" name="Google Shape;120;p18"/>
            <p:cNvPicPr preferRelativeResize="0"/>
            <p:nvPr/>
          </p:nvPicPr>
          <p:blipFill rotWithShape="1">
            <a:blip r:embed="rId2">
              <a:alphaModFix amt="70000"/>
            </a:blip>
            <a:srcRect r="21439"/>
            <a:stretch/>
          </p:blipFill>
          <p:spPr>
            <a:xfrm rot="10800000">
              <a:off x="0" y="0"/>
              <a:ext cx="9144000" cy="5143500"/>
            </a:xfrm>
            <a:prstGeom prst="rect">
              <a:avLst/>
            </a:prstGeom>
            <a:noFill/>
            <a:ln>
              <a:noFill/>
            </a:ln>
          </p:spPr>
        </p:pic>
        <p:pic>
          <p:nvPicPr>
            <p:cNvPr id="121" name="Google Shape;121;p18"/>
            <p:cNvPicPr preferRelativeResize="0"/>
            <p:nvPr/>
          </p:nvPicPr>
          <p:blipFill rotWithShape="1">
            <a:blip r:embed="rId3">
              <a:alphaModFix/>
            </a:blip>
            <a:srcRect l="6190" t="9786" r="46699" b="55933"/>
            <a:stretch/>
          </p:blipFill>
          <p:spPr>
            <a:xfrm rot="5400000" flipH="1">
              <a:off x="-558800" y="539750"/>
              <a:ext cx="3098799" cy="2019300"/>
            </a:xfrm>
            <a:prstGeom prst="rect">
              <a:avLst/>
            </a:prstGeom>
            <a:noFill/>
            <a:ln>
              <a:noFill/>
            </a:ln>
          </p:spPr>
        </p:pic>
      </p:grpSp>
      <p:sp>
        <p:nvSpPr>
          <p:cNvPr id="122" name="Google Shape;122;p18"/>
          <p:cNvSpPr txBox="1">
            <a:spLocks noGrp="1"/>
          </p:cNvSpPr>
          <p:nvPr>
            <p:ph type="subTitle" idx="1"/>
          </p:nvPr>
        </p:nvSpPr>
        <p:spPr>
          <a:xfrm>
            <a:off x="950967" y="2534933"/>
            <a:ext cx="2648000" cy="137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3" name="Google Shape;123;p18"/>
          <p:cNvSpPr txBox="1">
            <a:spLocks noGrp="1"/>
          </p:cNvSpPr>
          <p:nvPr>
            <p:ph type="subTitle" idx="2"/>
          </p:nvPr>
        </p:nvSpPr>
        <p:spPr>
          <a:xfrm>
            <a:off x="4450500" y="2534945"/>
            <a:ext cx="2648000" cy="137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4" name="Google Shape;124;p18"/>
          <p:cNvSpPr txBox="1">
            <a:spLocks noGrp="1"/>
          </p:cNvSpPr>
          <p:nvPr>
            <p:ph type="subTitle" idx="3"/>
          </p:nvPr>
        </p:nvSpPr>
        <p:spPr>
          <a:xfrm>
            <a:off x="950967" y="4753600"/>
            <a:ext cx="2648000" cy="137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5" name="Google Shape;125;p18"/>
          <p:cNvSpPr txBox="1">
            <a:spLocks noGrp="1"/>
          </p:cNvSpPr>
          <p:nvPr>
            <p:ph type="subTitle" idx="4"/>
          </p:nvPr>
        </p:nvSpPr>
        <p:spPr>
          <a:xfrm>
            <a:off x="4450500" y="4753600"/>
            <a:ext cx="2648000" cy="137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6" name="Google Shape;126;p18"/>
          <p:cNvSpPr txBox="1">
            <a:spLocks noGrp="1"/>
          </p:cNvSpPr>
          <p:nvPr>
            <p:ph type="subTitle" idx="5"/>
          </p:nvPr>
        </p:nvSpPr>
        <p:spPr>
          <a:xfrm>
            <a:off x="7950017" y="2534945"/>
            <a:ext cx="2648000" cy="137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8"/>
          <p:cNvSpPr txBox="1">
            <a:spLocks noGrp="1"/>
          </p:cNvSpPr>
          <p:nvPr>
            <p:ph type="subTitle" idx="6"/>
          </p:nvPr>
        </p:nvSpPr>
        <p:spPr>
          <a:xfrm>
            <a:off x="7950017" y="4753600"/>
            <a:ext cx="2648000" cy="137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8" name="Google Shape;128;p18"/>
          <p:cNvSpPr txBox="1">
            <a:spLocks noGrp="1"/>
          </p:cNvSpPr>
          <p:nvPr>
            <p:ph type="subTitle" idx="7"/>
          </p:nvPr>
        </p:nvSpPr>
        <p:spPr>
          <a:xfrm>
            <a:off x="950967" y="1760533"/>
            <a:ext cx="2645600" cy="870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800"/>
              <a:buFont typeface="Michroma"/>
              <a:buNone/>
              <a:defRPr sz="2133" b="1">
                <a:solidFill>
                  <a:schemeClr val="dk1"/>
                </a:solidFill>
                <a:latin typeface="Michroma"/>
                <a:ea typeface="Michroma"/>
                <a:cs typeface="Michroma"/>
                <a:sym typeface="Michroma"/>
              </a:defRPr>
            </a:lvl1pPr>
            <a:lvl2pPr lvl="1" algn="ctr" rtl="0">
              <a:lnSpc>
                <a:spcPct val="100000"/>
              </a:lnSpc>
              <a:spcBef>
                <a:spcPts val="0"/>
              </a:spcBef>
              <a:spcAft>
                <a:spcPts val="0"/>
              </a:spcAft>
              <a:buSzPts val="1800"/>
              <a:buFont typeface="Michroma"/>
              <a:buNone/>
              <a:defRPr sz="2400" b="1">
                <a:latin typeface="Michroma"/>
                <a:ea typeface="Michroma"/>
                <a:cs typeface="Michroma"/>
                <a:sym typeface="Michroma"/>
              </a:defRPr>
            </a:lvl2pPr>
            <a:lvl3pPr lvl="2" algn="ctr" rtl="0">
              <a:lnSpc>
                <a:spcPct val="100000"/>
              </a:lnSpc>
              <a:spcBef>
                <a:spcPts val="0"/>
              </a:spcBef>
              <a:spcAft>
                <a:spcPts val="0"/>
              </a:spcAft>
              <a:buSzPts val="1800"/>
              <a:buFont typeface="Michroma"/>
              <a:buNone/>
              <a:defRPr sz="2400" b="1">
                <a:latin typeface="Michroma"/>
                <a:ea typeface="Michroma"/>
                <a:cs typeface="Michroma"/>
                <a:sym typeface="Michroma"/>
              </a:defRPr>
            </a:lvl3pPr>
            <a:lvl4pPr lvl="3" algn="ctr" rtl="0">
              <a:lnSpc>
                <a:spcPct val="100000"/>
              </a:lnSpc>
              <a:spcBef>
                <a:spcPts val="0"/>
              </a:spcBef>
              <a:spcAft>
                <a:spcPts val="0"/>
              </a:spcAft>
              <a:buSzPts val="1800"/>
              <a:buFont typeface="Michroma"/>
              <a:buNone/>
              <a:defRPr sz="2400" b="1">
                <a:latin typeface="Michroma"/>
                <a:ea typeface="Michroma"/>
                <a:cs typeface="Michroma"/>
                <a:sym typeface="Michroma"/>
              </a:defRPr>
            </a:lvl4pPr>
            <a:lvl5pPr lvl="4" algn="ctr" rtl="0">
              <a:lnSpc>
                <a:spcPct val="100000"/>
              </a:lnSpc>
              <a:spcBef>
                <a:spcPts val="0"/>
              </a:spcBef>
              <a:spcAft>
                <a:spcPts val="0"/>
              </a:spcAft>
              <a:buSzPts val="1800"/>
              <a:buFont typeface="Michroma"/>
              <a:buNone/>
              <a:defRPr sz="2400" b="1">
                <a:latin typeface="Michroma"/>
                <a:ea typeface="Michroma"/>
                <a:cs typeface="Michroma"/>
                <a:sym typeface="Michroma"/>
              </a:defRPr>
            </a:lvl5pPr>
            <a:lvl6pPr lvl="5" algn="ctr" rtl="0">
              <a:lnSpc>
                <a:spcPct val="100000"/>
              </a:lnSpc>
              <a:spcBef>
                <a:spcPts val="0"/>
              </a:spcBef>
              <a:spcAft>
                <a:spcPts val="0"/>
              </a:spcAft>
              <a:buSzPts val="1800"/>
              <a:buFont typeface="Michroma"/>
              <a:buNone/>
              <a:defRPr sz="2400" b="1">
                <a:latin typeface="Michroma"/>
                <a:ea typeface="Michroma"/>
                <a:cs typeface="Michroma"/>
                <a:sym typeface="Michroma"/>
              </a:defRPr>
            </a:lvl6pPr>
            <a:lvl7pPr lvl="6" algn="ctr" rtl="0">
              <a:lnSpc>
                <a:spcPct val="100000"/>
              </a:lnSpc>
              <a:spcBef>
                <a:spcPts val="0"/>
              </a:spcBef>
              <a:spcAft>
                <a:spcPts val="0"/>
              </a:spcAft>
              <a:buSzPts val="1800"/>
              <a:buFont typeface="Michroma"/>
              <a:buNone/>
              <a:defRPr sz="2400" b="1">
                <a:latin typeface="Michroma"/>
                <a:ea typeface="Michroma"/>
                <a:cs typeface="Michroma"/>
                <a:sym typeface="Michroma"/>
              </a:defRPr>
            </a:lvl7pPr>
            <a:lvl8pPr lvl="7" algn="ctr" rtl="0">
              <a:lnSpc>
                <a:spcPct val="100000"/>
              </a:lnSpc>
              <a:spcBef>
                <a:spcPts val="0"/>
              </a:spcBef>
              <a:spcAft>
                <a:spcPts val="0"/>
              </a:spcAft>
              <a:buSzPts val="1800"/>
              <a:buFont typeface="Michroma"/>
              <a:buNone/>
              <a:defRPr sz="2400" b="1">
                <a:latin typeface="Michroma"/>
                <a:ea typeface="Michroma"/>
                <a:cs typeface="Michroma"/>
                <a:sym typeface="Michroma"/>
              </a:defRPr>
            </a:lvl8pPr>
            <a:lvl9pPr lvl="8" algn="ctr" rtl="0">
              <a:lnSpc>
                <a:spcPct val="100000"/>
              </a:lnSpc>
              <a:spcBef>
                <a:spcPts val="0"/>
              </a:spcBef>
              <a:spcAft>
                <a:spcPts val="0"/>
              </a:spcAft>
              <a:buSzPts val="1800"/>
              <a:buFont typeface="Michroma"/>
              <a:buNone/>
              <a:defRPr sz="2400" b="1">
                <a:latin typeface="Michroma"/>
                <a:ea typeface="Michroma"/>
                <a:cs typeface="Michroma"/>
                <a:sym typeface="Michroma"/>
              </a:defRPr>
            </a:lvl9pPr>
          </a:lstStyle>
          <a:p>
            <a:endParaRPr/>
          </a:p>
        </p:txBody>
      </p:sp>
      <p:sp>
        <p:nvSpPr>
          <p:cNvPr id="129" name="Google Shape;129;p18"/>
          <p:cNvSpPr txBox="1">
            <a:spLocks noGrp="1"/>
          </p:cNvSpPr>
          <p:nvPr>
            <p:ph type="subTitle" idx="8"/>
          </p:nvPr>
        </p:nvSpPr>
        <p:spPr>
          <a:xfrm>
            <a:off x="4452900" y="1760545"/>
            <a:ext cx="2645600" cy="870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800"/>
              <a:buFont typeface="Michroma"/>
              <a:buNone/>
              <a:defRPr sz="2133" b="1">
                <a:solidFill>
                  <a:schemeClr val="dk1"/>
                </a:solidFill>
                <a:latin typeface="Michroma"/>
                <a:ea typeface="Michroma"/>
                <a:cs typeface="Michroma"/>
                <a:sym typeface="Michroma"/>
              </a:defRPr>
            </a:lvl1pPr>
            <a:lvl2pPr lvl="1" algn="ctr" rtl="0">
              <a:lnSpc>
                <a:spcPct val="100000"/>
              </a:lnSpc>
              <a:spcBef>
                <a:spcPts val="0"/>
              </a:spcBef>
              <a:spcAft>
                <a:spcPts val="0"/>
              </a:spcAft>
              <a:buSzPts val="1800"/>
              <a:buFont typeface="Michroma"/>
              <a:buNone/>
              <a:defRPr sz="2400" b="1">
                <a:latin typeface="Michroma"/>
                <a:ea typeface="Michroma"/>
                <a:cs typeface="Michroma"/>
                <a:sym typeface="Michroma"/>
              </a:defRPr>
            </a:lvl2pPr>
            <a:lvl3pPr lvl="2" algn="ctr" rtl="0">
              <a:lnSpc>
                <a:spcPct val="100000"/>
              </a:lnSpc>
              <a:spcBef>
                <a:spcPts val="0"/>
              </a:spcBef>
              <a:spcAft>
                <a:spcPts val="0"/>
              </a:spcAft>
              <a:buSzPts val="1800"/>
              <a:buFont typeface="Michroma"/>
              <a:buNone/>
              <a:defRPr sz="2400" b="1">
                <a:latin typeface="Michroma"/>
                <a:ea typeface="Michroma"/>
                <a:cs typeface="Michroma"/>
                <a:sym typeface="Michroma"/>
              </a:defRPr>
            </a:lvl3pPr>
            <a:lvl4pPr lvl="3" algn="ctr" rtl="0">
              <a:lnSpc>
                <a:spcPct val="100000"/>
              </a:lnSpc>
              <a:spcBef>
                <a:spcPts val="0"/>
              </a:spcBef>
              <a:spcAft>
                <a:spcPts val="0"/>
              </a:spcAft>
              <a:buSzPts val="1800"/>
              <a:buFont typeface="Michroma"/>
              <a:buNone/>
              <a:defRPr sz="2400" b="1">
                <a:latin typeface="Michroma"/>
                <a:ea typeface="Michroma"/>
                <a:cs typeface="Michroma"/>
                <a:sym typeface="Michroma"/>
              </a:defRPr>
            </a:lvl4pPr>
            <a:lvl5pPr lvl="4" algn="ctr" rtl="0">
              <a:lnSpc>
                <a:spcPct val="100000"/>
              </a:lnSpc>
              <a:spcBef>
                <a:spcPts val="0"/>
              </a:spcBef>
              <a:spcAft>
                <a:spcPts val="0"/>
              </a:spcAft>
              <a:buSzPts val="1800"/>
              <a:buFont typeface="Michroma"/>
              <a:buNone/>
              <a:defRPr sz="2400" b="1">
                <a:latin typeface="Michroma"/>
                <a:ea typeface="Michroma"/>
                <a:cs typeface="Michroma"/>
                <a:sym typeface="Michroma"/>
              </a:defRPr>
            </a:lvl5pPr>
            <a:lvl6pPr lvl="5" algn="ctr" rtl="0">
              <a:lnSpc>
                <a:spcPct val="100000"/>
              </a:lnSpc>
              <a:spcBef>
                <a:spcPts val="0"/>
              </a:spcBef>
              <a:spcAft>
                <a:spcPts val="0"/>
              </a:spcAft>
              <a:buSzPts val="1800"/>
              <a:buFont typeface="Michroma"/>
              <a:buNone/>
              <a:defRPr sz="2400" b="1">
                <a:latin typeface="Michroma"/>
                <a:ea typeface="Michroma"/>
                <a:cs typeface="Michroma"/>
                <a:sym typeface="Michroma"/>
              </a:defRPr>
            </a:lvl6pPr>
            <a:lvl7pPr lvl="6" algn="ctr" rtl="0">
              <a:lnSpc>
                <a:spcPct val="100000"/>
              </a:lnSpc>
              <a:spcBef>
                <a:spcPts val="0"/>
              </a:spcBef>
              <a:spcAft>
                <a:spcPts val="0"/>
              </a:spcAft>
              <a:buSzPts val="1800"/>
              <a:buFont typeface="Michroma"/>
              <a:buNone/>
              <a:defRPr sz="2400" b="1">
                <a:latin typeface="Michroma"/>
                <a:ea typeface="Michroma"/>
                <a:cs typeface="Michroma"/>
                <a:sym typeface="Michroma"/>
              </a:defRPr>
            </a:lvl7pPr>
            <a:lvl8pPr lvl="7" algn="ctr" rtl="0">
              <a:lnSpc>
                <a:spcPct val="100000"/>
              </a:lnSpc>
              <a:spcBef>
                <a:spcPts val="0"/>
              </a:spcBef>
              <a:spcAft>
                <a:spcPts val="0"/>
              </a:spcAft>
              <a:buSzPts val="1800"/>
              <a:buFont typeface="Michroma"/>
              <a:buNone/>
              <a:defRPr sz="2400" b="1">
                <a:latin typeface="Michroma"/>
                <a:ea typeface="Michroma"/>
                <a:cs typeface="Michroma"/>
                <a:sym typeface="Michroma"/>
              </a:defRPr>
            </a:lvl8pPr>
            <a:lvl9pPr lvl="8" algn="ctr" rtl="0">
              <a:lnSpc>
                <a:spcPct val="100000"/>
              </a:lnSpc>
              <a:spcBef>
                <a:spcPts val="0"/>
              </a:spcBef>
              <a:spcAft>
                <a:spcPts val="0"/>
              </a:spcAft>
              <a:buSzPts val="1800"/>
              <a:buFont typeface="Michroma"/>
              <a:buNone/>
              <a:defRPr sz="2400" b="1">
                <a:latin typeface="Michroma"/>
                <a:ea typeface="Michroma"/>
                <a:cs typeface="Michroma"/>
                <a:sym typeface="Michroma"/>
              </a:defRPr>
            </a:lvl9pPr>
          </a:lstStyle>
          <a:p>
            <a:endParaRPr/>
          </a:p>
        </p:txBody>
      </p:sp>
      <p:sp>
        <p:nvSpPr>
          <p:cNvPr id="130" name="Google Shape;130;p18"/>
          <p:cNvSpPr txBox="1">
            <a:spLocks noGrp="1"/>
          </p:cNvSpPr>
          <p:nvPr>
            <p:ph type="subTitle" idx="9"/>
          </p:nvPr>
        </p:nvSpPr>
        <p:spPr>
          <a:xfrm>
            <a:off x="7950017" y="1760545"/>
            <a:ext cx="2645600" cy="870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800"/>
              <a:buFont typeface="Michroma"/>
              <a:buNone/>
              <a:defRPr sz="2133" b="1">
                <a:solidFill>
                  <a:schemeClr val="dk1"/>
                </a:solidFill>
                <a:latin typeface="Michroma"/>
                <a:ea typeface="Michroma"/>
                <a:cs typeface="Michroma"/>
                <a:sym typeface="Michroma"/>
              </a:defRPr>
            </a:lvl1pPr>
            <a:lvl2pPr lvl="1" algn="ctr" rtl="0">
              <a:lnSpc>
                <a:spcPct val="100000"/>
              </a:lnSpc>
              <a:spcBef>
                <a:spcPts val="0"/>
              </a:spcBef>
              <a:spcAft>
                <a:spcPts val="0"/>
              </a:spcAft>
              <a:buSzPts val="1800"/>
              <a:buFont typeface="Michroma"/>
              <a:buNone/>
              <a:defRPr sz="2400" b="1">
                <a:latin typeface="Michroma"/>
                <a:ea typeface="Michroma"/>
                <a:cs typeface="Michroma"/>
                <a:sym typeface="Michroma"/>
              </a:defRPr>
            </a:lvl2pPr>
            <a:lvl3pPr lvl="2" algn="ctr" rtl="0">
              <a:lnSpc>
                <a:spcPct val="100000"/>
              </a:lnSpc>
              <a:spcBef>
                <a:spcPts val="0"/>
              </a:spcBef>
              <a:spcAft>
                <a:spcPts val="0"/>
              </a:spcAft>
              <a:buSzPts val="1800"/>
              <a:buFont typeface="Michroma"/>
              <a:buNone/>
              <a:defRPr sz="2400" b="1">
                <a:latin typeface="Michroma"/>
                <a:ea typeface="Michroma"/>
                <a:cs typeface="Michroma"/>
                <a:sym typeface="Michroma"/>
              </a:defRPr>
            </a:lvl3pPr>
            <a:lvl4pPr lvl="3" algn="ctr" rtl="0">
              <a:lnSpc>
                <a:spcPct val="100000"/>
              </a:lnSpc>
              <a:spcBef>
                <a:spcPts val="0"/>
              </a:spcBef>
              <a:spcAft>
                <a:spcPts val="0"/>
              </a:spcAft>
              <a:buSzPts val="1800"/>
              <a:buFont typeface="Michroma"/>
              <a:buNone/>
              <a:defRPr sz="2400" b="1">
                <a:latin typeface="Michroma"/>
                <a:ea typeface="Michroma"/>
                <a:cs typeface="Michroma"/>
                <a:sym typeface="Michroma"/>
              </a:defRPr>
            </a:lvl4pPr>
            <a:lvl5pPr lvl="4" algn="ctr" rtl="0">
              <a:lnSpc>
                <a:spcPct val="100000"/>
              </a:lnSpc>
              <a:spcBef>
                <a:spcPts val="0"/>
              </a:spcBef>
              <a:spcAft>
                <a:spcPts val="0"/>
              </a:spcAft>
              <a:buSzPts val="1800"/>
              <a:buFont typeface="Michroma"/>
              <a:buNone/>
              <a:defRPr sz="2400" b="1">
                <a:latin typeface="Michroma"/>
                <a:ea typeface="Michroma"/>
                <a:cs typeface="Michroma"/>
                <a:sym typeface="Michroma"/>
              </a:defRPr>
            </a:lvl5pPr>
            <a:lvl6pPr lvl="5" algn="ctr" rtl="0">
              <a:lnSpc>
                <a:spcPct val="100000"/>
              </a:lnSpc>
              <a:spcBef>
                <a:spcPts val="0"/>
              </a:spcBef>
              <a:spcAft>
                <a:spcPts val="0"/>
              </a:spcAft>
              <a:buSzPts val="1800"/>
              <a:buFont typeface="Michroma"/>
              <a:buNone/>
              <a:defRPr sz="2400" b="1">
                <a:latin typeface="Michroma"/>
                <a:ea typeface="Michroma"/>
                <a:cs typeface="Michroma"/>
                <a:sym typeface="Michroma"/>
              </a:defRPr>
            </a:lvl6pPr>
            <a:lvl7pPr lvl="6" algn="ctr" rtl="0">
              <a:lnSpc>
                <a:spcPct val="100000"/>
              </a:lnSpc>
              <a:spcBef>
                <a:spcPts val="0"/>
              </a:spcBef>
              <a:spcAft>
                <a:spcPts val="0"/>
              </a:spcAft>
              <a:buSzPts val="1800"/>
              <a:buFont typeface="Michroma"/>
              <a:buNone/>
              <a:defRPr sz="2400" b="1">
                <a:latin typeface="Michroma"/>
                <a:ea typeface="Michroma"/>
                <a:cs typeface="Michroma"/>
                <a:sym typeface="Michroma"/>
              </a:defRPr>
            </a:lvl7pPr>
            <a:lvl8pPr lvl="7" algn="ctr" rtl="0">
              <a:lnSpc>
                <a:spcPct val="100000"/>
              </a:lnSpc>
              <a:spcBef>
                <a:spcPts val="0"/>
              </a:spcBef>
              <a:spcAft>
                <a:spcPts val="0"/>
              </a:spcAft>
              <a:buSzPts val="1800"/>
              <a:buFont typeface="Michroma"/>
              <a:buNone/>
              <a:defRPr sz="2400" b="1">
                <a:latin typeface="Michroma"/>
                <a:ea typeface="Michroma"/>
                <a:cs typeface="Michroma"/>
                <a:sym typeface="Michroma"/>
              </a:defRPr>
            </a:lvl8pPr>
            <a:lvl9pPr lvl="8" algn="ctr" rtl="0">
              <a:lnSpc>
                <a:spcPct val="100000"/>
              </a:lnSpc>
              <a:spcBef>
                <a:spcPts val="0"/>
              </a:spcBef>
              <a:spcAft>
                <a:spcPts val="0"/>
              </a:spcAft>
              <a:buSzPts val="1800"/>
              <a:buFont typeface="Michroma"/>
              <a:buNone/>
              <a:defRPr sz="2400" b="1">
                <a:latin typeface="Michroma"/>
                <a:ea typeface="Michroma"/>
                <a:cs typeface="Michroma"/>
                <a:sym typeface="Michroma"/>
              </a:defRPr>
            </a:lvl9pPr>
          </a:lstStyle>
          <a:p>
            <a:endParaRPr/>
          </a:p>
        </p:txBody>
      </p:sp>
      <p:sp>
        <p:nvSpPr>
          <p:cNvPr id="131" name="Google Shape;131;p18"/>
          <p:cNvSpPr txBox="1">
            <a:spLocks noGrp="1"/>
          </p:cNvSpPr>
          <p:nvPr>
            <p:ph type="subTitle" idx="13"/>
          </p:nvPr>
        </p:nvSpPr>
        <p:spPr>
          <a:xfrm>
            <a:off x="950967" y="3979233"/>
            <a:ext cx="2648000" cy="870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800"/>
              <a:buFont typeface="Michroma"/>
              <a:buNone/>
              <a:defRPr sz="2133" b="1">
                <a:solidFill>
                  <a:schemeClr val="dk1"/>
                </a:solidFill>
                <a:latin typeface="Michroma"/>
                <a:ea typeface="Michroma"/>
                <a:cs typeface="Michroma"/>
                <a:sym typeface="Michroma"/>
              </a:defRPr>
            </a:lvl1pPr>
            <a:lvl2pPr lvl="1" algn="ctr" rtl="0">
              <a:lnSpc>
                <a:spcPct val="100000"/>
              </a:lnSpc>
              <a:spcBef>
                <a:spcPts val="0"/>
              </a:spcBef>
              <a:spcAft>
                <a:spcPts val="0"/>
              </a:spcAft>
              <a:buSzPts val="1800"/>
              <a:buFont typeface="Michroma"/>
              <a:buNone/>
              <a:defRPr sz="2400" b="1">
                <a:latin typeface="Michroma"/>
                <a:ea typeface="Michroma"/>
                <a:cs typeface="Michroma"/>
                <a:sym typeface="Michroma"/>
              </a:defRPr>
            </a:lvl2pPr>
            <a:lvl3pPr lvl="2" algn="ctr" rtl="0">
              <a:lnSpc>
                <a:spcPct val="100000"/>
              </a:lnSpc>
              <a:spcBef>
                <a:spcPts val="0"/>
              </a:spcBef>
              <a:spcAft>
                <a:spcPts val="0"/>
              </a:spcAft>
              <a:buSzPts val="1800"/>
              <a:buFont typeface="Michroma"/>
              <a:buNone/>
              <a:defRPr sz="2400" b="1">
                <a:latin typeface="Michroma"/>
                <a:ea typeface="Michroma"/>
                <a:cs typeface="Michroma"/>
                <a:sym typeface="Michroma"/>
              </a:defRPr>
            </a:lvl3pPr>
            <a:lvl4pPr lvl="3" algn="ctr" rtl="0">
              <a:lnSpc>
                <a:spcPct val="100000"/>
              </a:lnSpc>
              <a:spcBef>
                <a:spcPts val="0"/>
              </a:spcBef>
              <a:spcAft>
                <a:spcPts val="0"/>
              </a:spcAft>
              <a:buSzPts val="1800"/>
              <a:buFont typeface="Michroma"/>
              <a:buNone/>
              <a:defRPr sz="2400" b="1">
                <a:latin typeface="Michroma"/>
                <a:ea typeface="Michroma"/>
                <a:cs typeface="Michroma"/>
                <a:sym typeface="Michroma"/>
              </a:defRPr>
            </a:lvl4pPr>
            <a:lvl5pPr lvl="4" algn="ctr" rtl="0">
              <a:lnSpc>
                <a:spcPct val="100000"/>
              </a:lnSpc>
              <a:spcBef>
                <a:spcPts val="0"/>
              </a:spcBef>
              <a:spcAft>
                <a:spcPts val="0"/>
              </a:spcAft>
              <a:buSzPts val="1800"/>
              <a:buFont typeface="Michroma"/>
              <a:buNone/>
              <a:defRPr sz="2400" b="1">
                <a:latin typeface="Michroma"/>
                <a:ea typeface="Michroma"/>
                <a:cs typeface="Michroma"/>
                <a:sym typeface="Michroma"/>
              </a:defRPr>
            </a:lvl5pPr>
            <a:lvl6pPr lvl="5" algn="ctr" rtl="0">
              <a:lnSpc>
                <a:spcPct val="100000"/>
              </a:lnSpc>
              <a:spcBef>
                <a:spcPts val="0"/>
              </a:spcBef>
              <a:spcAft>
                <a:spcPts val="0"/>
              </a:spcAft>
              <a:buSzPts val="1800"/>
              <a:buFont typeface="Michroma"/>
              <a:buNone/>
              <a:defRPr sz="2400" b="1">
                <a:latin typeface="Michroma"/>
                <a:ea typeface="Michroma"/>
                <a:cs typeface="Michroma"/>
                <a:sym typeface="Michroma"/>
              </a:defRPr>
            </a:lvl6pPr>
            <a:lvl7pPr lvl="6" algn="ctr" rtl="0">
              <a:lnSpc>
                <a:spcPct val="100000"/>
              </a:lnSpc>
              <a:spcBef>
                <a:spcPts val="0"/>
              </a:spcBef>
              <a:spcAft>
                <a:spcPts val="0"/>
              </a:spcAft>
              <a:buSzPts val="1800"/>
              <a:buFont typeface="Michroma"/>
              <a:buNone/>
              <a:defRPr sz="2400" b="1">
                <a:latin typeface="Michroma"/>
                <a:ea typeface="Michroma"/>
                <a:cs typeface="Michroma"/>
                <a:sym typeface="Michroma"/>
              </a:defRPr>
            </a:lvl7pPr>
            <a:lvl8pPr lvl="7" algn="ctr" rtl="0">
              <a:lnSpc>
                <a:spcPct val="100000"/>
              </a:lnSpc>
              <a:spcBef>
                <a:spcPts val="0"/>
              </a:spcBef>
              <a:spcAft>
                <a:spcPts val="0"/>
              </a:spcAft>
              <a:buSzPts val="1800"/>
              <a:buFont typeface="Michroma"/>
              <a:buNone/>
              <a:defRPr sz="2400" b="1">
                <a:latin typeface="Michroma"/>
                <a:ea typeface="Michroma"/>
                <a:cs typeface="Michroma"/>
                <a:sym typeface="Michroma"/>
              </a:defRPr>
            </a:lvl8pPr>
            <a:lvl9pPr lvl="8" algn="ctr" rtl="0">
              <a:lnSpc>
                <a:spcPct val="100000"/>
              </a:lnSpc>
              <a:spcBef>
                <a:spcPts val="0"/>
              </a:spcBef>
              <a:spcAft>
                <a:spcPts val="0"/>
              </a:spcAft>
              <a:buSzPts val="1800"/>
              <a:buFont typeface="Michroma"/>
              <a:buNone/>
              <a:defRPr sz="2400" b="1">
                <a:latin typeface="Michroma"/>
                <a:ea typeface="Michroma"/>
                <a:cs typeface="Michroma"/>
                <a:sym typeface="Michroma"/>
              </a:defRPr>
            </a:lvl9pPr>
          </a:lstStyle>
          <a:p>
            <a:endParaRPr/>
          </a:p>
        </p:txBody>
      </p:sp>
      <p:sp>
        <p:nvSpPr>
          <p:cNvPr id="132" name="Google Shape;132;p18"/>
          <p:cNvSpPr txBox="1">
            <a:spLocks noGrp="1"/>
          </p:cNvSpPr>
          <p:nvPr>
            <p:ph type="subTitle" idx="14"/>
          </p:nvPr>
        </p:nvSpPr>
        <p:spPr>
          <a:xfrm>
            <a:off x="4452900" y="3979233"/>
            <a:ext cx="2645600" cy="870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800"/>
              <a:buFont typeface="Michroma"/>
              <a:buNone/>
              <a:defRPr sz="2133" b="1">
                <a:solidFill>
                  <a:schemeClr val="dk1"/>
                </a:solidFill>
                <a:latin typeface="Michroma"/>
                <a:ea typeface="Michroma"/>
                <a:cs typeface="Michroma"/>
                <a:sym typeface="Michroma"/>
              </a:defRPr>
            </a:lvl1pPr>
            <a:lvl2pPr lvl="1" algn="ctr" rtl="0">
              <a:lnSpc>
                <a:spcPct val="100000"/>
              </a:lnSpc>
              <a:spcBef>
                <a:spcPts val="0"/>
              </a:spcBef>
              <a:spcAft>
                <a:spcPts val="0"/>
              </a:spcAft>
              <a:buSzPts val="1800"/>
              <a:buFont typeface="Michroma"/>
              <a:buNone/>
              <a:defRPr sz="2400" b="1">
                <a:latin typeface="Michroma"/>
                <a:ea typeface="Michroma"/>
                <a:cs typeface="Michroma"/>
                <a:sym typeface="Michroma"/>
              </a:defRPr>
            </a:lvl2pPr>
            <a:lvl3pPr lvl="2" algn="ctr" rtl="0">
              <a:lnSpc>
                <a:spcPct val="100000"/>
              </a:lnSpc>
              <a:spcBef>
                <a:spcPts val="0"/>
              </a:spcBef>
              <a:spcAft>
                <a:spcPts val="0"/>
              </a:spcAft>
              <a:buSzPts val="1800"/>
              <a:buFont typeface="Michroma"/>
              <a:buNone/>
              <a:defRPr sz="2400" b="1">
                <a:latin typeface="Michroma"/>
                <a:ea typeface="Michroma"/>
                <a:cs typeface="Michroma"/>
                <a:sym typeface="Michroma"/>
              </a:defRPr>
            </a:lvl3pPr>
            <a:lvl4pPr lvl="3" algn="ctr" rtl="0">
              <a:lnSpc>
                <a:spcPct val="100000"/>
              </a:lnSpc>
              <a:spcBef>
                <a:spcPts val="0"/>
              </a:spcBef>
              <a:spcAft>
                <a:spcPts val="0"/>
              </a:spcAft>
              <a:buSzPts val="1800"/>
              <a:buFont typeface="Michroma"/>
              <a:buNone/>
              <a:defRPr sz="2400" b="1">
                <a:latin typeface="Michroma"/>
                <a:ea typeface="Michroma"/>
                <a:cs typeface="Michroma"/>
                <a:sym typeface="Michroma"/>
              </a:defRPr>
            </a:lvl4pPr>
            <a:lvl5pPr lvl="4" algn="ctr" rtl="0">
              <a:lnSpc>
                <a:spcPct val="100000"/>
              </a:lnSpc>
              <a:spcBef>
                <a:spcPts val="0"/>
              </a:spcBef>
              <a:spcAft>
                <a:spcPts val="0"/>
              </a:spcAft>
              <a:buSzPts val="1800"/>
              <a:buFont typeface="Michroma"/>
              <a:buNone/>
              <a:defRPr sz="2400" b="1">
                <a:latin typeface="Michroma"/>
                <a:ea typeface="Michroma"/>
                <a:cs typeface="Michroma"/>
                <a:sym typeface="Michroma"/>
              </a:defRPr>
            </a:lvl5pPr>
            <a:lvl6pPr lvl="5" algn="ctr" rtl="0">
              <a:lnSpc>
                <a:spcPct val="100000"/>
              </a:lnSpc>
              <a:spcBef>
                <a:spcPts val="0"/>
              </a:spcBef>
              <a:spcAft>
                <a:spcPts val="0"/>
              </a:spcAft>
              <a:buSzPts val="1800"/>
              <a:buFont typeface="Michroma"/>
              <a:buNone/>
              <a:defRPr sz="2400" b="1">
                <a:latin typeface="Michroma"/>
                <a:ea typeface="Michroma"/>
                <a:cs typeface="Michroma"/>
                <a:sym typeface="Michroma"/>
              </a:defRPr>
            </a:lvl6pPr>
            <a:lvl7pPr lvl="6" algn="ctr" rtl="0">
              <a:lnSpc>
                <a:spcPct val="100000"/>
              </a:lnSpc>
              <a:spcBef>
                <a:spcPts val="0"/>
              </a:spcBef>
              <a:spcAft>
                <a:spcPts val="0"/>
              </a:spcAft>
              <a:buSzPts val="1800"/>
              <a:buFont typeface="Michroma"/>
              <a:buNone/>
              <a:defRPr sz="2400" b="1">
                <a:latin typeface="Michroma"/>
                <a:ea typeface="Michroma"/>
                <a:cs typeface="Michroma"/>
                <a:sym typeface="Michroma"/>
              </a:defRPr>
            </a:lvl7pPr>
            <a:lvl8pPr lvl="7" algn="ctr" rtl="0">
              <a:lnSpc>
                <a:spcPct val="100000"/>
              </a:lnSpc>
              <a:spcBef>
                <a:spcPts val="0"/>
              </a:spcBef>
              <a:spcAft>
                <a:spcPts val="0"/>
              </a:spcAft>
              <a:buSzPts val="1800"/>
              <a:buFont typeface="Michroma"/>
              <a:buNone/>
              <a:defRPr sz="2400" b="1">
                <a:latin typeface="Michroma"/>
                <a:ea typeface="Michroma"/>
                <a:cs typeface="Michroma"/>
                <a:sym typeface="Michroma"/>
              </a:defRPr>
            </a:lvl8pPr>
            <a:lvl9pPr lvl="8" algn="ctr" rtl="0">
              <a:lnSpc>
                <a:spcPct val="100000"/>
              </a:lnSpc>
              <a:spcBef>
                <a:spcPts val="0"/>
              </a:spcBef>
              <a:spcAft>
                <a:spcPts val="0"/>
              </a:spcAft>
              <a:buSzPts val="1800"/>
              <a:buFont typeface="Michroma"/>
              <a:buNone/>
              <a:defRPr sz="2400" b="1">
                <a:latin typeface="Michroma"/>
                <a:ea typeface="Michroma"/>
                <a:cs typeface="Michroma"/>
                <a:sym typeface="Michroma"/>
              </a:defRPr>
            </a:lvl9pPr>
          </a:lstStyle>
          <a:p>
            <a:endParaRPr/>
          </a:p>
        </p:txBody>
      </p:sp>
      <p:sp>
        <p:nvSpPr>
          <p:cNvPr id="133" name="Google Shape;133;p18"/>
          <p:cNvSpPr txBox="1">
            <a:spLocks noGrp="1"/>
          </p:cNvSpPr>
          <p:nvPr>
            <p:ph type="subTitle" idx="15"/>
          </p:nvPr>
        </p:nvSpPr>
        <p:spPr>
          <a:xfrm>
            <a:off x="7950017" y="3979233"/>
            <a:ext cx="2645600" cy="870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800"/>
              <a:buFont typeface="Michroma"/>
              <a:buNone/>
              <a:defRPr sz="2133" b="1">
                <a:solidFill>
                  <a:schemeClr val="dk1"/>
                </a:solidFill>
                <a:latin typeface="Michroma"/>
                <a:ea typeface="Michroma"/>
                <a:cs typeface="Michroma"/>
                <a:sym typeface="Michroma"/>
              </a:defRPr>
            </a:lvl1pPr>
            <a:lvl2pPr lvl="1" algn="ctr" rtl="0">
              <a:lnSpc>
                <a:spcPct val="100000"/>
              </a:lnSpc>
              <a:spcBef>
                <a:spcPts val="0"/>
              </a:spcBef>
              <a:spcAft>
                <a:spcPts val="0"/>
              </a:spcAft>
              <a:buSzPts val="1800"/>
              <a:buFont typeface="Michroma"/>
              <a:buNone/>
              <a:defRPr sz="2400" b="1">
                <a:latin typeface="Michroma"/>
                <a:ea typeface="Michroma"/>
                <a:cs typeface="Michroma"/>
                <a:sym typeface="Michroma"/>
              </a:defRPr>
            </a:lvl2pPr>
            <a:lvl3pPr lvl="2" algn="ctr" rtl="0">
              <a:lnSpc>
                <a:spcPct val="100000"/>
              </a:lnSpc>
              <a:spcBef>
                <a:spcPts val="0"/>
              </a:spcBef>
              <a:spcAft>
                <a:spcPts val="0"/>
              </a:spcAft>
              <a:buSzPts val="1800"/>
              <a:buFont typeface="Michroma"/>
              <a:buNone/>
              <a:defRPr sz="2400" b="1">
                <a:latin typeface="Michroma"/>
                <a:ea typeface="Michroma"/>
                <a:cs typeface="Michroma"/>
                <a:sym typeface="Michroma"/>
              </a:defRPr>
            </a:lvl3pPr>
            <a:lvl4pPr lvl="3" algn="ctr" rtl="0">
              <a:lnSpc>
                <a:spcPct val="100000"/>
              </a:lnSpc>
              <a:spcBef>
                <a:spcPts val="0"/>
              </a:spcBef>
              <a:spcAft>
                <a:spcPts val="0"/>
              </a:spcAft>
              <a:buSzPts val="1800"/>
              <a:buFont typeface="Michroma"/>
              <a:buNone/>
              <a:defRPr sz="2400" b="1">
                <a:latin typeface="Michroma"/>
                <a:ea typeface="Michroma"/>
                <a:cs typeface="Michroma"/>
                <a:sym typeface="Michroma"/>
              </a:defRPr>
            </a:lvl4pPr>
            <a:lvl5pPr lvl="4" algn="ctr" rtl="0">
              <a:lnSpc>
                <a:spcPct val="100000"/>
              </a:lnSpc>
              <a:spcBef>
                <a:spcPts val="0"/>
              </a:spcBef>
              <a:spcAft>
                <a:spcPts val="0"/>
              </a:spcAft>
              <a:buSzPts val="1800"/>
              <a:buFont typeface="Michroma"/>
              <a:buNone/>
              <a:defRPr sz="2400" b="1">
                <a:latin typeface="Michroma"/>
                <a:ea typeface="Michroma"/>
                <a:cs typeface="Michroma"/>
                <a:sym typeface="Michroma"/>
              </a:defRPr>
            </a:lvl5pPr>
            <a:lvl6pPr lvl="5" algn="ctr" rtl="0">
              <a:lnSpc>
                <a:spcPct val="100000"/>
              </a:lnSpc>
              <a:spcBef>
                <a:spcPts val="0"/>
              </a:spcBef>
              <a:spcAft>
                <a:spcPts val="0"/>
              </a:spcAft>
              <a:buSzPts val="1800"/>
              <a:buFont typeface="Michroma"/>
              <a:buNone/>
              <a:defRPr sz="2400" b="1">
                <a:latin typeface="Michroma"/>
                <a:ea typeface="Michroma"/>
                <a:cs typeface="Michroma"/>
                <a:sym typeface="Michroma"/>
              </a:defRPr>
            </a:lvl6pPr>
            <a:lvl7pPr lvl="6" algn="ctr" rtl="0">
              <a:lnSpc>
                <a:spcPct val="100000"/>
              </a:lnSpc>
              <a:spcBef>
                <a:spcPts val="0"/>
              </a:spcBef>
              <a:spcAft>
                <a:spcPts val="0"/>
              </a:spcAft>
              <a:buSzPts val="1800"/>
              <a:buFont typeface="Michroma"/>
              <a:buNone/>
              <a:defRPr sz="2400" b="1">
                <a:latin typeface="Michroma"/>
                <a:ea typeface="Michroma"/>
                <a:cs typeface="Michroma"/>
                <a:sym typeface="Michroma"/>
              </a:defRPr>
            </a:lvl7pPr>
            <a:lvl8pPr lvl="7" algn="ctr" rtl="0">
              <a:lnSpc>
                <a:spcPct val="100000"/>
              </a:lnSpc>
              <a:spcBef>
                <a:spcPts val="0"/>
              </a:spcBef>
              <a:spcAft>
                <a:spcPts val="0"/>
              </a:spcAft>
              <a:buSzPts val="1800"/>
              <a:buFont typeface="Michroma"/>
              <a:buNone/>
              <a:defRPr sz="2400" b="1">
                <a:latin typeface="Michroma"/>
                <a:ea typeface="Michroma"/>
                <a:cs typeface="Michroma"/>
                <a:sym typeface="Michroma"/>
              </a:defRPr>
            </a:lvl8pPr>
            <a:lvl9pPr lvl="8" algn="ctr" rtl="0">
              <a:lnSpc>
                <a:spcPct val="100000"/>
              </a:lnSpc>
              <a:spcBef>
                <a:spcPts val="0"/>
              </a:spcBef>
              <a:spcAft>
                <a:spcPts val="0"/>
              </a:spcAft>
              <a:buSzPts val="1800"/>
              <a:buFont typeface="Michroma"/>
              <a:buNone/>
              <a:defRPr sz="2400" b="1">
                <a:latin typeface="Michroma"/>
                <a:ea typeface="Michroma"/>
                <a:cs typeface="Michroma"/>
                <a:sym typeface="Michroma"/>
              </a:defRPr>
            </a:lvl9pPr>
          </a:lstStyle>
          <a:p>
            <a:endParaRPr/>
          </a:p>
        </p:txBody>
      </p:sp>
      <p:sp>
        <p:nvSpPr>
          <p:cNvPr id="134" name="Google Shape;134;p18"/>
          <p:cNvSpPr txBox="1">
            <a:spLocks noGrp="1"/>
          </p:cNvSpPr>
          <p:nvPr>
            <p:ph type="title"/>
          </p:nvPr>
        </p:nvSpPr>
        <p:spPr>
          <a:xfrm>
            <a:off x="960000" y="6272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900"/>
              <a:buNone/>
              <a:defRPr sz="3867"/>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6560924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35"/>
        <p:cNvGrpSpPr/>
        <p:nvPr/>
      </p:nvGrpSpPr>
      <p:grpSpPr>
        <a:xfrm>
          <a:off x="0" y="0"/>
          <a:ext cx="0" cy="0"/>
          <a:chOff x="0" y="0"/>
          <a:chExt cx="0" cy="0"/>
        </a:xfrm>
      </p:grpSpPr>
      <p:grpSp>
        <p:nvGrpSpPr>
          <p:cNvPr id="136" name="Google Shape;136;p19"/>
          <p:cNvGrpSpPr/>
          <p:nvPr/>
        </p:nvGrpSpPr>
        <p:grpSpPr>
          <a:xfrm>
            <a:off x="0" y="1"/>
            <a:ext cx="12192000" cy="6858015"/>
            <a:chOff x="0" y="0"/>
            <a:chExt cx="9144000" cy="5143511"/>
          </a:xfrm>
        </p:grpSpPr>
        <p:pic>
          <p:nvPicPr>
            <p:cNvPr id="137" name="Google Shape;137;p19"/>
            <p:cNvPicPr preferRelativeResize="0"/>
            <p:nvPr/>
          </p:nvPicPr>
          <p:blipFill>
            <a:blip r:embed="rId2">
              <a:alphaModFix amt="70000"/>
            </a:blip>
            <a:stretch>
              <a:fillRect/>
            </a:stretch>
          </p:blipFill>
          <p:spPr>
            <a:xfrm>
              <a:off x="0" y="0"/>
              <a:ext cx="9144000" cy="5143500"/>
            </a:xfrm>
            <a:prstGeom prst="rect">
              <a:avLst/>
            </a:prstGeom>
            <a:noFill/>
            <a:ln>
              <a:noFill/>
            </a:ln>
          </p:spPr>
        </p:pic>
        <p:pic>
          <p:nvPicPr>
            <p:cNvPr id="138" name="Google Shape;138;p19"/>
            <p:cNvPicPr preferRelativeResize="0"/>
            <p:nvPr/>
          </p:nvPicPr>
          <p:blipFill rotWithShape="1">
            <a:blip r:embed="rId3">
              <a:alphaModFix amt="70000"/>
            </a:blip>
            <a:srcRect l="6188" t="-4659" r="39193" b="44613"/>
            <a:stretch/>
          </p:blipFill>
          <p:spPr>
            <a:xfrm rot="10800000" flipH="1">
              <a:off x="5550586" y="15136"/>
              <a:ext cx="3592677" cy="3537000"/>
            </a:xfrm>
            <a:prstGeom prst="rect">
              <a:avLst/>
            </a:prstGeom>
            <a:noFill/>
            <a:ln>
              <a:noFill/>
            </a:ln>
          </p:spPr>
        </p:pic>
        <p:pic>
          <p:nvPicPr>
            <p:cNvPr id="139" name="Google Shape;139;p19"/>
            <p:cNvPicPr preferRelativeResize="0"/>
            <p:nvPr/>
          </p:nvPicPr>
          <p:blipFill rotWithShape="1">
            <a:blip r:embed="rId3">
              <a:alphaModFix amt="70000"/>
            </a:blip>
            <a:srcRect l="6188" t="-4659" r="39193" b="44613"/>
            <a:stretch/>
          </p:blipFill>
          <p:spPr>
            <a:xfrm flipH="1">
              <a:off x="11" y="1606511"/>
              <a:ext cx="3592677" cy="3537000"/>
            </a:xfrm>
            <a:prstGeom prst="rect">
              <a:avLst/>
            </a:prstGeom>
            <a:noFill/>
            <a:ln>
              <a:noFill/>
            </a:ln>
          </p:spPr>
        </p:pic>
      </p:grpSp>
      <p:sp>
        <p:nvSpPr>
          <p:cNvPr id="140" name="Google Shape;140;p19"/>
          <p:cNvSpPr txBox="1">
            <a:spLocks noGrp="1"/>
          </p:cNvSpPr>
          <p:nvPr>
            <p:ph type="title" hasCustomPrompt="1"/>
          </p:nvPr>
        </p:nvSpPr>
        <p:spPr>
          <a:xfrm>
            <a:off x="3125200" y="2624867"/>
            <a:ext cx="5941600" cy="1025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5333">
                <a:solidFill>
                  <a:schemeClr val="accen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141" name="Google Shape;141;p19"/>
          <p:cNvSpPr txBox="1">
            <a:spLocks noGrp="1"/>
          </p:cNvSpPr>
          <p:nvPr>
            <p:ph type="subTitle" idx="1"/>
          </p:nvPr>
        </p:nvSpPr>
        <p:spPr>
          <a:xfrm>
            <a:off x="3125200" y="3556333"/>
            <a:ext cx="59416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600"/>
              <a:buFont typeface="PT Sans"/>
              <a:buNone/>
              <a:defRPr sz="2133">
                <a:solidFill>
                  <a:schemeClr val="dk1"/>
                </a:solidFill>
              </a:defRPr>
            </a:lvl1pPr>
            <a:lvl2pPr lvl="1" algn="ctr" rtl="0">
              <a:lnSpc>
                <a:spcPct val="100000"/>
              </a:lnSpc>
              <a:spcBef>
                <a:spcPts val="0"/>
              </a:spcBef>
              <a:spcAft>
                <a:spcPts val="0"/>
              </a:spcAft>
              <a:buClr>
                <a:schemeClr val="dk1"/>
              </a:buClr>
              <a:buSzPts val="1600"/>
              <a:buNone/>
              <a:defRPr sz="2133">
                <a:solidFill>
                  <a:schemeClr val="dk1"/>
                </a:solidFill>
              </a:defRPr>
            </a:lvl2pPr>
            <a:lvl3pPr lvl="2" algn="ctr" rtl="0">
              <a:lnSpc>
                <a:spcPct val="100000"/>
              </a:lnSpc>
              <a:spcBef>
                <a:spcPts val="0"/>
              </a:spcBef>
              <a:spcAft>
                <a:spcPts val="0"/>
              </a:spcAft>
              <a:buClr>
                <a:schemeClr val="dk1"/>
              </a:buClr>
              <a:buSzPts val="1600"/>
              <a:buNone/>
              <a:defRPr sz="2133">
                <a:solidFill>
                  <a:schemeClr val="dk1"/>
                </a:solidFill>
              </a:defRPr>
            </a:lvl3pPr>
            <a:lvl4pPr lvl="3" algn="ctr" rtl="0">
              <a:lnSpc>
                <a:spcPct val="100000"/>
              </a:lnSpc>
              <a:spcBef>
                <a:spcPts val="0"/>
              </a:spcBef>
              <a:spcAft>
                <a:spcPts val="0"/>
              </a:spcAft>
              <a:buClr>
                <a:schemeClr val="dk1"/>
              </a:buClr>
              <a:buSzPts val="1600"/>
              <a:buFont typeface="PT Sans"/>
              <a:buNone/>
              <a:defRPr sz="2133">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1600"/>
              <a:buFont typeface="PT Sans"/>
              <a:buNone/>
              <a:defRPr sz="2133">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1600"/>
              <a:buFont typeface="PT Sans"/>
              <a:buNone/>
              <a:defRPr sz="2133">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1600"/>
              <a:buFont typeface="PT Sans"/>
              <a:buNone/>
              <a:defRPr sz="2133">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1600"/>
              <a:buFont typeface="PT Sans"/>
              <a:buNone/>
              <a:defRPr sz="2133">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1600"/>
              <a:buFont typeface="PT Sans"/>
              <a:buNone/>
              <a:defRPr sz="2133">
                <a:solidFill>
                  <a:schemeClr val="dk1"/>
                </a:solidFill>
                <a:latin typeface="PT Sans"/>
                <a:ea typeface="PT Sans"/>
                <a:cs typeface="PT Sans"/>
                <a:sym typeface="PT Sans"/>
              </a:defRPr>
            </a:lvl9pPr>
          </a:lstStyle>
          <a:p>
            <a:endParaRPr/>
          </a:p>
        </p:txBody>
      </p:sp>
      <p:sp>
        <p:nvSpPr>
          <p:cNvPr id="142" name="Google Shape;142;p19"/>
          <p:cNvSpPr txBox="1">
            <a:spLocks noGrp="1"/>
          </p:cNvSpPr>
          <p:nvPr>
            <p:ph type="title" idx="2" hasCustomPrompt="1"/>
          </p:nvPr>
        </p:nvSpPr>
        <p:spPr>
          <a:xfrm>
            <a:off x="950881" y="729200"/>
            <a:ext cx="5941600" cy="1025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5333">
                <a:solidFill>
                  <a:schemeClr val="accen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143" name="Google Shape;143;p19"/>
          <p:cNvSpPr txBox="1">
            <a:spLocks noGrp="1"/>
          </p:cNvSpPr>
          <p:nvPr>
            <p:ph type="subTitle" idx="3"/>
          </p:nvPr>
        </p:nvSpPr>
        <p:spPr>
          <a:xfrm>
            <a:off x="950885" y="1660865"/>
            <a:ext cx="59416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600"/>
              <a:buFont typeface="PT Sans"/>
              <a:buNone/>
              <a:defRPr sz="2133">
                <a:solidFill>
                  <a:schemeClr val="dk1"/>
                </a:solidFill>
              </a:defRPr>
            </a:lvl1pPr>
            <a:lvl2pPr lvl="1" algn="ctr" rtl="0">
              <a:lnSpc>
                <a:spcPct val="100000"/>
              </a:lnSpc>
              <a:spcBef>
                <a:spcPts val="0"/>
              </a:spcBef>
              <a:spcAft>
                <a:spcPts val="0"/>
              </a:spcAft>
              <a:buClr>
                <a:schemeClr val="dk1"/>
              </a:buClr>
              <a:buSzPts val="1600"/>
              <a:buNone/>
              <a:defRPr sz="2133">
                <a:solidFill>
                  <a:schemeClr val="dk1"/>
                </a:solidFill>
              </a:defRPr>
            </a:lvl2pPr>
            <a:lvl3pPr lvl="2" algn="ctr" rtl="0">
              <a:lnSpc>
                <a:spcPct val="100000"/>
              </a:lnSpc>
              <a:spcBef>
                <a:spcPts val="0"/>
              </a:spcBef>
              <a:spcAft>
                <a:spcPts val="0"/>
              </a:spcAft>
              <a:buClr>
                <a:schemeClr val="dk1"/>
              </a:buClr>
              <a:buSzPts val="1600"/>
              <a:buNone/>
              <a:defRPr sz="2133">
                <a:solidFill>
                  <a:schemeClr val="dk1"/>
                </a:solidFill>
              </a:defRPr>
            </a:lvl3pPr>
            <a:lvl4pPr lvl="3" algn="ctr" rtl="0">
              <a:lnSpc>
                <a:spcPct val="100000"/>
              </a:lnSpc>
              <a:spcBef>
                <a:spcPts val="0"/>
              </a:spcBef>
              <a:spcAft>
                <a:spcPts val="0"/>
              </a:spcAft>
              <a:buClr>
                <a:schemeClr val="dk1"/>
              </a:buClr>
              <a:buSzPts val="1600"/>
              <a:buFont typeface="PT Sans"/>
              <a:buNone/>
              <a:defRPr sz="2133">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1600"/>
              <a:buFont typeface="PT Sans"/>
              <a:buNone/>
              <a:defRPr sz="2133">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1600"/>
              <a:buFont typeface="PT Sans"/>
              <a:buNone/>
              <a:defRPr sz="2133">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1600"/>
              <a:buFont typeface="PT Sans"/>
              <a:buNone/>
              <a:defRPr sz="2133">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1600"/>
              <a:buFont typeface="PT Sans"/>
              <a:buNone/>
              <a:defRPr sz="2133">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1600"/>
              <a:buFont typeface="PT Sans"/>
              <a:buNone/>
              <a:defRPr sz="2133">
                <a:solidFill>
                  <a:schemeClr val="dk1"/>
                </a:solidFill>
                <a:latin typeface="PT Sans"/>
                <a:ea typeface="PT Sans"/>
                <a:cs typeface="PT Sans"/>
                <a:sym typeface="PT Sans"/>
              </a:defRPr>
            </a:lvl9pPr>
          </a:lstStyle>
          <a:p>
            <a:endParaRPr/>
          </a:p>
        </p:txBody>
      </p:sp>
      <p:sp>
        <p:nvSpPr>
          <p:cNvPr id="144" name="Google Shape;144;p19"/>
          <p:cNvSpPr txBox="1">
            <a:spLocks noGrp="1"/>
          </p:cNvSpPr>
          <p:nvPr>
            <p:ph type="title" idx="4" hasCustomPrompt="1"/>
          </p:nvPr>
        </p:nvSpPr>
        <p:spPr>
          <a:xfrm>
            <a:off x="5299512" y="4520733"/>
            <a:ext cx="5941600" cy="1025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5333">
                <a:solidFill>
                  <a:schemeClr val="accen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145" name="Google Shape;145;p19"/>
          <p:cNvSpPr txBox="1">
            <a:spLocks noGrp="1"/>
          </p:cNvSpPr>
          <p:nvPr>
            <p:ph type="subTitle" idx="5"/>
          </p:nvPr>
        </p:nvSpPr>
        <p:spPr>
          <a:xfrm>
            <a:off x="5299519" y="5452000"/>
            <a:ext cx="59416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600"/>
              <a:buFont typeface="PT Sans"/>
              <a:buNone/>
              <a:defRPr sz="2133">
                <a:solidFill>
                  <a:schemeClr val="dk1"/>
                </a:solidFill>
              </a:defRPr>
            </a:lvl1pPr>
            <a:lvl2pPr lvl="1" algn="ctr" rtl="0">
              <a:lnSpc>
                <a:spcPct val="100000"/>
              </a:lnSpc>
              <a:spcBef>
                <a:spcPts val="0"/>
              </a:spcBef>
              <a:spcAft>
                <a:spcPts val="0"/>
              </a:spcAft>
              <a:buClr>
                <a:schemeClr val="dk1"/>
              </a:buClr>
              <a:buSzPts val="1600"/>
              <a:buNone/>
              <a:defRPr sz="2133">
                <a:solidFill>
                  <a:schemeClr val="dk1"/>
                </a:solidFill>
              </a:defRPr>
            </a:lvl2pPr>
            <a:lvl3pPr lvl="2" algn="ctr" rtl="0">
              <a:lnSpc>
                <a:spcPct val="100000"/>
              </a:lnSpc>
              <a:spcBef>
                <a:spcPts val="0"/>
              </a:spcBef>
              <a:spcAft>
                <a:spcPts val="0"/>
              </a:spcAft>
              <a:buClr>
                <a:schemeClr val="dk1"/>
              </a:buClr>
              <a:buSzPts val="1600"/>
              <a:buNone/>
              <a:defRPr sz="2133">
                <a:solidFill>
                  <a:schemeClr val="dk1"/>
                </a:solidFill>
              </a:defRPr>
            </a:lvl3pPr>
            <a:lvl4pPr lvl="3" algn="ctr" rtl="0">
              <a:lnSpc>
                <a:spcPct val="100000"/>
              </a:lnSpc>
              <a:spcBef>
                <a:spcPts val="0"/>
              </a:spcBef>
              <a:spcAft>
                <a:spcPts val="0"/>
              </a:spcAft>
              <a:buClr>
                <a:schemeClr val="dk1"/>
              </a:buClr>
              <a:buSzPts val="1600"/>
              <a:buFont typeface="PT Sans"/>
              <a:buNone/>
              <a:defRPr sz="2133">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1600"/>
              <a:buFont typeface="PT Sans"/>
              <a:buNone/>
              <a:defRPr sz="2133">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1600"/>
              <a:buFont typeface="PT Sans"/>
              <a:buNone/>
              <a:defRPr sz="2133">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1600"/>
              <a:buFont typeface="PT Sans"/>
              <a:buNone/>
              <a:defRPr sz="2133">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1600"/>
              <a:buFont typeface="PT Sans"/>
              <a:buNone/>
              <a:defRPr sz="2133">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1600"/>
              <a:buFont typeface="PT Sans"/>
              <a:buNone/>
              <a:defRPr sz="2133">
                <a:solidFill>
                  <a:schemeClr val="dk1"/>
                </a:solidFill>
                <a:latin typeface="PT Sans"/>
                <a:ea typeface="PT Sans"/>
                <a:cs typeface="PT Sans"/>
                <a:sym typeface="PT Sans"/>
              </a:defRPr>
            </a:lvl9pPr>
          </a:lstStyle>
          <a:p>
            <a:endParaRPr/>
          </a:p>
        </p:txBody>
      </p:sp>
    </p:spTree>
    <p:extLst>
      <p:ext uri="{BB962C8B-B14F-4D97-AF65-F5344CB8AC3E}">
        <p14:creationId xmlns:p14="http://schemas.microsoft.com/office/powerpoint/2010/main" val="33788647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46"/>
        <p:cNvGrpSpPr/>
        <p:nvPr/>
      </p:nvGrpSpPr>
      <p:grpSpPr>
        <a:xfrm>
          <a:off x="0" y="0"/>
          <a:ext cx="0" cy="0"/>
          <a:chOff x="0" y="0"/>
          <a:chExt cx="0" cy="0"/>
        </a:xfrm>
      </p:grpSpPr>
      <p:grpSp>
        <p:nvGrpSpPr>
          <p:cNvPr id="147" name="Google Shape;147;p20"/>
          <p:cNvGrpSpPr/>
          <p:nvPr/>
        </p:nvGrpSpPr>
        <p:grpSpPr>
          <a:xfrm>
            <a:off x="-2" y="0"/>
            <a:ext cx="12192169" cy="6878667"/>
            <a:chOff x="-2" y="0"/>
            <a:chExt cx="9144127" cy="5159000"/>
          </a:xfrm>
        </p:grpSpPr>
        <p:pic>
          <p:nvPicPr>
            <p:cNvPr id="148" name="Google Shape;148;p20"/>
            <p:cNvPicPr preferRelativeResize="0"/>
            <p:nvPr/>
          </p:nvPicPr>
          <p:blipFill>
            <a:blip r:embed="rId2">
              <a:alphaModFix amt="70000"/>
            </a:blip>
            <a:stretch>
              <a:fillRect/>
            </a:stretch>
          </p:blipFill>
          <p:spPr>
            <a:xfrm flipH="1">
              <a:off x="125" y="0"/>
              <a:ext cx="9144000" cy="5143500"/>
            </a:xfrm>
            <a:prstGeom prst="rect">
              <a:avLst/>
            </a:prstGeom>
            <a:noFill/>
            <a:ln>
              <a:noFill/>
            </a:ln>
          </p:spPr>
        </p:pic>
        <p:pic>
          <p:nvPicPr>
            <p:cNvPr id="149" name="Google Shape;149;p20"/>
            <p:cNvPicPr preferRelativeResize="0"/>
            <p:nvPr/>
          </p:nvPicPr>
          <p:blipFill rotWithShape="1">
            <a:blip r:embed="rId3">
              <a:alphaModFix amt="70000"/>
            </a:blip>
            <a:srcRect l="6656" r="6665"/>
            <a:stretch/>
          </p:blipFill>
          <p:spPr>
            <a:xfrm flipH="1">
              <a:off x="-2" y="15500"/>
              <a:ext cx="4978477" cy="5143500"/>
            </a:xfrm>
            <a:prstGeom prst="rect">
              <a:avLst/>
            </a:prstGeom>
            <a:noFill/>
            <a:ln>
              <a:noFill/>
            </a:ln>
          </p:spPr>
        </p:pic>
      </p:grpSp>
      <p:sp>
        <p:nvSpPr>
          <p:cNvPr id="150" name="Google Shape;150;p20"/>
          <p:cNvSpPr txBox="1">
            <a:spLocks noGrp="1"/>
          </p:cNvSpPr>
          <p:nvPr>
            <p:ph type="ctrTitle"/>
          </p:nvPr>
        </p:nvSpPr>
        <p:spPr>
          <a:xfrm>
            <a:off x="5842000" y="711200"/>
            <a:ext cx="5078800" cy="1257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5200"/>
              <a:buNone/>
              <a:defRPr sz="6533" b="1">
                <a:latin typeface="Michroma"/>
                <a:ea typeface="Michroma"/>
                <a:cs typeface="Michroma"/>
                <a:sym typeface="Michroma"/>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51" name="Google Shape;151;p20"/>
          <p:cNvSpPr txBox="1">
            <a:spLocks noGrp="1"/>
          </p:cNvSpPr>
          <p:nvPr>
            <p:ph type="subTitle" idx="1"/>
          </p:nvPr>
        </p:nvSpPr>
        <p:spPr>
          <a:xfrm>
            <a:off x="5842000" y="2187100"/>
            <a:ext cx="5078800" cy="1758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1867">
                <a:solidFill>
                  <a:schemeClr val="dk1"/>
                </a:solidFill>
                <a:latin typeface="Open Sans"/>
                <a:ea typeface="Open Sans"/>
                <a:cs typeface="Open Sans"/>
                <a:sym typeface="Open Sans"/>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52" name="Google Shape;152;p20"/>
          <p:cNvSpPr txBox="1"/>
          <p:nvPr/>
        </p:nvSpPr>
        <p:spPr>
          <a:xfrm>
            <a:off x="5842000" y="4318000"/>
            <a:ext cx="5078800" cy="1036400"/>
          </a:xfrm>
          <a:prstGeom prst="rect">
            <a:avLst/>
          </a:prstGeom>
          <a:noFill/>
          <a:ln>
            <a:noFill/>
          </a:ln>
        </p:spPr>
        <p:txBody>
          <a:bodyPr spcFirstLastPara="1" wrap="square" lIns="121900" tIns="121900" rIns="121900" bIns="121900" anchor="t" anchorCtr="0">
            <a:noAutofit/>
          </a:bodyPr>
          <a:lstStyle/>
          <a:p>
            <a:pPr marL="0" lvl="0" indent="0" algn="r" rtl="0">
              <a:spcBef>
                <a:spcPts val="400"/>
              </a:spcBef>
              <a:spcAft>
                <a:spcPts val="0"/>
              </a:spcAft>
              <a:buNone/>
            </a:pPr>
            <a:r>
              <a:rPr lang="en" sz="1600" b="1">
                <a:solidFill>
                  <a:schemeClr val="dk1"/>
                </a:solidFill>
                <a:latin typeface="Open Sans"/>
                <a:ea typeface="Open Sans"/>
                <a:cs typeface="Open Sans"/>
                <a:sym typeface="Open Sans"/>
              </a:rPr>
              <a:t>CREDITS:</a:t>
            </a:r>
            <a:r>
              <a:rPr lang="en" sz="1600">
                <a:solidFill>
                  <a:schemeClr val="dk1"/>
                </a:solidFill>
                <a:latin typeface="Open Sans"/>
                <a:ea typeface="Open Sans"/>
                <a:cs typeface="Open Sans"/>
                <a:sym typeface="Open Sans"/>
              </a:rPr>
              <a:t> This presentation template was created by </a:t>
            </a:r>
            <a:r>
              <a:rPr lang="en" sz="1600" b="1" u="sng">
                <a:solidFill>
                  <a:schemeClr val="dk1"/>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Slidesgo</a:t>
            </a:r>
            <a:r>
              <a:rPr lang="en" sz="1600">
                <a:solidFill>
                  <a:schemeClr val="dk1"/>
                </a:solidFill>
                <a:latin typeface="Open Sans"/>
                <a:ea typeface="Open Sans"/>
                <a:cs typeface="Open Sans"/>
                <a:sym typeface="Open Sans"/>
              </a:rPr>
              <a:t>, and includes icons by </a:t>
            </a:r>
            <a:r>
              <a:rPr lang="en" sz="1600" b="1" u="sng">
                <a:solidFill>
                  <a:schemeClr val="dk1"/>
                </a:solidFill>
                <a:latin typeface="Open Sans"/>
                <a:ea typeface="Open Sans"/>
                <a:cs typeface="Open Sans"/>
                <a:sym typeface="Open Sans"/>
                <a:hlinkClick r:id="rId5">
                  <a:extLst>
                    <a:ext uri="{A12FA001-AC4F-418D-AE19-62706E023703}">
                      <ahyp:hlinkClr xmlns:ahyp="http://schemas.microsoft.com/office/drawing/2018/hyperlinkcolor" val="tx"/>
                    </a:ext>
                  </a:extLst>
                </a:hlinkClick>
              </a:rPr>
              <a:t>Flaticon</a:t>
            </a:r>
            <a:r>
              <a:rPr lang="en" sz="1600">
                <a:solidFill>
                  <a:schemeClr val="dk1"/>
                </a:solidFill>
                <a:latin typeface="Open Sans"/>
                <a:ea typeface="Open Sans"/>
                <a:cs typeface="Open Sans"/>
                <a:sym typeface="Open Sans"/>
              </a:rPr>
              <a:t>, and infographics &amp; images by </a:t>
            </a:r>
            <a:r>
              <a:rPr lang="en" sz="1600" b="1" u="sng">
                <a:solidFill>
                  <a:schemeClr val="dk1"/>
                </a:solidFill>
                <a:latin typeface="Open Sans"/>
                <a:ea typeface="Open Sans"/>
                <a:cs typeface="Open Sans"/>
                <a:sym typeface="Open Sans"/>
                <a:hlinkClick r:id="rId6">
                  <a:extLst>
                    <a:ext uri="{A12FA001-AC4F-418D-AE19-62706E023703}">
                      <ahyp:hlinkClr xmlns:ahyp="http://schemas.microsoft.com/office/drawing/2018/hyperlinkcolor" val="tx"/>
                    </a:ext>
                  </a:extLst>
                </a:hlinkClick>
              </a:rPr>
              <a:t>Freepik</a:t>
            </a:r>
            <a:r>
              <a:rPr lang="en" sz="1600" u="sng">
                <a:solidFill>
                  <a:schemeClr val="dk1"/>
                </a:solidFill>
                <a:latin typeface="Open Sans"/>
                <a:ea typeface="Open Sans"/>
                <a:cs typeface="Open Sans"/>
                <a:sym typeface="Open Sans"/>
              </a:rPr>
              <a:t> </a:t>
            </a:r>
            <a:endParaRPr sz="1600" b="1" u="sng">
              <a:solidFill>
                <a:schemeClr val="dk1"/>
              </a:solidFill>
              <a:latin typeface="Open Sans"/>
              <a:ea typeface="Open Sans"/>
              <a:cs typeface="Open Sans"/>
              <a:sym typeface="Open Sans"/>
            </a:endParaRPr>
          </a:p>
        </p:txBody>
      </p:sp>
    </p:spTree>
    <p:extLst>
      <p:ext uri="{BB962C8B-B14F-4D97-AF65-F5344CB8AC3E}">
        <p14:creationId xmlns:p14="http://schemas.microsoft.com/office/powerpoint/2010/main" val="40946377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53"/>
        <p:cNvGrpSpPr/>
        <p:nvPr/>
      </p:nvGrpSpPr>
      <p:grpSpPr>
        <a:xfrm>
          <a:off x="0" y="0"/>
          <a:ext cx="0" cy="0"/>
          <a:chOff x="0" y="0"/>
          <a:chExt cx="0" cy="0"/>
        </a:xfrm>
      </p:grpSpPr>
      <p:grpSp>
        <p:nvGrpSpPr>
          <p:cNvPr id="154" name="Google Shape;154;p21"/>
          <p:cNvGrpSpPr/>
          <p:nvPr/>
        </p:nvGrpSpPr>
        <p:grpSpPr>
          <a:xfrm>
            <a:off x="0" y="1"/>
            <a:ext cx="12192000" cy="6858015"/>
            <a:chOff x="0" y="0"/>
            <a:chExt cx="9144000" cy="5143511"/>
          </a:xfrm>
        </p:grpSpPr>
        <p:pic>
          <p:nvPicPr>
            <p:cNvPr id="155" name="Google Shape;155;p21"/>
            <p:cNvPicPr preferRelativeResize="0"/>
            <p:nvPr/>
          </p:nvPicPr>
          <p:blipFill>
            <a:blip r:embed="rId2">
              <a:alphaModFix amt="70000"/>
            </a:blip>
            <a:stretch>
              <a:fillRect/>
            </a:stretch>
          </p:blipFill>
          <p:spPr>
            <a:xfrm rot="10800000" flipH="1">
              <a:off x="0" y="11"/>
              <a:ext cx="9144000" cy="5143500"/>
            </a:xfrm>
            <a:prstGeom prst="rect">
              <a:avLst/>
            </a:prstGeom>
            <a:noFill/>
            <a:ln>
              <a:noFill/>
            </a:ln>
          </p:spPr>
        </p:pic>
        <p:pic>
          <p:nvPicPr>
            <p:cNvPr id="156" name="Google Shape;156;p21"/>
            <p:cNvPicPr preferRelativeResize="0"/>
            <p:nvPr/>
          </p:nvPicPr>
          <p:blipFill rotWithShape="1">
            <a:blip r:embed="rId3">
              <a:alphaModFix amt="70000"/>
            </a:blip>
            <a:srcRect l="6188" t="-4659" r="39193" b="44613"/>
            <a:stretch/>
          </p:blipFill>
          <p:spPr>
            <a:xfrm>
              <a:off x="5550586" y="1591375"/>
              <a:ext cx="3592677" cy="3537000"/>
            </a:xfrm>
            <a:prstGeom prst="rect">
              <a:avLst/>
            </a:prstGeom>
            <a:noFill/>
            <a:ln>
              <a:noFill/>
            </a:ln>
          </p:spPr>
        </p:pic>
        <p:pic>
          <p:nvPicPr>
            <p:cNvPr id="157" name="Google Shape;157;p21"/>
            <p:cNvPicPr preferRelativeResize="0"/>
            <p:nvPr/>
          </p:nvPicPr>
          <p:blipFill rotWithShape="1">
            <a:blip r:embed="rId3">
              <a:alphaModFix amt="70000"/>
            </a:blip>
            <a:srcRect l="6188" t="-4659" r="39193" b="44613"/>
            <a:stretch/>
          </p:blipFill>
          <p:spPr>
            <a:xfrm rot="10800000">
              <a:off x="11" y="0"/>
              <a:ext cx="3592677" cy="3537000"/>
            </a:xfrm>
            <a:prstGeom prst="rect">
              <a:avLst/>
            </a:prstGeom>
            <a:noFill/>
            <a:ln>
              <a:noFill/>
            </a:ln>
          </p:spPr>
        </p:pic>
      </p:grpSp>
    </p:spTree>
    <p:extLst>
      <p:ext uri="{BB962C8B-B14F-4D97-AF65-F5344CB8AC3E}">
        <p14:creationId xmlns:p14="http://schemas.microsoft.com/office/powerpoint/2010/main" val="3166870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reserve="1">
  <p:cSld name="Title and two columns">
    <p:spTree>
      <p:nvGrpSpPr>
        <p:cNvPr id="1" name=""/>
        <p:cNvGrpSpPr/>
        <p:nvPr/>
      </p:nvGrpSpPr>
      <p:grpSpPr>
        <a:xfrm>
          <a:off x="0" y="0"/>
          <a:ext cx="0" cy="0"/>
          <a:chOff x="0" y="0"/>
          <a:chExt cx="0" cy="0"/>
        </a:xfrm>
      </p:grpSpPr>
      <p:grpSp>
        <p:nvGrpSpPr>
          <p:cNvPr id="2" name="Google Shape;28;p5">
            <a:extLst>
              <a:ext uri="{FF2B5EF4-FFF2-40B4-BE49-F238E27FC236}">
                <a16:creationId xmlns:a16="http://schemas.microsoft.com/office/drawing/2014/main" id="{CA24246E-2AFE-07E4-3604-456D8C505837}"/>
              </a:ext>
            </a:extLst>
          </p:cNvPr>
          <p:cNvGrpSpPr/>
          <p:nvPr/>
        </p:nvGrpSpPr>
        <p:grpSpPr>
          <a:xfrm>
            <a:off x="0" y="-16944"/>
            <a:ext cx="12191997" cy="6874944"/>
            <a:chOff x="0" y="-16944"/>
            <a:chExt cx="12191997" cy="6874944"/>
          </a:xfrm>
        </p:grpSpPr>
        <p:pic>
          <p:nvPicPr>
            <p:cNvPr id="3" name="Google Shape;29;p5">
              <a:extLst>
                <a:ext uri="{FF2B5EF4-FFF2-40B4-BE49-F238E27FC236}">
                  <a16:creationId xmlns:a16="http://schemas.microsoft.com/office/drawing/2014/main" id="{A41760EA-3191-D8A7-B10D-9B8296B6A5A7}"/>
                </a:ext>
              </a:extLst>
            </p:cNvPr>
            <p:cNvPicPr>
              <a:picLocks noChangeAspect="1"/>
            </p:cNvPicPr>
            <p:nvPr/>
          </p:nvPicPr>
          <p:blipFill>
            <a:blip r:embed="rId2">
              <a:alphaModFix amt="70000"/>
            </a:blip>
            <a:srcRect r="14690"/>
            <a:stretch>
              <a:fillRect/>
            </a:stretch>
          </p:blipFill>
          <p:spPr>
            <a:xfrm>
              <a:off x="0" y="0"/>
              <a:ext cx="12191996" cy="6858000"/>
            </a:xfrm>
            <a:prstGeom prst="rect">
              <a:avLst/>
            </a:prstGeom>
            <a:noFill/>
            <a:ln cap="flat">
              <a:noFill/>
            </a:ln>
          </p:spPr>
        </p:pic>
        <p:pic>
          <p:nvPicPr>
            <p:cNvPr id="4" name="Google Shape;30;p5">
              <a:extLst>
                <a:ext uri="{FF2B5EF4-FFF2-40B4-BE49-F238E27FC236}">
                  <a16:creationId xmlns:a16="http://schemas.microsoft.com/office/drawing/2014/main" id="{31E51FFE-092F-7493-02E1-E18CA839D39A}"/>
                </a:ext>
              </a:extLst>
            </p:cNvPr>
            <p:cNvPicPr>
              <a:picLocks noChangeAspect="1"/>
            </p:cNvPicPr>
            <p:nvPr/>
          </p:nvPicPr>
          <p:blipFill>
            <a:blip r:embed="rId3">
              <a:alphaModFix/>
            </a:blip>
            <a:srcRect l="6188" t="-4659" r="39193" b="44613"/>
            <a:stretch>
              <a:fillRect/>
            </a:stretch>
          </p:blipFill>
          <p:spPr>
            <a:xfrm rot="16200004">
              <a:off x="7438878" y="20176"/>
              <a:ext cx="4790239" cy="4715999"/>
            </a:xfrm>
            <a:prstGeom prst="rect">
              <a:avLst/>
            </a:prstGeom>
            <a:noFill/>
            <a:ln cap="flat">
              <a:noFill/>
            </a:ln>
          </p:spPr>
        </p:pic>
      </p:grpSp>
      <p:sp>
        <p:nvSpPr>
          <p:cNvPr id="5" name="Google Shape;31;p5">
            <a:extLst>
              <a:ext uri="{FF2B5EF4-FFF2-40B4-BE49-F238E27FC236}">
                <a16:creationId xmlns:a16="http://schemas.microsoft.com/office/drawing/2014/main" id="{EE458674-A120-4577-E264-88CA86710C67}"/>
              </a:ext>
            </a:extLst>
          </p:cNvPr>
          <p:cNvSpPr txBox="1">
            <a:spLocks noGrp="1"/>
          </p:cNvSpPr>
          <p:nvPr>
            <p:ph type="subTitle" idx="4294967295"/>
          </p:nvPr>
        </p:nvSpPr>
        <p:spPr>
          <a:xfrm>
            <a:off x="5643567" y="3513929"/>
            <a:ext cx="3340796" cy="2340799"/>
          </a:xfrm>
        </p:spPr>
        <p:txBody>
          <a:bodyPr/>
          <a:lstStyle>
            <a:lvl1pPr>
              <a:lnSpc>
                <a:spcPct val="100000"/>
              </a:lnSpc>
              <a:buNone/>
              <a:defRPr sz="1600"/>
            </a:lvl1pPr>
          </a:lstStyle>
          <a:p>
            <a:pPr lvl="0"/>
            <a:endParaRPr lang="en-US"/>
          </a:p>
        </p:txBody>
      </p:sp>
      <p:sp>
        <p:nvSpPr>
          <p:cNvPr id="6" name="Google Shape;32;p5">
            <a:extLst>
              <a:ext uri="{FF2B5EF4-FFF2-40B4-BE49-F238E27FC236}">
                <a16:creationId xmlns:a16="http://schemas.microsoft.com/office/drawing/2014/main" id="{A89CF656-E9E0-5103-AAA7-3B88A311F733}"/>
              </a:ext>
            </a:extLst>
          </p:cNvPr>
          <p:cNvSpPr txBox="1">
            <a:spLocks noGrp="1"/>
          </p:cNvSpPr>
          <p:nvPr>
            <p:ph type="subTitle" idx="4294967295"/>
          </p:nvPr>
        </p:nvSpPr>
        <p:spPr>
          <a:xfrm>
            <a:off x="960001" y="3513929"/>
            <a:ext cx="3340796" cy="2340799"/>
          </a:xfrm>
        </p:spPr>
        <p:txBody>
          <a:bodyPr/>
          <a:lstStyle>
            <a:lvl1pPr>
              <a:lnSpc>
                <a:spcPct val="100000"/>
              </a:lnSpc>
              <a:buNone/>
              <a:defRPr sz="1600"/>
            </a:lvl1pPr>
          </a:lstStyle>
          <a:p>
            <a:pPr lvl="0"/>
            <a:endParaRPr lang="en-US"/>
          </a:p>
        </p:txBody>
      </p:sp>
      <p:sp>
        <p:nvSpPr>
          <p:cNvPr id="7" name="Google Shape;33;p5">
            <a:extLst>
              <a:ext uri="{FF2B5EF4-FFF2-40B4-BE49-F238E27FC236}">
                <a16:creationId xmlns:a16="http://schemas.microsoft.com/office/drawing/2014/main" id="{32D15A5A-F890-9AB8-264F-9A64B9BC44A6}"/>
              </a:ext>
            </a:extLst>
          </p:cNvPr>
          <p:cNvSpPr txBox="1">
            <a:spLocks noGrp="1"/>
          </p:cNvSpPr>
          <p:nvPr>
            <p:ph type="subTitle" idx="4294967295"/>
          </p:nvPr>
        </p:nvSpPr>
        <p:spPr>
          <a:xfrm>
            <a:off x="960001" y="3032004"/>
            <a:ext cx="3340796" cy="583597"/>
          </a:xfrm>
        </p:spPr>
        <p:txBody>
          <a:bodyPr anchor="b"/>
          <a:lstStyle>
            <a:lvl1pPr>
              <a:lnSpc>
                <a:spcPct val="100000"/>
              </a:lnSpc>
              <a:buNone/>
              <a:defRPr sz="2133" b="1">
                <a:latin typeface="Michroma"/>
                <a:ea typeface="Michroma"/>
                <a:cs typeface="Michroma"/>
              </a:defRPr>
            </a:lvl1pPr>
          </a:lstStyle>
          <a:p>
            <a:pPr lvl="0"/>
            <a:endParaRPr lang="en-US"/>
          </a:p>
        </p:txBody>
      </p:sp>
      <p:sp>
        <p:nvSpPr>
          <p:cNvPr id="8" name="Google Shape;34;p5">
            <a:extLst>
              <a:ext uri="{FF2B5EF4-FFF2-40B4-BE49-F238E27FC236}">
                <a16:creationId xmlns:a16="http://schemas.microsoft.com/office/drawing/2014/main" id="{B83B0969-DCEA-CFE5-9DE5-9D9D3359BB00}"/>
              </a:ext>
            </a:extLst>
          </p:cNvPr>
          <p:cNvSpPr txBox="1">
            <a:spLocks noGrp="1"/>
          </p:cNvSpPr>
          <p:nvPr>
            <p:ph type="subTitle" idx="4294967295"/>
          </p:nvPr>
        </p:nvSpPr>
        <p:spPr>
          <a:xfrm>
            <a:off x="5643567" y="3032004"/>
            <a:ext cx="3340796" cy="583597"/>
          </a:xfrm>
        </p:spPr>
        <p:txBody>
          <a:bodyPr anchor="b"/>
          <a:lstStyle>
            <a:lvl1pPr>
              <a:lnSpc>
                <a:spcPct val="100000"/>
              </a:lnSpc>
              <a:buNone/>
              <a:defRPr sz="2133" b="1">
                <a:latin typeface="Michroma"/>
                <a:ea typeface="Michroma"/>
                <a:cs typeface="Michroma"/>
              </a:defRPr>
            </a:lvl1pPr>
          </a:lstStyle>
          <a:p>
            <a:pPr lvl="0"/>
            <a:endParaRPr lang="en-US"/>
          </a:p>
        </p:txBody>
      </p:sp>
      <p:sp>
        <p:nvSpPr>
          <p:cNvPr id="9" name="Google Shape;35;p5">
            <a:extLst>
              <a:ext uri="{FF2B5EF4-FFF2-40B4-BE49-F238E27FC236}">
                <a16:creationId xmlns:a16="http://schemas.microsoft.com/office/drawing/2014/main" id="{F634248E-8D2D-F790-B673-0BF3EBAD16B4}"/>
              </a:ext>
            </a:extLst>
          </p:cNvPr>
          <p:cNvSpPr txBox="1">
            <a:spLocks noGrp="1"/>
          </p:cNvSpPr>
          <p:nvPr>
            <p:ph type="title"/>
          </p:nvPr>
        </p:nvSpPr>
        <p:spPr>
          <a:xfrm>
            <a:off x="960001" y="627232"/>
            <a:ext cx="10272003" cy="763597"/>
          </a:xfrm>
        </p:spPr>
        <p:txBody>
          <a:bodyPr/>
          <a:lstStyle>
            <a:lvl1pPr>
              <a:defRPr sz="3867"/>
            </a:lvl1pPr>
          </a:lstStyle>
          <a:p>
            <a:pPr lvl="0"/>
            <a:endParaRPr lang="en-US"/>
          </a:p>
        </p:txBody>
      </p:sp>
    </p:spTree>
    <p:extLst>
      <p:ext uri="{BB962C8B-B14F-4D97-AF65-F5344CB8AC3E}">
        <p14:creationId xmlns:p14="http://schemas.microsoft.com/office/powerpoint/2010/main" val="1753104579"/>
      </p:ext>
    </p:extLst>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58"/>
        <p:cNvGrpSpPr/>
        <p:nvPr/>
      </p:nvGrpSpPr>
      <p:grpSpPr>
        <a:xfrm>
          <a:off x="0" y="0"/>
          <a:ext cx="0" cy="0"/>
          <a:chOff x="0" y="0"/>
          <a:chExt cx="0" cy="0"/>
        </a:xfrm>
      </p:grpSpPr>
      <p:grpSp>
        <p:nvGrpSpPr>
          <p:cNvPr id="159" name="Google Shape;159;p22"/>
          <p:cNvGrpSpPr/>
          <p:nvPr/>
        </p:nvGrpSpPr>
        <p:grpSpPr>
          <a:xfrm>
            <a:off x="-1" y="-25399"/>
            <a:ext cx="12192001" cy="6883401"/>
            <a:chOff x="-1" y="-19050"/>
            <a:chExt cx="9144001" cy="5162551"/>
          </a:xfrm>
        </p:grpSpPr>
        <p:pic>
          <p:nvPicPr>
            <p:cNvPr id="160" name="Google Shape;160;p22"/>
            <p:cNvPicPr preferRelativeResize="0"/>
            <p:nvPr/>
          </p:nvPicPr>
          <p:blipFill rotWithShape="1">
            <a:blip r:embed="rId2">
              <a:alphaModFix amt="70000"/>
            </a:blip>
            <a:srcRect r="3567"/>
            <a:stretch/>
          </p:blipFill>
          <p:spPr>
            <a:xfrm rot="5400000" flipH="1">
              <a:off x="1995487" y="-2014536"/>
              <a:ext cx="5153026" cy="9144001"/>
            </a:xfrm>
            <a:prstGeom prst="rect">
              <a:avLst/>
            </a:prstGeom>
            <a:noFill/>
            <a:ln>
              <a:noFill/>
            </a:ln>
          </p:spPr>
        </p:pic>
        <p:pic>
          <p:nvPicPr>
            <p:cNvPr id="161" name="Google Shape;161;p22"/>
            <p:cNvPicPr preferRelativeResize="0"/>
            <p:nvPr/>
          </p:nvPicPr>
          <p:blipFill rotWithShape="1">
            <a:blip r:embed="rId3">
              <a:alphaModFix amt="60000"/>
            </a:blip>
            <a:srcRect l="5750" r="26836"/>
            <a:stretch/>
          </p:blipFill>
          <p:spPr>
            <a:xfrm rot="5400000" flipH="1">
              <a:off x="1990724" y="-866774"/>
              <a:ext cx="5162551" cy="6858000"/>
            </a:xfrm>
            <a:prstGeom prst="rect">
              <a:avLst/>
            </a:prstGeom>
            <a:noFill/>
            <a:ln>
              <a:noFill/>
            </a:ln>
          </p:spPr>
        </p:pic>
      </p:grpSp>
    </p:spTree>
    <p:extLst>
      <p:ext uri="{BB962C8B-B14F-4D97-AF65-F5344CB8AC3E}">
        <p14:creationId xmlns:p14="http://schemas.microsoft.com/office/powerpoint/2010/main" val="4066778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 name="Google Shape;37;p6">
            <a:extLst>
              <a:ext uri="{FF2B5EF4-FFF2-40B4-BE49-F238E27FC236}">
                <a16:creationId xmlns:a16="http://schemas.microsoft.com/office/drawing/2014/main" id="{79918E6C-B415-2DC5-20EC-4EED5E9F5E39}"/>
              </a:ext>
            </a:extLst>
          </p:cNvPr>
          <p:cNvGrpSpPr/>
          <p:nvPr/>
        </p:nvGrpSpPr>
        <p:grpSpPr>
          <a:xfrm>
            <a:off x="-1" y="-8467"/>
            <a:ext cx="12191997" cy="6874934"/>
            <a:chOff x="-1" y="-8467"/>
            <a:chExt cx="12191997" cy="6874934"/>
          </a:xfrm>
        </p:grpSpPr>
        <p:pic>
          <p:nvPicPr>
            <p:cNvPr id="3" name="Google Shape;38;p6">
              <a:extLst>
                <a:ext uri="{FF2B5EF4-FFF2-40B4-BE49-F238E27FC236}">
                  <a16:creationId xmlns:a16="http://schemas.microsoft.com/office/drawing/2014/main" id="{4A88DABA-7D9E-D094-1364-323226ADAEEF}"/>
                </a:ext>
              </a:extLst>
            </p:cNvPr>
            <p:cNvPicPr>
              <a:picLocks noChangeAspect="1"/>
            </p:cNvPicPr>
            <p:nvPr/>
          </p:nvPicPr>
          <p:blipFill>
            <a:blip r:embed="rId2">
              <a:alphaModFix amt="70000"/>
            </a:blip>
            <a:srcRect r="14690"/>
            <a:stretch>
              <a:fillRect/>
            </a:stretch>
          </p:blipFill>
          <p:spPr>
            <a:xfrm flipH="1">
              <a:off x="0" y="0"/>
              <a:ext cx="12191996" cy="6858000"/>
            </a:xfrm>
            <a:prstGeom prst="rect">
              <a:avLst/>
            </a:prstGeom>
            <a:noFill/>
            <a:ln cap="flat">
              <a:noFill/>
            </a:ln>
          </p:spPr>
        </p:pic>
        <p:pic>
          <p:nvPicPr>
            <p:cNvPr id="4" name="Google Shape;39;p6">
              <a:extLst>
                <a:ext uri="{FF2B5EF4-FFF2-40B4-BE49-F238E27FC236}">
                  <a16:creationId xmlns:a16="http://schemas.microsoft.com/office/drawing/2014/main" id="{6C1E31B4-1870-4455-5287-AD6645DED3CA}"/>
                </a:ext>
              </a:extLst>
            </p:cNvPr>
            <p:cNvPicPr>
              <a:picLocks noChangeAspect="1"/>
            </p:cNvPicPr>
            <p:nvPr/>
          </p:nvPicPr>
          <p:blipFill>
            <a:blip r:embed="rId3">
              <a:alphaModFix/>
            </a:blip>
            <a:srcRect l="16434" r="63383"/>
            <a:stretch>
              <a:fillRect/>
            </a:stretch>
          </p:blipFill>
          <p:spPr>
            <a:xfrm rot="10799991">
              <a:off x="-1" y="-8467"/>
              <a:ext cx="1549395" cy="6874934"/>
            </a:xfrm>
            <a:prstGeom prst="rect">
              <a:avLst/>
            </a:prstGeom>
            <a:noFill/>
            <a:ln cap="flat">
              <a:noFill/>
            </a:ln>
          </p:spPr>
        </p:pic>
      </p:grpSp>
      <p:sp>
        <p:nvSpPr>
          <p:cNvPr id="5" name="Google Shape;40;p6">
            <a:extLst>
              <a:ext uri="{FF2B5EF4-FFF2-40B4-BE49-F238E27FC236}">
                <a16:creationId xmlns:a16="http://schemas.microsoft.com/office/drawing/2014/main" id="{424A7BEF-3907-5747-869C-0CCABD523A2E}"/>
              </a:ext>
            </a:extLst>
          </p:cNvPr>
          <p:cNvSpPr txBox="1">
            <a:spLocks noGrp="1"/>
          </p:cNvSpPr>
          <p:nvPr>
            <p:ph type="title"/>
          </p:nvPr>
        </p:nvSpPr>
        <p:spPr>
          <a:xfrm>
            <a:off x="960001" y="627232"/>
            <a:ext cx="10272003" cy="763597"/>
          </a:xfrm>
        </p:spPr>
        <p:txBody>
          <a:bodyPr/>
          <a:lstStyle>
            <a:lvl1pPr>
              <a:defRPr sz="3867"/>
            </a:lvl1pPr>
          </a:lstStyle>
          <a:p>
            <a:pPr lvl="0"/>
            <a:endParaRPr lang="en-US"/>
          </a:p>
        </p:txBody>
      </p:sp>
    </p:spTree>
    <p:extLst>
      <p:ext uri="{BB962C8B-B14F-4D97-AF65-F5344CB8AC3E}">
        <p14:creationId xmlns:p14="http://schemas.microsoft.com/office/powerpoint/2010/main" val="292233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One column text">
    <p:spTree>
      <p:nvGrpSpPr>
        <p:cNvPr id="1" name=""/>
        <p:cNvGrpSpPr/>
        <p:nvPr/>
      </p:nvGrpSpPr>
      <p:grpSpPr>
        <a:xfrm>
          <a:off x="0" y="0"/>
          <a:ext cx="0" cy="0"/>
          <a:chOff x="0" y="0"/>
          <a:chExt cx="0" cy="0"/>
        </a:xfrm>
      </p:grpSpPr>
      <p:grpSp>
        <p:nvGrpSpPr>
          <p:cNvPr id="2" name="Google Shape;42;p7">
            <a:extLst>
              <a:ext uri="{FF2B5EF4-FFF2-40B4-BE49-F238E27FC236}">
                <a16:creationId xmlns:a16="http://schemas.microsoft.com/office/drawing/2014/main" id="{C2D67C5D-1C8B-FB10-EBC4-2DE81BC4049F}"/>
              </a:ext>
            </a:extLst>
          </p:cNvPr>
          <p:cNvGrpSpPr/>
          <p:nvPr/>
        </p:nvGrpSpPr>
        <p:grpSpPr>
          <a:xfrm>
            <a:off x="-1" y="-16935"/>
            <a:ext cx="12191997" cy="6874935"/>
            <a:chOff x="-1" y="-16935"/>
            <a:chExt cx="12191997" cy="6874935"/>
          </a:xfrm>
        </p:grpSpPr>
        <p:pic>
          <p:nvPicPr>
            <p:cNvPr id="3" name="Google Shape;43;p7">
              <a:extLst>
                <a:ext uri="{FF2B5EF4-FFF2-40B4-BE49-F238E27FC236}">
                  <a16:creationId xmlns:a16="http://schemas.microsoft.com/office/drawing/2014/main" id="{FDBD2C68-97D5-E736-4965-DF9F42A8B4BD}"/>
                </a:ext>
              </a:extLst>
            </p:cNvPr>
            <p:cNvPicPr>
              <a:picLocks noChangeAspect="1"/>
            </p:cNvPicPr>
            <p:nvPr/>
          </p:nvPicPr>
          <p:blipFill>
            <a:blip r:embed="rId2">
              <a:alphaModFix amt="70000"/>
            </a:blip>
            <a:srcRect r="14690"/>
            <a:stretch>
              <a:fillRect/>
            </a:stretch>
          </p:blipFill>
          <p:spPr>
            <a:xfrm flipH="1">
              <a:off x="0" y="0"/>
              <a:ext cx="12191996" cy="6858000"/>
            </a:xfrm>
            <a:prstGeom prst="rect">
              <a:avLst/>
            </a:prstGeom>
            <a:noFill/>
            <a:ln cap="flat">
              <a:noFill/>
            </a:ln>
          </p:spPr>
        </p:pic>
        <p:pic>
          <p:nvPicPr>
            <p:cNvPr id="4" name="Google Shape;44;p7">
              <a:extLst>
                <a:ext uri="{FF2B5EF4-FFF2-40B4-BE49-F238E27FC236}">
                  <a16:creationId xmlns:a16="http://schemas.microsoft.com/office/drawing/2014/main" id="{92175AEA-804E-4908-7291-DECB5D080CF9}"/>
                </a:ext>
              </a:extLst>
            </p:cNvPr>
            <p:cNvPicPr>
              <a:picLocks noChangeAspect="1"/>
            </p:cNvPicPr>
            <p:nvPr/>
          </p:nvPicPr>
          <p:blipFill>
            <a:blip r:embed="rId3">
              <a:alphaModFix amt="80000"/>
            </a:blip>
            <a:srcRect l="4533" t="10932" r="43480" b="3326"/>
            <a:stretch>
              <a:fillRect/>
            </a:stretch>
          </p:blipFill>
          <p:spPr>
            <a:xfrm rot="10799991">
              <a:off x="-1" y="-16935"/>
              <a:ext cx="4656664" cy="6874934"/>
            </a:xfrm>
            <a:prstGeom prst="rect">
              <a:avLst/>
            </a:prstGeom>
            <a:noFill/>
            <a:ln cap="flat">
              <a:noFill/>
            </a:ln>
          </p:spPr>
        </p:pic>
      </p:grpSp>
      <p:sp>
        <p:nvSpPr>
          <p:cNvPr id="5" name="Google Shape;45;p7">
            <a:extLst>
              <a:ext uri="{FF2B5EF4-FFF2-40B4-BE49-F238E27FC236}">
                <a16:creationId xmlns:a16="http://schemas.microsoft.com/office/drawing/2014/main" id="{A407F3CE-2E84-4695-E493-1106887A02BE}"/>
              </a:ext>
            </a:extLst>
          </p:cNvPr>
          <p:cNvSpPr txBox="1">
            <a:spLocks noGrp="1"/>
          </p:cNvSpPr>
          <p:nvPr>
            <p:ph type="title"/>
          </p:nvPr>
        </p:nvSpPr>
        <p:spPr>
          <a:xfrm>
            <a:off x="6332402" y="897465"/>
            <a:ext cx="4908800" cy="1400403"/>
          </a:xfrm>
        </p:spPr>
        <p:txBody>
          <a:bodyPr anchor="b"/>
          <a:lstStyle>
            <a:lvl1pPr>
              <a:defRPr sz="3867"/>
            </a:lvl1pPr>
          </a:lstStyle>
          <a:p>
            <a:pPr lvl="0"/>
            <a:endParaRPr lang="en-US"/>
          </a:p>
        </p:txBody>
      </p:sp>
      <p:sp>
        <p:nvSpPr>
          <p:cNvPr id="6" name="Google Shape;46;p7">
            <a:extLst>
              <a:ext uri="{FF2B5EF4-FFF2-40B4-BE49-F238E27FC236}">
                <a16:creationId xmlns:a16="http://schemas.microsoft.com/office/drawing/2014/main" id="{D90B5AD0-3CFD-2432-AFAD-FA264226DD24}"/>
              </a:ext>
            </a:extLst>
          </p:cNvPr>
          <p:cNvSpPr txBox="1">
            <a:spLocks noGrp="1"/>
          </p:cNvSpPr>
          <p:nvPr>
            <p:ph type="subTitle" idx="4294967295"/>
          </p:nvPr>
        </p:nvSpPr>
        <p:spPr>
          <a:xfrm>
            <a:off x="6332402" y="2488036"/>
            <a:ext cx="4908800" cy="3438802"/>
          </a:xfrm>
        </p:spPr>
        <p:txBody>
          <a:bodyPr/>
          <a:lstStyle>
            <a:lvl1pPr>
              <a:lnSpc>
                <a:spcPct val="100000"/>
              </a:lnSpc>
              <a:buFont typeface="Open Sans Light"/>
              <a:defRPr sz="1600"/>
            </a:lvl1pPr>
          </a:lstStyle>
          <a:p>
            <a:pPr lvl="0"/>
            <a:endParaRPr lang="en-US"/>
          </a:p>
        </p:txBody>
      </p:sp>
    </p:spTree>
    <p:extLst>
      <p:ext uri="{BB962C8B-B14F-4D97-AF65-F5344CB8AC3E}">
        <p14:creationId xmlns:p14="http://schemas.microsoft.com/office/powerpoint/2010/main" val="2534092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Main point">
    <p:spTree>
      <p:nvGrpSpPr>
        <p:cNvPr id="1" name=""/>
        <p:cNvGrpSpPr/>
        <p:nvPr/>
      </p:nvGrpSpPr>
      <p:grpSpPr>
        <a:xfrm>
          <a:off x="0" y="0"/>
          <a:ext cx="0" cy="0"/>
          <a:chOff x="0" y="0"/>
          <a:chExt cx="0" cy="0"/>
        </a:xfrm>
      </p:grpSpPr>
      <p:grpSp>
        <p:nvGrpSpPr>
          <p:cNvPr id="2" name="Google Shape;49;p8">
            <a:extLst>
              <a:ext uri="{FF2B5EF4-FFF2-40B4-BE49-F238E27FC236}">
                <a16:creationId xmlns:a16="http://schemas.microsoft.com/office/drawing/2014/main" id="{DD54E2EE-457B-1C16-DD9E-FFAC5D31B196}"/>
              </a:ext>
            </a:extLst>
          </p:cNvPr>
          <p:cNvGrpSpPr/>
          <p:nvPr/>
        </p:nvGrpSpPr>
        <p:grpSpPr>
          <a:xfrm>
            <a:off x="0" y="-8467"/>
            <a:ext cx="12192006" cy="6874934"/>
            <a:chOff x="0" y="-8467"/>
            <a:chExt cx="12192006" cy="6874934"/>
          </a:xfrm>
        </p:grpSpPr>
        <p:pic>
          <p:nvPicPr>
            <p:cNvPr id="3" name="Google Shape;50;p8">
              <a:extLst>
                <a:ext uri="{FF2B5EF4-FFF2-40B4-BE49-F238E27FC236}">
                  <a16:creationId xmlns:a16="http://schemas.microsoft.com/office/drawing/2014/main" id="{79F38830-D74E-CE65-E1A3-130FF5857E12}"/>
                </a:ext>
              </a:extLst>
            </p:cNvPr>
            <p:cNvPicPr>
              <a:picLocks noChangeAspect="1"/>
            </p:cNvPicPr>
            <p:nvPr/>
          </p:nvPicPr>
          <p:blipFill>
            <a:blip r:embed="rId2">
              <a:alphaModFix amt="70000"/>
            </a:blip>
            <a:srcRect r="14690"/>
            <a:stretch>
              <a:fillRect/>
            </a:stretch>
          </p:blipFill>
          <p:spPr>
            <a:xfrm>
              <a:off x="0" y="0"/>
              <a:ext cx="12191996" cy="6858000"/>
            </a:xfrm>
            <a:prstGeom prst="rect">
              <a:avLst/>
            </a:prstGeom>
            <a:noFill/>
            <a:ln cap="flat">
              <a:noFill/>
            </a:ln>
          </p:spPr>
        </p:pic>
        <p:pic>
          <p:nvPicPr>
            <p:cNvPr id="4" name="Google Shape;51;p8">
              <a:extLst>
                <a:ext uri="{FF2B5EF4-FFF2-40B4-BE49-F238E27FC236}">
                  <a16:creationId xmlns:a16="http://schemas.microsoft.com/office/drawing/2014/main" id="{6DD6D578-10E6-DE0D-944A-C55110A6ABCA}"/>
                </a:ext>
              </a:extLst>
            </p:cNvPr>
            <p:cNvPicPr>
              <a:picLocks noChangeAspect="1"/>
            </p:cNvPicPr>
            <p:nvPr/>
          </p:nvPicPr>
          <p:blipFill>
            <a:blip r:embed="rId3">
              <a:alphaModFix amt="80000"/>
            </a:blip>
            <a:srcRect l="101" t="10932" r="55946" b="3326"/>
            <a:stretch>
              <a:fillRect/>
            </a:stretch>
          </p:blipFill>
          <p:spPr>
            <a:xfrm rot="10799991" flipH="1">
              <a:off x="8255002" y="-8467"/>
              <a:ext cx="3937004" cy="6874934"/>
            </a:xfrm>
            <a:prstGeom prst="rect">
              <a:avLst/>
            </a:prstGeom>
            <a:noFill/>
            <a:ln cap="flat">
              <a:noFill/>
            </a:ln>
          </p:spPr>
        </p:pic>
      </p:grpSp>
      <p:sp>
        <p:nvSpPr>
          <p:cNvPr id="5" name="Google Shape;52;p8">
            <a:extLst>
              <a:ext uri="{FF2B5EF4-FFF2-40B4-BE49-F238E27FC236}">
                <a16:creationId xmlns:a16="http://schemas.microsoft.com/office/drawing/2014/main" id="{926F33CB-3B90-B9D8-B4B0-24F8420A6E66}"/>
              </a:ext>
            </a:extLst>
          </p:cNvPr>
          <p:cNvSpPr txBox="1">
            <a:spLocks noGrp="1"/>
          </p:cNvSpPr>
          <p:nvPr>
            <p:ph type="title"/>
          </p:nvPr>
        </p:nvSpPr>
        <p:spPr>
          <a:xfrm>
            <a:off x="950966" y="1570198"/>
            <a:ext cx="8193197" cy="3717602"/>
          </a:xfrm>
        </p:spPr>
        <p:txBody>
          <a:bodyPr anchor="ctr"/>
          <a:lstStyle>
            <a:lvl1pPr>
              <a:defRPr sz="8000"/>
            </a:lvl1pPr>
          </a:lstStyle>
          <a:p>
            <a:pPr lvl="0"/>
            <a:endParaRPr lang="en-US"/>
          </a:p>
        </p:txBody>
      </p:sp>
    </p:spTree>
    <p:extLst>
      <p:ext uri="{BB962C8B-B14F-4D97-AF65-F5344CB8AC3E}">
        <p14:creationId xmlns:p14="http://schemas.microsoft.com/office/powerpoint/2010/main" val="3829211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title and description">
    <p:spTree>
      <p:nvGrpSpPr>
        <p:cNvPr id="1" name=""/>
        <p:cNvGrpSpPr/>
        <p:nvPr/>
      </p:nvGrpSpPr>
      <p:grpSpPr>
        <a:xfrm>
          <a:off x="0" y="0"/>
          <a:ext cx="0" cy="0"/>
          <a:chOff x="0" y="0"/>
          <a:chExt cx="0" cy="0"/>
        </a:xfrm>
      </p:grpSpPr>
      <p:grpSp>
        <p:nvGrpSpPr>
          <p:cNvPr id="2" name="Google Shape;54;p9">
            <a:extLst>
              <a:ext uri="{FF2B5EF4-FFF2-40B4-BE49-F238E27FC236}">
                <a16:creationId xmlns:a16="http://schemas.microsoft.com/office/drawing/2014/main" id="{30A903D9-C6D3-FD35-4ECF-CE23D2E1DF06}"/>
              </a:ext>
            </a:extLst>
          </p:cNvPr>
          <p:cNvGrpSpPr/>
          <p:nvPr/>
        </p:nvGrpSpPr>
        <p:grpSpPr>
          <a:xfrm>
            <a:off x="-1" y="-16935"/>
            <a:ext cx="12191997" cy="6874935"/>
            <a:chOff x="-1" y="-16935"/>
            <a:chExt cx="12191997" cy="6874935"/>
          </a:xfrm>
        </p:grpSpPr>
        <p:pic>
          <p:nvPicPr>
            <p:cNvPr id="3" name="Google Shape;55;p9">
              <a:extLst>
                <a:ext uri="{FF2B5EF4-FFF2-40B4-BE49-F238E27FC236}">
                  <a16:creationId xmlns:a16="http://schemas.microsoft.com/office/drawing/2014/main" id="{00FD9F4B-6E41-E7C1-F03F-60CE0D9C0F29}"/>
                </a:ext>
              </a:extLst>
            </p:cNvPr>
            <p:cNvPicPr>
              <a:picLocks noChangeAspect="1"/>
            </p:cNvPicPr>
            <p:nvPr/>
          </p:nvPicPr>
          <p:blipFill>
            <a:blip r:embed="rId2">
              <a:alphaModFix amt="70000"/>
            </a:blip>
            <a:srcRect r="14690"/>
            <a:stretch>
              <a:fillRect/>
            </a:stretch>
          </p:blipFill>
          <p:spPr>
            <a:xfrm flipH="1">
              <a:off x="0" y="0"/>
              <a:ext cx="12191996" cy="6858000"/>
            </a:xfrm>
            <a:prstGeom prst="rect">
              <a:avLst/>
            </a:prstGeom>
            <a:noFill/>
            <a:ln cap="flat">
              <a:noFill/>
            </a:ln>
          </p:spPr>
        </p:pic>
        <p:pic>
          <p:nvPicPr>
            <p:cNvPr id="4" name="Google Shape;56;p9">
              <a:extLst>
                <a:ext uri="{FF2B5EF4-FFF2-40B4-BE49-F238E27FC236}">
                  <a16:creationId xmlns:a16="http://schemas.microsoft.com/office/drawing/2014/main" id="{BEE80E1E-F9B6-45ED-3614-FCEBD5F6EB03}"/>
                </a:ext>
              </a:extLst>
            </p:cNvPr>
            <p:cNvPicPr>
              <a:picLocks noChangeAspect="1"/>
            </p:cNvPicPr>
            <p:nvPr/>
          </p:nvPicPr>
          <p:blipFill>
            <a:blip r:embed="rId3">
              <a:alphaModFix/>
            </a:blip>
            <a:srcRect l="6188" t="6959" r="39193" b="32995"/>
            <a:stretch>
              <a:fillRect/>
            </a:stretch>
          </p:blipFill>
          <p:spPr>
            <a:xfrm rot="5400013" flipH="1">
              <a:off x="-37121" y="20185"/>
              <a:ext cx="4790239" cy="4715999"/>
            </a:xfrm>
            <a:prstGeom prst="rect">
              <a:avLst/>
            </a:prstGeom>
            <a:noFill/>
            <a:ln cap="flat">
              <a:noFill/>
            </a:ln>
          </p:spPr>
        </p:pic>
      </p:grpSp>
      <p:sp>
        <p:nvSpPr>
          <p:cNvPr id="5" name="Google Shape;57;p9">
            <a:extLst>
              <a:ext uri="{FF2B5EF4-FFF2-40B4-BE49-F238E27FC236}">
                <a16:creationId xmlns:a16="http://schemas.microsoft.com/office/drawing/2014/main" id="{075EA895-EE80-4DA7-A77C-25F2AAFEEE03}"/>
              </a:ext>
            </a:extLst>
          </p:cNvPr>
          <p:cNvSpPr txBox="1">
            <a:spLocks noGrp="1"/>
          </p:cNvSpPr>
          <p:nvPr>
            <p:ph type="title"/>
          </p:nvPr>
        </p:nvSpPr>
        <p:spPr>
          <a:xfrm>
            <a:off x="5738801" y="1558997"/>
            <a:ext cx="5393597" cy="1976402"/>
          </a:xfrm>
        </p:spPr>
        <p:txBody>
          <a:bodyPr anchor="b"/>
          <a:lstStyle>
            <a:lvl1pPr algn="r">
              <a:defRPr/>
            </a:lvl1pPr>
          </a:lstStyle>
          <a:p>
            <a:pPr lvl="0"/>
            <a:endParaRPr lang="en-US"/>
          </a:p>
        </p:txBody>
      </p:sp>
      <p:sp>
        <p:nvSpPr>
          <p:cNvPr id="6" name="Google Shape;58;p9">
            <a:extLst>
              <a:ext uri="{FF2B5EF4-FFF2-40B4-BE49-F238E27FC236}">
                <a16:creationId xmlns:a16="http://schemas.microsoft.com/office/drawing/2014/main" id="{047C8159-392B-399C-9A48-07DA4B954A9E}"/>
              </a:ext>
            </a:extLst>
          </p:cNvPr>
          <p:cNvSpPr txBox="1">
            <a:spLocks noGrp="1"/>
          </p:cNvSpPr>
          <p:nvPr>
            <p:ph type="subTitle" idx="4294967295"/>
          </p:nvPr>
        </p:nvSpPr>
        <p:spPr>
          <a:xfrm>
            <a:off x="5738801" y="3652195"/>
            <a:ext cx="5393597" cy="1646797"/>
          </a:xfrm>
        </p:spPr>
        <p:txBody>
          <a:bodyPr/>
          <a:lstStyle>
            <a:lvl1pPr algn="r">
              <a:lnSpc>
                <a:spcPct val="100000"/>
              </a:lnSpc>
              <a:buNone/>
              <a:defRPr sz="1600"/>
            </a:lvl1pPr>
          </a:lstStyle>
          <a:p>
            <a:pPr lvl="0"/>
            <a:endParaRPr lang="en-US"/>
          </a:p>
        </p:txBody>
      </p:sp>
    </p:spTree>
    <p:extLst>
      <p:ext uri="{BB962C8B-B14F-4D97-AF65-F5344CB8AC3E}">
        <p14:creationId xmlns:p14="http://schemas.microsoft.com/office/powerpoint/2010/main" val="3079200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aption">
    <p:spTree>
      <p:nvGrpSpPr>
        <p:cNvPr id="1" name=""/>
        <p:cNvGrpSpPr/>
        <p:nvPr/>
      </p:nvGrpSpPr>
      <p:grpSpPr>
        <a:xfrm>
          <a:off x="0" y="0"/>
          <a:ext cx="0" cy="0"/>
          <a:chOff x="0" y="0"/>
          <a:chExt cx="0" cy="0"/>
        </a:xfrm>
      </p:grpSpPr>
      <p:sp>
        <p:nvSpPr>
          <p:cNvPr id="2" name="Google Shape;61;p10">
            <a:extLst>
              <a:ext uri="{FF2B5EF4-FFF2-40B4-BE49-F238E27FC236}">
                <a16:creationId xmlns:a16="http://schemas.microsoft.com/office/drawing/2014/main" id="{9FBBD415-935B-9F63-9D5F-18B21A1A98EF}"/>
              </a:ext>
            </a:extLst>
          </p:cNvPr>
          <p:cNvSpPr txBox="1">
            <a:spLocks noGrp="1"/>
          </p:cNvSpPr>
          <p:nvPr>
            <p:ph type="title"/>
          </p:nvPr>
        </p:nvSpPr>
        <p:spPr>
          <a:xfrm>
            <a:off x="960001" y="627232"/>
            <a:ext cx="10272003" cy="763597"/>
          </a:xfrm>
          <a:solidFill>
            <a:srgbClr val="1D0349"/>
          </a:solidFill>
        </p:spPr>
        <p:txBody>
          <a:bodyPr/>
          <a:lstStyle>
            <a:lvl1pPr>
              <a:defRPr sz="3867"/>
            </a:lvl1pPr>
          </a:lstStyle>
          <a:p>
            <a:pPr lvl="0"/>
            <a:endParaRPr lang="en-US"/>
          </a:p>
        </p:txBody>
      </p:sp>
    </p:spTree>
    <p:extLst>
      <p:ext uri="{BB962C8B-B14F-4D97-AF65-F5344CB8AC3E}">
        <p14:creationId xmlns:p14="http://schemas.microsoft.com/office/powerpoint/2010/main" val="3132134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D0349"/>
        </a:solidFill>
        <a:effectLst/>
      </p:bgPr>
    </p:bg>
    <p:spTree>
      <p:nvGrpSpPr>
        <p:cNvPr id="1" name=""/>
        <p:cNvGrpSpPr/>
        <p:nvPr/>
      </p:nvGrpSpPr>
      <p:grpSpPr>
        <a:xfrm>
          <a:off x="0" y="0"/>
          <a:ext cx="0" cy="0"/>
          <a:chOff x="0" y="0"/>
          <a:chExt cx="0" cy="0"/>
        </a:xfrm>
      </p:grpSpPr>
      <p:sp>
        <p:nvSpPr>
          <p:cNvPr id="2" name="Google Shape;6;p1">
            <a:extLst>
              <a:ext uri="{FF2B5EF4-FFF2-40B4-BE49-F238E27FC236}">
                <a16:creationId xmlns:a16="http://schemas.microsoft.com/office/drawing/2014/main" id="{3F94AFE4-2F5E-CCAB-BCF6-B6F4DE87E663}"/>
              </a:ext>
            </a:extLst>
          </p:cNvPr>
          <p:cNvSpPr txBox="1">
            <a:spLocks noGrp="1"/>
          </p:cNvSpPr>
          <p:nvPr>
            <p:ph type="title"/>
          </p:nvPr>
        </p:nvSpPr>
        <p:spPr>
          <a:xfrm>
            <a:off x="415603" y="593363"/>
            <a:ext cx="11360798" cy="763597"/>
          </a:xfrm>
          <a:prstGeom prst="rect">
            <a:avLst/>
          </a:prstGeom>
          <a:noFill/>
          <a:ln>
            <a:noFill/>
          </a:ln>
        </p:spPr>
        <p:txBody>
          <a:bodyPr vert="horz" wrap="square" lIns="91421" tIns="91421" rIns="91421" bIns="91421" anchor="t" anchorCtr="0" compatLnSpc="1">
            <a:noAutofit/>
          </a:bodyPr>
          <a:lstStyle/>
          <a:p>
            <a:pPr lvl="0"/>
            <a:endParaRPr lang="en-US"/>
          </a:p>
        </p:txBody>
      </p:sp>
      <p:sp>
        <p:nvSpPr>
          <p:cNvPr id="3" name="Google Shape;7;p1">
            <a:extLst>
              <a:ext uri="{FF2B5EF4-FFF2-40B4-BE49-F238E27FC236}">
                <a16:creationId xmlns:a16="http://schemas.microsoft.com/office/drawing/2014/main" id="{B66C6322-AD96-6D03-E661-4D0E69E2122B}"/>
              </a:ext>
            </a:extLst>
          </p:cNvPr>
          <p:cNvSpPr txBox="1">
            <a:spLocks noGrp="1"/>
          </p:cNvSpPr>
          <p:nvPr>
            <p:ph type="body" idx="1"/>
          </p:nvPr>
        </p:nvSpPr>
        <p:spPr>
          <a:xfrm>
            <a:off x="415603" y="1536630"/>
            <a:ext cx="11360798" cy="4555202"/>
          </a:xfrm>
          <a:prstGeom prst="rect">
            <a:avLst/>
          </a:prstGeom>
          <a:noFill/>
          <a:ln>
            <a:noFill/>
          </a:ln>
        </p:spPr>
        <p:txBody>
          <a:bodyPr vert="horz" wrap="square" lIns="91421" tIns="91421" rIns="91421" bIns="91421"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xStyles>
    <p:titleStyle>
      <a:lvl1pPr marL="0" marR="0" lvl="0" indent="0" algn="l" defTabSz="914400" rtl="0" fontAlgn="auto" hangingPunct="1">
        <a:lnSpc>
          <a:spcPct val="100000"/>
        </a:lnSpc>
        <a:spcBef>
          <a:spcPts val="0"/>
        </a:spcBef>
        <a:spcAft>
          <a:spcPts val="0"/>
        </a:spcAft>
        <a:buNone/>
        <a:tabLst/>
        <a:defRPr lang="en-US" sz="2900" b="1" i="0" u="none" strike="noStrike" kern="0" cap="none" spc="0" baseline="0">
          <a:solidFill>
            <a:srgbClr val="FFFFFF"/>
          </a:solidFill>
          <a:uFillTx/>
          <a:latin typeface="Michroma"/>
          <a:ea typeface="Michroma"/>
          <a:cs typeface="Michroma"/>
        </a:defRPr>
      </a:lvl1pPr>
    </p:titleStyle>
    <p:bodyStyle>
      <a:lvl1pPr marL="457200" marR="0" lvl="0" indent="-342900" algn="l" defTabSz="914400" rtl="0" fontAlgn="auto" hangingPunct="1">
        <a:lnSpc>
          <a:spcPct val="115000"/>
        </a:lnSpc>
        <a:spcBef>
          <a:spcPts val="0"/>
        </a:spcBef>
        <a:spcAft>
          <a:spcPts val="0"/>
        </a:spcAft>
        <a:buClr>
          <a:srgbClr val="FFFFFF"/>
        </a:buClr>
        <a:buSzPts val="1800"/>
        <a:buFont typeface="Open Sans"/>
        <a:buChar char="●"/>
        <a:tabLst/>
        <a:defRPr lang="en-US" sz="1800" b="0" i="0" u="none" strike="noStrike" kern="0" cap="none" spc="0" baseline="0">
          <a:solidFill>
            <a:srgbClr val="FFFFFF"/>
          </a:solidFill>
          <a:uFillTx/>
          <a:latin typeface="Open Sans"/>
          <a:ea typeface="Open Sans"/>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900"/>
              <a:buFont typeface="Michroma"/>
              <a:buNone/>
              <a:defRPr sz="2900" b="1">
                <a:solidFill>
                  <a:schemeClr val="dk1"/>
                </a:solidFill>
                <a:latin typeface="Michroma"/>
                <a:ea typeface="Michroma"/>
                <a:cs typeface="Michroma"/>
                <a:sym typeface="Michroma"/>
              </a:defRPr>
            </a:lvl1pPr>
            <a:lvl2pPr lvl="1">
              <a:spcBef>
                <a:spcPts val="0"/>
              </a:spcBef>
              <a:spcAft>
                <a:spcPts val="0"/>
              </a:spcAft>
              <a:buClr>
                <a:schemeClr val="dk1"/>
              </a:buClr>
              <a:buSzPts val="3000"/>
              <a:buNone/>
              <a:defRPr sz="3000">
                <a:solidFill>
                  <a:schemeClr val="dk1"/>
                </a:solidFill>
              </a:defRPr>
            </a:lvl2pPr>
            <a:lvl3pPr lvl="2">
              <a:spcBef>
                <a:spcPts val="0"/>
              </a:spcBef>
              <a:spcAft>
                <a:spcPts val="0"/>
              </a:spcAft>
              <a:buClr>
                <a:schemeClr val="dk1"/>
              </a:buClr>
              <a:buSzPts val="3000"/>
              <a:buNone/>
              <a:defRPr sz="3000">
                <a:solidFill>
                  <a:schemeClr val="dk1"/>
                </a:solidFill>
              </a:defRPr>
            </a:lvl3pPr>
            <a:lvl4pPr lvl="3">
              <a:spcBef>
                <a:spcPts val="0"/>
              </a:spcBef>
              <a:spcAft>
                <a:spcPts val="0"/>
              </a:spcAft>
              <a:buClr>
                <a:schemeClr val="dk1"/>
              </a:buClr>
              <a:buSzPts val="3000"/>
              <a:buNone/>
              <a:defRPr sz="3000">
                <a:solidFill>
                  <a:schemeClr val="dk1"/>
                </a:solidFill>
              </a:defRPr>
            </a:lvl4pPr>
            <a:lvl5pPr lvl="4">
              <a:spcBef>
                <a:spcPts val="0"/>
              </a:spcBef>
              <a:spcAft>
                <a:spcPts val="0"/>
              </a:spcAft>
              <a:buClr>
                <a:schemeClr val="dk1"/>
              </a:buClr>
              <a:buSzPts val="3000"/>
              <a:buNone/>
              <a:defRPr sz="3000">
                <a:solidFill>
                  <a:schemeClr val="dk1"/>
                </a:solidFill>
              </a:defRPr>
            </a:lvl5pPr>
            <a:lvl6pPr lvl="5">
              <a:spcBef>
                <a:spcPts val="0"/>
              </a:spcBef>
              <a:spcAft>
                <a:spcPts val="0"/>
              </a:spcAft>
              <a:buClr>
                <a:schemeClr val="dk1"/>
              </a:buClr>
              <a:buSzPts val="3000"/>
              <a:buNone/>
              <a:defRPr sz="3000">
                <a:solidFill>
                  <a:schemeClr val="dk1"/>
                </a:solidFill>
              </a:defRPr>
            </a:lvl6pPr>
            <a:lvl7pPr lvl="6">
              <a:spcBef>
                <a:spcPts val="0"/>
              </a:spcBef>
              <a:spcAft>
                <a:spcPts val="0"/>
              </a:spcAft>
              <a:buClr>
                <a:schemeClr val="dk1"/>
              </a:buClr>
              <a:buSzPts val="3000"/>
              <a:buNone/>
              <a:defRPr sz="3000">
                <a:solidFill>
                  <a:schemeClr val="dk1"/>
                </a:solidFill>
              </a:defRPr>
            </a:lvl7pPr>
            <a:lvl8pPr lvl="7">
              <a:spcBef>
                <a:spcPts val="0"/>
              </a:spcBef>
              <a:spcAft>
                <a:spcPts val="0"/>
              </a:spcAft>
              <a:buClr>
                <a:schemeClr val="dk1"/>
              </a:buClr>
              <a:buSzPts val="3000"/>
              <a:buNone/>
              <a:defRPr sz="3000">
                <a:solidFill>
                  <a:schemeClr val="dk1"/>
                </a:solidFill>
              </a:defRPr>
            </a:lvl8pPr>
            <a:lvl9pPr lvl="8">
              <a:spcBef>
                <a:spcPts val="0"/>
              </a:spcBef>
              <a:spcAft>
                <a:spcPts val="0"/>
              </a:spcAft>
              <a:buClr>
                <a:schemeClr val="dk1"/>
              </a:buClr>
              <a:buSzPts val="3000"/>
              <a:buNone/>
              <a:defRPr sz="30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167875722"/>
      </p:ext>
    </p:extLst>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E46962"/>
          </p15:clr>
        </p15:guide>
        <p15:guide id="2" pos="2880">
          <p15:clr>
            <a:srgbClr val="E46962"/>
          </p15:clr>
        </p15:guide>
        <p15:guide id="3" pos="449">
          <p15:clr>
            <a:srgbClr val="E46962"/>
          </p15:clr>
        </p15:guide>
        <p15:guide id="4" orient="horz" pos="340">
          <p15:clr>
            <a:srgbClr val="E46962"/>
          </p15:clr>
        </p15:guide>
        <p15:guide id="5" orient="horz" pos="2895">
          <p15:clr>
            <a:srgbClr val="E46962"/>
          </p15:clr>
        </p15:guide>
        <p15:guide id="6" pos="5311">
          <p15:clr>
            <a:srgbClr val="E46962"/>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20.svg"/><Relationship Id="rId7"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png"/><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4.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2.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6.png"/><Relationship Id="rId4" Type="http://schemas.openxmlformats.org/officeDocument/2006/relationships/image" Target="../media/image24.sv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2.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6.png"/><Relationship Id="rId4" Type="http://schemas.openxmlformats.org/officeDocument/2006/relationships/image" Target="../media/image24.sv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2.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6.png"/><Relationship Id="rId4" Type="http://schemas.openxmlformats.org/officeDocument/2006/relationships/image" Target="../media/image24.sv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2.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6.png"/><Relationship Id="rId4" Type="http://schemas.openxmlformats.org/officeDocument/2006/relationships/image" Target="../media/image24.svg"/></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6.png"/><Relationship Id="rId7" Type="http://schemas.openxmlformats.org/officeDocument/2006/relationships/image" Target="../media/image28.sv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 Id="rId9" Type="http://schemas.openxmlformats.org/officeDocument/2006/relationships/image" Target="../media/image30.svg"/></Relationships>
</file>

<file path=ppt/slides/_rels/slide17.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18.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s://www.rfidjournal.com/video/delta-uses-rfid-for-baggage-handling-and-tracking/195283/" TargetMode="External"/><Relationship Id="rId2" Type="http://schemas.openxmlformats.org/officeDocument/2006/relationships/image" Target="../media/image32.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hyperlink" Target="https://www.supplychainbrain.com/articles/3137-johnson-johnson-finds-wide-range-of-uses-for-rfid?" TargetMode="External"/><Relationship Id="rId2" Type="http://schemas.openxmlformats.org/officeDocument/2006/relationships/image" Target="../media/image33.png"/><Relationship Id="rId1" Type="http://schemas.openxmlformats.org/officeDocument/2006/relationships/slideLayout" Target="../slideLayouts/slideLayout19.xml"/><Relationship Id="rId4" Type="http://schemas.openxmlformats.org/officeDocument/2006/relationships/hyperlink" Target="https://identimedical.com/johnson-johnson-expands-use-of-identis-tracking-solutions-in-south-america/"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corerfid.com/news/rfid-helps-bmw-mini-jit-manufacturing/" TargetMode="External"/><Relationship Id="rId2" Type="http://schemas.openxmlformats.org/officeDocument/2006/relationships/image" Target="../media/image34.jpe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hyperlink" Target="https://www.cisper.nl/en/case-studies/case-study-managing-millions-of-fans-at-the-fifa-world-cup-qatar-2022-with-rfid" TargetMode="External"/><Relationship Id="rId2" Type="http://schemas.openxmlformats.org/officeDocument/2006/relationships/image" Target="../media/image35.jpeg"/><Relationship Id="rId1" Type="http://schemas.openxmlformats.org/officeDocument/2006/relationships/slideLayout" Target="../slideLayouts/slideLayout19.xml"/><Relationship Id="rId4" Type="http://schemas.openxmlformats.org/officeDocument/2006/relationships/hyperlink" Target="https://www.corerfid.com/news/rfid-helps-bmw-mini-jit-manufacturin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7.svg"/></Relationships>
</file>

<file path=ppt/slides/_rels/slide26.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sv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40.png"/><Relationship Id="rId11" Type="http://schemas.openxmlformats.org/officeDocument/2006/relationships/image" Target="../media/image45.svg"/><Relationship Id="rId5" Type="http://schemas.openxmlformats.org/officeDocument/2006/relationships/image" Target="../media/image39.sv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sv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10.xml"/><Relationship Id="rId6" Type="http://schemas.openxmlformats.org/officeDocument/2006/relationships/image" Target="../media/image42.sv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svg"/></Relationships>
</file>

<file path=ppt/slides/_rels/slide2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svg"/><Relationship Id="rId7" Type="http://schemas.openxmlformats.org/officeDocument/2006/relationships/image" Target="../media/image43.png"/><Relationship Id="rId12" Type="http://schemas.openxmlformats.org/officeDocument/2006/relationships/image" Target="../media/image48.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svg"/></Relationships>
</file>

<file path=ppt/slides/_rels/slide29.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8.xml"/><Relationship Id="rId5" Type="http://schemas.openxmlformats.org/officeDocument/2006/relationships/image" Target="../media/image50.sv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10.xml"/><Relationship Id="rId5" Type="http://schemas.openxmlformats.org/officeDocument/2006/relationships/image" Target="../media/image50.svg"/><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sv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4.sv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svg"/><Relationship Id="rId4" Type="http://schemas.openxmlformats.org/officeDocument/2006/relationships/image" Target="../media/image52.svg"/><Relationship Id="rId9" Type="http://schemas.openxmlformats.org/officeDocument/2006/relationships/image" Target="../media/image57.png"/></Relationships>
</file>

<file path=ppt/slides/_rels/slide35.xml.rels><?xml version="1.0" encoding="UTF-8" standalone="yes"?>
<Relationships xmlns="http://schemas.openxmlformats.org/package/2006/relationships"><Relationship Id="rId8" Type="http://schemas.openxmlformats.org/officeDocument/2006/relationships/image" Target="../media/image60.svg"/><Relationship Id="rId13" Type="http://schemas.openxmlformats.org/officeDocument/2006/relationships/image" Target="../media/image53.png"/><Relationship Id="rId3" Type="http://schemas.openxmlformats.org/officeDocument/2006/relationships/image" Target="../media/image62.png"/><Relationship Id="rId7" Type="http://schemas.openxmlformats.org/officeDocument/2006/relationships/image" Target="../media/image59.png"/><Relationship Id="rId12" Type="http://schemas.openxmlformats.org/officeDocument/2006/relationships/image" Target="../media/image56.svg"/><Relationship Id="rId2" Type="http://schemas.openxmlformats.org/officeDocument/2006/relationships/image" Target="../media/image61.png"/><Relationship Id="rId16" Type="http://schemas.openxmlformats.org/officeDocument/2006/relationships/image" Target="../media/image58.svg"/><Relationship Id="rId1" Type="http://schemas.openxmlformats.org/officeDocument/2006/relationships/slideLayout" Target="../slideLayouts/slideLayout12.xml"/><Relationship Id="rId6" Type="http://schemas.openxmlformats.org/officeDocument/2006/relationships/image" Target="../media/image65.svg"/><Relationship Id="rId11" Type="http://schemas.openxmlformats.org/officeDocument/2006/relationships/image" Target="../media/image55.png"/><Relationship Id="rId5" Type="http://schemas.openxmlformats.org/officeDocument/2006/relationships/image" Target="../media/image64.png"/><Relationship Id="rId15" Type="http://schemas.openxmlformats.org/officeDocument/2006/relationships/image" Target="../media/image57.png"/><Relationship Id="rId10" Type="http://schemas.openxmlformats.org/officeDocument/2006/relationships/image" Target="../media/image52.svg"/><Relationship Id="rId4" Type="http://schemas.openxmlformats.org/officeDocument/2006/relationships/image" Target="../media/image63.svg"/><Relationship Id="rId9" Type="http://schemas.openxmlformats.org/officeDocument/2006/relationships/image" Target="../media/image51.png"/><Relationship Id="rId14" Type="http://schemas.openxmlformats.org/officeDocument/2006/relationships/image" Target="../media/image54.svg"/></Relationships>
</file>

<file path=ppt/slides/_rels/slide3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5.svg"/><Relationship Id="rId7" Type="http://schemas.openxmlformats.org/officeDocument/2006/relationships/image" Target="../media/image67.png"/><Relationship Id="rId2" Type="http://schemas.openxmlformats.org/officeDocument/2006/relationships/image" Target="../media/image64.png"/><Relationship Id="rId1" Type="http://schemas.openxmlformats.org/officeDocument/2006/relationships/slideLayout" Target="../slideLayouts/slideLayout12.xml"/><Relationship Id="rId6" Type="http://schemas.openxmlformats.org/officeDocument/2006/relationships/image" Target="../media/image66.jpeg"/><Relationship Id="rId11" Type="http://schemas.openxmlformats.org/officeDocument/2006/relationships/image" Target="../media/image71.svg"/><Relationship Id="rId5" Type="http://schemas.openxmlformats.org/officeDocument/2006/relationships/image" Target="../media/image63.svg"/><Relationship Id="rId10" Type="http://schemas.openxmlformats.org/officeDocument/2006/relationships/image" Target="../media/image70.png"/><Relationship Id="rId4" Type="http://schemas.openxmlformats.org/officeDocument/2006/relationships/image" Target="../media/image62.png"/><Relationship Id="rId9" Type="http://schemas.openxmlformats.org/officeDocument/2006/relationships/image" Target="../media/image69.svg"/></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svg"/><Relationship Id="rId2" Type="http://schemas.openxmlformats.org/officeDocument/2006/relationships/hyperlink" Target="https://www.my.gov.sa/wps/portal/snp/aboutksa/digitaltransformation/dtcontentdetails/policies-and-strategies/a%201-6/!ut/p/z1/pZFBU8IwFIT_ipcey3tp2oLeCjoySIUKCOTCpG3axmnT2kb05xvQgwdBHXN7yW6ymw8YbIApvpc517JWvDTzlvm7WwwDQl2c33qEou_ScBY5S4JLAuujYDIfuCRAMptRb4jRKOzPgsUjQfSA_caPJ1aAP_kfgQFrEpnC1hGXfeqlju1yL7PdmMc2z1xqp2nMqZ8iT7LBQZ0o3egCtlUi9U4oC1OZS81L3XLVZXVbHctb2NSlTKTobK5SuzOnWuRmtJBfENs3ydkx3F00xfHQNd3viY9RtLweTe9Wjkn_KTj3OUfBufZn-0_7MAGWl3X8gSpQMR3kwFqRiVa0vZfWbBdaN92VhRYmBdd5o3tJXVn4nb6oOw2bLzLYGjz9k-9TB9Z7KV5hpQ7fVsLijzTGeChwnrDJKZ-en1lgyNVKizcT8Z_ozJVOG45CU73hurClymrYnDDB5sPUVKtVNaD-w00Wai_28mp3PRXr4B0pDJYd/dz/d5/L2dBISEvZ0FBIS9nQSEh/?mapping=gov.sa.digitaltransformation.details&amp;urile=wcm%3Apath%3A%2FMCIT_en%2FDigitalTransformation%2Fpolicies-and-strategies%2FA%2B1-6" TargetMode="External"/><Relationship Id="rId1" Type="http://schemas.openxmlformats.org/officeDocument/2006/relationships/slideLayout" Target="../slideLayouts/slideLayout30.xml"/><Relationship Id="rId6" Type="http://schemas.openxmlformats.org/officeDocument/2006/relationships/image" Target="../media/image70.png"/><Relationship Id="rId5" Type="http://schemas.openxmlformats.org/officeDocument/2006/relationships/image" Target="../media/image69.svg"/><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2" Type="http://schemas.openxmlformats.org/officeDocument/2006/relationships/hyperlink" Target="https://www.my.gov.sa/wps/portal/snp/aboutksa/digitaltransformation/dtcontentdetails/policies-and-strategies/a%201-6/!ut/p/z1/pZFBU8IwFIT_ipcey3tp2oLeCjoySIUKCOTCpG3axmnT2kb05xvQgwdBHXN7yW6ymw8YbIApvpc517JWvDTzlvm7WwwDQl2c33qEou_ScBY5S4JLAuujYDIfuCRAMptRb4jRKOzPgsUjQfSA_caPJ1aAP_kfgQFrEpnC1hGXfeqlju1yL7PdmMc2z1xqp2nMqZ8iT7LBQZ0o3egCtlUi9U4oC1OZS81L3XLVZXVbHctb2NSlTKTobK5SuzOnWuRmtJBfENs3ydkx3F00xfHQNd3viY9RtLweTe9Wjkn_KTj3OUfBufZn-0_7MAGWl3X8gSpQMR3kwFqRiVa0vZfWbBdaN92VhRYmBdd5o3tJXVn4nb6oOw2bLzLYGjz9k-9TB9Z7KV5hpQ7fVsLijzTGeChwnrDJKZ-en1lgyNVKizcT8Z_ozJVOG45CU73hurClymrYnDDB5sPUVKtVNaD-w00Wai_28mp3PRXr4B0pDJYd/dz/d5/L2dBISEvZ0FBIS9nQSEh/?mapping=gov.sa.digitaltransformation.details&amp;urile=wcm%3Apath%3A%2FMCIT_en%2FDigitalTransformation%2Fpolicies-and-strategies%2FA%2B1-6" TargetMode="External"/><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jpeg"/><Relationship Id="rId1" Type="http://schemas.openxmlformats.org/officeDocument/2006/relationships/slideLayout" Target="../slideLayouts/slideLayout30.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4.svg"/></Relationships>
</file>

<file path=ppt/slides/_rels/slide41.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5.png"/><Relationship Id="rId1" Type="http://schemas.openxmlformats.org/officeDocument/2006/relationships/slideLayout" Target="../slideLayouts/slideLayout30.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4.svg"/></Relationships>
</file>

<file path=ppt/slides/_rels/slide42.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80.png"/><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3" Type="http://schemas.openxmlformats.org/officeDocument/2006/relationships/image" Target="../media/image83.svg"/><Relationship Id="rId7" Type="http://schemas.openxmlformats.org/officeDocument/2006/relationships/image" Target="../media/image87.svg"/><Relationship Id="rId2" Type="http://schemas.openxmlformats.org/officeDocument/2006/relationships/image" Target="../media/image82.png"/><Relationship Id="rId1" Type="http://schemas.openxmlformats.org/officeDocument/2006/relationships/slideLayout" Target="../slideLayouts/slideLayout30.xml"/><Relationship Id="rId6" Type="http://schemas.openxmlformats.org/officeDocument/2006/relationships/image" Target="../media/image86.png"/><Relationship Id="rId5" Type="http://schemas.openxmlformats.org/officeDocument/2006/relationships/image" Target="../media/image85.svg"/><Relationship Id="rId4" Type="http://schemas.openxmlformats.org/officeDocument/2006/relationships/image" Target="../media/image84.png"/></Relationships>
</file>

<file path=ppt/slides/_rels/slide4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svg"/><Relationship Id="rId7" Type="http://schemas.openxmlformats.org/officeDocument/2006/relationships/image" Target="../media/image94.png"/><Relationship Id="rId12" Type="http://schemas.openxmlformats.org/officeDocument/2006/relationships/image" Target="../media/image99.svg"/><Relationship Id="rId2" Type="http://schemas.openxmlformats.org/officeDocument/2006/relationships/image" Target="../media/image89.png"/><Relationship Id="rId1" Type="http://schemas.openxmlformats.org/officeDocument/2006/relationships/slideLayout" Target="../slideLayouts/slideLayout30.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sv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svg"/></Relationships>
</file>

<file path=ppt/slides/_rels/slide47.xml.rels><?xml version="1.0" encoding="UTF-8" standalone="yes"?>
<Relationships xmlns="http://schemas.openxmlformats.org/package/2006/relationships"><Relationship Id="rId3" Type="http://schemas.openxmlformats.org/officeDocument/2006/relationships/image" Target="../media/image90.svg"/><Relationship Id="rId7" Type="http://schemas.openxmlformats.org/officeDocument/2006/relationships/image" Target="../media/image99.svg"/><Relationship Id="rId2" Type="http://schemas.openxmlformats.org/officeDocument/2006/relationships/image" Target="../media/image89.png"/><Relationship Id="rId1" Type="http://schemas.openxmlformats.org/officeDocument/2006/relationships/slideLayout" Target="../slideLayouts/slideLayout30.xml"/><Relationship Id="rId6" Type="http://schemas.openxmlformats.org/officeDocument/2006/relationships/image" Target="../media/image98.png"/><Relationship Id="rId5" Type="http://schemas.openxmlformats.org/officeDocument/2006/relationships/image" Target="../media/image92.svg"/><Relationship Id="rId4" Type="http://schemas.openxmlformats.org/officeDocument/2006/relationships/image" Target="../media/image91.png"/></Relationships>
</file>

<file path=ppt/slides/_rels/slide48.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3" Type="http://schemas.openxmlformats.org/officeDocument/2006/relationships/image" Target="../media/image102.svg"/><Relationship Id="rId2" Type="http://schemas.openxmlformats.org/officeDocument/2006/relationships/image" Target="../media/image101.png"/><Relationship Id="rId1" Type="http://schemas.openxmlformats.org/officeDocument/2006/relationships/slideLayout" Target="../slideLayouts/slideLayout30.xml"/><Relationship Id="rId5" Type="http://schemas.openxmlformats.org/officeDocument/2006/relationships/image" Target="../media/image104.svg"/><Relationship Id="rId4" Type="http://schemas.openxmlformats.org/officeDocument/2006/relationships/image" Target="../media/image103.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50.xml.rels><?xml version="1.0" encoding="UTF-8" standalone="yes"?>
<Relationships xmlns="http://schemas.openxmlformats.org/package/2006/relationships"><Relationship Id="rId3" Type="http://schemas.openxmlformats.org/officeDocument/2006/relationships/image" Target="../media/image83.svg"/><Relationship Id="rId7" Type="http://schemas.openxmlformats.org/officeDocument/2006/relationships/image" Target="../media/image108.svg"/><Relationship Id="rId2" Type="http://schemas.openxmlformats.org/officeDocument/2006/relationships/image" Target="../media/image82.png"/><Relationship Id="rId1" Type="http://schemas.openxmlformats.org/officeDocument/2006/relationships/slideLayout" Target="../slideLayouts/slideLayout30.xml"/><Relationship Id="rId6" Type="http://schemas.openxmlformats.org/officeDocument/2006/relationships/image" Target="../media/image107.png"/><Relationship Id="rId5" Type="http://schemas.openxmlformats.org/officeDocument/2006/relationships/image" Target="../media/image106.svg"/><Relationship Id="rId4" Type="http://schemas.openxmlformats.org/officeDocument/2006/relationships/image" Target="../media/image105.png"/></Relationships>
</file>

<file path=ppt/slides/_rels/slide51.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20.png"/><Relationship Id="rId18" Type="http://schemas.openxmlformats.org/officeDocument/2006/relationships/image" Target="../media/image125.svg"/><Relationship Id="rId3" Type="http://schemas.openxmlformats.org/officeDocument/2006/relationships/image" Target="../media/image110.png"/><Relationship Id="rId21" Type="http://schemas.openxmlformats.org/officeDocument/2006/relationships/image" Target="../media/image128.png"/><Relationship Id="rId7" Type="http://schemas.openxmlformats.org/officeDocument/2006/relationships/image" Target="../media/image114.png"/><Relationship Id="rId12" Type="http://schemas.openxmlformats.org/officeDocument/2006/relationships/image" Target="../media/image119.svg"/><Relationship Id="rId17" Type="http://schemas.openxmlformats.org/officeDocument/2006/relationships/image" Target="../media/image124.png"/><Relationship Id="rId2" Type="http://schemas.openxmlformats.org/officeDocument/2006/relationships/image" Target="../media/image5.png"/><Relationship Id="rId16" Type="http://schemas.openxmlformats.org/officeDocument/2006/relationships/image" Target="../media/image123.svg"/><Relationship Id="rId20" Type="http://schemas.openxmlformats.org/officeDocument/2006/relationships/image" Target="../media/image127.svg"/><Relationship Id="rId1" Type="http://schemas.openxmlformats.org/officeDocument/2006/relationships/slideLayout" Target="../slideLayouts/slideLayout30.xml"/><Relationship Id="rId6" Type="http://schemas.openxmlformats.org/officeDocument/2006/relationships/image" Target="../media/image113.svg"/><Relationship Id="rId11" Type="http://schemas.openxmlformats.org/officeDocument/2006/relationships/image" Target="../media/image118.png"/><Relationship Id="rId5" Type="http://schemas.openxmlformats.org/officeDocument/2006/relationships/image" Target="../media/image112.png"/><Relationship Id="rId15" Type="http://schemas.openxmlformats.org/officeDocument/2006/relationships/image" Target="../media/image122.png"/><Relationship Id="rId10" Type="http://schemas.openxmlformats.org/officeDocument/2006/relationships/image" Target="../media/image117.svg"/><Relationship Id="rId19" Type="http://schemas.openxmlformats.org/officeDocument/2006/relationships/image" Target="../media/image126.png"/><Relationship Id="rId4" Type="http://schemas.openxmlformats.org/officeDocument/2006/relationships/image" Target="../media/image111.svg"/><Relationship Id="rId9" Type="http://schemas.openxmlformats.org/officeDocument/2006/relationships/image" Target="../media/image116.png"/><Relationship Id="rId14" Type="http://schemas.openxmlformats.org/officeDocument/2006/relationships/image" Target="../media/image121.svg"/><Relationship Id="rId22" Type="http://schemas.openxmlformats.org/officeDocument/2006/relationships/image" Target="../media/image129.svg"/></Relationships>
</file>

<file path=ppt/slides/_rels/slide53.xml.rels><?xml version="1.0" encoding="UTF-8" standalone="yes"?>
<Relationships xmlns="http://schemas.openxmlformats.org/package/2006/relationships"><Relationship Id="rId8" Type="http://schemas.openxmlformats.org/officeDocument/2006/relationships/image" Target="../media/image132.png"/><Relationship Id="rId13" Type="http://schemas.openxmlformats.org/officeDocument/2006/relationships/image" Target="../media/image115.png"/><Relationship Id="rId18" Type="http://schemas.openxmlformats.org/officeDocument/2006/relationships/image" Target="../media/image120.png"/><Relationship Id="rId26" Type="http://schemas.openxmlformats.org/officeDocument/2006/relationships/image" Target="../media/image126.png"/><Relationship Id="rId3" Type="http://schemas.openxmlformats.org/officeDocument/2006/relationships/image" Target="../media/image131.svg"/><Relationship Id="rId21" Type="http://schemas.openxmlformats.org/officeDocument/2006/relationships/image" Target="../media/image119.svg"/><Relationship Id="rId7" Type="http://schemas.openxmlformats.org/officeDocument/2006/relationships/image" Target="../media/image63.svg"/><Relationship Id="rId12" Type="http://schemas.openxmlformats.org/officeDocument/2006/relationships/image" Target="../media/image114.png"/><Relationship Id="rId17" Type="http://schemas.openxmlformats.org/officeDocument/2006/relationships/image" Target="../media/image117.svg"/><Relationship Id="rId25" Type="http://schemas.openxmlformats.org/officeDocument/2006/relationships/image" Target="../media/image125.svg"/><Relationship Id="rId2" Type="http://schemas.openxmlformats.org/officeDocument/2006/relationships/image" Target="../media/image130.png"/><Relationship Id="rId16" Type="http://schemas.openxmlformats.org/officeDocument/2006/relationships/image" Target="../media/image116.png"/><Relationship Id="rId20" Type="http://schemas.openxmlformats.org/officeDocument/2006/relationships/image" Target="../media/image118.png"/><Relationship Id="rId1" Type="http://schemas.openxmlformats.org/officeDocument/2006/relationships/slideLayout" Target="../slideLayouts/slideLayout30.xml"/><Relationship Id="rId6" Type="http://schemas.openxmlformats.org/officeDocument/2006/relationships/image" Target="../media/image62.png"/><Relationship Id="rId11" Type="http://schemas.openxmlformats.org/officeDocument/2006/relationships/image" Target="../media/image135.svg"/><Relationship Id="rId24" Type="http://schemas.openxmlformats.org/officeDocument/2006/relationships/image" Target="../media/image124.png"/><Relationship Id="rId5" Type="http://schemas.openxmlformats.org/officeDocument/2006/relationships/image" Target="../media/image113.svg"/><Relationship Id="rId15" Type="http://schemas.openxmlformats.org/officeDocument/2006/relationships/image" Target="../media/image65.svg"/><Relationship Id="rId23" Type="http://schemas.openxmlformats.org/officeDocument/2006/relationships/image" Target="../media/image123.svg"/><Relationship Id="rId10" Type="http://schemas.openxmlformats.org/officeDocument/2006/relationships/image" Target="../media/image134.png"/><Relationship Id="rId19" Type="http://schemas.openxmlformats.org/officeDocument/2006/relationships/image" Target="../media/image121.svg"/><Relationship Id="rId4" Type="http://schemas.openxmlformats.org/officeDocument/2006/relationships/image" Target="../media/image112.png"/><Relationship Id="rId9" Type="http://schemas.openxmlformats.org/officeDocument/2006/relationships/image" Target="../media/image133.svg"/><Relationship Id="rId14" Type="http://schemas.openxmlformats.org/officeDocument/2006/relationships/image" Target="../media/image64.png"/><Relationship Id="rId22" Type="http://schemas.openxmlformats.org/officeDocument/2006/relationships/image" Target="../media/image122.png"/><Relationship Id="rId27" Type="http://schemas.openxmlformats.org/officeDocument/2006/relationships/image" Target="../media/image127.svg"/></Relationships>
</file>

<file path=ppt/slides/_rels/slide54.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3" Type="http://schemas.openxmlformats.org/officeDocument/2006/relationships/image" Target="../media/image138.svg"/><Relationship Id="rId2" Type="http://schemas.openxmlformats.org/officeDocument/2006/relationships/image" Target="../media/image137.png"/><Relationship Id="rId1" Type="http://schemas.openxmlformats.org/officeDocument/2006/relationships/slideLayout" Target="../slideLayouts/slideLayout30.xml"/><Relationship Id="rId5" Type="http://schemas.openxmlformats.org/officeDocument/2006/relationships/image" Target="../media/image140.svg"/><Relationship Id="rId4" Type="http://schemas.openxmlformats.org/officeDocument/2006/relationships/image" Target="../media/image139.png"/></Relationships>
</file>

<file path=ppt/slides/_rels/slide56.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3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1.xml"/></Relationships>
</file>

<file path=ppt/slides/_rels/slide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9.xml"/></Relationships>
</file>

<file path=ppt/slides/_rels/slide61.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6.xml"/></Relationships>
</file>

<file path=ppt/slides/_rels/slide62.xml.rels><?xml version="1.0" encoding="UTF-8" standalone="yes"?>
<Relationships xmlns="http://schemas.openxmlformats.org/package/2006/relationships"><Relationship Id="rId3" Type="http://schemas.openxmlformats.org/officeDocument/2006/relationships/hyperlink" Target="https://www.govividly.com/blog/distribution-retail-margins-cpg-brands" TargetMode="External"/><Relationship Id="rId2" Type="http://schemas.openxmlformats.org/officeDocument/2006/relationships/notesSlide" Target="../notesSlides/notesSlide14.xml"/><Relationship Id="rId1" Type="http://schemas.openxmlformats.org/officeDocument/2006/relationships/slideLayout" Target="../slideLayouts/slideLayout39.xml"/></Relationships>
</file>

<file path=ppt/slides/_rels/slide6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1.xml"/></Relationships>
</file>

<file path=ppt/slides/_rels/slide64.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6.xml"/></Relationships>
</file>

<file path=ppt/slides/_rels/slide65.xml.rels><?xml version="1.0" encoding="UTF-8" standalone="yes"?>
<Relationships xmlns="http://schemas.openxmlformats.org/package/2006/relationships"><Relationship Id="rId3" Type="http://schemas.openxmlformats.org/officeDocument/2006/relationships/image" Target="../media/image145.svg"/><Relationship Id="rId2" Type="http://schemas.openxmlformats.org/officeDocument/2006/relationships/image" Target="../media/image144.png"/><Relationship Id="rId1" Type="http://schemas.openxmlformats.org/officeDocument/2006/relationships/slideLayout" Target="../slideLayouts/slideLayout26.xml"/></Relationships>
</file>

<file path=ppt/slides/_rels/slide66.xml.rels><?xml version="1.0" encoding="UTF-8" standalone="yes"?>
<Relationships xmlns="http://schemas.openxmlformats.org/package/2006/relationships"><Relationship Id="rId3" Type="http://schemas.openxmlformats.org/officeDocument/2006/relationships/image" Target="../media/image147.svg"/><Relationship Id="rId2" Type="http://schemas.openxmlformats.org/officeDocument/2006/relationships/image" Target="../media/image146.png"/><Relationship Id="rId1" Type="http://schemas.openxmlformats.org/officeDocument/2006/relationships/slideLayout" Target="../slideLayouts/slideLayout26.xml"/><Relationship Id="rId5" Type="http://schemas.openxmlformats.org/officeDocument/2006/relationships/image" Target="../media/image149.svg"/><Relationship Id="rId4" Type="http://schemas.openxmlformats.org/officeDocument/2006/relationships/image" Target="../media/image148.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9.xml.rels><?xml version="1.0" encoding="UTF-8" standalone="yes"?>
<Relationships xmlns="http://schemas.openxmlformats.org/package/2006/relationships"><Relationship Id="rId3" Type="http://schemas.openxmlformats.org/officeDocument/2006/relationships/image" Target="../media/image151.png"/><Relationship Id="rId7" Type="http://schemas.openxmlformats.org/officeDocument/2006/relationships/image" Target="../media/image155.png"/><Relationship Id="rId2" Type="http://schemas.openxmlformats.org/officeDocument/2006/relationships/image" Target="../media/image150.png"/><Relationship Id="rId1" Type="http://schemas.openxmlformats.org/officeDocument/2006/relationships/slideLayout" Target="../slideLayouts/slideLayout26.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3" Type="http://schemas.openxmlformats.org/officeDocument/2006/relationships/image" Target="../media/image151.png"/><Relationship Id="rId7" Type="http://schemas.openxmlformats.org/officeDocument/2006/relationships/image" Target="../media/image155.png"/><Relationship Id="rId2" Type="http://schemas.openxmlformats.org/officeDocument/2006/relationships/image" Target="../media/image150.png"/><Relationship Id="rId1" Type="http://schemas.openxmlformats.org/officeDocument/2006/relationships/slideLayout" Target="../slideLayouts/slideLayout26.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71.xml.rels><?xml version="1.0" encoding="UTF-8" standalone="yes"?>
<Relationships xmlns="http://schemas.openxmlformats.org/package/2006/relationships"><Relationship Id="rId3" Type="http://schemas.openxmlformats.org/officeDocument/2006/relationships/image" Target="../media/image157.svg"/><Relationship Id="rId2" Type="http://schemas.openxmlformats.org/officeDocument/2006/relationships/image" Target="../media/image156.png"/><Relationship Id="rId1" Type="http://schemas.openxmlformats.org/officeDocument/2006/relationships/slideLayout" Target="../slideLayouts/slideLayout26.xml"/><Relationship Id="rId5" Type="http://schemas.openxmlformats.org/officeDocument/2006/relationships/image" Target="../media/image159.svg"/><Relationship Id="rId4" Type="http://schemas.openxmlformats.org/officeDocument/2006/relationships/image" Target="../media/image158.png"/></Relationships>
</file>

<file path=ppt/slides/_rels/slide72.xml.rels><?xml version="1.0" encoding="UTF-8" standalone="yes"?>
<Relationships xmlns="http://schemas.openxmlformats.org/package/2006/relationships"><Relationship Id="rId3" Type="http://schemas.openxmlformats.org/officeDocument/2006/relationships/hyperlink" Target="https://opexlearning.com/resources/retail-checkout-counter-waiting-line-management/10165/?" TargetMode="External"/><Relationship Id="rId2" Type="http://schemas.openxmlformats.org/officeDocument/2006/relationships/notesSlide" Target="../notesSlides/notesSlide16.xml"/><Relationship Id="rId1" Type="http://schemas.openxmlformats.org/officeDocument/2006/relationships/slideLayout" Target="../slideLayouts/slideLayout39.xml"/><Relationship Id="rId5" Type="http://schemas.openxmlformats.org/officeDocument/2006/relationships/image" Target="../media/image159.svg"/><Relationship Id="rId4" Type="http://schemas.openxmlformats.org/officeDocument/2006/relationships/image" Target="../media/image158.png"/></Relationships>
</file>

<file path=ppt/slides/_rels/slide7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7.xml"/><Relationship Id="rId1" Type="http://schemas.openxmlformats.org/officeDocument/2006/relationships/slideLayout" Target="../slideLayouts/slideLayout39.xml"/><Relationship Id="rId4" Type="http://schemas.openxmlformats.org/officeDocument/2006/relationships/image" Target="../media/image159.svg"/></Relationships>
</file>

<file path=ppt/slides/_rels/slide7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8.xml"/><Relationship Id="rId1" Type="http://schemas.openxmlformats.org/officeDocument/2006/relationships/slideLayout" Target="../slideLayouts/slideLayout39.xml"/><Relationship Id="rId4" Type="http://schemas.openxmlformats.org/officeDocument/2006/relationships/image" Target="../media/image159.svg"/></Relationships>
</file>

<file path=ppt/slides/_rels/slide75.xml.rels><?xml version="1.0" encoding="UTF-8" standalone="yes"?>
<Relationships xmlns="http://schemas.openxmlformats.org/package/2006/relationships"><Relationship Id="rId3" Type="http://schemas.openxmlformats.org/officeDocument/2006/relationships/image" Target="../media/image161.svg"/><Relationship Id="rId2" Type="http://schemas.openxmlformats.org/officeDocument/2006/relationships/image" Target="../media/image160.png"/><Relationship Id="rId1" Type="http://schemas.openxmlformats.org/officeDocument/2006/relationships/slideLayout" Target="../slideLayouts/slideLayout26.xml"/></Relationships>
</file>

<file path=ppt/slides/_rels/slide76.xml.rels><?xml version="1.0" encoding="UTF-8" standalone="yes"?>
<Relationships xmlns="http://schemas.openxmlformats.org/package/2006/relationships"><Relationship Id="rId2" Type="http://schemas.openxmlformats.org/officeDocument/2006/relationships/hyperlink" Target="https://www.sfda.gov.sa/sites/default/files/2021-06/Implementing-Regulations-of-Food-Law-En.pdf" TargetMode="External"/><Relationship Id="rId1" Type="http://schemas.openxmlformats.org/officeDocument/2006/relationships/slideLayout" Target="../slideLayouts/slideLayout26.xml"/></Relationships>
</file>

<file path=ppt/slides/_rels/slide77.xml.rels><?xml version="1.0" encoding="UTF-8" standalone="yes"?>
<Relationships xmlns="http://schemas.openxmlformats.org/package/2006/relationships"><Relationship Id="rId3" Type="http://schemas.openxmlformats.org/officeDocument/2006/relationships/hyperlink" Target="https://www.sfda.gov.sa/sites/default/files/2021-06/Implementing-Regulations-of-Food-Law-En.pdf" TargetMode="External"/><Relationship Id="rId2" Type="http://schemas.openxmlformats.org/officeDocument/2006/relationships/notesSlide" Target="../notesSlides/notesSlide19.xml"/><Relationship Id="rId1" Type="http://schemas.openxmlformats.org/officeDocument/2006/relationships/slideLayout" Target="../slideLayouts/slideLayout39.xml"/></Relationships>
</file>

<file path=ppt/slides/_rels/slide78.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image" Target="../media/image161.svg"/><Relationship Id="rId7" Type="http://schemas.openxmlformats.org/officeDocument/2006/relationships/image" Target="../media/image165.svg"/><Relationship Id="rId2" Type="http://schemas.openxmlformats.org/officeDocument/2006/relationships/image" Target="../media/image160.png"/><Relationship Id="rId1" Type="http://schemas.openxmlformats.org/officeDocument/2006/relationships/slideLayout" Target="../slideLayouts/slideLayout26.xml"/><Relationship Id="rId6" Type="http://schemas.openxmlformats.org/officeDocument/2006/relationships/image" Target="../media/image164.png"/><Relationship Id="rId5" Type="http://schemas.openxmlformats.org/officeDocument/2006/relationships/image" Target="../media/image163.svg"/><Relationship Id="rId4" Type="http://schemas.openxmlformats.org/officeDocument/2006/relationships/image" Target="../media/image162.png"/><Relationship Id="rId9" Type="http://schemas.openxmlformats.org/officeDocument/2006/relationships/image" Target="../media/image167.svg"/></Relationships>
</file>

<file path=ppt/slides/_rels/slide79.xml.rels><?xml version="1.0" encoding="UTF-8" standalone="yes"?>
<Relationships xmlns="http://schemas.openxmlformats.org/package/2006/relationships"><Relationship Id="rId3" Type="http://schemas.openxmlformats.org/officeDocument/2006/relationships/image" Target="../media/image163.svg"/><Relationship Id="rId7" Type="http://schemas.openxmlformats.org/officeDocument/2006/relationships/image" Target="../media/image167.svg"/><Relationship Id="rId2" Type="http://schemas.openxmlformats.org/officeDocument/2006/relationships/image" Target="../media/image162.png"/><Relationship Id="rId1" Type="http://schemas.openxmlformats.org/officeDocument/2006/relationships/slideLayout" Target="../slideLayouts/slideLayout26.xml"/><Relationship Id="rId6" Type="http://schemas.openxmlformats.org/officeDocument/2006/relationships/image" Target="../media/image166.png"/><Relationship Id="rId5" Type="http://schemas.openxmlformats.org/officeDocument/2006/relationships/image" Target="../media/image165.svg"/><Relationship Id="rId4" Type="http://schemas.openxmlformats.org/officeDocument/2006/relationships/image" Target="../media/image164.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40.xml"/></Relationships>
</file>

<file path=ppt/slides/_rels/slide81.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9.png"/><Relationship Id="rId1" Type="http://schemas.openxmlformats.org/officeDocument/2006/relationships/slideLayout" Target="../slideLayouts/slideLayout40.xml"/></Relationships>
</file>

<file path=ppt/slides/_rels/slide82.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70.png"/><Relationship Id="rId1" Type="http://schemas.openxmlformats.org/officeDocument/2006/relationships/slideLayout" Target="../slideLayouts/slideLayout30.xml"/><Relationship Id="rId6" Type="http://schemas.openxmlformats.org/officeDocument/2006/relationships/image" Target="../media/image172.svg"/><Relationship Id="rId5" Type="http://schemas.openxmlformats.org/officeDocument/2006/relationships/image" Target="../media/image171.png"/><Relationship Id="rId4" Type="http://schemas.openxmlformats.org/officeDocument/2006/relationships/image" Target="../media/image168.png"/></Relationships>
</file>

<file path=ppt/slides/_rels/slide83.xml.rels><?xml version="1.0" encoding="UTF-8" standalone="yes"?>
<Relationships xmlns="http://schemas.openxmlformats.org/package/2006/relationships"><Relationship Id="rId3" Type="http://schemas.openxmlformats.org/officeDocument/2006/relationships/image" Target="../media/image172.svg"/><Relationship Id="rId2" Type="http://schemas.openxmlformats.org/officeDocument/2006/relationships/image" Target="../media/image171.png"/><Relationship Id="rId1" Type="http://schemas.openxmlformats.org/officeDocument/2006/relationships/slideLayout" Target="../slideLayouts/slideLayout30.xml"/></Relationships>
</file>

<file path=ppt/slides/_rels/slide84.xml.rels><?xml version="1.0" encoding="UTF-8" standalone="yes"?>
<Relationships xmlns="http://schemas.openxmlformats.org/package/2006/relationships"><Relationship Id="rId3" Type="http://schemas.openxmlformats.org/officeDocument/2006/relationships/image" Target="../media/image172.svg"/><Relationship Id="rId2" Type="http://schemas.openxmlformats.org/officeDocument/2006/relationships/image" Target="../media/image171.png"/><Relationship Id="rId1" Type="http://schemas.openxmlformats.org/officeDocument/2006/relationships/slideLayout" Target="../slideLayouts/slideLayout30.xml"/></Relationships>
</file>

<file path=ppt/slides/_rels/slide85.xml.rels><?xml version="1.0" encoding="UTF-8" standalone="yes"?>
<Relationships xmlns="http://schemas.openxmlformats.org/package/2006/relationships"><Relationship Id="rId3" Type="http://schemas.openxmlformats.org/officeDocument/2006/relationships/image" Target="../media/image172.svg"/><Relationship Id="rId2" Type="http://schemas.openxmlformats.org/officeDocument/2006/relationships/image" Target="../media/image171.png"/><Relationship Id="rId1" Type="http://schemas.openxmlformats.org/officeDocument/2006/relationships/slideLayout" Target="../slideLayouts/slideLayout30.xml"/><Relationship Id="rId5" Type="http://schemas.microsoft.com/office/2007/relationships/hdphoto" Target="../media/hdphoto1.wdp"/><Relationship Id="rId4" Type="http://schemas.openxmlformats.org/officeDocument/2006/relationships/image" Target="../media/image173.png"/></Relationships>
</file>

<file path=ppt/slides/_rels/slide86.xml.rels><?xml version="1.0" encoding="UTF-8" standalone="yes"?>
<Relationships xmlns="http://schemas.openxmlformats.org/package/2006/relationships"><Relationship Id="rId3" Type="http://schemas.openxmlformats.org/officeDocument/2006/relationships/image" Target="../media/image172.svg"/><Relationship Id="rId2" Type="http://schemas.openxmlformats.org/officeDocument/2006/relationships/image" Target="../media/image171.png"/><Relationship Id="rId1" Type="http://schemas.openxmlformats.org/officeDocument/2006/relationships/slideLayout" Target="../slideLayouts/slideLayout30.xml"/><Relationship Id="rId5" Type="http://schemas.openxmlformats.org/officeDocument/2006/relationships/image" Target="../media/image175.svg"/><Relationship Id="rId4" Type="http://schemas.openxmlformats.org/officeDocument/2006/relationships/image" Target="../media/image174.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9.xml.rels><?xml version="1.0" encoding="UTF-8" standalone="yes"?>
<Relationships xmlns="http://schemas.openxmlformats.org/package/2006/relationships"><Relationship Id="rId2" Type="http://schemas.openxmlformats.org/officeDocument/2006/relationships/image" Target="../media/image176.jp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1.png"/><Relationship Id="rId7" Type="http://schemas.openxmlformats.org/officeDocument/2006/relationships/image" Target="../media/image16.svg"/><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s>
</file>

<file path=ppt/slides/_rels/slide90.xml.rels><?xml version="1.0" encoding="UTF-8" standalone="yes"?>
<Relationships xmlns="http://schemas.openxmlformats.org/package/2006/relationships"><Relationship Id="rId2" Type="http://schemas.openxmlformats.org/officeDocument/2006/relationships/image" Target="../media/image176.jpg"/><Relationship Id="rId1" Type="http://schemas.openxmlformats.org/officeDocument/2006/relationships/slideLayout" Target="../slideLayouts/slideLayout26.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name="Slide2">
    <p:bg>
      <p:bgPr>
        <a:solidFill>
          <a:srgbClr val="1D0349"/>
        </a:solidFill>
        <a:effectLst/>
      </p:bgPr>
    </p:bg>
    <p:spTree>
      <p:nvGrpSpPr>
        <p:cNvPr id="1" name=""/>
        <p:cNvGrpSpPr/>
        <p:nvPr/>
      </p:nvGrpSpPr>
      <p:grpSpPr>
        <a:xfrm>
          <a:off x="0" y="0"/>
          <a:ext cx="0" cy="0"/>
          <a:chOff x="0" y="0"/>
          <a:chExt cx="0" cy="0"/>
        </a:xfrm>
      </p:grpSpPr>
      <p:sp>
        <p:nvSpPr>
          <p:cNvPr id="2" name="Google Shape;173;p26">
            <a:extLst>
              <a:ext uri="{FF2B5EF4-FFF2-40B4-BE49-F238E27FC236}">
                <a16:creationId xmlns:a16="http://schemas.microsoft.com/office/drawing/2014/main" id="{D06308FB-78D9-AB24-CF71-B5B7C7E006B8}"/>
              </a:ext>
            </a:extLst>
          </p:cNvPr>
          <p:cNvSpPr txBox="1">
            <a:spLocks noGrp="1"/>
          </p:cNvSpPr>
          <p:nvPr>
            <p:ph type="subTitle" idx="1"/>
          </p:nvPr>
        </p:nvSpPr>
        <p:spPr/>
        <p:txBody>
          <a:bodyPr lIns="121898" tIns="121898" rIns="121898" bIns="121898"/>
          <a:lstStyle/>
          <a:p>
            <a:pPr marL="0" lvl="0" indent="0"/>
            <a:r>
              <a:rPr lang="en-US" dirty="0"/>
              <a:t>All Possible Futures with Limitless Applications!</a:t>
            </a:r>
          </a:p>
        </p:txBody>
      </p:sp>
      <p:sp>
        <p:nvSpPr>
          <p:cNvPr id="3" name="Google Shape;488;p38">
            <a:extLst>
              <a:ext uri="{FF2B5EF4-FFF2-40B4-BE49-F238E27FC236}">
                <a16:creationId xmlns:a16="http://schemas.microsoft.com/office/drawing/2014/main" id="{9B9AB542-253D-BED7-6AB7-817F874601E7}"/>
              </a:ext>
            </a:extLst>
          </p:cNvPr>
          <p:cNvSpPr txBox="1">
            <a:spLocks noGrp="1"/>
          </p:cNvSpPr>
          <p:nvPr>
            <p:ph type="ctrTitle"/>
          </p:nvPr>
        </p:nvSpPr>
        <p:spPr>
          <a:xfrm>
            <a:off x="950966" y="2379927"/>
            <a:ext cx="9357713" cy="1744519"/>
          </a:xfrm>
        </p:spPr>
        <p:txBody>
          <a:bodyPr lIns="121898" tIns="121898" rIns="121898" bIns="121898"/>
          <a:lstStyle/>
          <a:p>
            <a:pPr lvl="0"/>
            <a:r>
              <a:rPr lang="en-US" sz="3200" b="0" dirty="0">
                <a:solidFill>
                  <a:srgbClr val="9B60F6"/>
                </a:solidFill>
                <a:latin typeface="Lato Black" pitchFamily="34"/>
              </a:rPr>
              <a:t>Technological Developments</a:t>
            </a:r>
          </a:p>
          <a:p>
            <a:pPr lvl="0"/>
            <a:r>
              <a:rPr lang="en-US" sz="6000" dirty="0">
                <a:latin typeface="Lato Black" pitchFamily="34"/>
              </a:rPr>
              <a:t>RAIN RFID Technology</a:t>
            </a:r>
          </a:p>
        </p:txBody>
      </p:sp>
      <p:sp>
        <p:nvSpPr>
          <p:cNvPr id="4" name="Google Shape;535;p42">
            <a:extLst>
              <a:ext uri="{FF2B5EF4-FFF2-40B4-BE49-F238E27FC236}">
                <a16:creationId xmlns:a16="http://schemas.microsoft.com/office/drawing/2014/main" id="{455EC499-0C38-4A7B-2013-10E179336E61}"/>
              </a:ext>
            </a:extLst>
          </p:cNvPr>
          <p:cNvSpPr txBox="1">
            <a:spLocks/>
          </p:cNvSpPr>
          <p:nvPr/>
        </p:nvSpPr>
        <p:spPr>
          <a:xfrm>
            <a:off x="12382527" y="3277840"/>
            <a:ext cx="6756800" cy="12212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600"/>
              <a:buFont typeface="Sora"/>
              <a:buNone/>
              <a:defRPr sz="6667" b="1" i="0" u="none" strike="noStrike" cap="none">
                <a:solidFill>
                  <a:schemeClr val="dk1"/>
                </a:solidFill>
                <a:latin typeface="Sora"/>
                <a:ea typeface="Sora"/>
                <a:cs typeface="Sora"/>
                <a:sym typeface="Sora"/>
              </a:defRPr>
            </a:lvl1pPr>
            <a:lvl2pPr marR="0" lvl="1" algn="ctr" rtl="0">
              <a:lnSpc>
                <a:spcPct val="100000"/>
              </a:lnSpc>
              <a:spcBef>
                <a:spcPts val="0"/>
              </a:spcBef>
              <a:spcAft>
                <a:spcPts val="0"/>
              </a:spcAft>
              <a:buClr>
                <a:schemeClr val="dk1"/>
              </a:buClr>
              <a:buSzPts val="3600"/>
              <a:buFont typeface="Sora"/>
              <a:buNone/>
              <a:defRPr sz="4800" b="1" i="0" u="none" strike="noStrike" cap="none">
                <a:solidFill>
                  <a:schemeClr val="dk1"/>
                </a:solidFill>
                <a:latin typeface="Sora"/>
                <a:ea typeface="Sora"/>
                <a:cs typeface="Sora"/>
                <a:sym typeface="Sora"/>
              </a:defRPr>
            </a:lvl2pPr>
            <a:lvl3pPr marR="0" lvl="2" algn="ctr" rtl="0">
              <a:lnSpc>
                <a:spcPct val="100000"/>
              </a:lnSpc>
              <a:spcBef>
                <a:spcPts val="0"/>
              </a:spcBef>
              <a:spcAft>
                <a:spcPts val="0"/>
              </a:spcAft>
              <a:buClr>
                <a:schemeClr val="dk1"/>
              </a:buClr>
              <a:buSzPts val="3600"/>
              <a:buFont typeface="Sora"/>
              <a:buNone/>
              <a:defRPr sz="4800" b="1" i="0" u="none" strike="noStrike" cap="none">
                <a:solidFill>
                  <a:schemeClr val="dk1"/>
                </a:solidFill>
                <a:latin typeface="Sora"/>
                <a:ea typeface="Sora"/>
                <a:cs typeface="Sora"/>
                <a:sym typeface="Sora"/>
              </a:defRPr>
            </a:lvl3pPr>
            <a:lvl4pPr marR="0" lvl="3" algn="ctr" rtl="0">
              <a:lnSpc>
                <a:spcPct val="100000"/>
              </a:lnSpc>
              <a:spcBef>
                <a:spcPts val="0"/>
              </a:spcBef>
              <a:spcAft>
                <a:spcPts val="0"/>
              </a:spcAft>
              <a:buClr>
                <a:schemeClr val="dk1"/>
              </a:buClr>
              <a:buSzPts val="3600"/>
              <a:buFont typeface="Sora"/>
              <a:buNone/>
              <a:defRPr sz="4800" b="1" i="0" u="none" strike="noStrike" cap="none">
                <a:solidFill>
                  <a:schemeClr val="dk1"/>
                </a:solidFill>
                <a:latin typeface="Sora"/>
                <a:ea typeface="Sora"/>
                <a:cs typeface="Sora"/>
                <a:sym typeface="Sora"/>
              </a:defRPr>
            </a:lvl4pPr>
            <a:lvl5pPr marR="0" lvl="4" algn="ctr" rtl="0">
              <a:lnSpc>
                <a:spcPct val="100000"/>
              </a:lnSpc>
              <a:spcBef>
                <a:spcPts val="0"/>
              </a:spcBef>
              <a:spcAft>
                <a:spcPts val="0"/>
              </a:spcAft>
              <a:buClr>
                <a:schemeClr val="dk1"/>
              </a:buClr>
              <a:buSzPts val="3600"/>
              <a:buFont typeface="Sora"/>
              <a:buNone/>
              <a:defRPr sz="4800" b="1" i="0" u="none" strike="noStrike" cap="none">
                <a:solidFill>
                  <a:schemeClr val="dk1"/>
                </a:solidFill>
                <a:latin typeface="Sora"/>
                <a:ea typeface="Sora"/>
                <a:cs typeface="Sora"/>
                <a:sym typeface="Sora"/>
              </a:defRPr>
            </a:lvl5pPr>
            <a:lvl6pPr marR="0" lvl="5" algn="ctr" rtl="0">
              <a:lnSpc>
                <a:spcPct val="100000"/>
              </a:lnSpc>
              <a:spcBef>
                <a:spcPts val="0"/>
              </a:spcBef>
              <a:spcAft>
                <a:spcPts val="0"/>
              </a:spcAft>
              <a:buClr>
                <a:schemeClr val="dk1"/>
              </a:buClr>
              <a:buSzPts val="3600"/>
              <a:buFont typeface="Sora"/>
              <a:buNone/>
              <a:defRPr sz="4800" b="1" i="0" u="none" strike="noStrike" cap="none">
                <a:solidFill>
                  <a:schemeClr val="dk1"/>
                </a:solidFill>
                <a:latin typeface="Sora"/>
                <a:ea typeface="Sora"/>
                <a:cs typeface="Sora"/>
                <a:sym typeface="Sora"/>
              </a:defRPr>
            </a:lvl6pPr>
            <a:lvl7pPr marR="0" lvl="6" algn="ctr" rtl="0">
              <a:lnSpc>
                <a:spcPct val="100000"/>
              </a:lnSpc>
              <a:spcBef>
                <a:spcPts val="0"/>
              </a:spcBef>
              <a:spcAft>
                <a:spcPts val="0"/>
              </a:spcAft>
              <a:buClr>
                <a:schemeClr val="dk1"/>
              </a:buClr>
              <a:buSzPts val="3600"/>
              <a:buFont typeface="Sora"/>
              <a:buNone/>
              <a:defRPr sz="4800" b="1" i="0" u="none" strike="noStrike" cap="none">
                <a:solidFill>
                  <a:schemeClr val="dk1"/>
                </a:solidFill>
                <a:latin typeface="Sora"/>
                <a:ea typeface="Sora"/>
                <a:cs typeface="Sora"/>
                <a:sym typeface="Sora"/>
              </a:defRPr>
            </a:lvl7pPr>
            <a:lvl8pPr marR="0" lvl="7" algn="ctr" rtl="0">
              <a:lnSpc>
                <a:spcPct val="100000"/>
              </a:lnSpc>
              <a:spcBef>
                <a:spcPts val="0"/>
              </a:spcBef>
              <a:spcAft>
                <a:spcPts val="0"/>
              </a:spcAft>
              <a:buClr>
                <a:schemeClr val="dk1"/>
              </a:buClr>
              <a:buSzPts val="3600"/>
              <a:buFont typeface="Sora"/>
              <a:buNone/>
              <a:defRPr sz="4800" b="1" i="0" u="none" strike="noStrike" cap="none">
                <a:solidFill>
                  <a:schemeClr val="dk1"/>
                </a:solidFill>
                <a:latin typeface="Sora"/>
                <a:ea typeface="Sora"/>
                <a:cs typeface="Sora"/>
                <a:sym typeface="Sora"/>
              </a:defRPr>
            </a:lvl8pPr>
            <a:lvl9pPr marR="0" lvl="8" algn="ctr" rtl="0">
              <a:lnSpc>
                <a:spcPct val="100000"/>
              </a:lnSpc>
              <a:spcBef>
                <a:spcPts val="0"/>
              </a:spcBef>
              <a:spcAft>
                <a:spcPts val="0"/>
              </a:spcAft>
              <a:buClr>
                <a:schemeClr val="dk1"/>
              </a:buClr>
              <a:buSzPts val="3600"/>
              <a:buFont typeface="Sora"/>
              <a:buNone/>
              <a:defRPr sz="4800" b="1" i="0" u="none" strike="noStrike" cap="none">
                <a:solidFill>
                  <a:schemeClr val="dk1"/>
                </a:solidFill>
                <a:latin typeface="Sora"/>
                <a:ea typeface="Sora"/>
                <a:cs typeface="Sora"/>
                <a:sym typeface="Sora"/>
              </a:defRPr>
            </a:lvl9pPr>
          </a:lstStyle>
          <a:p>
            <a:pPr marL="0" marR="0" lvl="0" indent="0" algn="r" defTabSz="914400" rtl="0" eaLnBrk="1" fontAlgn="auto" latinLnBrk="0" hangingPunct="1">
              <a:lnSpc>
                <a:spcPct val="100000"/>
              </a:lnSpc>
              <a:spcBef>
                <a:spcPts val="0"/>
              </a:spcBef>
              <a:spcAft>
                <a:spcPts val="0"/>
              </a:spcAft>
              <a:buClr>
                <a:srgbClr val="FFFFFF"/>
              </a:buClr>
              <a:buSzPts val="3600"/>
              <a:buFont typeface="Sora"/>
              <a:buNone/>
              <a:tabLst/>
              <a:defRPr/>
            </a:pPr>
            <a:r>
              <a:rPr kumimoji="0" lang="en-US" sz="6667" b="1" i="0" u="none" strike="noStrike" kern="0" cap="none" spc="0" normalizeH="0" baseline="0" noProof="0" dirty="0">
                <a:ln>
                  <a:noFill/>
                </a:ln>
                <a:solidFill>
                  <a:srgbClr val="FFFFFF"/>
                </a:solidFill>
                <a:effectLst/>
                <a:uLnTx/>
                <a:uFillTx/>
                <a:latin typeface="Sora"/>
                <a:sym typeface="Sora"/>
              </a:rPr>
              <a:t>Introduction</a:t>
            </a:r>
          </a:p>
        </p:txBody>
      </p:sp>
      <p:sp>
        <p:nvSpPr>
          <p:cNvPr id="5" name="Google Shape;536;p42">
            <a:extLst>
              <a:ext uri="{FF2B5EF4-FFF2-40B4-BE49-F238E27FC236}">
                <a16:creationId xmlns:a16="http://schemas.microsoft.com/office/drawing/2014/main" id="{BF593004-C21F-BD28-4551-CFCBAAEF1CC7}"/>
              </a:ext>
            </a:extLst>
          </p:cNvPr>
          <p:cNvSpPr txBox="1">
            <a:spLocks/>
          </p:cNvSpPr>
          <p:nvPr/>
        </p:nvSpPr>
        <p:spPr>
          <a:xfrm>
            <a:off x="16936527" y="2147645"/>
            <a:ext cx="2202800" cy="12212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6000"/>
              <a:buFont typeface="Sora"/>
              <a:buNone/>
              <a:defRPr sz="8000" b="1" i="0" u="none" strike="noStrike" cap="none">
                <a:solidFill>
                  <a:schemeClr val="lt2"/>
                </a:solidFill>
                <a:latin typeface="Sora"/>
                <a:ea typeface="Sora"/>
                <a:cs typeface="Sora"/>
                <a:sym typeface="Sora"/>
              </a:defRPr>
            </a:lvl1pPr>
            <a:lvl2pPr marR="0" lvl="1"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2pPr>
            <a:lvl3pPr marR="0" lvl="2"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3pPr>
            <a:lvl4pPr marR="0" lvl="3"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4pPr>
            <a:lvl5pPr marR="0" lvl="4"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5pPr>
            <a:lvl6pPr marR="0" lvl="5"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6pPr>
            <a:lvl7pPr marR="0" lvl="6"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7pPr>
            <a:lvl8pPr marR="0" lvl="7"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8pPr>
            <a:lvl9pPr marR="0" lvl="8"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9pPr>
          </a:lstStyle>
          <a:p>
            <a:pPr marL="0" marR="0" lvl="0" indent="0" algn="r" defTabSz="914400" rtl="0" eaLnBrk="1" fontAlgn="auto" latinLnBrk="0" hangingPunct="1">
              <a:lnSpc>
                <a:spcPct val="100000"/>
              </a:lnSpc>
              <a:spcBef>
                <a:spcPts val="0"/>
              </a:spcBef>
              <a:spcAft>
                <a:spcPts val="0"/>
              </a:spcAft>
              <a:buClr>
                <a:srgbClr val="001641"/>
              </a:buClr>
              <a:buSzPts val="6000"/>
              <a:buFont typeface="Sora"/>
              <a:buNone/>
              <a:tabLst/>
              <a:defRPr/>
            </a:pPr>
            <a:r>
              <a:rPr kumimoji="0" lang="en" sz="8000" b="1" i="0" u="none" strike="noStrike" kern="0" cap="none" spc="0" normalizeH="0" baseline="0" noProof="0" dirty="0">
                <a:ln>
                  <a:noFill/>
                </a:ln>
                <a:solidFill>
                  <a:srgbClr val="792FF6"/>
                </a:solidFill>
                <a:effectLst/>
                <a:uLnTx/>
                <a:uFillTx/>
                <a:latin typeface="Sora"/>
                <a:sym typeface="Sora"/>
              </a:rPr>
              <a:t>01</a:t>
            </a:r>
          </a:p>
        </p:txBody>
      </p:sp>
      <p:sp>
        <p:nvSpPr>
          <p:cNvPr id="6" name="Google Shape;537;p42">
            <a:extLst>
              <a:ext uri="{FF2B5EF4-FFF2-40B4-BE49-F238E27FC236}">
                <a16:creationId xmlns:a16="http://schemas.microsoft.com/office/drawing/2014/main" id="{584505DF-3A4C-14BE-A91E-6C037B01ECEB}"/>
              </a:ext>
            </a:extLst>
          </p:cNvPr>
          <p:cNvSpPr txBox="1">
            <a:spLocks/>
          </p:cNvSpPr>
          <p:nvPr/>
        </p:nvSpPr>
        <p:spPr>
          <a:xfrm>
            <a:off x="13298540" y="4481500"/>
            <a:ext cx="5840953" cy="10860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r" rtl="0">
              <a:lnSpc>
                <a:spcPct val="115000"/>
              </a:lnSpc>
              <a:spcBef>
                <a:spcPts val="0"/>
              </a:spcBef>
              <a:spcAft>
                <a:spcPts val="0"/>
              </a:spcAft>
              <a:buClr>
                <a:schemeClr val="lt2"/>
              </a:buClr>
              <a:buSzPts val="1400"/>
              <a:buFont typeface="DM Sans"/>
              <a:buNone/>
              <a:defRPr sz="2133" b="0" i="0" u="none" strike="noStrike" cap="none">
                <a:solidFill>
                  <a:schemeClr val="dk1"/>
                </a:solidFill>
                <a:latin typeface="DM Sans"/>
                <a:ea typeface="DM Sans"/>
                <a:cs typeface="DM Sans"/>
                <a:sym typeface="DM Sans"/>
              </a:defRPr>
            </a:lvl1pPr>
            <a:lvl2pPr marL="914400" marR="0" lvl="1" indent="-317500" algn="ctr" rtl="0">
              <a:lnSpc>
                <a:spcPct val="100000"/>
              </a:lnSpc>
              <a:spcBef>
                <a:spcPts val="0"/>
              </a:spcBef>
              <a:spcAft>
                <a:spcPts val="0"/>
              </a:spcAft>
              <a:buClr>
                <a:schemeClr val="dk1"/>
              </a:buClr>
              <a:buSzPts val="1400"/>
              <a:buFont typeface="DM Sans"/>
              <a:buNone/>
              <a:defRPr sz="1867"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867"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867"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867"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867"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867"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867"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867" b="0" i="0" u="none" strike="noStrike" cap="none">
                <a:solidFill>
                  <a:schemeClr val="dk1"/>
                </a:solidFill>
                <a:latin typeface="DM Sans"/>
                <a:ea typeface="DM Sans"/>
                <a:cs typeface="DM Sans"/>
                <a:sym typeface="DM Sans"/>
              </a:defRPr>
            </a:lvl9pPr>
          </a:lstStyle>
          <a:p>
            <a:pPr marL="0" marR="0" lvl="0" indent="0" algn="r" defTabSz="914400" rtl="0" eaLnBrk="1" fontAlgn="auto" latinLnBrk="0" hangingPunct="1">
              <a:lnSpc>
                <a:spcPct val="115000"/>
              </a:lnSpc>
              <a:spcBef>
                <a:spcPts val="0"/>
              </a:spcBef>
              <a:spcAft>
                <a:spcPts val="0"/>
              </a:spcAft>
              <a:buClr>
                <a:srgbClr val="00FD84"/>
              </a:buClr>
              <a:buSzPts val="1400"/>
              <a:buFont typeface="DM Sans"/>
              <a:buNone/>
              <a:tabLst/>
              <a:defRPr/>
            </a:pPr>
            <a:r>
              <a:rPr kumimoji="0" lang="en-US" sz="1800" b="0" i="0" u="none" strike="noStrike" kern="0" cap="none" spc="0" normalizeH="0" baseline="0" noProof="0" dirty="0">
                <a:ln>
                  <a:noFill/>
                </a:ln>
                <a:solidFill>
                  <a:srgbClr val="FFFFFF"/>
                </a:solidFill>
                <a:effectLst/>
                <a:uLnTx/>
                <a:uFillTx/>
                <a:latin typeface="DM Sans"/>
                <a:sym typeface="DM Sans"/>
              </a:rPr>
              <a:t>A brief introduction on Rain RFID technology, and how it works!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name="Slide13">
    <p:spTree>
      <p:nvGrpSpPr>
        <p:cNvPr id="1" name=""/>
        <p:cNvGrpSpPr/>
        <p:nvPr/>
      </p:nvGrpSpPr>
      <p:grpSpPr>
        <a:xfrm>
          <a:off x="0" y="0"/>
          <a:ext cx="0" cy="0"/>
          <a:chOff x="0" y="0"/>
          <a:chExt cx="0" cy="0"/>
        </a:xfrm>
      </p:grpSpPr>
      <p:sp>
        <p:nvSpPr>
          <p:cNvPr id="2" name="Oval 20">
            <a:extLst>
              <a:ext uri="{FF2B5EF4-FFF2-40B4-BE49-F238E27FC236}">
                <a16:creationId xmlns:a16="http://schemas.microsoft.com/office/drawing/2014/main" id="{8B697305-79FD-6F93-11B2-FED7426A5CFD}"/>
              </a:ext>
            </a:extLst>
          </p:cNvPr>
          <p:cNvSpPr/>
          <p:nvPr/>
        </p:nvSpPr>
        <p:spPr>
          <a:xfrm>
            <a:off x="9956673" y="2740776"/>
            <a:ext cx="79132" cy="79132"/>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EC945"/>
          </a:solidFill>
          <a:ln w="25402" cap="flat">
            <a:solidFill>
              <a:srgbClr val="FEC945"/>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1D0349"/>
              </a:solidFill>
              <a:uFillTx/>
              <a:latin typeface="Arial"/>
            </a:endParaRPr>
          </a:p>
        </p:txBody>
      </p:sp>
      <p:sp>
        <p:nvSpPr>
          <p:cNvPr id="3" name="Oval 21">
            <a:extLst>
              <a:ext uri="{FF2B5EF4-FFF2-40B4-BE49-F238E27FC236}">
                <a16:creationId xmlns:a16="http://schemas.microsoft.com/office/drawing/2014/main" id="{9DCD91A8-36D3-B5D4-3C24-8D61CBBB2844}"/>
              </a:ext>
            </a:extLst>
          </p:cNvPr>
          <p:cNvSpPr/>
          <p:nvPr/>
        </p:nvSpPr>
        <p:spPr>
          <a:xfrm>
            <a:off x="10521315" y="3071533"/>
            <a:ext cx="79132" cy="79132"/>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EC945"/>
          </a:solidFill>
          <a:ln w="25402" cap="flat">
            <a:solidFill>
              <a:srgbClr val="FEC945"/>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1D0349"/>
              </a:solidFill>
              <a:uFillTx/>
              <a:latin typeface="Arial"/>
            </a:endParaRPr>
          </a:p>
        </p:txBody>
      </p:sp>
      <p:sp>
        <p:nvSpPr>
          <p:cNvPr id="4" name="Oval 22">
            <a:extLst>
              <a:ext uri="{FF2B5EF4-FFF2-40B4-BE49-F238E27FC236}">
                <a16:creationId xmlns:a16="http://schemas.microsoft.com/office/drawing/2014/main" id="{4BB7DD6D-BB3B-8C6D-15C1-1B692A3DD892}"/>
              </a:ext>
            </a:extLst>
          </p:cNvPr>
          <p:cNvSpPr/>
          <p:nvPr/>
        </p:nvSpPr>
        <p:spPr>
          <a:xfrm>
            <a:off x="11035665" y="3372389"/>
            <a:ext cx="79132" cy="79132"/>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EC945"/>
          </a:solidFill>
          <a:ln w="25402" cap="flat">
            <a:solidFill>
              <a:srgbClr val="FEC945"/>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1D0349"/>
              </a:solidFill>
              <a:uFillTx/>
              <a:latin typeface="Arial"/>
            </a:endParaRPr>
          </a:p>
        </p:txBody>
      </p:sp>
      <p:pic>
        <p:nvPicPr>
          <p:cNvPr id="5" name="Graphic 7">
            <a:extLst>
              <a:ext uri="{FF2B5EF4-FFF2-40B4-BE49-F238E27FC236}">
                <a16:creationId xmlns:a16="http://schemas.microsoft.com/office/drawing/2014/main" id="{8C8466AE-2B3B-707C-EA36-6EE330BA344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6456669" y="1071640"/>
            <a:ext cx="5461007" cy="5519729"/>
          </a:xfrm>
          <a:prstGeom prst="rect">
            <a:avLst/>
          </a:prstGeom>
          <a:noFill/>
          <a:ln cap="flat">
            <a:noFill/>
          </a:ln>
        </p:spPr>
      </p:pic>
      <p:sp>
        <p:nvSpPr>
          <p:cNvPr id="6" name="Google Shape;741;p69">
            <a:extLst>
              <a:ext uri="{FF2B5EF4-FFF2-40B4-BE49-F238E27FC236}">
                <a16:creationId xmlns:a16="http://schemas.microsoft.com/office/drawing/2014/main" id="{FDBF6062-36C3-1F52-BF1E-9DC9282EF0A9}"/>
              </a:ext>
            </a:extLst>
          </p:cNvPr>
          <p:cNvSpPr txBox="1"/>
          <p:nvPr/>
        </p:nvSpPr>
        <p:spPr>
          <a:xfrm>
            <a:off x="894722" y="601373"/>
            <a:ext cx="7704002" cy="640198"/>
          </a:xfrm>
          <a:prstGeom prst="rect">
            <a:avLst/>
          </a:prstGeom>
          <a:noFill/>
          <a:ln cap="flat">
            <a:noFill/>
          </a:ln>
        </p:spPr>
        <p:txBody>
          <a:bodyPr vert="horz" wrap="square" lIns="91421" tIns="91421" rIns="91421" bIns="9142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0" cap="none" spc="0" baseline="0" dirty="0">
                <a:solidFill>
                  <a:srgbClr val="792FF6"/>
                </a:solidFill>
                <a:uFillTx/>
                <a:latin typeface="Lato Black" pitchFamily="34"/>
                <a:ea typeface="Archivo"/>
                <a:cs typeface="Archivo"/>
              </a:rPr>
              <a:t>Components</a:t>
            </a:r>
            <a:endParaRPr lang="en-US" sz="3600" b="1" i="0" u="none" strike="noStrike" kern="0" cap="none" spc="0" baseline="0" dirty="0">
              <a:solidFill>
                <a:srgbClr val="FFFFFF"/>
              </a:solidFill>
              <a:uFillTx/>
              <a:latin typeface="Lato Black" pitchFamily="34"/>
              <a:ea typeface="Archivo"/>
              <a:cs typeface="Archivo"/>
            </a:endParaRPr>
          </a:p>
        </p:txBody>
      </p:sp>
      <p:sp>
        <p:nvSpPr>
          <p:cNvPr id="7" name="Google Shape;793;p69">
            <a:extLst>
              <a:ext uri="{FF2B5EF4-FFF2-40B4-BE49-F238E27FC236}">
                <a16:creationId xmlns:a16="http://schemas.microsoft.com/office/drawing/2014/main" id="{6B22A6FA-2F51-8B1D-0F5E-2F301BB3C24C}"/>
              </a:ext>
            </a:extLst>
          </p:cNvPr>
          <p:cNvSpPr txBox="1"/>
          <p:nvPr/>
        </p:nvSpPr>
        <p:spPr>
          <a:xfrm>
            <a:off x="894722" y="3367817"/>
            <a:ext cx="5071737" cy="2630472"/>
          </a:xfrm>
          <a:prstGeom prst="rect">
            <a:avLst/>
          </a:prstGeom>
          <a:noFill/>
          <a:ln cap="flat">
            <a:noFill/>
          </a:ln>
        </p:spPr>
        <p:txBody>
          <a:bodyPr vert="horz" wrap="square" lIns="91421" tIns="91421" rIns="91421" bIns="91421" anchor="t" anchorCtr="0" compatLnSpc="1">
            <a:no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kern="0" dirty="0">
                <a:solidFill>
                  <a:srgbClr val="FFFFFF"/>
                </a:solidFill>
                <a:latin typeface="Segoe UI" pitchFamily="34"/>
                <a:ea typeface="Archivo"/>
                <a:cs typeface="Segoe UI" pitchFamily="34"/>
              </a:rPr>
              <a:t>C</a:t>
            </a:r>
            <a:r>
              <a:rPr lang="en-US" sz="1200" b="0" i="0" u="none" strike="noStrike" kern="0" cap="none" spc="0" baseline="0" dirty="0">
                <a:solidFill>
                  <a:srgbClr val="FFFFFF"/>
                </a:solidFill>
                <a:uFillTx/>
                <a:latin typeface="Segoe UI" pitchFamily="34"/>
                <a:ea typeface="Archivo"/>
                <a:cs typeface="Segoe UI" pitchFamily="34"/>
              </a:rPr>
              <a:t>loud systems are the core of the Rain RFID ecosystem, linking the ID of an RFID tag read by an RFID reader to its associated data. Without them, tags are just meaningless IDs, but the cloud brings meaning to these IDs associating them to images, datasets, text files, contracts, and more. </a:t>
            </a:r>
          </a:p>
        </p:txBody>
      </p:sp>
      <p:sp>
        <p:nvSpPr>
          <p:cNvPr id="8" name="Google Shape;792;p69">
            <a:extLst>
              <a:ext uri="{FF2B5EF4-FFF2-40B4-BE49-F238E27FC236}">
                <a16:creationId xmlns:a16="http://schemas.microsoft.com/office/drawing/2014/main" id="{E4B67B90-2F49-49F6-605B-766F35CC655C}"/>
              </a:ext>
            </a:extLst>
          </p:cNvPr>
          <p:cNvSpPr txBox="1"/>
          <p:nvPr/>
        </p:nvSpPr>
        <p:spPr>
          <a:xfrm>
            <a:off x="894722" y="2819909"/>
            <a:ext cx="6119027" cy="457200"/>
          </a:xfrm>
          <a:prstGeom prst="rect">
            <a:avLst/>
          </a:prstGeom>
          <a:noFill/>
          <a:ln cap="flat">
            <a:noFill/>
          </a:ln>
        </p:spPr>
        <p:txBody>
          <a:bodyPr vert="horz" wrap="square" lIns="91421" tIns="91421" rIns="91421" bIns="91421"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1" i="0" u="none" strike="noStrike" kern="0" cap="none" spc="0" baseline="0">
                <a:solidFill>
                  <a:srgbClr val="792FF6"/>
                </a:solidFill>
                <a:uFillTx/>
                <a:latin typeface="Lato Black" pitchFamily="34"/>
                <a:ea typeface="Archivo"/>
                <a:cs typeface="Archivo"/>
              </a:rPr>
              <a:t>Cloud Management System</a:t>
            </a:r>
          </a:p>
        </p:txBody>
      </p:sp>
      <p:pic>
        <p:nvPicPr>
          <p:cNvPr id="9" name="Picture 1">
            <a:extLst>
              <a:ext uri="{FF2B5EF4-FFF2-40B4-BE49-F238E27FC236}">
                <a16:creationId xmlns:a16="http://schemas.microsoft.com/office/drawing/2014/main" id="{41D383CF-C264-72A1-E60C-A51D4EF4A8C9}"/>
              </a:ext>
            </a:extLst>
          </p:cNvPr>
          <p:cNvPicPr>
            <a:picLocks noChangeAspect="1"/>
          </p:cNvPicPr>
          <p:nvPr/>
        </p:nvPicPr>
        <p:blipFill>
          <a:blip r:embed="rId4"/>
          <a:stretch>
            <a:fillRect/>
          </a:stretch>
        </p:blipFill>
        <p:spPr>
          <a:xfrm>
            <a:off x="13870295" y="6858000"/>
            <a:ext cx="5648486" cy="5648486"/>
          </a:xfrm>
          <a:prstGeom prst="rect">
            <a:avLst/>
          </a:prstGeom>
          <a:noFill/>
          <a:ln cap="flat">
            <a:noFill/>
          </a:ln>
        </p:spPr>
      </p:pic>
      <p:pic>
        <p:nvPicPr>
          <p:cNvPr id="10" name="Graphic 13">
            <a:extLst>
              <a:ext uri="{FF2B5EF4-FFF2-40B4-BE49-F238E27FC236}">
                <a16:creationId xmlns:a16="http://schemas.microsoft.com/office/drawing/2014/main" id="{1E216A7B-CB40-ED6B-4566-161BDA86B75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05581" y="2190536"/>
            <a:ext cx="596746" cy="741953"/>
          </a:xfrm>
          <a:prstGeom prst="rect">
            <a:avLst/>
          </a:prstGeom>
          <a:noFill/>
          <a:ln cap="flat">
            <a:noFill/>
          </a:ln>
        </p:spPr>
      </p:pic>
      <p:pic>
        <p:nvPicPr>
          <p:cNvPr id="11" name="Graphic 17">
            <a:extLst>
              <a:ext uri="{FF2B5EF4-FFF2-40B4-BE49-F238E27FC236}">
                <a16:creationId xmlns:a16="http://schemas.microsoft.com/office/drawing/2014/main" id="{65C920BB-335B-1F0E-441E-CAC911A04C4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95754" y="3071533"/>
            <a:ext cx="596755" cy="759966"/>
          </a:xfrm>
          <a:prstGeom prst="rect">
            <a:avLst/>
          </a:prstGeom>
          <a:noFill/>
          <a:ln cap="flat">
            <a:noFill/>
          </a:ln>
        </p:spPr>
      </p:pic>
      <p:pic>
        <p:nvPicPr>
          <p:cNvPr id="12" name="Graphic 19">
            <a:extLst>
              <a:ext uri="{FF2B5EF4-FFF2-40B4-BE49-F238E27FC236}">
                <a16:creationId xmlns:a16="http://schemas.microsoft.com/office/drawing/2014/main" id="{666B8A64-0C4B-41AA-233B-74764E5A988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754480" y="3903345"/>
            <a:ext cx="455983" cy="557710"/>
          </a:xfrm>
          <a:prstGeom prst="rect">
            <a:avLst/>
          </a:prstGeom>
          <a:noFill/>
          <a:ln cap="flat">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42" presetClass="path" presetSubtype="0" repeatCount="indefinite" accel="50000" decel="50000" autoRev="1" fill="hold" nodeType="withEffect">
                                  <p:stCondLst>
                                    <p:cond delay="0"/>
                                  </p:stCondLst>
                                  <p:childTnLst>
                                    <p:animMotion origin="layout" path="M -4.79167E-6 3.7037E-7 L -4.79167E-6 -0.04213 ">
                                      <p:cBhvr>
                                        <p:cTn id="6" dur="3000" fill="hold"/>
                                        <p:tgtEl>
                                          <p:spTgt spid="10"/>
                                        </p:tgtEl>
                                        <p:attrNameLst>
                                          <p:attrName>ppt_x</p:attrName>
                                        </p:attrNameLst>
                                      </p:cBhvr>
                                    </p:animMotion>
                                  </p:childTnLst>
                                </p:cTn>
                              </p:par>
                              <p:par>
                                <p:cTn id="7" presetID="42" presetClass="path" presetSubtype="0" repeatCount="indefinite" accel="50000" decel="50000" autoRev="1" fill="hold" nodeType="withEffect">
                                  <p:stCondLst>
                                    <p:cond delay="250"/>
                                  </p:stCondLst>
                                  <p:childTnLst>
                                    <p:animMotion origin="layout" path="M -4.16667E-6 -7.40741E-7 L -4.16667E-6 -0.05532 ">
                                      <p:cBhvr>
                                        <p:cTn id="8" dur="3000" fill="hold"/>
                                        <p:tgtEl>
                                          <p:spTgt spid="11"/>
                                        </p:tgtEl>
                                        <p:attrNameLst>
                                          <p:attrName>ppt_x</p:attrName>
                                        </p:attrNameLst>
                                      </p:cBhvr>
                                    </p:animMotion>
                                  </p:childTnLst>
                                </p:cTn>
                              </p:par>
                              <p:par>
                                <p:cTn id="9" presetID="42" presetClass="path" presetSubtype="0" repeatCount="indefinite" accel="50000" decel="50000" autoRev="1" fill="hold" nodeType="withEffect">
                                  <p:stCondLst>
                                    <p:cond delay="500"/>
                                  </p:stCondLst>
                                  <p:childTnLst>
                                    <p:animMotion origin="layout" path="M 1.11022E-16 -2.22222E-6 L 1.11022E-16 -0.06759 ">
                                      <p:cBhvr>
                                        <p:cTn id="10" dur="3000" fill="hold"/>
                                        <p:tgtEl>
                                          <p:spTgt spid="12"/>
                                        </p:tgtEl>
                                        <p:attrNameLst>
                                          <p:attrName>ppt_x</p:attrName>
                                        </p:attrNameLst>
                                      </p:cBhvr>
                                    </p:animMotion>
                                  </p:childTnLst>
                                </p:cTn>
                              </p:par>
                              <p:par>
                                <p:cTn id="11" presetID="0" presetClass="path" presetSubtype="0" repeatCount="indefinite" accel="50000" decel="50000" fill="hold" grpId="0" nodeType="withEffect">
                                  <p:stCondLst>
                                    <p:cond delay="500"/>
                                  </p:stCondLst>
                                  <p:childTnLst>
                                    <p:animMotion origin="layout" path="M 0.00013 0.00371 L 0.00013 0.12061 L -0.06172 0.05672 L -0.09088 0.08866 ">
                                      <p:cBhvr>
                                        <p:cTn id="12" dur="1500" fill="hold"/>
                                        <p:tgtEl>
                                          <p:spTgt spid="2"/>
                                        </p:tgtEl>
                                        <p:attrNameLst>
                                          <p:attrName>ppt_x</p:attrName>
                                        </p:attrNameLst>
                                      </p:cBhvr>
                                    </p:animMotion>
                                  </p:childTnLst>
                                </p:cTn>
                              </p:par>
                              <p:par>
                                <p:cTn id="13" presetID="0" presetClass="path" presetSubtype="0" repeatCount="indefinite" accel="50000" decel="50000" fill="hold" grpId="0" nodeType="withEffect">
                                  <p:stCondLst>
                                    <p:cond delay="750"/>
                                  </p:stCondLst>
                                  <p:childTnLst>
                                    <p:animMotion origin="layout" path="M 0.00052 -0.00185 L 0.00026 0.11875 L -0.04571 0.16297 ">
                                      <p:cBhvr>
                                        <p:cTn id="14" dur="2000" fill="hold"/>
                                        <p:tgtEl>
                                          <p:spTgt spid="3"/>
                                        </p:tgtEl>
                                        <p:attrNameLst>
                                          <p:attrName>ppt_x</p:attrName>
                                        </p:attrNameLst>
                                      </p:cBhvr>
                                    </p:animMotion>
                                  </p:childTnLst>
                                </p:cTn>
                              </p:par>
                              <p:par>
                                <p:cTn id="15" presetID="0" presetClass="path" presetSubtype="0" repeatCount="indefinite" accel="50000" decel="50000" fill="hold" grpId="0" nodeType="withEffect">
                                  <p:stCondLst>
                                    <p:cond delay="1250"/>
                                  </p:stCondLst>
                                  <p:childTnLst>
                                    <p:animMotion origin="layout" path="M -0.00039 0.00024 L -0.00039 0.11945 L 0.04753 0.1669 L -0.03372 0.24931 ">
                                      <p:cBhvr>
                                        <p:cTn id="16" dur="2000" fill="hold"/>
                                        <p:tgtEl>
                                          <p:spTgt spid="4"/>
                                        </p:tgtEl>
                                        <p:attrNameLst>
                                          <p:attrName>ppt_x</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name="Slide14">
    <p:spTree>
      <p:nvGrpSpPr>
        <p:cNvPr id="1" name=""/>
        <p:cNvGrpSpPr/>
        <p:nvPr/>
      </p:nvGrpSpPr>
      <p:grpSpPr>
        <a:xfrm>
          <a:off x="0" y="0"/>
          <a:ext cx="0" cy="0"/>
          <a:chOff x="0" y="0"/>
          <a:chExt cx="0" cy="0"/>
        </a:xfrm>
      </p:grpSpPr>
      <p:sp>
        <p:nvSpPr>
          <p:cNvPr id="2" name="Google Shape;211;p30">
            <a:extLst>
              <a:ext uri="{FF2B5EF4-FFF2-40B4-BE49-F238E27FC236}">
                <a16:creationId xmlns:a16="http://schemas.microsoft.com/office/drawing/2014/main" id="{49CE3B2A-B60B-ED94-5005-24AA739E4E85}"/>
              </a:ext>
            </a:extLst>
          </p:cNvPr>
          <p:cNvSpPr txBox="1">
            <a:spLocks noGrp="1"/>
          </p:cNvSpPr>
          <p:nvPr>
            <p:ph type="title"/>
          </p:nvPr>
        </p:nvSpPr>
        <p:spPr>
          <a:xfrm>
            <a:off x="2031996" y="2867801"/>
            <a:ext cx="8128004" cy="1122398"/>
          </a:xfrm>
        </p:spPr>
        <p:txBody>
          <a:bodyPr lIns="121898" tIns="121898" rIns="121898" bIns="121898"/>
          <a:lstStyle/>
          <a:p>
            <a:pPr lvl="0" algn="ctr"/>
            <a:r>
              <a:rPr lang="en-US" sz="4400" dirty="0">
                <a:solidFill>
                  <a:srgbClr val="9B60F6"/>
                </a:solidFill>
                <a:latin typeface="Lato Black" pitchFamily="34"/>
              </a:rPr>
              <a:t>A New Day In The Factory</a:t>
            </a:r>
          </a:p>
        </p:txBody>
      </p:sp>
      <p:pic>
        <p:nvPicPr>
          <p:cNvPr id="3" name="Picture 1">
            <a:extLst>
              <a:ext uri="{FF2B5EF4-FFF2-40B4-BE49-F238E27FC236}">
                <a16:creationId xmlns:a16="http://schemas.microsoft.com/office/drawing/2014/main" id="{D2B36E94-C910-E382-1D07-A130AB4ABB3F}"/>
              </a:ext>
            </a:extLst>
          </p:cNvPr>
          <p:cNvPicPr>
            <a:picLocks noChangeAspect="1"/>
          </p:cNvPicPr>
          <p:nvPr/>
        </p:nvPicPr>
        <p:blipFill>
          <a:blip r:embed="rId3"/>
          <a:stretch>
            <a:fillRect/>
          </a:stretch>
        </p:blipFill>
        <p:spPr>
          <a:xfrm flipH="1">
            <a:off x="12860551" y="1639720"/>
            <a:ext cx="4671980" cy="3799789"/>
          </a:xfrm>
          <a:prstGeom prst="rect">
            <a:avLst/>
          </a:prstGeom>
          <a:noFill/>
          <a:ln cap="flat">
            <a:noFill/>
          </a:ln>
        </p:spPr>
      </p:pic>
      <p:grpSp>
        <p:nvGrpSpPr>
          <p:cNvPr id="4" name="Group 4">
            <a:extLst>
              <a:ext uri="{FF2B5EF4-FFF2-40B4-BE49-F238E27FC236}">
                <a16:creationId xmlns:a16="http://schemas.microsoft.com/office/drawing/2014/main" id="{8AC9E812-3D75-2E9F-72D5-EDA728DECD4E}"/>
              </a:ext>
            </a:extLst>
          </p:cNvPr>
          <p:cNvGrpSpPr/>
          <p:nvPr/>
        </p:nvGrpSpPr>
        <p:grpSpPr>
          <a:xfrm>
            <a:off x="14996159" y="4342942"/>
            <a:ext cx="14060125" cy="2515057"/>
            <a:chOff x="14996159" y="4342942"/>
            <a:chExt cx="14060125" cy="2515057"/>
          </a:xfrm>
        </p:grpSpPr>
        <p:pic>
          <p:nvPicPr>
            <p:cNvPr id="5" name="Graphic 5">
              <a:extLst>
                <a:ext uri="{FF2B5EF4-FFF2-40B4-BE49-F238E27FC236}">
                  <a16:creationId xmlns:a16="http://schemas.microsoft.com/office/drawing/2014/main" id="{7E378E5C-B44B-6C58-2C72-492349B8EF9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996159" y="4342942"/>
              <a:ext cx="7030062" cy="2515057"/>
            </a:xfrm>
            <a:prstGeom prst="rect">
              <a:avLst/>
            </a:prstGeom>
            <a:noFill/>
            <a:ln cap="flat">
              <a:noFill/>
            </a:ln>
          </p:spPr>
        </p:pic>
        <p:pic>
          <p:nvPicPr>
            <p:cNvPr id="6" name="Graphic 6">
              <a:extLst>
                <a:ext uri="{FF2B5EF4-FFF2-40B4-BE49-F238E27FC236}">
                  <a16:creationId xmlns:a16="http://schemas.microsoft.com/office/drawing/2014/main" id="{DAB7F0B4-F98C-9144-4602-7D82EAD8A62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026222" y="4342942"/>
              <a:ext cx="7030062" cy="2515057"/>
            </a:xfrm>
            <a:prstGeom prst="rect">
              <a:avLst/>
            </a:prstGeom>
            <a:noFill/>
            <a:ln cap="flat">
              <a:noFill/>
            </a:ln>
          </p:spPr>
        </p:pic>
      </p:grpSp>
      <p:pic>
        <p:nvPicPr>
          <p:cNvPr id="7" name="Graphic 11">
            <a:extLst>
              <a:ext uri="{FF2B5EF4-FFF2-40B4-BE49-F238E27FC236}">
                <a16:creationId xmlns:a16="http://schemas.microsoft.com/office/drawing/2014/main" id="{A412EF44-6034-15B3-37E9-2F97740482A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4940713" y="26374725"/>
            <a:ext cx="1752603" cy="3571874"/>
          </a:xfrm>
          <a:prstGeom prst="rect">
            <a:avLst/>
          </a:prstGeom>
          <a:noFill/>
          <a:ln cap="flat">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42" presetClass="path" presetSubtype="0" repeatCount="indefinite" accel="50000" decel="50000" autoRev="1" fill="hold" nodeType="withEffect">
                                  <p:stCondLst>
                                    <p:cond delay="0"/>
                                  </p:stCondLst>
                                  <p:childTnLst>
                                    <p:animMotion origin="layout" path="M -4.16667E-6 -2.22222E-6 L -4.16667E-6 0.1338 ">
                                      <p:cBhvr>
                                        <p:cTn id="6" dur="3000" fill="hold"/>
                                        <p:tgtEl>
                                          <p:spTgt spid="3"/>
                                        </p:tgtEl>
                                        <p:attrNameLst>
                                          <p:attrName>ppt_x</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name="Slide15">
    <p:spTree>
      <p:nvGrpSpPr>
        <p:cNvPr id="1" name=""/>
        <p:cNvGrpSpPr/>
        <p:nvPr/>
      </p:nvGrpSpPr>
      <p:grpSpPr>
        <a:xfrm>
          <a:off x="0" y="0"/>
          <a:ext cx="0" cy="0"/>
          <a:chOff x="0" y="0"/>
          <a:chExt cx="0" cy="0"/>
        </a:xfrm>
      </p:grpSpPr>
      <p:pic>
        <p:nvPicPr>
          <p:cNvPr id="2" name="Graphic 11">
            <a:extLst>
              <a:ext uri="{FF2B5EF4-FFF2-40B4-BE49-F238E27FC236}">
                <a16:creationId xmlns:a16="http://schemas.microsoft.com/office/drawing/2014/main" id="{B4CAB513-B1EE-027F-0691-785574FE1D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4940713" y="3286125"/>
            <a:ext cx="1752603" cy="3571874"/>
          </a:xfrm>
          <a:prstGeom prst="rect">
            <a:avLst/>
          </a:prstGeom>
          <a:noFill/>
          <a:ln cap="flat">
            <a:noFill/>
          </a:ln>
        </p:spPr>
      </p:pic>
      <p:sp>
        <p:nvSpPr>
          <p:cNvPr id="3" name="Google Shape;211;p30">
            <a:extLst>
              <a:ext uri="{FF2B5EF4-FFF2-40B4-BE49-F238E27FC236}">
                <a16:creationId xmlns:a16="http://schemas.microsoft.com/office/drawing/2014/main" id="{7D4D77BE-93D3-6B8B-4773-9C4458A05AEF}"/>
              </a:ext>
            </a:extLst>
          </p:cNvPr>
          <p:cNvSpPr txBox="1">
            <a:spLocks noGrp="1"/>
          </p:cNvSpPr>
          <p:nvPr>
            <p:ph type="title"/>
          </p:nvPr>
        </p:nvSpPr>
        <p:spPr>
          <a:xfrm>
            <a:off x="520147" y="376586"/>
            <a:ext cx="5970108" cy="1122398"/>
          </a:xfrm>
        </p:spPr>
        <p:txBody>
          <a:bodyPr lIns="121898" tIns="121898" rIns="121898" bIns="121898"/>
          <a:lstStyle/>
          <a:p>
            <a:pPr lvl="0"/>
            <a:r>
              <a:rPr lang="en-US" sz="2800" dirty="0">
                <a:solidFill>
                  <a:srgbClr val="9B60F6"/>
                </a:solidFill>
                <a:latin typeface="Lato Black" pitchFamily="34"/>
              </a:rPr>
              <a:t>A New Day In The Factory</a:t>
            </a:r>
          </a:p>
        </p:txBody>
      </p:sp>
      <p:pic>
        <p:nvPicPr>
          <p:cNvPr id="4" name="Picture 1">
            <a:extLst>
              <a:ext uri="{FF2B5EF4-FFF2-40B4-BE49-F238E27FC236}">
                <a16:creationId xmlns:a16="http://schemas.microsoft.com/office/drawing/2014/main" id="{B951EC03-356E-ACB5-316A-8BBB6E46813A}"/>
              </a:ext>
            </a:extLst>
          </p:cNvPr>
          <p:cNvPicPr>
            <a:picLocks noChangeAspect="1"/>
          </p:cNvPicPr>
          <p:nvPr/>
        </p:nvPicPr>
        <p:blipFill>
          <a:blip r:embed="rId5"/>
          <a:stretch>
            <a:fillRect/>
          </a:stretch>
        </p:blipFill>
        <p:spPr>
          <a:xfrm flipH="1">
            <a:off x="9844494" y="545256"/>
            <a:ext cx="1571725" cy="1278303"/>
          </a:xfrm>
          <a:prstGeom prst="rect">
            <a:avLst/>
          </a:prstGeom>
          <a:noFill/>
          <a:ln cap="flat">
            <a:noFill/>
          </a:ln>
        </p:spPr>
      </p:pic>
      <p:grpSp>
        <p:nvGrpSpPr>
          <p:cNvPr id="5" name="Group 9">
            <a:extLst>
              <a:ext uri="{FF2B5EF4-FFF2-40B4-BE49-F238E27FC236}">
                <a16:creationId xmlns:a16="http://schemas.microsoft.com/office/drawing/2014/main" id="{3B1C4612-DB7B-1A07-32A2-187E346771B2}"/>
              </a:ext>
            </a:extLst>
          </p:cNvPr>
          <p:cNvGrpSpPr/>
          <p:nvPr/>
        </p:nvGrpSpPr>
        <p:grpSpPr>
          <a:xfrm>
            <a:off x="0" y="4342942"/>
            <a:ext cx="14060124" cy="2515057"/>
            <a:chOff x="0" y="4342942"/>
            <a:chExt cx="14060124" cy="2515057"/>
          </a:xfrm>
        </p:grpSpPr>
        <p:pic>
          <p:nvPicPr>
            <p:cNvPr id="6" name="Graphic 7">
              <a:extLst>
                <a:ext uri="{FF2B5EF4-FFF2-40B4-BE49-F238E27FC236}">
                  <a16:creationId xmlns:a16="http://schemas.microsoft.com/office/drawing/2014/main" id="{DB8C7C2C-183B-5CA8-34DB-AA25DFB0452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4342942"/>
              <a:ext cx="7030062" cy="2515057"/>
            </a:xfrm>
            <a:prstGeom prst="rect">
              <a:avLst/>
            </a:prstGeom>
            <a:noFill/>
            <a:ln cap="flat">
              <a:noFill/>
            </a:ln>
          </p:spPr>
        </p:pic>
        <p:pic>
          <p:nvPicPr>
            <p:cNvPr id="7" name="Graphic 8">
              <a:extLst>
                <a:ext uri="{FF2B5EF4-FFF2-40B4-BE49-F238E27FC236}">
                  <a16:creationId xmlns:a16="http://schemas.microsoft.com/office/drawing/2014/main" id="{FEB31DFB-D685-E93D-F378-CD4DDF0E1AF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030062" y="4342942"/>
              <a:ext cx="7030062" cy="2515057"/>
            </a:xfrm>
            <a:prstGeom prst="rect">
              <a:avLst/>
            </a:prstGeom>
            <a:noFill/>
            <a:ln cap="flat">
              <a:noFill/>
            </a:ln>
          </p:spPr>
        </p:pic>
      </p:grpSp>
      <p:sp>
        <p:nvSpPr>
          <p:cNvPr id="8" name="TextBox 12">
            <a:extLst>
              <a:ext uri="{FF2B5EF4-FFF2-40B4-BE49-F238E27FC236}">
                <a16:creationId xmlns:a16="http://schemas.microsoft.com/office/drawing/2014/main" id="{9A6820D1-0766-BA23-6DE0-3C78450F8137}"/>
              </a:ext>
            </a:extLst>
          </p:cNvPr>
          <p:cNvSpPr txBox="1"/>
          <p:nvPr/>
        </p:nvSpPr>
        <p:spPr>
          <a:xfrm>
            <a:off x="600733" y="2436921"/>
            <a:ext cx="4033683" cy="64633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FFFFFF"/>
                </a:solidFill>
                <a:uFillTx/>
                <a:latin typeface="Abadi" pitchFamily="34"/>
              </a:rPr>
              <a:t>Here we have a situation, where a factory insector wants to check the expiration date on all of the units within the box. Each unit has a Rain RFID tag attached to it!</a:t>
            </a:r>
          </a:p>
        </p:txBody>
      </p:sp>
      <p:cxnSp>
        <p:nvCxnSpPr>
          <p:cNvPr id="9" name="Straight Connector 14">
            <a:extLst>
              <a:ext uri="{FF2B5EF4-FFF2-40B4-BE49-F238E27FC236}">
                <a16:creationId xmlns:a16="http://schemas.microsoft.com/office/drawing/2014/main" id="{D0AA6521-CD06-0AB6-8C91-008D813B0F07}"/>
              </a:ext>
            </a:extLst>
          </p:cNvPr>
          <p:cNvCxnSpPr/>
          <p:nvPr/>
        </p:nvCxnSpPr>
        <p:spPr>
          <a:xfrm>
            <a:off x="5425436" y="2157984"/>
            <a:ext cx="0" cy="925272"/>
          </a:xfrm>
          <a:prstGeom prst="straightConnector1">
            <a:avLst/>
          </a:prstGeom>
          <a:noFill/>
          <a:ln w="38103" cap="flat">
            <a:solidFill>
              <a:srgbClr val="B18AED"/>
            </a:solidFill>
            <a:prstDash val="solid"/>
          </a:ln>
        </p:spPr>
      </p:cxnSp>
      <p:cxnSp>
        <p:nvCxnSpPr>
          <p:cNvPr id="10" name="Straight Connector 15">
            <a:extLst>
              <a:ext uri="{FF2B5EF4-FFF2-40B4-BE49-F238E27FC236}">
                <a16:creationId xmlns:a16="http://schemas.microsoft.com/office/drawing/2014/main" id="{E79D5FBF-DD1B-AD3D-E87B-CC85B19F03E3}"/>
              </a:ext>
            </a:extLst>
          </p:cNvPr>
          <p:cNvCxnSpPr/>
          <p:nvPr/>
        </p:nvCxnSpPr>
        <p:spPr>
          <a:xfrm>
            <a:off x="8290563" y="2157984"/>
            <a:ext cx="0" cy="2651760"/>
          </a:xfrm>
          <a:prstGeom prst="straightConnector1">
            <a:avLst/>
          </a:prstGeom>
          <a:noFill/>
          <a:ln w="38103" cap="flat">
            <a:solidFill>
              <a:srgbClr val="B18AED"/>
            </a:solidFill>
            <a:prstDash val="solid"/>
          </a:ln>
        </p:spPr>
      </p:cxnSp>
      <p:cxnSp>
        <p:nvCxnSpPr>
          <p:cNvPr id="11" name="Straight Connector 18">
            <a:extLst>
              <a:ext uri="{FF2B5EF4-FFF2-40B4-BE49-F238E27FC236}">
                <a16:creationId xmlns:a16="http://schemas.microsoft.com/office/drawing/2014/main" id="{413195E0-FB31-CA03-27F2-71BB55262079}"/>
              </a:ext>
            </a:extLst>
          </p:cNvPr>
          <p:cNvCxnSpPr/>
          <p:nvPr/>
        </p:nvCxnSpPr>
        <p:spPr>
          <a:xfrm>
            <a:off x="5444493" y="2694435"/>
            <a:ext cx="2827013" cy="0"/>
          </a:xfrm>
          <a:prstGeom prst="straightConnector1">
            <a:avLst/>
          </a:prstGeom>
          <a:noFill/>
          <a:ln w="38103" cap="flat">
            <a:solidFill>
              <a:srgbClr val="792FF6"/>
            </a:solidFill>
            <a:custDash>
              <a:ds d="100000" sp="100000"/>
            </a:custDash>
          </a:ln>
        </p:spPr>
      </p:cxnSp>
      <p:sp>
        <p:nvSpPr>
          <p:cNvPr id="12" name="TextBox 24">
            <a:extLst>
              <a:ext uri="{FF2B5EF4-FFF2-40B4-BE49-F238E27FC236}">
                <a16:creationId xmlns:a16="http://schemas.microsoft.com/office/drawing/2014/main" id="{46F059B0-D68C-1F5A-2BDC-C09DA941D697}"/>
              </a:ext>
            </a:extLst>
          </p:cNvPr>
          <p:cNvSpPr txBox="1"/>
          <p:nvPr/>
        </p:nvSpPr>
        <p:spPr>
          <a:xfrm>
            <a:off x="6405868" y="2168773"/>
            <a:ext cx="904252" cy="46166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0" baseline="0" dirty="0">
                <a:solidFill>
                  <a:srgbClr val="BC97FB"/>
                </a:solidFill>
                <a:uFillTx/>
                <a:latin typeface="Abadi" pitchFamily="34"/>
              </a:rPr>
              <a:t>10 m</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Horizontal)">
                                      <p:cBhvr>
                                        <p:cTn id="7" dur="500"/>
                                        <p:tgtEl>
                                          <p:spTgt spid="9"/>
                                        </p:tgtEl>
                                      </p:cBhvr>
                                    </p:animEffect>
                                  </p:childTnLst>
                                </p:cTn>
                              </p:par>
                              <p:par>
                                <p:cTn id="8" presetID="16" presetClass="entr" presetSubtype="4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outHorizontal)">
                                      <p:cBhvr>
                                        <p:cTn id="10" dur="500"/>
                                        <p:tgtEl>
                                          <p:spTgt spid="10"/>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name="Slide16">
    <p:spTree>
      <p:nvGrpSpPr>
        <p:cNvPr id="1" name=""/>
        <p:cNvGrpSpPr/>
        <p:nvPr/>
      </p:nvGrpSpPr>
      <p:grpSpPr>
        <a:xfrm>
          <a:off x="0" y="0"/>
          <a:ext cx="0" cy="0"/>
          <a:chOff x="0" y="0"/>
          <a:chExt cx="0" cy="0"/>
        </a:xfrm>
      </p:grpSpPr>
      <p:pic>
        <p:nvPicPr>
          <p:cNvPr id="2" name="Graphic 11">
            <a:extLst>
              <a:ext uri="{FF2B5EF4-FFF2-40B4-BE49-F238E27FC236}">
                <a16:creationId xmlns:a16="http://schemas.microsoft.com/office/drawing/2014/main" id="{7C0FE039-1A07-7628-4BCD-9B6C4022F5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4940713" y="3286125"/>
            <a:ext cx="1752603" cy="3571874"/>
          </a:xfrm>
          <a:prstGeom prst="rect">
            <a:avLst/>
          </a:prstGeom>
          <a:noFill/>
          <a:ln cap="flat">
            <a:noFill/>
          </a:ln>
        </p:spPr>
      </p:pic>
      <p:sp>
        <p:nvSpPr>
          <p:cNvPr id="3" name="Google Shape;211;p30">
            <a:extLst>
              <a:ext uri="{FF2B5EF4-FFF2-40B4-BE49-F238E27FC236}">
                <a16:creationId xmlns:a16="http://schemas.microsoft.com/office/drawing/2014/main" id="{206F3DEF-175F-BCF1-13F8-9968EFD8C098}"/>
              </a:ext>
            </a:extLst>
          </p:cNvPr>
          <p:cNvSpPr txBox="1">
            <a:spLocks noGrp="1"/>
          </p:cNvSpPr>
          <p:nvPr>
            <p:ph type="title"/>
          </p:nvPr>
        </p:nvSpPr>
        <p:spPr>
          <a:xfrm>
            <a:off x="520147" y="376586"/>
            <a:ext cx="5970108" cy="1122398"/>
          </a:xfrm>
        </p:spPr>
        <p:txBody>
          <a:bodyPr lIns="121898" tIns="121898" rIns="121898" bIns="121898"/>
          <a:lstStyle/>
          <a:p>
            <a:pPr lvl="0"/>
            <a:r>
              <a:rPr lang="en-US" sz="2800" dirty="0">
                <a:solidFill>
                  <a:srgbClr val="9B60F6"/>
                </a:solidFill>
                <a:latin typeface="Lato Black" pitchFamily="34"/>
              </a:rPr>
              <a:t>A New Day In The Factory</a:t>
            </a:r>
          </a:p>
        </p:txBody>
      </p:sp>
      <p:pic>
        <p:nvPicPr>
          <p:cNvPr id="4" name="Picture 1">
            <a:extLst>
              <a:ext uri="{FF2B5EF4-FFF2-40B4-BE49-F238E27FC236}">
                <a16:creationId xmlns:a16="http://schemas.microsoft.com/office/drawing/2014/main" id="{DE04D04A-4947-5DE5-2D46-6474C74FF59D}"/>
              </a:ext>
            </a:extLst>
          </p:cNvPr>
          <p:cNvPicPr>
            <a:picLocks noChangeAspect="1"/>
          </p:cNvPicPr>
          <p:nvPr/>
        </p:nvPicPr>
        <p:blipFill>
          <a:blip r:embed="rId5"/>
          <a:stretch>
            <a:fillRect/>
          </a:stretch>
        </p:blipFill>
        <p:spPr>
          <a:xfrm flipH="1">
            <a:off x="9844494" y="545256"/>
            <a:ext cx="1571725" cy="1278303"/>
          </a:xfrm>
          <a:prstGeom prst="rect">
            <a:avLst/>
          </a:prstGeom>
          <a:noFill/>
          <a:ln cap="flat">
            <a:noFill/>
          </a:ln>
        </p:spPr>
      </p:pic>
      <p:grpSp>
        <p:nvGrpSpPr>
          <p:cNvPr id="5" name="Group 9">
            <a:extLst>
              <a:ext uri="{FF2B5EF4-FFF2-40B4-BE49-F238E27FC236}">
                <a16:creationId xmlns:a16="http://schemas.microsoft.com/office/drawing/2014/main" id="{5C0EBCAE-A910-9D79-6A9B-089CC86AB211}"/>
              </a:ext>
            </a:extLst>
          </p:cNvPr>
          <p:cNvGrpSpPr/>
          <p:nvPr/>
        </p:nvGrpSpPr>
        <p:grpSpPr>
          <a:xfrm>
            <a:off x="0" y="4342942"/>
            <a:ext cx="14060124" cy="2515057"/>
            <a:chOff x="0" y="4342942"/>
            <a:chExt cx="14060124" cy="2515057"/>
          </a:xfrm>
        </p:grpSpPr>
        <p:pic>
          <p:nvPicPr>
            <p:cNvPr id="6" name="Graphic 7">
              <a:extLst>
                <a:ext uri="{FF2B5EF4-FFF2-40B4-BE49-F238E27FC236}">
                  <a16:creationId xmlns:a16="http://schemas.microsoft.com/office/drawing/2014/main" id="{C740CAF5-C6D3-598B-C736-23DA6C12820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4342942"/>
              <a:ext cx="7030062" cy="2515057"/>
            </a:xfrm>
            <a:prstGeom prst="rect">
              <a:avLst/>
            </a:prstGeom>
            <a:noFill/>
            <a:ln cap="flat">
              <a:noFill/>
            </a:ln>
          </p:spPr>
        </p:pic>
        <p:pic>
          <p:nvPicPr>
            <p:cNvPr id="7" name="Graphic 8">
              <a:extLst>
                <a:ext uri="{FF2B5EF4-FFF2-40B4-BE49-F238E27FC236}">
                  <a16:creationId xmlns:a16="http://schemas.microsoft.com/office/drawing/2014/main" id="{0F34DE4D-5E41-62E5-AD66-2BAF5CD1711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030062" y="4342942"/>
              <a:ext cx="7030062" cy="2515057"/>
            </a:xfrm>
            <a:prstGeom prst="rect">
              <a:avLst/>
            </a:prstGeom>
            <a:noFill/>
            <a:ln cap="flat">
              <a:noFill/>
            </a:ln>
          </p:spPr>
        </p:pic>
      </p:grpSp>
      <p:sp>
        <p:nvSpPr>
          <p:cNvPr id="8" name="Freeform: Shape 2">
            <a:extLst>
              <a:ext uri="{FF2B5EF4-FFF2-40B4-BE49-F238E27FC236}">
                <a16:creationId xmlns:a16="http://schemas.microsoft.com/office/drawing/2014/main" id="{98A7F4A9-FCFC-6E9A-A14E-3C3C7B91BF95}"/>
              </a:ext>
            </a:extLst>
          </p:cNvPr>
          <p:cNvSpPr/>
          <p:nvPr/>
        </p:nvSpPr>
        <p:spPr>
          <a:xfrm>
            <a:off x="6530845" y="3775457"/>
            <a:ext cx="3068324" cy="2202689"/>
          </a:xfrm>
          <a:custGeom>
            <a:avLst/>
            <a:gdLst>
              <a:gd name="f0" fmla="val 10800000"/>
              <a:gd name="f1" fmla="val 5400000"/>
              <a:gd name="f2" fmla="val 180"/>
              <a:gd name="f3" fmla="val w"/>
              <a:gd name="f4" fmla="val h"/>
              <a:gd name="f5" fmla="val 0"/>
              <a:gd name="f6" fmla="val 3068320"/>
              <a:gd name="f7" fmla="val 2202688"/>
              <a:gd name="f8" fmla="val 113792"/>
              <a:gd name="f9" fmla="val 1219200"/>
              <a:gd name="f10" fmla="val 1113536"/>
              <a:gd name="f11" fmla="+- 0 0 -90"/>
              <a:gd name="f12" fmla="*/ f3 1 3068320"/>
              <a:gd name="f13" fmla="*/ f4 1 2202688"/>
              <a:gd name="f14" fmla="val f5"/>
              <a:gd name="f15" fmla="val f6"/>
              <a:gd name="f16" fmla="val f7"/>
              <a:gd name="f17" fmla="*/ f11 f0 1"/>
              <a:gd name="f18" fmla="+- f16 0 f14"/>
              <a:gd name="f19" fmla="+- f15 0 f14"/>
              <a:gd name="f20" fmla="*/ f17 1 f2"/>
              <a:gd name="f21" fmla="*/ f19 1 3068320"/>
              <a:gd name="f22" fmla="*/ f18 1 2202688"/>
              <a:gd name="f23" fmla="*/ 113792 f19 1"/>
              <a:gd name="f24" fmla="*/ 0 f18 1"/>
              <a:gd name="f25" fmla="*/ 3068320 f19 1"/>
              <a:gd name="f26" fmla="*/ 1219200 f18 1"/>
              <a:gd name="f27" fmla="*/ 1113536 f19 1"/>
              <a:gd name="f28" fmla="*/ 2202688 f18 1"/>
              <a:gd name="f29" fmla="*/ 0 f19 1"/>
              <a:gd name="f30" fmla="*/ 113792 f18 1"/>
              <a:gd name="f31" fmla="+- f20 0 f1"/>
              <a:gd name="f32" fmla="*/ f23 1 3068320"/>
              <a:gd name="f33" fmla="*/ f24 1 2202688"/>
              <a:gd name="f34" fmla="*/ f25 1 3068320"/>
              <a:gd name="f35" fmla="*/ f26 1 2202688"/>
              <a:gd name="f36" fmla="*/ f27 1 3068320"/>
              <a:gd name="f37" fmla="*/ f28 1 2202688"/>
              <a:gd name="f38" fmla="*/ f29 1 3068320"/>
              <a:gd name="f39" fmla="*/ f30 1 2202688"/>
              <a:gd name="f40" fmla="*/ f14 1 f21"/>
              <a:gd name="f41" fmla="*/ f15 1 f21"/>
              <a:gd name="f42" fmla="*/ f14 1 f22"/>
              <a:gd name="f43" fmla="*/ f16 1 f22"/>
              <a:gd name="f44" fmla="*/ f32 1 f21"/>
              <a:gd name="f45" fmla="*/ f33 1 f22"/>
              <a:gd name="f46" fmla="*/ f34 1 f21"/>
              <a:gd name="f47" fmla="*/ f35 1 f22"/>
              <a:gd name="f48" fmla="*/ f36 1 f21"/>
              <a:gd name="f49" fmla="*/ f37 1 f22"/>
              <a:gd name="f50" fmla="*/ f38 1 f21"/>
              <a:gd name="f51" fmla="*/ f39 1 f22"/>
              <a:gd name="f52" fmla="*/ f40 f12 1"/>
              <a:gd name="f53" fmla="*/ f41 f12 1"/>
              <a:gd name="f54" fmla="*/ f43 f13 1"/>
              <a:gd name="f55" fmla="*/ f42 f13 1"/>
              <a:gd name="f56" fmla="*/ f44 f12 1"/>
              <a:gd name="f57" fmla="*/ f45 f13 1"/>
              <a:gd name="f58" fmla="*/ f46 f12 1"/>
              <a:gd name="f59" fmla="*/ f47 f13 1"/>
              <a:gd name="f60" fmla="*/ f48 f12 1"/>
              <a:gd name="f61" fmla="*/ f49 f13 1"/>
              <a:gd name="f62" fmla="*/ f50 f12 1"/>
              <a:gd name="f63" fmla="*/ f51 f13 1"/>
            </a:gdLst>
            <a:ahLst/>
            <a:cxnLst>
              <a:cxn ang="3cd4">
                <a:pos x="hc" y="t"/>
              </a:cxn>
              <a:cxn ang="0">
                <a:pos x="r" y="vc"/>
              </a:cxn>
              <a:cxn ang="cd4">
                <a:pos x="hc" y="b"/>
              </a:cxn>
              <a:cxn ang="cd2">
                <a:pos x="l" y="vc"/>
              </a:cxn>
              <a:cxn ang="f31">
                <a:pos x="f56" y="f57"/>
              </a:cxn>
              <a:cxn ang="f31">
                <a:pos x="f58" y="f59"/>
              </a:cxn>
              <a:cxn ang="f31">
                <a:pos x="f60" y="f61"/>
              </a:cxn>
              <a:cxn ang="f31">
                <a:pos x="f62" y="f63"/>
              </a:cxn>
              <a:cxn ang="f31">
                <a:pos x="f56" y="f57"/>
              </a:cxn>
            </a:cxnLst>
            <a:rect l="f52" t="f55" r="f53" b="f54"/>
            <a:pathLst>
              <a:path w="3068320" h="2202688">
                <a:moveTo>
                  <a:pt x="f8" y="f5"/>
                </a:moveTo>
                <a:lnTo>
                  <a:pt x="f6" y="f9"/>
                </a:lnTo>
                <a:lnTo>
                  <a:pt x="f10" y="f7"/>
                </a:lnTo>
                <a:lnTo>
                  <a:pt x="f5" y="f8"/>
                </a:lnTo>
                <a:lnTo>
                  <a:pt x="f8" y="f5"/>
                </a:lnTo>
                <a:close/>
              </a:path>
            </a:pathLst>
          </a:custGeom>
          <a:solidFill>
            <a:srgbClr val="BA68C8">
              <a:alpha val="50196"/>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1D0349"/>
              </a:solidFill>
              <a:uFillTx/>
              <a:latin typeface="Arial"/>
            </a:endParaRPr>
          </a:p>
        </p:txBody>
      </p:sp>
      <p:sp>
        <p:nvSpPr>
          <p:cNvPr id="9" name="TextBox 3">
            <a:extLst>
              <a:ext uri="{FF2B5EF4-FFF2-40B4-BE49-F238E27FC236}">
                <a16:creationId xmlns:a16="http://schemas.microsoft.com/office/drawing/2014/main" id="{841B8206-8DD4-3A77-E517-B3FC0DB52CFB}"/>
              </a:ext>
            </a:extLst>
          </p:cNvPr>
          <p:cNvSpPr txBox="1"/>
          <p:nvPr/>
        </p:nvSpPr>
        <p:spPr>
          <a:xfrm>
            <a:off x="600733" y="2436921"/>
            <a:ext cx="4033683" cy="83099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dirty="0">
                <a:solidFill>
                  <a:srgbClr val="FFFFFF"/>
                </a:solidFill>
                <a:uFillTx/>
                <a:latin typeface="Abadi" pitchFamily="34"/>
              </a:rPr>
              <a:t>All the inspector needs to do is point and shoot at the box from a distance, and just like that, all the units’ RFID tags within the box have been read, and their IDs have been registered on the reader.</a:t>
            </a:r>
          </a:p>
        </p:txBody>
      </p:sp>
      <p:sp>
        <p:nvSpPr>
          <p:cNvPr id="10" name="Freeform: Shape 50">
            <a:extLst>
              <a:ext uri="{FF2B5EF4-FFF2-40B4-BE49-F238E27FC236}">
                <a16:creationId xmlns:a16="http://schemas.microsoft.com/office/drawing/2014/main" id="{0A7AC6A6-7D2E-8B19-C586-D69597BD311E}"/>
              </a:ext>
            </a:extLst>
          </p:cNvPr>
          <p:cNvSpPr/>
          <p:nvPr/>
        </p:nvSpPr>
        <p:spPr>
          <a:xfrm>
            <a:off x="6344975" y="3101772"/>
            <a:ext cx="290550" cy="290550"/>
          </a:xfrm>
          <a:custGeom>
            <a:avLst/>
            <a:gdLst>
              <a:gd name="f0" fmla="val 10800000"/>
              <a:gd name="f1" fmla="val 5400000"/>
              <a:gd name="f2" fmla="val 180"/>
              <a:gd name="f3" fmla="val w"/>
              <a:gd name="f4" fmla="val h"/>
              <a:gd name="f5" fmla="val 0"/>
              <a:gd name="f6" fmla="val 914400"/>
              <a:gd name="f7" fmla="val 457200"/>
              <a:gd name="f8" fmla="val 204788"/>
              <a:gd name="f9" fmla="val 709613"/>
              <a:gd name="f10" fmla="val 692468"/>
              <a:gd name="f11" fmla="val 346710"/>
              <a:gd name="f12" fmla="val 423863"/>
              <a:gd name="f13" fmla="val 616268"/>
              <a:gd name="f14" fmla="val 415290"/>
              <a:gd name="f15" fmla="val 624840"/>
              <a:gd name="f16" fmla="val 402908"/>
              <a:gd name="f17" fmla="val 630555"/>
              <a:gd name="f18" fmla="val 390525"/>
              <a:gd name="f19" fmla="val 378143"/>
              <a:gd name="f20" fmla="val 365760"/>
              <a:gd name="f21" fmla="val 625793"/>
              <a:gd name="f22" fmla="val 357188"/>
              <a:gd name="f23" fmla="val 221933"/>
              <a:gd name="f24" fmla="val 481013"/>
              <a:gd name="f25" fmla="val 202883"/>
              <a:gd name="f26" fmla="val 461963"/>
              <a:gd name="f27" fmla="val 432435"/>
              <a:gd name="f28" fmla="val 413385"/>
              <a:gd name="f29" fmla="val 240983"/>
              <a:gd name="f30" fmla="val 394335"/>
              <a:gd name="f31" fmla="val 270510"/>
              <a:gd name="f32" fmla="val 289560"/>
              <a:gd name="f33" fmla="val 514350"/>
              <a:gd name="f34" fmla="val 279083"/>
              <a:gd name="f35" fmla="val 644843"/>
              <a:gd name="f36" fmla="val 260033"/>
              <a:gd name="f37" fmla="val 674370"/>
              <a:gd name="f38" fmla="val 693420"/>
              <a:gd name="f39" fmla="val 711518"/>
              <a:gd name="f40" fmla="val 298133"/>
              <a:gd name="f41" fmla="val 327660"/>
              <a:gd name="f42" fmla="+- 0 0 -90"/>
              <a:gd name="f43" fmla="*/ f3 1 914400"/>
              <a:gd name="f44" fmla="*/ f4 1 914400"/>
              <a:gd name="f45" fmla="val f5"/>
              <a:gd name="f46" fmla="val f6"/>
              <a:gd name="f47" fmla="*/ f42 f0 1"/>
              <a:gd name="f48" fmla="+- f46 0 f45"/>
              <a:gd name="f49" fmla="*/ f47 1 f2"/>
              <a:gd name="f50" fmla="*/ f48 1 914400"/>
              <a:gd name="f51" fmla="*/ 457200 f48 1"/>
              <a:gd name="f52" fmla="*/ 0 f48 1"/>
              <a:gd name="f53" fmla="*/ 914400 f48 1"/>
              <a:gd name="f54" fmla="*/ 692468 f48 1"/>
              <a:gd name="f55" fmla="*/ 346710 f48 1"/>
              <a:gd name="f56" fmla="*/ 423863 f48 1"/>
              <a:gd name="f57" fmla="*/ 616268 f48 1"/>
              <a:gd name="f58" fmla="*/ 390525 f48 1"/>
              <a:gd name="f59" fmla="*/ 630555 f48 1"/>
              <a:gd name="f60" fmla="*/ 357188 f48 1"/>
              <a:gd name="f61" fmla="*/ 221933 f48 1"/>
              <a:gd name="f62" fmla="*/ 481013 f48 1"/>
              <a:gd name="f63" fmla="*/ 413385 f48 1"/>
              <a:gd name="f64" fmla="*/ 289560 f48 1"/>
              <a:gd name="f65" fmla="*/ 514350 f48 1"/>
              <a:gd name="f66" fmla="*/ 625793 f48 1"/>
              <a:gd name="f67" fmla="*/ 279083 f48 1"/>
              <a:gd name="f68" fmla="*/ 693420 f48 1"/>
              <a:gd name="f69" fmla="+- f49 0 f1"/>
              <a:gd name="f70" fmla="*/ f51 1 914400"/>
              <a:gd name="f71" fmla="*/ f52 1 914400"/>
              <a:gd name="f72" fmla="*/ f53 1 914400"/>
              <a:gd name="f73" fmla="*/ f54 1 914400"/>
              <a:gd name="f74" fmla="*/ f55 1 914400"/>
              <a:gd name="f75" fmla="*/ f56 1 914400"/>
              <a:gd name="f76" fmla="*/ f57 1 914400"/>
              <a:gd name="f77" fmla="*/ f58 1 914400"/>
              <a:gd name="f78" fmla="*/ f59 1 914400"/>
              <a:gd name="f79" fmla="*/ f60 1 914400"/>
              <a:gd name="f80" fmla="*/ f61 1 914400"/>
              <a:gd name="f81" fmla="*/ f62 1 914400"/>
              <a:gd name="f82" fmla="*/ f63 1 914400"/>
              <a:gd name="f83" fmla="*/ f64 1 914400"/>
              <a:gd name="f84" fmla="*/ f65 1 914400"/>
              <a:gd name="f85" fmla="*/ f66 1 914400"/>
              <a:gd name="f86" fmla="*/ f67 1 914400"/>
              <a:gd name="f87" fmla="*/ f68 1 914400"/>
              <a:gd name="f88" fmla="*/ f45 1 f50"/>
              <a:gd name="f89" fmla="*/ f46 1 f50"/>
              <a:gd name="f90" fmla="*/ f70 1 f50"/>
              <a:gd name="f91" fmla="*/ f71 1 f50"/>
              <a:gd name="f92" fmla="*/ f72 1 f50"/>
              <a:gd name="f93" fmla="*/ f73 1 f50"/>
              <a:gd name="f94" fmla="*/ f74 1 f50"/>
              <a:gd name="f95" fmla="*/ f75 1 f50"/>
              <a:gd name="f96" fmla="*/ f76 1 f50"/>
              <a:gd name="f97" fmla="*/ f77 1 f50"/>
              <a:gd name="f98" fmla="*/ f78 1 f50"/>
              <a:gd name="f99" fmla="*/ f79 1 f50"/>
              <a:gd name="f100" fmla="*/ f80 1 f50"/>
              <a:gd name="f101" fmla="*/ f81 1 f50"/>
              <a:gd name="f102" fmla="*/ f82 1 f50"/>
              <a:gd name="f103" fmla="*/ f83 1 f50"/>
              <a:gd name="f104" fmla="*/ f84 1 f50"/>
              <a:gd name="f105" fmla="*/ f85 1 f50"/>
              <a:gd name="f106" fmla="*/ f86 1 f50"/>
              <a:gd name="f107" fmla="*/ f87 1 f50"/>
              <a:gd name="f108" fmla="*/ f88 f43 1"/>
              <a:gd name="f109" fmla="*/ f89 f43 1"/>
              <a:gd name="f110" fmla="*/ f89 f44 1"/>
              <a:gd name="f111" fmla="*/ f88 f44 1"/>
              <a:gd name="f112" fmla="*/ f90 f43 1"/>
              <a:gd name="f113" fmla="*/ f91 f44 1"/>
              <a:gd name="f114" fmla="*/ f91 f43 1"/>
              <a:gd name="f115" fmla="*/ f90 f44 1"/>
              <a:gd name="f116" fmla="*/ f92 f44 1"/>
              <a:gd name="f117" fmla="*/ f92 f43 1"/>
              <a:gd name="f118" fmla="*/ f93 f43 1"/>
              <a:gd name="f119" fmla="*/ f94 f44 1"/>
              <a:gd name="f120" fmla="*/ f95 f43 1"/>
              <a:gd name="f121" fmla="*/ f96 f44 1"/>
              <a:gd name="f122" fmla="*/ f97 f43 1"/>
              <a:gd name="f123" fmla="*/ f98 f44 1"/>
              <a:gd name="f124" fmla="*/ f99 f43 1"/>
              <a:gd name="f125" fmla="*/ f100 f43 1"/>
              <a:gd name="f126" fmla="*/ f101 f44 1"/>
              <a:gd name="f127" fmla="*/ f102 f44 1"/>
              <a:gd name="f128" fmla="*/ f103 f43 1"/>
              <a:gd name="f129" fmla="*/ f104 f44 1"/>
              <a:gd name="f130" fmla="*/ f105 f43 1"/>
              <a:gd name="f131" fmla="*/ f106 f44 1"/>
              <a:gd name="f132" fmla="*/ f107 f43 1"/>
            </a:gdLst>
            <a:ahLst/>
            <a:cxnLst>
              <a:cxn ang="3cd4">
                <a:pos x="hc" y="t"/>
              </a:cxn>
              <a:cxn ang="0">
                <a:pos x="r" y="vc"/>
              </a:cxn>
              <a:cxn ang="cd4">
                <a:pos x="hc" y="b"/>
              </a:cxn>
              <a:cxn ang="cd2">
                <a:pos x="l" y="vc"/>
              </a:cxn>
              <a:cxn ang="f69">
                <a:pos x="f112" y="f113"/>
              </a:cxn>
              <a:cxn ang="f69">
                <a:pos x="f114" y="f115"/>
              </a:cxn>
              <a:cxn ang="f69">
                <a:pos x="f112" y="f116"/>
              </a:cxn>
              <a:cxn ang="f69">
                <a:pos x="f117" y="f115"/>
              </a:cxn>
              <a:cxn ang="f69">
                <a:pos x="f112" y="f113"/>
              </a:cxn>
              <a:cxn ang="f69">
                <a:pos x="f118" y="f119"/>
              </a:cxn>
              <a:cxn ang="f69">
                <a:pos x="f120" y="f121"/>
              </a:cxn>
              <a:cxn ang="f69">
                <a:pos x="f122" y="f123"/>
              </a:cxn>
              <a:cxn ang="f69">
                <a:pos x="f124" y="f121"/>
              </a:cxn>
              <a:cxn ang="f69">
                <a:pos x="f125" y="f126"/>
              </a:cxn>
              <a:cxn ang="f69">
                <a:pos x="f125" y="f127"/>
              </a:cxn>
              <a:cxn ang="f69">
                <a:pos x="f128" y="f127"/>
              </a:cxn>
              <a:cxn ang="f69">
                <a:pos x="f122" y="f129"/>
              </a:cxn>
              <a:cxn ang="f69">
                <a:pos x="f130" y="f131"/>
              </a:cxn>
              <a:cxn ang="f69">
                <a:pos x="f132" y="f131"/>
              </a:cxn>
              <a:cxn ang="f69">
                <a:pos x="f118" y="f119"/>
              </a:cxn>
            </a:cxnLst>
            <a:rect l="f108" t="f111" r="f109" b="f110"/>
            <a:pathLst>
              <a:path w="914400" h="914400">
                <a:moveTo>
                  <a:pt x="f7" y="f5"/>
                </a:moveTo>
                <a:cubicBezTo>
                  <a:pt x="f8" y="f5"/>
                  <a:pt x="f5" y="f8"/>
                  <a:pt x="f5" y="f7"/>
                </a:cubicBezTo>
                <a:cubicBezTo>
                  <a:pt x="f5" y="f9"/>
                  <a:pt x="f8" y="f6"/>
                  <a:pt x="f7" y="f6"/>
                </a:cubicBezTo>
                <a:cubicBezTo>
                  <a:pt x="f9" y="f6"/>
                  <a:pt x="f6" y="f9"/>
                  <a:pt x="f6" y="f7"/>
                </a:cubicBezTo>
                <a:cubicBezTo>
                  <a:pt x="f6" y="f8"/>
                  <a:pt x="f9" y="f5"/>
                  <a:pt x="f7" y="f5"/>
                </a:cubicBezTo>
                <a:close/>
                <a:moveTo>
                  <a:pt x="f10" y="f11"/>
                </a:moveTo>
                <a:lnTo>
                  <a:pt x="f12" y="f13"/>
                </a:lnTo>
                <a:cubicBezTo>
                  <a:pt x="f14" y="f15"/>
                  <a:pt x="f16" y="f17"/>
                  <a:pt x="f18" y="f17"/>
                </a:cubicBezTo>
                <a:cubicBezTo>
                  <a:pt x="f19" y="f17"/>
                  <a:pt x="f20" y="f21"/>
                  <a:pt x="f22" y="f13"/>
                </a:cubicBezTo>
                <a:lnTo>
                  <a:pt x="f23" y="f24"/>
                </a:lnTo>
                <a:cubicBezTo>
                  <a:pt x="f25" y="f26"/>
                  <a:pt x="f25" y="f27"/>
                  <a:pt x="f23" y="f28"/>
                </a:cubicBezTo>
                <a:cubicBezTo>
                  <a:pt x="f29" y="f30"/>
                  <a:pt x="f31" y="f30"/>
                  <a:pt x="f32" y="f28"/>
                </a:cubicBezTo>
                <a:lnTo>
                  <a:pt x="f18" y="f33"/>
                </a:lnTo>
                <a:lnTo>
                  <a:pt x="f21" y="f34"/>
                </a:lnTo>
                <a:cubicBezTo>
                  <a:pt x="f35" y="f36"/>
                  <a:pt x="f37" y="f36"/>
                  <a:pt x="f38" y="f34"/>
                </a:cubicBezTo>
                <a:cubicBezTo>
                  <a:pt x="f39" y="f40"/>
                  <a:pt x="f39" y="f41"/>
                  <a:pt x="f10" y="f11"/>
                </a:cubicBezTo>
                <a:close/>
              </a:path>
            </a:pathLst>
          </a:custGeom>
          <a:solidFill>
            <a:srgbClr val="00B050"/>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Aria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0" presetClass="exit" presetSubtype="0" fill="hold" grpId="0" nodeType="withEffect">
                                  <p:stCondLst>
                                    <p:cond delay="100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ntr" presetSubtype="0" fill="hold" grpId="0" nodeType="withEffect">
                                  <p:stCondLst>
                                    <p:cond delay="16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par>
                          <p:cTn id="11" fill="hold">
                            <p:stCondLst>
                              <p:cond delay="2100"/>
                            </p:stCondLst>
                            <p:childTnLst>
                              <p:par>
                                <p:cTn id="12" presetID="10" presetClass="exit" presetSubtype="0" fill="hold" grpId="1" nodeType="afterEffect">
                                  <p:stCondLst>
                                    <p:cond delay="0"/>
                                  </p:stCondLst>
                                  <p:childTnLst>
                                    <p:animEffect transition="out" filter="fade">
                                      <p:cBhvr>
                                        <p:cTn id="13" dur="500"/>
                                        <p:tgtEl>
                                          <p:spTgt spid="10"/>
                                        </p:tgtEl>
                                      </p:cBhvr>
                                    </p:animEffect>
                                    <p:set>
                                      <p:cBhvr>
                                        <p:cTn id="14"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0"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name="Slide17">
    <p:spTree>
      <p:nvGrpSpPr>
        <p:cNvPr id="1" name=""/>
        <p:cNvGrpSpPr/>
        <p:nvPr/>
      </p:nvGrpSpPr>
      <p:grpSpPr>
        <a:xfrm>
          <a:off x="0" y="0"/>
          <a:ext cx="0" cy="0"/>
          <a:chOff x="0" y="0"/>
          <a:chExt cx="0" cy="0"/>
        </a:xfrm>
      </p:grpSpPr>
      <p:pic>
        <p:nvPicPr>
          <p:cNvPr id="2" name="Graphic 11">
            <a:extLst>
              <a:ext uri="{FF2B5EF4-FFF2-40B4-BE49-F238E27FC236}">
                <a16:creationId xmlns:a16="http://schemas.microsoft.com/office/drawing/2014/main" id="{C51AE5A7-09EF-CA02-81FB-EB7CEDEBCA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4940713" y="3286125"/>
            <a:ext cx="1752603" cy="3571874"/>
          </a:xfrm>
          <a:prstGeom prst="rect">
            <a:avLst/>
          </a:prstGeom>
          <a:noFill/>
          <a:ln cap="flat">
            <a:noFill/>
          </a:ln>
        </p:spPr>
      </p:pic>
      <p:sp>
        <p:nvSpPr>
          <p:cNvPr id="3" name="Google Shape;211;p30">
            <a:extLst>
              <a:ext uri="{FF2B5EF4-FFF2-40B4-BE49-F238E27FC236}">
                <a16:creationId xmlns:a16="http://schemas.microsoft.com/office/drawing/2014/main" id="{B652D1B1-DC48-5D53-B947-0C92C1E0A9B1}"/>
              </a:ext>
            </a:extLst>
          </p:cNvPr>
          <p:cNvSpPr txBox="1">
            <a:spLocks noGrp="1"/>
          </p:cNvSpPr>
          <p:nvPr>
            <p:ph type="title"/>
          </p:nvPr>
        </p:nvSpPr>
        <p:spPr>
          <a:xfrm>
            <a:off x="520147" y="376586"/>
            <a:ext cx="5970108" cy="1122398"/>
          </a:xfrm>
        </p:spPr>
        <p:txBody>
          <a:bodyPr lIns="121898" tIns="121898" rIns="121898" bIns="121898"/>
          <a:lstStyle/>
          <a:p>
            <a:pPr lvl="0"/>
            <a:r>
              <a:rPr lang="en-US" sz="2800" dirty="0">
                <a:solidFill>
                  <a:srgbClr val="9B60F6"/>
                </a:solidFill>
                <a:latin typeface="Lato Black" pitchFamily="34"/>
              </a:rPr>
              <a:t>A New Day In The Factory</a:t>
            </a:r>
          </a:p>
        </p:txBody>
      </p:sp>
      <p:pic>
        <p:nvPicPr>
          <p:cNvPr id="4" name="Picture 1">
            <a:extLst>
              <a:ext uri="{FF2B5EF4-FFF2-40B4-BE49-F238E27FC236}">
                <a16:creationId xmlns:a16="http://schemas.microsoft.com/office/drawing/2014/main" id="{7529D444-4CF9-1C16-0E48-6A6B094EFBC7}"/>
              </a:ext>
            </a:extLst>
          </p:cNvPr>
          <p:cNvPicPr>
            <a:picLocks noChangeAspect="1"/>
          </p:cNvPicPr>
          <p:nvPr/>
        </p:nvPicPr>
        <p:blipFill>
          <a:blip r:embed="rId5"/>
          <a:stretch>
            <a:fillRect/>
          </a:stretch>
        </p:blipFill>
        <p:spPr>
          <a:xfrm flipH="1">
            <a:off x="9844494" y="545256"/>
            <a:ext cx="1571725" cy="1278303"/>
          </a:xfrm>
          <a:prstGeom prst="rect">
            <a:avLst/>
          </a:prstGeom>
          <a:noFill/>
          <a:ln cap="flat">
            <a:noFill/>
          </a:ln>
        </p:spPr>
      </p:pic>
      <p:grpSp>
        <p:nvGrpSpPr>
          <p:cNvPr id="5" name="Group 9">
            <a:extLst>
              <a:ext uri="{FF2B5EF4-FFF2-40B4-BE49-F238E27FC236}">
                <a16:creationId xmlns:a16="http://schemas.microsoft.com/office/drawing/2014/main" id="{4F49A6A7-2A1D-4259-7AA7-99CE5E291F9A}"/>
              </a:ext>
            </a:extLst>
          </p:cNvPr>
          <p:cNvGrpSpPr/>
          <p:nvPr/>
        </p:nvGrpSpPr>
        <p:grpSpPr>
          <a:xfrm>
            <a:off x="0" y="4342942"/>
            <a:ext cx="14060124" cy="2515057"/>
            <a:chOff x="0" y="4342942"/>
            <a:chExt cx="14060124" cy="2515057"/>
          </a:xfrm>
        </p:grpSpPr>
        <p:pic>
          <p:nvPicPr>
            <p:cNvPr id="6" name="Graphic 7">
              <a:extLst>
                <a:ext uri="{FF2B5EF4-FFF2-40B4-BE49-F238E27FC236}">
                  <a16:creationId xmlns:a16="http://schemas.microsoft.com/office/drawing/2014/main" id="{0D7BD7B3-9C36-EE07-C05E-F717A729776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4342942"/>
              <a:ext cx="7030062" cy="2515057"/>
            </a:xfrm>
            <a:prstGeom prst="rect">
              <a:avLst/>
            </a:prstGeom>
            <a:noFill/>
            <a:ln cap="flat">
              <a:noFill/>
            </a:ln>
          </p:spPr>
        </p:pic>
        <p:pic>
          <p:nvPicPr>
            <p:cNvPr id="7" name="Graphic 8">
              <a:extLst>
                <a:ext uri="{FF2B5EF4-FFF2-40B4-BE49-F238E27FC236}">
                  <a16:creationId xmlns:a16="http://schemas.microsoft.com/office/drawing/2014/main" id="{579640D0-016C-0F76-3A89-F42D22FCEFA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030062" y="4342942"/>
              <a:ext cx="7030062" cy="2515057"/>
            </a:xfrm>
            <a:prstGeom prst="rect">
              <a:avLst/>
            </a:prstGeom>
            <a:noFill/>
            <a:ln cap="flat">
              <a:noFill/>
            </a:ln>
          </p:spPr>
        </p:pic>
      </p:grpSp>
      <p:cxnSp>
        <p:nvCxnSpPr>
          <p:cNvPr id="8" name="Straight Connector 4">
            <a:extLst>
              <a:ext uri="{FF2B5EF4-FFF2-40B4-BE49-F238E27FC236}">
                <a16:creationId xmlns:a16="http://schemas.microsoft.com/office/drawing/2014/main" id="{D500E3B3-B344-9C14-957C-06D51DA92885}"/>
              </a:ext>
            </a:extLst>
          </p:cNvPr>
          <p:cNvCxnSpPr/>
          <p:nvPr/>
        </p:nvCxnSpPr>
        <p:spPr>
          <a:xfrm flipV="1">
            <a:off x="6693307" y="1498985"/>
            <a:ext cx="3680048" cy="2178932"/>
          </a:xfrm>
          <a:prstGeom prst="straightConnector1">
            <a:avLst/>
          </a:prstGeom>
          <a:noFill/>
          <a:ln w="57150" cap="flat">
            <a:solidFill>
              <a:srgbClr val="B18AED"/>
            </a:solidFill>
            <a:prstDash val="solid"/>
            <a:tailEnd type="arrow"/>
          </a:ln>
        </p:spPr>
      </p:cxnSp>
      <p:sp>
        <p:nvSpPr>
          <p:cNvPr id="9" name="TextBox 6">
            <a:extLst>
              <a:ext uri="{FF2B5EF4-FFF2-40B4-BE49-F238E27FC236}">
                <a16:creationId xmlns:a16="http://schemas.microsoft.com/office/drawing/2014/main" id="{9ADBF5AC-74CA-6B4B-8FCA-673CD682CA77}"/>
              </a:ext>
            </a:extLst>
          </p:cNvPr>
          <p:cNvSpPr txBox="1"/>
          <p:nvPr/>
        </p:nvSpPr>
        <p:spPr>
          <a:xfrm>
            <a:off x="810632" y="2436921"/>
            <a:ext cx="3964567" cy="1200329"/>
          </a:xfrm>
          <a:prstGeom prst="rect">
            <a:avLst/>
          </a:prstGeom>
          <a:noFill/>
          <a:ln cap="flat">
            <a:noFill/>
          </a:ln>
        </p:spPr>
        <p:txBody>
          <a:bodyPr vert="horz" wrap="square" lIns="91440" tIns="45720" rIns="9144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dirty="0">
                <a:solidFill>
                  <a:srgbClr val="FFFFFF"/>
                </a:solidFill>
                <a:uFillTx/>
                <a:latin typeface="Abadi" pitchFamily="34"/>
              </a:rPr>
              <a:t>The Cloud Management system processes tag IDs in milliseconds, cross-referencing them against a comprehensive product database. This allows it to instantly identify the associated objects and determine their status, such as checking for expired items, by matching the IDs with stored product information.</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name="Slide18">
    <p:spTree>
      <p:nvGrpSpPr>
        <p:cNvPr id="1" name=""/>
        <p:cNvGrpSpPr/>
        <p:nvPr/>
      </p:nvGrpSpPr>
      <p:grpSpPr>
        <a:xfrm>
          <a:off x="0" y="0"/>
          <a:ext cx="0" cy="0"/>
          <a:chOff x="0" y="0"/>
          <a:chExt cx="0" cy="0"/>
        </a:xfrm>
      </p:grpSpPr>
      <p:pic>
        <p:nvPicPr>
          <p:cNvPr id="2" name="Graphic 11">
            <a:extLst>
              <a:ext uri="{FF2B5EF4-FFF2-40B4-BE49-F238E27FC236}">
                <a16:creationId xmlns:a16="http://schemas.microsoft.com/office/drawing/2014/main" id="{3F1A2494-2646-9798-CEE9-0A49B2F9F6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4940713" y="3286125"/>
            <a:ext cx="1752603" cy="3571874"/>
          </a:xfrm>
          <a:prstGeom prst="rect">
            <a:avLst/>
          </a:prstGeom>
          <a:noFill/>
          <a:ln cap="flat">
            <a:noFill/>
          </a:ln>
        </p:spPr>
      </p:pic>
      <p:sp>
        <p:nvSpPr>
          <p:cNvPr id="3" name="Google Shape;211;p30">
            <a:extLst>
              <a:ext uri="{FF2B5EF4-FFF2-40B4-BE49-F238E27FC236}">
                <a16:creationId xmlns:a16="http://schemas.microsoft.com/office/drawing/2014/main" id="{5E3DEC85-4DEC-483F-0D4C-D2E7ECDF727D}"/>
              </a:ext>
            </a:extLst>
          </p:cNvPr>
          <p:cNvSpPr txBox="1">
            <a:spLocks noGrp="1"/>
          </p:cNvSpPr>
          <p:nvPr>
            <p:ph type="title"/>
          </p:nvPr>
        </p:nvSpPr>
        <p:spPr>
          <a:xfrm>
            <a:off x="520147" y="376586"/>
            <a:ext cx="5970108" cy="1122398"/>
          </a:xfrm>
        </p:spPr>
        <p:txBody>
          <a:bodyPr lIns="121898" tIns="121898" rIns="121898" bIns="121898"/>
          <a:lstStyle/>
          <a:p>
            <a:pPr lvl="0"/>
            <a:r>
              <a:rPr lang="en-US" sz="2800" dirty="0">
                <a:solidFill>
                  <a:srgbClr val="9B60F6"/>
                </a:solidFill>
                <a:latin typeface="Lato Black" pitchFamily="34"/>
              </a:rPr>
              <a:t>A New Day In The Factory</a:t>
            </a:r>
          </a:p>
        </p:txBody>
      </p:sp>
      <p:pic>
        <p:nvPicPr>
          <p:cNvPr id="4" name="Picture 1">
            <a:extLst>
              <a:ext uri="{FF2B5EF4-FFF2-40B4-BE49-F238E27FC236}">
                <a16:creationId xmlns:a16="http://schemas.microsoft.com/office/drawing/2014/main" id="{32F47AEC-BF94-1738-3C57-A000AA2578FC}"/>
              </a:ext>
            </a:extLst>
          </p:cNvPr>
          <p:cNvPicPr>
            <a:picLocks noChangeAspect="1"/>
          </p:cNvPicPr>
          <p:nvPr/>
        </p:nvPicPr>
        <p:blipFill>
          <a:blip r:embed="rId5"/>
          <a:stretch>
            <a:fillRect/>
          </a:stretch>
        </p:blipFill>
        <p:spPr>
          <a:xfrm flipH="1">
            <a:off x="9844494" y="545256"/>
            <a:ext cx="1571725" cy="1278303"/>
          </a:xfrm>
          <a:prstGeom prst="rect">
            <a:avLst/>
          </a:prstGeom>
          <a:noFill/>
          <a:ln cap="flat">
            <a:noFill/>
          </a:ln>
        </p:spPr>
      </p:pic>
      <p:grpSp>
        <p:nvGrpSpPr>
          <p:cNvPr id="5" name="Group 9">
            <a:extLst>
              <a:ext uri="{FF2B5EF4-FFF2-40B4-BE49-F238E27FC236}">
                <a16:creationId xmlns:a16="http://schemas.microsoft.com/office/drawing/2014/main" id="{1A5A2371-0722-5E62-F3E5-F206620ACC12}"/>
              </a:ext>
            </a:extLst>
          </p:cNvPr>
          <p:cNvGrpSpPr/>
          <p:nvPr/>
        </p:nvGrpSpPr>
        <p:grpSpPr>
          <a:xfrm>
            <a:off x="0" y="4342942"/>
            <a:ext cx="14060124" cy="2515057"/>
            <a:chOff x="0" y="4342942"/>
            <a:chExt cx="14060124" cy="2515057"/>
          </a:xfrm>
        </p:grpSpPr>
        <p:pic>
          <p:nvPicPr>
            <p:cNvPr id="6" name="Graphic 7">
              <a:extLst>
                <a:ext uri="{FF2B5EF4-FFF2-40B4-BE49-F238E27FC236}">
                  <a16:creationId xmlns:a16="http://schemas.microsoft.com/office/drawing/2014/main" id="{2775D801-5C1E-E302-EF7C-4436A4D729E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4342942"/>
              <a:ext cx="7030062" cy="2515057"/>
            </a:xfrm>
            <a:prstGeom prst="rect">
              <a:avLst/>
            </a:prstGeom>
            <a:noFill/>
            <a:ln cap="flat">
              <a:noFill/>
            </a:ln>
          </p:spPr>
        </p:pic>
        <p:pic>
          <p:nvPicPr>
            <p:cNvPr id="7" name="Graphic 8">
              <a:extLst>
                <a:ext uri="{FF2B5EF4-FFF2-40B4-BE49-F238E27FC236}">
                  <a16:creationId xmlns:a16="http://schemas.microsoft.com/office/drawing/2014/main" id="{D3035DE2-E082-CB08-68F2-9B97CC9125B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030062" y="4342942"/>
              <a:ext cx="7030062" cy="2515057"/>
            </a:xfrm>
            <a:prstGeom prst="rect">
              <a:avLst/>
            </a:prstGeom>
            <a:noFill/>
            <a:ln cap="flat">
              <a:noFill/>
            </a:ln>
          </p:spPr>
        </p:pic>
      </p:grpSp>
      <p:cxnSp>
        <p:nvCxnSpPr>
          <p:cNvPr id="8" name="Straight Connector 4">
            <a:extLst>
              <a:ext uri="{FF2B5EF4-FFF2-40B4-BE49-F238E27FC236}">
                <a16:creationId xmlns:a16="http://schemas.microsoft.com/office/drawing/2014/main" id="{60A77DFE-3446-70B8-B4A1-AA126EB73062}"/>
              </a:ext>
            </a:extLst>
          </p:cNvPr>
          <p:cNvCxnSpPr/>
          <p:nvPr/>
        </p:nvCxnSpPr>
        <p:spPr>
          <a:xfrm flipV="1">
            <a:off x="6693307" y="1498985"/>
            <a:ext cx="3680048" cy="2178932"/>
          </a:xfrm>
          <a:prstGeom prst="straightConnector1">
            <a:avLst/>
          </a:prstGeom>
          <a:noFill/>
          <a:ln w="57150" cap="flat">
            <a:solidFill>
              <a:srgbClr val="00B050"/>
            </a:solidFill>
            <a:prstDash val="solid"/>
            <a:headEnd type="arrow"/>
          </a:ln>
        </p:spPr>
      </p:cxnSp>
      <p:sp>
        <p:nvSpPr>
          <p:cNvPr id="9" name="Freeform: Shape 3">
            <a:extLst>
              <a:ext uri="{FF2B5EF4-FFF2-40B4-BE49-F238E27FC236}">
                <a16:creationId xmlns:a16="http://schemas.microsoft.com/office/drawing/2014/main" id="{F0379B4C-16DE-673A-3283-84D5778CC45B}"/>
              </a:ext>
            </a:extLst>
          </p:cNvPr>
          <p:cNvSpPr/>
          <p:nvPr/>
        </p:nvSpPr>
        <p:spPr>
          <a:xfrm>
            <a:off x="5870996" y="3177018"/>
            <a:ext cx="109106" cy="109106"/>
          </a:xfrm>
          <a:custGeom>
            <a:avLst/>
            <a:gdLst>
              <a:gd name="f0" fmla="val 10800000"/>
              <a:gd name="f1" fmla="val 5400000"/>
              <a:gd name="f2" fmla="val 180"/>
              <a:gd name="f3" fmla="val w"/>
              <a:gd name="f4" fmla="val h"/>
              <a:gd name="f5" fmla="val 0"/>
              <a:gd name="f6" fmla="val 914400"/>
              <a:gd name="f7" fmla="val 457200"/>
              <a:gd name="f8" fmla="val 204788"/>
              <a:gd name="f9" fmla="val 709613"/>
              <a:gd name="f10" fmla="val 692468"/>
              <a:gd name="f11" fmla="val 346710"/>
              <a:gd name="f12" fmla="val 423863"/>
              <a:gd name="f13" fmla="val 616268"/>
              <a:gd name="f14" fmla="val 415290"/>
              <a:gd name="f15" fmla="val 624840"/>
              <a:gd name="f16" fmla="val 402908"/>
              <a:gd name="f17" fmla="val 630555"/>
              <a:gd name="f18" fmla="val 390525"/>
              <a:gd name="f19" fmla="val 378143"/>
              <a:gd name="f20" fmla="val 365760"/>
              <a:gd name="f21" fmla="val 625793"/>
              <a:gd name="f22" fmla="val 357188"/>
              <a:gd name="f23" fmla="val 221933"/>
              <a:gd name="f24" fmla="val 481013"/>
              <a:gd name="f25" fmla="val 202883"/>
              <a:gd name="f26" fmla="val 461963"/>
              <a:gd name="f27" fmla="val 432435"/>
              <a:gd name="f28" fmla="val 413385"/>
              <a:gd name="f29" fmla="val 240983"/>
              <a:gd name="f30" fmla="val 394335"/>
              <a:gd name="f31" fmla="val 270510"/>
              <a:gd name="f32" fmla="val 289560"/>
              <a:gd name="f33" fmla="val 514350"/>
              <a:gd name="f34" fmla="val 279083"/>
              <a:gd name="f35" fmla="val 644843"/>
              <a:gd name="f36" fmla="val 260033"/>
              <a:gd name="f37" fmla="val 674370"/>
              <a:gd name="f38" fmla="val 693420"/>
              <a:gd name="f39" fmla="val 711518"/>
              <a:gd name="f40" fmla="val 298133"/>
              <a:gd name="f41" fmla="val 327660"/>
              <a:gd name="f42" fmla="+- 0 0 -90"/>
              <a:gd name="f43" fmla="*/ f3 1 914400"/>
              <a:gd name="f44" fmla="*/ f4 1 914400"/>
              <a:gd name="f45" fmla="val f5"/>
              <a:gd name="f46" fmla="val f6"/>
              <a:gd name="f47" fmla="*/ f42 f0 1"/>
              <a:gd name="f48" fmla="+- f46 0 f45"/>
              <a:gd name="f49" fmla="*/ f47 1 f2"/>
              <a:gd name="f50" fmla="*/ f48 1 914400"/>
              <a:gd name="f51" fmla="*/ 457200 f48 1"/>
              <a:gd name="f52" fmla="*/ 0 f48 1"/>
              <a:gd name="f53" fmla="*/ 914400 f48 1"/>
              <a:gd name="f54" fmla="*/ 692468 f48 1"/>
              <a:gd name="f55" fmla="*/ 346710 f48 1"/>
              <a:gd name="f56" fmla="*/ 423863 f48 1"/>
              <a:gd name="f57" fmla="*/ 616268 f48 1"/>
              <a:gd name="f58" fmla="*/ 390525 f48 1"/>
              <a:gd name="f59" fmla="*/ 630555 f48 1"/>
              <a:gd name="f60" fmla="*/ 357188 f48 1"/>
              <a:gd name="f61" fmla="*/ 221933 f48 1"/>
              <a:gd name="f62" fmla="*/ 481013 f48 1"/>
              <a:gd name="f63" fmla="*/ 413385 f48 1"/>
              <a:gd name="f64" fmla="*/ 289560 f48 1"/>
              <a:gd name="f65" fmla="*/ 514350 f48 1"/>
              <a:gd name="f66" fmla="*/ 625793 f48 1"/>
              <a:gd name="f67" fmla="*/ 279083 f48 1"/>
              <a:gd name="f68" fmla="*/ 693420 f48 1"/>
              <a:gd name="f69" fmla="+- f49 0 f1"/>
              <a:gd name="f70" fmla="*/ f51 1 914400"/>
              <a:gd name="f71" fmla="*/ f52 1 914400"/>
              <a:gd name="f72" fmla="*/ f53 1 914400"/>
              <a:gd name="f73" fmla="*/ f54 1 914400"/>
              <a:gd name="f74" fmla="*/ f55 1 914400"/>
              <a:gd name="f75" fmla="*/ f56 1 914400"/>
              <a:gd name="f76" fmla="*/ f57 1 914400"/>
              <a:gd name="f77" fmla="*/ f58 1 914400"/>
              <a:gd name="f78" fmla="*/ f59 1 914400"/>
              <a:gd name="f79" fmla="*/ f60 1 914400"/>
              <a:gd name="f80" fmla="*/ f61 1 914400"/>
              <a:gd name="f81" fmla="*/ f62 1 914400"/>
              <a:gd name="f82" fmla="*/ f63 1 914400"/>
              <a:gd name="f83" fmla="*/ f64 1 914400"/>
              <a:gd name="f84" fmla="*/ f65 1 914400"/>
              <a:gd name="f85" fmla="*/ f66 1 914400"/>
              <a:gd name="f86" fmla="*/ f67 1 914400"/>
              <a:gd name="f87" fmla="*/ f68 1 914400"/>
              <a:gd name="f88" fmla="*/ f45 1 f50"/>
              <a:gd name="f89" fmla="*/ f46 1 f50"/>
              <a:gd name="f90" fmla="*/ f70 1 f50"/>
              <a:gd name="f91" fmla="*/ f71 1 f50"/>
              <a:gd name="f92" fmla="*/ f72 1 f50"/>
              <a:gd name="f93" fmla="*/ f73 1 f50"/>
              <a:gd name="f94" fmla="*/ f74 1 f50"/>
              <a:gd name="f95" fmla="*/ f75 1 f50"/>
              <a:gd name="f96" fmla="*/ f76 1 f50"/>
              <a:gd name="f97" fmla="*/ f77 1 f50"/>
              <a:gd name="f98" fmla="*/ f78 1 f50"/>
              <a:gd name="f99" fmla="*/ f79 1 f50"/>
              <a:gd name="f100" fmla="*/ f80 1 f50"/>
              <a:gd name="f101" fmla="*/ f81 1 f50"/>
              <a:gd name="f102" fmla="*/ f82 1 f50"/>
              <a:gd name="f103" fmla="*/ f83 1 f50"/>
              <a:gd name="f104" fmla="*/ f84 1 f50"/>
              <a:gd name="f105" fmla="*/ f85 1 f50"/>
              <a:gd name="f106" fmla="*/ f86 1 f50"/>
              <a:gd name="f107" fmla="*/ f87 1 f50"/>
              <a:gd name="f108" fmla="*/ f88 f43 1"/>
              <a:gd name="f109" fmla="*/ f89 f43 1"/>
              <a:gd name="f110" fmla="*/ f89 f44 1"/>
              <a:gd name="f111" fmla="*/ f88 f44 1"/>
              <a:gd name="f112" fmla="*/ f90 f43 1"/>
              <a:gd name="f113" fmla="*/ f91 f44 1"/>
              <a:gd name="f114" fmla="*/ f91 f43 1"/>
              <a:gd name="f115" fmla="*/ f90 f44 1"/>
              <a:gd name="f116" fmla="*/ f92 f44 1"/>
              <a:gd name="f117" fmla="*/ f92 f43 1"/>
              <a:gd name="f118" fmla="*/ f93 f43 1"/>
              <a:gd name="f119" fmla="*/ f94 f44 1"/>
              <a:gd name="f120" fmla="*/ f95 f43 1"/>
              <a:gd name="f121" fmla="*/ f96 f44 1"/>
              <a:gd name="f122" fmla="*/ f97 f43 1"/>
              <a:gd name="f123" fmla="*/ f98 f44 1"/>
              <a:gd name="f124" fmla="*/ f99 f43 1"/>
              <a:gd name="f125" fmla="*/ f100 f43 1"/>
              <a:gd name="f126" fmla="*/ f101 f44 1"/>
              <a:gd name="f127" fmla="*/ f102 f44 1"/>
              <a:gd name="f128" fmla="*/ f103 f43 1"/>
              <a:gd name="f129" fmla="*/ f104 f44 1"/>
              <a:gd name="f130" fmla="*/ f105 f43 1"/>
              <a:gd name="f131" fmla="*/ f106 f44 1"/>
              <a:gd name="f132" fmla="*/ f107 f43 1"/>
            </a:gdLst>
            <a:ahLst/>
            <a:cxnLst>
              <a:cxn ang="3cd4">
                <a:pos x="hc" y="t"/>
              </a:cxn>
              <a:cxn ang="0">
                <a:pos x="r" y="vc"/>
              </a:cxn>
              <a:cxn ang="cd4">
                <a:pos x="hc" y="b"/>
              </a:cxn>
              <a:cxn ang="cd2">
                <a:pos x="l" y="vc"/>
              </a:cxn>
              <a:cxn ang="f69">
                <a:pos x="f112" y="f113"/>
              </a:cxn>
              <a:cxn ang="f69">
                <a:pos x="f114" y="f115"/>
              </a:cxn>
              <a:cxn ang="f69">
                <a:pos x="f112" y="f116"/>
              </a:cxn>
              <a:cxn ang="f69">
                <a:pos x="f117" y="f115"/>
              </a:cxn>
              <a:cxn ang="f69">
                <a:pos x="f112" y="f113"/>
              </a:cxn>
              <a:cxn ang="f69">
                <a:pos x="f118" y="f119"/>
              </a:cxn>
              <a:cxn ang="f69">
                <a:pos x="f120" y="f121"/>
              </a:cxn>
              <a:cxn ang="f69">
                <a:pos x="f122" y="f123"/>
              </a:cxn>
              <a:cxn ang="f69">
                <a:pos x="f124" y="f121"/>
              </a:cxn>
              <a:cxn ang="f69">
                <a:pos x="f125" y="f126"/>
              </a:cxn>
              <a:cxn ang="f69">
                <a:pos x="f125" y="f127"/>
              </a:cxn>
              <a:cxn ang="f69">
                <a:pos x="f128" y="f127"/>
              </a:cxn>
              <a:cxn ang="f69">
                <a:pos x="f122" y="f129"/>
              </a:cxn>
              <a:cxn ang="f69">
                <a:pos x="f130" y="f131"/>
              </a:cxn>
              <a:cxn ang="f69">
                <a:pos x="f132" y="f131"/>
              </a:cxn>
              <a:cxn ang="f69">
                <a:pos x="f118" y="f119"/>
              </a:cxn>
            </a:cxnLst>
            <a:rect l="f108" t="f111" r="f109" b="f110"/>
            <a:pathLst>
              <a:path w="914400" h="914400">
                <a:moveTo>
                  <a:pt x="f7" y="f5"/>
                </a:moveTo>
                <a:cubicBezTo>
                  <a:pt x="f8" y="f5"/>
                  <a:pt x="f5" y="f8"/>
                  <a:pt x="f5" y="f7"/>
                </a:cubicBezTo>
                <a:cubicBezTo>
                  <a:pt x="f5" y="f9"/>
                  <a:pt x="f8" y="f6"/>
                  <a:pt x="f7" y="f6"/>
                </a:cubicBezTo>
                <a:cubicBezTo>
                  <a:pt x="f9" y="f6"/>
                  <a:pt x="f6" y="f9"/>
                  <a:pt x="f6" y="f7"/>
                </a:cubicBezTo>
                <a:cubicBezTo>
                  <a:pt x="f6" y="f8"/>
                  <a:pt x="f9" y="f5"/>
                  <a:pt x="f7" y="f5"/>
                </a:cubicBezTo>
                <a:close/>
                <a:moveTo>
                  <a:pt x="f10" y="f11"/>
                </a:moveTo>
                <a:lnTo>
                  <a:pt x="f12" y="f13"/>
                </a:lnTo>
                <a:cubicBezTo>
                  <a:pt x="f14" y="f15"/>
                  <a:pt x="f16" y="f17"/>
                  <a:pt x="f18" y="f17"/>
                </a:cubicBezTo>
                <a:cubicBezTo>
                  <a:pt x="f19" y="f17"/>
                  <a:pt x="f20" y="f21"/>
                  <a:pt x="f22" y="f13"/>
                </a:cubicBezTo>
                <a:lnTo>
                  <a:pt x="f23" y="f24"/>
                </a:lnTo>
                <a:cubicBezTo>
                  <a:pt x="f25" y="f26"/>
                  <a:pt x="f25" y="f27"/>
                  <a:pt x="f23" y="f28"/>
                </a:cubicBezTo>
                <a:cubicBezTo>
                  <a:pt x="f29" y="f30"/>
                  <a:pt x="f31" y="f30"/>
                  <a:pt x="f32" y="f28"/>
                </a:cubicBezTo>
                <a:lnTo>
                  <a:pt x="f18" y="f33"/>
                </a:lnTo>
                <a:lnTo>
                  <a:pt x="f21" y="f34"/>
                </a:lnTo>
                <a:cubicBezTo>
                  <a:pt x="f35" y="f36"/>
                  <a:pt x="f37" y="f36"/>
                  <a:pt x="f38" y="f34"/>
                </a:cubicBezTo>
                <a:cubicBezTo>
                  <a:pt x="f39" y="f40"/>
                  <a:pt x="f39" y="f41"/>
                  <a:pt x="f10" y="f11"/>
                </a:cubicBezTo>
                <a:close/>
              </a:path>
            </a:pathLst>
          </a:custGeom>
          <a:solidFill>
            <a:srgbClr val="00B050"/>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Arial"/>
            </a:endParaRPr>
          </a:p>
        </p:txBody>
      </p:sp>
      <p:sp>
        <p:nvSpPr>
          <p:cNvPr id="10" name="Freeform: Shape 5">
            <a:extLst>
              <a:ext uri="{FF2B5EF4-FFF2-40B4-BE49-F238E27FC236}">
                <a16:creationId xmlns:a16="http://schemas.microsoft.com/office/drawing/2014/main" id="{E8E28079-1C75-48FF-C7F1-BDA92ED91ED5}"/>
              </a:ext>
            </a:extLst>
          </p:cNvPr>
          <p:cNvSpPr/>
          <p:nvPr/>
        </p:nvSpPr>
        <p:spPr>
          <a:xfrm>
            <a:off x="5980102" y="3177018"/>
            <a:ext cx="109106" cy="109106"/>
          </a:xfrm>
          <a:custGeom>
            <a:avLst/>
            <a:gdLst>
              <a:gd name="f0" fmla="val 10800000"/>
              <a:gd name="f1" fmla="val 5400000"/>
              <a:gd name="f2" fmla="val 180"/>
              <a:gd name="f3" fmla="val w"/>
              <a:gd name="f4" fmla="val h"/>
              <a:gd name="f5" fmla="val 0"/>
              <a:gd name="f6" fmla="val 914400"/>
              <a:gd name="f7" fmla="val 457200"/>
              <a:gd name="f8" fmla="val 204788"/>
              <a:gd name="f9" fmla="val 709613"/>
              <a:gd name="f10" fmla="val 692468"/>
              <a:gd name="f11" fmla="val 346710"/>
              <a:gd name="f12" fmla="val 423863"/>
              <a:gd name="f13" fmla="val 616268"/>
              <a:gd name="f14" fmla="val 415290"/>
              <a:gd name="f15" fmla="val 624840"/>
              <a:gd name="f16" fmla="val 402908"/>
              <a:gd name="f17" fmla="val 630555"/>
              <a:gd name="f18" fmla="val 390525"/>
              <a:gd name="f19" fmla="val 378143"/>
              <a:gd name="f20" fmla="val 365760"/>
              <a:gd name="f21" fmla="val 625793"/>
              <a:gd name="f22" fmla="val 357188"/>
              <a:gd name="f23" fmla="val 221933"/>
              <a:gd name="f24" fmla="val 481013"/>
              <a:gd name="f25" fmla="val 202883"/>
              <a:gd name="f26" fmla="val 461963"/>
              <a:gd name="f27" fmla="val 432435"/>
              <a:gd name="f28" fmla="val 413385"/>
              <a:gd name="f29" fmla="val 240983"/>
              <a:gd name="f30" fmla="val 394335"/>
              <a:gd name="f31" fmla="val 270510"/>
              <a:gd name="f32" fmla="val 289560"/>
              <a:gd name="f33" fmla="val 514350"/>
              <a:gd name="f34" fmla="val 279083"/>
              <a:gd name="f35" fmla="val 644843"/>
              <a:gd name="f36" fmla="val 260033"/>
              <a:gd name="f37" fmla="val 674370"/>
              <a:gd name="f38" fmla="val 693420"/>
              <a:gd name="f39" fmla="val 711518"/>
              <a:gd name="f40" fmla="val 298133"/>
              <a:gd name="f41" fmla="val 327660"/>
              <a:gd name="f42" fmla="+- 0 0 -90"/>
              <a:gd name="f43" fmla="*/ f3 1 914400"/>
              <a:gd name="f44" fmla="*/ f4 1 914400"/>
              <a:gd name="f45" fmla="val f5"/>
              <a:gd name="f46" fmla="val f6"/>
              <a:gd name="f47" fmla="*/ f42 f0 1"/>
              <a:gd name="f48" fmla="+- f46 0 f45"/>
              <a:gd name="f49" fmla="*/ f47 1 f2"/>
              <a:gd name="f50" fmla="*/ f48 1 914400"/>
              <a:gd name="f51" fmla="*/ 457200 f48 1"/>
              <a:gd name="f52" fmla="*/ 0 f48 1"/>
              <a:gd name="f53" fmla="*/ 914400 f48 1"/>
              <a:gd name="f54" fmla="*/ 692468 f48 1"/>
              <a:gd name="f55" fmla="*/ 346710 f48 1"/>
              <a:gd name="f56" fmla="*/ 423863 f48 1"/>
              <a:gd name="f57" fmla="*/ 616268 f48 1"/>
              <a:gd name="f58" fmla="*/ 390525 f48 1"/>
              <a:gd name="f59" fmla="*/ 630555 f48 1"/>
              <a:gd name="f60" fmla="*/ 357188 f48 1"/>
              <a:gd name="f61" fmla="*/ 221933 f48 1"/>
              <a:gd name="f62" fmla="*/ 481013 f48 1"/>
              <a:gd name="f63" fmla="*/ 413385 f48 1"/>
              <a:gd name="f64" fmla="*/ 289560 f48 1"/>
              <a:gd name="f65" fmla="*/ 514350 f48 1"/>
              <a:gd name="f66" fmla="*/ 625793 f48 1"/>
              <a:gd name="f67" fmla="*/ 279083 f48 1"/>
              <a:gd name="f68" fmla="*/ 693420 f48 1"/>
              <a:gd name="f69" fmla="+- f49 0 f1"/>
              <a:gd name="f70" fmla="*/ f51 1 914400"/>
              <a:gd name="f71" fmla="*/ f52 1 914400"/>
              <a:gd name="f72" fmla="*/ f53 1 914400"/>
              <a:gd name="f73" fmla="*/ f54 1 914400"/>
              <a:gd name="f74" fmla="*/ f55 1 914400"/>
              <a:gd name="f75" fmla="*/ f56 1 914400"/>
              <a:gd name="f76" fmla="*/ f57 1 914400"/>
              <a:gd name="f77" fmla="*/ f58 1 914400"/>
              <a:gd name="f78" fmla="*/ f59 1 914400"/>
              <a:gd name="f79" fmla="*/ f60 1 914400"/>
              <a:gd name="f80" fmla="*/ f61 1 914400"/>
              <a:gd name="f81" fmla="*/ f62 1 914400"/>
              <a:gd name="f82" fmla="*/ f63 1 914400"/>
              <a:gd name="f83" fmla="*/ f64 1 914400"/>
              <a:gd name="f84" fmla="*/ f65 1 914400"/>
              <a:gd name="f85" fmla="*/ f66 1 914400"/>
              <a:gd name="f86" fmla="*/ f67 1 914400"/>
              <a:gd name="f87" fmla="*/ f68 1 914400"/>
              <a:gd name="f88" fmla="*/ f45 1 f50"/>
              <a:gd name="f89" fmla="*/ f46 1 f50"/>
              <a:gd name="f90" fmla="*/ f70 1 f50"/>
              <a:gd name="f91" fmla="*/ f71 1 f50"/>
              <a:gd name="f92" fmla="*/ f72 1 f50"/>
              <a:gd name="f93" fmla="*/ f73 1 f50"/>
              <a:gd name="f94" fmla="*/ f74 1 f50"/>
              <a:gd name="f95" fmla="*/ f75 1 f50"/>
              <a:gd name="f96" fmla="*/ f76 1 f50"/>
              <a:gd name="f97" fmla="*/ f77 1 f50"/>
              <a:gd name="f98" fmla="*/ f78 1 f50"/>
              <a:gd name="f99" fmla="*/ f79 1 f50"/>
              <a:gd name="f100" fmla="*/ f80 1 f50"/>
              <a:gd name="f101" fmla="*/ f81 1 f50"/>
              <a:gd name="f102" fmla="*/ f82 1 f50"/>
              <a:gd name="f103" fmla="*/ f83 1 f50"/>
              <a:gd name="f104" fmla="*/ f84 1 f50"/>
              <a:gd name="f105" fmla="*/ f85 1 f50"/>
              <a:gd name="f106" fmla="*/ f86 1 f50"/>
              <a:gd name="f107" fmla="*/ f87 1 f50"/>
              <a:gd name="f108" fmla="*/ f88 f43 1"/>
              <a:gd name="f109" fmla="*/ f89 f43 1"/>
              <a:gd name="f110" fmla="*/ f89 f44 1"/>
              <a:gd name="f111" fmla="*/ f88 f44 1"/>
              <a:gd name="f112" fmla="*/ f90 f43 1"/>
              <a:gd name="f113" fmla="*/ f91 f44 1"/>
              <a:gd name="f114" fmla="*/ f91 f43 1"/>
              <a:gd name="f115" fmla="*/ f90 f44 1"/>
              <a:gd name="f116" fmla="*/ f92 f44 1"/>
              <a:gd name="f117" fmla="*/ f92 f43 1"/>
              <a:gd name="f118" fmla="*/ f93 f43 1"/>
              <a:gd name="f119" fmla="*/ f94 f44 1"/>
              <a:gd name="f120" fmla="*/ f95 f43 1"/>
              <a:gd name="f121" fmla="*/ f96 f44 1"/>
              <a:gd name="f122" fmla="*/ f97 f43 1"/>
              <a:gd name="f123" fmla="*/ f98 f44 1"/>
              <a:gd name="f124" fmla="*/ f99 f43 1"/>
              <a:gd name="f125" fmla="*/ f100 f43 1"/>
              <a:gd name="f126" fmla="*/ f101 f44 1"/>
              <a:gd name="f127" fmla="*/ f102 f44 1"/>
              <a:gd name="f128" fmla="*/ f103 f43 1"/>
              <a:gd name="f129" fmla="*/ f104 f44 1"/>
              <a:gd name="f130" fmla="*/ f105 f43 1"/>
              <a:gd name="f131" fmla="*/ f106 f44 1"/>
              <a:gd name="f132" fmla="*/ f107 f43 1"/>
            </a:gdLst>
            <a:ahLst/>
            <a:cxnLst>
              <a:cxn ang="3cd4">
                <a:pos x="hc" y="t"/>
              </a:cxn>
              <a:cxn ang="0">
                <a:pos x="r" y="vc"/>
              </a:cxn>
              <a:cxn ang="cd4">
                <a:pos x="hc" y="b"/>
              </a:cxn>
              <a:cxn ang="cd2">
                <a:pos x="l" y="vc"/>
              </a:cxn>
              <a:cxn ang="f69">
                <a:pos x="f112" y="f113"/>
              </a:cxn>
              <a:cxn ang="f69">
                <a:pos x="f114" y="f115"/>
              </a:cxn>
              <a:cxn ang="f69">
                <a:pos x="f112" y="f116"/>
              </a:cxn>
              <a:cxn ang="f69">
                <a:pos x="f117" y="f115"/>
              </a:cxn>
              <a:cxn ang="f69">
                <a:pos x="f112" y="f113"/>
              </a:cxn>
              <a:cxn ang="f69">
                <a:pos x="f118" y="f119"/>
              </a:cxn>
              <a:cxn ang="f69">
                <a:pos x="f120" y="f121"/>
              </a:cxn>
              <a:cxn ang="f69">
                <a:pos x="f122" y="f123"/>
              </a:cxn>
              <a:cxn ang="f69">
                <a:pos x="f124" y="f121"/>
              </a:cxn>
              <a:cxn ang="f69">
                <a:pos x="f125" y="f126"/>
              </a:cxn>
              <a:cxn ang="f69">
                <a:pos x="f125" y="f127"/>
              </a:cxn>
              <a:cxn ang="f69">
                <a:pos x="f128" y="f127"/>
              </a:cxn>
              <a:cxn ang="f69">
                <a:pos x="f122" y="f129"/>
              </a:cxn>
              <a:cxn ang="f69">
                <a:pos x="f130" y="f131"/>
              </a:cxn>
              <a:cxn ang="f69">
                <a:pos x="f132" y="f131"/>
              </a:cxn>
              <a:cxn ang="f69">
                <a:pos x="f118" y="f119"/>
              </a:cxn>
            </a:cxnLst>
            <a:rect l="f108" t="f111" r="f109" b="f110"/>
            <a:pathLst>
              <a:path w="914400" h="914400">
                <a:moveTo>
                  <a:pt x="f7" y="f5"/>
                </a:moveTo>
                <a:cubicBezTo>
                  <a:pt x="f8" y="f5"/>
                  <a:pt x="f5" y="f8"/>
                  <a:pt x="f5" y="f7"/>
                </a:cubicBezTo>
                <a:cubicBezTo>
                  <a:pt x="f5" y="f9"/>
                  <a:pt x="f8" y="f6"/>
                  <a:pt x="f7" y="f6"/>
                </a:cubicBezTo>
                <a:cubicBezTo>
                  <a:pt x="f9" y="f6"/>
                  <a:pt x="f6" y="f9"/>
                  <a:pt x="f6" y="f7"/>
                </a:cubicBezTo>
                <a:cubicBezTo>
                  <a:pt x="f6" y="f8"/>
                  <a:pt x="f9" y="f5"/>
                  <a:pt x="f7" y="f5"/>
                </a:cubicBezTo>
                <a:close/>
                <a:moveTo>
                  <a:pt x="f10" y="f11"/>
                </a:moveTo>
                <a:lnTo>
                  <a:pt x="f12" y="f13"/>
                </a:lnTo>
                <a:cubicBezTo>
                  <a:pt x="f14" y="f15"/>
                  <a:pt x="f16" y="f17"/>
                  <a:pt x="f18" y="f17"/>
                </a:cubicBezTo>
                <a:cubicBezTo>
                  <a:pt x="f19" y="f17"/>
                  <a:pt x="f20" y="f21"/>
                  <a:pt x="f22" y="f13"/>
                </a:cubicBezTo>
                <a:lnTo>
                  <a:pt x="f23" y="f24"/>
                </a:lnTo>
                <a:cubicBezTo>
                  <a:pt x="f25" y="f26"/>
                  <a:pt x="f25" y="f27"/>
                  <a:pt x="f23" y="f28"/>
                </a:cubicBezTo>
                <a:cubicBezTo>
                  <a:pt x="f29" y="f30"/>
                  <a:pt x="f31" y="f30"/>
                  <a:pt x="f32" y="f28"/>
                </a:cubicBezTo>
                <a:lnTo>
                  <a:pt x="f18" y="f33"/>
                </a:lnTo>
                <a:lnTo>
                  <a:pt x="f21" y="f34"/>
                </a:lnTo>
                <a:cubicBezTo>
                  <a:pt x="f35" y="f36"/>
                  <a:pt x="f37" y="f36"/>
                  <a:pt x="f38" y="f34"/>
                </a:cubicBezTo>
                <a:cubicBezTo>
                  <a:pt x="f39" y="f40"/>
                  <a:pt x="f39" y="f41"/>
                  <a:pt x="f10" y="f11"/>
                </a:cubicBezTo>
                <a:close/>
              </a:path>
            </a:pathLst>
          </a:custGeom>
          <a:solidFill>
            <a:srgbClr val="00B050"/>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Arial"/>
            </a:endParaRPr>
          </a:p>
        </p:txBody>
      </p:sp>
      <p:sp>
        <p:nvSpPr>
          <p:cNvPr id="11" name="Freeform: Shape 6">
            <a:extLst>
              <a:ext uri="{FF2B5EF4-FFF2-40B4-BE49-F238E27FC236}">
                <a16:creationId xmlns:a16="http://schemas.microsoft.com/office/drawing/2014/main" id="{D0669252-1E24-FF39-D1ED-8B1EBB1C32C3}"/>
              </a:ext>
            </a:extLst>
          </p:cNvPr>
          <p:cNvSpPr/>
          <p:nvPr/>
        </p:nvSpPr>
        <p:spPr>
          <a:xfrm>
            <a:off x="6089209" y="3177018"/>
            <a:ext cx="109106" cy="109106"/>
          </a:xfrm>
          <a:custGeom>
            <a:avLst/>
            <a:gdLst>
              <a:gd name="f0" fmla="val 10800000"/>
              <a:gd name="f1" fmla="val 5400000"/>
              <a:gd name="f2" fmla="val 180"/>
              <a:gd name="f3" fmla="val w"/>
              <a:gd name="f4" fmla="val h"/>
              <a:gd name="f5" fmla="val 0"/>
              <a:gd name="f6" fmla="val 914400"/>
              <a:gd name="f7" fmla="val 457200"/>
              <a:gd name="f8" fmla="val 204788"/>
              <a:gd name="f9" fmla="val 709613"/>
              <a:gd name="f10" fmla="val 692468"/>
              <a:gd name="f11" fmla="val 346710"/>
              <a:gd name="f12" fmla="val 423863"/>
              <a:gd name="f13" fmla="val 616268"/>
              <a:gd name="f14" fmla="val 415290"/>
              <a:gd name="f15" fmla="val 624840"/>
              <a:gd name="f16" fmla="val 402908"/>
              <a:gd name="f17" fmla="val 630555"/>
              <a:gd name="f18" fmla="val 390525"/>
              <a:gd name="f19" fmla="val 378143"/>
              <a:gd name="f20" fmla="val 365760"/>
              <a:gd name="f21" fmla="val 625793"/>
              <a:gd name="f22" fmla="val 357188"/>
              <a:gd name="f23" fmla="val 221933"/>
              <a:gd name="f24" fmla="val 481013"/>
              <a:gd name="f25" fmla="val 202883"/>
              <a:gd name="f26" fmla="val 461963"/>
              <a:gd name="f27" fmla="val 432435"/>
              <a:gd name="f28" fmla="val 413385"/>
              <a:gd name="f29" fmla="val 240983"/>
              <a:gd name="f30" fmla="val 394335"/>
              <a:gd name="f31" fmla="val 270510"/>
              <a:gd name="f32" fmla="val 289560"/>
              <a:gd name="f33" fmla="val 514350"/>
              <a:gd name="f34" fmla="val 279083"/>
              <a:gd name="f35" fmla="val 644843"/>
              <a:gd name="f36" fmla="val 260033"/>
              <a:gd name="f37" fmla="val 674370"/>
              <a:gd name="f38" fmla="val 693420"/>
              <a:gd name="f39" fmla="val 711518"/>
              <a:gd name="f40" fmla="val 298133"/>
              <a:gd name="f41" fmla="val 327660"/>
              <a:gd name="f42" fmla="+- 0 0 -90"/>
              <a:gd name="f43" fmla="*/ f3 1 914400"/>
              <a:gd name="f44" fmla="*/ f4 1 914400"/>
              <a:gd name="f45" fmla="val f5"/>
              <a:gd name="f46" fmla="val f6"/>
              <a:gd name="f47" fmla="*/ f42 f0 1"/>
              <a:gd name="f48" fmla="+- f46 0 f45"/>
              <a:gd name="f49" fmla="*/ f47 1 f2"/>
              <a:gd name="f50" fmla="*/ f48 1 914400"/>
              <a:gd name="f51" fmla="*/ 457200 f48 1"/>
              <a:gd name="f52" fmla="*/ 0 f48 1"/>
              <a:gd name="f53" fmla="*/ 914400 f48 1"/>
              <a:gd name="f54" fmla="*/ 692468 f48 1"/>
              <a:gd name="f55" fmla="*/ 346710 f48 1"/>
              <a:gd name="f56" fmla="*/ 423863 f48 1"/>
              <a:gd name="f57" fmla="*/ 616268 f48 1"/>
              <a:gd name="f58" fmla="*/ 390525 f48 1"/>
              <a:gd name="f59" fmla="*/ 630555 f48 1"/>
              <a:gd name="f60" fmla="*/ 357188 f48 1"/>
              <a:gd name="f61" fmla="*/ 221933 f48 1"/>
              <a:gd name="f62" fmla="*/ 481013 f48 1"/>
              <a:gd name="f63" fmla="*/ 413385 f48 1"/>
              <a:gd name="f64" fmla="*/ 289560 f48 1"/>
              <a:gd name="f65" fmla="*/ 514350 f48 1"/>
              <a:gd name="f66" fmla="*/ 625793 f48 1"/>
              <a:gd name="f67" fmla="*/ 279083 f48 1"/>
              <a:gd name="f68" fmla="*/ 693420 f48 1"/>
              <a:gd name="f69" fmla="+- f49 0 f1"/>
              <a:gd name="f70" fmla="*/ f51 1 914400"/>
              <a:gd name="f71" fmla="*/ f52 1 914400"/>
              <a:gd name="f72" fmla="*/ f53 1 914400"/>
              <a:gd name="f73" fmla="*/ f54 1 914400"/>
              <a:gd name="f74" fmla="*/ f55 1 914400"/>
              <a:gd name="f75" fmla="*/ f56 1 914400"/>
              <a:gd name="f76" fmla="*/ f57 1 914400"/>
              <a:gd name="f77" fmla="*/ f58 1 914400"/>
              <a:gd name="f78" fmla="*/ f59 1 914400"/>
              <a:gd name="f79" fmla="*/ f60 1 914400"/>
              <a:gd name="f80" fmla="*/ f61 1 914400"/>
              <a:gd name="f81" fmla="*/ f62 1 914400"/>
              <a:gd name="f82" fmla="*/ f63 1 914400"/>
              <a:gd name="f83" fmla="*/ f64 1 914400"/>
              <a:gd name="f84" fmla="*/ f65 1 914400"/>
              <a:gd name="f85" fmla="*/ f66 1 914400"/>
              <a:gd name="f86" fmla="*/ f67 1 914400"/>
              <a:gd name="f87" fmla="*/ f68 1 914400"/>
              <a:gd name="f88" fmla="*/ f45 1 f50"/>
              <a:gd name="f89" fmla="*/ f46 1 f50"/>
              <a:gd name="f90" fmla="*/ f70 1 f50"/>
              <a:gd name="f91" fmla="*/ f71 1 f50"/>
              <a:gd name="f92" fmla="*/ f72 1 f50"/>
              <a:gd name="f93" fmla="*/ f73 1 f50"/>
              <a:gd name="f94" fmla="*/ f74 1 f50"/>
              <a:gd name="f95" fmla="*/ f75 1 f50"/>
              <a:gd name="f96" fmla="*/ f76 1 f50"/>
              <a:gd name="f97" fmla="*/ f77 1 f50"/>
              <a:gd name="f98" fmla="*/ f78 1 f50"/>
              <a:gd name="f99" fmla="*/ f79 1 f50"/>
              <a:gd name="f100" fmla="*/ f80 1 f50"/>
              <a:gd name="f101" fmla="*/ f81 1 f50"/>
              <a:gd name="f102" fmla="*/ f82 1 f50"/>
              <a:gd name="f103" fmla="*/ f83 1 f50"/>
              <a:gd name="f104" fmla="*/ f84 1 f50"/>
              <a:gd name="f105" fmla="*/ f85 1 f50"/>
              <a:gd name="f106" fmla="*/ f86 1 f50"/>
              <a:gd name="f107" fmla="*/ f87 1 f50"/>
              <a:gd name="f108" fmla="*/ f88 f43 1"/>
              <a:gd name="f109" fmla="*/ f89 f43 1"/>
              <a:gd name="f110" fmla="*/ f89 f44 1"/>
              <a:gd name="f111" fmla="*/ f88 f44 1"/>
              <a:gd name="f112" fmla="*/ f90 f43 1"/>
              <a:gd name="f113" fmla="*/ f91 f44 1"/>
              <a:gd name="f114" fmla="*/ f91 f43 1"/>
              <a:gd name="f115" fmla="*/ f90 f44 1"/>
              <a:gd name="f116" fmla="*/ f92 f44 1"/>
              <a:gd name="f117" fmla="*/ f92 f43 1"/>
              <a:gd name="f118" fmla="*/ f93 f43 1"/>
              <a:gd name="f119" fmla="*/ f94 f44 1"/>
              <a:gd name="f120" fmla="*/ f95 f43 1"/>
              <a:gd name="f121" fmla="*/ f96 f44 1"/>
              <a:gd name="f122" fmla="*/ f97 f43 1"/>
              <a:gd name="f123" fmla="*/ f98 f44 1"/>
              <a:gd name="f124" fmla="*/ f99 f43 1"/>
              <a:gd name="f125" fmla="*/ f100 f43 1"/>
              <a:gd name="f126" fmla="*/ f101 f44 1"/>
              <a:gd name="f127" fmla="*/ f102 f44 1"/>
              <a:gd name="f128" fmla="*/ f103 f43 1"/>
              <a:gd name="f129" fmla="*/ f104 f44 1"/>
              <a:gd name="f130" fmla="*/ f105 f43 1"/>
              <a:gd name="f131" fmla="*/ f106 f44 1"/>
              <a:gd name="f132" fmla="*/ f107 f43 1"/>
            </a:gdLst>
            <a:ahLst/>
            <a:cxnLst>
              <a:cxn ang="3cd4">
                <a:pos x="hc" y="t"/>
              </a:cxn>
              <a:cxn ang="0">
                <a:pos x="r" y="vc"/>
              </a:cxn>
              <a:cxn ang="cd4">
                <a:pos x="hc" y="b"/>
              </a:cxn>
              <a:cxn ang="cd2">
                <a:pos x="l" y="vc"/>
              </a:cxn>
              <a:cxn ang="f69">
                <a:pos x="f112" y="f113"/>
              </a:cxn>
              <a:cxn ang="f69">
                <a:pos x="f114" y="f115"/>
              </a:cxn>
              <a:cxn ang="f69">
                <a:pos x="f112" y="f116"/>
              </a:cxn>
              <a:cxn ang="f69">
                <a:pos x="f117" y="f115"/>
              </a:cxn>
              <a:cxn ang="f69">
                <a:pos x="f112" y="f113"/>
              </a:cxn>
              <a:cxn ang="f69">
                <a:pos x="f118" y="f119"/>
              </a:cxn>
              <a:cxn ang="f69">
                <a:pos x="f120" y="f121"/>
              </a:cxn>
              <a:cxn ang="f69">
                <a:pos x="f122" y="f123"/>
              </a:cxn>
              <a:cxn ang="f69">
                <a:pos x="f124" y="f121"/>
              </a:cxn>
              <a:cxn ang="f69">
                <a:pos x="f125" y="f126"/>
              </a:cxn>
              <a:cxn ang="f69">
                <a:pos x="f125" y="f127"/>
              </a:cxn>
              <a:cxn ang="f69">
                <a:pos x="f128" y="f127"/>
              </a:cxn>
              <a:cxn ang="f69">
                <a:pos x="f122" y="f129"/>
              </a:cxn>
              <a:cxn ang="f69">
                <a:pos x="f130" y="f131"/>
              </a:cxn>
              <a:cxn ang="f69">
                <a:pos x="f132" y="f131"/>
              </a:cxn>
              <a:cxn ang="f69">
                <a:pos x="f118" y="f119"/>
              </a:cxn>
            </a:cxnLst>
            <a:rect l="f108" t="f111" r="f109" b="f110"/>
            <a:pathLst>
              <a:path w="914400" h="914400">
                <a:moveTo>
                  <a:pt x="f7" y="f5"/>
                </a:moveTo>
                <a:cubicBezTo>
                  <a:pt x="f8" y="f5"/>
                  <a:pt x="f5" y="f8"/>
                  <a:pt x="f5" y="f7"/>
                </a:cubicBezTo>
                <a:cubicBezTo>
                  <a:pt x="f5" y="f9"/>
                  <a:pt x="f8" y="f6"/>
                  <a:pt x="f7" y="f6"/>
                </a:cubicBezTo>
                <a:cubicBezTo>
                  <a:pt x="f9" y="f6"/>
                  <a:pt x="f6" y="f9"/>
                  <a:pt x="f6" y="f7"/>
                </a:cubicBezTo>
                <a:cubicBezTo>
                  <a:pt x="f6" y="f8"/>
                  <a:pt x="f9" y="f5"/>
                  <a:pt x="f7" y="f5"/>
                </a:cubicBezTo>
                <a:close/>
                <a:moveTo>
                  <a:pt x="f10" y="f11"/>
                </a:moveTo>
                <a:lnTo>
                  <a:pt x="f12" y="f13"/>
                </a:lnTo>
                <a:cubicBezTo>
                  <a:pt x="f14" y="f15"/>
                  <a:pt x="f16" y="f17"/>
                  <a:pt x="f18" y="f17"/>
                </a:cubicBezTo>
                <a:cubicBezTo>
                  <a:pt x="f19" y="f17"/>
                  <a:pt x="f20" y="f21"/>
                  <a:pt x="f22" y="f13"/>
                </a:cubicBezTo>
                <a:lnTo>
                  <a:pt x="f23" y="f24"/>
                </a:lnTo>
                <a:cubicBezTo>
                  <a:pt x="f25" y="f26"/>
                  <a:pt x="f25" y="f27"/>
                  <a:pt x="f23" y="f28"/>
                </a:cubicBezTo>
                <a:cubicBezTo>
                  <a:pt x="f29" y="f30"/>
                  <a:pt x="f31" y="f30"/>
                  <a:pt x="f32" y="f28"/>
                </a:cubicBezTo>
                <a:lnTo>
                  <a:pt x="f18" y="f33"/>
                </a:lnTo>
                <a:lnTo>
                  <a:pt x="f21" y="f34"/>
                </a:lnTo>
                <a:cubicBezTo>
                  <a:pt x="f35" y="f36"/>
                  <a:pt x="f37" y="f36"/>
                  <a:pt x="f38" y="f34"/>
                </a:cubicBezTo>
                <a:cubicBezTo>
                  <a:pt x="f39" y="f40"/>
                  <a:pt x="f39" y="f41"/>
                  <a:pt x="f10" y="f11"/>
                </a:cubicBezTo>
                <a:close/>
              </a:path>
            </a:pathLst>
          </a:custGeom>
          <a:solidFill>
            <a:srgbClr val="00B050"/>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Arial"/>
            </a:endParaRPr>
          </a:p>
        </p:txBody>
      </p:sp>
      <p:sp>
        <p:nvSpPr>
          <p:cNvPr id="12" name="Freeform: Shape 10">
            <a:extLst>
              <a:ext uri="{FF2B5EF4-FFF2-40B4-BE49-F238E27FC236}">
                <a16:creationId xmlns:a16="http://schemas.microsoft.com/office/drawing/2014/main" id="{68DF81A6-18BD-44C3-723B-B2D086100232}"/>
              </a:ext>
            </a:extLst>
          </p:cNvPr>
          <p:cNvSpPr/>
          <p:nvPr/>
        </p:nvSpPr>
        <p:spPr>
          <a:xfrm>
            <a:off x="6200116" y="3177018"/>
            <a:ext cx="109106" cy="109106"/>
          </a:xfrm>
          <a:custGeom>
            <a:avLst/>
            <a:gdLst>
              <a:gd name="f0" fmla="val 10800000"/>
              <a:gd name="f1" fmla="val 5400000"/>
              <a:gd name="f2" fmla="val 180"/>
              <a:gd name="f3" fmla="val w"/>
              <a:gd name="f4" fmla="val h"/>
              <a:gd name="f5" fmla="val 0"/>
              <a:gd name="f6" fmla="val 914400"/>
              <a:gd name="f7" fmla="val 457200"/>
              <a:gd name="f8" fmla="val 204788"/>
              <a:gd name="f9" fmla="val 709613"/>
              <a:gd name="f10" fmla="val 692468"/>
              <a:gd name="f11" fmla="val 346710"/>
              <a:gd name="f12" fmla="val 423863"/>
              <a:gd name="f13" fmla="val 616268"/>
              <a:gd name="f14" fmla="val 415290"/>
              <a:gd name="f15" fmla="val 624840"/>
              <a:gd name="f16" fmla="val 402908"/>
              <a:gd name="f17" fmla="val 630555"/>
              <a:gd name="f18" fmla="val 390525"/>
              <a:gd name="f19" fmla="val 378143"/>
              <a:gd name="f20" fmla="val 365760"/>
              <a:gd name="f21" fmla="val 625793"/>
              <a:gd name="f22" fmla="val 357188"/>
              <a:gd name="f23" fmla="val 221933"/>
              <a:gd name="f24" fmla="val 481013"/>
              <a:gd name="f25" fmla="val 202883"/>
              <a:gd name="f26" fmla="val 461963"/>
              <a:gd name="f27" fmla="val 432435"/>
              <a:gd name="f28" fmla="val 413385"/>
              <a:gd name="f29" fmla="val 240983"/>
              <a:gd name="f30" fmla="val 394335"/>
              <a:gd name="f31" fmla="val 270510"/>
              <a:gd name="f32" fmla="val 289560"/>
              <a:gd name="f33" fmla="val 514350"/>
              <a:gd name="f34" fmla="val 279083"/>
              <a:gd name="f35" fmla="val 644843"/>
              <a:gd name="f36" fmla="val 260033"/>
              <a:gd name="f37" fmla="val 674370"/>
              <a:gd name="f38" fmla="val 693420"/>
              <a:gd name="f39" fmla="val 711518"/>
              <a:gd name="f40" fmla="val 298133"/>
              <a:gd name="f41" fmla="val 327660"/>
              <a:gd name="f42" fmla="+- 0 0 -90"/>
              <a:gd name="f43" fmla="*/ f3 1 914400"/>
              <a:gd name="f44" fmla="*/ f4 1 914400"/>
              <a:gd name="f45" fmla="val f5"/>
              <a:gd name="f46" fmla="val f6"/>
              <a:gd name="f47" fmla="*/ f42 f0 1"/>
              <a:gd name="f48" fmla="+- f46 0 f45"/>
              <a:gd name="f49" fmla="*/ f47 1 f2"/>
              <a:gd name="f50" fmla="*/ f48 1 914400"/>
              <a:gd name="f51" fmla="*/ 457200 f48 1"/>
              <a:gd name="f52" fmla="*/ 0 f48 1"/>
              <a:gd name="f53" fmla="*/ 914400 f48 1"/>
              <a:gd name="f54" fmla="*/ 692468 f48 1"/>
              <a:gd name="f55" fmla="*/ 346710 f48 1"/>
              <a:gd name="f56" fmla="*/ 423863 f48 1"/>
              <a:gd name="f57" fmla="*/ 616268 f48 1"/>
              <a:gd name="f58" fmla="*/ 390525 f48 1"/>
              <a:gd name="f59" fmla="*/ 630555 f48 1"/>
              <a:gd name="f60" fmla="*/ 357188 f48 1"/>
              <a:gd name="f61" fmla="*/ 221933 f48 1"/>
              <a:gd name="f62" fmla="*/ 481013 f48 1"/>
              <a:gd name="f63" fmla="*/ 413385 f48 1"/>
              <a:gd name="f64" fmla="*/ 289560 f48 1"/>
              <a:gd name="f65" fmla="*/ 514350 f48 1"/>
              <a:gd name="f66" fmla="*/ 625793 f48 1"/>
              <a:gd name="f67" fmla="*/ 279083 f48 1"/>
              <a:gd name="f68" fmla="*/ 693420 f48 1"/>
              <a:gd name="f69" fmla="+- f49 0 f1"/>
              <a:gd name="f70" fmla="*/ f51 1 914400"/>
              <a:gd name="f71" fmla="*/ f52 1 914400"/>
              <a:gd name="f72" fmla="*/ f53 1 914400"/>
              <a:gd name="f73" fmla="*/ f54 1 914400"/>
              <a:gd name="f74" fmla="*/ f55 1 914400"/>
              <a:gd name="f75" fmla="*/ f56 1 914400"/>
              <a:gd name="f76" fmla="*/ f57 1 914400"/>
              <a:gd name="f77" fmla="*/ f58 1 914400"/>
              <a:gd name="f78" fmla="*/ f59 1 914400"/>
              <a:gd name="f79" fmla="*/ f60 1 914400"/>
              <a:gd name="f80" fmla="*/ f61 1 914400"/>
              <a:gd name="f81" fmla="*/ f62 1 914400"/>
              <a:gd name="f82" fmla="*/ f63 1 914400"/>
              <a:gd name="f83" fmla="*/ f64 1 914400"/>
              <a:gd name="f84" fmla="*/ f65 1 914400"/>
              <a:gd name="f85" fmla="*/ f66 1 914400"/>
              <a:gd name="f86" fmla="*/ f67 1 914400"/>
              <a:gd name="f87" fmla="*/ f68 1 914400"/>
              <a:gd name="f88" fmla="*/ f45 1 f50"/>
              <a:gd name="f89" fmla="*/ f46 1 f50"/>
              <a:gd name="f90" fmla="*/ f70 1 f50"/>
              <a:gd name="f91" fmla="*/ f71 1 f50"/>
              <a:gd name="f92" fmla="*/ f72 1 f50"/>
              <a:gd name="f93" fmla="*/ f73 1 f50"/>
              <a:gd name="f94" fmla="*/ f74 1 f50"/>
              <a:gd name="f95" fmla="*/ f75 1 f50"/>
              <a:gd name="f96" fmla="*/ f76 1 f50"/>
              <a:gd name="f97" fmla="*/ f77 1 f50"/>
              <a:gd name="f98" fmla="*/ f78 1 f50"/>
              <a:gd name="f99" fmla="*/ f79 1 f50"/>
              <a:gd name="f100" fmla="*/ f80 1 f50"/>
              <a:gd name="f101" fmla="*/ f81 1 f50"/>
              <a:gd name="f102" fmla="*/ f82 1 f50"/>
              <a:gd name="f103" fmla="*/ f83 1 f50"/>
              <a:gd name="f104" fmla="*/ f84 1 f50"/>
              <a:gd name="f105" fmla="*/ f85 1 f50"/>
              <a:gd name="f106" fmla="*/ f86 1 f50"/>
              <a:gd name="f107" fmla="*/ f87 1 f50"/>
              <a:gd name="f108" fmla="*/ f88 f43 1"/>
              <a:gd name="f109" fmla="*/ f89 f43 1"/>
              <a:gd name="f110" fmla="*/ f89 f44 1"/>
              <a:gd name="f111" fmla="*/ f88 f44 1"/>
              <a:gd name="f112" fmla="*/ f90 f43 1"/>
              <a:gd name="f113" fmla="*/ f91 f44 1"/>
              <a:gd name="f114" fmla="*/ f91 f43 1"/>
              <a:gd name="f115" fmla="*/ f90 f44 1"/>
              <a:gd name="f116" fmla="*/ f92 f44 1"/>
              <a:gd name="f117" fmla="*/ f92 f43 1"/>
              <a:gd name="f118" fmla="*/ f93 f43 1"/>
              <a:gd name="f119" fmla="*/ f94 f44 1"/>
              <a:gd name="f120" fmla="*/ f95 f43 1"/>
              <a:gd name="f121" fmla="*/ f96 f44 1"/>
              <a:gd name="f122" fmla="*/ f97 f43 1"/>
              <a:gd name="f123" fmla="*/ f98 f44 1"/>
              <a:gd name="f124" fmla="*/ f99 f43 1"/>
              <a:gd name="f125" fmla="*/ f100 f43 1"/>
              <a:gd name="f126" fmla="*/ f101 f44 1"/>
              <a:gd name="f127" fmla="*/ f102 f44 1"/>
              <a:gd name="f128" fmla="*/ f103 f43 1"/>
              <a:gd name="f129" fmla="*/ f104 f44 1"/>
              <a:gd name="f130" fmla="*/ f105 f43 1"/>
              <a:gd name="f131" fmla="*/ f106 f44 1"/>
              <a:gd name="f132" fmla="*/ f107 f43 1"/>
            </a:gdLst>
            <a:ahLst/>
            <a:cxnLst>
              <a:cxn ang="3cd4">
                <a:pos x="hc" y="t"/>
              </a:cxn>
              <a:cxn ang="0">
                <a:pos x="r" y="vc"/>
              </a:cxn>
              <a:cxn ang="cd4">
                <a:pos x="hc" y="b"/>
              </a:cxn>
              <a:cxn ang="cd2">
                <a:pos x="l" y="vc"/>
              </a:cxn>
              <a:cxn ang="f69">
                <a:pos x="f112" y="f113"/>
              </a:cxn>
              <a:cxn ang="f69">
                <a:pos x="f114" y="f115"/>
              </a:cxn>
              <a:cxn ang="f69">
                <a:pos x="f112" y="f116"/>
              </a:cxn>
              <a:cxn ang="f69">
                <a:pos x="f117" y="f115"/>
              </a:cxn>
              <a:cxn ang="f69">
                <a:pos x="f112" y="f113"/>
              </a:cxn>
              <a:cxn ang="f69">
                <a:pos x="f118" y="f119"/>
              </a:cxn>
              <a:cxn ang="f69">
                <a:pos x="f120" y="f121"/>
              </a:cxn>
              <a:cxn ang="f69">
                <a:pos x="f122" y="f123"/>
              </a:cxn>
              <a:cxn ang="f69">
                <a:pos x="f124" y="f121"/>
              </a:cxn>
              <a:cxn ang="f69">
                <a:pos x="f125" y="f126"/>
              </a:cxn>
              <a:cxn ang="f69">
                <a:pos x="f125" y="f127"/>
              </a:cxn>
              <a:cxn ang="f69">
                <a:pos x="f128" y="f127"/>
              </a:cxn>
              <a:cxn ang="f69">
                <a:pos x="f122" y="f129"/>
              </a:cxn>
              <a:cxn ang="f69">
                <a:pos x="f130" y="f131"/>
              </a:cxn>
              <a:cxn ang="f69">
                <a:pos x="f132" y="f131"/>
              </a:cxn>
              <a:cxn ang="f69">
                <a:pos x="f118" y="f119"/>
              </a:cxn>
            </a:cxnLst>
            <a:rect l="f108" t="f111" r="f109" b="f110"/>
            <a:pathLst>
              <a:path w="914400" h="914400">
                <a:moveTo>
                  <a:pt x="f7" y="f5"/>
                </a:moveTo>
                <a:cubicBezTo>
                  <a:pt x="f8" y="f5"/>
                  <a:pt x="f5" y="f8"/>
                  <a:pt x="f5" y="f7"/>
                </a:cubicBezTo>
                <a:cubicBezTo>
                  <a:pt x="f5" y="f9"/>
                  <a:pt x="f8" y="f6"/>
                  <a:pt x="f7" y="f6"/>
                </a:cubicBezTo>
                <a:cubicBezTo>
                  <a:pt x="f9" y="f6"/>
                  <a:pt x="f6" y="f9"/>
                  <a:pt x="f6" y="f7"/>
                </a:cubicBezTo>
                <a:cubicBezTo>
                  <a:pt x="f6" y="f8"/>
                  <a:pt x="f9" y="f5"/>
                  <a:pt x="f7" y="f5"/>
                </a:cubicBezTo>
                <a:close/>
                <a:moveTo>
                  <a:pt x="f10" y="f11"/>
                </a:moveTo>
                <a:lnTo>
                  <a:pt x="f12" y="f13"/>
                </a:lnTo>
                <a:cubicBezTo>
                  <a:pt x="f14" y="f15"/>
                  <a:pt x="f16" y="f17"/>
                  <a:pt x="f18" y="f17"/>
                </a:cubicBezTo>
                <a:cubicBezTo>
                  <a:pt x="f19" y="f17"/>
                  <a:pt x="f20" y="f21"/>
                  <a:pt x="f22" y="f13"/>
                </a:cubicBezTo>
                <a:lnTo>
                  <a:pt x="f23" y="f24"/>
                </a:lnTo>
                <a:cubicBezTo>
                  <a:pt x="f25" y="f26"/>
                  <a:pt x="f25" y="f27"/>
                  <a:pt x="f23" y="f28"/>
                </a:cubicBezTo>
                <a:cubicBezTo>
                  <a:pt x="f29" y="f30"/>
                  <a:pt x="f31" y="f30"/>
                  <a:pt x="f32" y="f28"/>
                </a:cubicBezTo>
                <a:lnTo>
                  <a:pt x="f18" y="f33"/>
                </a:lnTo>
                <a:lnTo>
                  <a:pt x="f21" y="f34"/>
                </a:lnTo>
                <a:cubicBezTo>
                  <a:pt x="f35" y="f36"/>
                  <a:pt x="f37" y="f36"/>
                  <a:pt x="f38" y="f34"/>
                </a:cubicBezTo>
                <a:cubicBezTo>
                  <a:pt x="f39" y="f40"/>
                  <a:pt x="f39" y="f41"/>
                  <a:pt x="f10" y="f11"/>
                </a:cubicBezTo>
                <a:close/>
              </a:path>
            </a:pathLst>
          </a:custGeom>
          <a:solidFill>
            <a:srgbClr val="00B050"/>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Arial"/>
            </a:endParaRPr>
          </a:p>
        </p:txBody>
      </p:sp>
      <p:sp>
        <p:nvSpPr>
          <p:cNvPr id="13" name="Freeform: Shape 12">
            <a:extLst>
              <a:ext uri="{FF2B5EF4-FFF2-40B4-BE49-F238E27FC236}">
                <a16:creationId xmlns:a16="http://schemas.microsoft.com/office/drawing/2014/main" id="{0820BE69-2D70-2FC1-93FB-0B3481F642EF}"/>
              </a:ext>
            </a:extLst>
          </p:cNvPr>
          <p:cNvSpPr/>
          <p:nvPr/>
        </p:nvSpPr>
        <p:spPr>
          <a:xfrm>
            <a:off x="6309222" y="3177018"/>
            <a:ext cx="109106" cy="109106"/>
          </a:xfrm>
          <a:custGeom>
            <a:avLst/>
            <a:gdLst>
              <a:gd name="f0" fmla="val 10800000"/>
              <a:gd name="f1" fmla="val 5400000"/>
              <a:gd name="f2" fmla="val 180"/>
              <a:gd name="f3" fmla="val w"/>
              <a:gd name="f4" fmla="val h"/>
              <a:gd name="f5" fmla="val 0"/>
              <a:gd name="f6" fmla="val 914400"/>
              <a:gd name="f7" fmla="val 457200"/>
              <a:gd name="f8" fmla="val 204788"/>
              <a:gd name="f9" fmla="val 709613"/>
              <a:gd name="f10" fmla="val 692468"/>
              <a:gd name="f11" fmla="val 346710"/>
              <a:gd name="f12" fmla="val 423863"/>
              <a:gd name="f13" fmla="val 616268"/>
              <a:gd name="f14" fmla="val 415290"/>
              <a:gd name="f15" fmla="val 624840"/>
              <a:gd name="f16" fmla="val 402908"/>
              <a:gd name="f17" fmla="val 630555"/>
              <a:gd name="f18" fmla="val 390525"/>
              <a:gd name="f19" fmla="val 378143"/>
              <a:gd name="f20" fmla="val 365760"/>
              <a:gd name="f21" fmla="val 625793"/>
              <a:gd name="f22" fmla="val 357188"/>
              <a:gd name="f23" fmla="val 221933"/>
              <a:gd name="f24" fmla="val 481013"/>
              <a:gd name="f25" fmla="val 202883"/>
              <a:gd name="f26" fmla="val 461963"/>
              <a:gd name="f27" fmla="val 432435"/>
              <a:gd name="f28" fmla="val 413385"/>
              <a:gd name="f29" fmla="val 240983"/>
              <a:gd name="f30" fmla="val 394335"/>
              <a:gd name="f31" fmla="val 270510"/>
              <a:gd name="f32" fmla="val 289560"/>
              <a:gd name="f33" fmla="val 514350"/>
              <a:gd name="f34" fmla="val 279083"/>
              <a:gd name="f35" fmla="val 644843"/>
              <a:gd name="f36" fmla="val 260033"/>
              <a:gd name="f37" fmla="val 674370"/>
              <a:gd name="f38" fmla="val 693420"/>
              <a:gd name="f39" fmla="val 711518"/>
              <a:gd name="f40" fmla="val 298133"/>
              <a:gd name="f41" fmla="val 327660"/>
              <a:gd name="f42" fmla="+- 0 0 -90"/>
              <a:gd name="f43" fmla="*/ f3 1 914400"/>
              <a:gd name="f44" fmla="*/ f4 1 914400"/>
              <a:gd name="f45" fmla="val f5"/>
              <a:gd name="f46" fmla="val f6"/>
              <a:gd name="f47" fmla="*/ f42 f0 1"/>
              <a:gd name="f48" fmla="+- f46 0 f45"/>
              <a:gd name="f49" fmla="*/ f47 1 f2"/>
              <a:gd name="f50" fmla="*/ f48 1 914400"/>
              <a:gd name="f51" fmla="*/ 457200 f48 1"/>
              <a:gd name="f52" fmla="*/ 0 f48 1"/>
              <a:gd name="f53" fmla="*/ 914400 f48 1"/>
              <a:gd name="f54" fmla="*/ 692468 f48 1"/>
              <a:gd name="f55" fmla="*/ 346710 f48 1"/>
              <a:gd name="f56" fmla="*/ 423863 f48 1"/>
              <a:gd name="f57" fmla="*/ 616268 f48 1"/>
              <a:gd name="f58" fmla="*/ 390525 f48 1"/>
              <a:gd name="f59" fmla="*/ 630555 f48 1"/>
              <a:gd name="f60" fmla="*/ 357188 f48 1"/>
              <a:gd name="f61" fmla="*/ 221933 f48 1"/>
              <a:gd name="f62" fmla="*/ 481013 f48 1"/>
              <a:gd name="f63" fmla="*/ 413385 f48 1"/>
              <a:gd name="f64" fmla="*/ 289560 f48 1"/>
              <a:gd name="f65" fmla="*/ 514350 f48 1"/>
              <a:gd name="f66" fmla="*/ 625793 f48 1"/>
              <a:gd name="f67" fmla="*/ 279083 f48 1"/>
              <a:gd name="f68" fmla="*/ 693420 f48 1"/>
              <a:gd name="f69" fmla="+- f49 0 f1"/>
              <a:gd name="f70" fmla="*/ f51 1 914400"/>
              <a:gd name="f71" fmla="*/ f52 1 914400"/>
              <a:gd name="f72" fmla="*/ f53 1 914400"/>
              <a:gd name="f73" fmla="*/ f54 1 914400"/>
              <a:gd name="f74" fmla="*/ f55 1 914400"/>
              <a:gd name="f75" fmla="*/ f56 1 914400"/>
              <a:gd name="f76" fmla="*/ f57 1 914400"/>
              <a:gd name="f77" fmla="*/ f58 1 914400"/>
              <a:gd name="f78" fmla="*/ f59 1 914400"/>
              <a:gd name="f79" fmla="*/ f60 1 914400"/>
              <a:gd name="f80" fmla="*/ f61 1 914400"/>
              <a:gd name="f81" fmla="*/ f62 1 914400"/>
              <a:gd name="f82" fmla="*/ f63 1 914400"/>
              <a:gd name="f83" fmla="*/ f64 1 914400"/>
              <a:gd name="f84" fmla="*/ f65 1 914400"/>
              <a:gd name="f85" fmla="*/ f66 1 914400"/>
              <a:gd name="f86" fmla="*/ f67 1 914400"/>
              <a:gd name="f87" fmla="*/ f68 1 914400"/>
              <a:gd name="f88" fmla="*/ f45 1 f50"/>
              <a:gd name="f89" fmla="*/ f46 1 f50"/>
              <a:gd name="f90" fmla="*/ f70 1 f50"/>
              <a:gd name="f91" fmla="*/ f71 1 f50"/>
              <a:gd name="f92" fmla="*/ f72 1 f50"/>
              <a:gd name="f93" fmla="*/ f73 1 f50"/>
              <a:gd name="f94" fmla="*/ f74 1 f50"/>
              <a:gd name="f95" fmla="*/ f75 1 f50"/>
              <a:gd name="f96" fmla="*/ f76 1 f50"/>
              <a:gd name="f97" fmla="*/ f77 1 f50"/>
              <a:gd name="f98" fmla="*/ f78 1 f50"/>
              <a:gd name="f99" fmla="*/ f79 1 f50"/>
              <a:gd name="f100" fmla="*/ f80 1 f50"/>
              <a:gd name="f101" fmla="*/ f81 1 f50"/>
              <a:gd name="f102" fmla="*/ f82 1 f50"/>
              <a:gd name="f103" fmla="*/ f83 1 f50"/>
              <a:gd name="f104" fmla="*/ f84 1 f50"/>
              <a:gd name="f105" fmla="*/ f85 1 f50"/>
              <a:gd name="f106" fmla="*/ f86 1 f50"/>
              <a:gd name="f107" fmla="*/ f87 1 f50"/>
              <a:gd name="f108" fmla="*/ f88 f43 1"/>
              <a:gd name="f109" fmla="*/ f89 f43 1"/>
              <a:gd name="f110" fmla="*/ f89 f44 1"/>
              <a:gd name="f111" fmla="*/ f88 f44 1"/>
              <a:gd name="f112" fmla="*/ f90 f43 1"/>
              <a:gd name="f113" fmla="*/ f91 f44 1"/>
              <a:gd name="f114" fmla="*/ f91 f43 1"/>
              <a:gd name="f115" fmla="*/ f90 f44 1"/>
              <a:gd name="f116" fmla="*/ f92 f44 1"/>
              <a:gd name="f117" fmla="*/ f92 f43 1"/>
              <a:gd name="f118" fmla="*/ f93 f43 1"/>
              <a:gd name="f119" fmla="*/ f94 f44 1"/>
              <a:gd name="f120" fmla="*/ f95 f43 1"/>
              <a:gd name="f121" fmla="*/ f96 f44 1"/>
              <a:gd name="f122" fmla="*/ f97 f43 1"/>
              <a:gd name="f123" fmla="*/ f98 f44 1"/>
              <a:gd name="f124" fmla="*/ f99 f43 1"/>
              <a:gd name="f125" fmla="*/ f100 f43 1"/>
              <a:gd name="f126" fmla="*/ f101 f44 1"/>
              <a:gd name="f127" fmla="*/ f102 f44 1"/>
              <a:gd name="f128" fmla="*/ f103 f43 1"/>
              <a:gd name="f129" fmla="*/ f104 f44 1"/>
              <a:gd name="f130" fmla="*/ f105 f43 1"/>
              <a:gd name="f131" fmla="*/ f106 f44 1"/>
              <a:gd name="f132" fmla="*/ f107 f43 1"/>
            </a:gdLst>
            <a:ahLst/>
            <a:cxnLst>
              <a:cxn ang="3cd4">
                <a:pos x="hc" y="t"/>
              </a:cxn>
              <a:cxn ang="0">
                <a:pos x="r" y="vc"/>
              </a:cxn>
              <a:cxn ang="cd4">
                <a:pos x="hc" y="b"/>
              </a:cxn>
              <a:cxn ang="cd2">
                <a:pos x="l" y="vc"/>
              </a:cxn>
              <a:cxn ang="f69">
                <a:pos x="f112" y="f113"/>
              </a:cxn>
              <a:cxn ang="f69">
                <a:pos x="f114" y="f115"/>
              </a:cxn>
              <a:cxn ang="f69">
                <a:pos x="f112" y="f116"/>
              </a:cxn>
              <a:cxn ang="f69">
                <a:pos x="f117" y="f115"/>
              </a:cxn>
              <a:cxn ang="f69">
                <a:pos x="f112" y="f113"/>
              </a:cxn>
              <a:cxn ang="f69">
                <a:pos x="f118" y="f119"/>
              </a:cxn>
              <a:cxn ang="f69">
                <a:pos x="f120" y="f121"/>
              </a:cxn>
              <a:cxn ang="f69">
                <a:pos x="f122" y="f123"/>
              </a:cxn>
              <a:cxn ang="f69">
                <a:pos x="f124" y="f121"/>
              </a:cxn>
              <a:cxn ang="f69">
                <a:pos x="f125" y="f126"/>
              </a:cxn>
              <a:cxn ang="f69">
                <a:pos x="f125" y="f127"/>
              </a:cxn>
              <a:cxn ang="f69">
                <a:pos x="f128" y="f127"/>
              </a:cxn>
              <a:cxn ang="f69">
                <a:pos x="f122" y="f129"/>
              </a:cxn>
              <a:cxn ang="f69">
                <a:pos x="f130" y="f131"/>
              </a:cxn>
              <a:cxn ang="f69">
                <a:pos x="f132" y="f131"/>
              </a:cxn>
              <a:cxn ang="f69">
                <a:pos x="f118" y="f119"/>
              </a:cxn>
            </a:cxnLst>
            <a:rect l="f108" t="f111" r="f109" b="f110"/>
            <a:pathLst>
              <a:path w="914400" h="914400">
                <a:moveTo>
                  <a:pt x="f7" y="f5"/>
                </a:moveTo>
                <a:cubicBezTo>
                  <a:pt x="f8" y="f5"/>
                  <a:pt x="f5" y="f8"/>
                  <a:pt x="f5" y="f7"/>
                </a:cubicBezTo>
                <a:cubicBezTo>
                  <a:pt x="f5" y="f9"/>
                  <a:pt x="f8" y="f6"/>
                  <a:pt x="f7" y="f6"/>
                </a:cubicBezTo>
                <a:cubicBezTo>
                  <a:pt x="f9" y="f6"/>
                  <a:pt x="f6" y="f9"/>
                  <a:pt x="f6" y="f7"/>
                </a:cubicBezTo>
                <a:cubicBezTo>
                  <a:pt x="f6" y="f8"/>
                  <a:pt x="f9" y="f5"/>
                  <a:pt x="f7" y="f5"/>
                </a:cubicBezTo>
                <a:close/>
                <a:moveTo>
                  <a:pt x="f10" y="f11"/>
                </a:moveTo>
                <a:lnTo>
                  <a:pt x="f12" y="f13"/>
                </a:lnTo>
                <a:cubicBezTo>
                  <a:pt x="f14" y="f15"/>
                  <a:pt x="f16" y="f17"/>
                  <a:pt x="f18" y="f17"/>
                </a:cubicBezTo>
                <a:cubicBezTo>
                  <a:pt x="f19" y="f17"/>
                  <a:pt x="f20" y="f21"/>
                  <a:pt x="f22" y="f13"/>
                </a:cubicBezTo>
                <a:lnTo>
                  <a:pt x="f23" y="f24"/>
                </a:lnTo>
                <a:cubicBezTo>
                  <a:pt x="f25" y="f26"/>
                  <a:pt x="f25" y="f27"/>
                  <a:pt x="f23" y="f28"/>
                </a:cubicBezTo>
                <a:cubicBezTo>
                  <a:pt x="f29" y="f30"/>
                  <a:pt x="f31" y="f30"/>
                  <a:pt x="f32" y="f28"/>
                </a:cubicBezTo>
                <a:lnTo>
                  <a:pt x="f18" y="f33"/>
                </a:lnTo>
                <a:lnTo>
                  <a:pt x="f21" y="f34"/>
                </a:lnTo>
                <a:cubicBezTo>
                  <a:pt x="f35" y="f36"/>
                  <a:pt x="f37" y="f36"/>
                  <a:pt x="f38" y="f34"/>
                </a:cubicBezTo>
                <a:cubicBezTo>
                  <a:pt x="f39" y="f40"/>
                  <a:pt x="f39" y="f41"/>
                  <a:pt x="f10" y="f11"/>
                </a:cubicBezTo>
                <a:close/>
              </a:path>
            </a:pathLst>
          </a:custGeom>
          <a:solidFill>
            <a:srgbClr val="00B050"/>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Arial"/>
            </a:endParaRPr>
          </a:p>
        </p:txBody>
      </p:sp>
      <p:sp>
        <p:nvSpPr>
          <p:cNvPr id="14" name="Freeform: Shape 13">
            <a:extLst>
              <a:ext uri="{FF2B5EF4-FFF2-40B4-BE49-F238E27FC236}">
                <a16:creationId xmlns:a16="http://schemas.microsoft.com/office/drawing/2014/main" id="{A137082F-D46F-EE47-74E8-3B29D52172D5}"/>
              </a:ext>
            </a:extLst>
          </p:cNvPr>
          <p:cNvSpPr/>
          <p:nvPr/>
        </p:nvSpPr>
        <p:spPr>
          <a:xfrm>
            <a:off x="6418329" y="3177018"/>
            <a:ext cx="109106" cy="109106"/>
          </a:xfrm>
          <a:custGeom>
            <a:avLst/>
            <a:gdLst>
              <a:gd name="f0" fmla="val 10800000"/>
              <a:gd name="f1" fmla="val 5400000"/>
              <a:gd name="f2" fmla="val 180"/>
              <a:gd name="f3" fmla="val w"/>
              <a:gd name="f4" fmla="val h"/>
              <a:gd name="f5" fmla="val 0"/>
              <a:gd name="f6" fmla="val 914400"/>
              <a:gd name="f7" fmla="val 457200"/>
              <a:gd name="f8" fmla="val 204788"/>
              <a:gd name="f9" fmla="val 709613"/>
              <a:gd name="f10" fmla="val 692468"/>
              <a:gd name="f11" fmla="val 346710"/>
              <a:gd name="f12" fmla="val 423863"/>
              <a:gd name="f13" fmla="val 616268"/>
              <a:gd name="f14" fmla="val 415290"/>
              <a:gd name="f15" fmla="val 624840"/>
              <a:gd name="f16" fmla="val 402908"/>
              <a:gd name="f17" fmla="val 630555"/>
              <a:gd name="f18" fmla="val 390525"/>
              <a:gd name="f19" fmla="val 378143"/>
              <a:gd name="f20" fmla="val 365760"/>
              <a:gd name="f21" fmla="val 625793"/>
              <a:gd name="f22" fmla="val 357188"/>
              <a:gd name="f23" fmla="val 221933"/>
              <a:gd name="f24" fmla="val 481013"/>
              <a:gd name="f25" fmla="val 202883"/>
              <a:gd name="f26" fmla="val 461963"/>
              <a:gd name="f27" fmla="val 432435"/>
              <a:gd name="f28" fmla="val 413385"/>
              <a:gd name="f29" fmla="val 240983"/>
              <a:gd name="f30" fmla="val 394335"/>
              <a:gd name="f31" fmla="val 270510"/>
              <a:gd name="f32" fmla="val 289560"/>
              <a:gd name="f33" fmla="val 514350"/>
              <a:gd name="f34" fmla="val 279083"/>
              <a:gd name="f35" fmla="val 644843"/>
              <a:gd name="f36" fmla="val 260033"/>
              <a:gd name="f37" fmla="val 674370"/>
              <a:gd name="f38" fmla="val 693420"/>
              <a:gd name="f39" fmla="val 711518"/>
              <a:gd name="f40" fmla="val 298133"/>
              <a:gd name="f41" fmla="val 327660"/>
              <a:gd name="f42" fmla="+- 0 0 -90"/>
              <a:gd name="f43" fmla="*/ f3 1 914400"/>
              <a:gd name="f44" fmla="*/ f4 1 914400"/>
              <a:gd name="f45" fmla="val f5"/>
              <a:gd name="f46" fmla="val f6"/>
              <a:gd name="f47" fmla="*/ f42 f0 1"/>
              <a:gd name="f48" fmla="+- f46 0 f45"/>
              <a:gd name="f49" fmla="*/ f47 1 f2"/>
              <a:gd name="f50" fmla="*/ f48 1 914400"/>
              <a:gd name="f51" fmla="*/ 457200 f48 1"/>
              <a:gd name="f52" fmla="*/ 0 f48 1"/>
              <a:gd name="f53" fmla="*/ 914400 f48 1"/>
              <a:gd name="f54" fmla="*/ 692468 f48 1"/>
              <a:gd name="f55" fmla="*/ 346710 f48 1"/>
              <a:gd name="f56" fmla="*/ 423863 f48 1"/>
              <a:gd name="f57" fmla="*/ 616268 f48 1"/>
              <a:gd name="f58" fmla="*/ 390525 f48 1"/>
              <a:gd name="f59" fmla="*/ 630555 f48 1"/>
              <a:gd name="f60" fmla="*/ 357188 f48 1"/>
              <a:gd name="f61" fmla="*/ 221933 f48 1"/>
              <a:gd name="f62" fmla="*/ 481013 f48 1"/>
              <a:gd name="f63" fmla="*/ 413385 f48 1"/>
              <a:gd name="f64" fmla="*/ 289560 f48 1"/>
              <a:gd name="f65" fmla="*/ 514350 f48 1"/>
              <a:gd name="f66" fmla="*/ 625793 f48 1"/>
              <a:gd name="f67" fmla="*/ 279083 f48 1"/>
              <a:gd name="f68" fmla="*/ 693420 f48 1"/>
              <a:gd name="f69" fmla="+- f49 0 f1"/>
              <a:gd name="f70" fmla="*/ f51 1 914400"/>
              <a:gd name="f71" fmla="*/ f52 1 914400"/>
              <a:gd name="f72" fmla="*/ f53 1 914400"/>
              <a:gd name="f73" fmla="*/ f54 1 914400"/>
              <a:gd name="f74" fmla="*/ f55 1 914400"/>
              <a:gd name="f75" fmla="*/ f56 1 914400"/>
              <a:gd name="f76" fmla="*/ f57 1 914400"/>
              <a:gd name="f77" fmla="*/ f58 1 914400"/>
              <a:gd name="f78" fmla="*/ f59 1 914400"/>
              <a:gd name="f79" fmla="*/ f60 1 914400"/>
              <a:gd name="f80" fmla="*/ f61 1 914400"/>
              <a:gd name="f81" fmla="*/ f62 1 914400"/>
              <a:gd name="f82" fmla="*/ f63 1 914400"/>
              <a:gd name="f83" fmla="*/ f64 1 914400"/>
              <a:gd name="f84" fmla="*/ f65 1 914400"/>
              <a:gd name="f85" fmla="*/ f66 1 914400"/>
              <a:gd name="f86" fmla="*/ f67 1 914400"/>
              <a:gd name="f87" fmla="*/ f68 1 914400"/>
              <a:gd name="f88" fmla="*/ f45 1 f50"/>
              <a:gd name="f89" fmla="*/ f46 1 f50"/>
              <a:gd name="f90" fmla="*/ f70 1 f50"/>
              <a:gd name="f91" fmla="*/ f71 1 f50"/>
              <a:gd name="f92" fmla="*/ f72 1 f50"/>
              <a:gd name="f93" fmla="*/ f73 1 f50"/>
              <a:gd name="f94" fmla="*/ f74 1 f50"/>
              <a:gd name="f95" fmla="*/ f75 1 f50"/>
              <a:gd name="f96" fmla="*/ f76 1 f50"/>
              <a:gd name="f97" fmla="*/ f77 1 f50"/>
              <a:gd name="f98" fmla="*/ f78 1 f50"/>
              <a:gd name="f99" fmla="*/ f79 1 f50"/>
              <a:gd name="f100" fmla="*/ f80 1 f50"/>
              <a:gd name="f101" fmla="*/ f81 1 f50"/>
              <a:gd name="f102" fmla="*/ f82 1 f50"/>
              <a:gd name="f103" fmla="*/ f83 1 f50"/>
              <a:gd name="f104" fmla="*/ f84 1 f50"/>
              <a:gd name="f105" fmla="*/ f85 1 f50"/>
              <a:gd name="f106" fmla="*/ f86 1 f50"/>
              <a:gd name="f107" fmla="*/ f87 1 f50"/>
              <a:gd name="f108" fmla="*/ f88 f43 1"/>
              <a:gd name="f109" fmla="*/ f89 f43 1"/>
              <a:gd name="f110" fmla="*/ f89 f44 1"/>
              <a:gd name="f111" fmla="*/ f88 f44 1"/>
              <a:gd name="f112" fmla="*/ f90 f43 1"/>
              <a:gd name="f113" fmla="*/ f91 f44 1"/>
              <a:gd name="f114" fmla="*/ f91 f43 1"/>
              <a:gd name="f115" fmla="*/ f90 f44 1"/>
              <a:gd name="f116" fmla="*/ f92 f44 1"/>
              <a:gd name="f117" fmla="*/ f92 f43 1"/>
              <a:gd name="f118" fmla="*/ f93 f43 1"/>
              <a:gd name="f119" fmla="*/ f94 f44 1"/>
              <a:gd name="f120" fmla="*/ f95 f43 1"/>
              <a:gd name="f121" fmla="*/ f96 f44 1"/>
              <a:gd name="f122" fmla="*/ f97 f43 1"/>
              <a:gd name="f123" fmla="*/ f98 f44 1"/>
              <a:gd name="f124" fmla="*/ f99 f43 1"/>
              <a:gd name="f125" fmla="*/ f100 f43 1"/>
              <a:gd name="f126" fmla="*/ f101 f44 1"/>
              <a:gd name="f127" fmla="*/ f102 f44 1"/>
              <a:gd name="f128" fmla="*/ f103 f43 1"/>
              <a:gd name="f129" fmla="*/ f104 f44 1"/>
              <a:gd name="f130" fmla="*/ f105 f43 1"/>
              <a:gd name="f131" fmla="*/ f106 f44 1"/>
              <a:gd name="f132" fmla="*/ f107 f43 1"/>
            </a:gdLst>
            <a:ahLst/>
            <a:cxnLst>
              <a:cxn ang="3cd4">
                <a:pos x="hc" y="t"/>
              </a:cxn>
              <a:cxn ang="0">
                <a:pos x="r" y="vc"/>
              </a:cxn>
              <a:cxn ang="cd4">
                <a:pos x="hc" y="b"/>
              </a:cxn>
              <a:cxn ang="cd2">
                <a:pos x="l" y="vc"/>
              </a:cxn>
              <a:cxn ang="f69">
                <a:pos x="f112" y="f113"/>
              </a:cxn>
              <a:cxn ang="f69">
                <a:pos x="f114" y="f115"/>
              </a:cxn>
              <a:cxn ang="f69">
                <a:pos x="f112" y="f116"/>
              </a:cxn>
              <a:cxn ang="f69">
                <a:pos x="f117" y="f115"/>
              </a:cxn>
              <a:cxn ang="f69">
                <a:pos x="f112" y="f113"/>
              </a:cxn>
              <a:cxn ang="f69">
                <a:pos x="f118" y="f119"/>
              </a:cxn>
              <a:cxn ang="f69">
                <a:pos x="f120" y="f121"/>
              </a:cxn>
              <a:cxn ang="f69">
                <a:pos x="f122" y="f123"/>
              </a:cxn>
              <a:cxn ang="f69">
                <a:pos x="f124" y="f121"/>
              </a:cxn>
              <a:cxn ang="f69">
                <a:pos x="f125" y="f126"/>
              </a:cxn>
              <a:cxn ang="f69">
                <a:pos x="f125" y="f127"/>
              </a:cxn>
              <a:cxn ang="f69">
                <a:pos x="f128" y="f127"/>
              </a:cxn>
              <a:cxn ang="f69">
                <a:pos x="f122" y="f129"/>
              </a:cxn>
              <a:cxn ang="f69">
                <a:pos x="f130" y="f131"/>
              </a:cxn>
              <a:cxn ang="f69">
                <a:pos x="f132" y="f131"/>
              </a:cxn>
              <a:cxn ang="f69">
                <a:pos x="f118" y="f119"/>
              </a:cxn>
            </a:cxnLst>
            <a:rect l="f108" t="f111" r="f109" b="f110"/>
            <a:pathLst>
              <a:path w="914400" h="914400">
                <a:moveTo>
                  <a:pt x="f7" y="f5"/>
                </a:moveTo>
                <a:cubicBezTo>
                  <a:pt x="f8" y="f5"/>
                  <a:pt x="f5" y="f8"/>
                  <a:pt x="f5" y="f7"/>
                </a:cubicBezTo>
                <a:cubicBezTo>
                  <a:pt x="f5" y="f9"/>
                  <a:pt x="f8" y="f6"/>
                  <a:pt x="f7" y="f6"/>
                </a:cubicBezTo>
                <a:cubicBezTo>
                  <a:pt x="f9" y="f6"/>
                  <a:pt x="f6" y="f9"/>
                  <a:pt x="f6" y="f7"/>
                </a:cubicBezTo>
                <a:cubicBezTo>
                  <a:pt x="f6" y="f8"/>
                  <a:pt x="f9" y="f5"/>
                  <a:pt x="f7" y="f5"/>
                </a:cubicBezTo>
                <a:close/>
                <a:moveTo>
                  <a:pt x="f10" y="f11"/>
                </a:moveTo>
                <a:lnTo>
                  <a:pt x="f12" y="f13"/>
                </a:lnTo>
                <a:cubicBezTo>
                  <a:pt x="f14" y="f15"/>
                  <a:pt x="f16" y="f17"/>
                  <a:pt x="f18" y="f17"/>
                </a:cubicBezTo>
                <a:cubicBezTo>
                  <a:pt x="f19" y="f17"/>
                  <a:pt x="f20" y="f21"/>
                  <a:pt x="f22" y="f13"/>
                </a:cubicBezTo>
                <a:lnTo>
                  <a:pt x="f23" y="f24"/>
                </a:lnTo>
                <a:cubicBezTo>
                  <a:pt x="f25" y="f26"/>
                  <a:pt x="f25" y="f27"/>
                  <a:pt x="f23" y="f28"/>
                </a:cubicBezTo>
                <a:cubicBezTo>
                  <a:pt x="f29" y="f30"/>
                  <a:pt x="f31" y="f30"/>
                  <a:pt x="f32" y="f28"/>
                </a:cubicBezTo>
                <a:lnTo>
                  <a:pt x="f18" y="f33"/>
                </a:lnTo>
                <a:lnTo>
                  <a:pt x="f21" y="f34"/>
                </a:lnTo>
                <a:cubicBezTo>
                  <a:pt x="f35" y="f36"/>
                  <a:pt x="f37" y="f36"/>
                  <a:pt x="f38" y="f34"/>
                </a:cubicBezTo>
                <a:cubicBezTo>
                  <a:pt x="f39" y="f40"/>
                  <a:pt x="f39" y="f41"/>
                  <a:pt x="f10" y="f11"/>
                </a:cubicBezTo>
                <a:close/>
              </a:path>
            </a:pathLst>
          </a:custGeom>
          <a:solidFill>
            <a:srgbClr val="00B050"/>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Arial"/>
            </a:endParaRPr>
          </a:p>
        </p:txBody>
      </p:sp>
      <p:sp>
        <p:nvSpPr>
          <p:cNvPr id="15" name="Freeform: Shape 14">
            <a:extLst>
              <a:ext uri="{FF2B5EF4-FFF2-40B4-BE49-F238E27FC236}">
                <a16:creationId xmlns:a16="http://schemas.microsoft.com/office/drawing/2014/main" id="{44C02830-6A1B-8FB8-3632-BC8873D8C42D}"/>
              </a:ext>
            </a:extLst>
          </p:cNvPr>
          <p:cNvSpPr/>
          <p:nvPr/>
        </p:nvSpPr>
        <p:spPr>
          <a:xfrm>
            <a:off x="6527435" y="3177018"/>
            <a:ext cx="109106" cy="109106"/>
          </a:xfrm>
          <a:custGeom>
            <a:avLst/>
            <a:gdLst>
              <a:gd name="f0" fmla="val 10800000"/>
              <a:gd name="f1" fmla="val 5400000"/>
              <a:gd name="f2" fmla="val 180"/>
              <a:gd name="f3" fmla="val w"/>
              <a:gd name="f4" fmla="val h"/>
              <a:gd name="f5" fmla="val 0"/>
              <a:gd name="f6" fmla="val 914400"/>
              <a:gd name="f7" fmla="val 457200"/>
              <a:gd name="f8" fmla="val 204788"/>
              <a:gd name="f9" fmla="val 709613"/>
              <a:gd name="f10" fmla="val 692468"/>
              <a:gd name="f11" fmla="val 346710"/>
              <a:gd name="f12" fmla="val 423863"/>
              <a:gd name="f13" fmla="val 616268"/>
              <a:gd name="f14" fmla="val 415290"/>
              <a:gd name="f15" fmla="val 624840"/>
              <a:gd name="f16" fmla="val 402908"/>
              <a:gd name="f17" fmla="val 630555"/>
              <a:gd name="f18" fmla="val 390525"/>
              <a:gd name="f19" fmla="val 378143"/>
              <a:gd name="f20" fmla="val 365760"/>
              <a:gd name="f21" fmla="val 625793"/>
              <a:gd name="f22" fmla="val 357188"/>
              <a:gd name="f23" fmla="val 221933"/>
              <a:gd name="f24" fmla="val 481013"/>
              <a:gd name="f25" fmla="val 202883"/>
              <a:gd name="f26" fmla="val 461963"/>
              <a:gd name="f27" fmla="val 432435"/>
              <a:gd name="f28" fmla="val 413385"/>
              <a:gd name="f29" fmla="val 240983"/>
              <a:gd name="f30" fmla="val 394335"/>
              <a:gd name="f31" fmla="val 270510"/>
              <a:gd name="f32" fmla="val 289560"/>
              <a:gd name="f33" fmla="val 514350"/>
              <a:gd name="f34" fmla="val 279083"/>
              <a:gd name="f35" fmla="val 644843"/>
              <a:gd name="f36" fmla="val 260033"/>
              <a:gd name="f37" fmla="val 674370"/>
              <a:gd name="f38" fmla="val 693420"/>
              <a:gd name="f39" fmla="val 711518"/>
              <a:gd name="f40" fmla="val 298133"/>
              <a:gd name="f41" fmla="val 327660"/>
              <a:gd name="f42" fmla="+- 0 0 -90"/>
              <a:gd name="f43" fmla="*/ f3 1 914400"/>
              <a:gd name="f44" fmla="*/ f4 1 914400"/>
              <a:gd name="f45" fmla="val f5"/>
              <a:gd name="f46" fmla="val f6"/>
              <a:gd name="f47" fmla="*/ f42 f0 1"/>
              <a:gd name="f48" fmla="+- f46 0 f45"/>
              <a:gd name="f49" fmla="*/ f47 1 f2"/>
              <a:gd name="f50" fmla="*/ f48 1 914400"/>
              <a:gd name="f51" fmla="*/ 457200 f48 1"/>
              <a:gd name="f52" fmla="*/ 0 f48 1"/>
              <a:gd name="f53" fmla="*/ 914400 f48 1"/>
              <a:gd name="f54" fmla="*/ 692468 f48 1"/>
              <a:gd name="f55" fmla="*/ 346710 f48 1"/>
              <a:gd name="f56" fmla="*/ 423863 f48 1"/>
              <a:gd name="f57" fmla="*/ 616268 f48 1"/>
              <a:gd name="f58" fmla="*/ 390525 f48 1"/>
              <a:gd name="f59" fmla="*/ 630555 f48 1"/>
              <a:gd name="f60" fmla="*/ 357188 f48 1"/>
              <a:gd name="f61" fmla="*/ 221933 f48 1"/>
              <a:gd name="f62" fmla="*/ 481013 f48 1"/>
              <a:gd name="f63" fmla="*/ 413385 f48 1"/>
              <a:gd name="f64" fmla="*/ 289560 f48 1"/>
              <a:gd name="f65" fmla="*/ 514350 f48 1"/>
              <a:gd name="f66" fmla="*/ 625793 f48 1"/>
              <a:gd name="f67" fmla="*/ 279083 f48 1"/>
              <a:gd name="f68" fmla="*/ 693420 f48 1"/>
              <a:gd name="f69" fmla="+- f49 0 f1"/>
              <a:gd name="f70" fmla="*/ f51 1 914400"/>
              <a:gd name="f71" fmla="*/ f52 1 914400"/>
              <a:gd name="f72" fmla="*/ f53 1 914400"/>
              <a:gd name="f73" fmla="*/ f54 1 914400"/>
              <a:gd name="f74" fmla="*/ f55 1 914400"/>
              <a:gd name="f75" fmla="*/ f56 1 914400"/>
              <a:gd name="f76" fmla="*/ f57 1 914400"/>
              <a:gd name="f77" fmla="*/ f58 1 914400"/>
              <a:gd name="f78" fmla="*/ f59 1 914400"/>
              <a:gd name="f79" fmla="*/ f60 1 914400"/>
              <a:gd name="f80" fmla="*/ f61 1 914400"/>
              <a:gd name="f81" fmla="*/ f62 1 914400"/>
              <a:gd name="f82" fmla="*/ f63 1 914400"/>
              <a:gd name="f83" fmla="*/ f64 1 914400"/>
              <a:gd name="f84" fmla="*/ f65 1 914400"/>
              <a:gd name="f85" fmla="*/ f66 1 914400"/>
              <a:gd name="f86" fmla="*/ f67 1 914400"/>
              <a:gd name="f87" fmla="*/ f68 1 914400"/>
              <a:gd name="f88" fmla="*/ f45 1 f50"/>
              <a:gd name="f89" fmla="*/ f46 1 f50"/>
              <a:gd name="f90" fmla="*/ f70 1 f50"/>
              <a:gd name="f91" fmla="*/ f71 1 f50"/>
              <a:gd name="f92" fmla="*/ f72 1 f50"/>
              <a:gd name="f93" fmla="*/ f73 1 f50"/>
              <a:gd name="f94" fmla="*/ f74 1 f50"/>
              <a:gd name="f95" fmla="*/ f75 1 f50"/>
              <a:gd name="f96" fmla="*/ f76 1 f50"/>
              <a:gd name="f97" fmla="*/ f77 1 f50"/>
              <a:gd name="f98" fmla="*/ f78 1 f50"/>
              <a:gd name="f99" fmla="*/ f79 1 f50"/>
              <a:gd name="f100" fmla="*/ f80 1 f50"/>
              <a:gd name="f101" fmla="*/ f81 1 f50"/>
              <a:gd name="f102" fmla="*/ f82 1 f50"/>
              <a:gd name="f103" fmla="*/ f83 1 f50"/>
              <a:gd name="f104" fmla="*/ f84 1 f50"/>
              <a:gd name="f105" fmla="*/ f85 1 f50"/>
              <a:gd name="f106" fmla="*/ f86 1 f50"/>
              <a:gd name="f107" fmla="*/ f87 1 f50"/>
              <a:gd name="f108" fmla="*/ f88 f43 1"/>
              <a:gd name="f109" fmla="*/ f89 f43 1"/>
              <a:gd name="f110" fmla="*/ f89 f44 1"/>
              <a:gd name="f111" fmla="*/ f88 f44 1"/>
              <a:gd name="f112" fmla="*/ f90 f43 1"/>
              <a:gd name="f113" fmla="*/ f91 f44 1"/>
              <a:gd name="f114" fmla="*/ f91 f43 1"/>
              <a:gd name="f115" fmla="*/ f90 f44 1"/>
              <a:gd name="f116" fmla="*/ f92 f44 1"/>
              <a:gd name="f117" fmla="*/ f92 f43 1"/>
              <a:gd name="f118" fmla="*/ f93 f43 1"/>
              <a:gd name="f119" fmla="*/ f94 f44 1"/>
              <a:gd name="f120" fmla="*/ f95 f43 1"/>
              <a:gd name="f121" fmla="*/ f96 f44 1"/>
              <a:gd name="f122" fmla="*/ f97 f43 1"/>
              <a:gd name="f123" fmla="*/ f98 f44 1"/>
              <a:gd name="f124" fmla="*/ f99 f43 1"/>
              <a:gd name="f125" fmla="*/ f100 f43 1"/>
              <a:gd name="f126" fmla="*/ f101 f44 1"/>
              <a:gd name="f127" fmla="*/ f102 f44 1"/>
              <a:gd name="f128" fmla="*/ f103 f43 1"/>
              <a:gd name="f129" fmla="*/ f104 f44 1"/>
              <a:gd name="f130" fmla="*/ f105 f43 1"/>
              <a:gd name="f131" fmla="*/ f106 f44 1"/>
              <a:gd name="f132" fmla="*/ f107 f43 1"/>
            </a:gdLst>
            <a:ahLst/>
            <a:cxnLst>
              <a:cxn ang="3cd4">
                <a:pos x="hc" y="t"/>
              </a:cxn>
              <a:cxn ang="0">
                <a:pos x="r" y="vc"/>
              </a:cxn>
              <a:cxn ang="cd4">
                <a:pos x="hc" y="b"/>
              </a:cxn>
              <a:cxn ang="cd2">
                <a:pos x="l" y="vc"/>
              </a:cxn>
              <a:cxn ang="f69">
                <a:pos x="f112" y="f113"/>
              </a:cxn>
              <a:cxn ang="f69">
                <a:pos x="f114" y="f115"/>
              </a:cxn>
              <a:cxn ang="f69">
                <a:pos x="f112" y="f116"/>
              </a:cxn>
              <a:cxn ang="f69">
                <a:pos x="f117" y="f115"/>
              </a:cxn>
              <a:cxn ang="f69">
                <a:pos x="f112" y="f113"/>
              </a:cxn>
              <a:cxn ang="f69">
                <a:pos x="f118" y="f119"/>
              </a:cxn>
              <a:cxn ang="f69">
                <a:pos x="f120" y="f121"/>
              </a:cxn>
              <a:cxn ang="f69">
                <a:pos x="f122" y="f123"/>
              </a:cxn>
              <a:cxn ang="f69">
                <a:pos x="f124" y="f121"/>
              </a:cxn>
              <a:cxn ang="f69">
                <a:pos x="f125" y="f126"/>
              </a:cxn>
              <a:cxn ang="f69">
                <a:pos x="f125" y="f127"/>
              </a:cxn>
              <a:cxn ang="f69">
                <a:pos x="f128" y="f127"/>
              </a:cxn>
              <a:cxn ang="f69">
                <a:pos x="f122" y="f129"/>
              </a:cxn>
              <a:cxn ang="f69">
                <a:pos x="f130" y="f131"/>
              </a:cxn>
              <a:cxn ang="f69">
                <a:pos x="f132" y="f131"/>
              </a:cxn>
              <a:cxn ang="f69">
                <a:pos x="f118" y="f119"/>
              </a:cxn>
            </a:cxnLst>
            <a:rect l="f108" t="f111" r="f109" b="f110"/>
            <a:pathLst>
              <a:path w="914400" h="914400">
                <a:moveTo>
                  <a:pt x="f7" y="f5"/>
                </a:moveTo>
                <a:cubicBezTo>
                  <a:pt x="f8" y="f5"/>
                  <a:pt x="f5" y="f8"/>
                  <a:pt x="f5" y="f7"/>
                </a:cubicBezTo>
                <a:cubicBezTo>
                  <a:pt x="f5" y="f9"/>
                  <a:pt x="f8" y="f6"/>
                  <a:pt x="f7" y="f6"/>
                </a:cubicBezTo>
                <a:cubicBezTo>
                  <a:pt x="f9" y="f6"/>
                  <a:pt x="f6" y="f9"/>
                  <a:pt x="f6" y="f7"/>
                </a:cubicBezTo>
                <a:cubicBezTo>
                  <a:pt x="f6" y="f8"/>
                  <a:pt x="f9" y="f5"/>
                  <a:pt x="f7" y="f5"/>
                </a:cubicBezTo>
                <a:close/>
                <a:moveTo>
                  <a:pt x="f10" y="f11"/>
                </a:moveTo>
                <a:lnTo>
                  <a:pt x="f12" y="f13"/>
                </a:lnTo>
                <a:cubicBezTo>
                  <a:pt x="f14" y="f15"/>
                  <a:pt x="f16" y="f17"/>
                  <a:pt x="f18" y="f17"/>
                </a:cubicBezTo>
                <a:cubicBezTo>
                  <a:pt x="f19" y="f17"/>
                  <a:pt x="f20" y="f21"/>
                  <a:pt x="f22" y="f13"/>
                </a:cubicBezTo>
                <a:lnTo>
                  <a:pt x="f23" y="f24"/>
                </a:lnTo>
                <a:cubicBezTo>
                  <a:pt x="f25" y="f26"/>
                  <a:pt x="f25" y="f27"/>
                  <a:pt x="f23" y="f28"/>
                </a:cubicBezTo>
                <a:cubicBezTo>
                  <a:pt x="f29" y="f30"/>
                  <a:pt x="f31" y="f30"/>
                  <a:pt x="f32" y="f28"/>
                </a:cubicBezTo>
                <a:lnTo>
                  <a:pt x="f18" y="f33"/>
                </a:lnTo>
                <a:lnTo>
                  <a:pt x="f21" y="f34"/>
                </a:lnTo>
                <a:cubicBezTo>
                  <a:pt x="f35" y="f36"/>
                  <a:pt x="f37" y="f36"/>
                  <a:pt x="f38" y="f34"/>
                </a:cubicBezTo>
                <a:cubicBezTo>
                  <a:pt x="f39" y="f40"/>
                  <a:pt x="f39" y="f41"/>
                  <a:pt x="f10" y="f11"/>
                </a:cubicBezTo>
                <a:close/>
              </a:path>
            </a:pathLst>
          </a:custGeom>
          <a:solidFill>
            <a:srgbClr val="00B050"/>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Arial"/>
            </a:endParaRPr>
          </a:p>
        </p:txBody>
      </p:sp>
      <p:sp>
        <p:nvSpPr>
          <p:cNvPr id="16" name="Freeform: Shape 15">
            <a:extLst>
              <a:ext uri="{FF2B5EF4-FFF2-40B4-BE49-F238E27FC236}">
                <a16:creationId xmlns:a16="http://schemas.microsoft.com/office/drawing/2014/main" id="{2DDDA3FF-101B-F8D5-F0C6-0EBB0CDFFD09}"/>
              </a:ext>
            </a:extLst>
          </p:cNvPr>
          <p:cNvSpPr/>
          <p:nvPr/>
        </p:nvSpPr>
        <p:spPr>
          <a:xfrm>
            <a:off x="6636541" y="3177018"/>
            <a:ext cx="109106" cy="109106"/>
          </a:xfrm>
          <a:custGeom>
            <a:avLst/>
            <a:gdLst>
              <a:gd name="f0" fmla="val 10800000"/>
              <a:gd name="f1" fmla="val 5400000"/>
              <a:gd name="f2" fmla="val 180"/>
              <a:gd name="f3" fmla="val w"/>
              <a:gd name="f4" fmla="val h"/>
              <a:gd name="f5" fmla="val 0"/>
              <a:gd name="f6" fmla="val 914400"/>
              <a:gd name="f7" fmla="val 457200"/>
              <a:gd name="f8" fmla="val 204788"/>
              <a:gd name="f9" fmla="val 709613"/>
              <a:gd name="f10" fmla="val 692468"/>
              <a:gd name="f11" fmla="val 346710"/>
              <a:gd name="f12" fmla="val 423863"/>
              <a:gd name="f13" fmla="val 616268"/>
              <a:gd name="f14" fmla="val 415290"/>
              <a:gd name="f15" fmla="val 624840"/>
              <a:gd name="f16" fmla="val 402908"/>
              <a:gd name="f17" fmla="val 630555"/>
              <a:gd name="f18" fmla="val 390525"/>
              <a:gd name="f19" fmla="val 378143"/>
              <a:gd name="f20" fmla="val 365760"/>
              <a:gd name="f21" fmla="val 625793"/>
              <a:gd name="f22" fmla="val 357188"/>
              <a:gd name="f23" fmla="val 221933"/>
              <a:gd name="f24" fmla="val 481013"/>
              <a:gd name="f25" fmla="val 202883"/>
              <a:gd name="f26" fmla="val 461963"/>
              <a:gd name="f27" fmla="val 432435"/>
              <a:gd name="f28" fmla="val 413385"/>
              <a:gd name="f29" fmla="val 240983"/>
              <a:gd name="f30" fmla="val 394335"/>
              <a:gd name="f31" fmla="val 270510"/>
              <a:gd name="f32" fmla="val 289560"/>
              <a:gd name="f33" fmla="val 514350"/>
              <a:gd name="f34" fmla="val 279083"/>
              <a:gd name="f35" fmla="val 644843"/>
              <a:gd name="f36" fmla="val 260033"/>
              <a:gd name="f37" fmla="val 674370"/>
              <a:gd name="f38" fmla="val 693420"/>
              <a:gd name="f39" fmla="val 711518"/>
              <a:gd name="f40" fmla="val 298133"/>
              <a:gd name="f41" fmla="val 327660"/>
              <a:gd name="f42" fmla="+- 0 0 -90"/>
              <a:gd name="f43" fmla="*/ f3 1 914400"/>
              <a:gd name="f44" fmla="*/ f4 1 914400"/>
              <a:gd name="f45" fmla="val f5"/>
              <a:gd name="f46" fmla="val f6"/>
              <a:gd name="f47" fmla="*/ f42 f0 1"/>
              <a:gd name="f48" fmla="+- f46 0 f45"/>
              <a:gd name="f49" fmla="*/ f47 1 f2"/>
              <a:gd name="f50" fmla="*/ f48 1 914400"/>
              <a:gd name="f51" fmla="*/ 457200 f48 1"/>
              <a:gd name="f52" fmla="*/ 0 f48 1"/>
              <a:gd name="f53" fmla="*/ 914400 f48 1"/>
              <a:gd name="f54" fmla="*/ 692468 f48 1"/>
              <a:gd name="f55" fmla="*/ 346710 f48 1"/>
              <a:gd name="f56" fmla="*/ 423863 f48 1"/>
              <a:gd name="f57" fmla="*/ 616268 f48 1"/>
              <a:gd name="f58" fmla="*/ 390525 f48 1"/>
              <a:gd name="f59" fmla="*/ 630555 f48 1"/>
              <a:gd name="f60" fmla="*/ 357188 f48 1"/>
              <a:gd name="f61" fmla="*/ 221933 f48 1"/>
              <a:gd name="f62" fmla="*/ 481013 f48 1"/>
              <a:gd name="f63" fmla="*/ 413385 f48 1"/>
              <a:gd name="f64" fmla="*/ 289560 f48 1"/>
              <a:gd name="f65" fmla="*/ 514350 f48 1"/>
              <a:gd name="f66" fmla="*/ 625793 f48 1"/>
              <a:gd name="f67" fmla="*/ 279083 f48 1"/>
              <a:gd name="f68" fmla="*/ 693420 f48 1"/>
              <a:gd name="f69" fmla="+- f49 0 f1"/>
              <a:gd name="f70" fmla="*/ f51 1 914400"/>
              <a:gd name="f71" fmla="*/ f52 1 914400"/>
              <a:gd name="f72" fmla="*/ f53 1 914400"/>
              <a:gd name="f73" fmla="*/ f54 1 914400"/>
              <a:gd name="f74" fmla="*/ f55 1 914400"/>
              <a:gd name="f75" fmla="*/ f56 1 914400"/>
              <a:gd name="f76" fmla="*/ f57 1 914400"/>
              <a:gd name="f77" fmla="*/ f58 1 914400"/>
              <a:gd name="f78" fmla="*/ f59 1 914400"/>
              <a:gd name="f79" fmla="*/ f60 1 914400"/>
              <a:gd name="f80" fmla="*/ f61 1 914400"/>
              <a:gd name="f81" fmla="*/ f62 1 914400"/>
              <a:gd name="f82" fmla="*/ f63 1 914400"/>
              <a:gd name="f83" fmla="*/ f64 1 914400"/>
              <a:gd name="f84" fmla="*/ f65 1 914400"/>
              <a:gd name="f85" fmla="*/ f66 1 914400"/>
              <a:gd name="f86" fmla="*/ f67 1 914400"/>
              <a:gd name="f87" fmla="*/ f68 1 914400"/>
              <a:gd name="f88" fmla="*/ f45 1 f50"/>
              <a:gd name="f89" fmla="*/ f46 1 f50"/>
              <a:gd name="f90" fmla="*/ f70 1 f50"/>
              <a:gd name="f91" fmla="*/ f71 1 f50"/>
              <a:gd name="f92" fmla="*/ f72 1 f50"/>
              <a:gd name="f93" fmla="*/ f73 1 f50"/>
              <a:gd name="f94" fmla="*/ f74 1 f50"/>
              <a:gd name="f95" fmla="*/ f75 1 f50"/>
              <a:gd name="f96" fmla="*/ f76 1 f50"/>
              <a:gd name="f97" fmla="*/ f77 1 f50"/>
              <a:gd name="f98" fmla="*/ f78 1 f50"/>
              <a:gd name="f99" fmla="*/ f79 1 f50"/>
              <a:gd name="f100" fmla="*/ f80 1 f50"/>
              <a:gd name="f101" fmla="*/ f81 1 f50"/>
              <a:gd name="f102" fmla="*/ f82 1 f50"/>
              <a:gd name="f103" fmla="*/ f83 1 f50"/>
              <a:gd name="f104" fmla="*/ f84 1 f50"/>
              <a:gd name="f105" fmla="*/ f85 1 f50"/>
              <a:gd name="f106" fmla="*/ f86 1 f50"/>
              <a:gd name="f107" fmla="*/ f87 1 f50"/>
              <a:gd name="f108" fmla="*/ f88 f43 1"/>
              <a:gd name="f109" fmla="*/ f89 f43 1"/>
              <a:gd name="f110" fmla="*/ f89 f44 1"/>
              <a:gd name="f111" fmla="*/ f88 f44 1"/>
              <a:gd name="f112" fmla="*/ f90 f43 1"/>
              <a:gd name="f113" fmla="*/ f91 f44 1"/>
              <a:gd name="f114" fmla="*/ f91 f43 1"/>
              <a:gd name="f115" fmla="*/ f90 f44 1"/>
              <a:gd name="f116" fmla="*/ f92 f44 1"/>
              <a:gd name="f117" fmla="*/ f92 f43 1"/>
              <a:gd name="f118" fmla="*/ f93 f43 1"/>
              <a:gd name="f119" fmla="*/ f94 f44 1"/>
              <a:gd name="f120" fmla="*/ f95 f43 1"/>
              <a:gd name="f121" fmla="*/ f96 f44 1"/>
              <a:gd name="f122" fmla="*/ f97 f43 1"/>
              <a:gd name="f123" fmla="*/ f98 f44 1"/>
              <a:gd name="f124" fmla="*/ f99 f43 1"/>
              <a:gd name="f125" fmla="*/ f100 f43 1"/>
              <a:gd name="f126" fmla="*/ f101 f44 1"/>
              <a:gd name="f127" fmla="*/ f102 f44 1"/>
              <a:gd name="f128" fmla="*/ f103 f43 1"/>
              <a:gd name="f129" fmla="*/ f104 f44 1"/>
              <a:gd name="f130" fmla="*/ f105 f43 1"/>
              <a:gd name="f131" fmla="*/ f106 f44 1"/>
              <a:gd name="f132" fmla="*/ f107 f43 1"/>
            </a:gdLst>
            <a:ahLst/>
            <a:cxnLst>
              <a:cxn ang="3cd4">
                <a:pos x="hc" y="t"/>
              </a:cxn>
              <a:cxn ang="0">
                <a:pos x="r" y="vc"/>
              </a:cxn>
              <a:cxn ang="cd4">
                <a:pos x="hc" y="b"/>
              </a:cxn>
              <a:cxn ang="cd2">
                <a:pos x="l" y="vc"/>
              </a:cxn>
              <a:cxn ang="f69">
                <a:pos x="f112" y="f113"/>
              </a:cxn>
              <a:cxn ang="f69">
                <a:pos x="f114" y="f115"/>
              </a:cxn>
              <a:cxn ang="f69">
                <a:pos x="f112" y="f116"/>
              </a:cxn>
              <a:cxn ang="f69">
                <a:pos x="f117" y="f115"/>
              </a:cxn>
              <a:cxn ang="f69">
                <a:pos x="f112" y="f113"/>
              </a:cxn>
              <a:cxn ang="f69">
                <a:pos x="f118" y="f119"/>
              </a:cxn>
              <a:cxn ang="f69">
                <a:pos x="f120" y="f121"/>
              </a:cxn>
              <a:cxn ang="f69">
                <a:pos x="f122" y="f123"/>
              </a:cxn>
              <a:cxn ang="f69">
                <a:pos x="f124" y="f121"/>
              </a:cxn>
              <a:cxn ang="f69">
                <a:pos x="f125" y="f126"/>
              </a:cxn>
              <a:cxn ang="f69">
                <a:pos x="f125" y="f127"/>
              </a:cxn>
              <a:cxn ang="f69">
                <a:pos x="f128" y="f127"/>
              </a:cxn>
              <a:cxn ang="f69">
                <a:pos x="f122" y="f129"/>
              </a:cxn>
              <a:cxn ang="f69">
                <a:pos x="f130" y="f131"/>
              </a:cxn>
              <a:cxn ang="f69">
                <a:pos x="f132" y="f131"/>
              </a:cxn>
              <a:cxn ang="f69">
                <a:pos x="f118" y="f119"/>
              </a:cxn>
            </a:cxnLst>
            <a:rect l="f108" t="f111" r="f109" b="f110"/>
            <a:pathLst>
              <a:path w="914400" h="914400">
                <a:moveTo>
                  <a:pt x="f7" y="f5"/>
                </a:moveTo>
                <a:cubicBezTo>
                  <a:pt x="f8" y="f5"/>
                  <a:pt x="f5" y="f8"/>
                  <a:pt x="f5" y="f7"/>
                </a:cubicBezTo>
                <a:cubicBezTo>
                  <a:pt x="f5" y="f9"/>
                  <a:pt x="f8" y="f6"/>
                  <a:pt x="f7" y="f6"/>
                </a:cubicBezTo>
                <a:cubicBezTo>
                  <a:pt x="f9" y="f6"/>
                  <a:pt x="f6" y="f9"/>
                  <a:pt x="f6" y="f7"/>
                </a:cubicBezTo>
                <a:cubicBezTo>
                  <a:pt x="f6" y="f8"/>
                  <a:pt x="f9" y="f5"/>
                  <a:pt x="f7" y="f5"/>
                </a:cubicBezTo>
                <a:close/>
                <a:moveTo>
                  <a:pt x="f10" y="f11"/>
                </a:moveTo>
                <a:lnTo>
                  <a:pt x="f12" y="f13"/>
                </a:lnTo>
                <a:cubicBezTo>
                  <a:pt x="f14" y="f15"/>
                  <a:pt x="f16" y="f17"/>
                  <a:pt x="f18" y="f17"/>
                </a:cubicBezTo>
                <a:cubicBezTo>
                  <a:pt x="f19" y="f17"/>
                  <a:pt x="f20" y="f21"/>
                  <a:pt x="f22" y="f13"/>
                </a:cubicBezTo>
                <a:lnTo>
                  <a:pt x="f23" y="f24"/>
                </a:lnTo>
                <a:cubicBezTo>
                  <a:pt x="f25" y="f26"/>
                  <a:pt x="f25" y="f27"/>
                  <a:pt x="f23" y="f28"/>
                </a:cubicBezTo>
                <a:cubicBezTo>
                  <a:pt x="f29" y="f30"/>
                  <a:pt x="f31" y="f30"/>
                  <a:pt x="f32" y="f28"/>
                </a:cubicBezTo>
                <a:lnTo>
                  <a:pt x="f18" y="f33"/>
                </a:lnTo>
                <a:lnTo>
                  <a:pt x="f21" y="f34"/>
                </a:lnTo>
                <a:cubicBezTo>
                  <a:pt x="f35" y="f36"/>
                  <a:pt x="f37" y="f36"/>
                  <a:pt x="f38" y="f34"/>
                </a:cubicBezTo>
                <a:cubicBezTo>
                  <a:pt x="f39" y="f40"/>
                  <a:pt x="f39" y="f41"/>
                  <a:pt x="f10" y="f11"/>
                </a:cubicBezTo>
                <a:close/>
              </a:path>
            </a:pathLst>
          </a:custGeom>
          <a:solidFill>
            <a:srgbClr val="00B050"/>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Arial"/>
            </a:endParaRPr>
          </a:p>
        </p:txBody>
      </p:sp>
      <p:sp>
        <p:nvSpPr>
          <p:cNvPr id="17" name="Freeform: Shape 16">
            <a:extLst>
              <a:ext uri="{FF2B5EF4-FFF2-40B4-BE49-F238E27FC236}">
                <a16:creationId xmlns:a16="http://schemas.microsoft.com/office/drawing/2014/main" id="{362AE753-63F1-8FAA-569F-53301A6C3C80}"/>
              </a:ext>
            </a:extLst>
          </p:cNvPr>
          <p:cNvSpPr/>
          <p:nvPr/>
        </p:nvSpPr>
        <p:spPr>
          <a:xfrm>
            <a:off x="6745647" y="3177018"/>
            <a:ext cx="109106" cy="109106"/>
          </a:xfrm>
          <a:custGeom>
            <a:avLst/>
            <a:gdLst>
              <a:gd name="f0" fmla="val 10800000"/>
              <a:gd name="f1" fmla="val 5400000"/>
              <a:gd name="f2" fmla="val 180"/>
              <a:gd name="f3" fmla="val w"/>
              <a:gd name="f4" fmla="val h"/>
              <a:gd name="f5" fmla="val 0"/>
              <a:gd name="f6" fmla="val 914400"/>
              <a:gd name="f7" fmla="val 457200"/>
              <a:gd name="f8" fmla="val 204788"/>
              <a:gd name="f9" fmla="val 709613"/>
              <a:gd name="f10" fmla="val 692468"/>
              <a:gd name="f11" fmla="val 346710"/>
              <a:gd name="f12" fmla="val 423863"/>
              <a:gd name="f13" fmla="val 616268"/>
              <a:gd name="f14" fmla="val 415290"/>
              <a:gd name="f15" fmla="val 624840"/>
              <a:gd name="f16" fmla="val 402908"/>
              <a:gd name="f17" fmla="val 630555"/>
              <a:gd name="f18" fmla="val 390525"/>
              <a:gd name="f19" fmla="val 378143"/>
              <a:gd name="f20" fmla="val 365760"/>
              <a:gd name="f21" fmla="val 625793"/>
              <a:gd name="f22" fmla="val 357188"/>
              <a:gd name="f23" fmla="val 221933"/>
              <a:gd name="f24" fmla="val 481013"/>
              <a:gd name="f25" fmla="val 202883"/>
              <a:gd name="f26" fmla="val 461963"/>
              <a:gd name="f27" fmla="val 432435"/>
              <a:gd name="f28" fmla="val 413385"/>
              <a:gd name="f29" fmla="val 240983"/>
              <a:gd name="f30" fmla="val 394335"/>
              <a:gd name="f31" fmla="val 270510"/>
              <a:gd name="f32" fmla="val 289560"/>
              <a:gd name="f33" fmla="val 514350"/>
              <a:gd name="f34" fmla="val 279083"/>
              <a:gd name="f35" fmla="val 644843"/>
              <a:gd name="f36" fmla="val 260033"/>
              <a:gd name="f37" fmla="val 674370"/>
              <a:gd name="f38" fmla="val 693420"/>
              <a:gd name="f39" fmla="val 711518"/>
              <a:gd name="f40" fmla="val 298133"/>
              <a:gd name="f41" fmla="val 327660"/>
              <a:gd name="f42" fmla="+- 0 0 -90"/>
              <a:gd name="f43" fmla="*/ f3 1 914400"/>
              <a:gd name="f44" fmla="*/ f4 1 914400"/>
              <a:gd name="f45" fmla="val f5"/>
              <a:gd name="f46" fmla="val f6"/>
              <a:gd name="f47" fmla="*/ f42 f0 1"/>
              <a:gd name="f48" fmla="+- f46 0 f45"/>
              <a:gd name="f49" fmla="*/ f47 1 f2"/>
              <a:gd name="f50" fmla="*/ f48 1 914400"/>
              <a:gd name="f51" fmla="*/ 457200 f48 1"/>
              <a:gd name="f52" fmla="*/ 0 f48 1"/>
              <a:gd name="f53" fmla="*/ 914400 f48 1"/>
              <a:gd name="f54" fmla="*/ 692468 f48 1"/>
              <a:gd name="f55" fmla="*/ 346710 f48 1"/>
              <a:gd name="f56" fmla="*/ 423863 f48 1"/>
              <a:gd name="f57" fmla="*/ 616268 f48 1"/>
              <a:gd name="f58" fmla="*/ 390525 f48 1"/>
              <a:gd name="f59" fmla="*/ 630555 f48 1"/>
              <a:gd name="f60" fmla="*/ 357188 f48 1"/>
              <a:gd name="f61" fmla="*/ 221933 f48 1"/>
              <a:gd name="f62" fmla="*/ 481013 f48 1"/>
              <a:gd name="f63" fmla="*/ 413385 f48 1"/>
              <a:gd name="f64" fmla="*/ 289560 f48 1"/>
              <a:gd name="f65" fmla="*/ 514350 f48 1"/>
              <a:gd name="f66" fmla="*/ 625793 f48 1"/>
              <a:gd name="f67" fmla="*/ 279083 f48 1"/>
              <a:gd name="f68" fmla="*/ 693420 f48 1"/>
              <a:gd name="f69" fmla="+- f49 0 f1"/>
              <a:gd name="f70" fmla="*/ f51 1 914400"/>
              <a:gd name="f71" fmla="*/ f52 1 914400"/>
              <a:gd name="f72" fmla="*/ f53 1 914400"/>
              <a:gd name="f73" fmla="*/ f54 1 914400"/>
              <a:gd name="f74" fmla="*/ f55 1 914400"/>
              <a:gd name="f75" fmla="*/ f56 1 914400"/>
              <a:gd name="f76" fmla="*/ f57 1 914400"/>
              <a:gd name="f77" fmla="*/ f58 1 914400"/>
              <a:gd name="f78" fmla="*/ f59 1 914400"/>
              <a:gd name="f79" fmla="*/ f60 1 914400"/>
              <a:gd name="f80" fmla="*/ f61 1 914400"/>
              <a:gd name="f81" fmla="*/ f62 1 914400"/>
              <a:gd name="f82" fmla="*/ f63 1 914400"/>
              <a:gd name="f83" fmla="*/ f64 1 914400"/>
              <a:gd name="f84" fmla="*/ f65 1 914400"/>
              <a:gd name="f85" fmla="*/ f66 1 914400"/>
              <a:gd name="f86" fmla="*/ f67 1 914400"/>
              <a:gd name="f87" fmla="*/ f68 1 914400"/>
              <a:gd name="f88" fmla="*/ f45 1 f50"/>
              <a:gd name="f89" fmla="*/ f46 1 f50"/>
              <a:gd name="f90" fmla="*/ f70 1 f50"/>
              <a:gd name="f91" fmla="*/ f71 1 f50"/>
              <a:gd name="f92" fmla="*/ f72 1 f50"/>
              <a:gd name="f93" fmla="*/ f73 1 f50"/>
              <a:gd name="f94" fmla="*/ f74 1 f50"/>
              <a:gd name="f95" fmla="*/ f75 1 f50"/>
              <a:gd name="f96" fmla="*/ f76 1 f50"/>
              <a:gd name="f97" fmla="*/ f77 1 f50"/>
              <a:gd name="f98" fmla="*/ f78 1 f50"/>
              <a:gd name="f99" fmla="*/ f79 1 f50"/>
              <a:gd name="f100" fmla="*/ f80 1 f50"/>
              <a:gd name="f101" fmla="*/ f81 1 f50"/>
              <a:gd name="f102" fmla="*/ f82 1 f50"/>
              <a:gd name="f103" fmla="*/ f83 1 f50"/>
              <a:gd name="f104" fmla="*/ f84 1 f50"/>
              <a:gd name="f105" fmla="*/ f85 1 f50"/>
              <a:gd name="f106" fmla="*/ f86 1 f50"/>
              <a:gd name="f107" fmla="*/ f87 1 f50"/>
              <a:gd name="f108" fmla="*/ f88 f43 1"/>
              <a:gd name="f109" fmla="*/ f89 f43 1"/>
              <a:gd name="f110" fmla="*/ f89 f44 1"/>
              <a:gd name="f111" fmla="*/ f88 f44 1"/>
              <a:gd name="f112" fmla="*/ f90 f43 1"/>
              <a:gd name="f113" fmla="*/ f91 f44 1"/>
              <a:gd name="f114" fmla="*/ f91 f43 1"/>
              <a:gd name="f115" fmla="*/ f90 f44 1"/>
              <a:gd name="f116" fmla="*/ f92 f44 1"/>
              <a:gd name="f117" fmla="*/ f92 f43 1"/>
              <a:gd name="f118" fmla="*/ f93 f43 1"/>
              <a:gd name="f119" fmla="*/ f94 f44 1"/>
              <a:gd name="f120" fmla="*/ f95 f43 1"/>
              <a:gd name="f121" fmla="*/ f96 f44 1"/>
              <a:gd name="f122" fmla="*/ f97 f43 1"/>
              <a:gd name="f123" fmla="*/ f98 f44 1"/>
              <a:gd name="f124" fmla="*/ f99 f43 1"/>
              <a:gd name="f125" fmla="*/ f100 f43 1"/>
              <a:gd name="f126" fmla="*/ f101 f44 1"/>
              <a:gd name="f127" fmla="*/ f102 f44 1"/>
              <a:gd name="f128" fmla="*/ f103 f43 1"/>
              <a:gd name="f129" fmla="*/ f104 f44 1"/>
              <a:gd name="f130" fmla="*/ f105 f43 1"/>
              <a:gd name="f131" fmla="*/ f106 f44 1"/>
              <a:gd name="f132" fmla="*/ f107 f43 1"/>
            </a:gdLst>
            <a:ahLst/>
            <a:cxnLst>
              <a:cxn ang="3cd4">
                <a:pos x="hc" y="t"/>
              </a:cxn>
              <a:cxn ang="0">
                <a:pos x="r" y="vc"/>
              </a:cxn>
              <a:cxn ang="cd4">
                <a:pos x="hc" y="b"/>
              </a:cxn>
              <a:cxn ang="cd2">
                <a:pos x="l" y="vc"/>
              </a:cxn>
              <a:cxn ang="f69">
                <a:pos x="f112" y="f113"/>
              </a:cxn>
              <a:cxn ang="f69">
                <a:pos x="f114" y="f115"/>
              </a:cxn>
              <a:cxn ang="f69">
                <a:pos x="f112" y="f116"/>
              </a:cxn>
              <a:cxn ang="f69">
                <a:pos x="f117" y="f115"/>
              </a:cxn>
              <a:cxn ang="f69">
                <a:pos x="f112" y="f113"/>
              </a:cxn>
              <a:cxn ang="f69">
                <a:pos x="f118" y="f119"/>
              </a:cxn>
              <a:cxn ang="f69">
                <a:pos x="f120" y="f121"/>
              </a:cxn>
              <a:cxn ang="f69">
                <a:pos x="f122" y="f123"/>
              </a:cxn>
              <a:cxn ang="f69">
                <a:pos x="f124" y="f121"/>
              </a:cxn>
              <a:cxn ang="f69">
                <a:pos x="f125" y="f126"/>
              </a:cxn>
              <a:cxn ang="f69">
                <a:pos x="f125" y="f127"/>
              </a:cxn>
              <a:cxn ang="f69">
                <a:pos x="f128" y="f127"/>
              </a:cxn>
              <a:cxn ang="f69">
                <a:pos x="f122" y="f129"/>
              </a:cxn>
              <a:cxn ang="f69">
                <a:pos x="f130" y="f131"/>
              </a:cxn>
              <a:cxn ang="f69">
                <a:pos x="f132" y="f131"/>
              </a:cxn>
              <a:cxn ang="f69">
                <a:pos x="f118" y="f119"/>
              </a:cxn>
            </a:cxnLst>
            <a:rect l="f108" t="f111" r="f109" b="f110"/>
            <a:pathLst>
              <a:path w="914400" h="914400">
                <a:moveTo>
                  <a:pt x="f7" y="f5"/>
                </a:moveTo>
                <a:cubicBezTo>
                  <a:pt x="f8" y="f5"/>
                  <a:pt x="f5" y="f8"/>
                  <a:pt x="f5" y="f7"/>
                </a:cubicBezTo>
                <a:cubicBezTo>
                  <a:pt x="f5" y="f9"/>
                  <a:pt x="f8" y="f6"/>
                  <a:pt x="f7" y="f6"/>
                </a:cubicBezTo>
                <a:cubicBezTo>
                  <a:pt x="f9" y="f6"/>
                  <a:pt x="f6" y="f9"/>
                  <a:pt x="f6" y="f7"/>
                </a:cubicBezTo>
                <a:cubicBezTo>
                  <a:pt x="f6" y="f8"/>
                  <a:pt x="f9" y="f5"/>
                  <a:pt x="f7" y="f5"/>
                </a:cubicBezTo>
                <a:close/>
                <a:moveTo>
                  <a:pt x="f10" y="f11"/>
                </a:moveTo>
                <a:lnTo>
                  <a:pt x="f12" y="f13"/>
                </a:lnTo>
                <a:cubicBezTo>
                  <a:pt x="f14" y="f15"/>
                  <a:pt x="f16" y="f17"/>
                  <a:pt x="f18" y="f17"/>
                </a:cubicBezTo>
                <a:cubicBezTo>
                  <a:pt x="f19" y="f17"/>
                  <a:pt x="f20" y="f21"/>
                  <a:pt x="f22" y="f13"/>
                </a:cubicBezTo>
                <a:lnTo>
                  <a:pt x="f23" y="f24"/>
                </a:lnTo>
                <a:cubicBezTo>
                  <a:pt x="f25" y="f26"/>
                  <a:pt x="f25" y="f27"/>
                  <a:pt x="f23" y="f28"/>
                </a:cubicBezTo>
                <a:cubicBezTo>
                  <a:pt x="f29" y="f30"/>
                  <a:pt x="f31" y="f30"/>
                  <a:pt x="f32" y="f28"/>
                </a:cubicBezTo>
                <a:lnTo>
                  <a:pt x="f18" y="f33"/>
                </a:lnTo>
                <a:lnTo>
                  <a:pt x="f21" y="f34"/>
                </a:lnTo>
                <a:cubicBezTo>
                  <a:pt x="f35" y="f36"/>
                  <a:pt x="f37" y="f36"/>
                  <a:pt x="f38" y="f34"/>
                </a:cubicBezTo>
                <a:cubicBezTo>
                  <a:pt x="f39" y="f40"/>
                  <a:pt x="f39" y="f41"/>
                  <a:pt x="f10" y="f11"/>
                </a:cubicBezTo>
                <a:close/>
              </a:path>
            </a:pathLst>
          </a:custGeom>
          <a:solidFill>
            <a:srgbClr val="00B050"/>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Arial"/>
            </a:endParaRPr>
          </a:p>
        </p:txBody>
      </p:sp>
      <p:sp>
        <p:nvSpPr>
          <p:cNvPr id="18" name="Freeform: Shape 17">
            <a:extLst>
              <a:ext uri="{FF2B5EF4-FFF2-40B4-BE49-F238E27FC236}">
                <a16:creationId xmlns:a16="http://schemas.microsoft.com/office/drawing/2014/main" id="{373FB787-580F-6525-BC20-AA50E8DAA1C4}"/>
              </a:ext>
            </a:extLst>
          </p:cNvPr>
          <p:cNvSpPr/>
          <p:nvPr/>
        </p:nvSpPr>
        <p:spPr>
          <a:xfrm>
            <a:off x="6527435" y="3058101"/>
            <a:ext cx="109106" cy="109106"/>
          </a:xfrm>
          <a:custGeom>
            <a:avLst/>
            <a:gdLst>
              <a:gd name="f0" fmla="val 10800000"/>
              <a:gd name="f1" fmla="val 5400000"/>
              <a:gd name="f2" fmla="val 180"/>
              <a:gd name="f3" fmla="val w"/>
              <a:gd name="f4" fmla="val h"/>
              <a:gd name="f5" fmla="val 0"/>
              <a:gd name="f6" fmla="val 914400"/>
              <a:gd name="f7" fmla="val 457200"/>
              <a:gd name="f8" fmla="val 204788"/>
              <a:gd name="f9" fmla="val 709613"/>
              <a:gd name="f10" fmla="val 692468"/>
              <a:gd name="f11" fmla="val 346710"/>
              <a:gd name="f12" fmla="val 423863"/>
              <a:gd name="f13" fmla="val 616268"/>
              <a:gd name="f14" fmla="val 415290"/>
              <a:gd name="f15" fmla="val 624840"/>
              <a:gd name="f16" fmla="val 402908"/>
              <a:gd name="f17" fmla="val 630555"/>
              <a:gd name="f18" fmla="val 390525"/>
              <a:gd name="f19" fmla="val 378143"/>
              <a:gd name="f20" fmla="val 365760"/>
              <a:gd name="f21" fmla="val 625793"/>
              <a:gd name="f22" fmla="val 357188"/>
              <a:gd name="f23" fmla="val 221933"/>
              <a:gd name="f24" fmla="val 481013"/>
              <a:gd name="f25" fmla="val 202883"/>
              <a:gd name="f26" fmla="val 461963"/>
              <a:gd name="f27" fmla="val 432435"/>
              <a:gd name="f28" fmla="val 413385"/>
              <a:gd name="f29" fmla="val 240983"/>
              <a:gd name="f30" fmla="val 394335"/>
              <a:gd name="f31" fmla="val 270510"/>
              <a:gd name="f32" fmla="val 289560"/>
              <a:gd name="f33" fmla="val 514350"/>
              <a:gd name="f34" fmla="val 279083"/>
              <a:gd name="f35" fmla="val 644843"/>
              <a:gd name="f36" fmla="val 260033"/>
              <a:gd name="f37" fmla="val 674370"/>
              <a:gd name="f38" fmla="val 693420"/>
              <a:gd name="f39" fmla="val 711518"/>
              <a:gd name="f40" fmla="val 298133"/>
              <a:gd name="f41" fmla="val 327660"/>
              <a:gd name="f42" fmla="+- 0 0 -90"/>
              <a:gd name="f43" fmla="*/ f3 1 914400"/>
              <a:gd name="f44" fmla="*/ f4 1 914400"/>
              <a:gd name="f45" fmla="val f5"/>
              <a:gd name="f46" fmla="val f6"/>
              <a:gd name="f47" fmla="*/ f42 f0 1"/>
              <a:gd name="f48" fmla="+- f46 0 f45"/>
              <a:gd name="f49" fmla="*/ f47 1 f2"/>
              <a:gd name="f50" fmla="*/ f48 1 914400"/>
              <a:gd name="f51" fmla="*/ 457200 f48 1"/>
              <a:gd name="f52" fmla="*/ 0 f48 1"/>
              <a:gd name="f53" fmla="*/ 914400 f48 1"/>
              <a:gd name="f54" fmla="*/ 692468 f48 1"/>
              <a:gd name="f55" fmla="*/ 346710 f48 1"/>
              <a:gd name="f56" fmla="*/ 423863 f48 1"/>
              <a:gd name="f57" fmla="*/ 616268 f48 1"/>
              <a:gd name="f58" fmla="*/ 390525 f48 1"/>
              <a:gd name="f59" fmla="*/ 630555 f48 1"/>
              <a:gd name="f60" fmla="*/ 357188 f48 1"/>
              <a:gd name="f61" fmla="*/ 221933 f48 1"/>
              <a:gd name="f62" fmla="*/ 481013 f48 1"/>
              <a:gd name="f63" fmla="*/ 413385 f48 1"/>
              <a:gd name="f64" fmla="*/ 289560 f48 1"/>
              <a:gd name="f65" fmla="*/ 514350 f48 1"/>
              <a:gd name="f66" fmla="*/ 625793 f48 1"/>
              <a:gd name="f67" fmla="*/ 279083 f48 1"/>
              <a:gd name="f68" fmla="*/ 693420 f48 1"/>
              <a:gd name="f69" fmla="+- f49 0 f1"/>
              <a:gd name="f70" fmla="*/ f51 1 914400"/>
              <a:gd name="f71" fmla="*/ f52 1 914400"/>
              <a:gd name="f72" fmla="*/ f53 1 914400"/>
              <a:gd name="f73" fmla="*/ f54 1 914400"/>
              <a:gd name="f74" fmla="*/ f55 1 914400"/>
              <a:gd name="f75" fmla="*/ f56 1 914400"/>
              <a:gd name="f76" fmla="*/ f57 1 914400"/>
              <a:gd name="f77" fmla="*/ f58 1 914400"/>
              <a:gd name="f78" fmla="*/ f59 1 914400"/>
              <a:gd name="f79" fmla="*/ f60 1 914400"/>
              <a:gd name="f80" fmla="*/ f61 1 914400"/>
              <a:gd name="f81" fmla="*/ f62 1 914400"/>
              <a:gd name="f82" fmla="*/ f63 1 914400"/>
              <a:gd name="f83" fmla="*/ f64 1 914400"/>
              <a:gd name="f84" fmla="*/ f65 1 914400"/>
              <a:gd name="f85" fmla="*/ f66 1 914400"/>
              <a:gd name="f86" fmla="*/ f67 1 914400"/>
              <a:gd name="f87" fmla="*/ f68 1 914400"/>
              <a:gd name="f88" fmla="*/ f45 1 f50"/>
              <a:gd name="f89" fmla="*/ f46 1 f50"/>
              <a:gd name="f90" fmla="*/ f70 1 f50"/>
              <a:gd name="f91" fmla="*/ f71 1 f50"/>
              <a:gd name="f92" fmla="*/ f72 1 f50"/>
              <a:gd name="f93" fmla="*/ f73 1 f50"/>
              <a:gd name="f94" fmla="*/ f74 1 f50"/>
              <a:gd name="f95" fmla="*/ f75 1 f50"/>
              <a:gd name="f96" fmla="*/ f76 1 f50"/>
              <a:gd name="f97" fmla="*/ f77 1 f50"/>
              <a:gd name="f98" fmla="*/ f78 1 f50"/>
              <a:gd name="f99" fmla="*/ f79 1 f50"/>
              <a:gd name="f100" fmla="*/ f80 1 f50"/>
              <a:gd name="f101" fmla="*/ f81 1 f50"/>
              <a:gd name="f102" fmla="*/ f82 1 f50"/>
              <a:gd name="f103" fmla="*/ f83 1 f50"/>
              <a:gd name="f104" fmla="*/ f84 1 f50"/>
              <a:gd name="f105" fmla="*/ f85 1 f50"/>
              <a:gd name="f106" fmla="*/ f86 1 f50"/>
              <a:gd name="f107" fmla="*/ f87 1 f50"/>
              <a:gd name="f108" fmla="*/ f88 f43 1"/>
              <a:gd name="f109" fmla="*/ f89 f43 1"/>
              <a:gd name="f110" fmla="*/ f89 f44 1"/>
              <a:gd name="f111" fmla="*/ f88 f44 1"/>
              <a:gd name="f112" fmla="*/ f90 f43 1"/>
              <a:gd name="f113" fmla="*/ f91 f44 1"/>
              <a:gd name="f114" fmla="*/ f91 f43 1"/>
              <a:gd name="f115" fmla="*/ f90 f44 1"/>
              <a:gd name="f116" fmla="*/ f92 f44 1"/>
              <a:gd name="f117" fmla="*/ f92 f43 1"/>
              <a:gd name="f118" fmla="*/ f93 f43 1"/>
              <a:gd name="f119" fmla="*/ f94 f44 1"/>
              <a:gd name="f120" fmla="*/ f95 f43 1"/>
              <a:gd name="f121" fmla="*/ f96 f44 1"/>
              <a:gd name="f122" fmla="*/ f97 f43 1"/>
              <a:gd name="f123" fmla="*/ f98 f44 1"/>
              <a:gd name="f124" fmla="*/ f99 f43 1"/>
              <a:gd name="f125" fmla="*/ f100 f43 1"/>
              <a:gd name="f126" fmla="*/ f101 f44 1"/>
              <a:gd name="f127" fmla="*/ f102 f44 1"/>
              <a:gd name="f128" fmla="*/ f103 f43 1"/>
              <a:gd name="f129" fmla="*/ f104 f44 1"/>
              <a:gd name="f130" fmla="*/ f105 f43 1"/>
              <a:gd name="f131" fmla="*/ f106 f44 1"/>
              <a:gd name="f132" fmla="*/ f107 f43 1"/>
            </a:gdLst>
            <a:ahLst/>
            <a:cxnLst>
              <a:cxn ang="3cd4">
                <a:pos x="hc" y="t"/>
              </a:cxn>
              <a:cxn ang="0">
                <a:pos x="r" y="vc"/>
              </a:cxn>
              <a:cxn ang="cd4">
                <a:pos x="hc" y="b"/>
              </a:cxn>
              <a:cxn ang="cd2">
                <a:pos x="l" y="vc"/>
              </a:cxn>
              <a:cxn ang="f69">
                <a:pos x="f112" y="f113"/>
              </a:cxn>
              <a:cxn ang="f69">
                <a:pos x="f114" y="f115"/>
              </a:cxn>
              <a:cxn ang="f69">
                <a:pos x="f112" y="f116"/>
              </a:cxn>
              <a:cxn ang="f69">
                <a:pos x="f117" y="f115"/>
              </a:cxn>
              <a:cxn ang="f69">
                <a:pos x="f112" y="f113"/>
              </a:cxn>
              <a:cxn ang="f69">
                <a:pos x="f118" y="f119"/>
              </a:cxn>
              <a:cxn ang="f69">
                <a:pos x="f120" y="f121"/>
              </a:cxn>
              <a:cxn ang="f69">
                <a:pos x="f122" y="f123"/>
              </a:cxn>
              <a:cxn ang="f69">
                <a:pos x="f124" y="f121"/>
              </a:cxn>
              <a:cxn ang="f69">
                <a:pos x="f125" y="f126"/>
              </a:cxn>
              <a:cxn ang="f69">
                <a:pos x="f125" y="f127"/>
              </a:cxn>
              <a:cxn ang="f69">
                <a:pos x="f128" y="f127"/>
              </a:cxn>
              <a:cxn ang="f69">
                <a:pos x="f122" y="f129"/>
              </a:cxn>
              <a:cxn ang="f69">
                <a:pos x="f130" y="f131"/>
              </a:cxn>
              <a:cxn ang="f69">
                <a:pos x="f132" y="f131"/>
              </a:cxn>
              <a:cxn ang="f69">
                <a:pos x="f118" y="f119"/>
              </a:cxn>
            </a:cxnLst>
            <a:rect l="f108" t="f111" r="f109" b="f110"/>
            <a:pathLst>
              <a:path w="914400" h="914400">
                <a:moveTo>
                  <a:pt x="f7" y="f5"/>
                </a:moveTo>
                <a:cubicBezTo>
                  <a:pt x="f8" y="f5"/>
                  <a:pt x="f5" y="f8"/>
                  <a:pt x="f5" y="f7"/>
                </a:cubicBezTo>
                <a:cubicBezTo>
                  <a:pt x="f5" y="f9"/>
                  <a:pt x="f8" y="f6"/>
                  <a:pt x="f7" y="f6"/>
                </a:cubicBezTo>
                <a:cubicBezTo>
                  <a:pt x="f9" y="f6"/>
                  <a:pt x="f6" y="f9"/>
                  <a:pt x="f6" y="f7"/>
                </a:cubicBezTo>
                <a:cubicBezTo>
                  <a:pt x="f6" y="f8"/>
                  <a:pt x="f9" y="f5"/>
                  <a:pt x="f7" y="f5"/>
                </a:cubicBezTo>
                <a:close/>
                <a:moveTo>
                  <a:pt x="f10" y="f11"/>
                </a:moveTo>
                <a:lnTo>
                  <a:pt x="f12" y="f13"/>
                </a:lnTo>
                <a:cubicBezTo>
                  <a:pt x="f14" y="f15"/>
                  <a:pt x="f16" y="f17"/>
                  <a:pt x="f18" y="f17"/>
                </a:cubicBezTo>
                <a:cubicBezTo>
                  <a:pt x="f19" y="f17"/>
                  <a:pt x="f20" y="f21"/>
                  <a:pt x="f22" y="f13"/>
                </a:cubicBezTo>
                <a:lnTo>
                  <a:pt x="f23" y="f24"/>
                </a:lnTo>
                <a:cubicBezTo>
                  <a:pt x="f25" y="f26"/>
                  <a:pt x="f25" y="f27"/>
                  <a:pt x="f23" y="f28"/>
                </a:cubicBezTo>
                <a:cubicBezTo>
                  <a:pt x="f29" y="f30"/>
                  <a:pt x="f31" y="f30"/>
                  <a:pt x="f32" y="f28"/>
                </a:cubicBezTo>
                <a:lnTo>
                  <a:pt x="f18" y="f33"/>
                </a:lnTo>
                <a:lnTo>
                  <a:pt x="f21" y="f34"/>
                </a:lnTo>
                <a:cubicBezTo>
                  <a:pt x="f35" y="f36"/>
                  <a:pt x="f37" y="f36"/>
                  <a:pt x="f38" y="f34"/>
                </a:cubicBezTo>
                <a:cubicBezTo>
                  <a:pt x="f39" y="f40"/>
                  <a:pt x="f39" y="f41"/>
                  <a:pt x="f10" y="f11"/>
                </a:cubicBezTo>
                <a:close/>
              </a:path>
            </a:pathLst>
          </a:custGeom>
          <a:solidFill>
            <a:srgbClr val="00B050"/>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Arial"/>
            </a:endParaRPr>
          </a:p>
        </p:txBody>
      </p:sp>
      <p:sp>
        <p:nvSpPr>
          <p:cNvPr id="19" name="Freeform: Shape 18">
            <a:extLst>
              <a:ext uri="{FF2B5EF4-FFF2-40B4-BE49-F238E27FC236}">
                <a16:creationId xmlns:a16="http://schemas.microsoft.com/office/drawing/2014/main" id="{03F66757-6FE5-2F4D-B701-DEF41B0C62DD}"/>
              </a:ext>
            </a:extLst>
          </p:cNvPr>
          <p:cNvSpPr/>
          <p:nvPr/>
        </p:nvSpPr>
        <p:spPr>
          <a:xfrm>
            <a:off x="6636541" y="3058101"/>
            <a:ext cx="109106" cy="109106"/>
          </a:xfrm>
          <a:custGeom>
            <a:avLst/>
            <a:gdLst>
              <a:gd name="f0" fmla="val 10800000"/>
              <a:gd name="f1" fmla="val 5400000"/>
              <a:gd name="f2" fmla="val 180"/>
              <a:gd name="f3" fmla="val w"/>
              <a:gd name="f4" fmla="val h"/>
              <a:gd name="f5" fmla="val 0"/>
              <a:gd name="f6" fmla="val 914400"/>
              <a:gd name="f7" fmla="val 457200"/>
              <a:gd name="f8" fmla="val 204788"/>
              <a:gd name="f9" fmla="val 709613"/>
              <a:gd name="f10" fmla="val 692468"/>
              <a:gd name="f11" fmla="val 346710"/>
              <a:gd name="f12" fmla="val 423863"/>
              <a:gd name="f13" fmla="val 616268"/>
              <a:gd name="f14" fmla="val 415290"/>
              <a:gd name="f15" fmla="val 624840"/>
              <a:gd name="f16" fmla="val 402908"/>
              <a:gd name="f17" fmla="val 630555"/>
              <a:gd name="f18" fmla="val 390525"/>
              <a:gd name="f19" fmla="val 378143"/>
              <a:gd name="f20" fmla="val 365760"/>
              <a:gd name="f21" fmla="val 625793"/>
              <a:gd name="f22" fmla="val 357188"/>
              <a:gd name="f23" fmla="val 221933"/>
              <a:gd name="f24" fmla="val 481013"/>
              <a:gd name="f25" fmla="val 202883"/>
              <a:gd name="f26" fmla="val 461963"/>
              <a:gd name="f27" fmla="val 432435"/>
              <a:gd name="f28" fmla="val 413385"/>
              <a:gd name="f29" fmla="val 240983"/>
              <a:gd name="f30" fmla="val 394335"/>
              <a:gd name="f31" fmla="val 270510"/>
              <a:gd name="f32" fmla="val 289560"/>
              <a:gd name="f33" fmla="val 514350"/>
              <a:gd name="f34" fmla="val 279083"/>
              <a:gd name="f35" fmla="val 644843"/>
              <a:gd name="f36" fmla="val 260033"/>
              <a:gd name="f37" fmla="val 674370"/>
              <a:gd name="f38" fmla="val 693420"/>
              <a:gd name="f39" fmla="val 711518"/>
              <a:gd name="f40" fmla="val 298133"/>
              <a:gd name="f41" fmla="val 327660"/>
              <a:gd name="f42" fmla="+- 0 0 -90"/>
              <a:gd name="f43" fmla="*/ f3 1 914400"/>
              <a:gd name="f44" fmla="*/ f4 1 914400"/>
              <a:gd name="f45" fmla="val f5"/>
              <a:gd name="f46" fmla="val f6"/>
              <a:gd name="f47" fmla="*/ f42 f0 1"/>
              <a:gd name="f48" fmla="+- f46 0 f45"/>
              <a:gd name="f49" fmla="*/ f47 1 f2"/>
              <a:gd name="f50" fmla="*/ f48 1 914400"/>
              <a:gd name="f51" fmla="*/ 457200 f48 1"/>
              <a:gd name="f52" fmla="*/ 0 f48 1"/>
              <a:gd name="f53" fmla="*/ 914400 f48 1"/>
              <a:gd name="f54" fmla="*/ 692468 f48 1"/>
              <a:gd name="f55" fmla="*/ 346710 f48 1"/>
              <a:gd name="f56" fmla="*/ 423863 f48 1"/>
              <a:gd name="f57" fmla="*/ 616268 f48 1"/>
              <a:gd name="f58" fmla="*/ 390525 f48 1"/>
              <a:gd name="f59" fmla="*/ 630555 f48 1"/>
              <a:gd name="f60" fmla="*/ 357188 f48 1"/>
              <a:gd name="f61" fmla="*/ 221933 f48 1"/>
              <a:gd name="f62" fmla="*/ 481013 f48 1"/>
              <a:gd name="f63" fmla="*/ 413385 f48 1"/>
              <a:gd name="f64" fmla="*/ 289560 f48 1"/>
              <a:gd name="f65" fmla="*/ 514350 f48 1"/>
              <a:gd name="f66" fmla="*/ 625793 f48 1"/>
              <a:gd name="f67" fmla="*/ 279083 f48 1"/>
              <a:gd name="f68" fmla="*/ 693420 f48 1"/>
              <a:gd name="f69" fmla="+- f49 0 f1"/>
              <a:gd name="f70" fmla="*/ f51 1 914400"/>
              <a:gd name="f71" fmla="*/ f52 1 914400"/>
              <a:gd name="f72" fmla="*/ f53 1 914400"/>
              <a:gd name="f73" fmla="*/ f54 1 914400"/>
              <a:gd name="f74" fmla="*/ f55 1 914400"/>
              <a:gd name="f75" fmla="*/ f56 1 914400"/>
              <a:gd name="f76" fmla="*/ f57 1 914400"/>
              <a:gd name="f77" fmla="*/ f58 1 914400"/>
              <a:gd name="f78" fmla="*/ f59 1 914400"/>
              <a:gd name="f79" fmla="*/ f60 1 914400"/>
              <a:gd name="f80" fmla="*/ f61 1 914400"/>
              <a:gd name="f81" fmla="*/ f62 1 914400"/>
              <a:gd name="f82" fmla="*/ f63 1 914400"/>
              <a:gd name="f83" fmla="*/ f64 1 914400"/>
              <a:gd name="f84" fmla="*/ f65 1 914400"/>
              <a:gd name="f85" fmla="*/ f66 1 914400"/>
              <a:gd name="f86" fmla="*/ f67 1 914400"/>
              <a:gd name="f87" fmla="*/ f68 1 914400"/>
              <a:gd name="f88" fmla="*/ f45 1 f50"/>
              <a:gd name="f89" fmla="*/ f46 1 f50"/>
              <a:gd name="f90" fmla="*/ f70 1 f50"/>
              <a:gd name="f91" fmla="*/ f71 1 f50"/>
              <a:gd name="f92" fmla="*/ f72 1 f50"/>
              <a:gd name="f93" fmla="*/ f73 1 f50"/>
              <a:gd name="f94" fmla="*/ f74 1 f50"/>
              <a:gd name="f95" fmla="*/ f75 1 f50"/>
              <a:gd name="f96" fmla="*/ f76 1 f50"/>
              <a:gd name="f97" fmla="*/ f77 1 f50"/>
              <a:gd name="f98" fmla="*/ f78 1 f50"/>
              <a:gd name="f99" fmla="*/ f79 1 f50"/>
              <a:gd name="f100" fmla="*/ f80 1 f50"/>
              <a:gd name="f101" fmla="*/ f81 1 f50"/>
              <a:gd name="f102" fmla="*/ f82 1 f50"/>
              <a:gd name="f103" fmla="*/ f83 1 f50"/>
              <a:gd name="f104" fmla="*/ f84 1 f50"/>
              <a:gd name="f105" fmla="*/ f85 1 f50"/>
              <a:gd name="f106" fmla="*/ f86 1 f50"/>
              <a:gd name="f107" fmla="*/ f87 1 f50"/>
              <a:gd name="f108" fmla="*/ f88 f43 1"/>
              <a:gd name="f109" fmla="*/ f89 f43 1"/>
              <a:gd name="f110" fmla="*/ f89 f44 1"/>
              <a:gd name="f111" fmla="*/ f88 f44 1"/>
              <a:gd name="f112" fmla="*/ f90 f43 1"/>
              <a:gd name="f113" fmla="*/ f91 f44 1"/>
              <a:gd name="f114" fmla="*/ f91 f43 1"/>
              <a:gd name="f115" fmla="*/ f90 f44 1"/>
              <a:gd name="f116" fmla="*/ f92 f44 1"/>
              <a:gd name="f117" fmla="*/ f92 f43 1"/>
              <a:gd name="f118" fmla="*/ f93 f43 1"/>
              <a:gd name="f119" fmla="*/ f94 f44 1"/>
              <a:gd name="f120" fmla="*/ f95 f43 1"/>
              <a:gd name="f121" fmla="*/ f96 f44 1"/>
              <a:gd name="f122" fmla="*/ f97 f43 1"/>
              <a:gd name="f123" fmla="*/ f98 f44 1"/>
              <a:gd name="f124" fmla="*/ f99 f43 1"/>
              <a:gd name="f125" fmla="*/ f100 f43 1"/>
              <a:gd name="f126" fmla="*/ f101 f44 1"/>
              <a:gd name="f127" fmla="*/ f102 f44 1"/>
              <a:gd name="f128" fmla="*/ f103 f43 1"/>
              <a:gd name="f129" fmla="*/ f104 f44 1"/>
              <a:gd name="f130" fmla="*/ f105 f43 1"/>
              <a:gd name="f131" fmla="*/ f106 f44 1"/>
              <a:gd name="f132" fmla="*/ f107 f43 1"/>
            </a:gdLst>
            <a:ahLst/>
            <a:cxnLst>
              <a:cxn ang="3cd4">
                <a:pos x="hc" y="t"/>
              </a:cxn>
              <a:cxn ang="0">
                <a:pos x="r" y="vc"/>
              </a:cxn>
              <a:cxn ang="cd4">
                <a:pos x="hc" y="b"/>
              </a:cxn>
              <a:cxn ang="cd2">
                <a:pos x="l" y="vc"/>
              </a:cxn>
              <a:cxn ang="f69">
                <a:pos x="f112" y="f113"/>
              </a:cxn>
              <a:cxn ang="f69">
                <a:pos x="f114" y="f115"/>
              </a:cxn>
              <a:cxn ang="f69">
                <a:pos x="f112" y="f116"/>
              </a:cxn>
              <a:cxn ang="f69">
                <a:pos x="f117" y="f115"/>
              </a:cxn>
              <a:cxn ang="f69">
                <a:pos x="f112" y="f113"/>
              </a:cxn>
              <a:cxn ang="f69">
                <a:pos x="f118" y="f119"/>
              </a:cxn>
              <a:cxn ang="f69">
                <a:pos x="f120" y="f121"/>
              </a:cxn>
              <a:cxn ang="f69">
                <a:pos x="f122" y="f123"/>
              </a:cxn>
              <a:cxn ang="f69">
                <a:pos x="f124" y="f121"/>
              </a:cxn>
              <a:cxn ang="f69">
                <a:pos x="f125" y="f126"/>
              </a:cxn>
              <a:cxn ang="f69">
                <a:pos x="f125" y="f127"/>
              </a:cxn>
              <a:cxn ang="f69">
                <a:pos x="f128" y="f127"/>
              </a:cxn>
              <a:cxn ang="f69">
                <a:pos x="f122" y="f129"/>
              </a:cxn>
              <a:cxn ang="f69">
                <a:pos x="f130" y="f131"/>
              </a:cxn>
              <a:cxn ang="f69">
                <a:pos x="f132" y="f131"/>
              </a:cxn>
              <a:cxn ang="f69">
                <a:pos x="f118" y="f119"/>
              </a:cxn>
            </a:cxnLst>
            <a:rect l="f108" t="f111" r="f109" b="f110"/>
            <a:pathLst>
              <a:path w="914400" h="914400">
                <a:moveTo>
                  <a:pt x="f7" y="f5"/>
                </a:moveTo>
                <a:cubicBezTo>
                  <a:pt x="f8" y="f5"/>
                  <a:pt x="f5" y="f8"/>
                  <a:pt x="f5" y="f7"/>
                </a:cubicBezTo>
                <a:cubicBezTo>
                  <a:pt x="f5" y="f9"/>
                  <a:pt x="f8" y="f6"/>
                  <a:pt x="f7" y="f6"/>
                </a:cubicBezTo>
                <a:cubicBezTo>
                  <a:pt x="f9" y="f6"/>
                  <a:pt x="f6" y="f9"/>
                  <a:pt x="f6" y="f7"/>
                </a:cubicBezTo>
                <a:cubicBezTo>
                  <a:pt x="f6" y="f8"/>
                  <a:pt x="f9" y="f5"/>
                  <a:pt x="f7" y="f5"/>
                </a:cubicBezTo>
                <a:close/>
                <a:moveTo>
                  <a:pt x="f10" y="f11"/>
                </a:moveTo>
                <a:lnTo>
                  <a:pt x="f12" y="f13"/>
                </a:lnTo>
                <a:cubicBezTo>
                  <a:pt x="f14" y="f15"/>
                  <a:pt x="f16" y="f17"/>
                  <a:pt x="f18" y="f17"/>
                </a:cubicBezTo>
                <a:cubicBezTo>
                  <a:pt x="f19" y="f17"/>
                  <a:pt x="f20" y="f21"/>
                  <a:pt x="f22" y="f13"/>
                </a:cubicBezTo>
                <a:lnTo>
                  <a:pt x="f23" y="f24"/>
                </a:lnTo>
                <a:cubicBezTo>
                  <a:pt x="f25" y="f26"/>
                  <a:pt x="f25" y="f27"/>
                  <a:pt x="f23" y="f28"/>
                </a:cubicBezTo>
                <a:cubicBezTo>
                  <a:pt x="f29" y="f30"/>
                  <a:pt x="f31" y="f30"/>
                  <a:pt x="f32" y="f28"/>
                </a:cubicBezTo>
                <a:lnTo>
                  <a:pt x="f18" y="f33"/>
                </a:lnTo>
                <a:lnTo>
                  <a:pt x="f21" y="f34"/>
                </a:lnTo>
                <a:cubicBezTo>
                  <a:pt x="f35" y="f36"/>
                  <a:pt x="f37" y="f36"/>
                  <a:pt x="f38" y="f34"/>
                </a:cubicBezTo>
                <a:cubicBezTo>
                  <a:pt x="f39" y="f40"/>
                  <a:pt x="f39" y="f41"/>
                  <a:pt x="f10" y="f11"/>
                </a:cubicBezTo>
                <a:close/>
              </a:path>
            </a:pathLst>
          </a:custGeom>
          <a:solidFill>
            <a:srgbClr val="00B050"/>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Arial"/>
            </a:endParaRPr>
          </a:p>
        </p:txBody>
      </p:sp>
      <p:sp>
        <p:nvSpPr>
          <p:cNvPr id="20" name="Freeform: Shape 19">
            <a:extLst>
              <a:ext uri="{FF2B5EF4-FFF2-40B4-BE49-F238E27FC236}">
                <a16:creationId xmlns:a16="http://schemas.microsoft.com/office/drawing/2014/main" id="{B61857F6-A5AF-F882-0859-413283F45A2E}"/>
              </a:ext>
            </a:extLst>
          </p:cNvPr>
          <p:cNvSpPr/>
          <p:nvPr/>
        </p:nvSpPr>
        <p:spPr>
          <a:xfrm>
            <a:off x="6745647" y="3058101"/>
            <a:ext cx="109106" cy="109106"/>
          </a:xfrm>
          <a:custGeom>
            <a:avLst/>
            <a:gdLst>
              <a:gd name="f0" fmla="val 10800000"/>
              <a:gd name="f1" fmla="val 5400000"/>
              <a:gd name="f2" fmla="val 180"/>
              <a:gd name="f3" fmla="val w"/>
              <a:gd name="f4" fmla="val h"/>
              <a:gd name="f5" fmla="val 0"/>
              <a:gd name="f6" fmla="val 914400"/>
              <a:gd name="f7" fmla="val 457200"/>
              <a:gd name="f8" fmla="val 204788"/>
              <a:gd name="f9" fmla="val 709613"/>
              <a:gd name="f10" fmla="val 692468"/>
              <a:gd name="f11" fmla="val 346710"/>
              <a:gd name="f12" fmla="val 423863"/>
              <a:gd name="f13" fmla="val 616268"/>
              <a:gd name="f14" fmla="val 415290"/>
              <a:gd name="f15" fmla="val 624840"/>
              <a:gd name="f16" fmla="val 402908"/>
              <a:gd name="f17" fmla="val 630555"/>
              <a:gd name="f18" fmla="val 390525"/>
              <a:gd name="f19" fmla="val 378143"/>
              <a:gd name="f20" fmla="val 365760"/>
              <a:gd name="f21" fmla="val 625793"/>
              <a:gd name="f22" fmla="val 357188"/>
              <a:gd name="f23" fmla="val 221933"/>
              <a:gd name="f24" fmla="val 481013"/>
              <a:gd name="f25" fmla="val 202883"/>
              <a:gd name="f26" fmla="val 461963"/>
              <a:gd name="f27" fmla="val 432435"/>
              <a:gd name="f28" fmla="val 413385"/>
              <a:gd name="f29" fmla="val 240983"/>
              <a:gd name="f30" fmla="val 394335"/>
              <a:gd name="f31" fmla="val 270510"/>
              <a:gd name="f32" fmla="val 289560"/>
              <a:gd name="f33" fmla="val 514350"/>
              <a:gd name="f34" fmla="val 279083"/>
              <a:gd name="f35" fmla="val 644843"/>
              <a:gd name="f36" fmla="val 260033"/>
              <a:gd name="f37" fmla="val 674370"/>
              <a:gd name="f38" fmla="val 693420"/>
              <a:gd name="f39" fmla="val 711518"/>
              <a:gd name="f40" fmla="val 298133"/>
              <a:gd name="f41" fmla="val 327660"/>
              <a:gd name="f42" fmla="+- 0 0 -90"/>
              <a:gd name="f43" fmla="*/ f3 1 914400"/>
              <a:gd name="f44" fmla="*/ f4 1 914400"/>
              <a:gd name="f45" fmla="val f5"/>
              <a:gd name="f46" fmla="val f6"/>
              <a:gd name="f47" fmla="*/ f42 f0 1"/>
              <a:gd name="f48" fmla="+- f46 0 f45"/>
              <a:gd name="f49" fmla="*/ f47 1 f2"/>
              <a:gd name="f50" fmla="*/ f48 1 914400"/>
              <a:gd name="f51" fmla="*/ 457200 f48 1"/>
              <a:gd name="f52" fmla="*/ 0 f48 1"/>
              <a:gd name="f53" fmla="*/ 914400 f48 1"/>
              <a:gd name="f54" fmla="*/ 692468 f48 1"/>
              <a:gd name="f55" fmla="*/ 346710 f48 1"/>
              <a:gd name="f56" fmla="*/ 423863 f48 1"/>
              <a:gd name="f57" fmla="*/ 616268 f48 1"/>
              <a:gd name="f58" fmla="*/ 390525 f48 1"/>
              <a:gd name="f59" fmla="*/ 630555 f48 1"/>
              <a:gd name="f60" fmla="*/ 357188 f48 1"/>
              <a:gd name="f61" fmla="*/ 221933 f48 1"/>
              <a:gd name="f62" fmla="*/ 481013 f48 1"/>
              <a:gd name="f63" fmla="*/ 413385 f48 1"/>
              <a:gd name="f64" fmla="*/ 289560 f48 1"/>
              <a:gd name="f65" fmla="*/ 514350 f48 1"/>
              <a:gd name="f66" fmla="*/ 625793 f48 1"/>
              <a:gd name="f67" fmla="*/ 279083 f48 1"/>
              <a:gd name="f68" fmla="*/ 693420 f48 1"/>
              <a:gd name="f69" fmla="+- f49 0 f1"/>
              <a:gd name="f70" fmla="*/ f51 1 914400"/>
              <a:gd name="f71" fmla="*/ f52 1 914400"/>
              <a:gd name="f72" fmla="*/ f53 1 914400"/>
              <a:gd name="f73" fmla="*/ f54 1 914400"/>
              <a:gd name="f74" fmla="*/ f55 1 914400"/>
              <a:gd name="f75" fmla="*/ f56 1 914400"/>
              <a:gd name="f76" fmla="*/ f57 1 914400"/>
              <a:gd name="f77" fmla="*/ f58 1 914400"/>
              <a:gd name="f78" fmla="*/ f59 1 914400"/>
              <a:gd name="f79" fmla="*/ f60 1 914400"/>
              <a:gd name="f80" fmla="*/ f61 1 914400"/>
              <a:gd name="f81" fmla="*/ f62 1 914400"/>
              <a:gd name="f82" fmla="*/ f63 1 914400"/>
              <a:gd name="f83" fmla="*/ f64 1 914400"/>
              <a:gd name="f84" fmla="*/ f65 1 914400"/>
              <a:gd name="f85" fmla="*/ f66 1 914400"/>
              <a:gd name="f86" fmla="*/ f67 1 914400"/>
              <a:gd name="f87" fmla="*/ f68 1 914400"/>
              <a:gd name="f88" fmla="*/ f45 1 f50"/>
              <a:gd name="f89" fmla="*/ f46 1 f50"/>
              <a:gd name="f90" fmla="*/ f70 1 f50"/>
              <a:gd name="f91" fmla="*/ f71 1 f50"/>
              <a:gd name="f92" fmla="*/ f72 1 f50"/>
              <a:gd name="f93" fmla="*/ f73 1 f50"/>
              <a:gd name="f94" fmla="*/ f74 1 f50"/>
              <a:gd name="f95" fmla="*/ f75 1 f50"/>
              <a:gd name="f96" fmla="*/ f76 1 f50"/>
              <a:gd name="f97" fmla="*/ f77 1 f50"/>
              <a:gd name="f98" fmla="*/ f78 1 f50"/>
              <a:gd name="f99" fmla="*/ f79 1 f50"/>
              <a:gd name="f100" fmla="*/ f80 1 f50"/>
              <a:gd name="f101" fmla="*/ f81 1 f50"/>
              <a:gd name="f102" fmla="*/ f82 1 f50"/>
              <a:gd name="f103" fmla="*/ f83 1 f50"/>
              <a:gd name="f104" fmla="*/ f84 1 f50"/>
              <a:gd name="f105" fmla="*/ f85 1 f50"/>
              <a:gd name="f106" fmla="*/ f86 1 f50"/>
              <a:gd name="f107" fmla="*/ f87 1 f50"/>
              <a:gd name="f108" fmla="*/ f88 f43 1"/>
              <a:gd name="f109" fmla="*/ f89 f43 1"/>
              <a:gd name="f110" fmla="*/ f89 f44 1"/>
              <a:gd name="f111" fmla="*/ f88 f44 1"/>
              <a:gd name="f112" fmla="*/ f90 f43 1"/>
              <a:gd name="f113" fmla="*/ f91 f44 1"/>
              <a:gd name="f114" fmla="*/ f91 f43 1"/>
              <a:gd name="f115" fmla="*/ f90 f44 1"/>
              <a:gd name="f116" fmla="*/ f92 f44 1"/>
              <a:gd name="f117" fmla="*/ f92 f43 1"/>
              <a:gd name="f118" fmla="*/ f93 f43 1"/>
              <a:gd name="f119" fmla="*/ f94 f44 1"/>
              <a:gd name="f120" fmla="*/ f95 f43 1"/>
              <a:gd name="f121" fmla="*/ f96 f44 1"/>
              <a:gd name="f122" fmla="*/ f97 f43 1"/>
              <a:gd name="f123" fmla="*/ f98 f44 1"/>
              <a:gd name="f124" fmla="*/ f99 f43 1"/>
              <a:gd name="f125" fmla="*/ f100 f43 1"/>
              <a:gd name="f126" fmla="*/ f101 f44 1"/>
              <a:gd name="f127" fmla="*/ f102 f44 1"/>
              <a:gd name="f128" fmla="*/ f103 f43 1"/>
              <a:gd name="f129" fmla="*/ f104 f44 1"/>
              <a:gd name="f130" fmla="*/ f105 f43 1"/>
              <a:gd name="f131" fmla="*/ f106 f44 1"/>
              <a:gd name="f132" fmla="*/ f107 f43 1"/>
            </a:gdLst>
            <a:ahLst/>
            <a:cxnLst>
              <a:cxn ang="3cd4">
                <a:pos x="hc" y="t"/>
              </a:cxn>
              <a:cxn ang="0">
                <a:pos x="r" y="vc"/>
              </a:cxn>
              <a:cxn ang="cd4">
                <a:pos x="hc" y="b"/>
              </a:cxn>
              <a:cxn ang="cd2">
                <a:pos x="l" y="vc"/>
              </a:cxn>
              <a:cxn ang="f69">
                <a:pos x="f112" y="f113"/>
              </a:cxn>
              <a:cxn ang="f69">
                <a:pos x="f114" y="f115"/>
              </a:cxn>
              <a:cxn ang="f69">
                <a:pos x="f112" y="f116"/>
              </a:cxn>
              <a:cxn ang="f69">
                <a:pos x="f117" y="f115"/>
              </a:cxn>
              <a:cxn ang="f69">
                <a:pos x="f112" y="f113"/>
              </a:cxn>
              <a:cxn ang="f69">
                <a:pos x="f118" y="f119"/>
              </a:cxn>
              <a:cxn ang="f69">
                <a:pos x="f120" y="f121"/>
              </a:cxn>
              <a:cxn ang="f69">
                <a:pos x="f122" y="f123"/>
              </a:cxn>
              <a:cxn ang="f69">
                <a:pos x="f124" y="f121"/>
              </a:cxn>
              <a:cxn ang="f69">
                <a:pos x="f125" y="f126"/>
              </a:cxn>
              <a:cxn ang="f69">
                <a:pos x="f125" y="f127"/>
              </a:cxn>
              <a:cxn ang="f69">
                <a:pos x="f128" y="f127"/>
              </a:cxn>
              <a:cxn ang="f69">
                <a:pos x="f122" y="f129"/>
              </a:cxn>
              <a:cxn ang="f69">
                <a:pos x="f130" y="f131"/>
              </a:cxn>
              <a:cxn ang="f69">
                <a:pos x="f132" y="f131"/>
              </a:cxn>
              <a:cxn ang="f69">
                <a:pos x="f118" y="f119"/>
              </a:cxn>
            </a:cxnLst>
            <a:rect l="f108" t="f111" r="f109" b="f110"/>
            <a:pathLst>
              <a:path w="914400" h="914400">
                <a:moveTo>
                  <a:pt x="f7" y="f5"/>
                </a:moveTo>
                <a:cubicBezTo>
                  <a:pt x="f8" y="f5"/>
                  <a:pt x="f5" y="f8"/>
                  <a:pt x="f5" y="f7"/>
                </a:cubicBezTo>
                <a:cubicBezTo>
                  <a:pt x="f5" y="f9"/>
                  <a:pt x="f8" y="f6"/>
                  <a:pt x="f7" y="f6"/>
                </a:cubicBezTo>
                <a:cubicBezTo>
                  <a:pt x="f9" y="f6"/>
                  <a:pt x="f6" y="f9"/>
                  <a:pt x="f6" y="f7"/>
                </a:cubicBezTo>
                <a:cubicBezTo>
                  <a:pt x="f6" y="f8"/>
                  <a:pt x="f9" y="f5"/>
                  <a:pt x="f7" y="f5"/>
                </a:cubicBezTo>
                <a:close/>
                <a:moveTo>
                  <a:pt x="f10" y="f11"/>
                </a:moveTo>
                <a:lnTo>
                  <a:pt x="f12" y="f13"/>
                </a:lnTo>
                <a:cubicBezTo>
                  <a:pt x="f14" y="f15"/>
                  <a:pt x="f16" y="f17"/>
                  <a:pt x="f18" y="f17"/>
                </a:cubicBezTo>
                <a:cubicBezTo>
                  <a:pt x="f19" y="f17"/>
                  <a:pt x="f20" y="f21"/>
                  <a:pt x="f22" y="f13"/>
                </a:cubicBezTo>
                <a:lnTo>
                  <a:pt x="f23" y="f24"/>
                </a:lnTo>
                <a:cubicBezTo>
                  <a:pt x="f25" y="f26"/>
                  <a:pt x="f25" y="f27"/>
                  <a:pt x="f23" y="f28"/>
                </a:cubicBezTo>
                <a:cubicBezTo>
                  <a:pt x="f29" y="f30"/>
                  <a:pt x="f31" y="f30"/>
                  <a:pt x="f32" y="f28"/>
                </a:cubicBezTo>
                <a:lnTo>
                  <a:pt x="f18" y="f33"/>
                </a:lnTo>
                <a:lnTo>
                  <a:pt x="f21" y="f34"/>
                </a:lnTo>
                <a:cubicBezTo>
                  <a:pt x="f35" y="f36"/>
                  <a:pt x="f37" y="f36"/>
                  <a:pt x="f38" y="f34"/>
                </a:cubicBezTo>
                <a:cubicBezTo>
                  <a:pt x="f39" y="f40"/>
                  <a:pt x="f39" y="f41"/>
                  <a:pt x="f10" y="f11"/>
                </a:cubicBezTo>
                <a:close/>
              </a:path>
            </a:pathLst>
          </a:custGeom>
          <a:solidFill>
            <a:srgbClr val="00B050"/>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Arial"/>
            </a:endParaRPr>
          </a:p>
        </p:txBody>
      </p:sp>
      <p:sp>
        <p:nvSpPr>
          <p:cNvPr id="21" name="Freeform: Shape 20">
            <a:extLst>
              <a:ext uri="{FF2B5EF4-FFF2-40B4-BE49-F238E27FC236}">
                <a16:creationId xmlns:a16="http://schemas.microsoft.com/office/drawing/2014/main" id="{7D9AE306-9D45-AE7D-E23D-620D553C3450}"/>
              </a:ext>
            </a:extLst>
          </p:cNvPr>
          <p:cNvSpPr/>
          <p:nvPr/>
        </p:nvSpPr>
        <p:spPr>
          <a:xfrm>
            <a:off x="6198306" y="3058101"/>
            <a:ext cx="109106" cy="109106"/>
          </a:xfrm>
          <a:custGeom>
            <a:avLst/>
            <a:gdLst>
              <a:gd name="f0" fmla="val 10800000"/>
              <a:gd name="f1" fmla="val 5400000"/>
              <a:gd name="f2" fmla="val 180"/>
              <a:gd name="f3" fmla="val w"/>
              <a:gd name="f4" fmla="val h"/>
              <a:gd name="f5" fmla="val 0"/>
              <a:gd name="f6" fmla="val 914400"/>
              <a:gd name="f7" fmla="val 457200"/>
              <a:gd name="f8" fmla="val 204788"/>
              <a:gd name="f9" fmla="val 709613"/>
              <a:gd name="f10" fmla="val 692468"/>
              <a:gd name="f11" fmla="val 346710"/>
              <a:gd name="f12" fmla="val 423863"/>
              <a:gd name="f13" fmla="val 616268"/>
              <a:gd name="f14" fmla="val 415290"/>
              <a:gd name="f15" fmla="val 624840"/>
              <a:gd name="f16" fmla="val 402908"/>
              <a:gd name="f17" fmla="val 630555"/>
              <a:gd name="f18" fmla="val 390525"/>
              <a:gd name="f19" fmla="val 378143"/>
              <a:gd name="f20" fmla="val 365760"/>
              <a:gd name="f21" fmla="val 625793"/>
              <a:gd name="f22" fmla="val 357188"/>
              <a:gd name="f23" fmla="val 221933"/>
              <a:gd name="f24" fmla="val 481013"/>
              <a:gd name="f25" fmla="val 202883"/>
              <a:gd name="f26" fmla="val 461963"/>
              <a:gd name="f27" fmla="val 432435"/>
              <a:gd name="f28" fmla="val 413385"/>
              <a:gd name="f29" fmla="val 240983"/>
              <a:gd name="f30" fmla="val 394335"/>
              <a:gd name="f31" fmla="val 270510"/>
              <a:gd name="f32" fmla="val 289560"/>
              <a:gd name="f33" fmla="val 514350"/>
              <a:gd name="f34" fmla="val 279083"/>
              <a:gd name="f35" fmla="val 644843"/>
              <a:gd name="f36" fmla="val 260033"/>
              <a:gd name="f37" fmla="val 674370"/>
              <a:gd name="f38" fmla="val 693420"/>
              <a:gd name="f39" fmla="val 711518"/>
              <a:gd name="f40" fmla="val 298133"/>
              <a:gd name="f41" fmla="val 327660"/>
              <a:gd name="f42" fmla="+- 0 0 -90"/>
              <a:gd name="f43" fmla="*/ f3 1 914400"/>
              <a:gd name="f44" fmla="*/ f4 1 914400"/>
              <a:gd name="f45" fmla="val f5"/>
              <a:gd name="f46" fmla="val f6"/>
              <a:gd name="f47" fmla="*/ f42 f0 1"/>
              <a:gd name="f48" fmla="+- f46 0 f45"/>
              <a:gd name="f49" fmla="*/ f47 1 f2"/>
              <a:gd name="f50" fmla="*/ f48 1 914400"/>
              <a:gd name="f51" fmla="*/ 457200 f48 1"/>
              <a:gd name="f52" fmla="*/ 0 f48 1"/>
              <a:gd name="f53" fmla="*/ 914400 f48 1"/>
              <a:gd name="f54" fmla="*/ 692468 f48 1"/>
              <a:gd name="f55" fmla="*/ 346710 f48 1"/>
              <a:gd name="f56" fmla="*/ 423863 f48 1"/>
              <a:gd name="f57" fmla="*/ 616268 f48 1"/>
              <a:gd name="f58" fmla="*/ 390525 f48 1"/>
              <a:gd name="f59" fmla="*/ 630555 f48 1"/>
              <a:gd name="f60" fmla="*/ 357188 f48 1"/>
              <a:gd name="f61" fmla="*/ 221933 f48 1"/>
              <a:gd name="f62" fmla="*/ 481013 f48 1"/>
              <a:gd name="f63" fmla="*/ 413385 f48 1"/>
              <a:gd name="f64" fmla="*/ 289560 f48 1"/>
              <a:gd name="f65" fmla="*/ 514350 f48 1"/>
              <a:gd name="f66" fmla="*/ 625793 f48 1"/>
              <a:gd name="f67" fmla="*/ 279083 f48 1"/>
              <a:gd name="f68" fmla="*/ 693420 f48 1"/>
              <a:gd name="f69" fmla="+- f49 0 f1"/>
              <a:gd name="f70" fmla="*/ f51 1 914400"/>
              <a:gd name="f71" fmla="*/ f52 1 914400"/>
              <a:gd name="f72" fmla="*/ f53 1 914400"/>
              <a:gd name="f73" fmla="*/ f54 1 914400"/>
              <a:gd name="f74" fmla="*/ f55 1 914400"/>
              <a:gd name="f75" fmla="*/ f56 1 914400"/>
              <a:gd name="f76" fmla="*/ f57 1 914400"/>
              <a:gd name="f77" fmla="*/ f58 1 914400"/>
              <a:gd name="f78" fmla="*/ f59 1 914400"/>
              <a:gd name="f79" fmla="*/ f60 1 914400"/>
              <a:gd name="f80" fmla="*/ f61 1 914400"/>
              <a:gd name="f81" fmla="*/ f62 1 914400"/>
              <a:gd name="f82" fmla="*/ f63 1 914400"/>
              <a:gd name="f83" fmla="*/ f64 1 914400"/>
              <a:gd name="f84" fmla="*/ f65 1 914400"/>
              <a:gd name="f85" fmla="*/ f66 1 914400"/>
              <a:gd name="f86" fmla="*/ f67 1 914400"/>
              <a:gd name="f87" fmla="*/ f68 1 914400"/>
              <a:gd name="f88" fmla="*/ f45 1 f50"/>
              <a:gd name="f89" fmla="*/ f46 1 f50"/>
              <a:gd name="f90" fmla="*/ f70 1 f50"/>
              <a:gd name="f91" fmla="*/ f71 1 f50"/>
              <a:gd name="f92" fmla="*/ f72 1 f50"/>
              <a:gd name="f93" fmla="*/ f73 1 f50"/>
              <a:gd name="f94" fmla="*/ f74 1 f50"/>
              <a:gd name="f95" fmla="*/ f75 1 f50"/>
              <a:gd name="f96" fmla="*/ f76 1 f50"/>
              <a:gd name="f97" fmla="*/ f77 1 f50"/>
              <a:gd name="f98" fmla="*/ f78 1 f50"/>
              <a:gd name="f99" fmla="*/ f79 1 f50"/>
              <a:gd name="f100" fmla="*/ f80 1 f50"/>
              <a:gd name="f101" fmla="*/ f81 1 f50"/>
              <a:gd name="f102" fmla="*/ f82 1 f50"/>
              <a:gd name="f103" fmla="*/ f83 1 f50"/>
              <a:gd name="f104" fmla="*/ f84 1 f50"/>
              <a:gd name="f105" fmla="*/ f85 1 f50"/>
              <a:gd name="f106" fmla="*/ f86 1 f50"/>
              <a:gd name="f107" fmla="*/ f87 1 f50"/>
              <a:gd name="f108" fmla="*/ f88 f43 1"/>
              <a:gd name="f109" fmla="*/ f89 f43 1"/>
              <a:gd name="f110" fmla="*/ f89 f44 1"/>
              <a:gd name="f111" fmla="*/ f88 f44 1"/>
              <a:gd name="f112" fmla="*/ f90 f43 1"/>
              <a:gd name="f113" fmla="*/ f91 f44 1"/>
              <a:gd name="f114" fmla="*/ f91 f43 1"/>
              <a:gd name="f115" fmla="*/ f90 f44 1"/>
              <a:gd name="f116" fmla="*/ f92 f44 1"/>
              <a:gd name="f117" fmla="*/ f92 f43 1"/>
              <a:gd name="f118" fmla="*/ f93 f43 1"/>
              <a:gd name="f119" fmla="*/ f94 f44 1"/>
              <a:gd name="f120" fmla="*/ f95 f43 1"/>
              <a:gd name="f121" fmla="*/ f96 f44 1"/>
              <a:gd name="f122" fmla="*/ f97 f43 1"/>
              <a:gd name="f123" fmla="*/ f98 f44 1"/>
              <a:gd name="f124" fmla="*/ f99 f43 1"/>
              <a:gd name="f125" fmla="*/ f100 f43 1"/>
              <a:gd name="f126" fmla="*/ f101 f44 1"/>
              <a:gd name="f127" fmla="*/ f102 f44 1"/>
              <a:gd name="f128" fmla="*/ f103 f43 1"/>
              <a:gd name="f129" fmla="*/ f104 f44 1"/>
              <a:gd name="f130" fmla="*/ f105 f43 1"/>
              <a:gd name="f131" fmla="*/ f106 f44 1"/>
              <a:gd name="f132" fmla="*/ f107 f43 1"/>
            </a:gdLst>
            <a:ahLst/>
            <a:cxnLst>
              <a:cxn ang="3cd4">
                <a:pos x="hc" y="t"/>
              </a:cxn>
              <a:cxn ang="0">
                <a:pos x="r" y="vc"/>
              </a:cxn>
              <a:cxn ang="cd4">
                <a:pos x="hc" y="b"/>
              </a:cxn>
              <a:cxn ang="cd2">
                <a:pos x="l" y="vc"/>
              </a:cxn>
              <a:cxn ang="f69">
                <a:pos x="f112" y="f113"/>
              </a:cxn>
              <a:cxn ang="f69">
                <a:pos x="f114" y="f115"/>
              </a:cxn>
              <a:cxn ang="f69">
                <a:pos x="f112" y="f116"/>
              </a:cxn>
              <a:cxn ang="f69">
                <a:pos x="f117" y="f115"/>
              </a:cxn>
              <a:cxn ang="f69">
                <a:pos x="f112" y="f113"/>
              </a:cxn>
              <a:cxn ang="f69">
                <a:pos x="f118" y="f119"/>
              </a:cxn>
              <a:cxn ang="f69">
                <a:pos x="f120" y="f121"/>
              </a:cxn>
              <a:cxn ang="f69">
                <a:pos x="f122" y="f123"/>
              </a:cxn>
              <a:cxn ang="f69">
                <a:pos x="f124" y="f121"/>
              </a:cxn>
              <a:cxn ang="f69">
                <a:pos x="f125" y="f126"/>
              </a:cxn>
              <a:cxn ang="f69">
                <a:pos x="f125" y="f127"/>
              </a:cxn>
              <a:cxn ang="f69">
                <a:pos x="f128" y="f127"/>
              </a:cxn>
              <a:cxn ang="f69">
                <a:pos x="f122" y="f129"/>
              </a:cxn>
              <a:cxn ang="f69">
                <a:pos x="f130" y="f131"/>
              </a:cxn>
              <a:cxn ang="f69">
                <a:pos x="f132" y="f131"/>
              </a:cxn>
              <a:cxn ang="f69">
                <a:pos x="f118" y="f119"/>
              </a:cxn>
            </a:cxnLst>
            <a:rect l="f108" t="f111" r="f109" b="f110"/>
            <a:pathLst>
              <a:path w="914400" h="914400">
                <a:moveTo>
                  <a:pt x="f7" y="f5"/>
                </a:moveTo>
                <a:cubicBezTo>
                  <a:pt x="f8" y="f5"/>
                  <a:pt x="f5" y="f8"/>
                  <a:pt x="f5" y="f7"/>
                </a:cubicBezTo>
                <a:cubicBezTo>
                  <a:pt x="f5" y="f9"/>
                  <a:pt x="f8" y="f6"/>
                  <a:pt x="f7" y="f6"/>
                </a:cubicBezTo>
                <a:cubicBezTo>
                  <a:pt x="f9" y="f6"/>
                  <a:pt x="f6" y="f9"/>
                  <a:pt x="f6" y="f7"/>
                </a:cubicBezTo>
                <a:cubicBezTo>
                  <a:pt x="f6" y="f8"/>
                  <a:pt x="f9" y="f5"/>
                  <a:pt x="f7" y="f5"/>
                </a:cubicBezTo>
                <a:close/>
                <a:moveTo>
                  <a:pt x="f10" y="f11"/>
                </a:moveTo>
                <a:lnTo>
                  <a:pt x="f12" y="f13"/>
                </a:lnTo>
                <a:cubicBezTo>
                  <a:pt x="f14" y="f15"/>
                  <a:pt x="f16" y="f17"/>
                  <a:pt x="f18" y="f17"/>
                </a:cubicBezTo>
                <a:cubicBezTo>
                  <a:pt x="f19" y="f17"/>
                  <a:pt x="f20" y="f21"/>
                  <a:pt x="f22" y="f13"/>
                </a:cubicBezTo>
                <a:lnTo>
                  <a:pt x="f23" y="f24"/>
                </a:lnTo>
                <a:cubicBezTo>
                  <a:pt x="f25" y="f26"/>
                  <a:pt x="f25" y="f27"/>
                  <a:pt x="f23" y="f28"/>
                </a:cubicBezTo>
                <a:cubicBezTo>
                  <a:pt x="f29" y="f30"/>
                  <a:pt x="f31" y="f30"/>
                  <a:pt x="f32" y="f28"/>
                </a:cubicBezTo>
                <a:lnTo>
                  <a:pt x="f18" y="f33"/>
                </a:lnTo>
                <a:lnTo>
                  <a:pt x="f21" y="f34"/>
                </a:lnTo>
                <a:cubicBezTo>
                  <a:pt x="f35" y="f36"/>
                  <a:pt x="f37" y="f36"/>
                  <a:pt x="f38" y="f34"/>
                </a:cubicBezTo>
                <a:cubicBezTo>
                  <a:pt x="f39" y="f40"/>
                  <a:pt x="f39" y="f41"/>
                  <a:pt x="f10" y="f11"/>
                </a:cubicBezTo>
                <a:close/>
              </a:path>
            </a:pathLst>
          </a:custGeom>
          <a:solidFill>
            <a:srgbClr val="00B050"/>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Arial"/>
            </a:endParaRPr>
          </a:p>
        </p:txBody>
      </p:sp>
      <p:sp>
        <p:nvSpPr>
          <p:cNvPr id="22" name="Freeform: Shape 21">
            <a:extLst>
              <a:ext uri="{FF2B5EF4-FFF2-40B4-BE49-F238E27FC236}">
                <a16:creationId xmlns:a16="http://schemas.microsoft.com/office/drawing/2014/main" id="{D4D0FC01-EE89-A827-98A5-B51D5E38BEB6}"/>
              </a:ext>
            </a:extLst>
          </p:cNvPr>
          <p:cNvSpPr/>
          <p:nvPr/>
        </p:nvSpPr>
        <p:spPr>
          <a:xfrm>
            <a:off x="6307412" y="3058101"/>
            <a:ext cx="109106" cy="109106"/>
          </a:xfrm>
          <a:custGeom>
            <a:avLst/>
            <a:gdLst>
              <a:gd name="f0" fmla="val 10800000"/>
              <a:gd name="f1" fmla="val 5400000"/>
              <a:gd name="f2" fmla="val 180"/>
              <a:gd name="f3" fmla="val w"/>
              <a:gd name="f4" fmla="val h"/>
              <a:gd name="f5" fmla="val 0"/>
              <a:gd name="f6" fmla="val 914400"/>
              <a:gd name="f7" fmla="val 457200"/>
              <a:gd name="f8" fmla="val 204788"/>
              <a:gd name="f9" fmla="val 709613"/>
              <a:gd name="f10" fmla="val 692468"/>
              <a:gd name="f11" fmla="val 346710"/>
              <a:gd name="f12" fmla="val 423863"/>
              <a:gd name="f13" fmla="val 616268"/>
              <a:gd name="f14" fmla="val 415290"/>
              <a:gd name="f15" fmla="val 624840"/>
              <a:gd name="f16" fmla="val 402908"/>
              <a:gd name="f17" fmla="val 630555"/>
              <a:gd name="f18" fmla="val 390525"/>
              <a:gd name="f19" fmla="val 378143"/>
              <a:gd name="f20" fmla="val 365760"/>
              <a:gd name="f21" fmla="val 625793"/>
              <a:gd name="f22" fmla="val 357188"/>
              <a:gd name="f23" fmla="val 221933"/>
              <a:gd name="f24" fmla="val 481013"/>
              <a:gd name="f25" fmla="val 202883"/>
              <a:gd name="f26" fmla="val 461963"/>
              <a:gd name="f27" fmla="val 432435"/>
              <a:gd name="f28" fmla="val 413385"/>
              <a:gd name="f29" fmla="val 240983"/>
              <a:gd name="f30" fmla="val 394335"/>
              <a:gd name="f31" fmla="val 270510"/>
              <a:gd name="f32" fmla="val 289560"/>
              <a:gd name="f33" fmla="val 514350"/>
              <a:gd name="f34" fmla="val 279083"/>
              <a:gd name="f35" fmla="val 644843"/>
              <a:gd name="f36" fmla="val 260033"/>
              <a:gd name="f37" fmla="val 674370"/>
              <a:gd name="f38" fmla="val 693420"/>
              <a:gd name="f39" fmla="val 711518"/>
              <a:gd name="f40" fmla="val 298133"/>
              <a:gd name="f41" fmla="val 327660"/>
              <a:gd name="f42" fmla="+- 0 0 -90"/>
              <a:gd name="f43" fmla="*/ f3 1 914400"/>
              <a:gd name="f44" fmla="*/ f4 1 914400"/>
              <a:gd name="f45" fmla="val f5"/>
              <a:gd name="f46" fmla="val f6"/>
              <a:gd name="f47" fmla="*/ f42 f0 1"/>
              <a:gd name="f48" fmla="+- f46 0 f45"/>
              <a:gd name="f49" fmla="*/ f47 1 f2"/>
              <a:gd name="f50" fmla="*/ f48 1 914400"/>
              <a:gd name="f51" fmla="*/ 457200 f48 1"/>
              <a:gd name="f52" fmla="*/ 0 f48 1"/>
              <a:gd name="f53" fmla="*/ 914400 f48 1"/>
              <a:gd name="f54" fmla="*/ 692468 f48 1"/>
              <a:gd name="f55" fmla="*/ 346710 f48 1"/>
              <a:gd name="f56" fmla="*/ 423863 f48 1"/>
              <a:gd name="f57" fmla="*/ 616268 f48 1"/>
              <a:gd name="f58" fmla="*/ 390525 f48 1"/>
              <a:gd name="f59" fmla="*/ 630555 f48 1"/>
              <a:gd name="f60" fmla="*/ 357188 f48 1"/>
              <a:gd name="f61" fmla="*/ 221933 f48 1"/>
              <a:gd name="f62" fmla="*/ 481013 f48 1"/>
              <a:gd name="f63" fmla="*/ 413385 f48 1"/>
              <a:gd name="f64" fmla="*/ 289560 f48 1"/>
              <a:gd name="f65" fmla="*/ 514350 f48 1"/>
              <a:gd name="f66" fmla="*/ 625793 f48 1"/>
              <a:gd name="f67" fmla="*/ 279083 f48 1"/>
              <a:gd name="f68" fmla="*/ 693420 f48 1"/>
              <a:gd name="f69" fmla="+- f49 0 f1"/>
              <a:gd name="f70" fmla="*/ f51 1 914400"/>
              <a:gd name="f71" fmla="*/ f52 1 914400"/>
              <a:gd name="f72" fmla="*/ f53 1 914400"/>
              <a:gd name="f73" fmla="*/ f54 1 914400"/>
              <a:gd name="f74" fmla="*/ f55 1 914400"/>
              <a:gd name="f75" fmla="*/ f56 1 914400"/>
              <a:gd name="f76" fmla="*/ f57 1 914400"/>
              <a:gd name="f77" fmla="*/ f58 1 914400"/>
              <a:gd name="f78" fmla="*/ f59 1 914400"/>
              <a:gd name="f79" fmla="*/ f60 1 914400"/>
              <a:gd name="f80" fmla="*/ f61 1 914400"/>
              <a:gd name="f81" fmla="*/ f62 1 914400"/>
              <a:gd name="f82" fmla="*/ f63 1 914400"/>
              <a:gd name="f83" fmla="*/ f64 1 914400"/>
              <a:gd name="f84" fmla="*/ f65 1 914400"/>
              <a:gd name="f85" fmla="*/ f66 1 914400"/>
              <a:gd name="f86" fmla="*/ f67 1 914400"/>
              <a:gd name="f87" fmla="*/ f68 1 914400"/>
              <a:gd name="f88" fmla="*/ f45 1 f50"/>
              <a:gd name="f89" fmla="*/ f46 1 f50"/>
              <a:gd name="f90" fmla="*/ f70 1 f50"/>
              <a:gd name="f91" fmla="*/ f71 1 f50"/>
              <a:gd name="f92" fmla="*/ f72 1 f50"/>
              <a:gd name="f93" fmla="*/ f73 1 f50"/>
              <a:gd name="f94" fmla="*/ f74 1 f50"/>
              <a:gd name="f95" fmla="*/ f75 1 f50"/>
              <a:gd name="f96" fmla="*/ f76 1 f50"/>
              <a:gd name="f97" fmla="*/ f77 1 f50"/>
              <a:gd name="f98" fmla="*/ f78 1 f50"/>
              <a:gd name="f99" fmla="*/ f79 1 f50"/>
              <a:gd name="f100" fmla="*/ f80 1 f50"/>
              <a:gd name="f101" fmla="*/ f81 1 f50"/>
              <a:gd name="f102" fmla="*/ f82 1 f50"/>
              <a:gd name="f103" fmla="*/ f83 1 f50"/>
              <a:gd name="f104" fmla="*/ f84 1 f50"/>
              <a:gd name="f105" fmla="*/ f85 1 f50"/>
              <a:gd name="f106" fmla="*/ f86 1 f50"/>
              <a:gd name="f107" fmla="*/ f87 1 f50"/>
              <a:gd name="f108" fmla="*/ f88 f43 1"/>
              <a:gd name="f109" fmla="*/ f89 f43 1"/>
              <a:gd name="f110" fmla="*/ f89 f44 1"/>
              <a:gd name="f111" fmla="*/ f88 f44 1"/>
              <a:gd name="f112" fmla="*/ f90 f43 1"/>
              <a:gd name="f113" fmla="*/ f91 f44 1"/>
              <a:gd name="f114" fmla="*/ f91 f43 1"/>
              <a:gd name="f115" fmla="*/ f90 f44 1"/>
              <a:gd name="f116" fmla="*/ f92 f44 1"/>
              <a:gd name="f117" fmla="*/ f92 f43 1"/>
              <a:gd name="f118" fmla="*/ f93 f43 1"/>
              <a:gd name="f119" fmla="*/ f94 f44 1"/>
              <a:gd name="f120" fmla="*/ f95 f43 1"/>
              <a:gd name="f121" fmla="*/ f96 f44 1"/>
              <a:gd name="f122" fmla="*/ f97 f43 1"/>
              <a:gd name="f123" fmla="*/ f98 f44 1"/>
              <a:gd name="f124" fmla="*/ f99 f43 1"/>
              <a:gd name="f125" fmla="*/ f100 f43 1"/>
              <a:gd name="f126" fmla="*/ f101 f44 1"/>
              <a:gd name="f127" fmla="*/ f102 f44 1"/>
              <a:gd name="f128" fmla="*/ f103 f43 1"/>
              <a:gd name="f129" fmla="*/ f104 f44 1"/>
              <a:gd name="f130" fmla="*/ f105 f43 1"/>
              <a:gd name="f131" fmla="*/ f106 f44 1"/>
              <a:gd name="f132" fmla="*/ f107 f43 1"/>
            </a:gdLst>
            <a:ahLst/>
            <a:cxnLst>
              <a:cxn ang="3cd4">
                <a:pos x="hc" y="t"/>
              </a:cxn>
              <a:cxn ang="0">
                <a:pos x="r" y="vc"/>
              </a:cxn>
              <a:cxn ang="cd4">
                <a:pos x="hc" y="b"/>
              </a:cxn>
              <a:cxn ang="cd2">
                <a:pos x="l" y="vc"/>
              </a:cxn>
              <a:cxn ang="f69">
                <a:pos x="f112" y="f113"/>
              </a:cxn>
              <a:cxn ang="f69">
                <a:pos x="f114" y="f115"/>
              </a:cxn>
              <a:cxn ang="f69">
                <a:pos x="f112" y="f116"/>
              </a:cxn>
              <a:cxn ang="f69">
                <a:pos x="f117" y="f115"/>
              </a:cxn>
              <a:cxn ang="f69">
                <a:pos x="f112" y="f113"/>
              </a:cxn>
              <a:cxn ang="f69">
                <a:pos x="f118" y="f119"/>
              </a:cxn>
              <a:cxn ang="f69">
                <a:pos x="f120" y="f121"/>
              </a:cxn>
              <a:cxn ang="f69">
                <a:pos x="f122" y="f123"/>
              </a:cxn>
              <a:cxn ang="f69">
                <a:pos x="f124" y="f121"/>
              </a:cxn>
              <a:cxn ang="f69">
                <a:pos x="f125" y="f126"/>
              </a:cxn>
              <a:cxn ang="f69">
                <a:pos x="f125" y="f127"/>
              </a:cxn>
              <a:cxn ang="f69">
                <a:pos x="f128" y="f127"/>
              </a:cxn>
              <a:cxn ang="f69">
                <a:pos x="f122" y="f129"/>
              </a:cxn>
              <a:cxn ang="f69">
                <a:pos x="f130" y="f131"/>
              </a:cxn>
              <a:cxn ang="f69">
                <a:pos x="f132" y="f131"/>
              </a:cxn>
              <a:cxn ang="f69">
                <a:pos x="f118" y="f119"/>
              </a:cxn>
            </a:cxnLst>
            <a:rect l="f108" t="f111" r="f109" b="f110"/>
            <a:pathLst>
              <a:path w="914400" h="914400">
                <a:moveTo>
                  <a:pt x="f7" y="f5"/>
                </a:moveTo>
                <a:cubicBezTo>
                  <a:pt x="f8" y="f5"/>
                  <a:pt x="f5" y="f8"/>
                  <a:pt x="f5" y="f7"/>
                </a:cubicBezTo>
                <a:cubicBezTo>
                  <a:pt x="f5" y="f9"/>
                  <a:pt x="f8" y="f6"/>
                  <a:pt x="f7" y="f6"/>
                </a:cubicBezTo>
                <a:cubicBezTo>
                  <a:pt x="f9" y="f6"/>
                  <a:pt x="f6" y="f9"/>
                  <a:pt x="f6" y="f7"/>
                </a:cubicBezTo>
                <a:cubicBezTo>
                  <a:pt x="f6" y="f8"/>
                  <a:pt x="f9" y="f5"/>
                  <a:pt x="f7" y="f5"/>
                </a:cubicBezTo>
                <a:close/>
                <a:moveTo>
                  <a:pt x="f10" y="f11"/>
                </a:moveTo>
                <a:lnTo>
                  <a:pt x="f12" y="f13"/>
                </a:lnTo>
                <a:cubicBezTo>
                  <a:pt x="f14" y="f15"/>
                  <a:pt x="f16" y="f17"/>
                  <a:pt x="f18" y="f17"/>
                </a:cubicBezTo>
                <a:cubicBezTo>
                  <a:pt x="f19" y="f17"/>
                  <a:pt x="f20" y="f21"/>
                  <a:pt x="f22" y="f13"/>
                </a:cubicBezTo>
                <a:lnTo>
                  <a:pt x="f23" y="f24"/>
                </a:lnTo>
                <a:cubicBezTo>
                  <a:pt x="f25" y="f26"/>
                  <a:pt x="f25" y="f27"/>
                  <a:pt x="f23" y="f28"/>
                </a:cubicBezTo>
                <a:cubicBezTo>
                  <a:pt x="f29" y="f30"/>
                  <a:pt x="f31" y="f30"/>
                  <a:pt x="f32" y="f28"/>
                </a:cubicBezTo>
                <a:lnTo>
                  <a:pt x="f18" y="f33"/>
                </a:lnTo>
                <a:lnTo>
                  <a:pt x="f21" y="f34"/>
                </a:lnTo>
                <a:cubicBezTo>
                  <a:pt x="f35" y="f36"/>
                  <a:pt x="f37" y="f36"/>
                  <a:pt x="f38" y="f34"/>
                </a:cubicBezTo>
                <a:cubicBezTo>
                  <a:pt x="f39" y="f40"/>
                  <a:pt x="f39" y="f41"/>
                  <a:pt x="f10" y="f11"/>
                </a:cubicBezTo>
                <a:close/>
              </a:path>
            </a:pathLst>
          </a:custGeom>
          <a:solidFill>
            <a:srgbClr val="00B050"/>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Arial"/>
            </a:endParaRPr>
          </a:p>
        </p:txBody>
      </p:sp>
      <p:sp>
        <p:nvSpPr>
          <p:cNvPr id="23" name="Freeform: Shape 22">
            <a:extLst>
              <a:ext uri="{FF2B5EF4-FFF2-40B4-BE49-F238E27FC236}">
                <a16:creationId xmlns:a16="http://schemas.microsoft.com/office/drawing/2014/main" id="{9B00D131-ACD0-586F-DE14-8930E460A91C}"/>
              </a:ext>
            </a:extLst>
          </p:cNvPr>
          <p:cNvSpPr/>
          <p:nvPr/>
        </p:nvSpPr>
        <p:spPr>
          <a:xfrm>
            <a:off x="6416518" y="3058101"/>
            <a:ext cx="109106" cy="109106"/>
          </a:xfrm>
          <a:custGeom>
            <a:avLst/>
            <a:gdLst>
              <a:gd name="f0" fmla="val 10800000"/>
              <a:gd name="f1" fmla="val 5400000"/>
              <a:gd name="f2" fmla="val 180"/>
              <a:gd name="f3" fmla="val w"/>
              <a:gd name="f4" fmla="val h"/>
              <a:gd name="f5" fmla="val 0"/>
              <a:gd name="f6" fmla="val 914400"/>
              <a:gd name="f7" fmla="val 457200"/>
              <a:gd name="f8" fmla="val 204788"/>
              <a:gd name="f9" fmla="val 709613"/>
              <a:gd name="f10" fmla="val 692468"/>
              <a:gd name="f11" fmla="val 346710"/>
              <a:gd name="f12" fmla="val 423863"/>
              <a:gd name="f13" fmla="val 616268"/>
              <a:gd name="f14" fmla="val 415290"/>
              <a:gd name="f15" fmla="val 624840"/>
              <a:gd name="f16" fmla="val 402908"/>
              <a:gd name="f17" fmla="val 630555"/>
              <a:gd name="f18" fmla="val 390525"/>
              <a:gd name="f19" fmla="val 378143"/>
              <a:gd name="f20" fmla="val 365760"/>
              <a:gd name="f21" fmla="val 625793"/>
              <a:gd name="f22" fmla="val 357188"/>
              <a:gd name="f23" fmla="val 221933"/>
              <a:gd name="f24" fmla="val 481013"/>
              <a:gd name="f25" fmla="val 202883"/>
              <a:gd name="f26" fmla="val 461963"/>
              <a:gd name="f27" fmla="val 432435"/>
              <a:gd name="f28" fmla="val 413385"/>
              <a:gd name="f29" fmla="val 240983"/>
              <a:gd name="f30" fmla="val 394335"/>
              <a:gd name="f31" fmla="val 270510"/>
              <a:gd name="f32" fmla="val 289560"/>
              <a:gd name="f33" fmla="val 514350"/>
              <a:gd name="f34" fmla="val 279083"/>
              <a:gd name="f35" fmla="val 644843"/>
              <a:gd name="f36" fmla="val 260033"/>
              <a:gd name="f37" fmla="val 674370"/>
              <a:gd name="f38" fmla="val 693420"/>
              <a:gd name="f39" fmla="val 711518"/>
              <a:gd name="f40" fmla="val 298133"/>
              <a:gd name="f41" fmla="val 327660"/>
              <a:gd name="f42" fmla="+- 0 0 -90"/>
              <a:gd name="f43" fmla="*/ f3 1 914400"/>
              <a:gd name="f44" fmla="*/ f4 1 914400"/>
              <a:gd name="f45" fmla="val f5"/>
              <a:gd name="f46" fmla="val f6"/>
              <a:gd name="f47" fmla="*/ f42 f0 1"/>
              <a:gd name="f48" fmla="+- f46 0 f45"/>
              <a:gd name="f49" fmla="*/ f47 1 f2"/>
              <a:gd name="f50" fmla="*/ f48 1 914400"/>
              <a:gd name="f51" fmla="*/ 457200 f48 1"/>
              <a:gd name="f52" fmla="*/ 0 f48 1"/>
              <a:gd name="f53" fmla="*/ 914400 f48 1"/>
              <a:gd name="f54" fmla="*/ 692468 f48 1"/>
              <a:gd name="f55" fmla="*/ 346710 f48 1"/>
              <a:gd name="f56" fmla="*/ 423863 f48 1"/>
              <a:gd name="f57" fmla="*/ 616268 f48 1"/>
              <a:gd name="f58" fmla="*/ 390525 f48 1"/>
              <a:gd name="f59" fmla="*/ 630555 f48 1"/>
              <a:gd name="f60" fmla="*/ 357188 f48 1"/>
              <a:gd name="f61" fmla="*/ 221933 f48 1"/>
              <a:gd name="f62" fmla="*/ 481013 f48 1"/>
              <a:gd name="f63" fmla="*/ 413385 f48 1"/>
              <a:gd name="f64" fmla="*/ 289560 f48 1"/>
              <a:gd name="f65" fmla="*/ 514350 f48 1"/>
              <a:gd name="f66" fmla="*/ 625793 f48 1"/>
              <a:gd name="f67" fmla="*/ 279083 f48 1"/>
              <a:gd name="f68" fmla="*/ 693420 f48 1"/>
              <a:gd name="f69" fmla="+- f49 0 f1"/>
              <a:gd name="f70" fmla="*/ f51 1 914400"/>
              <a:gd name="f71" fmla="*/ f52 1 914400"/>
              <a:gd name="f72" fmla="*/ f53 1 914400"/>
              <a:gd name="f73" fmla="*/ f54 1 914400"/>
              <a:gd name="f74" fmla="*/ f55 1 914400"/>
              <a:gd name="f75" fmla="*/ f56 1 914400"/>
              <a:gd name="f76" fmla="*/ f57 1 914400"/>
              <a:gd name="f77" fmla="*/ f58 1 914400"/>
              <a:gd name="f78" fmla="*/ f59 1 914400"/>
              <a:gd name="f79" fmla="*/ f60 1 914400"/>
              <a:gd name="f80" fmla="*/ f61 1 914400"/>
              <a:gd name="f81" fmla="*/ f62 1 914400"/>
              <a:gd name="f82" fmla="*/ f63 1 914400"/>
              <a:gd name="f83" fmla="*/ f64 1 914400"/>
              <a:gd name="f84" fmla="*/ f65 1 914400"/>
              <a:gd name="f85" fmla="*/ f66 1 914400"/>
              <a:gd name="f86" fmla="*/ f67 1 914400"/>
              <a:gd name="f87" fmla="*/ f68 1 914400"/>
              <a:gd name="f88" fmla="*/ f45 1 f50"/>
              <a:gd name="f89" fmla="*/ f46 1 f50"/>
              <a:gd name="f90" fmla="*/ f70 1 f50"/>
              <a:gd name="f91" fmla="*/ f71 1 f50"/>
              <a:gd name="f92" fmla="*/ f72 1 f50"/>
              <a:gd name="f93" fmla="*/ f73 1 f50"/>
              <a:gd name="f94" fmla="*/ f74 1 f50"/>
              <a:gd name="f95" fmla="*/ f75 1 f50"/>
              <a:gd name="f96" fmla="*/ f76 1 f50"/>
              <a:gd name="f97" fmla="*/ f77 1 f50"/>
              <a:gd name="f98" fmla="*/ f78 1 f50"/>
              <a:gd name="f99" fmla="*/ f79 1 f50"/>
              <a:gd name="f100" fmla="*/ f80 1 f50"/>
              <a:gd name="f101" fmla="*/ f81 1 f50"/>
              <a:gd name="f102" fmla="*/ f82 1 f50"/>
              <a:gd name="f103" fmla="*/ f83 1 f50"/>
              <a:gd name="f104" fmla="*/ f84 1 f50"/>
              <a:gd name="f105" fmla="*/ f85 1 f50"/>
              <a:gd name="f106" fmla="*/ f86 1 f50"/>
              <a:gd name="f107" fmla="*/ f87 1 f50"/>
              <a:gd name="f108" fmla="*/ f88 f43 1"/>
              <a:gd name="f109" fmla="*/ f89 f43 1"/>
              <a:gd name="f110" fmla="*/ f89 f44 1"/>
              <a:gd name="f111" fmla="*/ f88 f44 1"/>
              <a:gd name="f112" fmla="*/ f90 f43 1"/>
              <a:gd name="f113" fmla="*/ f91 f44 1"/>
              <a:gd name="f114" fmla="*/ f91 f43 1"/>
              <a:gd name="f115" fmla="*/ f90 f44 1"/>
              <a:gd name="f116" fmla="*/ f92 f44 1"/>
              <a:gd name="f117" fmla="*/ f92 f43 1"/>
              <a:gd name="f118" fmla="*/ f93 f43 1"/>
              <a:gd name="f119" fmla="*/ f94 f44 1"/>
              <a:gd name="f120" fmla="*/ f95 f43 1"/>
              <a:gd name="f121" fmla="*/ f96 f44 1"/>
              <a:gd name="f122" fmla="*/ f97 f43 1"/>
              <a:gd name="f123" fmla="*/ f98 f44 1"/>
              <a:gd name="f124" fmla="*/ f99 f43 1"/>
              <a:gd name="f125" fmla="*/ f100 f43 1"/>
              <a:gd name="f126" fmla="*/ f101 f44 1"/>
              <a:gd name="f127" fmla="*/ f102 f44 1"/>
              <a:gd name="f128" fmla="*/ f103 f43 1"/>
              <a:gd name="f129" fmla="*/ f104 f44 1"/>
              <a:gd name="f130" fmla="*/ f105 f43 1"/>
              <a:gd name="f131" fmla="*/ f106 f44 1"/>
              <a:gd name="f132" fmla="*/ f107 f43 1"/>
            </a:gdLst>
            <a:ahLst/>
            <a:cxnLst>
              <a:cxn ang="3cd4">
                <a:pos x="hc" y="t"/>
              </a:cxn>
              <a:cxn ang="0">
                <a:pos x="r" y="vc"/>
              </a:cxn>
              <a:cxn ang="cd4">
                <a:pos x="hc" y="b"/>
              </a:cxn>
              <a:cxn ang="cd2">
                <a:pos x="l" y="vc"/>
              </a:cxn>
              <a:cxn ang="f69">
                <a:pos x="f112" y="f113"/>
              </a:cxn>
              <a:cxn ang="f69">
                <a:pos x="f114" y="f115"/>
              </a:cxn>
              <a:cxn ang="f69">
                <a:pos x="f112" y="f116"/>
              </a:cxn>
              <a:cxn ang="f69">
                <a:pos x="f117" y="f115"/>
              </a:cxn>
              <a:cxn ang="f69">
                <a:pos x="f112" y="f113"/>
              </a:cxn>
              <a:cxn ang="f69">
                <a:pos x="f118" y="f119"/>
              </a:cxn>
              <a:cxn ang="f69">
                <a:pos x="f120" y="f121"/>
              </a:cxn>
              <a:cxn ang="f69">
                <a:pos x="f122" y="f123"/>
              </a:cxn>
              <a:cxn ang="f69">
                <a:pos x="f124" y="f121"/>
              </a:cxn>
              <a:cxn ang="f69">
                <a:pos x="f125" y="f126"/>
              </a:cxn>
              <a:cxn ang="f69">
                <a:pos x="f125" y="f127"/>
              </a:cxn>
              <a:cxn ang="f69">
                <a:pos x="f128" y="f127"/>
              </a:cxn>
              <a:cxn ang="f69">
                <a:pos x="f122" y="f129"/>
              </a:cxn>
              <a:cxn ang="f69">
                <a:pos x="f130" y="f131"/>
              </a:cxn>
              <a:cxn ang="f69">
                <a:pos x="f132" y="f131"/>
              </a:cxn>
              <a:cxn ang="f69">
                <a:pos x="f118" y="f119"/>
              </a:cxn>
            </a:cxnLst>
            <a:rect l="f108" t="f111" r="f109" b="f110"/>
            <a:pathLst>
              <a:path w="914400" h="914400">
                <a:moveTo>
                  <a:pt x="f7" y="f5"/>
                </a:moveTo>
                <a:cubicBezTo>
                  <a:pt x="f8" y="f5"/>
                  <a:pt x="f5" y="f8"/>
                  <a:pt x="f5" y="f7"/>
                </a:cubicBezTo>
                <a:cubicBezTo>
                  <a:pt x="f5" y="f9"/>
                  <a:pt x="f8" y="f6"/>
                  <a:pt x="f7" y="f6"/>
                </a:cubicBezTo>
                <a:cubicBezTo>
                  <a:pt x="f9" y="f6"/>
                  <a:pt x="f6" y="f9"/>
                  <a:pt x="f6" y="f7"/>
                </a:cubicBezTo>
                <a:cubicBezTo>
                  <a:pt x="f6" y="f8"/>
                  <a:pt x="f9" y="f5"/>
                  <a:pt x="f7" y="f5"/>
                </a:cubicBezTo>
                <a:close/>
                <a:moveTo>
                  <a:pt x="f10" y="f11"/>
                </a:moveTo>
                <a:lnTo>
                  <a:pt x="f12" y="f13"/>
                </a:lnTo>
                <a:cubicBezTo>
                  <a:pt x="f14" y="f15"/>
                  <a:pt x="f16" y="f17"/>
                  <a:pt x="f18" y="f17"/>
                </a:cubicBezTo>
                <a:cubicBezTo>
                  <a:pt x="f19" y="f17"/>
                  <a:pt x="f20" y="f21"/>
                  <a:pt x="f22" y="f13"/>
                </a:cubicBezTo>
                <a:lnTo>
                  <a:pt x="f23" y="f24"/>
                </a:lnTo>
                <a:cubicBezTo>
                  <a:pt x="f25" y="f26"/>
                  <a:pt x="f25" y="f27"/>
                  <a:pt x="f23" y="f28"/>
                </a:cubicBezTo>
                <a:cubicBezTo>
                  <a:pt x="f29" y="f30"/>
                  <a:pt x="f31" y="f30"/>
                  <a:pt x="f32" y="f28"/>
                </a:cubicBezTo>
                <a:lnTo>
                  <a:pt x="f18" y="f33"/>
                </a:lnTo>
                <a:lnTo>
                  <a:pt x="f21" y="f34"/>
                </a:lnTo>
                <a:cubicBezTo>
                  <a:pt x="f35" y="f36"/>
                  <a:pt x="f37" y="f36"/>
                  <a:pt x="f38" y="f34"/>
                </a:cubicBezTo>
                <a:cubicBezTo>
                  <a:pt x="f39" y="f40"/>
                  <a:pt x="f39" y="f41"/>
                  <a:pt x="f10" y="f11"/>
                </a:cubicBezTo>
                <a:close/>
              </a:path>
            </a:pathLst>
          </a:custGeom>
          <a:solidFill>
            <a:srgbClr val="00B050"/>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Arial"/>
            </a:endParaRPr>
          </a:p>
        </p:txBody>
      </p:sp>
      <p:sp>
        <p:nvSpPr>
          <p:cNvPr id="24" name="Freeform: Shape 23">
            <a:extLst>
              <a:ext uri="{FF2B5EF4-FFF2-40B4-BE49-F238E27FC236}">
                <a16:creationId xmlns:a16="http://schemas.microsoft.com/office/drawing/2014/main" id="{67ABD0F4-994B-C2F3-46CE-59303F9E59EB}"/>
              </a:ext>
            </a:extLst>
          </p:cNvPr>
          <p:cNvSpPr/>
          <p:nvPr/>
        </p:nvSpPr>
        <p:spPr>
          <a:xfrm>
            <a:off x="5875916" y="3058101"/>
            <a:ext cx="109106" cy="109106"/>
          </a:xfrm>
          <a:custGeom>
            <a:avLst/>
            <a:gdLst>
              <a:gd name="f0" fmla="val 10800000"/>
              <a:gd name="f1" fmla="val 5400000"/>
              <a:gd name="f2" fmla="val 180"/>
              <a:gd name="f3" fmla="val w"/>
              <a:gd name="f4" fmla="val h"/>
              <a:gd name="f5" fmla="val 0"/>
              <a:gd name="f6" fmla="val 914400"/>
              <a:gd name="f7" fmla="val 457200"/>
              <a:gd name="f8" fmla="val 204788"/>
              <a:gd name="f9" fmla="val 709613"/>
              <a:gd name="f10" fmla="val 692468"/>
              <a:gd name="f11" fmla="val 346710"/>
              <a:gd name="f12" fmla="val 423863"/>
              <a:gd name="f13" fmla="val 616268"/>
              <a:gd name="f14" fmla="val 415290"/>
              <a:gd name="f15" fmla="val 624840"/>
              <a:gd name="f16" fmla="val 402908"/>
              <a:gd name="f17" fmla="val 630555"/>
              <a:gd name="f18" fmla="val 390525"/>
              <a:gd name="f19" fmla="val 378143"/>
              <a:gd name="f20" fmla="val 365760"/>
              <a:gd name="f21" fmla="val 625793"/>
              <a:gd name="f22" fmla="val 357188"/>
              <a:gd name="f23" fmla="val 221933"/>
              <a:gd name="f24" fmla="val 481013"/>
              <a:gd name="f25" fmla="val 202883"/>
              <a:gd name="f26" fmla="val 461963"/>
              <a:gd name="f27" fmla="val 432435"/>
              <a:gd name="f28" fmla="val 413385"/>
              <a:gd name="f29" fmla="val 240983"/>
              <a:gd name="f30" fmla="val 394335"/>
              <a:gd name="f31" fmla="val 270510"/>
              <a:gd name="f32" fmla="val 289560"/>
              <a:gd name="f33" fmla="val 514350"/>
              <a:gd name="f34" fmla="val 279083"/>
              <a:gd name="f35" fmla="val 644843"/>
              <a:gd name="f36" fmla="val 260033"/>
              <a:gd name="f37" fmla="val 674370"/>
              <a:gd name="f38" fmla="val 693420"/>
              <a:gd name="f39" fmla="val 711518"/>
              <a:gd name="f40" fmla="val 298133"/>
              <a:gd name="f41" fmla="val 327660"/>
              <a:gd name="f42" fmla="+- 0 0 -90"/>
              <a:gd name="f43" fmla="*/ f3 1 914400"/>
              <a:gd name="f44" fmla="*/ f4 1 914400"/>
              <a:gd name="f45" fmla="val f5"/>
              <a:gd name="f46" fmla="val f6"/>
              <a:gd name="f47" fmla="*/ f42 f0 1"/>
              <a:gd name="f48" fmla="+- f46 0 f45"/>
              <a:gd name="f49" fmla="*/ f47 1 f2"/>
              <a:gd name="f50" fmla="*/ f48 1 914400"/>
              <a:gd name="f51" fmla="*/ 457200 f48 1"/>
              <a:gd name="f52" fmla="*/ 0 f48 1"/>
              <a:gd name="f53" fmla="*/ 914400 f48 1"/>
              <a:gd name="f54" fmla="*/ 692468 f48 1"/>
              <a:gd name="f55" fmla="*/ 346710 f48 1"/>
              <a:gd name="f56" fmla="*/ 423863 f48 1"/>
              <a:gd name="f57" fmla="*/ 616268 f48 1"/>
              <a:gd name="f58" fmla="*/ 390525 f48 1"/>
              <a:gd name="f59" fmla="*/ 630555 f48 1"/>
              <a:gd name="f60" fmla="*/ 357188 f48 1"/>
              <a:gd name="f61" fmla="*/ 221933 f48 1"/>
              <a:gd name="f62" fmla="*/ 481013 f48 1"/>
              <a:gd name="f63" fmla="*/ 413385 f48 1"/>
              <a:gd name="f64" fmla="*/ 289560 f48 1"/>
              <a:gd name="f65" fmla="*/ 514350 f48 1"/>
              <a:gd name="f66" fmla="*/ 625793 f48 1"/>
              <a:gd name="f67" fmla="*/ 279083 f48 1"/>
              <a:gd name="f68" fmla="*/ 693420 f48 1"/>
              <a:gd name="f69" fmla="+- f49 0 f1"/>
              <a:gd name="f70" fmla="*/ f51 1 914400"/>
              <a:gd name="f71" fmla="*/ f52 1 914400"/>
              <a:gd name="f72" fmla="*/ f53 1 914400"/>
              <a:gd name="f73" fmla="*/ f54 1 914400"/>
              <a:gd name="f74" fmla="*/ f55 1 914400"/>
              <a:gd name="f75" fmla="*/ f56 1 914400"/>
              <a:gd name="f76" fmla="*/ f57 1 914400"/>
              <a:gd name="f77" fmla="*/ f58 1 914400"/>
              <a:gd name="f78" fmla="*/ f59 1 914400"/>
              <a:gd name="f79" fmla="*/ f60 1 914400"/>
              <a:gd name="f80" fmla="*/ f61 1 914400"/>
              <a:gd name="f81" fmla="*/ f62 1 914400"/>
              <a:gd name="f82" fmla="*/ f63 1 914400"/>
              <a:gd name="f83" fmla="*/ f64 1 914400"/>
              <a:gd name="f84" fmla="*/ f65 1 914400"/>
              <a:gd name="f85" fmla="*/ f66 1 914400"/>
              <a:gd name="f86" fmla="*/ f67 1 914400"/>
              <a:gd name="f87" fmla="*/ f68 1 914400"/>
              <a:gd name="f88" fmla="*/ f45 1 f50"/>
              <a:gd name="f89" fmla="*/ f46 1 f50"/>
              <a:gd name="f90" fmla="*/ f70 1 f50"/>
              <a:gd name="f91" fmla="*/ f71 1 f50"/>
              <a:gd name="f92" fmla="*/ f72 1 f50"/>
              <a:gd name="f93" fmla="*/ f73 1 f50"/>
              <a:gd name="f94" fmla="*/ f74 1 f50"/>
              <a:gd name="f95" fmla="*/ f75 1 f50"/>
              <a:gd name="f96" fmla="*/ f76 1 f50"/>
              <a:gd name="f97" fmla="*/ f77 1 f50"/>
              <a:gd name="f98" fmla="*/ f78 1 f50"/>
              <a:gd name="f99" fmla="*/ f79 1 f50"/>
              <a:gd name="f100" fmla="*/ f80 1 f50"/>
              <a:gd name="f101" fmla="*/ f81 1 f50"/>
              <a:gd name="f102" fmla="*/ f82 1 f50"/>
              <a:gd name="f103" fmla="*/ f83 1 f50"/>
              <a:gd name="f104" fmla="*/ f84 1 f50"/>
              <a:gd name="f105" fmla="*/ f85 1 f50"/>
              <a:gd name="f106" fmla="*/ f86 1 f50"/>
              <a:gd name="f107" fmla="*/ f87 1 f50"/>
              <a:gd name="f108" fmla="*/ f88 f43 1"/>
              <a:gd name="f109" fmla="*/ f89 f43 1"/>
              <a:gd name="f110" fmla="*/ f89 f44 1"/>
              <a:gd name="f111" fmla="*/ f88 f44 1"/>
              <a:gd name="f112" fmla="*/ f90 f43 1"/>
              <a:gd name="f113" fmla="*/ f91 f44 1"/>
              <a:gd name="f114" fmla="*/ f91 f43 1"/>
              <a:gd name="f115" fmla="*/ f90 f44 1"/>
              <a:gd name="f116" fmla="*/ f92 f44 1"/>
              <a:gd name="f117" fmla="*/ f92 f43 1"/>
              <a:gd name="f118" fmla="*/ f93 f43 1"/>
              <a:gd name="f119" fmla="*/ f94 f44 1"/>
              <a:gd name="f120" fmla="*/ f95 f43 1"/>
              <a:gd name="f121" fmla="*/ f96 f44 1"/>
              <a:gd name="f122" fmla="*/ f97 f43 1"/>
              <a:gd name="f123" fmla="*/ f98 f44 1"/>
              <a:gd name="f124" fmla="*/ f99 f43 1"/>
              <a:gd name="f125" fmla="*/ f100 f43 1"/>
              <a:gd name="f126" fmla="*/ f101 f44 1"/>
              <a:gd name="f127" fmla="*/ f102 f44 1"/>
              <a:gd name="f128" fmla="*/ f103 f43 1"/>
              <a:gd name="f129" fmla="*/ f104 f44 1"/>
              <a:gd name="f130" fmla="*/ f105 f43 1"/>
              <a:gd name="f131" fmla="*/ f106 f44 1"/>
              <a:gd name="f132" fmla="*/ f107 f43 1"/>
            </a:gdLst>
            <a:ahLst/>
            <a:cxnLst>
              <a:cxn ang="3cd4">
                <a:pos x="hc" y="t"/>
              </a:cxn>
              <a:cxn ang="0">
                <a:pos x="r" y="vc"/>
              </a:cxn>
              <a:cxn ang="cd4">
                <a:pos x="hc" y="b"/>
              </a:cxn>
              <a:cxn ang="cd2">
                <a:pos x="l" y="vc"/>
              </a:cxn>
              <a:cxn ang="f69">
                <a:pos x="f112" y="f113"/>
              </a:cxn>
              <a:cxn ang="f69">
                <a:pos x="f114" y="f115"/>
              </a:cxn>
              <a:cxn ang="f69">
                <a:pos x="f112" y="f116"/>
              </a:cxn>
              <a:cxn ang="f69">
                <a:pos x="f117" y="f115"/>
              </a:cxn>
              <a:cxn ang="f69">
                <a:pos x="f112" y="f113"/>
              </a:cxn>
              <a:cxn ang="f69">
                <a:pos x="f118" y="f119"/>
              </a:cxn>
              <a:cxn ang="f69">
                <a:pos x="f120" y="f121"/>
              </a:cxn>
              <a:cxn ang="f69">
                <a:pos x="f122" y="f123"/>
              </a:cxn>
              <a:cxn ang="f69">
                <a:pos x="f124" y="f121"/>
              </a:cxn>
              <a:cxn ang="f69">
                <a:pos x="f125" y="f126"/>
              </a:cxn>
              <a:cxn ang="f69">
                <a:pos x="f125" y="f127"/>
              </a:cxn>
              <a:cxn ang="f69">
                <a:pos x="f128" y="f127"/>
              </a:cxn>
              <a:cxn ang="f69">
                <a:pos x="f122" y="f129"/>
              </a:cxn>
              <a:cxn ang="f69">
                <a:pos x="f130" y="f131"/>
              </a:cxn>
              <a:cxn ang="f69">
                <a:pos x="f132" y="f131"/>
              </a:cxn>
              <a:cxn ang="f69">
                <a:pos x="f118" y="f119"/>
              </a:cxn>
            </a:cxnLst>
            <a:rect l="f108" t="f111" r="f109" b="f110"/>
            <a:pathLst>
              <a:path w="914400" h="914400">
                <a:moveTo>
                  <a:pt x="f7" y="f5"/>
                </a:moveTo>
                <a:cubicBezTo>
                  <a:pt x="f8" y="f5"/>
                  <a:pt x="f5" y="f8"/>
                  <a:pt x="f5" y="f7"/>
                </a:cubicBezTo>
                <a:cubicBezTo>
                  <a:pt x="f5" y="f9"/>
                  <a:pt x="f8" y="f6"/>
                  <a:pt x="f7" y="f6"/>
                </a:cubicBezTo>
                <a:cubicBezTo>
                  <a:pt x="f9" y="f6"/>
                  <a:pt x="f6" y="f9"/>
                  <a:pt x="f6" y="f7"/>
                </a:cubicBezTo>
                <a:cubicBezTo>
                  <a:pt x="f6" y="f8"/>
                  <a:pt x="f9" y="f5"/>
                  <a:pt x="f7" y="f5"/>
                </a:cubicBezTo>
                <a:close/>
                <a:moveTo>
                  <a:pt x="f10" y="f11"/>
                </a:moveTo>
                <a:lnTo>
                  <a:pt x="f12" y="f13"/>
                </a:lnTo>
                <a:cubicBezTo>
                  <a:pt x="f14" y="f15"/>
                  <a:pt x="f16" y="f17"/>
                  <a:pt x="f18" y="f17"/>
                </a:cubicBezTo>
                <a:cubicBezTo>
                  <a:pt x="f19" y="f17"/>
                  <a:pt x="f20" y="f21"/>
                  <a:pt x="f22" y="f13"/>
                </a:cubicBezTo>
                <a:lnTo>
                  <a:pt x="f23" y="f24"/>
                </a:lnTo>
                <a:cubicBezTo>
                  <a:pt x="f25" y="f26"/>
                  <a:pt x="f25" y="f27"/>
                  <a:pt x="f23" y="f28"/>
                </a:cubicBezTo>
                <a:cubicBezTo>
                  <a:pt x="f29" y="f30"/>
                  <a:pt x="f31" y="f30"/>
                  <a:pt x="f32" y="f28"/>
                </a:cubicBezTo>
                <a:lnTo>
                  <a:pt x="f18" y="f33"/>
                </a:lnTo>
                <a:lnTo>
                  <a:pt x="f21" y="f34"/>
                </a:lnTo>
                <a:cubicBezTo>
                  <a:pt x="f35" y="f36"/>
                  <a:pt x="f37" y="f36"/>
                  <a:pt x="f38" y="f34"/>
                </a:cubicBezTo>
                <a:cubicBezTo>
                  <a:pt x="f39" y="f40"/>
                  <a:pt x="f39" y="f41"/>
                  <a:pt x="f10" y="f11"/>
                </a:cubicBezTo>
                <a:close/>
              </a:path>
            </a:pathLst>
          </a:custGeom>
          <a:solidFill>
            <a:srgbClr val="00B050"/>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Arial"/>
            </a:endParaRPr>
          </a:p>
        </p:txBody>
      </p:sp>
      <p:sp>
        <p:nvSpPr>
          <p:cNvPr id="25" name="Freeform: Shape 24">
            <a:extLst>
              <a:ext uri="{FF2B5EF4-FFF2-40B4-BE49-F238E27FC236}">
                <a16:creationId xmlns:a16="http://schemas.microsoft.com/office/drawing/2014/main" id="{42ADF0EE-A87A-B5C6-5AD5-6446BB8DC3A6}"/>
              </a:ext>
            </a:extLst>
          </p:cNvPr>
          <p:cNvSpPr/>
          <p:nvPr/>
        </p:nvSpPr>
        <p:spPr>
          <a:xfrm>
            <a:off x="5985022" y="3058101"/>
            <a:ext cx="109106" cy="109106"/>
          </a:xfrm>
          <a:custGeom>
            <a:avLst/>
            <a:gdLst>
              <a:gd name="f0" fmla="val 10800000"/>
              <a:gd name="f1" fmla="val 5400000"/>
              <a:gd name="f2" fmla="val 180"/>
              <a:gd name="f3" fmla="val w"/>
              <a:gd name="f4" fmla="val h"/>
              <a:gd name="f5" fmla="val 0"/>
              <a:gd name="f6" fmla="val 914400"/>
              <a:gd name="f7" fmla="val 457200"/>
              <a:gd name="f8" fmla="val 204788"/>
              <a:gd name="f9" fmla="val 709613"/>
              <a:gd name="f10" fmla="val 692468"/>
              <a:gd name="f11" fmla="val 346710"/>
              <a:gd name="f12" fmla="val 423863"/>
              <a:gd name="f13" fmla="val 616268"/>
              <a:gd name="f14" fmla="val 415290"/>
              <a:gd name="f15" fmla="val 624840"/>
              <a:gd name="f16" fmla="val 402908"/>
              <a:gd name="f17" fmla="val 630555"/>
              <a:gd name="f18" fmla="val 390525"/>
              <a:gd name="f19" fmla="val 378143"/>
              <a:gd name="f20" fmla="val 365760"/>
              <a:gd name="f21" fmla="val 625793"/>
              <a:gd name="f22" fmla="val 357188"/>
              <a:gd name="f23" fmla="val 221933"/>
              <a:gd name="f24" fmla="val 481013"/>
              <a:gd name="f25" fmla="val 202883"/>
              <a:gd name="f26" fmla="val 461963"/>
              <a:gd name="f27" fmla="val 432435"/>
              <a:gd name="f28" fmla="val 413385"/>
              <a:gd name="f29" fmla="val 240983"/>
              <a:gd name="f30" fmla="val 394335"/>
              <a:gd name="f31" fmla="val 270510"/>
              <a:gd name="f32" fmla="val 289560"/>
              <a:gd name="f33" fmla="val 514350"/>
              <a:gd name="f34" fmla="val 279083"/>
              <a:gd name="f35" fmla="val 644843"/>
              <a:gd name="f36" fmla="val 260033"/>
              <a:gd name="f37" fmla="val 674370"/>
              <a:gd name="f38" fmla="val 693420"/>
              <a:gd name="f39" fmla="val 711518"/>
              <a:gd name="f40" fmla="val 298133"/>
              <a:gd name="f41" fmla="val 327660"/>
              <a:gd name="f42" fmla="+- 0 0 -90"/>
              <a:gd name="f43" fmla="*/ f3 1 914400"/>
              <a:gd name="f44" fmla="*/ f4 1 914400"/>
              <a:gd name="f45" fmla="val f5"/>
              <a:gd name="f46" fmla="val f6"/>
              <a:gd name="f47" fmla="*/ f42 f0 1"/>
              <a:gd name="f48" fmla="+- f46 0 f45"/>
              <a:gd name="f49" fmla="*/ f47 1 f2"/>
              <a:gd name="f50" fmla="*/ f48 1 914400"/>
              <a:gd name="f51" fmla="*/ 457200 f48 1"/>
              <a:gd name="f52" fmla="*/ 0 f48 1"/>
              <a:gd name="f53" fmla="*/ 914400 f48 1"/>
              <a:gd name="f54" fmla="*/ 692468 f48 1"/>
              <a:gd name="f55" fmla="*/ 346710 f48 1"/>
              <a:gd name="f56" fmla="*/ 423863 f48 1"/>
              <a:gd name="f57" fmla="*/ 616268 f48 1"/>
              <a:gd name="f58" fmla="*/ 390525 f48 1"/>
              <a:gd name="f59" fmla="*/ 630555 f48 1"/>
              <a:gd name="f60" fmla="*/ 357188 f48 1"/>
              <a:gd name="f61" fmla="*/ 221933 f48 1"/>
              <a:gd name="f62" fmla="*/ 481013 f48 1"/>
              <a:gd name="f63" fmla="*/ 413385 f48 1"/>
              <a:gd name="f64" fmla="*/ 289560 f48 1"/>
              <a:gd name="f65" fmla="*/ 514350 f48 1"/>
              <a:gd name="f66" fmla="*/ 625793 f48 1"/>
              <a:gd name="f67" fmla="*/ 279083 f48 1"/>
              <a:gd name="f68" fmla="*/ 693420 f48 1"/>
              <a:gd name="f69" fmla="+- f49 0 f1"/>
              <a:gd name="f70" fmla="*/ f51 1 914400"/>
              <a:gd name="f71" fmla="*/ f52 1 914400"/>
              <a:gd name="f72" fmla="*/ f53 1 914400"/>
              <a:gd name="f73" fmla="*/ f54 1 914400"/>
              <a:gd name="f74" fmla="*/ f55 1 914400"/>
              <a:gd name="f75" fmla="*/ f56 1 914400"/>
              <a:gd name="f76" fmla="*/ f57 1 914400"/>
              <a:gd name="f77" fmla="*/ f58 1 914400"/>
              <a:gd name="f78" fmla="*/ f59 1 914400"/>
              <a:gd name="f79" fmla="*/ f60 1 914400"/>
              <a:gd name="f80" fmla="*/ f61 1 914400"/>
              <a:gd name="f81" fmla="*/ f62 1 914400"/>
              <a:gd name="f82" fmla="*/ f63 1 914400"/>
              <a:gd name="f83" fmla="*/ f64 1 914400"/>
              <a:gd name="f84" fmla="*/ f65 1 914400"/>
              <a:gd name="f85" fmla="*/ f66 1 914400"/>
              <a:gd name="f86" fmla="*/ f67 1 914400"/>
              <a:gd name="f87" fmla="*/ f68 1 914400"/>
              <a:gd name="f88" fmla="*/ f45 1 f50"/>
              <a:gd name="f89" fmla="*/ f46 1 f50"/>
              <a:gd name="f90" fmla="*/ f70 1 f50"/>
              <a:gd name="f91" fmla="*/ f71 1 f50"/>
              <a:gd name="f92" fmla="*/ f72 1 f50"/>
              <a:gd name="f93" fmla="*/ f73 1 f50"/>
              <a:gd name="f94" fmla="*/ f74 1 f50"/>
              <a:gd name="f95" fmla="*/ f75 1 f50"/>
              <a:gd name="f96" fmla="*/ f76 1 f50"/>
              <a:gd name="f97" fmla="*/ f77 1 f50"/>
              <a:gd name="f98" fmla="*/ f78 1 f50"/>
              <a:gd name="f99" fmla="*/ f79 1 f50"/>
              <a:gd name="f100" fmla="*/ f80 1 f50"/>
              <a:gd name="f101" fmla="*/ f81 1 f50"/>
              <a:gd name="f102" fmla="*/ f82 1 f50"/>
              <a:gd name="f103" fmla="*/ f83 1 f50"/>
              <a:gd name="f104" fmla="*/ f84 1 f50"/>
              <a:gd name="f105" fmla="*/ f85 1 f50"/>
              <a:gd name="f106" fmla="*/ f86 1 f50"/>
              <a:gd name="f107" fmla="*/ f87 1 f50"/>
              <a:gd name="f108" fmla="*/ f88 f43 1"/>
              <a:gd name="f109" fmla="*/ f89 f43 1"/>
              <a:gd name="f110" fmla="*/ f89 f44 1"/>
              <a:gd name="f111" fmla="*/ f88 f44 1"/>
              <a:gd name="f112" fmla="*/ f90 f43 1"/>
              <a:gd name="f113" fmla="*/ f91 f44 1"/>
              <a:gd name="f114" fmla="*/ f91 f43 1"/>
              <a:gd name="f115" fmla="*/ f90 f44 1"/>
              <a:gd name="f116" fmla="*/ f92 f44 1"/>
              <a:gd name="f117" fmla="*/ f92 f43 1"/>
              <a:gd name="f118" fmla="*/ f93 f43 1"/>
              <a:gd name="f119" fmla="*/ f94 f44 1"/>
              <a:gd name="f120" fmla="*/ f95 f43 1"/>
              <a:gd name="f121" fmla="*/ f96 f44 1"/>
              <a:gd name="f122" fmla="*/ f97 f43 1"/>
              <a:gd name="f123" fmla="*/ f98 f44 1"/>
              <a:gd name="f124" fmla="*/ f99 f43 1"/>
              <a:gd name="f125" fmla="*/ f100 f43 1"/>
              <a:gd name="f126" fmla="*/ f101 f44 1"/>
              <a:gd name="f127" fmla="*/ f102 f44 1"/>
              <a:gd name="f128" fmla="*/ f103 f43 1"/>
              <a:gd name="f129" fmla="*/ f104 f44 1"/>
              <a:gd name="f130" fmla="*/ f105 f43 1"/>
              <a:gd name="f131" fmla="*/ f106 f44 1"/>
              <a:gd name="f132" fmla="*/ f107 f43 1"/>
            </a:gdLst>
            <a:ahLst/>
            <a:cxnLst>
              <a:cxn ang="3cd4">
                <a:pos x="hc" y="t"/>
              </a:cxn>
              <a:cxn ang="0">
                <a:pos x="r" y="vc"/>
              </a:cxn>
              <a:cxn ang="cd4">
                <a:pos x="hc" y="b"/>
              </a:cxn>
              <a:cxn ang="cd2">
                <a:pos x="l" y="vc"/>
              </a:cxn>
              <a:cxn ang="f69">
                <a:pos x="f112" y="f113"/>
              </a:cxn>
              <a:cxn ang="f69">
                <a:pos x="f114" y="f115"/>
              </a:cxn>
              <a:cxn ang="f69">
                <a:pos x="f112" y="f116"/>
              </a:cxn>
              <a:cxn ang="f69">
                <a:pos x="f117" y="f115"/>
              </a:cxn>
              <a:cxn ang="f69">
                <a:pos x="f112" y="f113"/>
              </a:cxn>
              <a:cxn ang="f69">
                <a:pos x="f118" y="f119"/>
              </a:cxn>
              <a:cxn ang="f69">
                <a:pos x="f120" y="f121"/>
              </a:cxn>
              <a:cxn ang="f69">
                <a:pos x="f122" y="f123"/>
              </a:cxn>
              <a:cxn ang="f69">
                <a:pos x="f124" y="f121"/>
              </a:cxn>
              <a:cxn ang="f69">
                <a:pos x="f125" y="f126"/>
              </a:cxn>
              <a:cxn ang="f69">
                <a:pos x="f125" y="f127"/>
              </a:cxn>
              <a:cxn ang="f69">
                <a:pos x="f128" y="f127"/>
              </a:cxn>
              <a:cxn ang="f69">
                <a:pos x="f122" y="f129"/>
              </a:cxn>
              <a:cxn ang="f69">
                <a:pos x="f130" y="f131"/>
              </a:cxn>
              <a:cxn ang="f69">
                <a:pos x="f132" y="f131"/>
              </a:cxn>
              <a:cxn ang="f69">
                <a:pos x="f118" y="f119"/>
              </a:cxn>
            </a:cxnLst>
            <a:rect l="f108" t="f111" r="f109" b="f110"/>
            <a:pathLst>
              <a:path w="914400" h="914400">
                <a:moveTo>
                  <a:pt x="f7" y="f5"/>
                </a:moveTo>
                <a:cubicBezTo>
                  <a:pt x="f8" y="f5"/>
                  <a:pt x="f5" y="f8"/>
                  <a:pt x="f5" y="f7"/>
                </a:cubicBezTo>
                <a:cubicBezTo>
                  <a:pt x="f5" y="f9"/>
                  <a:pt x="f8" y="f6"/>
                  <a:pt x="f7" y="f6"/>
                </a:cubicBezTo>
                <a:cubicBezTo>
                  <a:pt x="f9" y="f6"/>
                  <a:pt x="f6" y="f9"/>
                  <a:pt x="f6" y="f7"/>
                </a:cubicBezTo>
                <a:cubicBezTo>
                  <a:pt x="f6" y="f8"/>
                  <a:pt x="f9" y="f5"/>
                  <a:pt x="f7" y="f5"/>
                </a:cubicBezTo>
                <a:close/>
                <a:moveTo>
                  <a:pt x="f10" y="f11"/>
                </a:moveTo>
                <a:lnTo>
                  <a:pt x="f12" y="f13"/>
                </a:lnTo>
                <a:cubicBezTo>
                  <a:pt x="f14" y="f15"/>
                  <a:pt x="f16" y="f17"/>
                  <a:pt x="f18" y="f17"/>
                </a:cubicBezTo>
                <a:cubicBezTo>
                  <a:pt x="f19" y="f17"/>
                  <a:pt x="f20" y="f21"/>
                  <a:pt x="f22" y="f13"/>
                </a:cubicBezTo>
                <a:lnTo>
                  <a:pt x="f23" y="f24"/>
                </a:lnTo>
                <a:cubicBezTo>
                  <a:pt x="f25" y="f26"/>
                  <a:pt x="f25" y="f27"/>
                  <a:pt x="f23" y="f28"/>
                </a:cubicBezTo>
                <a:cubicBezTo>
                  <a:pt x="f29" y="f30"/>
                  <a:pt x="f31" y="f30"/>
                  <a:pt x="f32" y="f28"/>
                </a:cubicBezTo>
                <a:lnTo>
                  <a:pt x="f18" y="f33"/>
                </a:lnTo>
                <a:lnTo>
                  <a:pt x="f21" y="f34"/>
                </a:lnTo>
                <a:cubicBezTo>
                  <a:pt x="f35" y="f36"/>
                  <a:pt x="f37" y="f36"/>
                  <a:pt x="f38" y="f34"/>
                </a:cubicBezTo>
                <a:cubicBezTo>
                  <a:pt x="f39" y="f40"/>
                  <a:pt x="f39" y="f41"/>
                  <a:pt x="f10" y="f11"/>
                </a:cubicBezTo>
                <a:close/>
              </a:path>
            </a:pathLst>
          </a:custGeom>
          <a:solidFill>
            <a:srgbClr val="00B050"/>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Arial"/>
            </a:endParaRPr>
          </a:p>
        </p:txBody>
      </p:sp>
      <p:sp>
        <p:nvSpPr>
          <p:cNvPr id="26" name="Freeform: Shape 25">
            <a:extLst>
              <a:ext uri="{FF2B5EF4-FFF2-40B4-BE49-F238E27FC236}">
                <a16:creationId xmlns:a16="http://schemas.microsoft.com/office/drawing/2014/main" id="{ADFA500D-F345-3E5E-3A40-C64549BC4E1B}"/>
              </a:ext>
            </a:extLst>
          </p:cNvPr>
          <p:cNvSpPr/>
          <p:nvPr/>
        </p:nvSpPr>
        <p:spPr>
          <a:xfrm>
            <a:off x="6094128" y="3058101"/>
            <a:ext cx="109106" cy="109106"/>
          </a:xfrm>
          <a:custGeom>
            <a:avLst/>
            <a:gdLst>
              <a:gd name="f0" fmla="val 10800000"/>
              <a:gd name="f1" fmla="val 5400000"/>
              <a:gd name="f2" fmla="val 180"/>
              <a:gd name="f3" fmla="val w"/>
              <a:gd name="f4" fmla="val h"/>
              <a:gd name="f5" fmla="val 0"/>
              <a:gd name="f6" fmla="val 914400"/>
              <a:gd name="f7" fmla="val 457200"/>
              <a:gd name="f8" fmla="val 204788"/>
              <a:gd name="f9" fmla="val 709613"/>
              <a:gd name="f10" fmla="val 692468"/>
              <a:gd name="f11" fmla="val 346710"/>
              <a:gd name="f12" fmla="val 423863"/>
              <a:gd name="f13" fmla="val 616268"/>
              <a:gd name="f14" fmla="val 415290"/>
              <a:gd name="f15" fmla="val 624840"/>
              <a:gd name="f16" fmla="val 402908"/>
              <a:gd name="f17" fmla="val 630555"/>
              <a:gd name="f18" fmla="val 390525"/>
              <a:gd name="f19" fmla="val 378143"/>
              <a:gd name="f20" fmla="val 365760"/>
              <a:gd name="f21" fmla="val 625793"/>
              <a:gd name="f22" fmla="val 357188"/>
              <a:gd name="f23" fmla="val 221933"/>
              <a:gd name="f24" fmla="val 481013"/>
              <a:gd name="f25" fmla="val 202883"/>
              <a:gd name="f26" fmla="val 461963"/>
              <a:gd name="f27" fmla="val 432435"/>
              <a:gd name="f28" fmla="val 413385"/>
              <a:gd name="f29" fmla="val 240983"/>
              <a:gd name="f30" fmla="val 394335"/>
              <a:gd name="f31" fmla="val 270510"/>
              <a:gd name="f32" fmla="val 289560"/>
              <a:gd name="f33" fmla="val 514350"/>
              <a:gd name="f34" fmla="val 279083"/>
              <a:gd name="f35" fmla="val 644843"/>
              <a:gd name="f36" fmla="val 260033"/>
              <a:gd name="f37" fmla="val 674370"/>
              <a:gd name="f38" fmla="val 693420"/>
              <a:gd name="f39" fmla="val 711518"/>
              <a:gd name="f40" fmla="val 298133"/>
              <a:gd name="f41" fmla="val 327660"/>
              <a:gd name="f42" fmla="+- 0 0 -90"/>
              <a:gd name="f43" fmla="*/ f3 1 914400"/>
              <a:gd name="f44" fmla="*/ f4 1 914400"/>
              <a:gd name="f45" fmla="val f5"/>
              <a:gd name="f46" fmla="val f6"/>
              <a:gd name="f47" fmla="*/ f42 f0 1"/>
              <a:gd name="f48" fmla="+- f46 0 f45"/>
              <a:gd name="f49" fmla="*/ f47 1 f2"/>
              <a:gd name="f50" fmla="*/ f48 1 914400"/>
              <a:gd name="f51" fmla="*/ 457200 f48 1"/>
              <a:gd name="f52" fmla="*/ 0 f48 1"/>
              <a:gd name="f53" fmla="*/ 914400 f48 1"/>
              <a:gd name="f54" fmla="*/ 692468 f48 1"/>
              <a:gd name="f55" fmla="*/ 346710 f48 1"/>
              <a:gd name="f56" fmla="*/ 423863 f48 1"/>
              <a:gd name="f57" fmla="*/ 616268 f48 1"/>
              <a:gd name="f58" fmla="*/ 390525 f48 1"/>
              <a:gd name="f59" fmla="*/ 630555 f48 1"/>
              <a:gd name="f60" fmla="*/ 357188 f48 1"/>
              <a:gd name="f61" fmla="*/ 221933 f48 1"/>
              <a:gd name="f62" fmla="*/ 481013 f48 1"/>
              <a:gd name="f63" fmla="*/ 413385 f48 1"/>
              <a:gd name="f64" fmla="*/ 289560 f48 1"/>
              <a:gd name="f65" fmla="*/ 514350 f48 1"/>
              <a:gd name="f66" fmla="*/ 625793 f48 1"/>
              <a:gd name="f67" fmla="*/ 279083 f48 1"/>
              <a:gd name="f68" fmla="*/ 693420 f48 1"/>
              <a:gd name="f69" fmla="+- f49 0 f1"/>
              <a:gd name="f70" fmla="*/ f51 1 914400"/>
              <a:gd name="f71" fmla="*/ f52 1 914400"/>
              <a:gd name="f72" fmla="*/ f53 1 914400"/>
              <a:gd name="f73" fmla="*/ f54 1 914400"/>
              <a:gd name="f74" fmla="*/ f55 1 914400"/>
              <a:gd name="f75" fmla="*/ f56 1 914400"/>
              <a:gd name="f76" fmla="*/ f57 1 914400"/>
              <a:gd name="f77" fmla="*/ f58 1 914400"/>
              <a:gd name="f78" fmla="*/ f59 1 914400"/>
              <a:gd name="f79" fmla="*/ f60 1 914400"/>
              <a:gd name="f80" fmla="*/ f61 1 914400"/>
              <a:gd name="f81" fmla="*/ f62 1 914400"/>
              <a:gd name="f82" fmla="*/ f63 1 914400"/>
              <a:gd name="f83" fmla="*/ f64 1 914400"/>
              <a:gd name="f84" fmla="*/ f65 1 914400"/>
              <a:gd name="f85" fmla="*/ f66 1 914400"/>
              <a:gd name="f86" fmla="*/ f67 1 914400"/>
              <a:gd name="f87" fmla="*/ f68 1 914400"/>
              <a:gd name="f88" fmla="*/ f45 1 f50"/>
              <a:gd name="f89" fmla="*/ f46 1 f50"/>
              <a:gd name="f90" fmla="*/ f70 1 f50"/>
              <a:gd name="f91" fmla="*/ f71 1 f50"/>
              <a:gd name="f92" fmla="*/ f72 1 f50"/>
              <a:gd name="f93" fmla="*/ f73 1 f50"/>
              <a:gd name="f94" fmla="*/ f74 1 f50"/>
              <a:gd name="f95" fmla="*/ f75 1 f50"/>
              <a:gd name="f96" fmla="*/ f76 1 f50"/>
              <a:gd name="f97" fmla="*/ f77 1 f50"/>
              <a:gd name="f98" fmla="*/ f78 1 f50"/>
              <a:gd name="f99" fmla="*/ f79 1 f50"/>
              <a:gd name="f100" fmla="*/ f80 1 f50"/>
              <a:gd name="f101" fmla="*/ f81 1 f50"/>
              <a:gd name="f102" fmla="*/ f82 1 f50"/>
              <a:gd name="f103" fmla="*/ f83 1 f50"/>
              <a:gd name="f104" fmla="*/ f84 1 f50"/>
              <a:gd name="f105" fmla="*/ f85 1 f50"/>
              <a:gd name="f106" fmla="*/ f86 1 f50"/>
              <a:gd name="f107" fmla="*/ f87 1 f50"/>
              <a:gd name="f108" fmla="*/ f88 f43 1"/>
              <a:gd name="f109" fmla="*/ f89 f43 1"/>
              <a:gd name="f110" fmla="*/ f89 f44 1"/>
              <a:gd name="f111" fmla="*/ f88 f44 1"/>
              <a:gd name="f112" fmla="*/ f90 f43 1"/>
              <a:gd name="f113" fmla="*/ f91 f44 1"/>
              <a:gd name="f114" fmla="*/ f91 f43 1"/>
              <a:gd name="f115" fmla="*/ f90 f44 1"/>
              <a:gd name="f116" fmla="*/ f92 f44 1"/>
              <a:gd name="f117" fmla="*/ f92 f43 1"/>
              <a:gd name="f118" fmla="*/ f93 f43 1"/>
              <a:gd name="f119" fmla="*/ f94 f44 1"/>
              <a:gd name="f120" fmla="*/ f95 f43 1"/>
              <a:gd name="f121" fmla="*/ f96 f44 1"/>
              <a:gd name="f122" fmla="*/ f97 f43 1"/>
              <a:gd name="f123" fmla="*/ f98 f44 1"/>
              <a:gd name="f124" fmla="*/ f99 f43 1"/>
              <a:gd name="f125" fmla="*/ f100 f43 1"/>
              <a:gd name="f126" fmla="*/ f101 f44 1"/>
              <a:gd name="f127" fmla="*/ f102 f44 1"/>
              <a:gd name="f128" fmla="*/ f103 f43 1"/>
              <a:gd name="f129" fmla="*/ f104 f44 1"/>
              <a:gd name="f130" fmla="*/ f105 f43 1"/>
              <a:gd name="f131" fmla="*/ f106 f44 1"/>
              <a:gd name="f132" fmla="*/ f107 f43 1"/>
            </a:gdLst>
            <a:ahLst/>
            <a:cxnLst>
              <a:cxn ang="3cd4">
                <a:pos x="hc" y="t"/>
              </a:cxn>
              <a:cxn ang="0">
                <a:pos x="r" y="vc"/>
              </a:cxn>
              <a:cxn ang="cd4">
                <a:pos x="hc" y="b"/>
              </a:cxn>
              <a:cxn ang="cd2">
                <a:pos x="l" y="vc"/>
              </a:cxn>
              <a:cxn ang="f69">
                <a:pos x="f112" y="f113"/>
              </a:cxn>
              <a:cxn ang="f69">
                <a:pos x="f114" y="f115"/>
              </a:cxn>
              <a:cxn ang="f69">
                <a:pos x="f112" y="f116"/>
              </a:cxn>
              <a:cxn ang="f69">
                <a:pos x="f117" y="f115"/>
              </a:cxn>
              <a:cxn ang="f69">
                <a:pos x="f112" y="f113"/>
              </a:cxn>
              <a:cxn ang="f69">
                <a:pos x="f118" y="f119"/>
              </a:cxn>
              <a:cxn ang="f69">
                <a:pos x="f120" y="f121"/>
              </a:cxn>
              <a:cxn ang="f69">
                <a:pos x="f122" y="f123"/>
              </a:cxn>
              <a:cxn ang="f69">
                <a:pos x="f124" y="f121"/>
              </a:cxn>
              <a:cxn ang="f69">
                <a:pos x="f125" y="f126"/>
              </a:cxn>
              <a:cxn ang="f69">
                <a:pos x="f125" y="f127"/>
              </a:cxn>
              <a:cxn ang="f69">
                <a:pos x="f128" y="f127"/>
              </a:cxn>
              <a:cxn ang="f69">
                <a:pos x="f122" y="f129"/>
              </a:cxn>
              <a:cxn ang="f69">
                <a:pos x="f130" y="f131"/>
              </a:cxn>
              <a:cxn ang="f69">
                <a:pos x="f132" y="f131"/>
              </a:cxn>
              <a:cxn ang="f69">
                <a:pos x="f118" y="f119"/>
              </a:cxn>
            </a:cxnLst>
            <a:rect l="f108" t="f111" r="f109" b="f110"/>
            <a:pathLst>
              <a:path w="914400" h="914400">
                <a:moveTo>
                  <a:pt x="f7" y="f5"/>
                </a:moveTo>
                <a:cubicBezTo>
                  <a:pt x="f8" y="f5"/>
                  <a:pt x="f5" y="f8"/>
                  <a:pt x="f5" y="f7"/>
                </a:cubicBezTo>
                <a:cubicBezTo>
                  <a:pt x="f5" y="f9"/>
                  <a:pt x="f8" y="f6"/>
                  <a:pt x="f7" y="f6"/>
                </a:cubicBezTo>
                <a:cubicBezTo>
                  <a:pt x="f9" y="f6"/>
                  <a:pt x="f6" y="f9"/>
                  <a:pt x="f6" y="f7"/>
                </a:cubicBezTo>
                <a:cubicBezTo>
                  <a:pt x="f6" y="f8"/>
                  <a:pt x="f9" y="f5"/>
                  <a:pt x="f7" y="f5"/>
                </a:cubicBezTo>
                <a:close/>
                <a:moveTo>
                  <a:pt x="f10" y="f11"/>
                </a:moveTo>
                <a:lnTo>
                  <a:pt x="f12" y="f13"/>
                </a:lnTo>
                <a:cubicBezTo>
                  <a:pt x="f14" y="f15"/>
                  <a:pt x="f16" y="f17"/>
                  <a:pt x="f18" y="f17"/>
                </a:cubicBezTo>
                <a:cubicBezTo>
                  <a:pt x="f19" y="f17"/>
                  <a:pt x="f20" y="f21"/>
                  <a:pt x="f22" y="f13"/>
                </a:cubicBezTo>
                <a:lnTo>
                  <a:pt x="f23" y="f24"/>
                </a:lnTo>
                <a:cubicBezTo>
                  <a:pt x="f25" y="f26"/>
                  <a:pt x="f25" y="f27"/>
                  <a:pt x="f23" y="f28"/>
                </a:cubicBezTo>
                <a:cubicBezTo>
                  <a:pt x="f29" y="f30"/>
                  <a:pt x="f31" y="f30"/>
                  <a:pt x="f32" y="f28"/>
                </a:cubicBezTo>
                <a:lnTo>
                  <a:pt x="f18" y="f33"/>
                </a:lnTo>
                <a:lnTo>
                  <a:pt x="f21" y="f34"/>
                </a:lnTo>
                <a:cubicBezTo>
                  <a:pt x="f35" y="f36"/>
                  <a:pt x="f37" y="f36"/>
                  <a:pt x="f38" y="f34"/>
                </a:cubicBezTo>
                <a:cubicBezTo>
                  <a:pt x="f39" y="f40"/>
                  <a:pt x="f39" y="f41"/>
                  <a:pt x="f10" y="f11"/>
                </a:cubicBezTo>
                <a:close/>
              </a:path>
            </a:pathLst>
          </a:custGeom>
          <a:solidFill>
            <a:srgbClr val="00B050"/>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Arial"/>
            </a:endParaRPr>
          </a:p>
        </p:txBody>
      </p:sp>
      <p:sp>
        <p:nvSpPr>
          <p:cNvPr id="27" name="Freeform: Shape 26">
            <a:extLst>
              <a:ext uri="{FF2B5EF4-FFF2-40B4-BE49-F238E27FC236}">
                <a16:creationId xmlns:a16="http://schemas.microsoft.com/office/drawing/2014/main" id="{61E8E371-913F-3287-F56B-D2901314F129}"/>
              </a:ext>
            </a:extLst>
          </p:cNvPr>
          <p:cNvSpPr/>
          <p:nvPr/>
        </p:nvSpPr>
        <p:spPr>
          <a:xfrm>
            <a:off x="5875916" y="2939174"/>
            <a:ext cx="109106" cy="109106"/>
          </a:xfrm>
          <a:custGeom>
            <a:avLst/>
            <a:gdLst>
              <a:gd name="f0" fmla="val 10800000"/>
              <a:gd name="f1" fmla="val 5400000"/>
              <a:gd name="f2" fmla="val 180"/>
              <a:gd name="f3" fmla="val w"/>
              <a:gd name="f4" fmla="val h"/>
              <a:gd name="f5" fmla="val 0"/>
              <a:gd name="f6" fmla="val 914400"/>
              <a:gd name="f7" fmla="val 457200"/>
              <a:gd name="f8" fmla="val 204788"/>
              <a:gd name="f9" fmla="val 709613"/>
              <a:gd name="f10" fmla="val 692468"/>
              <a:gd name="f11" fmla="val 346710"/>
              <a:gd name="f12" fmla="val 423863"/>
              <a:gd name="f13" fmla="val 616268"/>
              <a:gd name="f14" fmla="val 415290"/>
              <a:gd name="f15" fmla="val 624840"/>
              <a:gd name="f16" fmla="val 402908"/>
              <a:gd name="f17" fmla="val 630555"/>
              <a:gd name="f18" fmla="val 390525"/>
              <a:gd name="f19" fmla="val 378143"/>
              <a:gd name="f20" fmla="val 365760"/>
              <a:gd name="f21" fmla="val 625793"/>
              <a:gd name="f22" fmla="val 357188"/>
              <a:gd name="f23" fmla="val 221933"/>
              <a:gd name="f24" fmla="val 481013"/>
              <a:gd name="f25" fmla="val 202883"/>
              <a:gd name="f26" fmla="val 461963"/>
              <a:gd name="f27" fmla="val 432435"/>
              <a:gd name="f28" fmla="val 413385"/>
              <a:gd name="f29" fmla="val 240983"/>
              <a:gd name="f30" fmla="val 394335"/>
              <a:gd name="f31" fmla="val 270510"/>
              <a:gd name="f32" fmla="val 289560"/>
              <a:gd name="f33" fmla="val 514350"/>
              <a:gd name="f34" fmla="val 279083"/>
              <a:gd name="f35" fmla="val 644843"/>
              <a:gd name="f36" fmla="val 260033"/>
              <a:gd name="f37" fmla="val 674370"/>
              <a:gd name="f38" fmla="val 693420"/>
              <a:gd name="f39" fmla="val 711518"/>
              <a:gd name="f40" fmla="val 298133"/>
              <a:gd name="f41" fmla="val 327660"/>
              <a:gd name="f42" fmla="+- 0 0 -90"/>
              <a:gd name="f43" fmla="*/ f3 1 914400"/>
              <a:gd name="f44" fmla="*/ f4 1 914400"/>
              <a:gd name="f45" fmla="val f5"/>
              <a:gd name="f46" fmla="val f6"/>
              <a:gd name="f47" fmla="*/ f42 f0 1"/>
              <a:gd name="f48" fmla="+- f46 0 f45"/>
              <a:gd name="f49" fmla="*/ f47 1 f2"/>
              <a:gd name="f50" fmla="*/ f48 1 914400"/>
              <a:gd name="f51" fmla="*/ 457200 f48 1"/>
              <a:gd name="f52" fmla="*/ 0 f48 1"/>
              <a:gd name="f53" fmla="*/ 914400 f48 1"/>
              <a:gd name="f54" fmla="*/ 692468 f48 1"/>
              <a:gd name="f55" fmla="*/ 346710 f48 1"/>
              <a:gd name="f56" fmla="*/ 423863 f48 1"/>
              <a:gd name="f57" fmla="*/ 616268 f48 1"/>
              <a:gd name="f58" fmla="*/ 390525 f48 1"/>
              <a:gd name="f59" fmla="*/ 630555 f48 1"/>
              <a:gd name="f60" fmla="*/ 357188 f48 1"/>
              <a:gd name="f61" fmla="*/ 221933 f48 1"/>
              <a:gd name="f62" fmla="*/ 481013 f48 1"/>
              <a:gd name="f63" fmla="*/ 413385 f48 1"/>
              <a:gd name="f64" fmla="*/ 289560 f48 1"/>
              <a:gd name="f65" fmla="*/ 514350 f48 1"/>
              <a:gd name="f66" fmla="*/ 625793 f48 1"/>
              <a:gd name="f67" fmla="*/ 279083 f48 1"/>
              <a:gd name="f68" fmla="*/ 693420 f48 1"/>
              <a:gd name="f69" fmla="+- f49 0 f1"/>
              <a:gd name="f70" fmla="*/ f51 1 914400"/>
              <a:gd name="f71" fmla="*/ f52 1 914400"/>
              <a:gd name="f72" fmla="*/ f53 1 914400"/>
              <a:gd name="f73" fmla="*/ f54 1 914400"/>
              <a:gd name="f74" fmla="*/ f55 1 914400"/>
              <a:gd name="f75" fmla="*/ f56 1 914400"/>
              <a:gd name="f76" fmla="*/ f57 1 914400"/>
              <a:gd name="f77" fmla="*/ f58 1 914400"/>
              <a:gd name="f78" fmla="*/ f59 1 914400"/>
              <a:gd name="f79" fmla="*/ f60 1 914400"/>
              <a:gd name="f80" fmla="*/ f61 1 914400"/>
              <a:gd name="f81" fmla="*/ f62 1 914400"/>
              <a:gd name="f82" fmla="*/ f63 1 914400"/>
              <a:gd name="f83" fmla="*/ f64 1 914400"/>
              <a:gd name="f84" fmla="*/ f65 1 914400"/>
              <a:gd name="f85" fmla="*/ f66 1 914400"/>
              <a:gd name="f86" fmla="*/ f67 1 914400"/>
              <a:gd name="f87" fmla="*/ f68 1 914400"/>
              <a:gd name="f88" fmla="*/ f45 1 f50"/>
              <a:gd name="f89" fmla="*/ f46 1 f50"/>
              <a:gd name="f90" fmla="*/ f70 1 f50"/>
              <a:gd name="f91" fmla="*/ f71 1 f50"/>
              <a:gd name="f92" fmla="*/ f72 1 f50"/>
              <a:gd name="f93" fmla="*/ f73 1 f50"/>
              <a:gd name="f94" fmla="*/ f74 1 f50"/>
              <a:gd name="f95" fmla="*/ f75 1 f50"/>
              <a:gd name="f96" fmla="*/ f76 1 f50"/>
              <a:gd name="f97" fmla="*/ f77 1 f50"/>
              <a:gd name="f98" fmla="*/ f78 1 f50"/>
              <a:gd name="f99" fmla="*/ f79 1 f50"/>
              <a:gd name="f100" fmla="*/ f80 1 f50"/>
              <a:gd name="f101" fmla="*/ f81 1 f50"/>
              <a:gd name="f102" fmla="*/ f82 1 f50"/>
              <a:gd name="f103" fmla="*/ f83 1 f50"/>
              <a:gd name="f104" fmla="*/ f84 1 f50"/>
              <a:gd name="f105" fmla="*/ f85 1 f50"/>
              <a:gd name="f106" fmla="*/ f86 1 f50"/>
              <a:gd name="f107" fmla="*/ f87 1 f50"/>
              <a:gd name="f108" fmla="*/ f88 f43 1"/>
              <a:gd name="f109" fmla="*/ f89 f43 1"/>
              <a:gd name="f110" fmla="*/ f89 f44 1"/>
              <a:gd name="f111" fmla="*/ f88 f44 1"/>
              <a:gd name="f112" fmla="*/ f90 f43 1"/>
              <a:gd name="f113" fmla="*/ f91 f44 1"/>
              <a:gd name="f114" fmla="*/ f91 f43 1"/>
              <a:gd name="f115" fmla="*/ f90 f44 1"/>
              <a:gd name="f116" fmla="*/ f92 f44 1"/>
              <a:gd name="f117" fmla="*/ f92 f43 1"/>
              <a:gd name="f118" fmla="*/ f93 f43 1"/>
              <a:gd name="f119" fmla="*/ f94 f44 1"/>
              <a:gd name="f120" fmla="*/ f95 f43 1"/>
              <a:gd name="f121" fmla="*/ f96 f44 1"/>
              <a:gd name="f122" fmla="*/ f97 f43 1"/>
              <a:gd name="f123" fmla="*/ f98 f44 1"/>
              <a:gd name="f124" fmla="*/ f99 f43 1"/>
              <a:gd name="f125" fmla="*/ f100 f43 1"/>
              <a:gd name="f126" fmla="*/ f101 f44 1"/>
              <a:gd name="f127" fmla="*/ f102 f44 1"/>
              <a:gd name="f128" fmla="*/ f103 f43 1"/>
              <a:gd name="f129" fmla="*/ f104 f44 1"/>
              <a:gd name="f130" fmla="*/ f105 f43 1"/>
              <a:gd name="f131" fmla="*/ f106 f44 1"/>
              <a:gd name="f132" fmla="*/ f107 f43 1"/>
            </a:gdLst>
            <a:ahLst/>
            <a:cxnLst>
              <a:cxn ang="3cd4">
                <a:pos x="hc" y="t"/>
              </a:cxn>
              <a:cxn ang="0">
                <a:pos x="r" y="vc"/>
              </a:cxn>
              <a:cxn ang="cd4">
                <a:pos x="hc" y="b"/>
              </a:cxn>
              <a:cxn ang="cd2">
                <a:pos x="l" y="vc"/>
              </a:cxn>
              <a:cxn ang="f69">
                <a:pos x="f112" y="f113"/>
              </a:cxn>
              <a:cxn ang="f69">
                <a:pos x="f114" y="f115"/>
              </a:cxn>
              <a:cxn ang="f69">
                <a:pos x="f112" y="f116"/>
              </a:cxn>
              <a:cxn ang="f69">
                <a:pos x="f117" y="f115"/>
              </a:cxn>
              <a:cxn ang="f69">
                <a:pos x="f112" y="f113"/>
              </a:cxn>
              <a:cxn ang="f69">
                <a:pos x="f118" y="f119"/>
              </a:cxn>
              <a:cxn ang="f69">
                <a:pos x="f120" y="f121"/>
              </a:cxn>
              <a:cxn ang="f69">
                <a:pos x="f122" y="f123"/>
              </a:cxn>
              <a:cxn ang="f69">
                <a:pos x="f124" y="f121"/>
              </a:cxn>
              <a:cxn ang="f69">
                <a:pos x="f125" y="f126"/>
              </a:cxn>
              <a:cxn ang="f69">
                <a:pos x="f125" y="f127"/>
              </a:cxn>
              <a:cxn ang="f69">
                <a:pos x="f128" y="f127"/>
              </a:cxn>
              <a:cxn ang="f69">
                <a:pos x="f122" y="f129"/>
              </a:cxn>
              <a:cxn ang="f69">
                <a:pos x="f130" y="f131"/>
              </a:cxn>
              <a:cxn ang="f69">
                <a:pos x="f132" y="f131"/>
              </a:cxn>
              <a:cxn ang="f69">
                <a:pos x="f118" y="f119"/>
              </a:cxn>
            </a:cxnLst>
            <a:rect l="f108" t="f111" r="f109" b="f110"/>
            <a:pathLst>
              <a:path w="914400" h="914400">
                <a:moveTo>
                  <a:pt x="f7" y="f5"/>
                </a:moveTo>
                <a:cubicBezTo>
                  <a:pt x="f8" y="f5"/>
                  <a:pt x="f5" y="f8"/>
                  <a:pt x="f5" y="f7"/>
                </a:cubicBezTo>
                <a:cubicBezTo>
                  <a:pt x="f5" y="f9"/>
                  <a:pt x="f8" y="f6"/>
                  <a:pt x="f7" y="f6"/>
                </a:cubicBezTo>
                <a:cubicBezTo>
                  <a:pt x="f9" y="f6"/>
                  <a:pt x="f6" y="f9"/>
                  <a:pt x="f6" y="f7"/>
                </a:cubicBezTo>
                <a:cubicBezTo>
                  <a:pt x="f6" y="f8"/>
                  <a:pt x="f9" y="f5"/>
                  <a:pt x="f7" y="f5"/>
                </a:cubicBezTo>
                <a:close/>
                <a:moveTo>
                  <a:pt x="f10" y="f11"/>
                </a:moveTo>
                <a:lnTo>
                  <a:pt x="f12" y="f13"/>
                </a:lnTo>
                <a:cubicBezTo>
                  <a:pt x="f14" y="f15"/>
                  <a:pt x="f16" y="f17"/>
                  <a:pt x="f18" y="f17"/>
                </a:cubicBezTo>
                <a:cubicBezTo>
                  <a:pt x="f19" y="f17"/>
                  <a:pt x="f20" y="f21"/>
                  <a:pt x="f22" y="f13"/>
                </a:cubicBezTo>
                <a:lnTo>
                  <a:pt x="f23" y="f24"/>
                </a:lnTo>
                <a:cubicBezTo>
                  <a:pt x="f25" y="f26"/>
                  <a:pt x="f25" y="f27"/>
                  <a:pt x="f23" y="f28"/>
                </a:cubicBezTo>
                <a:cubicBezTo>
                  <a:pt x="f29" y="f30"/>
                  <a:pt x="f31" y="f30"/>
                  <a:pt x="f32" y="f28"/>
                </a:cubicBezTo>
                <a:lnTo>
                  <a:pt x="f18" y="f33"/>
                </a:lnTo>
                <a:lnTo>
                  <a:pt x="f21" y="f34"/>
                </a:lnTo>
                <a:cubicBezTo>
                  <a:pt x="f35" y="f36"/>
                  <a:pt x="f37" y="f36"/>
                  <a:pt x="f38" y="f34"/>
                </a:cubicBezTo>
                <a:cubicBezTo>
                  <a:pt x="f39" y="f40"/>
                  <a:pt x="f39" y="f41"/>
                  <a:pt x="f10" y="f11"/>
                </a:cubicBezTo>
                <a:close/>
              </a:path>
            </a:pathLst>
          </a:custGeom>
          <a:solidFill>
            <a:srgbClr val="00B050"/>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Arial"/>
            </a:endParaRPr>
          </a:p>
        </p:txBody>
      </p:sp>
      <p:sp>
        <p:nvSpPr>
          <p:cNvPr id="28" name="Freeform: Shape 27">
            <a:extLst>
              <a:ext uri="{FF2B5EF4-FFF2-40B4-BE49-F238E27FC236}">
                <a16:creationId xmlns:a16="http://schemas.microsoft.com/office/drawing/2014/main" id="{5B8ED6C4-2FDA-360B-557D-8586B2EE81B8}"/>
              </a:ext>
            </a:extLst>
          </p:cNvPr>
          <p:cNvSpPr/>
          <p:nvPr/>
        </p:nvSpPr>
        <p:spPr>
          <a:xfrm>
            <a:off x="5985022" y="2939174"/>
            <a:ext cx="109106" cy="109106"/>
          </a:xfrm>
          <a:custGeom>
            <a:avLst/>
            <a:gdLst>
              <a:gd name="f0" fmla="val 10800000"/>
              <a:gd name="f1" fmla="val 5400000"/>
              <a:gd name="f2" fmla="val 180"/>
              <a:gd name="f3" fmla="val w"/>
              <a:gd name="f4" fmla="val h"/>
              <a:gd name="f5" fmla="val 0"/>
              <a:gd name="f6" fmla="val 914400"/>
              <a:gd name="f7" fmla="val 457200"/>
              <a:gd name="f8" fmla="val 204788"/>
              <a:gd name="f9" fmla="val 709613"/>
              <a:gd name="f10" fmla="val 692468"/>
              <a:gd name="f11" fmla="val 346710"/>
              <a:gd name="f12" fmla="val 423863"/>
              <a:gd name="f13" fmla="val 616268"/>
              <a:gd name="f14" fmla="val 415290"/>
              <a:gd name="f15" fmla="val 624840"/>
              <a:gd name="f16" fmla="val 402908"/>
              <a:gd name="f17" fmla="val 630555"/>
              <a:gd name="f18" fmla="val 390525"/>
              <a:gd name="f19" fmla="val 378143"/>
              <a:gd name="f20" fmla="val 365760"/>
              <a:gd name="f21" fmla="val 625793"/>
              <a:gd name="f22" fmla="val 357188"/>
              <a:gd name="f23" fmla="val 221933"/>
              <a:gd name="f24" fmla="val 481013"/>
              <a:gd name="f25" fmla="val 202883"/>
              <a:gd name="f26" fmla="val 461963"/>
              <a:gd name="f27" fmla="val 432435"/>
              <a:gd name="f28" fmla="val 413385"/>
              <a:gd name="f29" fmla="val 240983"/>
              <a:gd name="f30" fmla="val 394335"/>
              <a:gd name="f31" fmla="val 270510"/>
              <a:gd name="f32" fmla="val 289560"/>
              <a:gd name="f33" fmla="val 514350"/>
              <a:gd name="f34" fmla="val 279083"/>
              <a:gd name="f35" fmla="val 644843"/>
              <a:gd name="f36" fmla="val 260033"/>
              <a:gd name="f37" fmla="val 674370"/>
              <a:gd name="f38" fmla="val 693420"/>
              <a:gd name="f39" fmla="val 711518"/>
              <a:gd name="f40" fmla="val 298133"/>
              <a:gd name="f41" fmla="val 327660"/>
              <a:gd name="f42" fmla="+- 0 0 -90"/>
              <a:gd name="f43" fmla="*/ f3 1 914400"/>
              <a:gd name="f44" fmla="*/ f4 1 914400"/>
              <a:gd name="f45" fmla="val f5"/>
              <a:gd name="f46" fmla="val f6"/>
              <a:gd name="f47" fmla="*/ f42 f0 1"/>
              <a:gd name="f48" fmla="+- f46 0 f45"/>
              <a:gd name="f49" fmla="*/ f47 1 f2"/>
              <a:gd name="f50" fmla="*/ f48 1 914400"/>
              <a:gd name="f51" fmla="*/ 457200 f48 1"/>
              <a:gd name="f52" fmla="*/ 0 f48 1"/>
              <a:gd name="f53" fmla="*/ 914400 f48 1"/>
              <a:gd name="f54" fmla="*/ 692468 f48 1"/>
              <a:gd name="f55" fmla="*/ 346710 f48 1"/>
              <a:gd name="f56" fmla="*/ 423863 f48 1"/>
              <a:gd name="f57" fmla="*/ 616268 f48 1"/>
              <a:gd name="f58" fmla="*/ 390525 f48 1"/>
              <a:gd name="f59" fmla="*/ 630555 f48 1"/>
              <a:gd name="f60" fmla="*/ 357188 f48 1"/>
              <a:gd name="f61" fmla="*/ 221933 f48 1"/>
              <a:gd name="f62" fmla="*/ 481013 f48 1"/>
              <a:gd name="f63" fmla="*/ 413385 f48 1"/>
              <a:gd name="f64" fmla="*/ 289560 f48 1"/>
              <a:gd name="f65" fmla="*/ 514350 f48 1"/>
              <a:gd name="f66" fmla="*/ 625793 f48 1"/>
              <a:gd name="f67" fmla="*/ 279083 f48 1"/>
              <a:gd name="f68" fmla="*/ 693420 f48 1"/>
              <a:gd name="f69" fmla="+- f49 0 f1"/>
              <a:gd name="f70" fmla="*/ f51 1 914400"/>
              <a:gd name="f71" fmla="*/ f52 1 914400"/>
              <a:gd name="f72" fmla="*/ f53 1 914400"/>
              <a:gd name="f73" fmla="*/ f54 1 914400"/>
              <a:gd name="f74" fmla="*/ f55 1 914400"/>
              <a:gd name="f75" fmla="*/ f56 1 914400"/>
              <a:gd name="f76" fmla="*/ f57 1 914400"/>
              <a:gd name="f77" fmla="*/ f58 1 914400"/>
              <a:gd name="f78" fmla="*/ f59 1 914400"/>
              <a:gd name="f79" fmla="*/ f60 1 914400"/>
              <a:gd name="f80" fmla="*/ f61 1 914400"/>
              <a:gd name="f81" fmla="*/ f62 1 914400"/>
              <a:gd name="f82" fmla="*/ f63 1 914400"/>
              <a:gd name="f83" fmla="*/ f64 1 914400"/>
              <a:gd name="f84" fmla="*/ f65 1 914400"/>
              <a:gd name="f85" fmla="*/ f66 1 914400"/>
              <a:gd name="f86" fmla="*/ f67 1 914400"/>
              <a:gd name="f87" fmla="*/ f68 1 914400"/>
              <a:gd name="f88" fmla="*/ f45 1 f50"/>
              <a:gd name="f89" fmla="*/ f46 1 f50"/>
              <a:gd name="f90" fmla="*/ f70 1 f50"/>
              <a:gd name="f91" fmla="*/ f71 1 f50"/>
              <a:gd name="f92" fmla="*/ f72 1 f50"/>
              <a:gd name="f93" fmla="*/ f73 1 f50"/>
              <a:gd name="f94" fmla="*/ f74 1 f50"/>
              <a:gd name="f95" fmla="*/ f75 1 f50"/>
              <a:gd name="f96" fmla="*/ f76 1 f50"/>
              <a:gd name="f97" fmla="*/ f77 1 f50"/>
              <a:gd name="f98" fmla="*/ f78 1 f50"/>
              <a:gd name="f99" fmla="*/ f79 1 f50"/>
              <a:gd name="f100" fmla="*/ f80 1 f50"/>
              <a:gd name="f101" fmla="*/ f81 1 f50"/>
              <a:gd name="f102" fmla="*/ f82 1 f50"/>
              <a:gd name="f103" fmla="*/ f83 1 f50"/>
              <a:gd name="f104" fmla="*/ f84 1 f50"/>
              <a:gd name="f105" fmla="*/ f85 1 f50"/>
              <a:gd name="f106" fmla="*/ f86 1 f50"/>
              <a:gd name="f107" fmla="*/ f87 1 f50"/>
              <a:gd name="f108" fmla="*/ f88 f43 1"/>
              <a:gd name="f109" fmla="*/ f89 f43 1"/>
              <a:gd name="f110" fmla="*/ f89 f44 1"/>
              <a:gd name="f111" fmla="*/ f88 f44 1"/>
              <a:gd name="f112" fmla="*/ f90 f43 1"/>
              <a:gd name="f113" fmla="*/ f91 f44 1"/>
              <a:gd name="f114" fmla="*/ f91 f43 1"/>
              <a:gd name="f115" fmla="*/ f90 f44 1"/>
              <a:gd name="f116" fmla="*/ f92 f44 1"/>
              <a:gd name="f117" fmla="*/ f92 f43 1"/>
              <a:gd name="f118" fmla="*/ f93 f43 1"/>
              <a:gd name="f119" fmla="*/ f94 f44 1"/>
              <a:gd name="f120" fmla="*/ f95 f43 1"/>
              <a:gd name="f121" fmla="*/ f96 f44 1"/>
              <a:gd name="f122" fmla="*/ f97 f43 1"/>
              <a:gd name="f123" fmla="*/ f98 f44 1"/>
              <a:gd name="f124" fmla="*/ f99 f43 1"/>
              <a:gd name="f125" fmla="*/ f100 f43 1"/>
              <a:gd name="f126" fmla="*/ f101 f44 1"/>
              <a:gd name="f127" fmla="*/ f102 f44 1"/>
              <a:gd name="f128" fmla="*/ f103 f43 1"/>
              <a:gd name="f129" fmla="*/ f104 f44 1"/>
              <a:gd name="f130" fmla="*/ f105 f43 1"/>
              <a:gd name="f131" fmla="*/ f106 f44 1"/>
              <a:gd name="f132" fmla="*/ f107 f43 1"/>
            </a:gdLst>
            <a:ahLst/>
            <a:cxnLst>
              <a:cxn ang="3cd4">
                <a:pos x="hc" y="t"/>
              </a:cxn>
              <a:cxn ang="0">
                <a:pos x="r" y="vc"/>
              </a:cxn>
              <a:cxn ang="cd4">
                <a:pos x="hc" y="b"/>
              </a:cxn>
              <a:cxn ang="cd2">
                <a:pos x="l" y="vc"/>
              </a:cxn>
              <a:cxn ang="f69">
                <a:pos x="f112" y="f113"/>
              </a:cxn>
              <a:cxn ang="f69">
                <a:pos x="f114" y="f115"/>
              </a:cxn>
              <a:cxn ang="f69">
                <a:pos x="f112" y="f116"/>
              </a:cxn>
              <a:cxn ang="f69">
                <a:pos x="f117" y="f115"/>
              </a:cxn>
              <a:cxn ang="f69">
                <a:pos x="f112" y="f113"/>
              </a:cxn>
              <a:cxn ang="f69">
                <a:pos x="f118" y="f119"/>
              </a:cxn>
              <a:cxn ang="f69">
                <a:pos x="f120" y="f121"/>
              </a:cxn>
              <a:cxn ang="f69">
                <a:pos x="f122" y="f123"/>
              </a:cxn>
              <a:cxn ang="f69">
                <a:pos x="f124" y="f121"/>
              </a:cxn>
              <a:cxn ang="f69">
                <a:pos x="f125" y="f126"/>
              </a:cxn>
              <a:cxn ang="f69">
                <a:pos x="f125" y="f127"/>
              </a:cxn>
              <a:cxn ang="f69">
                <a:pos x="f128" y="f127"/>
              </a:cxn>
              <a:cxn ang="f69">
                <a:pos x="f122" y="f129"/>
              </a:cxn>
              <a:cxn ang="f69">
                <a:pos x="f130" y="f131"/>
              </a:cxn>
              <a:cxn ang="f69">
                <a:pos x="f132" y="f131"/>
              </a:cxn>
              <a:cxn ang="f69">
                <a:pos x="f118" y="f119"/>
              </a:cxn>
            </a:cxnLst>
            <a:rect l="f108" t="f111" r="f109" b="f110"/>
            <a:pathLst>
              <a:path w="914400" h="914400">
                <a:moveTo>
                  <a:pt x="f7" y="f5"/>
                </a:moveTo>
                <a:cubicBezTo>
                  <a:pt x="f8" y="f5"/>
                  <a:pt x="f5" y="f8"/>
                  <a:pt x="f5" y="f7"/>
                </a:cubicBezTo>
                <a:cubicBezTo>
                  <a:pt x="f5" y="f9"/>
                  <a:pt x="f8" y="f6"/>
                  <a:pt x="f7" y="f6"/>
                </a:cubicBezTo>
                <a:cubicBezTo>
                  <a:pt x="f9" y="f6"/>
                  <a:pt x="f6" y="f9"/>
                  <a:pt x="f6" y="f7"/>
                </a:cubicBezTo>
                <a:cubicBezTo>
                  <a:pt x="f6" y="f8"/>
                  <a:pt x="f9" y="f5"/>
                  <a:pt x="f7" y="f5"/>
                </a:cubicBezTo>
                <a:close/>
                <a:moveTo>
                  <a:pt x="f10" y="f11"/>
                </a:moveTo>
                <a:lnTo>
                  <a:pt x="f12" y="f13"/>
                </a:lnTo>
                <a:cubicBezTo>
                  <a:pt x="f14" y="f15"/>
                  <a:pt x="f16" y="f17"/>
                  <a:pt x="f18" y="f17"/>
                </a:cubicBezTo>
                <a:cubicBezTo>
                  <a:pt x="f19" y="f17"/>
                  <a:pt x="f20" y="f21"/>
                  <a:pt x="f22" y="f13"/>
                </a:cubicBezTo>
                <a:lnTo>
                  <a:pt x="f23" y="f24"/>
                </a:lnTo>
                <a:cubicBezTo>
                  <a:pt x="f25" y="f26"/>
                  <a:pt x="f25" y="f27"/>
                  <a:pt x="f23" y="f28"/>
                </a:cubicBezTo>
                <a:cubicBezTo>
                  <a:pt x="f29" y="f30"/>
                  <a:pt x="f31" y="f30"/>
                  <a:pt x="f32" y="f28"/>
                </a:cubicBezTo>
                <a:lnTo>
                  <a:pt x="f18" y="f33"/>
                </a:lnTo>
                <a:lnTo>
                  <a:pt x="f21" y="f34"/>
                </a:lnTo>
                <a:cubicBezTo>
                  <a:pt x="f35" y="f36"/>
                  <a:pt x="f37" y="f36"/>
                  <a:pt x="f38" y="f34"/>
                </a:cubicBezTo>
                <a:cubicBezTo>
                  <a:pt x="f39" y="f40"/>
                  <a:pt x="f39" y="f41"/>
                  <a:pt x="f10" y="f11"/>
                </a:cubicBezTo>
                <a:close/>
              </a:path>
            </a:pathLst>
          </a:custGeom>
          <a:solidFill>
            <a:srgbClr val="00B050"/>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Arial"/>
            </a:endParaRPr>
          </a:p>
        </p:txBody>
      </p:sp>
      <p:sp>
        <p:nvSpPr>
          <p:cNvPr id="29" name="Freeform: Shape 28">
            <a:extLst>
              <a:ext uri="{FF2B5EF4-FFF2-40B4-BE49-F238E27FC236}">
                <a16:creationId xmlns:a16="http://schemas.microsoft.com/office/drawing/2014/main" id="{EEFDEC2E-B251-C936-BB96-6EA2636628E3}"/>
              </a:ext>
            </a:extLst>
          </p:cNvPr>
          <p:cNvSpPr/>
          <p:nvPr/>
        </p:nvSpPr>
        <p:spPr>
          <a:xfrm>
            <a:off x="6094128" y="2939174"/>
            <a:ext cx="109106" cy="109106"/>
          </a:xfrm>
          <a:custGeom>
            <a:avLst/>
            <a:gdLst>
              <a:gd name="f0" fmla="val 10800000"/>
              <a:gd name="f1" fmla="val 5400000"/>
              <a:gd name="f2" fmla="val 180"/>
              <a:gd name="f3" fmla="val w"/>
              <a:gd name="f4" fmla="val h"/>
              <a:gd name="f5" fmla="val 0"/>
              <a:gd name="f6" fmla="val 914400"/>
              <a:gd name="f7" fmla="val 457200"/>
              <a:gd name="f8" fmla="val 204788"/>
              <a:gd name="f9" fmla="val 709613"/>
              <a:gd name="f10" fmla="val 692468"/>
              <a:gd name="f11" fmla="val 346710"/>
              <a:gd name="f12" fmla="val 423863"/>
              <a:gd name="f13" fmla="val 616268"/>
              <a:gd name="f14" fmla="val 415290"/>
              <a:gd name="f15" fmla="val 624840"/>
              <a:gd name="f16" fmla="val 402908"/>
              <a:gd name="f17" fmla="val 630555"/>
              <a:gd name="f18" fmla="val 390525"/>
              <a:gd name="f19" fmla="val 378143"/>
              <a:gd name="f20" fmla="val 365760"/>
              <a:gd name="f21" fmla="val 625793"/>
              <a:gd name="f22" fmla="val 357188"/>
              <a:gd name="f23" fmla="val 221933"/>
              <a:gd name="f24" fmla="val 481013"/>
              <a:gd name="f25" fmla="val 202883"/>
              <a:gd name="f26" fmla="val 461963"/>
              <a:gd name="f27" fmla="val 432435"/>
              <a:gd name="f28" fmla="val 413385"/>
              <a:gd name="f29" fmla="val 240983"/>
              <a:gd name="f30" fmla="val 394335"/>
              <a:gd name="f31" fmla="val 270510"/>
              <a:gd name="f32" fmla="val 289560"/>
              <a:gd name="f33" fmla="val 514350"/>
              <a:gd name="f34" fmla="val 279083"/>
              <a:gd name="f35" fmla="val 644843"/>
              <a:gd name="f36" fmla="val 260033"/>
              <a:gd name="f37" fmla="val 674370"/>
              <a:gd name="f38" fmla="val 693420"/>
              <a:gd name="f39" fmla="val 711518"/>
              <a:gd name="f40" fmla="val 298133"/>
              <a:gd name="f41" fmla="val 327660"/>
              <a:gd name="f42" fmla="+- 0 0 -90"/>
              <a:gd name="f43" fmla="*/ f3 1 914400"/>
              <a:gd name="f44" fmla="*/ f4 1 914400"/>
              <a:gd name="f45" fmla="val f5"/>
              <a:gd name="f46" fmla="val f6"/>
              <a:gd name="f47" fmla="*/ f42 f0 1"/>
              <a:gd name="f48" fmla="+- f46 0 f45"/>
              <a:gd name="f49" fmla="*/ f47 1 f2"/>
              <a:gd name="f50" fmla="*/ f48 1 914400"/>
              <a:gd name="f51" fmla="*/ 457200 f48 1"/>
              <a:gd name="f52" fmla="*/ 0 f48 1"/>
              <a:gd name="f53" fmla="*/ 914400 f48 1"/>
              <a:gd name="f54" fmla="*/ 692468 f48 1"/>
              <a:gd name="f55" fmla="*/ 346710 f48 1"/>
              <a:gd name="f56" fmla="*/ 423863 f48 1"/>
              <a:gd name="f57" fmla="*/ 616268 f48 1"/>
              <a:gd name="f58" fmla="*/ 390525 f48 1"/>
              <a:gd name="f59" fmla="*/ 630555 f48 1"/>
              <a:gd name="f60" fmla="*/ 357188 f48 1"/>
              <a:gd name="f61" fmla="*/ 221933 f48 1"/>
              <a:gd name="f62" fmla="*/ 481013 f48 1"/>
              <a:gd name="f63" fmla="*/ 413385 f48 1"/>
              <a:gd name="f64" fmla="*/ 289560 f48 1"/>
              <a:gd name="f65" fmla="*/ 514350 f48 1"/>
              <a:gd name="f66" fmla="*/ 625793 f48 1"/>
              <a:gd name="f67" fmla="*/ 279083 f48 1"/>
              <a:gd name="f68" fmla="*/ 693420 f48 1"/>
              <a:gd name="f69" fmla="+- f49 0 f1"/>
              <a:gd name="f70" fmla="*/ f51 1 914400"/>
              <a:gd name="f71" fmla="*/ f52 1 914400"/>
              <a:gd name="f72" fmla="*/ f53 1 914400"/>
              <a:gd name="f73" fmla="*/ f54 1 914400"/>
              <a:gd name="f74" fmla="*/ f55 1 914400"/>
              <a:gd name="f75" fmla="*/ f56 1 914400"/>
              <a:gd name="f76" fmla="*/ f57 1 914400"/>
              <a:gd name="f77" fmla="*/ f58 1 914400"/>
              <a:gd name="f78" fmla="*/ f59 1 914400"/>
              <a:gd name="f79" fmla="*/ f60 1 914400"/>
              <a:gd name="f80" fmla="*/ f61 1 914400"/>
              <a:gd name="f81" fmla="*/ f62 1 914400"/>
              <a:gd name="f82" fmla="*/ f63 1 914400"/>
              <a:gd name="f83" fmla="*/ f64 1 914400"/>
              <a:gd name="f84" fmla="*/ f65 1 914400"/>
              <a:gd name="f85" fmla="*/ f66 1 914400"/>
              <a:gd name="f86" fmla="*/ f67 1 914400"/>
              <a:gd name="f87" fmla="*/ f68 1 914400"/>
              <a:gd name="f88" fmla="*/ f45 1 f50"/>
              <a:gd name="f89" fmla="*/ f46 1 f50"/>
              <a:gd name="f90" fmla="*/ f70 1 f50"/>
              <a:gd name="f91" fmla="*/ f71 1 f50"/>
              <a:gd name="f92" fmla="*/ f72 1 f50"/>
              <a:gd name="f93" fmla="*/ f73 1 f50"/>
              <a:gd name="f94" fmla="*/ f74 1 f50"/>
              <a:gd name="f95" fmla="*/ f75 1 f50"/>
              <a:gd name="f96" fmla="*/ f76 1 f50"/>
              <a:gd name="f97" fmla="*/ f77 1 f50"/>
              <a:gd name="f98" fmla="*/ f78 1 f50"/>
              <a:gd name="f99" fmla="*/ f79 1 f50"/>
              <a:gd name="f100" fmla="*/ f80 1 f50"/>
              <a:gd name="f101" fmla="*/ f81 1 f50"/>
              <a:gd name="f102" fmla="*/ f82 1 f50"/>
              <a:gd name="f103" fmla="*/ f83 1 f50"/>
              <a:gd name="f104" fmla="*/ f84 1 f50"/>
              <a:gd name="f105" fmla="*/ f85 1 f50"/>
              <a:gd name="f106" fmla="*/ f86 1 f50"/>
              <a:gd name="f107" fmla="*/ f87 1 f50"/>
              <a:gd name="f108" fmla="*/ f88 f43 1"/>
              <a:gd name="f109" fmla="*/ f89 f43 1"/>
              <a:gd name="f110" fmla="*/ f89 f44 1"/>
              <a:gd name="f111" fmla="*/ f88 f44 1"/>
              <a:gd name="f112" fmla="*/ f90 f43 1"/>
              <a:gd name="f113" fmla="*/ f91 f44 1"/>
              <a:gd name="f114" fmla="*/ f91 f43 1"/>
              <a:gd name="f115" fmla="*/ f90 f44 1"/>
              <a:gd name="f116" fmla="*/ f92 f44 1"/>
              <a:gd name="f117" fmla="*/ f92 f43 1"/>
              <a:gd name="f118" fmla="*/ f93 f43 1"/>
              <a:gd name="f119" fmla="*/ f94 f44 1"/>
              <a:gd name="f120" fmla="*/ f95 f43 1"/>
              <a:gd name="f121" fmla="*/ f96 f44 1"/>
              <a:gd name="f122" fmla="*/ f97 f43 1"/>
              <a:gd name="f123" fmla="*/ f98 f44 1"/>
              <a:gd name="f124" fmla="*/ f99 f43 1"/>
              <a:gd name="f125" fmla="*/ f100 f43 1"/>
              <a:gd name="f126" fmla="*/ f101 f44 1"/>
              <a:gd name="f127" fmla="*/ f102 f44 1"/>
              <a:gd name="f128" fmla="*/ f103 f43 1"/>
              <a:gd name="f129" fmla="*/ f104 f44 1"/>
              <a:gd name="f130" fmla="*/ f105 f43 1"/>
              <a:gd name="f131" fmla="*/ f106 f44 1"/>
              <a:gd name="f132" fmla="*/ f107 f43 1"/>
            </a:gdLst>
            <a:ahLst/>
            <a:cxnLst>
              <a:cxn ang="3cd4">
                <a:pos x="hc" y="t"/>
              </a:cxn>
              <a:cxn ang="0">
                <a:pos x="r" y="vc"/>
              </a:cxn>
              <a:cxn ang="cd4">
                <a:pos x="hc" y="b"/>
              </a:cxn>
              <a:cxn ang="cd2">
                <a:pos x="l" y="vc"/>
              </a:cxn>
              <a:cxn ang="f69">
                <a:pos x="f112" y="f113"/>
              </a:cxn>
              <a:cxn ang="f69">
                <a:pos x="f114" y="f115"/>
              </a:cxn>
              <a:cxn ang="f69">
                <a:pos x="f112" y="f116"/>
              </a:cxn>
              <a:cxn ang="f69">
                <a:pos x="f117" y="f115"/>
              </a:cxn>
              <a:cxn ang="f69">
                <a:pos x="f112" y="f113"/>
              </a:cxn>
              <a:cxn ang="f69">
                <a:pos x="f118" y="f119"/>
              </a:cxn>
              <a:cxn ang="f69">
                <a:pos x="f120" y="f121"/>
              </a:cxn>
              <a:cxn ang="f69">
                <a:pos x="f122" y="f123"/>
              </a:cxn>
              <a:cxn ang="f69">
                <a:pos x="f124" y="f121"/>
              </a:cxn>
              <a:cxn ang="f69">
                <a:pos x="f125" y="f126"/>
              </a:cxn>
              <a:cxn ang="f69">
                <a:pos x="f125" y="f127"/>
              </a:cxn>
              <a:cxn ang="f69">
                <a:pos x="f128" y="f127"/>
              </a:cxn>
              <a:cxn ang="f69">
                <a:pos x="f122" y="f129"/>
              </a:cxn>
              <a:cxn ang="f69">
                <a:pos x="f130" y="f131"/>
              </a:cxn>
              <a:cxn ang="f69">
                <a:pos x="f132" y="f131"/>
              </a:cxn>
              <a:cxn ang="f69">
                <a:pos x="f118" y="f119"/>
              </a:cxn>
            </a:cxnLst>
            <a:rect l="f108" t="f111" r="f109" b="f110"/>
            <a:pathLst>
              <a:path w="914400" h="914400">
                <a:moveTo>
                  <a:pt x="f7" y="f5"/>
                </a:moveTo>
                <a:cubicBezTo>
                  <a:pt x="f8" y="f5"/>
                  <a:pt x="f5" y="f8"/>
                  <a:pt x="f5" y="f7"/>
                </a:cubicBezTo>
                <a:cubicBezTo>
                  <a:pt x="f5" y="f9"/>
                  <a:pt x="f8" y="f6"/>
                  <a:pt x="f7" y="f6"/>
                </a:cubicBezTo>
                <a:cubicBezTo>
                  <a:pt x="f9" y="f6"/>
                  <a:pt x="f6" y="f9"/>
                  <a:pt x="f6" y="f7"/>
                </a:cubicBezTo>
                <a:cubicBezTo>
                  <a:pt x="f6" y="f8"/>
                  <a:pt x="f9" y="f5"/>
                  <a:pt x="f7" y="f5"/>
                </a:cubicBezTo>
                <a:close/>
                <a:moveTo>
                  <a:pt x="f10" y="f11"/>
                </a:moveTo>
                <a:lnTo>
                  <a:pt x="f12" y="f13"/>
                </a:lnTo>
                <a:cubicBezTo>
                  <a:pt x="f14" y="f15"/>
                  <a:pt x="f16" y="f17"/>
                  <a:pt x="f18" y="f17"/>
                </a:cubicBezTo>
                <a:cubicBezTo>
                  <a:pt x="f19" y="f17"/>
                  <a:pt x="f20" y="f21"/>
                  <a:pt x="f22" y="f13"/>
                </a:cubicBezTo>
                <a:lnTo>
                  <a:pt x="f23" y="f24"/>
                </a:lnTo>
                <a:cubicBezTo>
                  <a:pt x="f25" y="f26"/>
                  <a:pt x="f25" y="f27"/>
                  <a:pt x="f23" y="f28"/>
                </a:cubicBezTo>
                <a:cubicBezTo>
                  <a:pt x="f29" y="f30"/>
                  <a:pt x="f31" y="f30"/>
                  <a:pt x="f32" y="f28"/>
                </a:cubicBezTo>
                <a:lnTo>
                  <a:pt x="f18" y="f33"/>
                </a:lnTo>
                <a:lnTo>
                  <a:pt x="f21" y="f34"/>
                </a:lnTo>
                <a:cubicBezTo>
                  <a:pt x="f35" y="f36"/>
                  <a:pt x="f37" y="f36"/>
                  <a:pt x="f38" y="f34"/>
                </a:cubicBezTo>
                <a:cubicBezTo>
                  <a:pt x="f39" y="f40"/>
                  <a:pt x="f39" y="f41"/>
                  <a:pt x="f10" y="f11"/>
                </a:cubicBezTo>
                <a:close/>
              </a:path>
            </a:pathLst>
          </a:custGeom>
          <a:solidFill>
            <a:srgbClr val="00B050"/>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Arial"/>
            </a:endParaRPr>
          </a:p>
        </p:txBody>
      </p:sp>
      <p:sp>
        <p:nvSpPr>
          <p:cNvPr id="30" name="Freeform: Shape 29">
            <a:extLst>
              <a:ext uri="{FF2B5EF4-FFF2-40B4-BE49-F238E27FC236}">
                <a16:creationId xmlns:a16="http://schemas.microsoft.com/office/drawing/2014/main" id="{92171225-B90F-B7C1-97A6-C2E7CE21BD11}"/>
              </a:ext>
            </a:extLst>
          </p:cNvPr>
          <p:cNvSpPr/>
          <p:nvPr/>
        </p:nvSpPr>
        <p:spPr>
          <a:xfrm>
            <a:off x="6202686" y="2939174"/>
            <a:ext cx="109106" cy="109106"/>
          </a:xfrm>
          <a:custGeom>
            <a:avLst/>
            <a:gdLst>
              <a:gd name="f0" fmla="val 10800000"/>
              <a:gd name="f1" fmla="val 5400000"/>
              <a:gd name="f2" fmla="val 180"/>
              <a:gd name="f3" fmla="val w"/>
              <a:gd name="f4" fmla="val h"/>
              <a:gd name="f5" fmla="val 0"/>
              <a:gd name="f6" fmla="val 914400"/>
              <a:gd name="f7" fmla="val 457200"/>
              <a:gd name="f8" fmla="val 204788"/>
              <a:gd name="f9" fmla="val 709613"/>
              <a:gd name="f10" fmla="val 692468"/>
              <a:gd name="f11" fmla="val 346710"/>
              <a:gd name="f12" fmla="val 423863"/>
              <a:gd name="f13" fmla="val 616268"/>
              <a:gd name="f14" fmla="val 415290"/>
              <a:gd name="f15" fmla="val 624840"/>
              <a:gd name="f16" fmla="val 402908"/>
              <a:gd name="f17" fmla="val 630555"/>
              <a:gd name="f18" fmla="val 390525"/>
              <a:gd name="f19" fmla="val 378143"/>
              <a:gd name="f20" fmla="val 365760"/>
              <a:gd name="f21" fmla="val 625793"/>
              <a:gd name="f22" fmla="val 357188"/>
              <a:gd name="f23" fmla="val 221933"/>
              <a:gd name="f24" fmla="val 481013"/>
              <a:gd name="f25" fmla="val 202883"/>
              <a:gd name="f26" fmla="val 461963"/>
              <a:gd name="f27" fmla="val 432435"/>
              <a:gd name="f28" fmla="val 413385"/>
              <a:gd name="f29" fmla="val 240983"/>
              <a:gd name="f30" fmla="val 394335"/>
              <a:gd name="f31" fmla="val 270510"/>
              <a:gd name="f32" fmla="val 289560"/>
              <a:gd name="f33" fmla="val 514350"/>
              <a:gd name="f34" fmla="val 279083"/>
              <a:gd name="f35" fmla="val 644843"/>
              <a:gd name="f36" fmla="val 260033"/>
              <a:gd name="f37" fmla="val 674370"/>
              <a:gd name="f38" fmla="val 693420"/>
              <a:gd name="f39" fmla="val 711518"/>
              <a:gd name="f40" fmla="val 298133"/>
              <a:gd name="f41" fmla="val 327660"/>
              <a:gd name="f42" fmla="+- 0 0 -90"/>
              <a:gd name="f43" fmla="*/ f3 1 914400"/>
              <a:gd name="f44" fmla="*/ f4 1 914400"/>
              <a:gd name="f45" fmla="val f5"/>
              <a:gd name="f46" fmla="val f6"/>
              <a:gd name="f47" fmla="*/ f42 f0 1"/>
              <a:gd name="f48" fmla="+- f46 0 f45"/>
              <a:gd name="f49" fmla="*/ f47 1 f2"/>
              <a:gd name="f50" fmla="*/ f48 1 914400"/>
              <a:gd name="f51" fmla="*/ 457200 f48 1"/>
              <a:gd name="f52" fmla="*/ 0 f48 1"/>
              <a:gd name="f53" fmla="*/ 914400 f48 1"/>
              <a:gd name="f54" fmla="*/ 692468 f48 1"/>
              <a:gd name="f55" fmla="*/ 346710 f48 1"/>
              <a:gd name="f56" fmla="*/ 423863 f48 1"/>
              <a:gd name="f57" fmla="*/ 616268 f48 1"/>
              <a:gd name="f58" fmla="*/ 390525 f48 1"/>
              <a:gd name="f59" fmla="*/ 630555 f48 1"/>
              <a:gd name="f60" fmla="*/ 357188 f48 1"/>
              <a:gd name="f61" fmla="*/ 221933 f48 1"/>
              <a:gd name="f62" fmla="*/ 481013 f48 1"/>
              <a:gd name="f63" fmla="*/ 413385 f48 1"/>
              <a:gd name="f64" fmla="*/ 289560 f48 1"/>
              <a:gd name="f65" fmla="*/ 514350 f48 1"/>
              <a:gd name="f66" fmla="*/ 625793 f48 1"/>
              <a:gd name="f67" fmla="*/ 279083 f48 1"/>
              <a:gd name="f68" fmla="*/ 693420 f48 1"/>
              <a:gd name="f69" fmla="+- f49 0 f1"/>
              <a:gd name="f70" fmla="*/ f51 1 914400"/>
              <a:gd name="f71" fmla="*/ f52 1 914400"/>
              <a:gd name="f72" fmla="*/ f53 1 914400"/>
              <a:gd name="f73" fmla="*/ f54 1 914400"/>
              <a:gd name="f74" fmla="*/ f55 1 914400"/>
              <a:gd name="f75" fmla="*/ f56 1 914400"/>
              <a:gd name="f76" fmla="*/ f57 1 914400"/>
              <a:gd name="f77" fmla="*/ f58 1 914400"/>
              <a:gd name="f78" fmla="*/ f59 1 914400"/>
              <a:gd name="f79" fmla="*/ f60 1 914400"/>
              <a:gd name="f80" fmla="*/ f61 1 914400"/>
              <a:gd name="f81" fmla="*/ f62 1 914400"/>
              <a:gd name="f82" fmla="*/ f63 1 914400"/>
              <a:gd name="f83" fmla="*/ f64 1 914400"/>
              <a:gd name="f84" fmla="*/ f65 1 914400"/>
              <a:gd name="f85" fmla="*/ f66 1 914400"/>
              <a:gd name="f86" fmla="*/ f67 1 914400"/>
              <a:gd name="f87" fmla="*/ f68 1 914400"/>
              <a:gd name="f88" fmla="*/ f45 1 f50"/>
              <a:gd name="f89" fmla="*/ f46 1 f50"/>
              <a:gd name="f90" fmla="*/ f70 1 f50"/>
              <a:gd name="f91" fmla="*/ f71 1 f50"/>
              <a:gd name="f92" fmla="*/ f72 1 f50"/>
              <a:gd name="f93" fmla="*/ f73 1 f50"/>
              <a:gd name="f94" fmla="*/ f74 1 f50"/>
              <a:gd name="f95" fmla="*/ f75 1 f50"/>
              <a:gd name="f96" fmla="*/ f76 1 f50"/>
              <a:gd name="f97" fmla="*/ f77 1 f50"/>
              <a:gd name="f98" fmla="*/ f78 1 f50"/>
              <a:gd name="f99" fmla="*/ f79 1 f50"/>
              <a:gd name="f100" fmla="*/ f80 1 f50"/>
              <a:gd name="f101" fmla="*/ f81 1 f50"/>
              <a:gd name="f102" fmla="*/ f82 1 f50"/>
              <a:gd name="f103" fmla="*/ f83 1 f50"/>
              <a:gd name="f104" fmla="*/ f84 1 f50"/>
              <a:gd name="f105" fmla="*/ f85 1 f50"/>
              <a:gd name="f106" fmla="*/ f86 1 f50"/>
              <a:gd name="f107" fmla="*/ f87 1 f50"/>
              <a:gd name="f108" fmla="*/ f88 f43 1"/>
              <a:gd name="f109" fmla="*/ f89 f43 1"/>
              <a:gd name="f110" fmla="*/ f89 f44 1"/>
              <a:gd name="f111" fmla="*/ f88 f44 1"/>
              <a:gd name="f112" fmla="*/ f90 f43 1"/>
              <a:gd name="f113" fmla="*/ f91 f44 1"/>
              <a:gd name="f114" fmla="*/ f91 f43 1"/>
              <a:gd name="f115" fmla="*/ f90 f44 1"/>
              <a:gd name="f116" fmla="*/ f92 f44 1"/>
              <a:gd name="f117" fmla="*/ f92 f43 1"/>
              <a:gd name="f118" fmla="*/ f93 f43 1"/>
              <a:gd name="f119" fmla="*/ f94 f44 1"/>
              <a:gd name="f120" fmla="*/ f95 f43 1"/>
              <a:gd name="f121" fmla="*/ f96 f44 1"/>
              <a:gd name="f122" fmla="*/ f97 f43 1"/>
              <a:gd name="f123" fmla="*/ f98 f44 1"/>
              <a:gd name="f124" fmla="*/ f99 f43 1"/>
              <a:gd name="f125" fmla="*/ f100 f43 1"/>
              <a:gd name="f126" fmla="*/ f101 f44 1"/>
              <a:gd name="f127" fmla="*/ f102 f44 1"/>
              <a:gd name="f128" fmla="*/ f103 f43 1"/>
              <a:gd name="f129" fmla="*/ f104 f44 1"/>
              <a:gd name="f130" fmla="*/ f105 f43 1"/>
              <a:gd name="f131" fmla="*/ f106 f44 1"/>
              <a:gd name="f132" fmla="*/ f107 f43 1"/>
            </a:gdLst>
            <a:ahLst/>
            <a:cxnLst>
              <a:cxn ang="3cd4">
                <a:pos x="hc" y="t"/>
              </a:cxn>
              <a:cxn ang="0">
                <a:pos x="r" y="vc"/>
              </a:cxn>
              <a:cxn ang="cd4">
                <a:pos x="hc" y="b"/>
              </a:cxn>
              <a:cxn ang="cd2">
                <a:pos x="l" y="vc"/>
              </a:cxn>
              <a:cxn ang="f69">
                <a:pos x="f112" y="f113"/>
              </a:cxn>
              <a:cxn ang="f69">
                <a:pos x="f114" y="f115"/>
              </a:cxn>
              <a:cxn ang="f69">
                <a:pos x="f112" y="f116"/>
              </a:cxn>
              <a:cxn ang="f69">
                <a:pos x="f117" y="f115"/>
              </a:cxn>
              <a:cxn ang="f69">
                <a:pos x="f112" y="f113"/>
              </a:cxn>
              <a:cxn ang="f69">
                <a:pos x="f118" y="f119"/>
              </a:cxn>
              <a:cxn ang="f69">
                <a:pos x="f120" y="f121"/>
              </a:cxn>
              <a:cxn ang="f69">
                <a:pos x="f122" y="f123"/>
              </a:cxn>
              <a:cxn ang="f69">
                <a:pos x="f124" y="f121"/>
              </a:cxn>
              <a:cxn ang="f69">
                <a:pos x="f125" y="f126"/>
              </a:cxn>
              <a:cxn ang="f69">
                <a:pos x="f125" y="f127"/>
              </a:cxn>
              <a:cxn ang="f69">
                <a:pos x="f128" y="f127"/>
              </a:cxn>
              <a:cxn ang="f69">
                <a:pos x="f122" y="f129"/>
              </a:cxn>
              <a:cxn ang="f69">
                <a:pos x="f130" y="f131"/>
              </a:cxn>
              <a:cxn ang="f69">
                <a:pos x="f132" y="f131"/>
              </a:cxn>
              <a:cxn ang="f69">
                <a:pos x="f118" y="f119"/>
              </a:cxn>
            </a:cxnLst>
            <a:rect l="f108" t="f111" r="f109" b="f110"/>
            <a:pathLst>
              <a:path w="914400" h="914400">
                <a:moveTo>
                  <a:pt x="f7" y="f5"/>
                </a:moveTo>
                <a:cubicBezTo>
                  <a:pt x="f8" y="f5"/>
                  <a:pt x="f5" y="f8"/>
                  <a:pt x="f5" y="f7"/>
                </a:cubicBezTo>
                <a:cubicBezTo>
                  <a:pt x="f5" y="f9"/>
                  <a:pt x="f8" y="f6"/>
                  <a:pt x="f7" y="f6"/>
                </a:cubicBezTo>
                <a:cubicBezTo>
                  <a:pt x="f9" y="f6"/>
                  <a:pt x="f6" y="f9"/>
                  <a:pt x="f6" y="f7"/>
                </a:cubicBezTo>
                <a:cubicBezTo>
                  <a:pt x="f6" y="f8"/>
                  <a:pt x="f9" y="f5"/>
                  <a:pt x="f7" y="f5"/>
                </a:cubicBezTo>
                <a:close/>
                <a:moveTo>
                  <a:pt x="f10" y="f11"/>
                </a:moveTo>
                <a:lnTo>
                  <a:pt x="f12" y="f13"/>
                </a:lnTo>
                <a:cubicBezTo>
                  <a:pt x="f14" y="f15"/>
                  <a:pt x="f16" y="f17"/>
                  <a:pt x="f18" y="f17"/>
                </a:cubicBezTo>
                <a:cubicBezTo>
                  <a:pt x="f19" y="f17"/>
                  <a:pt x="f20" y="f21"/>
                  <a:pt x="f22" y="f13"/>
                </a:cubicBezTo>
                <a:lnTo>
                  <a:pt x="f23" y="f24"/>
                </a:lnTo>
                <a:cubicBezTo>
                  <a:pt x="f25" y="f26"/>
                  <a:pt x="f25" y="f27"/>
                  <a:pt x="f23" y="f28"/>
                </a:cubicBezTo>
                <a:cubicBezTo>
                  <a:pt x="f29" y="f30"/>
                  <a:pt x="f31" y="f30"/>
                  <a:pt x="f32" y="f28"/>
                </a:cubicBezTo>
                <a:lnTo>
                  <a:pt x="f18" y="f33"/>
                </a:lnTo>
                <a:lnTo>
                  <a:pt x="f21" y="f34"/>
                </a:lnTo>
                <a:cubicBezTo>
                  <a:pt x="f35" y="f36"/>
                  <a:pt x="f37" y="f36"/>
                  <a:pt x="f38" y="f34"/>
                </a:cubicBezTo>
                <a:cubicBezTo>
                  <a:pt x="f39" y="f40"/>
                  <a:pt x="f39" y="f41"/>
                  <a:pt x="f10" y="f11"/>
                </a:cubicBezTo>
                <a:close/>
              </a:path>
            </a:pathLst>
          </a:custGeom>
          <a:solidFill>
            <a:srgbClr val="00B050"/>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Arial"/>
            </a:endParaRPr>
          </a:p>
        </p:txBody>
      </p:sp>
      <p:sp>
        <p:nvSpPr>
          <p:cNvPr id="31" name="Freeform: Shape 30">
            <a:extLst>
              <a:ext uri="{FF2B5EF4-FFF2-40B4-BE49-F238E27FC236}">
                <a16:creationId xmlns:a16="http://schemas.microsoft.com/office/drawing/2014/main" id="{F5B328F5-DFDE-2BA6-5337-D71F9A6AC178}"/>
              </a:ext>
            </a:extLst>
          </p:cNvPr>
          <p:cNvSpPr/>
          <p:nvPr/>
        </p:nvSpPr>
        <p:spPr>
          <a:xfrm>
            <a:off x="6311792" y="2939174"/>
            <a:ext cx="109106" cy="109106"/>
          </a:xfrm>
          <a:custGeom>
            <a:avLst/>
            <a:gdLst>
              <a:gd name="f0" fmla="val 10800000"/>
              <a:gd name="f1" fmla="val 5400000"/>
              <a:gd name="f2" fmla="val 180"/>
              <a:gd name="f3" fmla="val w"/>
              <a:gd name="f4" fmla="val h"/>
              <a:gd name="f5" fmla="val 0"/>
              <a:gd name="f6" fmla="val 914400"/>
              <a:gd name="f7" fmla="val 457200"/>
              <a:gd name="f8" fmla="val 204788"/>
              <a:gd name="f9" fmla="val 709613"/>
              <a:gd name="f10" fmla="val 692468"/>
              <a:gd name="f11" fmla="val 346710"/>
              <a:gd name="f12" fmla="val 423863"/>
              <a:gd name="f13" fmla="val 616268"/>
              <a:gd name="f14" fmla="val 415290"/>
              <a:gd name="f15" fmla="val 624840"/>
              <a:gd name="f16" fmla="val 402908"/>
              <a:gd name="f17" fmla="val 630555"/>
              <a:gd name="f18" fmla="val 390525"/>
              <a:gd name="f19" fmla="val 378143"/>
              <a:gd name="f20" fmla="val 365760"/>
              <a:gd name="f21" fmla="val 625793"/>
              <a:gd name="f22" fmla="val 357188"/>
              <a:gd name="f23" fmla="val 221933"/>
              <a:gd name="f24" fmla="val 481013"/>
              <a:gd name="f25" fmla="val 202883"/>
              <a:gd name="f26" fmla="val 461963"/>
              <a:gd name="f27" fmla="val 432435"/>
              <a:gd name="f28" fmla="val 413385"/>
              <a:gd name="f29" fmla="val 240983"/>
              <a:gd name="f30" fmla="val 394335"/>
              <a:gd name="f31" fmla="val 270510"/>
              <a:gd name="f32" fmla="val 289560"/>
              <a:gd name="f33" fmla="val 514350"/>
              <a:gd name="f34" fmla="val 279083"/>
              <a:gd name="f35" fmla="val 644843"/>
              <a:gd name="f36" fmla="val 260033"/>
              <a:gd name="f37" fmla="val 674370"/>
              <a:gd name="f38" fmla="val 693420"/>
              <a:gd name="f39" fmla="val 711518"/>
              <a:gd name="f40" fmla="val 298133"/>
              <a:gd name="f41" fmla="val 327660"/>
              <a:gd name="f42" fmla="+- 0 0 -90"/>
              <a:gd name="f43" fmla="*/ f3 1 914400"/>
              <a:gd name="f44" fmla="*/ f4 1 914400"/>
              <a:gd name="f45" fmla="val f5"/>
              <a:gd name="f46" fmla="val f6"/>
              <a:gd name="f47" fmla="*/ f42 f0 1"/>
              <a:gd name="f48" fmla="+- f46 0 f45"/>
              <a:gd name="f49" fmla="*/ f47 1 f2"/>
              <a:gd name="f50" fmla="*/ f48 1 914400"/>
              <a:gd name="f51" fmla="*/ 457200 f48 1"/>
              <a:gd name="f52" fmla="*/ 0 f48 1"/>
              <a:gd name="f53" fmla="*/ 914400 f48 1"/>
              <a:gd name="f54" fmla="*/ 692468 f48 1"/>
              <a:gd name="f55" fmla="*/ 346710 f48 1"/>
              <a:gd name="f56" fmla="*/ 423863 f48 1"/>
              <a:gd name="f57" fmla="*/ 616268 f48 1"/>
              <a:gd name="f58" fmla="*/ 390525 f48 1"/>
              <a:gd name="f59" fmla="*/ 630555 f48 1"/>
              <a:gd name="f60" fmla="*/ 357188 f48 1"/>
              <a:gd name="f61" fmla="*/ 221933 f48 1"/>
              <a:gd name="f62" fmla="*/ 481013 f48 1"/>
              <a:gd name="f63" fmla="*/ 413385 f48 1"/>
              <a:gd name="f64" fmla="*/ 289560 f48 1"/>
              <a:gd name="f65" fmla="*/ 514350 f48 1"/>
              <a:gd name="f66" fmla="*/ 625793 f48 1"/>
              <a:gd name="f67" fmla="*/ 279083 f48 1"/>
              <a:gd name="f68" fmla="*/ 693420 f48 1"/>
              <a:gd name="f69" fmla="+- f49 0 f1"/>
              <a:gd name="f70" fmla="*/ f51 1 914400"/>
              <a:gd name="f71" fmla="*/ f52 1 914400"/>
              <a:gd name="f72" fmla="*/ f53 1 914400"/>
              <a:gd name="f73" fmla="*/ f54 1 914400"/>
              <a:gd name="f74" fmla="*/ f55 1 914400"/>
              <a:gd name="f75" fmla="*/ f56 1 914400"/>
              <a:gd name="f76" fmla="*/ f57 1 914400"/>
              <a:gd name="f77" fmla="*/ f58 1 914400"/>
              <a:gd name="f78" fmla="*/ f59 1 914400"/>
              <a:gd name="f79" fmla="*/ f60 1 914400"/>
              <a:gd name="f80" fmla="*/ f61 1 914400"/>
              <a:gd name="f81" fmla="*/ f62 1 914400"/>
              <a:gd name="f82" fmla="*/ f63 1 914400"/>
              <a:gd name="f83" fmla="*/ f64 1 914400"/>
              <a:gd name="f84" fmla="*/ f65 1 914400"/>
              <a:gd name="f85" fmla="*/ f66 1 914400"/>
              <a:gd name="f86" fmla="*/ f67 1 914400"/>
              <a:gd name="f87" fmla="*/ f68 1 914400"/>
              <a:gd name="f88" fmla="*/ f45 1 f50"/>
              <a:gd name="f89" fmla="*/ f46 1 f50"/>
              <a:gd name="f90" fmla="*/ f70 1 f50"/>
              <a:gd name="f91" fmla="*/ f71 1 f50"/>
              <a:gd name="f92" fmla="*/ f72 1 f50"/>
              <a:gd name="f93" fmla="*/ f73 1 f50"/>
              <a:gd name="f94" fmla="*/ f74 1 f50"/>
              <a:gd name="f95" fmla="*/ f75 1 f50"/>
              <a:gd name="f96" fmla="*/ f76 1 f50"/>
              <a:gd name="f97" fmla="*/ f77 1 f50"/>
              <a:gd name="f98" fmla="*/ f78 1 f50"/>
              <a:gd name="f99" fmla="*/ f79 1 f50"/>
              <a:gd name="f100" fmla="*/ f80 1 f50"/>
              <a:gd name="f101" fmla="*/ f81 1 f50"/>
              <a:gd name="f102" fmla="*/ f82 1 f50"/>
              <a:gd name="f103" fmla="*/ f83 1 f50"/>
              <a:gd name="f104" fmla="*/ f84 1 f50"/>
              <a:gd name="f105" fmla="*/ f85 1 f50"/>
              <a:gd name="f106" fmla="*/ f86 1 f50"/>
              <a:gd name="f107" fmla="*/ f87 1 f50"/>
              <a:gd name="f108" fmla="*/ f88 f43 1"/>
              <a:gd name="f109" fmla="*/ f89 f43 1"/>
              <a:gd name="f110" fmla="*/ f89 f44 1"/>
              <a:gd name="f111" fmla="*/ f88 f44 1"/>
              <a:gd name="f112" fmla="*/ f90 f43 1"/>
              <a:gd name="f113" fmla="*/ f91 f44 1"/>
              <a:gd name="f114" fmla="*/ f91 f43 1"/>
              <a:gd name="f115" fmla="*/ f90 f44 1"/>
              <a:gd name="f116" fmla="*/ f92 f44 1"/>
              <a:gd name="f117" fmla="*/ f92 f43 1"/>
              <a:gd name="f118" fmla="*/ f93 f43 1"/>
              <a:gd name="f119" fmla="*/ f94 f44 1"/>
              <a:gd name="f120" fmla="*/ f95 f43 1"/>
              <a:gd name="f121" fmla="*/ f96 f44 1"/>
              <a:gd name="f122" fmla="*/ f97 f43 1"/>
              <a:gd name="f123" fmla="*/ f98 f44 1"/>
              <a:gd name="f124" fmla="*/ f99 f43 1"/>
              <a:gd name="f125" fmla="*/ f100 f43 1"/>
              <a:gd name="f126" fmla="*/ f101 f44 1"/>
              <a:gd name="f127" fmla="*/ f102 f44 1"/>
              <a:gd name="f128" fmla="*/ f103 f43 1"/>
              <a:gd name="f129" fmla="*/ f104 f44 1"/>
              <a:gd name="f130" fmla="*/ f105 f43 1"/>
              <a:gd name="f131" fmla="*/ f106 f44 1"/>
              <a:gd name="f132" fmla="*/ f107 f43 1"/>
            </a:gdLst>
            <a:ahLst/>
            <a:cxnLst>
              <a:cxn ang="3cd4">
                <a:pos x="hc" y="t"/>
              </a:cxn>
              <a:cxn ang="0">
                <a:pos x="r" y="vc"/>
              </a:cxn>
              <a:cxn ang="cd4">
                <a:pos x="hc" y="b"/>
              </a:cxn>
              <a:cxn ang="cd2">
                <a:pos x="l" y="vc"/>
              </a:cxn>
              <a:cxn ang="f69">
                <a:pos x="f112" y="f113"/>
              </a:cxn>
              <a:cxn ang="f69">
                <a:pos x="f114" y="f115"/>
              </a:cxn>
              <a:cxn ang="f69">
                <a:pos x="f112" y="f116"/>
              </a:cxn>
              <a:cxn ang="f69">
                <a:pos x="f117" y="f115"/>
              </a:cxn>
              <a:cxn ang="f69">
                <a:pos x="f112" y="f113"/>
              </a:cxn>
              <a:cxn ang="f69">
                <a:pos x="f118" y="f119"/>
              </a:cxn>
              <a:cxn ang="f69">
                <a:pos x="f120" y="f121"/>
              </a:cxn>
              <a:cxn ang="f69">
                <a:pos x="f122" y="f123"/>
              </a:cxn>
              <a:cxn ang="f69">
                <a:pos x="f124" y="f121"/>
              </a:cxn>
              <a:cxn ang="f69">
                <a:pos x="f125" y="f126"/>
              </a:cxn>
              <a:cxn ang="f69">
                <a:pos x="f125" y="f127"/>
              </a:cxn>
              <a:cxn ang="f69">
                <a:pos x="f128" y="f127"/>
              </a:cxn>
              <a:cxn ang="f69">
                <a:pos x="f122" y="f129"/>
              </a:cxn>
              <a:cxn ang="f69">
                <a:pos x="f130" y="f131"/>
              </a:cxn>
              <a:cxn ang="f69">
                <a:pos x="f132" y="f131"/>
              </a:cxn>
              <a:cxn ang="f69">
                <a:pos x="f118" y="f119"/>
              </a:cxn>
            </a:cxnLst>
            <a:rect l="f108" t="f111" r="f109" b="f110"/>
            <a:pathLst>
              <a:path w="914400" h="914400">
                <a:moveTo>
                  <a:pt x="f7" y="f5"/>
                </a:moveTo>
                <a:cubicBezTo>
                  <a:pt x="f8" y="f5"/>
                  <a:pt x="f5" y="f8"/>
                  <a:pt x="f5" y="f7"/>
                </a:cubicBezTo>
                <a:cubicBezTo>
                  <a:pt x="f5" y="f9"/>
                  <a:pt x="f8" y="f6"/>
                  <a:pt x="f7" y="f6"/>
                </a:cubicBezTo>
                <a:cubicBezTo>
                  <a:pt x="f9" y="f6"/>
                  <a:pt x="f6" y="f9"/>
                  <a:pt x="f6" y="f7"/>
                </a:cubicBezTo>
                <a:cubicBezTo>
                  <a:pt x="f6" y="f8"/>
                  <a:pt x="f9" y="f5"/>
                  <a:pt x="f7" y="f5"/>
                </a:cubicBezTo>
                <a:close/>
                <a:moveTo>
                  <a:pt x="f10" y="f11"/>
                </a:moveTo>
                <a:lnTo>
                  <a:pt x="f12" y="f13"/>
                </a:lnTo>
                <a:cubicBezTo>
                  <a:pt x="f14" y="f15"/>
                  <a:pt x="f16" y="f17"/>
                  <a:pt x="f18" y="f17"/>
                </a:cubicBezTo>
                <a:cubicBezTo>
                  <a:pt x="f19" y="f17"/>
                  <a:pt x="f20" y="f21"/>
                  <a:pt x="f22" y="f13"/>
                </a:cubicBezTo>
                <a:lnTo>
                  <a:pt x="f23" y="f24"/>
                </a:lnTo>
                <a:cubicBezTo>
                  <a:pt x="f25" y="f26"/>
                  <a:pt x="f25" y="f27"/>
                  <a:pt x="f23" y="f28"/>
                </a:cubicBezTo>
                <a:cubicBezTo>
                  <a:pt x="f29" y="f30"/>
                  <a:pt x="f31" y="f30"/>
                  <a:pt x="f32" y="f28"/>
                </a:cubicBezTo>
                <a:lnTo>
                  <a:pt x="f18" y="f33"/>
                </a:lnTo>
                <a:lnTo>
                  <a:pt x="f21" y="f34"/>
                </a:lnTo>
                <a:cubicBezTo>
                  <a:pt x="f35" y="f36"/>
                  <a:pt x="f37" y="f36"/>
                  <a:pt x="f38" y="f34"/>
                </a:cubicBezTo>
                <a:cubicBezTo>
                  <a:pt x="f39" y="f40"/>
                  <a:pt x="f39" y="f41"/>
                  <a:pt x="f10" y="f11"/>
                </a:cubicBezTo>
                <a:close/>
              </a:path>
            </a:pathLst>
          </a:custGeom>
          <a:solidFill>
            <a:srgbClr val="00B050"/>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Arial"/>
            </a:endParaRPr>
          </a:p>
        </p:txBody>
      </p:sp>
      <p:sp>
        <p:nvSpPr>
          <p:cNvPr id="32" name="Freeform: Shape 31">
            <a:extLst>
              <a:ext uri="{FF2B5EF4-FFF2-40B4-BE49-F238E27FC236}">
                <a16:creationId xmlns:a16="http://schemas.microsoft.com/office/drawing/2014/main" id="{8334AF98-B2B2-C292-F819-EC49FB4783B4}"/>
              </a:ext>
            </a:extLst>
          </p:cNvPr>
          <p:cNvSpPr/>
          <p:nvPr/>
        </p:nvSpPr>
        <p:spPr>
          <a:xfrm>
            <a:off x="6420889" y="2939174"/>
            <a:ext cx="109106" cy="109106"/>
          </a:xfrm>
          <a:custGeom>
            <a:avLst/>
            <a:gdLst>
              <a:gd name="f0" fmla="val 10800000"/>
              <a:gd name="f1" fmla="val 5400000"/>
              <a:gd name="f2" fmla="val 180"/>
              <a:gd name="f3" fmla="val w"/>
              <a:gd name="f4" fmla="val h"/>
              <a:gd name="f5" fmla="val 0"/>
              <a:gd name="f6" fmla="val 914400"/>
              <a:gd name="f7" fmla="val 457200"/>
              <a:gd name="f8" fmla="val 204788"/>
              <a:gd name="f9" fmla="val 709613"/>
              <a:gd name="f10" fmla="val 692468"/>
              <a:gd name="f11" fmla="val 346710"/>
              <a:gd name="f12" fmla="val 423863"/>
              <a:gd name="f13" fmla="val 616268"/>
              <a:gd name="f14" fmla="val 415290"/>
              <a:gd name="f15" fmla="val 624840"/>
              <a:gd name="f16" fmla="val 402908"/>
              <a:gd name="f17" fmla="val 630555"/>
              <a:gd name="f18" fmla="val 390525"/>
              <a:gd name="f19" fmla="val 378143"/>
              <a:gd name="f20" fmla="val 365760"/>
              <a:gd name="f21" fmla="val 625793"/>
              <a:gd name="f22" fmla="val 357188"/>
              <a:gd name="f23" fmla="val 221933"/>
              <a:gd name="f24" fmla="val 481013"/>
              <a:gd name="f25" fmla="val 202883"/>
              <a:gd name="f26" fmla="val 461963"/>
              <a:gd name="f27" fmla="val 432435"/>
              <a:gd name="f28" fmla="val 413385"/>
              <a:gd name="f29" fmla="val 240983"/>
              <a:gd name="f30" fmla="val 394335"/>
              <a:gd name="f31" fmla="val 270510"/>
              <a:gd name="f32" fmla="val 289560"/>
              <a:gd name="f33" fmla="val 514350"/>
              <a:gd name="f34" fmla="val 279083"/>
              <a:gd name="f35" fmla="val 644843"/>
              <a:gd name="f36" fmla="val 260033"/>
              <a:gd name="f37" fmla="val 674370"/>
              <a:gd name="f38" fmla="val 693420"/>
              <a:gd name="f39" fmla="val 711518"/>
              <a:gd name="f40" fmla="val 298133"/>
              <a:gd name="f41" fmla="val 327660"/>
              <a:gd name="f42" fmla="+- 0 0 -90"/>
              <a:gd name="f43" fmla="*/ f3 1 914400"/>
              <a:gd name="f44" fmla="*/ f4 1 914400"/>
              <a:gd name="f45" fmla="val f5"/>
              <a:gd name="f46" fmla="val f6"/>
              <a:gd name="f47" fmla="*/ f42 f0 1"/>
              <a:gd name="f48" fmla="+- f46 0 f45"/>
              <a:gd name="f49" fmla="*/ f47 1 f2"/>
              <a:gd name="f50" fmla="*/ f48 1 914400"/>
              <a:gd name="f51" fmla="*/ 457200 f48 1"/>
              <a:gd name="f52" fmla="*/ 0 f48 1"/>
              <a:gd name="f53" fmla="*/ 914400 f48 1"/>
              <a:gd name="f54" fmla="*/ 692468 f48 1"/>
              <a:gd name="f55" fmla="*/ 346710 f48 1"/>
              <a:gd name="f56" fmla="*/ 423863 f48 1"/>
              <a:gd name="f57" fmla="*/ 616268 f48 1"/>
              <a:gd name="f58" fmla="*/ 390525 f48 1"/>
              <a:gd name="f59" fmla="*/ 630555 f48 1"/>
              <a:gd name="f60" fmla="*/ 357188 f48 1"/>
              <a:gd name="f61" fmla="*/ 221933 f48 1"/>
              <a:gd name="f62" fmla="*/ 481013 f48 1"/>
              <a:gd name="f63" fmla="*/ 413385 f48 1"/>
              <a:gd name="f64" fmla="*/ 289560 f48 1"/>
              <a:gd name="f65" fmla="*/ 514350 f48 1"/>
              <a:gd name="f66" fmla="*/ 625793 f48 1"/>
              <a:gd name="f67" fmla="*/ 279083 f48 1"/>
              <a:gd name="f68" fmla="*/ 693420 f48 1"/>
              <a:gd name="f69" fmla="+- f49 0 f1"/>
              <a:gd name="f70" fmla="*/ f51 1 914400"/>
              <a:gd name="f71" fmla="*/ f52 1 914400"/>
              <a:gd name="f72" fmla="*/ f53 1 914400"/>
              <a:gd name="f73" fmla="*/ f54 1 914400"/>
              <a:gd name="f74" fmla="*/ f55 1 914400"/>
              <a:gd name="f75" fmla="*/ f56 1 914400"/>
              <a:gd name="f76" fmla="*/ f57 1 914400"/>
              <a:gd name="f77" fmla="*/ f58 1 914400"/>
              <a:gd name="f78" fmla="*/ f59 1 914400"/>
              <a:gd name="f79" fmla="*/ f60 1 914400"/>
              <a:gd name="f80" fmla="*/ f61 1 914400"/>
              <a:gd name="f81" fmla="*/ f62 1 914400"/>
              <a:gd name="f82" fmla="*/ f63 1 914400"/>
              <a:gd name="f83" fmla="*/ f64 1 914400"/>
              <a:gd name="f84" fmla="*/ f65 1 914400"/>
              <a:gd name="f85" fmla="*/ f66 1 914400"/>
              <a:gd name="f86" fmla="*/ f67 1 914400"/>
              <a:gd name="f87" fmla="*/ f68 1 914400"/>
              <a:gd name="f88" fmla="*/ f45 1 f50"/>
              <a:gd name="f89" fmla="*/ f46 1 f50"/>
              <a:gd name="f90" fmla="*/ f70 1 f50"/>
              <a:gd name="f91" fmla="*/ f71 1 f50"/>
              <a:gd name="f92" fmla="*/ f72 1 f50"/>
              <a:gd name="f93" fmla="*/ f73 1 f50"/>
              <a:gd name="f94" fmla="*/ f74 1 f50"/>
              <a:gd name="f95" fmla="*/ f75 1 f50"/>
              <a:gd name="f96" fmla="*/ f76 1 f50"/>
              <a:gd name="f97" fmla="*/ f77 1 f50"/>
              <a:gd name="f98" fmla="*/ f78 1 f50"/>
              <a:gd name="f99" fmla="*/ f79 1 f50"/>
              <a:gd name="f100" fmla="*/ f80 1 f50"/>
              <a:gd name="f101" fmla="*/ f81 1 f50"/>
              <a:gd name="f102" fmla="*/ f82 1 f50"/>
              <a:gd name="f103" fmla="*/ f83 1 f50"/>
              <a:gd name="f104" fmla="*/ f84 1 f50"/>
              <a:gd name="f105" fmla="*/ f85 1 f50"/>
              <a:gd name="f106" fmla="*/ f86 1 f50"/>
              <a:gd name="f107" fmla="*/ f87 1 f50"/>
              <a:gd name="f108" fmla="*/ f88 f43 1"/>
              <a:gd name="f109" fmla="*/ f89 f43 1"/>
              <a:gd name="f110" fmla="*/ f89 f44 1"/>
              <a:gd name="f111" fmla="*/ f88 f44 1"/>
              <a:gd name="f112" fmla="*/ f90 f43 1"/>
              <a:gd name="f113" fmla="*/ f91 f44 1"/>
              <a:gd name="f114" fmla="*/ f91 f43 1"/>
              <a:gd name="f115" fmla="*/ f90 f44 1"/>
              <a:gd name="f116" fmla="*/ f92 f44 1"/>
              <a:gd name="f117" fmla="*/ f92 f43 1"/>
              <a:gd name="f118" fmla="*/ f93 f43 1"/>
              <a:gd name="f119" fmla="*/ f94 f44 1"/>
              <a:gd name="f120" fmla="*/ f95 f43 1"/>
              <a:gd name="f121" fmla="*/ f96 f44 1"/>
              <a:gd name="f122" fmla="*/ f97 f43 1"/>
              <a:gd name="f123" fmla="*/ f98 f44 1"/>
              <a:gd name="f124" fmla="*/ f99 f43 1"/>
              <a:gd name="f125" fmla="*/ f100 f43 1"/>
              <a:gd name="f126" fmla="*/ f101 f44 1"/>
              <a:gd name="f127" fmla="*/ f102 f44 1"/>
              <a:gd name="f128" fmla="*/ f103 f43 1"/>
              <a:gd name="f129" fmla="*/ f104 f44 1"/>
              <a:gd name="f130" fmla="*/ f105 f43 1"/>
              <a:gd name="f131" fmla="*/ f106 f44 1"/>
              <a:gd name="f132" fmla="*/ f107 f43 1"/>
            </a:gdLst>
            <a:ahLst/>
            <a:cxnLst>
              <a:cxn ang="3cd4">
                <a:pos x="hc" y="t"/>
              </a:cxn>
              <a:cxn ang="0">
                <a:pos x="r" y="vc"/>
              </a:cxn>
              <a:cxn ang="cd4">
                <a:pos x="hc" y="b"/>
              </a:cxn>
              <a:cxn ang="cd2">
                <a:pos x="l" y="vc"/>
              </a:cxn>
              <a:cxn ang="f69">
                <a:pos x="f112" y="f113"/>
              </a:cxn>
              <a:cxn ang="f69">
                <a:pos x="f114" y="f115"/>
              </a:cxn>
              <a:cxn ang="f69">
                <a:pos x="f112" y="f116"/>
              </a:cxn>
              <a:cxn ang="f69">
                <a:pos x="f117" y="f115"/>
              </a:cxn>
              <a:cxn ang="f69">
                <a:pos x="f112" y="f113"/>
              </a:cxn>
              <a:cxn ang="f69">
                <a:pos x="f118" y="f119"/>
              </a:cxn>
              <a:cxn ang="f69">
                <a:pos x="f120" y="f121"/>
              </a:cxn>
              <a:cxn ang="f69">
                <a:pos x="f122" y="f123"/>
              </a:cxn>
              <a:cxn ang="f69">
                <a:pos x="f124" y="f121"/>
              </a:cxn>
              <a:cxn ang="f69">
                <a:pos x="f125" y="f126"/>
              </a:cxn>
              <a:cxn ang="f69">
                <a:pos x="f125" y="f127"/>
              </a:cxn>
              <a:cxn ang="f69">
                <a:pos x="f128" y="f127"/>
              </a:cxn>
              <a:cxn ang="f69">
                <a:pos x="f122" y="f129"/>
              </a:cxn>
              <a:cxn ang="f69">
                <a:pos x="f130" y="f131"/>
              </a:cxn>
              <a:cxn ang="f69">
                <a:pos x="f132" y="f131"/>
              </a:cxn>
              <a:cxn ang="f69">
                <a:pos x="f118" y="f119"/>
              </a:cxn>
            </a:cxnLst>
            <a:rect l="f108" t="f111" r="f109" b="f110"/>
            <a:pathLst>
              <a:path w="914400" h="914400">
                <a:moveTo>
                  <a:pt x="f7" y="f5"/>
                </a:moveTo>
                <a:cubicBezTo>
                  <a:pt x="f8" y="f5"/>
                  <a:pt x="f5" y="f8"/>
                  <a:pt x="f5" y="f7"/>
                </a:cubicBezTo>
                <a:cubicBezTo>
                  <a:pt x="f5" y="f9"/>
                  <a:pt x="f8" y="f6"/>
                  <a:pt x="f7" y="f6"/>
                </a:cubicBezTo>
                <a:cubicBezTo>
                  <a:pt x="f9" y="f6"/>
                  <a:pt x="f6" y="f9"/>
                  <a:pt x="f6" y="f7"/>
                </a:cubicBezTo>
                <a:cubicBezTo>
                  <a:pt x="f6" y="f8"/>
                  <a:pt x="f9" y="f5"/>
                  <a:pt x="f7" y="f5"/>
                </a:cubicBezTo>
                <a:close/>
                <a:moveTo>
                  <a:pt x="f10" y="f11"/>
                </a:moveTo>
                <a:lnTo>
                  <a:pt x="f12" y="f13"/>
                </a:lnTo>
                <a:cubicBezTo>
                  <a:pt x="f14" y="f15"/>
                  <a:pt x="f16" y="f17"/>
                  <a:pt x="f18" y="f17"/>
                </a:cubicBezTo>
                <a:cubicBezTo>
                  <a:pt x="f19" y="f17"/>
                  <a:pt x="f20" y="f21"/>
                  <a:pt x="f22" y="f13"/>
                </a:cubicBezTo>
                <a:lnTo>
                  <a:pt x="f23" y="f24"/>
                </a:lnTo>
                <a:cubicBezTo>
                  <a:pt x="f25" y="f26"/>
                  <a:pt x="f25" y="f27"/>
                  <a:pt x="f23" y="f28"/>
                </a:cubicBezTo>
                <a:cubicBezTo>
                  <a:pt x="f29" y="f30"/>
                  <a:pt x="f31" y="f30"/>
                  <a:pt x="f32" y="f28"/>
                </a:cubicBezTo>
                <a:lnTo>
                  <a:pt x="f18" y="f33"/>
                </a:lnTo>
                <a:lnTo>
                  <a:pt x="f21" y="f34"/>
                </a:lnTo>
                <a:cubicBezTo>
                  <a:pt x="f35" y="f36"/>
                  <a:pt x="f37" y="f36"/>
                  <a:pt x="f38" y="f34"/>
                </a:cubicBezTo>
                <a:cubicBezTo>
                  <a:pt x="f39" y="f40"/>
                  <a:pt x="f39" y="f41"/>
                  <a:pt x="f10" y="f11"/>
                </a:cubicBezTo>
                <a:close/>
              </a:path>
            </a:pathLst>
          </a:custGeom>
          <a:solidFill>
            <a:srgbClr val="00B050"/>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Arial"/>
            </a:endParaRPr>
          </a:p>
        </p:txBody>
      </p:sp>
      <p:sp>
        <p:nvSpPr>
          <p:cNvPr id="33" name="Freeform: Shape 32">
            <a:extLst>
              <a:ext uri="{FF2B5EF4-FFF2-40B4-BE49-F238E27FC236}">
                <a16:creationId xmlns:a16="http://schemas.microsoft.com/office/drawing/2014/main" id="{6986D2CC-8DEB-97E8-DD49-6EB0BAF87647}"/>
              </a:ext>
            </a:extLst>
          </p:cNvPr>
          <p:cNvSpPr/>
          <p:nvPr/>
        </p:nvSpPr>
        <p:spPr>
          <a:xfrm>
            <a:off x="6534375" y="2939174"/>
            <a:ext cx="109106" cy="109106"/>
          </a:xfrm>
          <a:custGeom>
            <a:avLst/>
            <a:gdLst>
              <a:gd name="f0" fmla="val 10800000"/>
              <a:gd name="f1" fmla="val 5400000"/>
              <a:gd name="f2" fmla="val 180"/>
              <a:gd name="f3" fmla="val w"/>
              <a:gd name="f4" fmla="val h"/>
              <a:gd name="f5" fmla="val 0"/>
              <a:gd name="f6" fmla="val 914400"/>
              <a:gd name="f7" fmla="val 457200"/>
              <a:gd name="f8" fmla="val 204788"/>
              <a:gd name="f9" fmla="val 709613"/>
              <a:gd name="f10" fmla="val 692468"/>
              <a:gd name="f11" fmla="val 346710"/>
              <a:gd name="f12" fmla="val 423863"/>
              <a:gd name="f13" fmla="val 616268"/>
              <a:gd name="f14" fmla="val 415290"/>
              <a:gd name="f15" fmla="val 624840"/>
              <a:gd name="f16" fmla="val 402908"/>
              <a:gd name="f17" fmla="val 630555"/>
              <a:gd name="f18" fmla="val 390525"/>
              <a:gd name="f19" fmla="val 378143"/>
              <a:gd name="f20" fmla="val 365760"/>
              <a:gd name="f21" fmla="val 625793"/>
              <a:gd name="f22" fmla="val 357188"/>
              <a:gd name="f23" fmla="val 221933"/>
              <a:gd name="f24" fmla="val 481013"/>
              <a:gd name="f25" fmla="val 202883"/>
              <a:gd name="f26" fmla="val 461963"/>
              <a:gd name="f27" fmla="val 432435"/>
              <a:gd name="f28" fmla="val 413385"/>
              <a:gd name="f29" fmla="val 240983"/>
              <a:gd name="f30" fmla="val 394335"/>
              <a:gd name="f31" fmla="val 270510"/>
              <a:gd name="f32" fmla="val 289560"/>
              <a:gd name="f33" fmla="val 514350"/>
              <a:gd name="f34" fmla="val 279083"/>
              <a:gd name="f35" fmla="val 644843"/>
              <a:gd name="f36" fmla="val 260033"/>
              <a:gd name="f37" fmla="val 674370"/>
              <a:gd name="f38" fmla="val 693420"/>
              <a:gd name="f39" fmla="val 711518"/>
              <a:gd name="f40" fmla="val 298133"/>
              <a:gd name="f41" fmla="val 327660"/>
              <a:gd name="f42" fmla="+- 0 0 -90"/>
              <a:gd name="f43" fmla="*/ f3 1 914400"/>
              <a:gd name="f44" fmla="*/ f4 1 914400"/>
              <a:gd name="f45" fmla="val f5"/>
              <a:gd name="f46" fmla="val f6"/>
              <a:gd name="f47" fmla="*/ f42 f0 1"/>
              <a:gd name="f48" fmla="+- f46 0 f45"/>
              <a:gd name="f49" fmla="*/ f47 1 f2"/>
              <a:gd name="f50" fmla="*/ f48 1 914400"/>
              <a:gd name="f51" fmla="*/ 457200 f48 1"/>
              <a:gd name="f52" fmla="*/ 0 f48 1"/>
              <a:gd name="f53" fmla="*/ 914400 f48 1"/>
              <a:gd name="f54" fmla="*/ 692468 f48 1"/>
              <a:gd name="f55" fmla="*/ 346710 f48 1"/>
              <a:gd name="f56" fmla="*/ 423863 f48 1"/>
              <a:gd name="f57" fmla="*/ 616268 f48 1"/>
              <a:gd name="f58" fmla="*/ 390525 f48 1"/>
              <a:gd name="f59" fmla="*/ 630555 f48 1"/>
              <a:gd name="f60" fmla="*/ 357188 f48 1"/>
              <a:gd name="f61" fmla="*/ 221933 f48 1"/>
              <a:gd name="f62" fmla="*/ 481013 f48 1"/>
              <a:gd name="f63" fmla="*/ 413385 f48 1"/>
              <a:gd name="f64" fmla="*/ 289560 f48 1"/>
              <a:gd name="f65" fmla="*/ 514350 f48 1"/>
              <a:gd name="f66" fmla="*/ 625793 f48 1"/>
              <a:gd name="f67" fmla="*/ 279083 f48 1"/>
              <a:gd name="f68" fmla="*/ 693420 f48 1"/>
              <a:gd name="f69" fmla="+- f49 0 f1"/>
              <a:gd name="f70" fmla="*/ f51 1 914400"/>
              <a:gd name="f71" fmla="*/ f52 1 914400"/>
              <a:gd name="f72" fmla="*/ f53 1 914400"/>
              <a:gd name="f73" fmla="*/ f54 1 914400"/>
              <a:gd name="f74" fmla="*/ f55 1 914400"/>
              <a:gd name="f75" fmla="*/ f56 1 914400"/>
              <a:gd name="f76" fmla="*/ f57 1 914400"/>
              <a:gd name="f77" fmla="*/ f58 1 914400"/>
              <a:gd name="f78" fmla="*/ f59 1 914400"/>
              <a:gd name="f79" fmla="*/ f60 1 914400"/>
              <a:gd name="f80" fmla="*/ f61 1 914400"/>
              <a:gd name="f81" fmla="*/ f62 1 914400"/>
              <a:gd name="f82" fmla="*/ f63 1 914400"/>
              <a:gd name="f83" fmla="*/ f64 1 914400"/>
              <a:gd name="f84" fmla="*/ f65 1 914400"/>
              <a:gd name="f85" fmla="*/ f66 1 914400"/>
              <a:gd name="f86" fmla="*/ f67 1 914400"/>
              <a:gd name="f87" fmla="*/ f68 1 914400"/>
              <a:gd name="f88" fmla="*/ f45 1 f50"/>
              <a:gd name="f89" fmla="*/ f46 1 f50"/>
              <a:gd name="f90" fmla="*/ f70 1 f50"/>
              <a:gd name="f91" fmla="*/ f71 1 f50"/>
              <a:gd name="f92" fmla="*/ f72 1 f50"/>
              <a:gd name="f93" fmla="*/ f73 1 f50"/>
              <a:gd name="f94" fmla="*/ f74 1 f50"/>
              <a:gd name="f95" fmla="*/ f75 1 f50"/>
              <a:gd name="f96" fmla="*/ f76 1 f50"/>
              <a:gd name="f97" fmla="*/ f77 1 f50"/>
              <a:gd name="f98" fmla="*/ f78 1 f50"/>
              <a:gd name="f99" fmla="*/ f79 1 f50"/>
              <a:gd name="f100" fmla="*/ f80 1 f50"/>
              <a:gd name="f101" fmla="*/ f81 1 f50"/>
              <a:gd name="f102" fmla="*/ f82 1 f50"/>
              <a:gd name="f103" fmla="*/ f83 1 f50"/>
              <a:gd name="f104" fmla="*/ f84 1 f50"/>
              <a:gd name="f105" fmla="*/ f85 1 f50"/>
              <a:gd name="f106" fmla="*/ f86 1 f50"/>
              <a:gd name="f107" fmla="*/ f87 1 f50"/>
              <a:gd name="f108" fmla="*/ f88 f43 1"/>
              <a:gd name="f109" fmla="*/ f89 f43 1"/>
              <a:gd name="f110" fmla="*/ f89 f44 1"/>
              <a:gd name="f111" fmla="*/ f88 f44 1"/>
              <a:gd name="f112" fmla="*/ f90 f43 1"/>
              <a:gd name="f113" fmla="*/ f91 f44 1"/>
              <a:gd name="f114" fmla="*/ f91 f43 1"/>
              <a:gd name="f115" fmla="*/ f90 f44 1"/>
              <a:gd name="f116" fmla="*/ f92 f44 1"/>
              <a:gd name="f117" fmla="*/ f92 f43 1"/>
              <a:gd name="f118" fmla="*/ f93 f43 1"/>
              <a:gd name="f119" fmla="*/ f94 f44 1"/>
              <a:gd name="f120" fmla="*/ f95 f43 1"/>
              <a:gd name="f121" fmla="*/ f96 f44 1"/>
              <a:gd name="f122" fmla="*/ f97 f43 1"/>
              <a:gd name="f123" fmla="*/ f98 f44 1"/>
              <a:gd name="f124" fmla="*/ f99 f43 1"/>
              <a:gd name="f125" fmla="*/ f100 f43 1"/>
              <a:gd name="f126" fmla="*/ f101 f44 1"/>
              <a:gd name="f127" fmla="*/ f102 f44 1"/>
              <a:gd name="f128" fmla="*/ f103 f43 1"/>
              <a:gd name="f129" fmla="*/ f104 f44 1"/>
              <a:gd name="f130" fmla="*/ f105 f43 1"/>
              <a:gd name="f131" fmla="*/ f106 f44 1"/>
              <a:gd name="f132" fmla="*/ f107 f43 1"/>
            </a:gdLst>
            <a:ahLst/>
            <a:cxnLst>
              <a:cxn ang="3cd4">
                <a:pos x="hc" y="t"/>
              </a:cxn>
              <a:cxn ang="0">
                <a:pos x="r" y="vc"/>
              </a:cxn>
              <a:cxn ang="cd4">
                <a:pos x="hc" y="b"/>
              </a:cxn>
              <a:cxn ang="cd2">
                <a:pos x="l" y="vc"/>
              </a:cxn>
              <a:cxn ang="f69">
                <a:pos x="f112" y="f113"/>
              </a:cxn>
              <a:cxn ang="f69">
                <a:pos x="f114" y="f115"/>
              </a:cxn>
              <a:cxn ang="f69">
                <a:pos x="f112" y="f116"/>
              </a:cxn>
              <a:cxn ang="f69">
                <a:pos x="f117" y="f115"/>
              </a:cxn>
              <a:cxn ang="f69">
                <a:pos x="f112" y="f113"/>
              </a:cxn>
              <a:cxn ang="f69">
                <a:pos x="f118" y="f119"/>
              </a:cxn>
              <a:cxn ang="f69">
                <a:pos x="f120" y="f121"/>
              </a:cxn>
              <a:cxn ang="f69">
                <a:pos x="f122" y="f123"/>
              </a:cxn>
              <a:cxn ang="f69">
                <a:pos x="f124" y="f121"/>
              </a:cxn>
              <a:cxn ang="f69">
                <a:pos x="f125" y="f126"/>
              </a:cxn>
              <a:cxn ang="f69">
                <a:pos x="f125" y="f127"/>
              </a:cxn>
              <a:cxn ang="f69">
                <a:pos x="f128" y="f127"/>
              </a:cxn>
              <a:cxn ang="f69">
                <a:pos x="f122" y="f129"/>
              </a:cxn>
              <a:cxn ang="f69">
                <a:pos x="f130" y="f131"/>
              </a:cxn>
              <a:cxn ang="f69">
                <a:pos x="f132" y="f131"/>
              </a:cxn>
              <a:cxn ang="f69">
                <a:pos x="f118" y="f119"/>
              </a:cxn>
            </a:cxnLst>
            <a:rect l="f108" t="f111" r="f109" b="f110"/>
            <a:pathLst>
              <a:path w="914400" h="914400">
                <a:moveTo>
                  <a:pt x="f7" y="f5"/>
                </a:moveTo>
                <a:cubicBezTo>
                  <a:pt x="f8" y="f5"/>
                  <a:pt x="f5" y="f8"/>
                  <a:pt x="f5" y="f7"/>
                </a:cubicBezTo>
                <a:cubicBezTo>
                  <a:pt x="f5" y="f9"/>
                  <a:pt x="f8" y="f6"/>
                  <a:pt x="f7" y="f6"/>
                </a:cubicBezTo>
                <a:cubicBezTo>
                  <a:pt x="f9" y="f6"/>
                  <a:pt x="f6" y="f9"/>
                  <a:pt x="f6" y="f7"/>
                </a:cubicBezTo>
                <a:cubicBezTo>
                  <a:pt x="f6" y="f8"/>
                  <a:pt x="f9" y="f5"/>
                  <a:pt x="f7" y="f5"/>
                </a:cubicBezTo>
                <a:close/>
                <a:moveTo>
                  <a:pt x="f10" y="f11"/>
                </a:moveTo>
                <a:lnTo>
                  <a:pt x="f12" y="f13"/>
                </a:lnTo>
                <a:cubicBezTo>
                  <a:pt x="f14" y="f15"/>
                  <a:pt x="f16" y="f17"/>
                  <a:pt x="f18" y="f17"/>
                </a:cubicBezTo>
                <a:cubicBezTo>
                  <a:pt x="f19" y="f17"/>
                  <a:pt x="f20" y="f21"/>
                  <a:pt x="f22" y="f13"/>
                </a:cubicBezTo>
                <a:lnTo>
                  <a:pt x="f23" y="f24"/>
                </a:lnTo>
                <a:cubicBezTo>
                  <a:pt x="f25" y="f26"/>
                  <a:pt x="f25" y="f27"/>
                  <a:pt x="f23" y="f28"/>
                </a:cubicBezTo>
                <a:cubicBezTo>
                  <a:pt x="f29" y="f30"/>
                  <a:pt x="f31" y="f30"/>
                  <a:pt x="f32" y="f28"/>
                </a:cubicBezTo>
                <a:lnTo>
                  <a:pt x="f18" y="f33"/>
                </a:lnTo>
                <a:lnTo>
                  <a:pt x="f21" y="f34"/>
                </a:lnTo>
                <a:cubicBezTo>
                  <a:pt x="f35" y="f36"/>
                  <a:pt x="f37" y="f36"/>
                  <a:pt x="f38" y="f34"/>
                </a:cubicBezTo>
                <a:cubicBezTo>
                  <a:pt x="f39" y="f40"/>
                  <a:pt x="f39" y="f41"/>
                  <a:pt x="f10" y="f11"/>
                </a:cubicBezTo>
                <a:close/>
              </a:path>
            </a:pathLst>
          </a:custGeom>
          <a:solidFill>
            <a:srgbClr val="00B050"/>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Arial"/>
            </a:endParaRPr>
          </a:p>
        </p:txBody>
      </p:sp>
      <p:sp>
        <p:nvSpPr>
          <p:cNvPr id="34" name="Freeform: Shape 33">
            <a:extLst>
              <a:ext uri="{FF2B5EF4-FFF2-40B4-BE49-F238E27FC236}">
                <a16:creationId xmlns:a16="http://schemas.microsoft.com/office/drawing/2014/main" id="{014125EA-9D66-7C68-C29E-F23D00CBE521}"/>
              </a:ext>
            </a:extLst>
          </p:cNvPr>
          <p:cNvSpPr/>
          <p:nvPr/>
        </p:nvSpPr>
        <p:spPr>
          <a:xfrm>
            <a:off x="6643472" y="2939174"/>
            <a:ext cx="109106" cy="109106"/>
          </a:xfrm>
          <a:custGeom>
            <a:avLst/>
            <a:gdLst>
              <a:gd name="f0" fmla="val 10800000"/>
              <a:gd name="f1" fmla="val 5400000"/>
              <a:gd name="f2" fmla="val 180"/>
              <a:gd name="f3" fmla="val w"/>
              <a:gd name="f4" fmla="val h"/>
              <a:gd name="f5" fmla="val 0"/>
              <a:gd name="f6" fmla="val 914400"/>
              <a:gd name="f7" fmla="val 457200"/>
              <a:gd name="f8" fmla="val 204788"/>
              <a:gd name="f9" fmla="val 709613"/>
              <a:gd name="f10" fmla="val 692468"/>
              <a:gd name="f11" fmla="val 346710"/>
              <a:gd name="f12" fmla="val 423863"/>
              <a:gd name="f13" fmla="val 616268"/>
              <a:gd name="f14" fmla="val 415290"/>
              <a:gd name="f15" fmla="val 624840"/>
              <a:gd name="f16" fmla="val 402908"/>
              <a:gd name="f17" fmla="val 630555"/>
              <a:gd name="f18" fmla="val 390525"/>
              <a:gd name="f19" fmla="val 378143"/>
              <a:gd name="f20" fmla="val 365760"/>
              <a:gd name="f21" fmla="val 625793"/>
              <a:gd name="f22" fmla="val 357188"/>
              <a:gd name="f23" fmla="val 221933"/>
              <a:gd name="f24" fmla="val 481013"/>
              <a:gd name="f25" fmla="val 202883"/>
              <a:gd name="f26" fmla="val 461963"/>
              <a:gd name="f27" fmla="val 432435"/>
              <a:gd name="f28" fmla="val 413385"/>
              <a:gd name="f29" fmla="val 240983"/>
              <a:gd name="f30" fmla="val 394335"/>
              <a:gd name="f31" fmla="val 270510"/>
              <a:gd name="f32" fmla="val 289560"/>
              <a:gd name="f33" fmla="val 514350"/>
              <a:gd name="f34" fmla="val 279083"/>
              <a:gd name="f35" fmla="val 644843"/>
              <a:gd name="f36" fmla="val 260033"/>
              <a:gd name="f37" fmla="val 674370"/>
              <a:gd name="f38" fmla="val 693420"/>
              <a:gd name="f39" fmla="val 711518"/>
              <a:gd name="f40" fmla="val 298133"/>
              <a:gd name="f41" fmla="val 327660"/>
              <a:gd name="f42" fmla="+- 0 0 -90"/>
              <a:gd name="f43" fmla="*/ f3 1 914400"/>
              <a:gd name="f44" fmla="*/ f4 1 914400"/>
              <a:gd name="f45" fmla="val f5"/>
              <a:gd name="f46" fmla="val f6"/>
              <a:gd name="f47" fmla="*/ f42 f0 1"/>
              <a:gd name="f48" fmla="+- f46 0 f45"/>
              <a:gd name="f49" fmla="*/ f47 1 f2"/>
              <a:gd name="f50" fmla="*/ f48 1 914400"/>
              <a:gd name="f51" fmla="*/ 457200 f48 1"/>
              <a:gd name="f52" fmla="*/ 0 f48 1"/>
              <a:gd name="f53" fmla="*/ 914400 f48 1"/>
              <a:gd name="f54" fmla="*/ 692468 f48 1"/>
              <a:gd name="f55" fmla="*/ 346710 f48 1"/>
              <a:gd name="f56" fmla="*/ 423863 f48 1"/>
              <a:gd name="f57" fmla="*/ 616268 f48 1"/>
              <a:gd name="f58" fmla="*/ 390525 f48 1"/>
              <a:gd name="f59" fmla="*/ 630555 f48 1"/>
              <a:gd name="f60" fmla="*/ 357188 f48 1"/>
              <a:gd name="f61" fmla="*/ 221933 f48 1"/>
              <a:gd name="f62" fmla="*/ 481013 f48 1"/>
              <a:gd name="f63" fmla="*/ 413385 f48 1"/>
              <a:gd name="f64" fmla="*/ 289560 f48 1"/>
              <a:gd name="f65" fmla="*/ 514350 f48 1"/>
              <a:gd name="f66" fmla="*/ 625793 f48 1"/>
              <a:gd name="f67" fmla="*/ 279083 f48 1"/>
              <a:gd name="f68" fmla="*/ 693420 f48 1"/>
              <a:gd name="f69" fmla="+- f49 0 f1"/>
              <a:gd name="f70" fmla="*/ f51 1 914400"/>
              <a:gd name="f71" fmla="*/ f52 1 914400"/>
              <a:gd name="f72" fmla="*/ f53 1 914400"/>
              <a:gd name="f73" fmla="*/ f54 1 914400"/>
              <a:gd name="f74" fmla="*/ f55 1 914400"/>
              <a:gd name="f75" fmla="*/ f56 1 914400"/>
              <a:gd name="f76" fmla="*/ f57 1 914400"/>
              <a:gd name="f77" fmla="*/ f58 1 914400"/>
              <a:gd name="f78" fmla="*/ f59 1 914400"/>
              <a:gd name="f79" fmla="*/ f60 1 914400"/>
              <a:gd name="f80" fmla="*/ f61 1 914400"/>
              <a:gd name="f81" fmla="*/ f62 1 914400"/>
              <a:gd name="f82" fmla="*/ f63 1 914400"/>
              <a:gd name="f83" fmla="*/ f64 1 914400"/>
              <a:gd name="f84" fmla="*/ f65 1 914400"/>
              <a:gd name="f85" fmla="*/ f66 1 914400"/>
              <a:gd name="f86" fmla="*/ f67 1 914400"/>
              <a:gd name="f87" fmla="*/ f68 1 914400"/>
              <a:gd name="f88" fmla="*/ f45 1 f50"/>
              <a:gd name="f89" fmla="*/ f46 1 f50"/>
              <a:gd name="f90" fmla="*/ f70 1 f50"/>
              <a:gd name="f91" fmla="*/ f71 1 f50"/>
              <a:gd name="f92" fmla="*/ f72 1 f50"/>
              <a:gd name="f93" fmla="*/ f73 1 f50"/>
              <a:gd name="f94" fmla="*/ f74 1 f50"/>
              <a:gd name="f95" fmla="*/ f75 1 f50"/>
              <a:gd name="f96" fmla="*/ f76 1 f50"/>
              <a:gd name="f97" fmla="*/ f77 1 f50"/>
              <a:gd name="f98" fmla="*/ f78 1 f50"/>
              <a:gd name="f99" fmla="*/ f79 1 f50"/>
              <a:gd name="f100" fmla="*/ f80 1 f50"/>
              <a:gd name="f101" fmla="*/ f81 1 f50"/>
              <a:gd name="f102" fmla="*/ f82 1 f50"/>
              <a:gd name="f103" fmla="*/ f83 1 f50"/>
              <a:gd name="f104" fmla="*/ f84 1 f50"/>
              <a:gd name="f105" fmla="*/ f85 1 f50"/>
              <a:gd name="f106" fmla="*/ f86 1 f50"/>
              <a:gd name="f107" fmla="*/ f87 1 f50"/>
              <a:gd name="f108" fmla="*/ f88 f43 1"/>
              <a:gd name="f109" fmla="*/ f89 f43 1"/>
              <a:gd name="f110" fmla="*/ f89 f44 1"/>
              <a:gd name="f111" fmla="*/ f88 f44 1"/>
              <a:gd name="f112" fmla="*/ f90 f43 1"/>
              <a:gd name="f113" fmla="*/ f91 f44 1"/>
              <a:gd name="f114" fmla="*/ f91 f43 1"/>
              <a:gd name="f115" fmla="*/ f90 f44 1"/>
              <a:gd name="f116" fmla="*/ f92 f44 1"/>
              <a:gd name="f117" fmla="*/ f92 f43 1"/>
              <a:gd name="f118" fmla="*/ f93 f43 1"/>
              <a:gd name="f119" fmla="*/ f94 f44 1"/>
              <a:gd name="f120" fmla="*/ f95 f43 1"/>
              <a:gd name="f121" fmla="*/ f96 f44 1"/>
              <a:gd name="f122" fmla="*/ f97 f43 1"/>
              <a:gd name="f123" fmla="*/ f98 f44 1"/>
              <a:gd name="f124" fmla="*/ f99 f43 1"/>
              <a:gd name="f125" fmla="*/ f100 f43 1"/>
              <a:gd name="f126" fmla="*/ f101 f44 1"/>
              <a:gd name="f127" fmla="*/ f102 f44 1"/>
              <a:gd name="f128" fmla="*/ f103 f43 1"/>
              <a:gd name="f129" fmla="*/ f104 f44 1"/>
              <a:gd name="f130" fmla="*/ f105 f43 1"/>
              <a:gd name="f131" fmla="*/ f106 f44 1"/>
              <a:gd name="f132" fmla="*/ f107 f43 1"/>
            </a:gdLst>
            <a:ahLst/>
            <a:cxnLst>
              <a:cxn ang="3cd4">
                <a:pos x="hc" y="t"/>
              </a:cxn>
              <a:cxn ang="0">
                <a:pos x="r" y="vc"/>
              </a:cxn>
              <a:cxn ang="cd4">
                <a:pos x="hc" y="b"/>
              </a:cxn>
              <a:cxn ang="cd2">
                <a:pos x="l" y="vc"/>
              </a:cxn>
              <a:cxn ang="f69">
                <a:pos x="f112" y="f113"/>
              </a:cxn>
              <a:cxn ang="f69">
                <a:pos x="f114" y="f115"/>
              </a:cxn>
              <a:cxn ang="f69">
                <a:pos x="f112" y="f116"/>
              </a:cxn>
              <a:cxn ang="f69">
                <a:pos x="f117" y="f115"/>
              </a:cxn>
              <a:cxn ang="f69">
                <a:pos x="f112" y="f113"/>
              </a:cxn>
              <a:cxn ang="f69">
                <a:pos x="f118" y="f119"/>
              </a:cxn>
              <a:cxn ang="f69">
                <a:pos x="f120" y="f121"/>
              </a:cxn>
              <a:cxn ang="f69">
                <a:pos x="f122" y="f123"/>
              </a:cxn>
              <a:cxn ang="f69">
                <a:pos x="f124" y="f121"/>
              </a:cxn>
              <a:cxn ang="f69">
                <a:pos x="f125" y="f126"/>
              </a:cxn>
              <a:cxn ang="f69">
                <a:pos x="f125" y="f127"/>
              </a:cxn>
              <a:cxn ang="f69">
                <a:pos x="f128" y="f127"/>
              </a:cxn>
              <a:cxn ang="f69">
                <a:pos x="f122" y="f129"/>
              </a:cxn>
              <a:cxn ang="f69">
                <a:pos x="f130" y="f131"/>
              </a:cxn>
              <a:cxn ang="f69">
                <a:pos x="f132" y="f131"/>
              </a:cxn>
              <a:cxn ang="f69">
                <a:pos x="f118" y="f119"/>
              </a:cxn>
            </a:cxnLst>
            <a:rect l="f108" t="f111" r="f109" b="f110"/>
            <a:pathLst>
              <a:path w="914400" h="914400">
                <a:moveTo>
                  <a:pt x="f7" y="f5"/>
                </a:moveTo>
                <a:cubicBezTo>
                  <a:pt x="f8" y="f5"/>
                  <a:pt x="f5" y="f8"/>
                  <a:pt x="f5" y="f7"/>
                </a:cubicBezTo>
                <a:cubicBezTo>
                  <a:pt x="f5" y="f9"/>
                  <a:pt x="f8" y="f6"/>
                  <a:pt x="f7" y="f6"/>
                </a:cubicBezTo>
                <a:cubicBezTo>
                  <a:pt x="f9" y="f6"/>
                  <a:pt x="f6" y="f9"/>
                  <a:pt x="f6" y="f7"/>
                </a:cubicBezTo>
                <a:cubicBezTo>
                  <a:pt x="f6" y="f8"/>
                  <a:pt x="f9" y="f5"/>
                  <a:pt x="f7" y="f5"/>
                </a:cubicBezTo>
                <a:close/>
                <a:moveTo>
                  <a:pt x="f10" y="f11"/>
                </a:moveTo>
                <a:lnTo>
                  <a:pt x="f12" y="f13"/>
                </a:lnTo>
                <a:cubicBezTo>
                  <a:pt x="f14" y="f15"/>
                  <a:pt x="f16" y="f17"/>
                  <a:pt x="f18" y="f17"/>
                </a:cubicBezTo>
                <a:cubicBezTo>
                  <a:pt x="f19" y="f17"/>
                  <a:pt x="f20" y="f21"/>
                  <a:pt x="f22" y="f13"/>
                </a:cubicBezTo>
                <a:lnTo>
                  <a:pt x="f23" y="f24"/>
                </a:lnTo>
                <a:cubicBezTo>
                  <a:pt x="f25" y="f26"/>
                  <a:pt x="f25" y="f27"/>
                  <a:pt x="f23" y="f28"/>
                </a:cubicBezTo>
                <a:cubicBezTo>
                  <a:pt x="f29" y="f30"/>
                  <a:pt x="f31" y="f30"/>
                  <a:pt x="f32" y="f28"/>
                </a:cubicBezTo>
                <a:lnTo>
                  <a:pt x="f18" y="f33"/>
                </a:lnTo>
                <a:lnTo>
                  <a:pt x="f21" y="f34"/>
                </a:lnTo>
                <a:cubicBezTo>
                  <a:pt x="f35" y="f36"/>
                  <a:pt x="f37" y="f36"/>
                  <a:pt x="f38" y="f34"/>
                </a:cubicBezTo>
                <a:cubicBezTo>
                  <a:pt x="f39" y="f40"/>
                  <a:pt x="f39" y="f41"/>
                  <a:pt x="f10" y="f11"/>
                </a:cubicBezTo>
                <a:close/>
              </a:path>
            </a:pathLst>
          </a:custGeom>
          <a:solidFill>
            <a:srgbClr val="00B050"/>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Arial"/>
            </a:endParaRPr>
          </a:p>
        </p:txBody>
      </p:sp>
      <p:sp>
        <p:nvSpPr>
          <p:cNvPr id="35" name="Freeform: Shape 34">
            <a:extLst>
              <a:ext uri="{FF2B5EF4-FFF2-40B4-BE49-F238E27FC236}">
                <a16:creationId xmlns:a16="http://schemas.microsoft.com/office/drawing/2014/main" id="{E0CB4C31-44F8-5136-E7B7-D1654EDB0772}"/>
              </a:ext>
            </a:extLst>
          </p:cNvPr>
          <p:cNvSpPr/>
          <p:nvPr/>
        </p:nvSpPr>
        <p:spPr>
          <a:xfrm>
            <a:off x="6752578" y="2939174"/>
            <a:ext cx="109106" cy="109106"/>
          </a:xfrm>
          <a:custGeom>
            <a:avLst/>
            <a:gdLst>
              <a:gd name="f0" fmla="val 10800000"/>
              <a:gd name="f1" fmla="val 5400000"/>
              <a:gd name="f2" fmla="val 180"/>
              <a:gd name="f3" fmla="val w"/>
              <a:gd name="f4" fmla="val h"/>
              <a:gd name="f5" fmla="val 0"/>
              <a:gd name="f6" fmla="val 914400"/>
              <a:gd name="f7" fmla="val 457200"/>
              <a:gd name="f8" fmla="val 204788"/>
              <a:gd name="f9" fmla="val 709613"/>
              <a:gd name="f10" fmla="val 692468"/>
              <a:gd name="f11" fmla="val 346710"/>
              <a:gd name="f12" fmla="val 423863"/>
              <a:gd name="f13" fmla="val 616268"/>
              <a:gd name="f14" fmla="val 415290"/>
              <a:gd name="f15" fmla="val 624840"/>
              <a:gd name="f16" fmla="val 402908"/>
              <a:gd name="f17" fmla="val 630555"/>
              <a:gd name="f18" fmla="val 390525"/>
              <a:gd name="f19" fmla="val 378143"/>
              <a:gd name="f20" fmla="val 365760"/>
              <a:gd name="f21" fmla="val 625793"/>
              <a:gd name="f22" fmla="val 357188"/>
              <a:gd name="f23" fmla="val 221933"/>
              <a:gd name="f24" fmla="val 481013"/>
              <a:gd name="f25" fmla="val 202883"/>
              <a:gd name="f26" fmla="val 461963"/>
              <a:gd name="f27" fmla="val 432435"/>
              <a:gd name="f28" fmla="val 413385"/>
              <a:gd name="f29" fmla="val 240983"/>
              <a:gd name="f30" fmla="val 394335"/>
              <a:gd name="f31" fmla="val 270510"/>
              <a:gd name="f32" fmla="val 289560"/>
              <a:gd name="f33" fmla="val 514350"/>
              <a:gd name="f34" fmla="val 279083"/>
              <a:gd name="f35" fmla="val 644843"/>
              <a:gd name="f36" fmla="val 260033"/>
              <a:gd name="f37" fmla="val 674370"/>
              <a:gd name="f38" fmla="val 693420"/>
              <a:gd name="f39" fmla="val 711518"/>
              <a:gd name="f40" fmla="val 298133"/>
              <a:gd name="f41" fmla="val 327660"/>
              <a:gd name="f42" fmla="+- 0 0 -90"/>
              <a:gd name="f43" fmla="*/ f3 1 914400"/>
              <a:gd name="f44" fmla="*/ f4 1 914400"/>
              <a:gd name="f45" fmla="val f5"/>
              <a:gd name="f46" fmla="val f6"/>
              <a:gd name="f47" fmla="*/ f42 f0 1"/>
              <a:gd name="f48" fmla="+- f46 0 f45"/>
              <a:gd name="f49" fmla="*/ f47 1 f2"/>
              <a:gd name="f50" fmla="*/ f48 1 914400"/>
              <a:gd name="f51" fmla="*/ 457200 f48 1"/>
              <a:gd name="f52" fmla="*/ 0 f48 1"/>
              <a:gd name="f53" fmla="*/ 914400 f48 1"/>
              <a:gd name="f54" fmla="*/ 692468 f48 1"/>
              <a:gd name="f55" fmla="*/ 346710 f48 1"/>
              <a:gd name="f56" fmla="*/ 423863 f48 1"/>
              <a:gd name="f57" fmla="*/ 616268 f48 1"/>
              <a:gd name="f58" fmla="*/ 390525 f48 1"/>
              <a:gd name="f59" fmla="*/ 630555 f48 1"/>
              <a:gd name="f60" fmla="*/ 357188 f48 1"/>
              <a:gd name="f61" fmla="*/ 221933 f48 1"/>
              <a:gd name="f62" fmla="*/ 481013 f48 1"/>
              <a:gd name="f63" fmla="*/ 413385 f48 1"/>
              <a:gd name="f64" fmla="*/ 289560 f48 1"/>
              <a:gd name="f65" fmla="*/ 514350 f48 1"/>
              <a:gd name="f66" fmla="*/ 625793 f48 1"/>
              <a:gd name="f67" fmla="*/ 279083 f48 1"/>
              <a:gd name="f68" fmla="*/ 693420 f48 1"/>
              <a:gd name="f69" fmla="+- f49 0 f1"/>
              <a:gd name="f70" fmla="*/ f51 1 914400"/>
              <a:gd name="f71" fmla="*/ f52 1 914400"/>
              <a:gd name="f72" fmla="*/ f53 1 914400"/>
              <a:gd name="f73" fmla="*/ f54 1 914400"/>
              <a:gd name="f74" fmla="*/ f55 1 914400"/>
              <a:gd name="f75" fmla="*/ f56 1 914400"/>
              <a:gd name="f76" fmla="*/ f57 1 914400"/>
              <a:gd name="f77" fmla="*/ f58 1 914400"/>
              <a:gd name="f78" fmla="*/ f59 1 914400"/>
              <a:gd name="f79" fmla="*/ f60 1 914400"/>
              <a:gd name="f80" fmla="*/ f61 1 914400"/>
              <a:gd name="f81" fmla="*/ f62 1 914400"/>
              <a:gd name="f82" fmla="*/ f63 1 914400"/>
              <a:gd name="f83" fmla="*/ f64 1 914400"/>
              <a:gd name="f84" fmla="*/ f65 1 914400"/>
              <a:gd name="f85" fmla="*/ f66 1 914400"/>
              <a:gd name="f86" fmla="*/ f67 1 914400"/>
              <a:gd name="f87" fmla="*/ f68 1 914400"/>
              <a:gd name="f88" fmla="*/ f45 1 f50"/>
              <a:gd name="f89" fmla="*/ f46 1 f50"/>
              <a:gd name="f90" fmla="*/ f70 1 f50"/>
              <a:gd name="f91" fmla="*/ f71 1 f50"/>
              <a:gd name="f92" fmla="*/ f72 1 f50"/>
              <a:gd name="f93" fmla="*/ f73 1 f50"/>
              <a:gd name="f94" fmla="*/ f74 1 f50"/>
              <a:gd name="f95" fmla="*/ f75 1 f50"/>
              <a:gd name="f96" fmla="*/ f76 1 f50"/>
              <a:gd name="f97" fmla="*/ f77 1 f50"/>
              <a:gd name="f98" fmla="*/ f78 1 f50"/>
              <a:gd name="f99" fmla="*/ f79 1 f50"/>
              <a:gd name="f100" fmla="*/ f80 1 f50"/>
              <a:gd name="f101" fmla="*/ f81 1 f50"/>
              <a:gd name="f102" fmla="*/ f82 1 f50"/>
              <a:gd name="f103" fmla="*/ f83 1 f50"/>
              <a:gd name="f104" fmla="*/ f84 1 f50"/>
              <a:gd name="f105" fmla="*/ f85 1 f50"/>
              <a:gd name="f106" fmla="*/ f86 1 f50"/>
              <a:gd name="f107" fmla="*/ f87 1 f50"/>
              <a:gd name="f108" fmla="*/ f88 f43 1"/>
              <a:gd name="f109" fmla="*/ f89 f43 1"/>
              <a:gd name="f110" fmla="*/ f89 f44 1"/>
              <a:gd name="f111" fmla="*/ f88 f44 1"/>
              <a:gd name="f112" fmla="*/ f90 f43 1"/>
              <a:gd name="f113" fmla="*/ f91 f44 1"/>
              <a:gd name="f114" fmla="*/ f91 f43 1"/>
              <a:gd name="f115" fmla="*/ f90 f44 1"/>
              <a:gd name="f116" fmla="*/ f92 f44 1"/>
              <a:gd name="f117" fmla="*/ f92 f43 1"/>
              <a:gd name="f118" fmla="*/ f93 f43 1"/>
              <a:gd name="f119" fmla="*/ f94 f44 1"/>
              <a:gd name="f120" fmla="*/ f95 f43 1"/>
              <a:gd name="f121" fmla="*/ f96 f44 1"/>
              <a:gd name="f122" fmla="*/ f97 f43 1"/>
              <a:gd name="f123" fmla="*/ f98 f44 1"/>
              <a:gd name="f124" fmla="*/ f99 f43 1"/>
              <a:gd name="f125" fmla="*/ f100 f43 1"/>
              <a:gd name="f126" fmla="*/ f101 f44 1"/>
              <a:gd name="f127" fmla="*/ f102 f44 1"/>
              <a:gd name="f128" fmla="*/ f103 f43 1"/>
              <a:gd name="f129" fmla="*/ f104 f44 1"/>
              <a:gd name="f130" fmla="*/ f105 f43 1"/>
              <a:gd name="f131" fmla="*/ f106 f44 1"/>
              <a:gd name="f132" fmla="*/ f107 f43 1"/>
            </a:gdLst>
            <a:ahLst/>
            <a:cxnLst>
              <a:cxn ang="3cd4">
                <a:pos x="hc" y="t"/>
              </a:cxn>
              <a:cxn ang="0">
                <a:pos x="r" y="vc"/>
              </a:cxn>
              <a:cxn ang="cd4">
                <a:pos x="hc" y="b"/>
              </a:cxn>
              <a:cxn ang="cd2">
                <a:pos x="l" y="vc"/>
              </a:cxn>
              <a:cxn ang="f69">
                <a:pos x="f112" y="f113"/>
              </a:cxn>
              <a:cxn ang="f69">
                <a:pos x="f114" y="f115"/>
              </a:cxn>
              <a:cxn ang="f69">
                <a:pos x="f112" y="f116"/>
              </a:cxn>
              <a:cxn ang="f69">
                <a:pos x="f117" y="f115"/>
              </a:cxn>
              <a:cxn ang="f69">
                <a:pos x="f112" y="f113"/>
              </a:cxn>
              <a:cxn ang="f69">
                <a:pos x="f118" y="f119"/>
              </a:cxn>
              <a:cxn ang="f69">
                <a:pos x="f120" y="f121"/>
              </a:cxn>
              <a:cxn ang="f69">
                <a:pos x="f122" y="f123"/>
              </a:cxn>
              <a:cxn ang="f69">
                <a:pos x="f124" y="f121"/>
              </a:cxn>
              <a:cxn ang="f69">
                <a:pos x="f125" y="f126"/>
              </a:cxn>
              <a:cxn ang="f69">
                <a:pos x="f125" y="f127"/>
              </a:cxn>
              <a:cxn ang="f69">
                <a:pos x="f128" y="f127"/>
              </a:cxn>
              <a:cxn ang="f69">
                <a:pos x="f122" y="f129"/>
              </a:cxn>
              <a:cxn ang="f69">
                <a:pos x="f130" y="f131"/>
              </a:cxn>
              <a:cxn ang="f69">
                <a:pos x="f132" y="f131"/>
              </a:cxn>
              <a:cxn ang="f69">
                <a:pos x="f118" y="f119"/>
              </a:cxn>
            </a:cxnLst>
            <a:rect l="f108" t="f111" r="f109" b="f110"/>
            <a:pathLst>
              <a:path w="914400" h="914400">
                <a:moveTo>
                  <a:pt x="f7" y="f5"/>
                </a:moveTo>
                <a:cubicBezTo>
                  <a:pt x="f8" y="f5"/>
                  <a:pt x="f5" y="f8"/>
                  <a:pt x="f5" y="f7"/>
                </a:cubicBezTo>
                <a:cubicBezTo>
                  <a:pt x="f5" y="f9"/>
                  <a:pt x="f8" y="f6"/>
                  <a:pt x="f7" y="f6"/>
                </a:cubicBezTo>
                <a:cubicBezTo>
                  <a:pt x="f9" y="f6"/>
                  <a:pt x="f6" y="f9"/>
                  <a:pt x="f6" y="f7"/>
                </a:cubicBezTo>
                <a:cubicBezTo>
                  <a:pt x="f6" y="f8"/>
                  <a:pt x="f9" y="f5"/>
                  <a:pt x="f7" y="f5"/>
                </a:cubicBezTo>
                <a:close/>
                <a:moveTo>
                  <a:pt x="f10" y="f11"/>
                </a:moveTo>
                <a:lnTo>
                  <a:pt x="f12" y="f13"/>
                </a:lnTo>
                <a:cubicBezTo>
                  <a:pt x="f14" y="f15"/>
                  <a:pt x="f16" y="f17"/>
                  <a:pt x="f18" y="f17"/>
                </a:cubicBezTo>
                <a:cubicBezTo>
                  <a:pt x="f19" y="f17"/>
                  <a:pt x="f20" y="f21"/>
                  <a:pt x="f22" y="f13"/>
                </a:cubicBezTo>
                <a:lnTo>
                  <a:pt x="f23" y="f24"/>
                </a:lnTo>
                <a:cubicBezTo>
                  <a:pt x="f25" y="f26"/>
                  <a:pt x="f25" y="f27"/>
                  <a:pt x="f23" y="f28"/>
                </a:cubicBezTo>
                <a:cubicBezTo>
                  <a:pt x="f29" y="f30"/>
                  <a:pt x="f31" y="f30"/>
                  <a:pt x="f32" y="f28"/>
                </a:cubicBezTo>
                <a:lnTo>
                  <a:pt x="f18" y="f33"/>
                </a:lnTo>
                <a:lnTo>
                  <a:pt x="f21" y="f34"/>
                </a:lnTo>
                <a:cubicBezTo>
                  <a:pt x="f35" y="f36"/>
                  <a:pt x="f37" y="f36"/>
                  <a:pt x="f38" y="f34"/>
                </a:cubicBezTo>
                <a:cubicBezTo>
                  <a:pt x="f39" y="f40"/>
                  <a:pt x="f39" y="f41"/>
                  <a:pt x="f10" y="f11"/>
                </a:cubicBezTo>
                <a:close/>
              </a:path>
            </a:pathLst>
          </a:custGeom>
          <a:solidFill>
            <a:srgbClr val="00B050"/>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Arial"/>
            </a:endParaRPr>
          </a:p>
        </p:txBody>
      </p:sp>
      <p:sp>
        <p:nvSpPr>
          <p:cNvPr id="36" name="Freeform: Shape 35">
            <a:extLst>
              <a:ext uri="{FF2B5EF4-FFF2-40B4-BE49-F238E27FC236}">
                <a16:creationId xmlns:a16="http://schemas.microsoft.com/office/drawing/2014/main" id="{117EE332-0B98-3C02-5AF2-21AAA7939034}"/>
              </a:ext>
            </a:extLst>
          </p:cNvPr>
          <p:cNvSpPr/>
          <p:nvPr/>
        </p:nvSpPr>
        <p:spPr>
          <a:xfrm>
            <a:off x="6534375" y="2823950"/>
            <a:ext cx="109106" cy="109106"/>
          </a:xfrm>
          <a:custGeom>
            <a:avLst/>
            <a:gdLst>
              <a:gd name="f0" fmla="val 10800000"/>
              <a:gd name="f1" fmla="val 5400000"/>
              <a:gd name="f2" fmla="val 180"/>
              <a:gd name="f3" fmla="val w"/>
              <a:gd name="f4" fmla="val h"/>
              <a:gd name="f5" fmla="val 0"/>
              <a:gd name="f6" fmla="val 914400"/>
              <a:gd name="f7" fmla="val 457200"/>
              <a:gd name="f8" fmla="val 204788"/>
              <a:gd name="f9" fmla="val 709613"/>
              <a:gd name="f10" fmla="val 692468"/>
              <a:gd name="f11" fmla="val 346710"/>
              <a:gd name="f12" fmla="val 423863"/>
              <a:gd name="f13" fmla="val 616268"/>
              <a:gd name="f14" fmla="val 415290"/>
              <a:gd name="f15" fmla="val 624840"/>
              <a:gd name="f16" fmla="val 402908"/>
              <a:gd name="f17" fmla="val 630555"/>
              <a:gd name="f18" fmla="val 390525"/>
              <a:gd name="f19" fmla="val 378143"/>
              <a:gd name="f20" fmla="val 365760"/>
              <a:gd name="f21" fmla="val 625793"/>
              <a:gd name="f22" fmla="val 357188"/>
              <a:gd name="f23" fmla="val 221933"/>
              <a:gd name="f24" fmla="val 481013"/>
              <a:gd name="f25" fmla="val 202883"/>
              <a:gd name="f26" fmla="val 461963"/>
              <a:gd name="f27" fmla="val 432435"/>
              <a:gd name="f28" fmla="val 413385"/>
              <a:gd name="f29" fmla="val 240983"/>
              <a:gd name="f30" fmla="val 394335"/>
              <a:gd name="f31" fmla="val 270510"/>
              <a:gd name="f32" fmla="val 289560"/>
              <a:gd name="f33" fmla="val 514350"/>
              <a:gd name="f34" fmla="val 279083"/>
              <a:gd name="f35" fmla="val 644843"/>
              <a:gd name="f36" fmla="val 260033"/>
              <a:gd name="f37" fmla="val 674370"/>
              <a:gd name="f38" fmla="val 693420"/>
              <a:gd name="f39" fmla="val 711518"/>
              <a:gd name="f40" fmla="val 298133"/>
              <a:gd name="f41" fmla="val 327660"/>
              <a:gd name="f42" fmla="+- 0 0 -90"/>
              <a:gd name="f43" fmla="*/ f3 1 914400"/>
              <a:gd name="f44" fmla="*/ f4 1 914400"/>
              <a:gd name="f45" fmla="val f5"/>
              <a:gd name="f46" fmla="val f6"/>
              <a:gd name="f47" fmla="*/ f42 f0 1"/>
              <a:gd name="f48" fmla="+- f46 0 f45"/>
              <a:gd name="f49" fmla="*/ f47 1 f2"/>
              <a:gd name="f50" fmla="*/ f48 1 914400"/>
              <a:gd name="f51" fmla="*/ 457200 f48 1"/>
              <a:gd name="f52" fmla="*/ 0 f48 1"/>
              <a:gd name="f53" fmla="*/ 914400 f48 1"/>
              <a:gd name="f54" fmla="*/ 692468 f48 1"/>
              <a:gd name="f55" fmla="*/ 346710 f48 1"/>
              <a:gd name="f56" fmla="*/ 423863 f48 1"/>
              <a:gd name="f57" fmla="*/ 616268 f48 1"/>
              <a:gd name="f58" fmla="*/ 390525 f48 1"/>
              <a:gd name="f59" fmla="*/ 630555 f48 1"/>
              <a:gd name="f60" fmla="*/ 357188 f48 1"/>
              <a:gd name="f61" fmla="*/ 221933 f48 1"/>
              <a:gd name="f62" fmla="*/ 481013 f48 1"/>
              <a:gd name="f63" fmla="*/ 413385 f48 1"/>
              <a:gd name="f64" fmla="*/ 289560 f48 1"/>
              <a:gd name="f65" fmla="*/ 514350 f48 1"/>
              <a:gd name="f66" fmla="*/ 625793 f48 1"/>
              <a:gd name="f67" fmla="*/ 279083 f48 1"/>
              <a:gd name="f68" fmla="*/ 693420 f48 1"/>
              <a:gd name="f69" fmla="+- f49 0 f1"/>
              <a:gd name="f70" fmla="*/ f51 1 914400"/>
              <a:gd name="f71" fmla="*/ f52 1 914400"/>
              <a:gd name="f72" fmla="*/ f53 1 914400"/>
              <a:gd name="f73" fmla="*/ f54 1 914400"/>
              <a:gd name="f74" fmla="*/ f55 1 914400"/>
              <a:gd name="f75" fmla="*/ f56 1 914400"/>
              <a:gd name="f76" fmla="*/ f57 1 914400"/>
              <a:gd name="f77" fmla="*/ f58 1 914400"/>
              <a:gd name="f78" fmla="*/ f59 1 914400"/>
              <a:gd name="f79" fmla="*/ f60 1 914400"/>
              <a:gd name="f80" fmla="*/ f61 1 914400"/>
              <a:gd name="f81" fmla="*/ f62 1 914400"/>
              <a:gd name="f82" fmla="*/ f63 1 914400"/>
              <a:gd name="f83" fmla="*/ f64 1 914400"/>
              <a:gd name="f84" fmla="*/ f65 1 914400"/>
              <a:gd name="f85" fmla="*/ f66 1 914400"/>
              <a:gd name="f86" fmla="*/ f67 1 914400"/>
              <a:gd name="f87" fmla="*/ f68 1 914400"/>
              <a:gd name="f88" fmla="*/ f45 1 f50"/>
              <a:gd name="f89" fmla="*/ f46 1 f50"/>
              <a:gd name="f90" fmla="*/ f70 1 f50"/>
              <a:gd name="f91" fmla="*/ f71 1 f50"/>
              <a:gd name="f92" fmla="*/ f72 1 f50"/>
              <a:gd name="f93" fmla="*/ f73 1 f50"/>
              <a:gd name="f94" fmla="*/ f74 1 f50"/>
              <a:gd name="f95" fmla="*/ f75 1 f50"/>
              <a:gd name="f96" fmla="*/ f76 1 f50"/>
              <a:gd name="f97" fmla="*/ f77 1 f50"/>
              <a:gd name="f98" fmla="*/ f78 1 f50"/>
              <a:gd name="f99" fmla="*/ f79 1 f50"/>
              <a:gd name="f100" fmla="*/ f80 1 f50"/>
              <a:gd name="f101" fmla="*/ f81 1 f50"/>
              <a:gd name="f102" fmla="*/ f82 1 f50"/>
              <a:gd name="f103" fmla="*/ f83 1 f50"/>
              <a:gd name="f104" fmla="*/ f84 1 f50"/>
              <a:gd name="f105" fmla="*/ f85 1 f50"/>
              <a:gd name="f106" fmla="*/ f86 1 f50"/>
              <a:gd name="f107" fmla="*/ f87 1 f50"/>
              <a:gd name="f108" fmla="*/ f88 f43 1"/>
              <a:gd name="f109" fmla="*/ f89 f43 1"/>
              <a:gd name="f110" fmla="*/ f89 f44 1"/>
              <a:gd name="f111" fmla="*/ f88 f44 1"/>
              <a:gd name="f112" fmla="*/ f90 f43 1"/>
              <a:gd name="f113" fmla="*/ f91 f44 1"/>
              <a:gd name="f114" fmla="*/ f91 f43 1"/>
              <a:gd name="f115" fmla="*/ f90 f44 1"/>
              <a:gd name="f116" fmla="*/ f92 f44 1"/>
              <a:gd name="f117" fmla="*/ f92 f43 1"/>
              <a:gd name="f118" fmla="*/ f93 f43 1"/>
              <a:gd name="f119" fmla="*/ f94 f44 1"/>
              <a:gd name="f120" fmla="*/ f95 f43 1"/>
              <a:gd name="f121" fmla="*/ f96 f44 1"/>
              <a:gd name="f122" fmla="*/ f97 f43 1"/>
              <a:gd name="f123" fmla="*/ f98 f44 1"/>
              <a:gd name="f124" fmla="*/ f99 f43 1"/>
              <a:gd name="f125" fmla="*/ f100 f43 1"/>
              <a:gd name="f126" fmla="*/ f101 f44 1"/>
              <a:gd name="f127" fmla="*/ f102 f44 1"/>
              <a:gd name="f128" fmla="*/ f103 f43 1"/>
              <a:gd name="f129" fmla="*/ f104 f44 1"/>
              <a:gd name="f130" fmla="*/ f105 f43 1"/>
              <a:gd name="f131" fmla="*/ f106 f44 1"/>
              <a:gd name="f132" fmla="*/ f107 f43 1"/>
            </a:gdLst>
            <a:ahLst/>
            <a:cxnLst>
              <a:cxn ang="3cd4">
                <a:pos x="hc" y="t"/>
              </a:cxn>
              <a:cxn ang="0">
                <a:pos x="r" y="vc"/>
              </a:cxn>
              <a:cxn ang="cd4">
                <a:pos x="hc" y="b"/>
              </a:cxn>
              <a:cxn ang="cd2">
                <a:pos x="l" y="vc"/>
              </a:cxn>
              <a:cxn ang="f69">
                <a:pos x="f112" y="f113"/>
              </a:cxn>
              <a:cxn ang="f69">
                <a:pos x="f114" y="f115"/>
              </a:cxn>
              <a:cxn ang="f69">
                <a:pos x="f112" y="f116"/>
              </a:cxn>
              <a:cxn ang="f69">
                <a:pos x="f117" y="f115"/>
              </a:cxn>
              <a:cxn ang="f69">
                <a:pos x="f112" y="f113"/>
              </a:cxn>
              <a:cxn ang="f69">
                <a:pos x="f118" y="f119"/>
              </a:cxn>
              <a:cxn ang="f69">
                <a:pos x="f120" y="f121"/>
              </a:cxn>
              <a:cxn ang="f69">
                <a:pos x="f122" y="f123"/>
              </a:cxn>
              <a:cxn ang="f69">
                <a:pos x="f124" y="f121"/>
              </a:cxn>
              <a:cxn ang="f69">
                <a:pos x="f125" y="f126"/>
              </a:cxn>
              <a:cxn ang="f69">
                <a:pos x="f125" y="f127"/>
              </a:cxn>
              <a:cxn ang="f69">
                <a:pos x="f128" y="f127"/>
              </a:cxn>
              <a:cxn ang="f69">
                <a:pos x="f122" y="f129"/>
              </a:cxn>
              <a:cxn ang="f69">
                <a:pos x="f130" y="f131"/>
              </a:cxn>
              <a:cxn ang="f69">
                <a:pos x="f132" y="f131"/>
              </a:cxn>
              <a:cxn ang="f69">
                <a:pos x="f118" y="f119"/>
              </a:cxn>
            </a:cxnLst>
            <a:rect l="f108" t="f111" r="f109" b="f110"/>
            <a:pathLst>
              <a:path w="914400" h="914400">
                <a:moveTo>
                  <a:pt x="f7" y="f5"/>
                </a:moveTo>
                <a:cubicBezTo>
                  <a:pt x="f8" y="f5"/>
                  <a:pt x="f5" y="f8"/>
                  <a:pt x="f5" y="f7"/>
                </a:cubicBezTo>
                <a:cubicBezTo>
                  <a:pt x="f5" y="f9"/>
                  <a:pt x="f8" y="f6"/>
                  <a:pt x="f7" y="f6"/>
                </a:cubicBezTo>
                <a:cubicBezTo>
                  <a:pt x="f9" y="f6"/>
                  <a:pt x="f6" y="f9"/>
                  <a:pt x="f6" y="f7"/>
                </a:cubicBezTo>
                <a:cubicBezTo>
                  <a:pt x="f6" y="f8"/>
                  <a:pt x="f9" y="f5"/>
                  <a:pt x="f7" y="f5"/>
                </a:cubicBezTo>
                <a:close/>
                <a:moveTo>
                  <a:pt x="f10" y="f11"/>
                </a:moveTo>
                <a:lnTo>
                  <a:pt x="f12" y="f13"/>
                </a:lnTo>
                <a:cubicBezTo>
                  <a:pt x="f14" y="f15"/>
                  <a:pt x="f16" y="f17"/>
                  <a:pt x="f18" y="f17"/>
                </a:cubicBezTo>
                <a:cubicBezTo>
                  <a:pt x="f19" y="f17"/>
                  <a:pt x="f20" y="f21"/>
                  <a:pt x="f22" y="f13"/>
                </a:cubicBezTo>
                <a:lnTo>
                  <a:pt x="f23" y="f24"/>
                </a:lnTo>
                <a:cubicBezTo>
                  <a:pt x="f25" y="f26"/>
                  <a:pt x="f25" y="f27"/>
                  <a:pt x="f23" y="f28"/>
                </a:cubicBezTo>
                <a:cubicBezTo>
                  <a:pt x="f29" y="f30"/>
                  <a:pt x="f31" y="f30"/>
                  <a:pt x="f32" y="f28"/>
                </a:cubicBezTo>
                <a:lnTo>
                  <a:pt x="f18" y="f33"/>
                </a:lnTo>
                <a:lnTo>
                  <a:pt x="f21" y="f34"/>
                </a:lnTo>
                <a:cubicBezTo>
                  <a:pt x="f35" y="f36"/>
                  <a:pt x="f37" y="f36"/>
                  <a:pt x="f38" y="f34"/>
                </a:cubicBezTo>
                <a:cubicBezTo>
                  <a:pt x="f39" y="f40"/>
                  <a:pt x="f39" y="f41"/>
                  <a:pt x="f10" y="f11"/>
                </a:cubicBezTo>
                <a:close/>
              </a:path>
            </a:pathLst>
          </a:custGeom>
          <a:solidFill>
            <a:srgbClr val="00B050"/>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Arial"/>
            </a:endParaRPr>
          </a:p>
        </p:txBody>
      </p:sp>
      <p:sp>
        <p:nvSpPr>
          <p:cNvPr id="37" name="Freeform: Shape 36">
            <a:extLst>
              <a:ext uri="{FF2B5EF4-FFF2-40B4-BE49-F238E27FC236}">
                <a16:creationId xmlns:a16="http://schemas.microsoft.com/office/drawing/2014/main" id="{EA97F16B-73BB-AF20-66B5-A94568C04E56}"/>
              </a:ext>
            </a:extLst>
          </p:cNvPr>
          <p:cNvSpPr/>
          <p:nvPr/>
        </p:nvSpPr>
        <p:spPr>
          <a:xfrm>
            <a:off x="6643472" y="2823950"/>
            <a:ext cx="109106" cy="109106"/>
          </a:xfrm>
          <a:custGeom>
            <a:avLst/>
            <a:gdLst>
              <a:gd name="f0" fmla="val 10800000"/>
              <a:gd name="f1" fmla="val 5400000"/>
              <a:gd name="f2" fmla="val 180"/>
              <a:gd name="f3" fmla="val w"/>
              <a:gd name="f4" fmla="val h"/>
              <a:gd name="f5" fmla="val 0"/>
              <a:gd name="f6" fmla="val 914400"/>
              <a:gd name="f7" fmla="val 457200"/>
              <a:gd name="f8" fmla="val 204788"/>
              <a:gd name="f9" fmla="val 709613"/>
              <a:gd name="f10" fmla="val 692468"/>
              <a:gd name="f11" fmla="val 346710"/>
              <a:gd name="f12" fmla="val 423863"/>
              <a:gd name="f13" fmla="val 616268"/>
              <a:gd name="f14" fmla="val 415290"/>
              <a:gd name="f15" fmla="val 624840"/>
              <a:gd name="f16" fmla="val 402908"/>
              <a:gd name="f17" fmla="val 630555"/>
              <a:gd name="f18" fmla="val 390525"/>
              <a:gd name="f19" fmla="val 378143"/>
              <a:gd name="f20" fmla="val 365760"/>
              <a:gd name="f21" fmla="val 625793"/>
              <a:gd name="f22" fmla="val 357188"/>
              <a:gd name="f23" fmla="val 221933"/>
              <a:gd name="f24" fmla="val 481013"/>
              <a:gd name="f25" fmla="val 202883"/>
              <a:gd name="f26" fmla="val 461963"/>
              <a:gd name="f27" fmla="val 432435"/>
              <a:gd name="f28" fmla="val 413385"/>
              <a:gd name="f29" fmla="val 240983"/>
              <a:gd name="f30" fmla="val 394335"/>
              <a:gd name="f31" fmla="val 270510"/>
              <a:gd name="f32" fmla="val 289560"/>
              <a:gd name="f33" fmla="val 514350"/>
              <a:gd name="f34" fmla="val 279083"/>
              <a:gd name="f35" fmla="val 644843"/>
              <a:gd name="f36" fmla="val 260033"/>
              <a:gd name="f37" fmla="val 674370"/>
              <a:gd name="f38" fmla="val 693420"/>
              <a:gd name="f39" fmla="val 711518"/>
              <a:gd name="f40" fmla="val 298133"/>
              <a:gd name="f41" fmla="val 327660"/>
              <a:gd name="f42" fmla="+- 0 0 -90"/>
              <a:gd name="f43" fmla="*/ f3 1 914400"/>
              <a:gd name="f44" fmla="*/ f4 1 914400"/>
              <a:gd name="f45" fmla="val f5"/>
              <a:gd name="f46" fmla="val f6"/>
              <a:gd name="f47" fmla="*/ f42 f0 1"/>
              <a:gd name="f48" fmla="+- f46 0 f45"/>
              <a:gd name="f49" fmla="*/ f47 1 f2"/>
              <a:gd name="f50" fmla="*/ f48 1 914400"/>
              <a:gd name="f51" fmla="*/ 457200 f48 1"/>
              <a:gd name="f52" fmla="*/ 0 f48 1"/>
              <a:gd name="f53" fmla="*/ 914400 f48 1"/>
              <a:gd name="f54" fmla="*/ 692468 f48 1"/>
              <a:gd name="f55" fmla="*/ 346710 f48 1"/>
              <a:gd name="f56" fmla="*/ 423863 f48 1"/>
              <a:gd name="f57" fmla="*/ 616268 f48 1"/>
              <a:gd name="f58" fmla="*/ 390525 f48 1"/>
              <a:gd name="f59" fmla="*/ 630555 f48 1"/>
              <a:gd name="f60" fmla="*/ 357188 f48 1"/>
              <a:gd name="f61" fmla="*/ 221933 f48 1"/>
              <a:gd name="f62" fmla="*/ 481013 f48 1"/>
              <a:gd name="f63" fmla="*/ 413385 f48 1"/>
              <a:gd name="f64" fmla="*/ 289560 f48 1"/>
              <a:gd name="f65" fmla="*/ 514350 f48 1"/>
              <a:gd name="f66" fmla="*/ 625793 f48 1"/>
              <a:gd name="f67" fmla="*/ 279083 f48 1"/>
              <a:gd name="f68" fmla="*/ 693420 f48 1"/>
              <a:gd name="f69" fmla="+- f49 0 f1"/>
              <a:gd name="f70" fmla="*/ f51 1 914400"/>
              <a:gd name="f71" fmla="*/ f52 1 914400"/>
              <a:gd name="f72" fmla="*/ f53 1 914400"/>
              <a:gd name="f73" fmla="*/ f54 1 914400"/>
              <a:gd name="f74" fmla="*/ f55 1 914400"/>
              <a:gd name="f75" fmla="*/ f56 1 914400"/>
              <a:gd name="f76" fmla="*/ f57 1 914400"/>
              <a:gd name="f77" fmla="*/ f58 1 914400"/>
              <a:gd name="f78" fmla="*/ f59 1 914400"/>
              <a:gd name="f79" fmla="*/ f60 1 914400"/>
              <a:gd name="f80" fmla="*/ f61 1 914400"/>
              <a:gd name="f81" fmla="*/ f62 1 914400"/>
              <a:gd name="f82" fmla="*/ f63 1 914400"/>
              <a:gd name="f83" fmla="*/ f64 1 914400"/>
              <a:gd name="f84" fmla="*/ f65 1 914400"/>
              <a:gd name="f85" fmla="*/ f66 1 914400"/>
              <a:gd name="f86" fmla="*/ f67 1 914400"/>
              <a:gd name="f87" fmla="*/ f68 1 914400"/>
              <a:gd name="f88" fmla="*/ f45 1 f50"/>
              <a:gd name="f89" fmla="*/ f46 1 f50"/>
              <a:gd name="f90" fmla="*/ f70 1 f50"/>
              <a:gd name="f91" fmla="*/ f71 1 f50"/>
              <a:gd name="f92" fmla="*/ f72 1 f50"/>
              <a:gd name="f93" fmla="*/ f73 1 f50"/>
              <a:gd name="f94" fmla="*/ f74 1 f50"/>
              <a:gd name="f95" fmla="*/ f75 1 f50"/>
              <a:gd name="f96" fmla="*/ f76 1 f50"/>
              <a:gd name="f97" fmla="*/ f77 1 f50"/>
              <a:gd name="f98" fmla="*/ f78 1 f50"/>
              <a:gd name="f99" fmla="*/ f79 1 f50"/>
              <a:gd name="f100" fmla="*/ f80 1 f50"/>
              <a:gd name="f101" fmla="*/ f81 1 f50"/>
              <a:gd name="f102" fmla="*/ f82 1 f50"/>
              <a:gd name="f103" fmla="*/ f83 1 f50"/>
              <a:gd name="f104" fmla="*/ f84 1 f50"/>
              <a:gd name="f105" fmla="*/ f85 1 f50"/>
              <a:gd name="f106" fmla="*/ f86 1 f50"/>
              <a:gd name="f107" fmla="*/ f87 1 f50"/>
              <a:gd name="f108" fmla="*/ f88 f43 1"/>
              <a:gd name="f109" fmla="*/ f89 f43 1"/>
              <a:gd name="f110" fmla="*/ f89 f44 1"/>
              <a:gd name="f111" fmla="*/ f88 f44 1"/>
              <a:gd name="f112" fmla="*/ f90 f43 1"/>
              <a:gd name="f113" fmla="*/ f91 f44 1"/>
              <a:gd name="f114" fmla="*/ f91 f43 1"/>
              <a:gd name="f115" fmla="*/ f90 f44 1"/>
              <a:gd name="f116" fmla="*/ f92 f44 1"/>
              <a:gd name="f117" fmla="*/ f92 f43 1"/>
              <a:gd name="f118" fmla="*/ f93 f43 1"/>
              <a:gd name="f119" fmla="*/ f94 f44 1"/>
              <a:gd name="f120" fmla="*/ f95 f43 1"/>
              <a:gd name="f121" fmla="*/ f96 f44 1"/>
              <a:gd name="f122" fmla="*/ f97 f43 1"/>
              <a:gd name="f123" fmla="*/ f98 f44 1"/>
              <a:gd name="f124" fmla="*/ f99 f43 1"/>
              <a:gd name="f125" fmla="*/ f100 f43 1"/>
              <a:gd name="f126" fmla="*/ f101 f44 1"/>
              <a:gd name="f127" fmla="*/ f102 f44 1"/>
              <a:gd name="f128" fmla="*/ f103 f43 1"/>
              <a:gd name="f129" fmla="*/ f104 f44 1"/>
              <a:gd name="f130" fmla="*/ f105 f43 1"/>
              <a:gd name="f131" fmla="*/ f106 f44 1"/>
              <a:gd name="f132" fmla="*/ f107 f43 1"/>
            </a:gdLst>
            <a:ahLst/>
            <a:cxnLst>
              <a:cxn ang="3cd4">
                <a:pos x="hc" y="t"/>
              </a:cxn>
              <a:cxn ang="0">
                <a:pos x="r" y="vc"/>
              </a:cxn>
              <a:cxn ang="cd4">
                <a:pos x="hc" y="b"/>
              </a:cxn>
              <a:cxn ang="cd2">
                <a:pos x="l" y="vc"/>
              </a:cxn>
              <a:cxn ang="f69">
                <a:pos x="f112" y="f113"/>
              </a:cxn>
              <a:cxn ang="f69">
                <a:pos x="f114" y="f115"/>
              </a:cxn>
              <a:cxn ang="f69">
                <a:pos x="f112" y="f116"/>
              </a:cxn>
              <a:cxn ang="f69">
                <a:pos x="f117" y="f115"/>
              </a:cxn>
              <a:cxn ang="f69">
                <a:pos x="f112" y="f113"/>
              </a:cxn>
              <a:cxn ang="f69">
                <a:pos x="f118" y="f119"/>
              </a:cxn>
              <a:cxn ang="f69">
                <a:pos x="f120" y="f121"/>
              </a:cxn>
              <a:cxn ang="f69">
                <a:pos x="f122" y="f123"/>
              </a:cxn>
              <a:cxn ang="f69">
                <a:pos x="f124" y="f121"/>
              </a:cxn>
              <a:cxn ang="f69">
                <a:pos x="f125" y="f126"/>
              </a:cxn>
              <a:cxn ang="f69">
                <a:pos x="f125" y="f127"/>
              </a:cxn>
              <a:cxn ang="f69">
                <a:pos x="f128" y="f127"/>
              </a:cxn>
              <a:cxn ang="f69">
                <a:pos x="f122" y="f129"/>
              </a:cxn>
              <a:cxn ang="f69">
                <a:pos x="f130" y="f131"/>
              </a:cxn>
              <a:cxn ang="f69">
                <a:pos x="f132" y="f131"/>
              </a:cxn>
              <a:cxn ang="f69">
                <a:pos x="f118" y="f119"/>
              </a:cxn>
            </a:cxnLst>
            <a:rect l="f108" t="f111" r="f109" b="f110"/>
            <a:pathLst>
              <a:path w="914400" h="914400">
                <a:moveTo>
                  <a:pt x="f7" y="f5"/>
                </a:moveTo>
                <a:cubicBezTo>
                  <a:pt x="f8" y="f5"/>
                  <a:pt x="f5" y="f8"/>
                  <a:pt x="f5" y="f7"/>
                </a:cubicBezTo>
                <a:cubicBezTo>
                  <a:pt x="f5" y="f9"/>
                  <a:pt x="f8" y="f6"/>
                  <a:pt x="f7" y="f6"/>
                </a:cubicBezTo>
                <a:cubicBezTo>
                  <a:pt x="f9" y="f6"/>
                  <a:pt x="f6" y="f9"/>
                  <a:pt x="f6" y="f7"/>
                </a:cubicBezTo>
                <a:cubicBezTo>
                  <a:pt x="f6" y="f8"/>
                  <a:pt x="f9" y="f5"/>
                  <a:pt x="f7" y="f5"/>
                </a:cubicBezTo>
                <a:close/>
                <a:moveTo>
                  <a:pt x="f10" y="f11"/>
                </a:moveTo>
                <a:lnTo>
                  <a:pt x="f12" y="f13"/>
                </a:lnTo>
                <a:cubicBezTo>
                  <a:pt x="f14" y="f15"/>
                  <a:pt x="f16" y="f17"/>
                  <a:pt x="f18" y="f17"/>
                </a:cubicBezTo>
                <a:cubicBezTo>
                  <a:pt x="f19" y="f17"/>
                  <a:pt x="f20" y="f21"/>
                  <a:pt x="f22" y="f13"/>
                </a:cubicBezTo>
                <a:lnTo>
                  <a:pt x="f23" y="f24"/>
                </a:lnTo>
                <a:cubicBezTo>
                  <a:pt x="f25" y="f26"/>
                  <a:pt x="f25" y="f27"/>
                  <a:pt x="f23" y="f28"/>
                </a:cubicBezTo>
                <a:cubicBezTo>
                  <a:pt x="f29" y="f30"/>
                  <a:pt x="f31" y="f30"/>
                  <a:pt x="f32" y="f28"/>
                </a:cubicBezTo>
                <a:lnTo>
                  <a:pt x="f18" y="f33"/>
                </a:lnTo>
                <a:lnTo>
                  <a:pt x="f21" y="f34"/>
                </a:lnTo>
                <a:cubicBezTo>
                  <a:pt x="f35" y="f36"/>
                  <a:pt x="f37" y="f36"/>
                  <a:pt x="f38" y="f34"/>
                </a:cubicBezTo>
                <a:cubicBezTo>
                  <a:pt x="f39" y="f40"/>
                  <a:pt x="f39" y="f41"/>
                  <a:pt x="f10" y="f11"/>
                </a:cubicBezTo>
                <a:close/>
              </a:path>
            </a:pathLst>
          </a:custGeom>
          <a:solidFill>
            <a:srgbClr val="00B050"/>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Arial"/>
            </a:endParaRPr>
          </a:p>
        </p:txBody>
      </p:sp>
      <p:sp>
        <p:nvSpPr>
          <p:cNvPr id="38" name="Freeform: Shape 37">
            <a:extLst>
              <a:ext uri="{FF2B5EF4-FFF2-40B4-BE49-F238E27FC236}">
                <a16:creationId xmlns:a16="http://schemas.microsoft.com/office/drawing/2014/main" id="{31BF201B-A687-AD7B-8358-BA5623683189}"/>
              </a:ext>
            </a:extLst>
          </p:cNvPr>
          <p:cNvSpPr/>
          <p:nvPr/>
        </p:nvSpPr>
        <p:spPr>
          <a:xfrm>
            <a:off x="6752578" y="2823950"/>
            <a:ext cx="109106" cy="109106"/>
          </a:xfrm>
          <a:custGeom>
            <a:avLst/>
            <a:gdLst>
              <a:gd name="f0" fmla="val 10800000"/>
              <a:gd name="f1" fmla="val 5400000"/>
              <a:gd name="f2" fmla="val 180"/>
              <a:gd name="f3" fmla="val w"/>
              <a:gd name="f4" fmla="val h"/>
              <a:gd name="f5" fmla="val 0"/>
              <a:gd name="f6" fmla="val 914400"/>
              <a:gd name="f7" fmla="val 457200"/>
              <a:gd name="f8" fmla="val 204788"/>
              <a:gd name="f9" fmla="val 709613"/>
              <a:gd name="f10" fmla="val 692468"/>
              <a:gd name="f11" fmla="val 346710"/>
              <a:gd name="f12" fmla="val 423863"/>
              <a:gd name="f13" fmla="val 616268"/>
              <a:gd name="f14" fmla="val 415290"/>
              <a:gd name="f15" fmla="val 624840"/>
              <a:gd name="f16" fmla="val 402908"/>
              <a:gd name="f17" fmla="val 630555"/>
              <a:gd name="f18" fmla="val 390525"/>
              <a:gd name="f19" fmla="val 378143"/>
              <a:gd name="f20" fmla="val 365760"/>
              <a:gd name="f21" fmla="val 625793"/>
              <a:gd name="f22" fmla="val 357188"/>
              <a:gd name="f23" fmla="val 221933"/>
              <a:gd name="f24" fmla="val 481013"/>
              <a:gd name="f25" fmla="val 202883"/>
              <a:gd name="f26" fmla="val 461963"/>
              <a:gd name="f27" fmla="val 432435"/>
              <a:gd name="f28" fmla="val 413385"/>
              <a:gd name="f29" fmla="val 240983"/>
              <a:gd name="f30" fmla="val 394335"/>
              <a:gd name="f31" fmla="val 270510"/>
              <a:gd name="f32" fmla="val 289560"/>
              <a:gd name="f33" fmla="val 514350"/>
              <a:gd name="f34" fmla="val 279083"/>
              <a:gd name="f35" fmla="val 644843"/>
              <a:gd name="f36" fmla="val 260033"/>
              <a:gd name="f37" fmla="val 674370"/>
              <a:gd name="f38" fmla="val 693420"/>
              <a:gd name="f39" fmla="val 711518"/>
              <a:gd name="f40" fmla="val 298133"/>
              <a:gd name="f41" fmla="val 327660"/>
              <a:gd name="f42" fmla="+- 0 0 -90"/>
              <a:gd name="f43" fmla="*/ f3 1 914400"/>
              <a:gd name="f44" fmla="*/ f4 1 914400"/>
              <a:gd name="f45" fmla="val f5"/>
              <a:gd name="f46" fmla="val f6"/>
              <a:gd name="f47" fmla="*/ f42 f0 1"/>
              <a:gd name="f48" fmla="+- f46 0 f45"/>
              <a:gd name="f49" fmla="*/ f47 1 f2"/>
              <a:gd name="f50" fmla="*/ f48 1 914400"/>
              <a:gd name="f51" fmla="*/ 457200 f48 1"/>
              <a:gd name="f52" fmla="*/ 0 f48 1"/>
              <a:gd name="f53" fmla="*/ 914400 f48 1"/>
              <a:gd name="f54" fmla="*/ 692468 f48 1"/>
              <a:gd name="f55" fmla="*/ 346710 f48 1"/>
              <a:gd name="f56" fmla="*/ 423863 f48 1"/>
              <a:gd name="f57" fmla="*/ 616268 f48 1"/>
              <a:gd name="f58" fmla="*/ 390525 f48 1"/>
              <a:gd name="f59" fmla="*/ 630555 f48 1"/>
              <a:gd name="f60" fmla="*/ 357188 f48 1"/>
              <a:gd name="f61" fmla="*/ 221933 f48 1"/>
              <a:gd name="f62" fmla="*/ 481013 f48 1"/>
              <a:gd name="f63" fmla="*/ 413385 f48 1"/>
              <a:gd name="f64" fmla="*/ 289560 f48 1"/>
              <a:gd name="f65" fmla="*/ 514350 f48 1"/>
              <a:gd name="f66" fmla="*/ 625793 f48 1"/>
              <a:gd name="f67" fmla="*/ 279083 f48 1"/>
              <a:gd name="f68" fmla="*/ 693420 f48 1"/>
              <a:gd name="f69" fmla="+- f49 0 f1"/>
              <a:gd name="f70" fmla="*/ f51 1 914400"/>
              <a:gd name="f71" fmla="*/ f52 1 914400"/>
              <a:gd name="f72" fmla="*/ f53 1 914400"/>
              <a:gd name="f73" fmla="*/ f54 1 914400"/>
              <a:gd name="f74" fmla="*/ f55 1 914400"/>
              <a:gd name="f75" fmla="*/ f56 1 914400"/>
              <a:gd name="f76" fmla="*/ f57 1 914400"/>
              <a:gd name="f77" fmla="*/ f58 1 914400"/>
              <a:gd name="f78" fmla="*/ f59 1 914400"/>
              <a:gd name="f79" fmla="*/ f60 1 914400"/>
              <a:gd name="f80" fmla="*/ f61 1 914400"/>
              <a:gd name="f81" fmla="*/ f62 1 914400"/>
              <a:gd name="f82" fmla="*/ f63 1 914400"/>
              <a:gd name="f83" fmla="*/ f64 1 914400"/>
              <a:gd name="f84" fmla="*/ f65 1 914400"/>
              <a:gd name="f85" fmla="*/ f66 1 914400"/>
              <a:gd name="f86" fmla="*/ f67 1 914400"/>
              <a:gd name="f87" fmla="*/ f68 1 914400"/>
              <a:gd name="f88" fmla="*/ f45 1 f50"/>
              <a:gd name="f89" fmla="*/ f46 1 f50"/>
              <a:gd name="f90" fmla="*/ f70 1 f50"/>
              <a:gd name="f91" fmla="*/ f71 1 f50"/>
              <a:gd name="f92" fmla="*/ f72 1 f50"/>
              <a:gd name="f93" fmla="*/ f73 1 f50"/>
              <a:gd name="f94" fmla="*/ f74 1 f50"/>
              <a:gd name="f95" fmla="*/ f75 1 f50"/>
              <a:gd name="f96" fmla="*/ f76 1 f50"/>
              <a:gd name="f97" fmla="*/ f77 1 f50"/>
              <a:gd name="f98" fmla="*/ f78 1 f50"/>
              <a:gd name="f99" fmla="*/ f79 1 f50"/>
              <a:gd name="f100" fmla="*/ f80 1 f50"/>
              <a:gd name="f101" fmla="*/ f81 1 f50"/>
              <a:gd name="f102" fmla="*/ f82 1 f50"/>
              <a:gd name="f103" fmla="*/ f83 1 f50"/>
              <a:gd name="f104" fmla="*/ f84 1 f50"/>
              <a:gd name="f105" fmla="*/ f85 1 f50"/>
              <a:gd name="f106" fmla="*/ f86 1 f50"/>
              <a:gd name="f107" fmla="*/ f87 1 f50"/>
              <a:gd name="f108" fmla="*/ f88 f43 1"/>
              <a:gd name="f109" fmla="*/ f89 f43 1"/>
              <a:gd name="f110" fmla="*/ f89 f44 1"/>
              <a:gd name="f111" fmla="*/ f88 f44 1"/>
              <a:gd name="f112" fmla="*/ f90 f43 1"/>
              <a:gd name="f113" fmla="*/ f91 f44 1"/>
              <a:gd name="f114" fmla="*/ f91 f43 1"/>
              <a:gd name="f115" fmla="*/ f90 f44 1"/>
              <a:gd name="f116" fmla="*/ f92 f44 1"/>
              <a:gd name="f117" fmla="*/ f92 f43 1"/>
              <a:gd name="f118" fmla="*/ f93 f43 1"/>
              <a:gd name="f119" fmla="*/ f94 f44 1"/>
              <a:gd name="f120" fmla="*/ f95 f43 1"/>
              <a:gd name="f121" fmla="*/ f96 f44 1"/>
              <a:gd name="f122" fmla="*/ f97 f43 1"/>
              <a:gd name="f123" fmla="*/ f98 f44 1"/>
              <a:gd name="f124" fmla="*/ f99 f43 1"/>
              <a:gd name="f125" fmla="*/ f100 f43 1"/>
              <a:gd name="f126" fmla="*/ f101 f44 1"/>
              <a:gd name="f127" fmla="*/ f102 f44 1"/>
              <a:gd name="f128" fmla="*/ f103 f43 1"/>
              <a:gd name="f129" fmla="*/ f104 f44 1"/>
              <a:gd name="f130" fmla="*/ f105 f43 1"/>
              <a:gd name="f131" fmla="*/ f106 f44 1"/>
              <a:gd name="f132" fmla="*/ f107 f43 1"/>
            </a:gdLst>
            <a:ahLst/>
            <a:cxnLst>
              <a:cxn ang="3cd4">
                <a:pos x="hc" y="t"/>
              </a:cxn>
              <a:cxn ang="0">
                <a:pos x="r" y="vc"/>
              </a:cxn>
              <a:cxn ang="cd4">
                <a:pos x="hc" y="b"/>
              </a:cxn>
              <a:cxn ang="cd2">
                <a:pos x="l" y="vc"/>
              </a:cxn>
              <a:cxn ang="f69">
                <a:pos x="f112" y="f113"/>
              </a:cxn>
              <a:cxn ang="f69">
                <a:pos x="f114" y="f115"/>
              </a:cxn>
              <a:cxn ang="f69">
                <a:pos x="f112" y="f116"/>
              </a:cxn>
              <a:cxn ang="f69">
                <a:pos x="f117" y="f115"/>
              </a:cxn>
              <a:cxn ang="f69">
                <a:pos x="f112" y="f113"/>
              </a:cxn>
              <a:cxn ang="f69">
                <a:pos x="f118" y="f119"/>
              </a:cxn>
              <a:cxn ang="f69">
                <a:pos x="f120" y="f121"/>
              </a:cxn>
              <a:cxn ang="f69">
                <a:pos x="f122" y="f123"/>
              </a:cxn>
              <a:cxn ang="f69">
                <a:pos x="f124" y="f121"/>
              </a:cxn>
              <a:cxn ang="f69">
                <a:pos x="f125" y="f126"/>
              </a:cxn>
              <a:cxn ang="f69">
                <a:pos x="f125" y="f127"/>
              </a:cxn>
              <a:cxn ang="f69">
                <a:pos x="f128" y="f127"/>
              </a:cxn>
              <a:cxn ang="f69">
                <a:pos x="f122" y="f129"/>
              </a:cxn>
              <a:cxn ang="f69">
                <a:pos x="f130" y="f131"/>
              </a:cxn>
              <a:cxn ang="f69">
                <a:pos x="f132" y="f131"/>
              </a:cxn>
              <a:cxn ang="f69">
                <a:pos x="f118" y="f119"/>
              </a:cxn>
            </a:cxnLst>
            <a:rect l="f108" t="f111" r="f109" b="f110"/>
            <a:pathLst>
              <a:path w="914400" h="914400">
                <a:moveTo>
                  <a:pt x="f7" y="f5"/>
                </a:moveTo>
                <a:cubicBezTo>
                  <a:pt x="f8" y="f5"/>
                  <a:pt x="f5" y="f8"/>
                  <a:pt x="f5" y="f7"/>
                </a:cubicBezTo>
                <a:cubicBezTo>
                  <a:pt x="f5" y="f9"/>
                  <a:pt x="f8" y="f6"/>
                  <a:pt x="f7" y="f6"/>
                </a:cubicBezTo>
                <a:cubicBezTo>
                  <a:pt x="f9" y="f6"/>
                  <a:pt x="f6" y="f9"/>
                  <a:pt x="f6" y="f7"/>
                </a:cubicBezTo>
                <a:cubicBezTo>
                  <a:pt x="f6" y="f8"/>
                  <a:pt x="f9" y="f5"/>
                  <a:pt x="f7" y="f5"/>
                </a:cubicBezTo>
                <a:close/>
                <a:moveTo>
                  <a:pt x="f10" y="f11"/>
                </a:moveTo>
                <a:lnTo>
                  <a:pt x="f12" y="f13"/>
                </a:lnTo>
                <a:cubicBezTo>
                  <a:pt x="f14" y="f15"/>
                  <a:pt x="f16" y="f17"/>
                  <a:pt x="f18" y="f17"/>
                </a:cubicBezTo>
                <a:cubicBezTo>
                  <a:pt x="f19" y="f17"/>
                  <a:pt x="f20" y="f21"/>
                  <a:pt x="f22" y="f13"/>
                </a:cubicBezTo>
                <a:lnTo>
                  <a:pt x="f23" y="f24"/>
                </a:lnTo>
                <a:cubicBezTo>
                  <a:pt x="f25" y="f26"/>
                  <a:pt x="f25" y="f27"/>
                  <a:pt x="f23" y="f28"/>
                </a:cubicBezTo>
                <a:cubicBezTo>
                  <a:pt x="f29" y="f30"/>
                  <a:pt x="f31" y="f30"/>
                  <a:pt x="f32" y="f28"/>
                </a:cubicBezTo>
                <a:lnTo>
                  <a:pt x="f18" y="f33"/>
                </a:lnTo>
                <a:lnTo>
                  <a:pt x="f21" y="f34"/>
                </a:lnTo>
                <a:cubicBezTo>
                  <a:pt x="f35" y="f36"/>
                  <a:pt x="f37" y="f36"/>
                  <a:pt x="f38" y="f34"/>
                </a:cubicBezTo>
                <a:cubicBezTo>
                  <a:pt x="f39" y="f40"/>
                  <a:pt x="f39" y="f41"/>
                  <a:pt x="f10" y="f11"/>
                </a:cubicBezTo>
                <a:close/>
              </a:path>
            </a:pathLst>
          </a:custGeom>
          <a:solidFill>
            <a:srgbClr val="00B050"/>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Arial"/>
            </a:endParaRPr>
          </a:p>
        </p:txBody>
      </p:sp>
      <p:sp>
        <p:nvSpPr>
          <p:cNvPr id="39" name="Freeform: Shape 38">
            <a:extLst>
              <a:ext uri="{FF2B5EF4-FFF2-40B4-BE49-F238E27FC236}">
                <a16:creationId xmlns:a16="http://schemas.microsoft.com/office/drawing/2014/main" id="{34396973-7438-D4B3-F525-0A158601E466}"/>
              </a:ext>
            </a:extLst>
          </p:cNvPr>
          <p:cNvSpPr/>
          <p:nvPr/>
        </p:nvSpPr>
        <p:spPr>
          <a:xfrm>
            <a:off x="6209617" y="2823950"/>
            <a:ext cx="109106" cy="109106"/>
          </a:xfrm>
          <a:custGeom>
            <a:avLst/>
            <a:gdLst>
              <a:gd name="f0" fmla="val 10800000"/>
              <a:gd name="f1" fmla="val 5400000"/>
              <a:gd name="f2" fmla="val 180"/>
              <a:gd name="f3" fmla="val w"/>
              <a:gd name="f4" fmla="val h"/>
              <a:gd name="f5" fmla="val 0"/>
              <a:gd name="f6" fmla="val 914400"/>
              <a:gd name="f7" fmla="val 457200"/>
              <a:gd name="f8" fmla="val 204788"/>
              <a:gd name="f9" fmla="val 709613"/>
              <a:gd name="f10" fmla="val 692468"/>
              <a:gd name="f11" fmla="val 346710"/>
              <a:gd name="f12" fmla="val 423863"/>
              <a:gd name="f13" fmla="val 616268"/>
              <a:gd name="f14" fmla="val 415290"/>
              <a:gd name="f15" fmla="val 624840"/>
              <a:gd name="f16" fmla="val 402908"/>
              <a:gd name="f17" fmla="val 630555"/>
              <a:gd name="f18" fmla="val 390525"/>
              <a:gd name="f19" fmla="val 378143"/>
              <a:gd name="f20" fmla="val 365760"/>
              <a:gd name="f21" fmla="val 625793"/>
              <a:gd name="f22" fmla="val 357188"/>
              <a:gd name="f23" fmla="val 221933"/>
              <a:gd name="f24" fmla="val 481013"/>
              <a:gd name="f25" fmla="val 202883"/>
              <a:gd name="f26" fmla="val 461963"/>
              <a:gd name="f27" fmla="val 432435"/>
              <a:gd name="f28" fmla="val 413385"/>
              <a:gd name="f29" fmla="val 240983"/>
              <a:gd name="f30" fmla="val 394335"/>
              <a:gd name="f31" fmla="val 270510"/>
              <a:gd name="f32" fmla="val 289560"/>
              <a:gd name="f33" fmla="val 514350"/>
              <a:gd name="f34" fmla="val 279083"/>
              <a:gd name="f35" fmla="val 644843"/>
              <a:gd name="f36" fmla="val 260033"/>
              <a:gd name="f37" fmla="val 674370"/>
              <a:gd name="f38" fmla="val 693420"/>
              <a:gd name="f39" fmla="val 711518"/>
              <a:gd name="f40" fmla="val 298133"/>
              <a:gd name="f41" fmla="val 327660"/>
              <a:gd name="f42" fmla="+- 0 0 -90"/>
              <a:gd name="f43" fmla="*/ f3 1 914400"/>
              <a:gd name="f44" fmla="*/ f4 1 914400"/>
              <a:gd name="f45" fmla="val f5"/>
              <a:gd name="f46" fmla="val f6"/>
              <a:gd name="f47" fmla="*/ f42 f0 1"/>
              <a:gd name="f48" fmla="+- f46 0 f45"/>
              <a:gd name="f49" fmla="*/ f47 1 f2"/>
              <a:gd name="f50" fmla="*/ f48 1 914400"/>
              <a:gd name="f51" fmla="*/ 457200 f48 1"/>
              <a:gd name="f52" fmla="*/ 0 f48 1"/>
              <a:gd name="f53" fmla="*/ 914400 f48 1"/>
              <a:gd name="f54" fmla="*/ 692468 f48 1"/>
              <a:gd name="f55" fmla="*/ 346710 f48 1"/>
              <a:gd name="f56" fmla="*/ 423863 f48 1"/>
              <a:gd name="f57" fmla="*/ 616268 f48 1"/>
              <a:gd name="f58" fmla="*/ 390525 f48 1"/>
              <a:gd name="f59" fmla="*/ 630555 f48 1"/>
              <a:gd name="f60" fmla="*/ 357188 f48 1"/>
              <a:gd name="f61" fmla="*/ 221933 f48 1"/>
              <a:gd name="f62" fmla="*/ 481013 f48 1"/>
              <a:gd name="f63" fmla="*/ 413385 f48 1"/>
              <a:gd name="f64" fmla="*/ 289560 f48 1"/>
              <a:gd name="f65" fmla="*/ 514350 f48 1"/>
              <a:gd name="f66" fmla="*/ 625793 f48 1"/>
              <a:gd name="f67" fmla="*/ 279083 f48 1"/>
              <a:gd name="f68" fmla="*/ 693420 f48 1"/>
              <a:gd name="f69" fmla="+- f49 0 f1"/>
              <a:gd name="f70" fmla="*/ f51 1 914400"/>
              <a:gd name="f71" fmla="*/ f52 1 914400"/>
              <a:gd name="f72" fmla="*/ f53 1 914400"/>
              <a:gd name="f73" fmla="*/ f54 1 914400"/>
              <a:gd name="f74" fmla="*/ f55 1 914400"/>
              <a:gd name="f75" fmla="*/ f56 1 914400"/>
              <a:gd name="f76" fmla="*/ f57 1 914400"/>
              <a:gd name="f77" fmla="*/ f58 1 914400"/>
              <a:gd name="f78" fmla="*/ f59 1 914400"/>
              <a:gd name="f79" fmla="*/ f60 1 914400"/>
              <a:gd name="f80" fmla="*/ f61 1 914400"/>
              <a:gd name="f81" fmla="*/ f62 1 914400"/>
              <a:gd name="f82" fmla="*/ f63 1 914400"/>
              <a:gd name="f83" fmla="*/ f64 1 914400"/>
              <a:gd name="f84" fmla="*/ f65 1 914400"/>
              <a:gd name="f85" fmla="*/ f66 1 914400"/>
              <a:gd name="f86" fmla="*/ f67 1 914400"/>
              <a:gd name="f87" fmla="*/ f68 1 914400"/>
              <a:gd name="f88" fmla="*/ f45 1 f50"/>
              <a:gd name="f89" fmla="*/ f46 1 f50"/>
              <a:gd name="f90" fmla="*/ f70 1 f50"/>
              <a:gd name="f91" fmla="*/ f71 1 f50"/>
              <a:gd name="f92" fmla="*/ f72 1 f50"/>
              <a:gd name="f93" fmla="*/ f73 1 f50"/>
              <a:gd name="f94" fmla="*/ f74 1 f50"/>
              <a:gd name="f95" fmla="*/ f75 1 f50"/>
              <a:gd name="f96" fmla="*/ f76 1 f50"/>
              <a:gd name="f97" fmla="*/ f77 1 f50"/>
              <a:gd name="f98" fmla="*/ f78 1 f50"/>
              <a:gd name="f99" fmla="*/ f79 1 f50"/>
              <a:gd name="f100" fmla="*/ f80 1 f50"/>
              <a:gd name="f101" fmla="*/ f81 1 f50"/>
              <a:gd name="f102" fmla="*/ f82 1 f50"/>
              <a:gd name="f103" fmla="*/ f83 1 f50"/>
              <a:gd name="f104" fmla="*/ f84 1 f50"/>
              <a:gd name="f105" fmla="*/ f85 1 f50"/>
              <a:gd name="f106" fmla="*/ f86 1 f50"/>
              <a:gd name="f107" fmla="*/ f87 1 f50"/>
              <a:gd name="f108" fmla="*/ f88 f43 1"/>
              <a:gd name="f109" fmla="*/ f89 f43 1"/>
              <a:gd name="f110" fmla="*/ f89 f44 1"/>
              <a:gd name="f111" fmla="*/ f88 f44 1"/>
              <a:gd name="f112" fmla="*/ f90 f43 1"/>
              <a:gd name="f113" fmla="*/ f91 f44 1"/>
              <a:gd name="f114" fmla="*/ f91 f43 1"/>
              <a:gd name="f115" fmla="*/ f90 f44 1"/>
              <a:gd name="f116" fmla="*/ f92 f44 1"/>
              <a:gd name="f117" fmla="*/ f92 f43 1"/>
              <a:gd name="f118" fmla="*/ f93 f43 1"/>
              <a:gd name="f119" fmla="*/ f94 f44 1"/>
              <a:gd name="f120" fmla="*/ f95 f43 1"/>
              <a:gd name="f121" fmla="*/ f96 f44 1"/>
              <a:gd name="f122" fmla="*/ f97 f43 1"/>
              <a:gd name="f123" fmla="*/ f98 f44 1"/>
              <a:gd name="f124" fmla="*/ f99 f43 1"/>
              <a:gd name="f125" fmla="*/ f100 f43 1"/>
              <a:gd name="f126" fmla="*/ f101 f44 1"/>
              <a:gd name="f127" fmla="*/ f102 f44 1"/>
              <a:gd name="f128" fmla="*/ f103 f43 1"/>
              <a:gd name="f129" fmla="*/ f104 f44 1"/>
              <a:gd name="f130" fmla="*/ f105 f43 1"/>
              <a:gd name="f131" fmla="*/ f106 f44 1"/>
              <a:gd name="f132" fmla="*/ f107 f43 1"/>
            </a:gdLst>
            <a:ahLst/>
            <a:cxnLst>
              <a:cxn ang="3cd4">
                <a:pos x="hc" y="t"/>
              </a:cxn>
              <a:cxn ang="0">
                <a:pos x="r" y="vc"/>
              </a:cxn>
              <a:cxn ang="cd4">
                <a:pos x="hc" y="b"/>
              </a:cxn>
              <a:cxn ang="cd2">
                <a:pos x="l" y="vc"/>
              </a:cxn>
              <a:cxn ang="f69">
                <a:pos x="f112" y="f113"/>
              </a:cxn>
              <a:cxn ang="f69">
                <a:pos x="f114" y="f115"/>
              </a:cxn>
              <a:cxn ang="f69">
                <a:pos x="f112" y="f116"/>
              </a:cxn>
              <a:cxn ang="f69">
                <a:pos x="f117" y="f115"/>
              </a:cxn>
              <a:cxn ang="f69">
                <a:pos x="f112" y="f113"/>
              </a:cxn>
              <a:cxn ang="f69">
                <a:pos x="f118" y="f119"/>
              </a:cxn>
              <a:cxn ang="f69">
                <a:pos x="f120" y="f121"/>
              </a:cxn>
              <a:cxn ang="f69">
                <a:pos x="f122" y="f123"/>
              </a:cxn>
              <a:cxn ang="f69">
                <a:pos x="f124" y="f121"/>
              </a:cxn>
              <a:cxn ang="f69">
                <a:pos x="f125" y="f126"/>
              </a:cxn>
              <a:cxn ang="f69">
                <a:pos x="f125" y="f127"/>
              </a:cxn>
              <a:cxn ang="f69">
                <a:pos x="f128" y="f127"/>
              </a:cxn>
              <a:cxn ang="f69">
                <a:pos x="f122" y="f129"/>
              </a:cxn>
              <a:cxn ang="f69">
                <a:pos x="f130" y="f131"/>
              </a:cxn>
              <a:cxn ang="f69">
                <a:pos x="f132" y="f131"/>
              </a:cxn>
              <a:cxn ang="f69">
                <a:pos x="f118" y="f119"/>
              </a:cxn>
            </a:cxnLst>
            <a:rect l="f108" t="f111" r="f109" b="f110"/>
            <a:pathLst>
              <a:path w="914400" h="914400">
                <a:moveTo>
                  <a:pt x="f7" y="f5"/>
                </a:moveTo>
                <a:cubicBezTo>
                  <a:pt x="f8" y="f5"/>
                  <a:pt x="f5" y="f8"/>
                  <a:pt x="f5" y="f7"/>
                </a:cubicBezTo>
                <a:cubicBezTo>
                  <a:pt x="f5" y="f9"/>
                  <a:pt x="f8" y="f6"/>
                  <a:pt x="f7" y="f6"/>
                </a:cubicBezTo>
                <a:cubicBezTo>
                  <a:pt x="f9" y="f6"/>
                  <a:pt x="f6" y="f9"/>
                  <a:pt x="f6" y="f7"/>
                </a:cubicBezTo>
                <a:cubicBezTo>
                  <a:pt x="f6" y="f8"/>
                  <a:pt x="f9" y="f5"/>
                  <a:pt x="f7" y="f5"/>
                </a:cubicBezTo>
                <a:close/>
                <a:moveTo>
                  <a:pt x="f10" y="f11"/>
                </a:moveTo>
                <a:lnTo>
                  <a:pt x="f12" y="f13"/>
                </a:lnTo>
                <a:cubicBezTo>
                  <a:pt x="f14" y="f15"/>
                  <a:pt x="f16" y="f17"/>
                  <a:pt x="f18" y="f17"/>
                </a:cubicBezTo>
                <a:cubicBezTo>
                  <a:pt x="f19" y="f17"/>
                  <a:pt x="f20" y="f21"/>
                  <a:pt x="f22" y="f13"/>
                </a:cubicBezTo>
                <a:lnTo>
                  <a:pt x="f23" y="f24"/>
                </a:lnTo>
                <a:cubicBezTo>
                  <a:pt x="f25" y="f26"/>
                  <a:pt x="f25" y="f27"/>
                  <a:pt x="f23" y="f28"/>
                </a:cubicBezTo>
                <a:cubicBezTo>
                  <a:pt x="f29" y="f30"/>
                  <a:pt x="f31" y="f30"/>
                  <a:pt x="f32" y="f28"/>
                </a:cubicBezTo>
                <a:lnTo>
                  <a:pt x="f18" y="f33"/>
                </a:lnTo>
                <a:lnTo>
                  <a:pt x="f21" y="f34"/>
                </a:lnTo>
                <a:cubicBezTo>
                  <a:pt x="f35" y="f36"/>
                  <a:pt x="f37" y="f36"/>
                  <a:pt x="f38" y="f34"/>
                </a:cubicBezTo>
                <a:cubicBezTo>
                  <a:pt x="f39" y="f40"/>
                  <a:pt x="f39" y="f41"/>
                  <a:pt x="f10" y="f11"/>
                </a:cubicBezTo>
                <a:close/>
              </a:path>
            </a:pathLst>
          </a:custGeom>
          <a:solidFill>
            <a:srgbClr val="00B050"/>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Arial"/>
            </a:endParaRPr>
          </a:p>
        </p:txBody>
      </p:sp>
      <p:sp>
        <p:nvSpPr>
          <p:cNvPr id="40" name="Freeform: Shape 39">
            <a:extLst>
              <a:ext uri="{FF2B5EF4-FFF2-40B4-BE49-F238E27FC236}">
                <a16:creationId xmlns:a16="http://schemas.microsoft.com/office/drawing/2014/main" id="{EFCE71E3-8EF1-2062-B3E3-E5132263C9A7}"/>
              </a:ext>
            </a:extLst>
          </p:cNvPr>
          <p:cNvSpPr/>
          <p:nvPr/>
        </p:nvSpPr>
        <p:spPr>
          <a:xfrm>
            <a:off x="6318723" y="2823950"/>
            <a:ext cx="109106" cy="109106"/>
          </a:xfrm>
          <a:custGeom>
            <a:avLst/>
            <a:gdLst>
              <a:gd name="f0" fmla="val 10800000"/>
              <a:gd name="f1" fmla="val 5400000"/>
              <a:gd name="f2" fmla="val 180"/>
              <a:gd name="f3" fmla="val w"/>
              <a:gd name="f4" fmla="val h"/>
              <a:gd name="f5" fmla="val 0"/>
              <a:gd name="f6" fmla="val 914400"/>
              <a:gd name="f7" fmla="val 457200"/>
              <a:gd name="f8" fmla="val 204788"/>
              <a:gd name="f9" fmla="val 709613"/>
              <a:gd name="f10" fmla="val 692468"/>
              <a:gd name="f11" fmla="val 346710"/>
              <a:gd name="f12" fmla="val 423863"/>
              <a:gd name="f13" fmla="val 616268"/>
              <a:gd name="f14" fmla="val 415290"/>
              <a:gd name="f15" fmla="val 624840"/>
              <a:gd name="f16" fmla="val 402908"/>
              <a:gd name="f17" fmla="val 630555"/>
              <a:gd name="f18" fmla="val 390525"/>
              <a:gd name="f19" fmla="val 378143"/>
              <a:gd name="f20" fmla="val 365760"/>
              <a:gd name="f21" fmla="val 625793"/>
              <a:gd name="f22" fmla="val 357188"/>
              <a:gd name="f23" fmla="val 221933"/>
              <a:gd name="f24" fmla="val 481013"/>
              <a:gd name="f25" fmla="val 202883"/>
              <a:gd name="f26" fmla="val 461963"/>
              <a:gd name="f27" fmla="val 432435"/>
              <a:gd name="f28" fmla="val 413385"/>
              <a:gd name="f29" fmla="val 240983"/>
              <a:gd name="f30" fmla="val 394335"/>
              <a:gd name="f31" fmla="val 270510"/>
              <a:gd name="f32" fmla="val 289560"/>
              <a:gd name="f33" fmla="val 514350"/>
              <a:gd name="f34" fmla="val 279083"/>
              <a:gd name="f35" fmla="val 644843"/>
              <a:gd name="f36" fmla="val 260033"/>
              <a:gd name="f37" fmla="val 674370"/>
              <a:gd name="f38" fmla="val 693420"/>
              <a:gd name="f39" fmla="val 711518"/>
              <a:gd name="f40" fmla="val 298133"/>
              <a:gd name="f41" fmla="val 327660"/>
              <a:gd name="f42" fmla="+- 0 0 -90"/>
              <a:gd name="f43" fmla="*/ f3 1 914400"/>
              <a:gd name="f44" fmla="*/ f4 1 914400"/>
              <a:gd name="f45" fmla="val f5"/>
              <a:gd name="f46" fmla="val f6"/>
              <a:gd name="f47" fmla="*/ f42 f0 1"/>
              <a:gd name="f48" fmla="+- f46 0 f45"/>
              <a:gd name="f49" fmla="*/ f47 1 f2"/>
              <a:gd name="f50" fmla="*/ f48 1 914400"/>
              <a:gd name="f51" fmla="*/ 457200 f48 1"/>
              <a:gd name="f52" fmla="*/ 0 f48 1"/>
              <a:gd name="f53" fmla="*/ 914400 f48 1"/>
              <a:gd name="f54" fmla="*/ 692468 f48 1"/>
              <a:gd name="f55" fmla="*/ 346710 f48 1"/>
              <a:gd name="f56" fmla="*/ 423863 f48 1"/>
              <a:gd name="f57" fmla="*/ 616268 f48 1"/>
              <a:gd name="f58" fmla="*/ 390525 f48 1"/>
              <a:gd name="f59" fmla="*/ 630555 f48 1"/>
              <a:gd name="f60" fmla="*/ 357188 f48 1"/>
              <a:gd name="f61" fmla="*/ 221933 f48 1"/>
              <a:gd name="f62" fmla="*/ 481013 f48 1"/>
              <a:gd name="f63" fmla="*/ 413385 f48 1"/>
              <a:gd name="f64" fmla="*/ 289560 f48 1"/>
              <a:gd name="f65" fmla="*/ 514350 f48 1"/>
              <a:gd name="f66" fmla="*/ 625793 f48 1"/>
              <a:gd name="f67" fmla="*/ 279083 f48 1"/>
              <a:gd name="f68" fmla="*/ 693420 f48 1"/>
              <a:gd name="f69" fmla="+- f49 0 f1"/>
              <a:gd name="f70" fmla="*/ f51 1 914400"/>
              <a:gd name="f71" fmla="*/ f52 1 914400"/>
              <a:gd name="f72" fmla="*/ f53 1 914400"/>
              <a:gd name="f73" fmla="*/ f54 1 914400"/>
              <a:gd name="f74" fmla="*/ f55 1 914400"/>
              <a:gd name="f75" fmla="*/ f56 1 914400"/>
              <a:gd name="f76" fmla="*/ f57 1 914400"/>
              <a:gd name="f77" fmla="*/ f58 1 914400"/>
              <a:gd name="f78" fmla="*/ f59 1 914400"/>
              <a:gd name="f79" fmla="*/ f60 1 914400"/>
              <a:gd name="f80" fmla="*/ f61 1 914400"/>
              <a:gd name="f81" fmla="*/ f62 1 914400"/>
              <a:gd name="f82" fmla="*/ f63 1 914400"/>
              <a:gd name="f83" fmla="*/ f64 1 914400"/>
              <a:gd name="f84" fmla="*/ f65 1 914400"/>
              <a:gd name="f85" fmla="*/ f66 1 914400"/>
              <a:gd name="f86" fmla="*/ f67 1 914400"/>
              <a:gd name="f87" fmla="*/ f68 1 914400"/>
              <a:gd name="f88" fmla="*/ f45 1 f50"/>
              <a:gd name="f89" fmla="*/ f46 1 f50"/>
              <a:gd name="f90" fmla="*/ f70 1 f50"/>
              <a:gd name="f91" fmla="*/ f71 1 f50"/>
              <a:gd name="f92" fmla="*/ f72 1 f50"/>
              <a:gd name="f93" fmla="*/ f73 1 f50"/>
              <a:gd name="f94" fmla="*/ f74 1 f50"/>
              <a:gd name="f95" fmla="*/ f75 1 f50"/>
              <a:gd name="f96" fmla="*/ f76 1 f50"/>
              <a:gd name="f97" fmla="*/ f77 1 f50"/>
              <a:gd name="f98" fmla="*/ f78 1 f50"/>
              <a:gd name="f99" fmla="*/ f79 1 f50"/>
              <a:gd name="f100" fmla="*/ f80 1 f50"/>
              <a:gd name="f101" fmla="*/ f81 1 f50"/>
              <a:gd name="f102" fmla="*/ f82 1 f50"/>
              <a:gd name="f103" fmla="*/ f83 1 f50"/>
              <a:gd name="f104" fmla="*/ f84 1 f50"/>
              <a:gd name="f105" fmla="*/ f85 1 f50"/>
              <a:gd name="f106" fmla="*/ f86 1 f50"/>
              <a:gd name="f107" fmla="*/ f87 1 f50"/>
              <a:gd name="f108" fmla="*/ f88 f43 1"/>
              <a:gd name="f109" fmla="*/ f89 f43 1"/>
              <a:gd name="f110" fmla="*/ f89 f44 1"/>
              <a:gd name="f111" fmla="*/ f88 f44 1"/>
              <a:gd name="f112" fmla="*/ f90 f43 1"/>
              <a:gd name="f113" fmla="*/ f91 f44 1"/>
              <a:gd name="f114" fmla="*/ f91 f43 1"/>
              <a:gd name="f115" fmla="*/ f90 f44 1"/>
              <a:gd name="f116" fmla="*/ f92 f44 1"/>
              <a:gd name="f117" fmla="*/ f92 f43 1"/>
              <a:gd name="f118" fmla="*/ f93 f43 1"/>
              <a:gd name="f119" fmla="*/ f94 f44 1"/>
              <a:gd name="f120" fmla="*/ f95 f43 1"/>
              <a:gd name="f121" fmla="*/ f96 f44 1"/>
              <a:gd name="f122" fmla="*/ f97 f43 1"/>
              <a:gd name="f123" fmla="*/ f98 f44 1"/>
              <a:gd name="f124" fmla="*/ f99 f43 1"/>
              <a:gd name="f125" fmla="*/ f100 f43 1"/>
              <a:gd name="f126" fmla="*/ f101 f44 1"/>
              <a:gd name="f127" fmla="*/ f102 f44 1"/>
              <a:gd name="f128" fmla="*/ f103 f43 1"/>
              <a:gd name="f129" fmla="*/ f104 f44 1"/>
              <a:gd name="f130" fmla="*/ f105 f43 1"/>
              <a:gd name="f131" fmla="*/ f106 f44 1"/>
              <a:gd name="f132" fmla="*/ f107 f43 1"/>
            </a:gdLst>
            <a:ahLst/>
            <a:cxnLst>
              <a:cxn ang="3cd4">
                <a:pos x="hc" y="t"/>
              </a:cxn>
              <a:cxn ang="0">
                <a:pos x="r" y="vc"/>
              </a:cxn>
              <a:cxn ang="cd4">
                <a:pos x="hc" y="b"/>
              </a:cxn>
              <a:cxn ang="cd2">
                <a:pos x="l" y="vc"/>
              </a:cxn>
              <a:cxn ang="f69">
                <a:pos x="f112" y="f113"/>
              </a:cxn>
              <a:cxn ang="f69">
                <a:pos x="f114" y="f115"/>
              </a:cxn>
              <a:cxn ang="f69">
                <a:pos x="f112" y="f116"/>
              </a:cxn>
              <a:cxn ang="f69">
                <a:pos x="f117" y="f115"/>
              </a:cxn>
              <a:cxn ang="f69">
                <a:pos x="f112" y="f113"/>
              </a:cxn>
              <a:cxn ang="f69">
                <a:pos x="f118" y="f119"/>
              </a:cxn>
              <a:cxn ang="f69">
                <a:pos x="f120" y="f121"/>
              </a:cxn>
              <a:cxn ang="f69">
                <a:pos x="f122" y="f123"/>
              </a:cxn>
              <a:cxn ang="f69">
                <a:pos x="f124" y="f121"/>
              </a:cxn>
              <a:cxn ang="f69">
                <a:pos x="f125" y="f126"/>
              </a:cxn>
              <a:cxn ang="f69">
                <a:pos x="f125" y="f127"/>
              </a:cxn>
              <a:cxn ang="f69">
                <a:pos x="f128" y="f127"/>
              </a:cxn>
              <a:cxn ang="f69">
                <a:pos x="f122" y="f129"/>
              </a:cxn>
              <a:cxn ang="f69">
                <a:pos x="f130" y="f131"/>
              </a:cxn>
              <a:cxn ang="f69">
                <a:pos x="f132" y="f131"/>
              </a:cxn>
              <a:cxn ang="f69">
                <a:pos x="f118" y="f119"/>
              </a:cxn>
            </a:cxnLst>
            <a:rect l="f108" t="f111" r="f109" b="f110"/>
            <a:pathLst>
              <a:path w="914400" h="914400">
                <a:moveTo>
                  <a:pt x="f7" y="f5"/>
                </a:moveTo>
                <a:cubicBezTo>
                  <a:pt x="f8" y="f5"/>
                  <a:pt x="f5" y="f8"/>
                  <a:pt x="f5" y="f7"/>
                </a:cubicBezTo>
                <a:cubicBezTo>
                  <a:pt x="f5" y="f9"/>
                  <a:pt x="f8" y="f6"/>
                  <a:pt x="f7" y="f6"/>
                </a:cubicBezTo>
                <a:cubicBezTo>
                  <a:pt x="f9" y="f6"/>
                  <a:pt x="f6" y="f9"/>
                  <a:pt x="f6" y="f7"/>
                </a:cubicBezTo>
                <a:cubicBezTo>
                  <a:pt x="f6" y="f8"/>
                  <a:pt x="f9" y="f5"/>
                  <a:pt x="f7" y="f5"/>
                </a:cubicBezTo>
                <a:close/>
                <a:moveTo>
                  <a:pt x="f10" y="f11"/>
                </a:moveTo>
                <a:lnTo>
                  <a:pt x="f12" y="f13"/>
                </a:lnTo>
                <a:cubicBezTo>
                  <a:pt x="f14" y="f15"/>
                  <a:pt x="f16" y="f17"/>
                  <a:pt x="f18" y="f17"/>
                </a:cubicBezTo>
                <a:cubicBezTo>
                  <a:pt x="f19" y="f17"/>
                  <a:pt x="f20" y="f21"/>
                  <a:pt x="f22" y="f13"/>
                </a:cubicBezTo>
                <a:lnTo>
                  <a:pt x="f23" y="f24"/>
                </a:lnTo>
                <a:cubicBezTo>
                  <a:pt x="f25" y="f26"/>
                  <a:pt x="f25" y="f27"/>
                  <a:pt x="f23" y="f28"/>
                </a:cubicBezTo>
                <a:cubicBezTo>
                  <a:pt x="f29" y="f30"/>
                  <a:pt x="f31" y="f30"/>
                  <a:pt x="f32" y="f28"/>
                </a:cubicBezTo>
                <a:lnTo>
                  <a:pt x="f18" y="f33"/>
                </a:lnTo>
                <a:lnTo>
                  <a:pt x="f21" y="f34"/>
                </a:lnTo>
                <a:cubicBezTo>
                  <a:pt x="f35" y="f36"/>
                  <a:pt x="f37" y="f36"/>
                  <a:pt x="f38" y="f34"/>
                </a:cubicBezTo>
                <a:cubicBezTo>
                  <a:pt x="f39" y="f40"/>
                  <a:pt x="f39" y="f41"/>
                  <a:pt x="f10" y="f11"/>
                </a:cubicBezTo>
                <a:close/>
              </a:path>
            </a:pathLst>
          </a:custGeom>
          <a:solidFill>
            <a:srgbClr val="00B050"/>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Arial"/>
            </a:endParaRPr>
          </a:p>
        </p:txBody>
      </p:sp>
      <p:sp>
        <p:nvSpPr>
          <p:cNvPr id="41" name="Freeform: Shape 40">
            <a:extLst>
              <a:ext uri="{FF2B5EF4-FFF2-40B4-BE49-F238E27FC236}">
                <a16:creationId xmlns:a16="http://schemas.microsoft.com/office/drawing/2014/main" id="{96C1CAAE-3E2E-129E-A0BB-833CAF2FB48C}"/>
              </a:ext>
            </a:extLst>
          </p:cNvPr>
          <p:cNvSpPr/>
          <p:nvPr/>
        </p:nvSpPr>
        <p:spPr>
          <a:xfrm>
            <a:off x="6427829" y="2823950"/>
            <a:ext cx="109106" cy="109106"/>
          </a:xfrm>
          <a:custGeom>
            <a:avLst/>
            <a:gdLst>
              <a:gd name="f0" fmla="val 10800000"/>
              <a:gd name="f1" fmla="val 5400000"/>
              <a:gd name="f2" fmla="val 180"/>
              <a:gd name="f3" fmla="val w"/>
              <a:gd name="f4" fmla="val h"/>
              <a:gd name="f5" fmla="val 0"/>
              <a:gd name="f6" fmla="val 914400"/>
              <a:gd name="f7" fmla="val 457200"/>
              <a:gd name="f8" fmla="val 204788"/>
              <a:gd name="f9" fmla="val 709613"/>
              <a:gd name="f10" fmla="val 692468"/>
              <a:gd name="f11" fmla="val 346710"/>
              <a:gd name="f12" fmla="val 423863"/>
              <a:gd name="f13" fmla="val 616268"/>
              <a:gd name="f14" fmla="val 415290"/>
              <a:gd name="f15" fmla="val 624840"/>
              <a:gd name="f16" fmla="val 402908"/>
              <a:gd name="f17" fmla="val 630555"/>
              <a:gd name="f18" fmla="val 390525"/>
              <a:gd name="f19" fmla="val 378143"/>
              <a:gd name="f20" fmla="val 365760"/>
              <a:gd name="f21" fmla="val 625793"/>
              <a:gd name="f22" fmla="val 357188"/>
              <a:gd name="f23" fmla="val 221933"/>
              <a:gd name="f24" fmla="val 481013"/>
              <a:gd name="f25" fmla="val 202883"/>
              <a:gd name="f26" fmla="val 461963"/>
              <a:gd name="f27" fmla="val 432435"/>
              <a:gd name="f28" fmla="val 413385"/>
              <a:gd name="f29" fmla="val 240983"/>
              <a:gd name="f30" fmla="val 394335"/>
              <a:gd name="f31" fmla="val 270510"/>
              <a:gd name="f32" fmla="val 289560"/>
              <a:gd name="f33" fmla="val 514350"/>
              <a:gd name="f34" fmla="val 279083"/>
              <a:gd name="f35" fmla="val 644843"/>
              <a:gd name="f36" fmla="val 260033"/>
              <a:gd name="f37" fmla="val 674370"/>
              <a:gd name="f38" fmla="val 693420"/>
              <a:gd name="f39" fmla="val 711518"/>
              <a:gd name="f40" fmla="val 298133"/>
              <a:gd name="f41" fmla="val 327660"/>
              <a:gd name="f42" fmla="+- 0 0 -90"/>
              <a:gd name="f43" fmla="*/ f3 1 914400"/>
              <a:gd name="f44" fmla="*/ f4 1 914400"/>
              <a:gd name="f45" fmla="val f5"/>
              <a:gd name="f46" fmla="val f6"/>
              <a:gd name="f47" fmla="*/ f42 f0 1"/>
              <a:gd name="f48" fmla="+- f46 0 f45"/>
              <a:gd name="f49" fmla="*/ f47 1 f2"/>
              <a:gd name="f50" fmla="*/ f48 1 914400"/>
              <a:gd name="f51" fmla="*/ 457200 f48 1"/>
              <a:gd name="f52" fmla="*/ 0 f48 1"/>
              <a:gd name="f53" fmla="*/ 914400 f48 1"/>
              <a:gd name="f54" fmla="*/ 692468 f48 1"/>
              <a:gd name="f55" fmla="*/ 346710 f48 1"/>
              <a:gd name="f56" fmla="*/ 423863 f48 1"/>
              <a:gd name="f57" fmla="*/ 616268 f48 1"/>
              <a:gd name="f58" fmla="*/ 390525 f48 1"/>
              <a:gd name="f59" fmla="*/ 630555 f48 1"/>
              <a:gd name="f60" fmla="*/ 357188 f48 1"/>
              <a:gd name="f61" fmla="*/ 221933 f48 1"/>
              <a:gd name="f62" fmla="*/ 481013 f48 1"/>
              <a:gd name="f63" fmla="*/ 413385 f48 1"/>
              <a:gd name="f64" fmla="*/ 289560 f48 1"/>
              <a:gd name="f65" fmla="*/ 514350 f48 1"/>
              <a:gd name="f66" fmla="*/ 625793 f48 1"/>
              <a:gd name="f67" fmla="*/ 279083 f48 1"/>
              <a:gd name="f68" fmla="*/ 693420 f48 1"/>
              <a:gd name="f69" fmla="+- f49 0 f1"/>
              <a:gd name="f70" fmla="*/ f51 1 914400"/>
              <a:gd name="f71" fmla="*/ f52 1 914400"/>
              <a:gd name="f72" fmla="*/ f53 1 914400"/>
              <a:gd name="f73" fmla="*/ f54 1 914400"/>
              <a:gd name="f74" fmla="*/ f55 1 914400"/>
              <a:gd name="f75" fmla="*/ f56 1 914400"/>
              <a:gd name="f76" fmla="*/ f57 1 914400"/>
              <a:gd name="f77" fmla="*/ f58 1 914400"/>
              <a:gd name="f78" fmla="*/ f59 1 914400"/>
              <a:gd name="f79" fmla="*/ f60 1 914400"/>
              <a:gd name="f80" fmla="*/ f61 1 914400"/>
              <a:gd name="f81" fmla="*/ f62 1 914400"/>
              <a:gd name="f82" fmla="*/ f63 1 914400"/>
              <a:gd name="f83" fmla="*/ f64 1 914400"/>
              <a:gd name="f84" fmla="*/ f65 1 914400"/>
              <a:gd name="f85" fmla="*/ f66 1 914400"/>
              <a:gd name="f86" fmla="*/ f67 1 914400"/>
              <a:gd name="f87" fmla="*/ f68 1 914400"/>
              <a:gd name="f88" fmla="*/ f45 1 f50"/>
              <a:gd name="f89" fmla="*/ f46 1 f50"/>
              <a:gd name="f90" fmla="*/ f70 1 f50"/>
              <a:gd name="f91" fmla="*/ f71 1 f50"/>
              <a:gd name="f92" fmla="*/ f72 1 f50"/>
              <a:gd name="f93" fmla="*/ f73 1 f50"/>
              <a:gd name="f94" fmla="*/ f74 1 f50"/>
              <a:gd name="f95" fmla="*/ f75 1 f50"/>
              <a:gd name="f96" fmla="*/ f76 1 f50"/>
              <a:gd name="f97" fmla="*/ f77 1 f50"/>
              <a:gd name="f98" fmla="*/ f78 1 f50"/>
              <a:gd name="f99" fmla="*/ f79 1 f50"/>
              <a:gd name="f100" fmla="*/ f80 1 f50"/>
              <a:gd name="f101" fmla="*/ f81 1 f50"/>
              <a:gd name="f102" fmla="*/ f82 1 f50"/>
              <a:gd name="f103" fmla="*/ f83 1 f50"/>
              <a:gd name="f104" fmla="*/ f84 1 f50"/>
              <a:gd name="f105" fmla="*/ f85 1 f50"/>
              <a:gd name="f106" fmla="*/ f86 1 f50"/>
              <a:gd name="f107" fmla="*/ f87 1 f50"/>
              <a:gd name="f108" fmla="*/ f88 f43 1"/>
              <a:gd name="f109" fmla="*/ f89 f43 1"/>
              <a:gd name="f110" fmla="*/ f89 f44 1"/>
              <a:gd name="f111" fmla="*/ f88 f44 1"/>
              <a:gd name="f112" fmla="*/ f90 f43 1"/>
              <a:gd name="f113" fmla="*/ f91 f44 1"/>
              <a:gd name="f114" fmla="*/ f91 f43 1"/>
              <a:gd name="f115" fmla="*/ f90 f44 1"/>
              <a:gd name="f116" fmla="*/ f92 f44 1"/>
              <a:gd name="f117" fmla="*/ f92 f43 1"/>
              <a:gd name="f118" fmla="*/ f93 f43 1"/>
              <a:gd name="f119" fmla="*/ f94 f44 1"/>
              <a:gd name="f120" fmla="*/ f95 f43 1"/>
              <a:gd name="f121" fmla="*/ f96 f44 1"/>
              <a:gd name="f122" fmla="*/ f97 f43 1"/>
              <a:gd name="f123" fmla="*/ f98 f44 1"/>
              <a:gd name="f124" fmla="*/ f99 f43 1"/>
              <a:gd name="f125" fmla="*/ f100 f43 1"/>
              <a:gd name="f126" fmla="*/ f101 f44 1"/>
              <a:gd name="f127" fmla="*/ f102 f44 1"/>
              <a:gd name="f128" fmla="*/ f103 f43 1"/>
              <a:gd name="f129" fmla="*/ f104 f44 1"/>
              <a:gd name="f130" fmla="*/ f105 f43 1"/>
              <a:gd name="f131" fmla="*/ f106 f44 1"/>
              <a:gd name="f132" fmla="*/ f107 f43 1"/>
            </a:gdLst>
            <a:ahLst/>
            <a:cxnLst>
              <a:cxn ang="3cd4">
                <a:pos x="hc" y="t"/>
              </a:cxn>
              <a:cxn ang="0">
                <a:pos x="r" y="vc"/>
              </a:cxn>
              <a:cxn ang="cd4">
                <a:pos x="hc" y="b"/>
              </a:cxn>
              <a:cxn ang="cd2">
                <a:pos x="l" y="vc"/>
              </a:cxn>
              <a:cxn ang="f69">
                <a:pos x="f112" y="f113"/>
              </a:cxn>
              <a:cxn ang="f69">
                <a:pos x="f114" y="f115"/>
              </a:cxn>
              <a:cxn ang="f69">
                <a:pos x="f112" y="f116"/>
              </a:cxn>
              <a:cxn ang="f69">
                <a:pos x="f117" y="f115"/>
              </a:cxn>
              <a:cxn ang="f69">
                <a:pos x="f112" y="f113"/>
              </a:cxn>
              <a:cxn ang="f69">
                <a:pos x="f118" y="f119"/>
              </a:cxn>
              <a:cxn ang="f69">
                <a:pos x="f120" y="f121"/>
              </a:cxn>
              <a:cxn ang="f69">
                <a:pos x="f122" y="f123"/>
              </a:cxn>
              <a:cxn ang="f69">
                <a:pos x="f124" y="f121"/>
              </a:cxn>
              <a:cxn ang="f69">
                <a:pos x="f125" y="f126"/>
              </a:cxn>
              <a:cxn ang="f69">
                <a:pos x="f125" y="f127"/>
              </a:cxn>
              <a:cxn ang="f69">
                <a:pos x="f128" y="f127"/>
              </a:cxn>
              <a:cxn ang="f69">
                <a:pos x="f122" y="f129"/>
              </a:cxn>
              <a:cxn ang="f69">
                <a:pos x="f130" y="f131"/>
              </a:cxn>
              <a:cxn ang="f69">
                <a:pos x="f132" y="f131"/>
              </a:cxn>
              <a:cxn ang="f69">
                <a:pos x="f118" y="f119"/>
              </a:cxn>
            </a:cxnLst>
            <a:rect l="f108" t="f111" r="f109" b="f110"/>
            <a:pathLst>
              <a:path w="914400" h="914400">
                <a:moveTo>
                  <a:pt x="f7" y="f5"/>
                </a:moveTo>
                <a:cubicBezTo>
                  <a:pt x="f8" y="f5"/>
                  <a:pt x="f5" y="f8"/>
                  <a:pt x="f5" y="f7"/>
                </a:cubicBezTo>
                <a:cubicBezTo>
                  <a:pt x="f5" y="f9"/>
                  <a:pt x="f8" y="f6"/>
                  <a:pt x="f7" y="f6"/>
                </a:cubicBezTo>
                <a:cubicBezTo>
                  <a:pt x="f9" y="f6"/>
                  <a:pt x="f6" y="f9"/>
                  <a:pt x="f6" y="f7"/>
                </a:cubicBezTo>
                <a:cubicBezTo>
                  <a:pt x="f6" y="f8"/>
                  <a:pt x="f9" y="f5"/>
                  <a:pt x="f7" y="f5"/>
                </a:cubicBezTo>
                <a:close/>
                <a:moveTo>
                  <a:pt x="f10" y="f11"/>
                </a:moveTo>
                <a:lnTo>
                  <a:pt x="f12" y="f13"/>
                </a:lnTo>
                <a:cubicBezTo>
                  <a:pt x="f14" y="f15"/>
                  <a:pt x="f16" y="f17"/>
                  <a:pt x="f18" y="f17"/>
                </a:cubicBezTo>
                <a:cubicBezTo>
                  <a:pt x="f19" y="f17"/>
                  <a:pt x="f20" y="f21"/>
                  <a:pt x="f22" y="f13"/>
                </a:cubicBezTo>
                <a:lnTo>
                  <a:pt x="f23" y="f24"/>
                </a:lnTo>
                <a:cubicBezTo>
                  <a:pt x="f25" y="f26"/>
                  <a:pt x="f25" y="f27"/>
                  <a:pt x="f23" y="f28"/>
                </a:cubicBezTo>
                <a:cubicBezTo>
                  <a:pt x="f29" y="f30"/>
                  <a:pt x="f31" y="f30"/>
                  <a:pt x="f32" y="f28"/>
                </a:cubicBezTo>
                <a:lnTo>
                  <a:pt x="f18" y="f33"/>
                </a:lnTo>
                <a:lnTo>
                  <a:pt x="f21" y="f34"/>
                </a:lnTo>
                <a:cubicBezTo>
                  <a:pt x="f35" y="f36"/>
                  <a:pt x="f37" y="f36"/>
                  <a:pt x="f38" y="f34"/>
                </a:cubicBezTo>
                <a:cubicBezTo>
                  <a:pt x="f39" y="f40"/>
                  <a:pt x="f39" y="f41"/>
                  <a:pt x="f10" y="f11"/>
                </a:cubicBezTo>
                <a:close/>
              </a:path>
            </a:pathLst>
          </a:custGeom>
          <a:solidFill>
            <a:srgbClr val="00B050"/>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Arial"/>
            </a:endParaRPr>
          </a:p>
        </p:txBody>
      </p:sp>
      <p:sp>
        <p:nvSpPr>
          <p:cNvPr id="42" name="Freeform: Shape 41">
            <a:extLst>
              <a:ext uri="{FF2B5EF4-FFF2-40B4-BE49-F238E27FC236}">
                <a16:creationId xmlns:a16="http://schemas.microsoft.com/office/drawing/2014/main" id="{3E542B98-D8F2-0261-4156-D2A832CF3D1C}"/>
              </a:ext>
            </a:extLst>
          </p:cNvPr>
          <p:cNvSpPr/>
          <p:nvPr/>
        </p:nvSpPr>
        <p:spPr>
          <a:xfrm>
            <a:off x="5879107" y="2823950"/>
            <a:ext cx="109106" cy="109106"/>
          </a:xfrm>
          <a:custGeom>
            <a:avLst/>
            <a:gdLst>
              <a:gd name="f0" fmla="val 10800000"/>
              <a:gd name="f1" fmla="val 5400000"/>
              <a:gd name="f2" fmla="val 180"/>
              <a:gd name="f3" fmla="val w"/>
              <a:gd name="f4" fmla="val h"/>
              <a:gd name="f5" fmla="val 0"/>
              <a:gd name="f6" fmla="val 914400"/>
              <a:gd name="f7" fmla="val 457200"/>
              <a:gd name="f8" fmla="val 204788"/>
              <a:gd name="f9" fmla="val 709613"/>
              <a:gd name="f10" fmla="val 692468"/>
              <a:gd name="f11" fmla="val 346710"/>
              <a:gd name="f12" fmla="val 423863"/>
              <a:gd name="f13" fmla="val 616268"/>
              <a:gd name="f14" fmla="val 415290"/>
              <a:gd name="f15" fmla="val 624840"/>
              <a:gd name="f16" fmla="val 402908"/>
              <a:gd name="f17" fmla="val 630555"/>
              <a:gd name="f18" fmla="val 390525"/>
              <a:gd name="f19" fmla="val 378143"/>
              <a:gd name="f20" fmla="val 365760"/>
              <a:gd name="f21" fmla="val 625793"/>
              <a:gd name="f22" fmla="val 357188"/>
              <a:gd name="f23" fmla="val 221933"/>
              <a:gd name="f24" fmla="val 481013"/>
              <a:gd name="f25" fmla="val 202883"/>
              <a:gd name="f26" fmla="val 461963"/>
              <a:gd name="f27" fmla="val 432435"/>
              <a:gd name="f28" fmla="val 413385"/>
              <a:gd name="f29" fmla="val 240983"/>
              <a:gd name="f30" fmla="val 394335"/>
              <a:gd name="f31" fmla="val 270510"/>
              <a:gd name="f32" fmla="val 289560"/>
              <a:gd name="f33" fmla="val 514350"/>
              <a:gd name="f34" fmla="val 279083"/>
              <a:gd name="f35" fmla="val 644843"/>
              <a:gd name="f36" fmla="val 260033"/>
              <a:gd name="f37" fmla="val 674370"/>
              <a:gd name="f38" fmla="val 693420"/>
              <a:gd name="f39" fmla="val 711518"/>
              <a:gd name="f40" fmla="val 298133"/>
              <a:gd name="f41" fmla="val 327660"/>
              <a:gd name="f42" fmla="+- 0 0 -90"/>
              <a:gd name="f43" fmla="*/ f3 1 914400"/>
              <a:gd name="f44" fmla="*/ f4 1 914400"/>
              <a:gd name="f45" fmla="val f5"/>
              <a:gd name="f46" fmla="val f6"/>
              <a:gd name="f47" fmla="*/ f42 f0 1"/>
              <a:gd name="f48" fmla="+- f46 0 f45"/>
              <a:gd name="f49" fmla="*/ f47 1 f2"/>
              <a:gd name="f50" fmla="*/ f48 1 914400"/>
              <a:gd name="f51" fmla="*/ 457200 f48 1"/>
              <a:gd name="f52" fmla="*/ 0 f48 1"/>
              <a:gd name="f53" fmla="*/ 914400 f48 1"/>
              <a:gd name="f54" fmla="*/ 692468 f48 1"/>
              <a:gd name="f55" fmla="*/ 346710 f48 1"/>
              <a:gd name="f56" fmla="*/ 423863 f48 1"/>
              <a:gd name="f57" fmla="*/ 616268 f48 1"/>
              <a:gd name="f58" fmla="*/ 390525 f48 1"/>
              <a:gd name="f59" fmla="*/ 630555 f48 1"/>
              <a:gd name="f60" fmla="*/ 357188 f48 1"/>
              <a:gd name="f61" fmla="*/ 221933 f48 1"/>
              <a:gd name="f62" fmla="*/ 481013 f48 1"/>
              <a:gd name="f63" fmla="*/ 413385 f48 1"/>
              <a:gd name="f64" fmla="*/ 289560 f48 1"/>
              <a:gd name="f65" fmla="*/ 514350 f48 1"/>
              <a:gd name="f66" fmla="*/ 625793 f48 1"/>
              <a:gd name="f67" fmla="*/ 279083 f48 1"/>
              <a:gd name="f68" fmla="*/ 693420 f48 1"/>
              <a:gd name="f69" fmla="+- f49 0 f1"/>
              <a:gd name="f70" fmla="*/ f51 1 914400"/>
              <a:gd name="f71" fmla="*/ f52 1 914400"/>
              <a:gd name="f72" fmla="*/ f53 1 914400"/>
              <a:gd name="f73" fmla="*/ f54 1 914400"/>
              <a:gd name="f74" fmla="*/ f55 1 914400"/>
              <a:gd name="f75" fmla="*/ f56 1 914400"/>
              <a:gd name="f76" fmla="*/ f57 1 914400"/>
              <a:gd name="f77" fmla="*/ f58 1 914400"/>
              <a:gd name="f78" fmla="*/ f59 1 914400"/>
              <a:gd name="f79" fmla="*/ f60 1 914400"/>
              <a:gd name="f80" fmla="*/ f61 1 914400"/>
              <a:gd name="f81" fmla="*/ f62 1 914400"/>
              <a:gd name="f82" fmla="*/ f63 1 914400"/>
              <a:gd name="f83" fmla="*/ f64 1 914400"/>
              <a:gd name="f84" fmla="*/ f65 1 914400"/>
              <a:gd name="f85" fmla="*/ f66 1 914400"/>
              <a:gd name="f86" fmla="*/ f67 1 914400"/>
              <a:gd name="f87" fmla="*/ f68 1 914400"/>
              <a:gd name="f88" fmla="*/ f45 1 f50"/>
              <a:gd name="f89" fmla="*/ f46 1 f50"/>
              <a:gd name="f90" fmla="*/ f70 1 f50"/>
              <a:gd name="f91" fmla="*/ f71 1 f50"/>
              <a:gd name="f92" fmla="*/ f72 1 f50"/>
              <a:gd name="f93" fmla="*/ f73 1 f50"/>
              <a:gd name="f94" fmla="*/ f74 1 f50"/>
              <a:gd name="f95" fmla="*/ f75 1 f50"/>
              <a:gd name="f96" fmla="*/ f76 1 f50"/>
              <a:gd name="f97" fmla="*/ f77 1 f50"/>
              <a:gd name="f98" fmla="*/ f78 1 f50"/>
              <a:gd name="f99" fmla="*/ f79 1 f50"/>
              <a:gd name="f100" fmla="*/ f80 1 f50"/>
              <a:gd name="f101" fmla="*/ f81 1 f50"/>
              <a:gd name="f102" fmla="*/ f82 1 f50"/>
              <a:gd name="f103" fmla="*/ f83 1 f50"/>
              <a:gd name="f104" fmla="*/ f84 1 f50"/>
              <a:gd name="f105" fmla="*/ f85 1 f50"/>
              <a:gd name="f106" fmla="*/ f86 1 f50"/>
              <a:gd name="f107" fmla="*/ f87 1 f50"/>
              <a:gd name="f108" fmla="*/ f88 f43 1"/>
              <a:gd name="f109" fmla="*/ f89 f43 1"/>
              <a:gd name="f110" fmla="*/ f89 f44 1"/>
              <a:gd name="f111" fmla="*/ f88 f44 1"/>
              <a:gd name="f112" fmla="*/ f90 f43 1"/>
              <a:gd name="f113" fmla="*/ f91 f44 1"/>
              <a:gd name="f114" fmla="*/ f91 f43 1"/>
              <a:gd name="f115" fmla="*/ f90 f44 1"/>
              <a:gd name="f116" fmla="*/ f92 f44 1"/>
              <a:gd name="f117" fmla="*/ f92 f43 1"/>
              <a:gd name="f118" fmla="*/ f93 f43 1"/>
              <a:gd name="f119" fmla="*/ f94 f44 1"/>
              <a:gd name="f120" fmla="*/ f95 f43 1"/>
              <a:gd name="f121" fmla="*/ f96 f44 1"/>
              <a:gd name="f122" fmla="*/ f97 f43 1"/>
              <a:gd name="f123" fmla="*/ f98 f44 1"/>
              <a:gd name="f124" fmla="*/ f99 f43 1"/>
              <a:gd name="f125" fmla="*/ f100 f43 1"/>
              <a:gd name="f126" fmla="*/ f101 f44 1"/>
              <a:gd name="f127" fmla="*/ f102 f44 1"/>
              <a:gd name="f128" fmla="*/ f103 f43 1"/>
              <a:gd name="f129" fmla="*/ f104 f44 1"/>
              <a:gd name="f130" fmla="*/ f105 f43 1"/>
              <a:gd name="f131" fmla="*/ f106 f44 1"/>
              <a:gd name="f132" fmla="*/ f107 f43 1"/>
            </a:gdLst>
            <a:ahLst/>
            <a:cxnLst>
              <a:cxn ang="3cd4">
                <a:pos x="hc" y="t"/>
              </a:cxn>
              <a:cxn ang="0">
                <a:pos x="r" y="vc"/>
              </a:cxn>
              <a:cxn ang="cd4">
                <a:pos x="hc" y="b"/>
              </a:cxn>
              <a:cxn ang="cd2">
                <a:pos x="l" y="vc"/>
              </a:cxn>
              <a:cxn ang="f69">
                <a:pos x="f112" y="f113"/>
              </a:cxn>
              <a:cxn ang="f69">
                <a:pos x="f114" y="f115"/>
              </a:cxn>
              <a:cxn ang="f69">
                <a:pos x="f112" y="f116"/>
              </a:cxn>
              <a:cxn ang="f69">
                <a:pos x="f117" y="f115"/>
              </a:cxn>
              <a:cxn ang="f69">
                <a:pos x="f112" y="f113"/>
              </a:cxn>
              <a:cxn ang="f69">
                <a:pos x="f118" y="f119"/>
              </a:cxn>
              <a:cxn ang="f69">
                <a:pos x="f120" y="f121"/>
              </a:cxn>
              <a:cxn ang="f69">
                <a:pos x="f122" y="f123"/>
              </a:cxn>
              <a:cxn ang="f69">
                <a:pos x="f124" y="f121"/>
              </a:cxn>
              <a:cxn ang="f69">
                <a:pos x="f125" y="f126"/>
              </a:cxn>
              <a:cxn ang="f69">
                <a:pos x="f125" y="f127"/>
              </a:cxn>
              <a:cxn ang="f69">
                <a:pos x="f128" y="f127"/>
              </a:cxn>
              <a:cxn ang="f69">
                <a:pos x="f122" y="f129"/>
              </a:cxn>
              <a:cxn ang="f69">
                <a:pos x="f130" y="f131"/>
              </a:cxn>
              <a:cxn ang="f69">
                <a:pos x="f132" y="f131"/>
              </a:cxn>
              <a:cxn ang="f69">
                <a:pos x="f118" y="f119"/>
              </a:cxn>
            </a:cxnLst>
            <a:rect l="f108" t="f111" r="f109" b="f110"/>
            <a:pathLst>
              <a:path w="914400" h="914400">
                <a:moveTo>
                  <a:pt x="f7" y="f5"/>
                </a:moveTo>
                <a:cubicBezTo>
                  <a:pt x="f8" y="f5"/>
                  <a:pt x="f5" y="f8"/>
                  <a:pt x="f5" y="f7"/>
                </a:cubicBezTo>
                <a:cubicBezTo>
                  <a:pt x="f5" y="f9"/>
                  <a:pt x="f8" y="f6"/>
                  <a:pt x="f7" y="f6"/>
                </a:cubicBezTo>
                <a:cubicBezTo>
                  <a:pt x="f9" y="f6"/>
                  <a:pt x="f6" y="f9"/>
                  <a:pt x="f6" y="f7"/>
                </a:cubicBezTo>
                <a:cubicBezTo>
                  <a:pt x="f6" y="f8"/>
                  <a:pt x="f9" y="f5"/>
                  <a:pt x="f7" y="f5"/>
                </a:cubicBezTo>
                <a:close/>
                <a:moveTo>
                  <a:pt x="f10" y="f11"/>
                </a:moveTo>
                <a:lnTo>
                  <a:pt x="f12" y="f13"/>
                </a:lnTo>
                <a:cubicBezTo>
                  <a:pt x="f14" y="f15"/>
                  <a:pt x="f16" y="f17"/>
                  <a:pt x="f18" y="f17"/>
                </a:cubicBezTo>
                <a:cubicBezTo>
                  <a:pt x="f19" y="f17"/>
                  <a:pt x="f20" y="f21"/>
                  <a:pt x="f22" y="f13"/>
                </a:cubicBezTo>
                <a:lnTo>
                  <a:pt x="f23" y="f24"/>
                </a:lnTo>
                <a:cubicBezTo>
                  <a:pt x="f25" y="f26"/>
                  <a:pt x="f25" y="f27"/>
                  <a:pt x="f23" y="f28"/>
                </a:cubicBezTo>
                <a:cubicBezTo>
                  <a:pt x="f29" y="f30"/>
                  <a:pt x="f31" y="f30"/>
                  <a:pt x="f32" y="f28"/>
                </a:cubicBezTo>
                <a:lnTo>
                  <a:pt x="f18" y="f33"/>
                </a:lnTo>
                <a:lnTo>
                  <a:pt x="f21" y="f34"/>
                </a:lnTo>
                <a:cubicBezTo>
                  <a:pt x="f35" y="f36"/>
                  <a:pt x="f37" y="f36"/>
                  <a:pt x="f38" y="f34"/>
                </a:cubicBezTo>
                <a:cubicBezTo>
                  <a:pt x="f39" y="f40"/>
                  <a:pt x="f39" y="f41"/>
                  <a:pt x="f10" y="f11"/>
                </a:cubicBezTo>
                <a:close/>
              </a:path>
            </a:pathLst>
          </a:custGeom>
          <a:solidFill>
            <a:srgbClr val="00B050"/>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Arial"/>
            </a:endParaRPr>
          </a:p>
        </p:txBody>
      </p:sp>
      <p:sp>
        <p:nvSpPr>
          <p:cNvPr id="43" name="Freeform: Shape 42">
            <a:extLst>
              <a:ext uri="{FF2B5EF4-FFF2-40B4-BE49-F238E27FC236}">
                <a16:creationId xmlns:a16="http://schemas.microsoft.com/office/drawing/2014/main" id="{66B54045-C7F6-E32A-7FF7-7AD5525CC9FF}"/>
              </a:ext>
            </a:extLst>
          </p:cNvPr>
          <p:cNvSpPr/>
          <p:nvPr/>
        </p:nvSpPr>
        <p:spPr>
          <a:xfrm>
            <a:off x="5988213" y="2823950"/>
            <a:ext cx="109106" cy="109106"/>
          </a:xfrm>
          <a:custGeom>
            <a:avLst/>
            <a:gdLst>
              <a:gd name="f0" fmla="val 10800000"/>
              <a:gd name="f1" fmla="val 5400000"/>
              <a:gd name="f2" fmla="val 180"/>
              <a:gd name="f3" fmla="val w"/>
              <a:gd name="f4" fmla="val h"/>
              <a:gd name="f5" fmla="val 0"/>
              <a:gd name="f6" fmla="val 914400"/>
              <a:gd name="f7" fmla="val 457200"/>
              <a:gd name="f8" fmla="val 204788"/>
              <a:gd name="f9" fmla="val 709613"/>
              <a:gd name="f10" fmla="val 692468"/>
              <a:gd name="f11" fmla="val 346710"/>
              <a:gd name="f12" fmla="val 423863"/>
              <a:gd name="f13" fmla="val 616268"/>
              <a:gd name="f14" fmla="val 415290"/>
              <a:gd name="f15" fmla="val 624840"/>
              <a:gd name="f16" fmla="val 402908"/>
              <a:gd name="f17" fmla="val 630555"/>
              <a:gd name="f18" fmla="val 390525"/>
              <a:gd name="f19" fmla="val 378143"/>
              <a:gd name="f20" fmla="val 365760"/>
              <a:gd name="f21" fmla="val 625793"/>
              <a:gd name="f22" fmla="val 357188"/>
              <a:gd name="f23" fmla="val 221933"/>
              <a:gd name="f24" fmla="val 481013"/>
              <a:gd name="f25" fmla="val 202883"/>
              <a:gd name="f26" fmla="val 461963"/>
              <a:gd name="f27" fmla="val 432435"/>
              <a:gd name="f28" fmla="val 413385"/>
              <a:gd name="f29" fmla="val 240983"/>
              <a:gd name="f30" fmla="val 394335"/>
              <a:gd name="f31" fmla="val 270510"/>
              <a:gd name="f32" fmla="val 289560"/>
              <a:gd name="f33" fmla="val 514350"/>
              <a:gd name="f34" fmla="val 279083"/>
              <a:gd name="f35" fmla="val 644843"/>
              <a:gd name="f36" fmla="val 260033"/>
              <a:gd name="f37" fmla="val 674370"/>
              <a:gd name="f38" fmla="val 693420"/>
              <a:gd name="f39" fmla="val 711518"/>
              <a:gd name="f40" fmla="val 298133"/>
              <a:gd name="f41" fmla="val 327660"/>
              <a:gd name="f42" fmla="+- 0 0 -90"/>
              <a:gd name="f43" fmla="*/ f3 1 914400"/>
              <a:gd name="f44" fmla="*/ f4 1 914400"/>
              <a:gd name="f45" fmla="val f5"/>
              <a:gd name="f46" fmla="val f6"/>
              <a:gd name="f47" fmla="*/ f42 f0 1"/>
              <a:gd name="f48" fmla="+- f46 0 f45"/>
              <a:gd name="f49" fmla="*/ f47 1 f2"/>
              <a:gd name="f50" fmla="*/ f48 1 914400"/>
              <a:gd name="f51" fmla="*/ 457200 f48 1"/>
              <a:gd name="f52" fmla="*/ 0 f48 1"/>
              <a:gd name="f53" fmla="*/ 914400 f48 1"/>
              <a:gd name="f54" fmla="*/ 692468 f48 1"/>
              <a:gd name="f55" fmla="*/ 346710 f48 1"/>
              <a:gd name="f56" fmla="*/ 423863 f48 1"/>
              <a:gd name="f57" fmla="*/ 616268 f48 1"/>
              <a:gd name="f58" fmla="*/ 390525 f48 1"/>
              <a:gd name="f59" fmla="*/ 630555 f48 1"/>
              <a:gd name="f60" fmla="*/ 357188 f48 1"/>
              <a:gd name="f61" fmla="*/ 221933 f48 1"/>
              <a:gd name="f62" fmla="*/ 481013 f48 1"/>
              <a:gd name="f63" fmla="*/ 413385 f48 1"/>
              <a:gd name="f64" fmla="*/ 289560 f48 1"/>
              <a:gd name="f65" fmla="*/ 514350 f48 1"/>
              <a:gd name="f66" fmla="*/ 625793 f48 1"/>
              <a:gd name="f67" fmla="*/ 279083 f48 1"/>
              <a:gd name="f68" fmla="*/ 693420 f48 1"/>
              <a:gd name="f69" fmla="+- f49 0 f1"/>
              <a:gd name="f70" fmla="*/ f51 1 914400"/>
              <a:gd name="f71" fmla="*/ f52 1 914400"/>
              <a:gd name="f72" fmla="*/ f53 1 914400"/>
              <a:gd name="f73" fmla="*/ f54 1 914400"/>
              <a:gd name="f74" fmla="*/ f55 1 914400"/>
              <a:gd name="f75" fmla="*/ f56 1 914400"/>
              <a:gd name="f76" fmla="*/ f57 1 914400"/>
              <a:gd name="f77" fmla="*/ f58 1 914400"/>
              <a:gd name="f78" fmla="*/ f59 1 914400"/>
              <a:gd name="f79" fmla="*/ f60 1 914400"/>
              <a:gd name="f80" fmla="*/ f61 1 914400"/>
              <a:gd name="f81" fmla="*/ f62 1 914400"/>
              <a:gd name="f82" fmla="*/ f63 1 914400"/>
              <a:gd name="f83" fmla="*/ f64 1 914400"/>
              <a:gd name="f84" fmla="*/ f65 1 914400"/>
              <a:gd name="f85" fmla="*/ f66 1 914400"/>
              <a:gd name="f86" fmla="*/ f67 1 914400"/>
              <a:gd name="f87" fmla="*/ f68 1 914400"/>
              <a:gd name="f88" fmla="*/ f45 1 f50"/>
              <a:gd name="f89" fmla="*/ f46 1 f50"/>
              <a:gd name="f90" fmla="*/ f70 1 f50"/>
              <a:gd name="f91" fmla="*/ f71 1 f50"/>
              <a:gd name="f92" fmla="*/ f72 1 f50"/>
              <a:gd name="f93" fmla="*/ f73 1 f50"/>
              <a:gd name="f94" fmla="*/ f74 1 f50"/>
              <a:gd name="f95" fmla="*/ f75 1 f50"/>
              <a:gd name="f96" fmla="*/ f76 1 f50"/>
              <a:gd name="f97" fmla="*/ f77 1 f50"/>
              <a:gd name="f98" fmla="*/ f78 1 f50"/>
              <a:gd name="f99" fmla="*/ f79 1 f50"/>
              <a:gd name="f100" fmla="*/ f80 1 f50"/>
              <a:gd name="f101" fmla="*/ f81 1 f50"/>
              <a:gd name="f102" fmla="*/ f82 1 f50"/>
              <a:gd name="f103" fmla="*/ f83 1 f50"/>
              <a:gd name="f104" fmla="*/ f84 1 f50"/>
              <a:gd name="f105" fmla="*/ f85 1 f50"/>
              <a:gd name="f106" fmla="*/ f86 1 f50"/>
              <a:gd name="f107" fmla="*/ f87 1 f50"/>
              <a:gd name="f108" fmla="*/ f88 f43 1"/>
              <a:gd name="f109" fmla="*/ f89 f43 1"/>
              <a:gd name="f110" fmla="*/ f89 f44 1"/>
              <a:gd name="f111" fmla="*/ f88 f44 1"/>
              <a:gd name="f112" fmla="*/ f90 f43 1"/>
              <a:gd name="f113" fmla="*/ f91 f44 1"/>
              <a:gd name="f114" fmla="*/ f91 f43 1"/>
              <a:gd name="f115" fmla="*/ f90 f44 1"/>
              <a:gd name="f116" fmla="*/ f92 f44 1"/>
              <a:gd name="f117" fmla="*/ f92 f43 1"/>
              <a:gd name="f118" fmla="*/ f93 f43 1"/>
              <a:gd name="f119" fmla="*/ f94 f44 1"/>
              <a:gd name="f120" fmla="*/ f95 f43 1"/>
              <a:gd name="f121" fmla="*/ f96 f44 1"/>
              <a:gd name="f122" fmla="*/ f97 f43 1"/>
              <a:gd name="f123" fmla="*/ f98 f44 1"/>
              <a:gd name="f124" fmla="*/ f99 f43 1"/>
              <a:gd name="f125" fmla="*/ f100 f43 1"/>
              <a:gd name="f126" fmla="*/ f101 f44 1"/>
              <a:gd name="f127" fmla="*/ f102 f44 1"/>
              <a:gd name="f128" fmla="*/ f103 f43 1"/>
              <a:gd name="f129" fmla="*/ f104 f44 1"/>
              <a:gd name="f130" fmla="*/ f105 f43 1"/>
              <a:gd name="f131" fmla="*/ f106 f44 1"/>
              <a:gd name="f132" fmla="*/ f107 f43 1"/>
            </a:gdLst>
            <a:ahLst/>
            <a:cxnLst>
              <a:cxn ang="3cd4">
                <a:pos x="hc" y="t"/>
              </a:cxn>
              <a:cxn ang="0">
                <a:pos x="r" y="vc"/>
              </a:cxn>
              <a:cxn ang="cd4">
                <a:pos x="hc" y="b"/>
              </a:cxn>
              <a:cxn ang="cd2">
                <a:pos x="l" y="vc"/>
              </a:cxn>
              <a:cxn ang="f69">
                <a:pos x="f112" y="f113"/>
              </a:cxn>
              <a:cxn ang="f69">
                <a:pos x="f114" y="f115"/>
              </a:cxn>
              <a:cxn ang="f69">
                <a:pos x="f112" y="f116"/>
              </a:cxn>
              <a:cxn ang="f69">
                <a:pos x="f117" y="f115"/>
              </a:cxn>
              <a:cxn ang="f69">
                <a:pos x="f112" y="f113"/>
              </a:cxn>
              <a:cxn ang="f69">
                <a:pos x="f118" y="f119"/>
              </a:cxn>
              <a:cxn ang="f69">
                <a:pos x="f120" y="f121"/>
              </a:cxn>
              <a:cxn ang="f69">
                <a:pos x="f122" y="f123"/>
              </a:cxn>
              <a:cxn ang="f69">
                <a:pos x="f124" y="f121"/>
              </a:cxn>
              <a:cxn ang="f69">
                <a:pos x="f125" y="f126"/>
              </a:cxn>
              <a:cxn ang="f69">
                <a:pos x="f125" y="f127"/>
              </a:cxn>
              <a:cxn ang="f69">
                <a:pos x="f128" y="f127"/>
              </a:cxn>
              <a:cxn ang="f69">
                <a:pos x="f122" y="f129"/>
              </a:cxn>
              <a:cxn ang="f69">
                <a:pos x="f130" y="f131"/>
              </a:cxn>
              <a:cxn ang="f69">
                <a:pos x="f132" y="f131"/>
              </a:cxn>
              <a:cxn ang="f69">
                <a:pos x="f118" y="f119"/>
              </a:cxn>
            </a:cxnLst>
            <a:rect l="f108" t="f111" r="f109" b="f110"/>
            <a:pathLst>
              <a:path w="914400" h="914400">
                <a:moveTo>
                  <a:pt x="f7" y="f5"/>
                </a:moveTo>
                <a:cubicBezTo>
                  <a:pt x="f8" y="f5"/>
                  <a:pt x="f5" y="f8"/>
                  <a:pt x="f5" y="f7"/>
                </a:cubicBezTo>
                <a:cubicBezTo>
                  <a:pt x="f5" y="f9"/>
                  <a:pt x="f8" y="f6"/>
                  <a:pt x="f7" y="f6"/>
                </a:cubicBezTo>
                <a:cubicBezTo>
                  <a:pt x="f9" y="f6"/>
                  <a:pt x="f6" y="f9"/>
                  <a:pt x="f6" y="f7"/>
                </a:cubicBezTo>
                <a:cubicBezTo>
                  <a:pt x="f6" y="f8"/>
                  <a:pt x="f9" y="f5"/>
                  <a:pt x="f7" y="f5"/>
                </a:cubicBezTo>
                <a:close/>
                <a:moveTo>
                  <a:pt x="f10" y="f11"/>
                </a:moveTo>
                <a:lnTo>
                  <a:pt x="f12" y="f13"/>
                </a:lnTo>
                <a:cubicBezTo>
                  <a:pt x="f14" y="f15"/>
                  <a:pt x="f16" y="f17"/>
                  <a:pt x="f18" y="f17"/>
                </a:cubicBezTo>
                <a:cubicBezTo>
                  <a:pt x="f19" y="f17"/>
                  <a:pt x="f20" y="f21"/>
                  <a:pt x="f22" y="f13"/>
                </a:cubicBezTo>
                <a:lnTo>
                  <a:pt x="f23" y="f24"/>
                </a:lnTo>
                <a:cubicBezTo>
                  <a:pt x="f25" y="f26"/>
                  <a:pt x="f25" y="f27"/>
                  <a:pt x="f23" y="f28"/>
                </a:cubicBezTo>
                <a:cubicBezTo>
                  <a:pt x="f29" y="f30"/>
                  <a:pt x="f31" y="f30"/>
                  <a:pt x="f32" y="f28"/>
                </a:cubicBezTo>
                <a:lnTo>
                  <a:pt x="f18" y="f33"/>
                </a:lnTo>
                <a:lnTo>
                  <a:pt x="f21" y="f34"/>
                </a:lnTo>
                <a:cubicBezTo>
                  <a:pt x="f35" y="f36"/>
                  <a:pt x="f37" y="f36"/>
                  <a:pt x="f38" y="f34"/>
                </a:cubicBezTo>
                <a:cubicBezTo>
                  <a:pt x="f39" y="f40"/>
                  <a:pt x="f39" y="f41"/>
                  <a:pt x="f10" y="f11"/>
                </a:cubicBezTo>
                <a:close/>
              </a:path>
            </a:pathLst>
          </a:custGeom>
          <a:solidFill>
            <a:srgbClr val="00B050"/>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Arial"/>
            </a:endParaRPr>
          </a:p>
        </p:txBody>
      </p:sp>
      <p:sp>
        <p:nvSpPr>
          <p:cNvPr id="44" name="Freeform: Shape 43">
            <a:extLst>
              <a:ext uri="{FF2B5EF4-FFF2-40B4-BE49-F238E27FC236}">
                <a16:creationId xmlns:a16="http://schemas.microsoft.com/office/drawing/2014/main" id="{89DB5BCE-DCCF-9176-9D54-A0F10F6D3F21}"/>
              </a:ext>
            </a:extLst>
          </p:cNvPr>
          <p:cNvSpPr/>
          <p:nvPr/>
        </p:nvSpPr>
        <p:spPr>
          <a:xfrm>
            <a:off x="6097319" y="2823950"/>
            <a:ext cx="109106" cy="109106"/>
          </a:xfrm>
          <a:custGeom>
            <a:avLst/>
            <a:gdLst>
              <a:gd name="f0" fmla="val 10800000"/>
              <a:gd name="f1" fmla="val 5400000"/>
              <a:gd name="f2" fmla="val 180"/>
              <a:gd name="f3" fmla="val w"/>
              <a:gd name="f4" fmla="val h"/>
              <a:gd name="f5" fmla="val 0"/>
              <a:gd name="f6" fmla="val 914400"/>
              <a:gd name="f7" fmla="val 457200"/>
              <a:gd name="f8" fmla="val 204788"/>
              <a:gd name="f9" fmla="val 709613"/>
              <a:gd name="f10" fmla="val 692468"/>
              <a:gd name="f11" fmla="val 346710"/>
              <a:gd name="f12" fmla="val 423863"/>
              <a:gd name="f13" fmla="val 616268"/>
              <a:gd name="f14" fmla="val 415290"/>
              <a:gd name="f15" fmla="val 624840"/>
              <a:gd name="f16" fmla="val 402908"/>
              <a:gd name="f17" fmla="val 630555"/>
              <a:gd name="f18" fmla="val 390525"/>
              <a:gd name="f19" fmla="val 378143"/>
              <a:gd name="f20" fmla="val 365760"/>
              <a:gd name="f21" fmla="val 625793"/>
              <a:gd name="f22" fmla="val 357188"/>
              <a:gd name="f23" fmla="val 221933"/>
              <a:gd name="f24" fmla="val 481013"/>
              <a:gd name="f25" fmla="val 202883"/>
              <a:gd name="f26" fmla="val 461963"/>
              <a:gd name="f27" fmla="val 432435"/>
              <a:gd name="f28" fmla="val 413385"/>
              <a:gd name="f29" fmla="val 240983"/>
              <a:gd name="f30" fmla="val 394335"/>
              <a:gd name="f31" fmla="val 270510"/>
              <a:gd name="f32" fmla="val 289560"/>
              <a:gd name="f33" fmla="val 514350"/>
              <a:gd name="f34" fmla="val 279083"/>
              <a:gd name="f35" fmla="val 644843"/>
              <a:gd name="f36" fmla="val 260033"/>
              <a:gd name="f37" fmla="val 674370"/>
              <a:gd name="f38" fmla="val 693420"/>
              <a:gd name="f39" fmla="val 711518"/>
              <a:gd name="f40" fmla="val 298133"/>
              <a:gd name="f41" fmla="val 327660"/>
              <a:gd name="f42" fmla="+- 0 0 -90"/>
              <a:gd name="f43" fmla="*/ f3 1 914400"/>
              <a:gd name="f44" fmla="*/ f4 1 914400"/>
              <a:gd name="f45" fmla="val f5"/>
              <a:gd name="f46" fmla="val f6"/>
              <a:gd name="f47" fmla="*/ f42 f0 1"/>
              <a:gd name="f48" fmla="+- f46 0 f45"/>
              <a:gd name="f49" fmla="*/ f47 1 f2"/>
              <a:gd name="f50" fmla="*/ f48 1 914400"/>
              <a:gd name="f51" fmla="*/ 457200 f48 1"/>
              <a:gd name="f52" fmla="*/ 0 f48 1"/>
              <a:gd name="f53" fmla="*/ 914400 f48 1"/>
              <a:gd name="f54" fmla="*/ 692468 f48 1"/>
              <a:gd name="f55" fmla="*/ 346710 f48 1"/>
              <a:gd name="f56" fmla="*/ 423863 f48 1"/>
              <a:gd name="f57" fmla="*/ 616268 f48 1"/>
              <a:gd name="f58" fmla="*/ 390525 f48 1"/>
              <a:gd name="f59" fmla="*/ 630555 f48 1"/>
              <a:gd name="f60" fmla="*/ 357188 f48 1"/>
              <a:gd name="f61" fmla="*/ 221933 f48 1"/>
              <a:gd name="f62" fmla="*/ 481013 f48 1"/>
              <a:gd name="f63" fmla="*/ 413385 f48 1"/>
              <a:gd name="f64" fmla="*/ 289560 f48 1"/>
              <a:gd name="f65" fmla="*/ 514350 f48 1"/>
              <a:gd name="f66" fmla="*/ 625793 f48 1"/>
              <a:gd name="f67" fmla="*/ 279083 f48 1"/>
              <a:gd name="f68" fmla="*/ 693420 f48 1"/>
              <a:gd name="f69" fmla="+- f49 0 f1"/>
              <a:gd name="f70" fmla="*/ f51 1 914400"/>
              <a:gd name="f71" fmla="*/ f52 1 914400"/>
              <a:gd name="f72" fmla="*/ f53 1 914400"/>
              <a:gd name="f73" fmla="*/ f54 1 914400"/>
              <a:gd name="f74" fmla="*/ f55 1 914400"/>
              <a:gd name="f75" fmla="*/ f56 1 914400"/>
              <a:gd name="f76" fmla="*/ f57 1 914400"/>
              <a:gd name="f77" fmla="*/ f58 1 914400"/>
              <a:gd name="f78" fmla="*/ f59 1 914400"/>
              <a:gd name="f79" fmla="*/ f60 1 914400"/>
              <a:gd name="f80" fmla="*/ f61 1 914400"/>
              <a:gd name="f81" fmla="*/ f62 1 914400"/>
              <a:gd name="f82" fmla="*/ f63 1 914400"/>
              <a:gd name="f83" fmla="*/ f64 1 914400"/>
              <a:gd name="f84" fmla="*/ f65 1 914400"/>
              <a:gd name="f85" fmla="*/ f66 1 914400"/>
              <a:gd name="f86" fmla="*/ f67 1 914400"/>
              <a:gd name="f87" fmla="*/ f68 1 914400"/>
              <a:gd name="f88" fmla="*/ f45 1 f50"/>
              <a:gd name="f89" fmla="*/ f46 1 f50"/>
              <a:gd name="f90" fmla="*/ f70 1 f50"/>
              <a:gd name="f91" fmla="*/ f71 1 f50"/>
              <a:gd name="f92" fmla="*/ f72 1 f50"/>
              <a:gd name="f93" fmla="*/ f73 1 f50"/>
              <a:gd name="f94" fmla="*/ f74 1 f50"/>
              <a:gd name="f95" fmla="*/ f75 1 f50"/>
              <a:gd name="f96" fmla="*/ f76 1 f50"/>
              <a:gd name="f97" fmla="*/ f77 1 f50"/>
              <a:gd name="f98" fmla="*/ f78 1 f50"/>
              <a:gd name="f99" fmla="*/ f79 1 f50"/>
              <a:gd name="f100" fmla="*/ f80 1 f50"/>
              <a:gd name="f101" fmla="*/ f81 1 f50"/>
              <a:gd name="f102" fmla="*/ f82 1 f50"/>
              <a:gd name="f103" fmla="*/ f83 1 f50"/>
              <a:gd name="f104" fmla="*/ f84 1 f50"/>
              <a:gd name="f105" fmla="*/ f85 1 f50"/>
              <a:gd name="f106" fmla="*/ f86 1 f50"/>
              <a:gd name="f107" fmla="*/ f87 1 f50"/>
              <a:gd name="f108" fmla="*/ f88 f43 1"/>
              <a:gd name="f109" fmla="*/ f89 f43 1"/>
              <a:gd name="f110" fmla="*/ f89 f44 1"/>
              <a:gd name="f111" fmla="*/ f88 f44 1"/>
              <a:gd name="f112" fmla="*/ f90 f43 1"/>
              <a:gd name="f113" fmla="*/ f91 f44 1"/>
              <a:gd name="f114" fmla="*/ f91 f43 1"/>
              <a:gd name="f115" fmla="*/ f90 f44 1"/>
              <a:gd name="f116" fmla="*/ f92 f44 1"/>
              <a:gd name="f117" fmla="*/ f92 f43 1"/>
              <a:gd name="f118" fmla="*/ f93 f43 1"/>
              <a:gd name="f119" fmla="*/ f94 f44 1"/>
              <a:gd name="f120" fmla="*/ f95 f43 1"/>
              <a:gd name="f121" fmla="*/ f96 f44 1"/>
              <a:gd name="f122" fmla="*/ f97 f43 1"/>
              <a:gd name="f123" fmla="*/ f98 f44 1"/>
              <a:gd name="f124" fmla="*/ f99 f43 1"/>
              <a:gd name="f125" fmla="*/ f100 f43 1"/>
              <a:gd name="f126" fmla="*/ f101 f44 1"/>
              <a:gd name="f127" fmla="*/ f102 f44 1"/>
              <a:gd name="f128" fmla="*/ f103 f43 1"/>
              <a:gd name="f129" fmla="*/ f104 f44 1"/>
              <a:gd name="f130" fmla="*/ f105 f43 1"/>
              <a:gd name="f131" fmla="*/ f106 f44 1"/>
              <a:gd name="f132" fmla="*/ f107 f43 1"/>
            </a:gdLst>
            <a:ahLst/>
            <a:cxnLst>
              <a:cxn ang="3cd4">
                <a:pos x="hc" y="t"/>
              </a:cxn>
              <a:cxn ang="0">
                <a:pos x="r" y="vc"/>
              </a:cxn>
              <a:cxn ang="cd4">
                <a:pos x="hc" y="b"/>
              </a:cxn>
              <a:cxn ang="cd2">
                <a:pos x="l" y="vc"/>
              </a:cxn>
              <a:cxn ang="f69">
                <a:pos x="f112" y="f113"/>
              </a:cxn>
              <a:cxn ang="f69">
                <a:pos x="f114" y="f115"/>
              </a:cxn>
              <a:cxn ang="f69">
                <a:pos x="f112" y="f116"/>
              </a:cxn>
              <a:cxn ang="f69">
                <a:pos x="f117" y="f115"/>
              </a:cxn>
              <a:cxn ang="f69">
                <a:pos x="f112" y="f113"/>
              </a:cxn>
              <a:cxn ang="f69">
                <a:pos x="f118" y="f119"/>
              </a:cxn>
              <a:cxn ang="f69">
                <a:pos x="f120" y="f121"/>
              </a:cxn>
              <a:cxn ang="f69">
                <a:pos x="f122" y="f123"/>
              </a:cxn>
              <a:cxn ang="f69">
                <a:pos x="f124" y="f121"/>
              </a:cxn>
              <a:cxn ang="f69">
                <a:pos x="f125" y="f126"/>
              </a:cxn>
              <a:cxn ang="f69">
                <a:pos x="f125" y="f127"/>
              </a:cxn>
              <a:cxn ang="f69">
                <a:pos x="f128" y="f127"/>
              </a:cxn>
              <a:cxn ang="f69">
                <a:pos x="f122" y="f129"/>
              </a:cxn>
              <a:cxn ang="f69">
                <a:pos x="f130" y="f131"/>
              </a:cxn>
              <a:cxn ang="f69">
                <a:pos x="f132" y="f131"/>
              </a:cxn>
              <a:cxn ang="f69">
                <a:pos x="f118" y="f119"/>
              </a:cxn>
            </a:cxnLst>
            <a:rect l="f108" t="f111" r="f109" b="f110"/>
            <a:pathLst>
              <a:path w="914400" h="914400">
                <a:moveTo>
                  <a:pt x="f7" y="f5"/>
                </a:moveTo>
                <a:cubicBezTo>
                  <a:pt x="f8" y="f5"/>
                  <a:pt x="f5" y="f8"/>
                  <a:pt x="f5" y="f7"/>
                </a:cubicBezTo>
                <a:cubicBezTo>
                  <a:pt x="f5" y="f9"/>
                  <a:pt x="f8" y="f6"/>
                  <a:pt x="f7" y="f6"/>
                </a:cubicBezTo>
                <a:cubicBezTo>
                  <a:pt x="f9" y="f6"/>
                  <a:pt x="f6" y="f9"/>
                  <a:pt x="f6" y="f7"/>
                </a:cubicBezTo>
                <a:cubicBezTo>
                  <a:pt x="f6" y="f8"/>
                  <a:pt x="f9" y="f5"/>
                  <a:pt x="f7" y="f5"/>
                </a:cubicBezTo>
                <a:close/>
                <a:moveTo>
                  <a:pt x="f10" y="f11"/>
                </a:moveTo>
                <a:lnTo>
                  <a:pt x="f12" y="f13"/>
                </a:lnTo>
                <a:cubicBezTo>
                  <a:pt x="f14" y="f15"/>
                  <a:pt x="f16" y="f17"/>
                  <a:pt x="f18" y="f17"/>
                </a:cubicBezTo>
                <a:cubicBezTo>
                  <a:pt x="f19" y="f17"/>
                  <a:pt x="f20" y="f21"/>
                  <a:pt x="f22" y="f13"/>
                </a:cubicBezTo>
                <a:lnTo>
                  <a:pt x="f23" y="f24"/>
                </a:lnTo>
                <a:cubicBezTo>
                  <a:pt x="f25" y="f26"/>
                  <a:pt x="f25" y="f27"/>
                  <a:pt x="f23" y="f28"/>
                </a:cubicBezTo>
                <a:cubicBezTo>
                  <a:pt x="f29" y="f30"/>
                  <a:pt x="f31" y="f30"/>
                  <a:pt x="f32" y="f28"/>
                </a:cubicBezTo>
                <a:lnTo>
                  <a:pt x="f18" y="f33"/>
                </a:lnTo>
                <a:lnTo>
                  <a:pt x="f21" y="f34"/>
                </a:lnTo>
                <a:cubicBezTo>
                  <a:pt x="f35" y="f36"/>
                  <a:pt x="f37" y="f36"/>
                  <a:pt x="f38" y="f34"/>
                </a:cubicBezTo>
                <a:cubicBezTo>
                  <a:pt x="f39" y="f40"/>
                  <a:pt x="f39" y="f41"/>
                  <a:pt x="f10" y="f11"/>
                </a:cubicBezTo>
                <a:close/>
              </a:path>
            </a:pathLst>
          </a:custGeom>
          <a:solidFill>
            <a:srgbClr val="00B050"/>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Arial"/>
            </a:endParaRPr>
          </a:p>
        </p:txBody>
      </p:sp>
      <p:sp>
        <p:nvSpPr>
          <p:cNvPr id="45" name="TextBox 44">
            <a:extLst>
              <a:ext uri="{FF2B5EF4-FFF2-40B4-BE49-F238E27FC236}">
                <a16:creationId xmlns:a16="http://schemas.microsoft.com/office/drawing/2014/main" id="{6516F4A7-223E-76FA-0A77-91D68826B111}"/>
              </a:ext>
            </a:extLst>
          </p:cNvPr>
          <p:cNvSpPr txBox="1"/>
          <p:nvPr/>
        </p:nvSpPr>
        <p:spPr>
          <a:xfrm>
            <a:off x="600733" y="2436921"/>
            <a:ext cx="4033683" cy="64633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FFFFFF"/>
                </a:solidFill>
                <a:uFillTx/>
                <a:latin typeface="Abadi" pitchFamily="34"/>
              </a:rPr>
              <a:t>After millisecond processing speeds, the cloud would then return the results queried, and all items within the box are found to be good, and ready to be shipped!</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par>
                                <p:cTn id="8" presetID="10" presetClass="entr" presetSubtype="0" fill="hold" grpId="0" nodeType="withEffect">
                                  <p:stCondLst>
                                    <p:cond delay="30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500"/>
                                        <p:tgtEl>
                                          <p:spTgt spid="43"/>
                                        </p:tgtEl>
                                      </p:cBhvr>
                                    </p:animEffect>
                                  </p:childTnLst>
                                </p:cTn>
                              </p:par>
                              <p:par>
                                <p:cTn id="14" presetID="10" presetClass="entr" presetSubtype="0" fill="hold" grpId="0" nodeType="withEffect">
                                  <p:stCondLst>
                                    <p:cond delay="70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500"/>
                                        <p:tgtEl>
                                          <p:spTgt spid="44"/>
                                        </p:tgtEl>
                                      </p:cBhvr>
                                    </p:animEffect>
                                  </p:childTnLst>
                                </p:cTn>
                              </p:par>
                              <p:par>
                                <p:cTn id="17" presetID="10" presetClass="entr" presetSubtype="0" fill="hold" grpId="0" nodeType="withEffect">
                                  <p:stCondLst>
                                    <p:cond delay="90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par>
                                <p:cTn id="20" presetID="10" presetClass="entr" presetSubtype="0" fill="hold" grpId="0" nodeType="withEffect">
                                  <p:stCondLst>
                                    <p:cond delay="110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par>
                                <p:cTn id="23" presetID="10" presetClass="entr" presetSubtype="0" fill="hold" grpId="0" nodeType="withEffect">
                                  <p:stCondLst>
                                    <p:cond delay="130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grpId="0" nodeType="withEffect">
                                  <p:stCondLst>
                                    <p:cond delay="140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500"/>
                                        <p:tgtEl>
                                          <p:spTgt spid="36"/>
                                        </p:tgtEl>
                                      </p:cBhvr>
                                    </p:animEffect>
                                  </p:childTnLst>
                                </p:cTn>
                              </p:par>
                              <p:par>
                                <p:cTn id="29" presetID="10" presetClass="entr" presetSubtype="0" fill="hold" grpId="0" nodeType="withEffect">
                                  <p:stCondLst>
                                    <p:cond delay="160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500"/>
                                        <p:tgtEl>
                                          <p:spTgt spid="37"/>
                                        </p:tgtEl>
                                      </p:cBhvr>
                                    </p:animEffect>
                                  </p:childTnLst>
                                </p:cTn>
                              </p:par>
                              <p:par>
                                <p:cTn id="32" presetID="10" presetClass="entr" presetSubtype="0" fill="hold" grpId="0" nodeType="withEffect">
                                  <p:stCondLst>
                                    <p:cond delay="160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500"/>
                                        <p:tgtEl>
                                          <p:spTgt spid="38"/>
                                        </p:tgtEl>
                                      </p:cBhvr>
                                    </p:animEffect>
                                  </p:childTnLst>
                                </p:cTn>
                              </p:par>
                              <p:par>
                                <p:cTn id="35" presetID="10" presetClass="entr" presetSubtype="0" fill="hold" grpId="0" nodeType="withEffect">
                                  <p:stCondLst>
                                    <p:cond delay="170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par>
                                <p:cTn id="38" presetID="10" presetClass="entr" presetSubtype="0" fill="hold" grpId="0" nodeType="withEffect">
                                  <p:stCondLst>
                                    <p:cond delay="180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500"/>
                                        <p:tgtEl>
                                          <p:spTgt spid="28"/>
                                        </p:tgtEl>
                                      </p:cBhvr>
                                    </p:animEffect>
                                  </p:childTnLst>
                                </p:cTn>
                              </p:par>
                              <p:par>
                                <p:cTn id="41" presetID="10" presetClass="entr" presetSubtype="0" fill="hold" grpId="0" nodeType="withEffect">
                                  <p:stCondLst>
                                    <p:cond delay="190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500"/>
                                        <p:tgtEl>
                                          <p:spTgt spid="29"/>
                                        </p:tgtEl>
                                      </p:cBhvr>
                                    </p:animEffect>
                                  </p:childTnLst>
                                </p:cTn>
                              </p:par>
                              <p:par>
                                <p:cTn id="44" presetID="10" presetClass="entr" presetSubtype="0" fill="hold" grpId="0" nodeType="withEffect">
                                  <p:stCondLst>
                                    <p:cond delay="200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500"/>
                                        <p:tgtEl>
                                          <p:spTgt spid="30"/>
                                        </p:tgtEl>
                                      </p:cBhvr>
                                    </p:animEffect>
                                  </p:childTnLst>
                                </p:cTn>
                              </p:par>
                              <p:par>
                                <p:cTn id="47" presetID="10" presetClass="entr" presetSubtype="0" fill="hold" grpId="0" nodeType="withEffect">
                                  <p:stCondLst>
                                    <p:cond delay="210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500"/>
                                        <p:tgtEl>
                                          <p:spTgt spid="31"/>
                                        </p:tgtEl>
                                      </p:cBhvr>
                                    </p:animEffect>
                                  </p:childTnLst>
                                </p:cTn>
                              </p:par>
                              <p:par>
                                <p:cTn id="50" presetID="10" presetClass="entr" presetSubtype="0" fill="hold" grpId="0" nodeType="withEffect">
                                  <p:stCondLst>
                                    <p:cond delay="230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500"/>
                                        <p:tgtEl>
                                          <p:spTgt spid="32"/>
                                        </p:tgtEl>
                                      </p:cBhvr>
                                    </p:animEffect>
                                  </p:childTnLst>
                                </p:cTn>
                              </p:par>
                              <p:par>
                                <p:cTn id="53" presetID="10" presetClass="entr" presetSubtype="0" fill="hold" grpId="0" nodeType="withEffect">
                                  <p:stCondLst>
                                    <p:cond delay="2500"/>
                                  </p:stCondLst>
                                  <p:childTnLst>
                                    <p:set>
                                      <p:cBhvr>
                                        <p:cTn id="54" dur="1" fill="hold">
                                          <p:stCondLst>
                                            <p:cond delay="0"/>
                                          </p:stCondLst>
                                        </p:cTn>
                                        <p:tgtEl>
                                          <p:spTgt spid="33"/>
                                        </p:tgtEl>
                                        <p:attrNameLst>
                                          <p:attrName>style.visibility</p:attrName>
                                        </p:attrNameLst>
                                      </p:cBhvr>
                                      <p:to>
                                        <p:strVal val="visible"/>
                                      </p:to>
                                    </p:set>
                                    <p:animEffect transition="in" filter="fade">
                                      <p:cBhvr>
                                        <p:cTn id="55" dur="500"/>
                                        <p:tgtEl>
                                          <p:spTgt spid="33"/>
                                        </p:tgtEl>
                                      </p:cBhvr>
                                    </p:animEffect>
                                  </p:childTnLst>
                                </p:cTn>
                              </p:par>
                              <p:par>
                                <p:cTn id="56" presetID="10" presetClass="entr" presetSubtype="0" fill="hold" grpId="0" nodeType="withEffect">
                                  <p:stCondLst>
                                    <p:cond delay="2600"/>
                                  </p:stCondLst>
                                  <p:childTnLst>
                                    <p:set>
                                      <p:cBhvr>
                                        <p:cTn id="57" dur="1" fill="hold">
                                          <p:stCondLst>
                                            <p:cond delay="0"/>
                                          </p:stCondLst>
                                        </p:cTn>
                                        <p:tgtEl>
                                          <p:spTgt spid="34"/>
                                        </p:tgtEl>
                                        <p:attrNameLst>
                                          <p:attrName>style.visibility</p:attrName>
                                        </p:attrNameLst>
                                      </p:cBhvr>
                                      <p:to>
                                        <p:strVal val="visible"/>
                                      </p:to>
                                    </p:set>
                                    <p:animEffect transition="in" filter="fade">
                                      <p:cBhvr>
                                        <p:cTn id="58" dur="500"/>
                                        <p:tgtEl>
                                          <p:spTgt spid="34"/>
                                        </p:tgtEl>
                                      </p:cBhvr>
                                    </p:animEffect>
                                  </p:childTnLst>
                                </p:cTn>
                              </p:par>
                              <p:par>
                                <p:cTn id="59" presetID="10" presetClass="entr" presetSubtype="0" fill="hold" grpId="0" nodeType="withEffect">
                                  <p:stCondLst>
                                    <p:cond delay="2800"/>
                                  </p:stCondLst>
                                  <p:childTnLst>
                                    <p:set>
                                      <p:cBhvr>
                                        <p:cTn id="60" dur="1" fill="hold">
                                          <p:stCondLst>
                                            <p:cond delay="0"/>
                                          </p:stCondLst>
                                        </p:cTn>
                                        <p:tgtEl>
                                          <p:spTgt spid="35"/>
                                        </p:tgtEl>
                                        <p:attrNameLst>
                                          <p:attrName>style.visibility</p:attrName>
                                        </p:attrNameLst>
                                      </p:cBhvr>
                                      <p:to>
                                        <p:strVal val="visible"/>
                                      </p:to>
                                    </p:set>
                                    <p:animEffect transition="in" filter="fade">
                                      <p:cBhvr>
                                        <p:cTn id="61" dur="500"/>
                                        <p:tgtEl>
                                          <p:spTgt spid="35"/>
                                        </p:tgtEl>
                                      </p:cBhvr>
                                    </p:animEffect>
                                  </p:childTnLst>
                                </p:cTn>
                              </p:par>
                              <p:par>
                                <p:cTn id="62" presetID="10" presetClass="entr" presetSubtype="0" fill="hold" grpId="0" nodeType="withEffect">
                                  <p:stCondLst>
                                    <p:cond delay="3000"/>
                                  </p:stCondLst>
                                  <p:childTnLst>
                                    <p:set>
                                      <p:cBhvr>
                                        <p:cTn id="63" dur="1" fill="hold">
                                          <p:stCondLst>
                                            <p:cond delay="0"/>
                                          </p:stCondLst>
                                        </p:cTn>
                                        <p:tgtEl>
                                          <p:spTgt spid="24"/>
                                        </p:tgtEl>
                                        <p:attrNameLst>
                                          <p:attrName>style.visibility</p:attrName>
                                        </p:attrNameLst>
                                      </p:cBhvr>
                                      <p:to>
                                        <p:strVal val="visible"/>
                                      </p:to>
                                    </p:set>
                                    <p:animEffect transition="in" filter="fade">
                                      <p:cBhvr>
                                        <p:cTn id="64" dur="500"/>
                                        <p:tgtEl>
                                          <p:spTgt spid="24"/>
                                        </p:tgtEl>
                                      </p:cBhvr>
                                    </p:animEffect>
                                  </p:childTnLst>
                                </p:cTn>
                              </p:par>
                              <p:par>
                                <p:cTn id="65" presetID="10" presetClass="entr" presetSubtype="0" fill="hold" grpId="0" nodeType="withEffect">
                                  <p:stCondLst>
                                    <p:cond delay="3100"/>
                                  </p:stCondLst>
                                  <p:childTnLst>
                                    <p:set>
                                      <p:cBhvr>
                                        <p:cTn id="66" dur="1" fill="hold">
                                          <p:stCondLst>
                                            <p:cond delay="0"/>
                                          </p:stCondLst>
                                        </p:cTn>
                                        <p:tgtEl>
                                          <p:spTgt spid="25"/>
                                        </p:tgtEl>
                                        <p:attrNameLst>
                                          <p:attrName>style.visibility</p:attrName>
                                        </p:attrNameLst>
                                      </p:cBhvr>
                                      <p:to>
                                        <p:strVal val="visible"/>
                                      </p:to>
                                    </p:set>
                                    <p:animEffect transition="in" filter="fade">
                                      <p:cBhvr>
                                        <p:cTn id="67" dur="500"/>
                                        <p:tgtEl>
                                          <p:spTgt spid="25"/>
                                        </p:tgtEl>
                                      </p:cBhvr>
                                    </p:animEffect>
                                  </p:childTnLst>
                                </p:cTn>
                              </p:par>
                              <p:par>
                                <p:cTn id="68" presetID="10" presetClass="entr" presetSubtype="0" fill="hold" grpId="0" nodeType="withEffect">
                                  <p:stCondLst>
                                    <p:cond delay="3200"/>
                                  </p:stCondLst>
                                  <p:childTnLst>
                                    <p:set>
                                      <p:cBhvr>
                                        <p:cTn id="69" dur="1" fill="hold">
                                          <p:stCondLst>
                                            <p:cond delay="0"/>
                                          </p:stCondLst>
                                        </p:cTn>
                                        <p:tgtEl>
                                          <p:spTgt spid="26"/>
                                        </p:tgtEl>
                                        <p:attrNameLst>
                                          <p:attrName>style.visibility</p:attrName>
                                        </p:attrNameLst>
                                      </p:cBhvr>
                                      <p:to>
                                        <p:strVal val="visible"/>
                                      </p:to>
                                    </p:set>
                                    <p:animEffect transition="in" filter="fade">
                                      <p:cBhvr>
                                        <p:cTn id="70" dur="500"/>
                                        <p:tgtEl>
                                          <p:spTgt spid="26"/>
                                        </p:tgtEl>
                                      </p:cBhvr>
                                    </p:animEffect>
                                  </p:childTnLst>
                                </p:cTn>
                              </p:par>
                              <p:par>
                                <p:cTn id="71" presetID="10" presetClass="entr" presetSubtype="0" fill="hold" grpId="0" nodeType="withEffect">
                                  <p:stCondLst>
                                    <p:cond delay="3400"/>
                                  </p:stCondLst>
                                  <p:childTnLst>
                                    <p:set>
                                      <p:cBhvr>
                                        <p:cTn id="72" dur="1" fill="hold">
                                          <p:stCondLst>
                                            <p:cond delay="0"/>
                                          </p:stCondLst>
                                        </p:cTn>
                                        <p:tgtEl>
                                          <p:spTgt spid="21"/>
                                        </p:tgtEl>
                                        <p:attrNameLst>
                                          <p:attrName>style.visibility</p:attrName>
                                        </p:attrNameLst>
                                      </p:cBhvr>
                                      <p:to>
                                        <p:strVal val="visible"/>
                                      </p:to>
                                    </p:set>
                                    <p:animEffect transition="in" filter="fade">
                                      <p:cBhvr>
                                        <p:cTn id="73" dur="500"/>
                                        <p:tgtEl>
                                          <p:spTgt spid="21"/>
                                        </p:tgtEl>
                                      </p:cBhvr>
                                    </p:animEffect>
                                  </p:childTnLst>
                                </p:cTn>
                              </p:par>
                              <p:par>
                                <p:cTn id="74" presetID="10" presetClass="entr" presetSubtype="0" fill="hold" grpId="0" nodeType="withEffect">
                                  <p:stCondLst>
                                    <p:cond delay="3600"/>
                                  </p:stCondLst>
                                  <p:childTnLst>
                                    <p:set>
                                      <p:cBhvr>
                                        <p:cTn id="75" dur="1" fill="hold">
                                          <p:stCondLst>
                                            <p:cond delay="0"/>
                                          </p:stCondLst>
                                        </p:cTn>
                                        <p:tgtEl>
                                          <p:spTgt spid="22"/>
                                        </p:tgtEl>
                                        <p:attrNameLst>
                                          <p:attrName>style.visibility</p:attrName>
                                        </p:attrNameLst>
                                      </p:cBhvr>
                                      <p:to>
                                        <p:strVal val="visible"/>
                                      </p:to>
                                    </p:set>
                                    <p:animEffect transition="in" filter="fade">
                                      <p:cBhvr>
                                        <p:cTn id="76" dur="500"/>
                                        <p:tgtEl>
                                          <p:spTgt spid="22"/>
                                        </p:tgtEl>
                                      </p:cBhvr>
                                    </p:animEffect>
                                  </p:childTnLst>
                                </p:cTn>
                              </p:par>
                              <p:par>
                                <p:cTn id="77" presetID="10" presetClass="entr" presetSubtype="0" fill="hold" grpId="0" nodeType="withEffect">
                                  <p:stCondLst>
                                    <p:cond delay="3900"/>
                                  </p:stCondLst>
                                  <p:childTnLst>
                                    <p:set>
                                      <p:cBhvr>
                                        <p:cTn id="78" dur="1" fill="hold">
                                          <p:stCondLst>
                                            <p:cond delay="0"/>
                                          </p:stCondLst>
                                        </p:cTn>
                                        <p:tgtEl>
                                          <p:spTgt spid="23"/>
                                        </p:tgtEl>
                                        <p:attrNameLst>
                                          <p:attrName>style.visibility</p:attrName>
                                        </p:attrNameLst>
                                      </p:cBhvr>
                                      <p:to>
                                        <p:strVal val="visible"/>
                                      </p:to>
                                    </p:set>
                                    <p:animEffect transition="in" filter="fade">
                                      <p:cBhvr>
                                        <p:cTn id="79" dur="500"/>
                                        <p:tgtEl>
                                          <p:spTgt spid="23"/>
                                        </p:tgtEl>
                                      </p:cBhvr>
                                    </p:animEffect>
                                  </p:childTnLst>
                                </p:cTn>
                              </p:par>
                              <p:par>
                                <p:cTn id="80" presetID="10" presetClass="entr" presetSubtype="0" fill="hold" grpId="0" nodeType="withEffect">
                                  <p:stCondLst>
                                    <p:cond delay="4100"/>
                                  </p:stCondLst>
                                  <p:childTnLst>
                                    <p:set>
                                      <p:cBhvr>
                                        <p:cTn id="81" dur="1" fill="hold">
                                          <p:stCondLst>
                                            <p:cond delay="0"/>
                                          </p:stCondLst>
                                        </p:cTn>
                                        <p:tgtEl>
                                          <p:spTgt spid="18"/>
                                        </p:tgtEl>
                                        <p:attrNameLst>
                                          <p:attrName>style.visibility</p:attrName>
                                        </p:attrNameLst>
                                      </p:cBhvr>
                                      <p:to>
                                        <p:strVal val="visible"/>
                                      </p:to>
                                    </p:set>
                                    <p:animEffect transition="in" filter="fade">
                                      <p:cBhvr>
                                        <p:cTn id="82" dur="500"/>
                                        <p:tgtEl>
                                          <p:spTgt spid="18"/>
                                        </p:tgtEl>
                                      </p:cBhvr>
                                    </p:animEffect>
                                  </p:childTnLst>
                                </p:cTn>
                              </p:par>
                              <p:par>
                                <p:cTn id="83" presetID="10" presetClass="entr" presetSubtype="0" fill="hold" grpId="0" nodeType="withEffect">
                                  <p:stCondLst>
                                    <p:cond delay="4300"/>
                                  </p:stCondLst>
                                  <p:childTnLst>
                                    <p:set>
                                      <p:cBhvr>
                                        <p:cTn id="84" dur="1" fill="hold">
                                          <p:stCondLst>
                                            <p:cond delay="0"/>
                                          </p:stCondLst>
                                        </p:cTn>
                                        <p:tgtEl>
                                          <p:spTgt spid="19"/>
                                        </p:tgtEl>
                                        <p:attrNameLst>
                                          <p:attrName>style.visibility</p:attrName>
                                        </p:attrNameLst>
                                      </p:cBhvr>
                                      <p:to>
                                        <p:strVal val="visible"/>
                                      </p:to>
                                    </p:set>
                                    <p:animEffect transition="in" filter="fade">
                                      <p:cBhvr>
                                        <p:cTn id="85" dur="500"/>
                                        <p:tgtEl>
                                          <p:spTgt spid="19"/>
                                        </p:tgtEl>
                                      </p:cBhvr>
                                    </p:animEffect>
                                  </p:childTnLst>
                                </p:cTn>
                              </p:par>
                              <p:par>
                                <p:cTn id="86" presetID="10" presetClass="entr" presetSubtype="0" fill="hold" grpId="0" nodeType="withEffect">
                                  <p:stCondLst>
                                    <p:cond delay="4500"/>
                                  </p:stCondLst>
                                  <p:childTnLst>
                                    <p:set>
                                      <p:cBhvr>
                                        <p:cTn id="87" dur="1" fill="hold">
                                          <p:stCondLst>
                                            <p:cond delay="0"/>
                                          </p:stCondLst>
                                        </p:cTn>
                                        <p:tgtEl>
                                          <p:spTgt spid="20"/>
                                        </p:tgtEl>
                                        <p:attrNameLst>
                                          <p:attrName>style.visibility</p:attrName>
                                        </p:attrNameLst>
                                      </p:cBhvr>
                                      <p:to>
                                        <p:strVal val="visible"/>
                                      </p:to>
                                    </p:set>
                                    <p:animEffect transition="in" filter="fade">
                                      <p:cBhvr>
                                        <p:cTn id="88" dur="500"/>
                                        <p:tgtEl>
                                          <p:spTgt spid="20"/>
                                        </p:tgtEl>
                                      </p:cBhvr>
                                    </p:animEffect>
                                  </p:childTnLst>
                                </p:cTn>
                              </p:par>
                              <p:par>
                                <p:cTn id="89" presetID="10" presetClass="entr" presetSubtype="0" fill="hold" grpId="0" nodeType="withEffect">
                                  <p:stCondLst>
                                    <p:cond delay="4800"/>
                                  </p:stCondLst>
                                  <p:childTnLst>
                                    <p:set>
                                      <p:cBhvr>
                                        <p:cTn id="90" dur="1" fill="hold">
                                          <p:stCondLst>
                                            <p:cond delay="0"/>
                                          </p:stCondLst>
                                        </p:cTn>
                                        <p:tgtEl>
                                          <p:spTgt spid="9"/>
                                        </p:tgtEl>
                                        <p:attrNameLst>
                                          <p:attrName>style.visibility</p:attrName>
                                        </p:attrNameLst>
                                      </p:cBhvr>
                                      <p:to>
                                        <p:strVal val="visible"/>
                                      </p:to>
                                    </p:set>
                                    <p:animEffect transition="in" filter="fade">
                                      <p:cBhvr>
                                        <p:cTn id="91" dur="500"/>
                                        <p:tgtEl>
                                          <p:spTgt spid="9"/>
                                        </p:tgtEl>
                                      </p:cBhvr>
                                    </p:animEffect>
                                  </p:childTnLst>
                                </p:cTn>
                              </p:par>
                              <p:par>
                                <p:cTn id="92" presetID="10" presetClass="entr" presetSubtype="0" fill="hold" grpId="0" nodeType="withEffect">
                                  <p:stCondLst>
                                    <p:cond delay="5200"/>
                                  </p:stCondLst>
                                  <p:childTnLst>
                                    <p:set>
                                      <p:cBhvr>
                                        <p:cTn id="93" dur="1" fill="hold">
                                          <p:stCondLst>
                                            <p:cond delay="0"/>
                                          </p:stCondLst>
                                        </p:cTn>
                                        <p:tgtEl>
                                          <p:spTgt spid="10"/>
                                        </p:tgtEl>
                                        <p:attrNameLst>
                                          <p:attrName>style.visibility</p:attrName>
                                        </p:attrNameLst>
                                      </p:cBhvr>
                                      <p:to>
                                        <p:strVal val="visible"/>
                                      </p:to>
                                    </p:set>
                                    <p:animEffect transition="in" filter="fade">
                                      <p:cBhvr>
                                        <p:cTn id="94" dur="500"/>
                                        <p:tgtEl>
                                          <p:spTgt spid="10"/>
                                        </p:tgtEl>
                                      </p:cBhvr>
                                    </p:animEffect>
                                  </p:childTnLst>
                                </p:cTn>
                              </p:par>
                              <p:par>
                                <p:cTn id="95" presetID="10" presetClass="entr" presetSubtype="0" fill="hold" grpId="0" nodeType="withEffect">
                                  <p:stCondLst>
                                    <p:cond delay="5300"/>
                                  </p:stCondLst>
                                  <p:childTnLst>
                                    <p:set>
                                      <p:cBhvr>
                                        <p:cTn id="96" dur="1" fill="hold">
                                          <p:stCondLst>
                                            <p:cond delay="0"/>
                                          </p:stCondLst>
                                        </p:cTn>
                                        <p:tgtEl>
                                          <p:spTgt spid="11"/>
                                        </p:tgtEl>
                                        <p:attrNameLst>
                                          <p:attrName>style.visibility</p:attrName>
                                        </p:attrNameLst>
                                      </p:cBhvr>
                                      <p:to>
                                        <p:strVal val="visible"/>
                                      </p:to>
                                    </p:set>
                                    <p:animEffect transition="in" filter="fade">
                                      <p:cBhvr>
                                        <p:cTn id="97" dur="500"/>
                                        <p:tgtEl>
                                          <p:spTgt spid="11"/>
                                        </p:tgtEl>
                                      </p:cBhvr>
                                    </p:animEffect>
                                  </p:childTnLst>
                                </p:cTn>
                              </p:par>
                              <p:par>
                                <p:cTn id="98" presetID="10" presetClass="entr" presetSubtype="0" fill="hold" grpId="0" nodeType="withEffect">
                                  <p:stCondLst>
                                    <p:cond delay="5500"/>
                                  </p:stCondLst>
                                  <p:childTnLst>
                                    <p:set>
                                      <p:cBhvr>
                                        <p:cTn id="99" dur="1" fill="hold">
                                          <p:stCondLst>
                                            <p:cond delay="0"/>
                                          </p:stCondLst>
                                        </p:cTn>
                                        <p:tgtEl>
                                          <p:spTgt spid="12"/>
                                        </p:tgtEl>
                                        <p:attrNameLst>
                                          <p:attrName>style.visibility</p:attrName>
                                        </p:attrNameLst>
                                      </p:cBhvr>
                                      <p:to>
                                        <p:strVal val="visible"/>
                                      </p:to>
                                    </p:set>
                                    <p:animEffect transition="in" filter="fade">
                                      <p:cBhvr>
                                        <p:cTn id="100" dur="500"/>
                                        <p:tgtEl>
                                          <p:spTgt spid="12"/>
                                        </p:tgtEl>
                                      </p:cBhvr>
                                    </p:animEffect>
                                  </p:childTnLst>
                                </p:cTn>
                              </p:par>
                              <p:par>
                                <p:cTn id="101" presetID="10" presetClass="entr" presetSubtype="0" fill="hold" grpId="0" nodeType="withEffect">
                                  <p:stCondLst>
                                    <p:cond delay="5700"/>
                                  </p:stCondLst>
                                  <p:childTnLst>
                                    <p:set>
                                      <p:cBhvr>
                                        <p:cTn id="102" dur="1" fill="hold">
                                          <p:stCondLst>
                                            <p:cond delay="0"/>
                                          </p:stCondLst>
                                        </p:cTn>
                                        <p:tgtEl>
                                          <p:spTgt spid="13"/>
                                        </p:tgtEl>
                                        <p:attrNameLst>
                                          <p:attrName>style.visibility</p:attrName>
                                        </p:attrNameLst>
                                      </p:cBhvr>
                                      <p:to>
                                        <p:strVal val="visible"/>
                                      </p:to>
                                    </p:set>
                                    <p:animEffect transition="in" filter="fade">
                                      <p:cBhvr>
                                        <p:cTn id="103" dur="500"/>
                                        <p:tgtEl>
                                          <p:spTgt spid="13"/>
                                        </p:tgtEl>
                                      </p:cBhvr>
                                    </p:animEffect>
                                  </p:childTnLst>
                                </p:cTn>
                              </p:par>
                              <p:par>
                                <p:cTn id="104" presetID="10" presetClass="entr" presetSubtype="0" fill="hold" grpId="0" nodeType="withEffect">
                                  <p:stCondLst>
                                    <p:cond delay="6000"/>
                                  </p:stCondLst>
                                  <p:childTnLst>
                                    <p:set>
                                      <p:cBhvr>
                                        <p:cTn id="105" dur="1" fill="hold">
                                          <p:stCondLst>
                                            <p:cond delay="0"/>
                                          </p:stCondLst>
                                        </p:cTn>
                                        <p:tgtEl>
                                          <p:spTgt spid="14"/>
                                        </p:tgtEl>
                                        <p:attrNameLst>
                                          <p:attrName>style.visibility</p:attrName>
                                        </p:attrNameLst>
                                      </p:cBhvr>
                                      <p:to>
                                        <p:strVal val="visible"/>
                                      </p:to>
                                    </p:set>
                                    <p:animEffect transition="in" filter="fade">
                                      <p:cBhvr>
                                        <p:cTn id="106" dur="500"/>
                                        <p:tgtEl>
                                          <p:spTgt spid="14"/>
                                        </p:tgtEl>
                                      </p:cBhvr>
                                    </p:animEffect>
                                  </p:childTnLst>
                                </p:cTn>
                              </p:par>
                              <p:par>
                                <p:cTn id="107" presetID="10" presetClass="entr" presetSubtype="0" fill="hold" grpId="0" nodeType="withEffect">
                                  <p:stCondLst>
                                    <p:cond delay="6200"/>
                                  </p:stCondLst>
                                  <p:childTnLst>
                                    <p:set>
                                      <p:cBhvr>
                                        <p:cTn id="108" dur="1" fill="hold">
                                          <p:stCondLst>
                                            <p:cond delay="0"/>
                                          </p:stCondLst>
                                        </p:cTn>
                                        <p:tgtEl>
                                          <p:spTgt spid="15"/>
                                        </p:tgtEl>
                                        <p:attrNameLst>
                                          <p:attrName>style.visibility</p:attrName>
                                        </p:attrNameLst>
                                      </p:cBhvr>
                                      <p:to>
                                        <p:strVal val="visible"/>
                                      </p:to>
                                    </p:set>
                                    <p:animEffect transition="in" filter="fade">
                                      <p:cBhvr>
                                        <p:cTn id="109" dur="500"/>
                                        <p:tgtEl>
                                          <p:spTgt spid="15"/>
                                        </p:tgtEl>
                                      </p:cBhvr>
                                    </p:animEffect>
                                  </p:childTnLst>
                                </p:cTn>
                              </p:par>
                              <p:par>
                                <p:cTn id="110" presetID="10" presetClass="entr" presetSubtype="0" fill="hold" grpId="0" nodeType="withEffect">
                                  <p:stCondLst>
                                    <p:cond delay="6500"/>
                                  </p:stCondLst>
                                  <p:childTnLst>
                                    <p:set>
                                      <p:cBhvr>
                                        <p:cTn id="111" dur="1" fill="hold">
                                          <p:stCondLst>
                                            <p:cond delay="0"/>
                                          </p:stCondLst>
                                        </p:cTn>
                                        <p:tgtEl>
                                          <p:spTgt spid="16"/>
                                        </p:tgtEl>
                                        <p:attrNameLst>
                                          <p:attrName>style.visibility</p:attrName>
                                        </p:attrNameLst>
                                      </p:cBhvr>
                                      <p:to>
                                        <p:strVal val="visible"/>
                                      </p:to>
                                    </p:set>
                                    <p:animEffect transition="in" filter="fade">
                                      <p:cBhvr>
                                        <p:cTn id="112" dur="500"/>
                                        <p:tgtEl>
                                          <p:spTgt spid="16"/>
                                        </p:tgtEl>
                                      </p:cBhvr>
                                    </p:animEffect>
                                  </p:childTnLst>
                                </p:cTn>
                              </p:par>
                              <p:par>
                                <p:cTn id="113" presetID="10" presetClass="entr" presetSubtype="0" fill="hold" grpId="0" nodeType="withEffect">
                                  <p:stCondLst>
                                    <p:cond delay="6800"/>
                                  </p:stCondLst>
                                  <p:childTnLst>
                                    <p:set>
                                      <p:cBhvr>
                                        <p:cTn id="114" dur="1" fill="hold">
                                          <p:stCondLst>
                                            <p:cond delay="0"/>
                                          </p:stCondLst>
                                        </p:cTn>
                                        <p:tgtEl>
                                          <p:spTgt spid="17"/>
                                        </p:tgtEl>
                                        <p:attrNameLst>
                                          <p:attrName>style.visibility</p:attrName>
                                        </p:attrNameLst>
                                      </p:cBhvr>
                                      <p:to>
                                        <p:strVal val="visible"/>
                                      </p:to>
                                    </p:set>
                                    <p:animEffect transition="in" filter="fade">
                                      <p:cBhvr>
                                        <p:cTn id="1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name="Slide19">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CB9F8F-3CD7-3CED-F04A-B68D26885DC4}"/>
              </a:ext>
            </a:extLst>
          </p:cNvPr>
          <p:cNvPicPr>
            <a:picLocks noChangeAspect="1"/>
          </p:cNvPicPr>
          <p:nvPr/>
        </p:nvPicPr>
        <p:blipFill>
          <a:blip r:embed="rId3"/>
          <a:stretch>
            <a:fillRect/>
          </a:stretch>
        </p:blipFill>
        <p:spPr>
          <a:xfrm flipH="1">
            <a:off x="5111130" y="1384099"/>
            <a:ext cx="1969736" cy="1602019"/>
          </a:xfrm>
          <a:prstGeom prst="rect">
            <a:avLst/>
          </a:prstGeom>
          <a:noFill/>
          <a:ln cap="flat">
            <a:noFill/>
          </a:ln>
        </p:spPr>
      </p:pic>
      <p:grpSp>
        <p:nvGrpSpPr>
          <p:cNvPr id="6" name="Group 11">
            <a:extLst>
              <a:ext uri="{FF2B5EF4-FFF2-40B4-BE49-F238E27FC236}">
                <a16:creationId xmlns:a16="http://schemas.microsoft.com/office/drawing/2014/main" id="{CF1538EC-E359-2F06-4644-719DD244EA7D}"/>
              </a:ext>
            </a:extLst>
          </p:cNvPr>
          <p:cNvGrpSpPr/>
          <p:nvPr/>
        </p:nvGrpSpPr>
        <p:grpSpPr>
          <a:xfrm>
            <a:off x="806354" y="3334816"/>
            <a:ext cx="10579297" cy="2139083"/>
            <a:chOff x="806354" y="3334816"/>
            <a:chExt cx="10579297" cy="2139083"/>
          </a:xfrm>
        </p:grpSpPr>
        <p:sp>
          <p:nvSpPr>
            <p:cNvPr id="7" name="Google Shape;330;p36">
              <a:extLst>
                <a:ext uri="{FF2B5EF4-FFF2-40B4-BE49-F238E27FC236}">
                  <a16:creationId xmlns:a16="http://schemas.microsoft.com/office/drawing/2014/main" id="{781058A1-CB92-6894-0208-62BA8D53922D}"/>
                </a:ext>
              </a:extLst>
            </p:cNvPr>
            <p:cNvSpPr txBox="1"/>
            <p:nvPr/>
          </p:nvSpPr>
          <p:spPr>
            <a:xfrm>
              <a:off x="806354" y="3334816"/>
              <a:ext cx="10579297" cy="1457809"/>
            </a:xfrm>
            <a:prstGeom prst="rect">
              <a:avLst/>
            </a:prstGeom>
            <a:noFill/>
            <a:ln cap="flat">
              <a:noFill/>
            </a:ln>
          </p:spPr>
          <p:txBody>
            <a:bodyPr vert="horz" wrap="square" lIns="91421" tIns="91421" rIns="91421" bIns="91421" anchor="b"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5000" b="1" i="0" u="none" strike="noStrike" kern="1200" cap="none" spc="0" baseline="0">
                  <a:solidFill>
                    <a:srgbClr val="792FF6"/>
                  </a:solidFill>
                  <a:uFillTx/>
                  <a:latin typeface="Michroma"/>
                  <a:ea typeface="Michroma"/>
                  <a:cs typeface="Michroma"/>
                </a:rPr>
                <a:t>Milliseconds</a:t>
              </a:r>
            </a:p>
          </p:txBody>
        </p:sp>
        <p:sp>
          <p:nvSpPr>
            <p:cNvPr id="8" name="Google Shape;331;p36">
              <a:extLst>
                <a:ext uri="{FF2B5EF4-FFF2-40B4-BE49-F238E27FC236}">
                  <a16:creationId xmlns:a16="http://schemas.microsoft.com/office/drawing/2014/main" id="{E08F0599-78C4-11DA-F6E1-CE5B7C36832E}"/>
                </a:ext>
              </a:extLst>
            </p:cNvPr>
            <p:cNvSpPr txBox="1"/>
            <p:nvPr/>
          </p:nvSpPr>
          <p:spPr>
            <a:xfrm>
              <a:off x="806354" y="4792489"/>
              <a:ext cx="10579297" cy="681410"/>
            </a:xfrm>
            <a:prstGeom prst="rect">
              <a:avLst/>
            </a:prstGeom>
            <a:noFill/>
            <a:ln cap="flat">
              <a:noFill/>
            </a:ln>
          </p:spPr>
          <p:txBody>
            <a:bodyPr vert="horz" wrap="square" lIns="91421" tIns="91421" rIns="91421" bIns="91421" anchor="t"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FFFFFF"/>
                  </a:solidFill>
                  <a:uFillTx/>
                  <a:latin typeface="Open Sans"/>
                  <a:ea typeface="Open Sans"/>
                  <a:cs typeface="Open Sans"/>
                </a:rPr>
                <a:t>With the right system in place, this entire process would happen in an instant!</a:t>
              </a:r>
            </a:p>
          </p:txBody>
        </p:sp>
      </p:grpSp>
      <p:sp>
        <p:nvSpPr>
          <p:cNvPr id="10" name="Google Shape;533;p56">
            <a:extLst>
              <a:ext uri="{FF2B5EF4-FFF2-40B4-BE49-F238E27FC236}">
                <a16:creationId xmlns:a16="http://schemas.microsoft.com/office/drawing/2014/main" id="{4EAE91CE-882F-C330-AED8-DE2A9A60BC91}"/>
              </a:ext>
            </a:extLst>
          </p:cNvPr>
          <p:cNvSpPr txBox="1"/>
          <p:nvPr/>
        </p:nvSpPr>
        <p:spPr>
          <a:xfrm>
            <a:off x="-5433762" y="2370097"/>
            <a:ext cx="3765736" cy="517828"/>
          </a:xfrm>
          <a:prstGeom prst="rect">
            <a:avLst/>
          </a:prstGeom>
          <a:noFill/>
          <a:ln cap="flat">
            <a:noFill/>
          </a:ln>
        </p:spPr>
        <p:txBody>
          <a:bodyPr vert="horz" wrap="square" lIns="91421" tIns="91421" rIns="91421" bIns="91421"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200" b="1" i="0" u="none" strike="noStrike" kern="0" cap="none" spc="0" baseline="0" dirty="0">
                <a:solidFill>
                  <a:srgbClr val="792FF6"/>
                </a:solidFill>
                <a:uFillTx/>
                <a:latin typeface="Lato Black" pitchFamily="34"/>
                <a:ea typeface="Archivo"/>
                <a:cs typeface="Archivo"/>
              </a:rPr>
              <a:t>High Capacity and Speed</a:t>
            </a:r>
          </a:p>
        </p:txBody>
      </p:sp>
      <p:sp>
        <p:nvSpPr>
          <p:cNvPr id="11" name="Google Shape;534;p56">
            <a:extLst>
              <a:ext uri="{FF2B5EF4-FFF2-40B4-BE49-F238E27FC236}">
                <a16:creationId xmlns:a16="http://schemas.microsoft.com/office/drawing/2014/main" id="{35EB9390-853F-1EF3-DFF0-25B64B33303B}"/>
              </a:ext>
            </a:extLst>
          </p:cNvPr>
          <p:cNvSpPr txBox="1"/>
          <p:nvPr/>
        </p:nvSpPr>
        <p:spPr>
          <a:xfrm>
            <a:off x="-5433763" y="2887925"/>
            <a:ext cx="4217911" cy="621459"/>
          </a:xfrm>
          <a:prstGeom prst="rect">
            <a:avLst/>
          </a:prstGeom>
          <a:noFill/>
          <a:ln cap="flat">
            <a:noFill/>
          </a:ln>
        </p:spPr>
        <p:txBody>
          <a:bodyPr vert="horz" wrap="square" lIns="91421" tIns="91421" rIns="91421" bIns="9142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300" b="0" i="0" u="none" strike="noStrike" kern="0" cap="none" spc="0" baseline="0" dirty="0">
                <a:solidFill>
                  <a:srgbClr val="FFFFFF"/>
                </a:solidFill>
                <a:uFillTx/>
                <a:latin typeface="Archivo"/>
                <a:ea typeface="Archivo"/>
                <a:cs typeface="Archivo"/>
              </a:rPr>
              <a:t>Rain RFID scanners can read up to 1,000 tags per second, and can hypothetically store megabytes of data per tag</a:t>
            </a:r>
          </a:p>
        </p:txBody>
      </p:sp>
      <p:pic>
        <p:nvPicPr>
          <p:cNvPr id="12" name="Graphic 17">
            <a:extLst>
              <a:ext uri="{FF2B5EF4-FFF2-40B4-BE49-F238E27FC236}">
                <a16:creationId xmlns:a16="http://schemas.microsoft.com/office/drawing/2014/main" id="{1F50AE93-8F69-4399-EBFF-5A740C3D6B89}"/>
              </a:ext>
            </a:extLst>
          </p:cNvPr>
          <p:cNvPicPr>
            <a:picLocks noChangeAspect="1"/>
          </p:cNvPicPr>
          <p:nvPr/>
        </p:nvPicPr>
        <p:blipFill>
          <a:blip r:embed="rId4">
            <a:extLst>
              <a:ext uri="{96DAC541-7B7A-43D3-8B79-37D633B846F1}">
                <asvg:svgBlip xmlns:asvg="http://schemas.microsoft.com/office/drawing/2016/SVG/main" r:embed="rId5"/>
              </a:ext>
            </a:extLst>
          </a:blip>
          <a:srcRect l="9142" t="6620" r="8014" b="26109"/>
          <a:stretch>
            <a:fillRect/>
          </a:stretch>
        </p:blipFill>
        <p:spPr>
          <a:xfrm>
            <a:off x="-6359192" y="2487292"/>
            <a:ext cx="783657" cy="795428"/>
          </a:xfrm>
          <a:prstGeom prst="rect">
            <a:avLst/>
          </a:prstGeom>
          <a:noFill/>
          <a:ln cap="flat">
            <a:noFill/>
          </a:ln>
        </p:spPr>
      </p:pic>
      <p:sp>
        <p:nvSpPr>
          <p:cNvPr id="14" name="Google Shape;539;p56">
            <a:extLst>
              <a:ext uri="{FF2B5EF4-FFF2-40B4-BE49-F238E27FC236}">
                <a16:creationId xmlns:a16="http://schemas.microsoft.com/office/drawing/2014/main" id="{3850036A-FC04-EFE5-5BF7-ED56ABAC3DB5}"/>
              </a:ext>
            </a:extLst>
          </p:cNvPr>
          <p:cNvSpPr txBox="1"/>
          <p:nvPr/>
        </p:nvSpPr>
        <p:spPr>
          <a:xfrm>
            <a:off x="13958188" y="2444717"/>
            <a:ext cx="2498498" cy="520181"/>
          </a:xfrm>
          <a:prstGeom prst="rect">
            <a:avLst/>
          </a:prstGeom>
          <a:noFill/>
          <a:ln cap="flat">
            <a:noFill/>
          </a:ln>
        </p:spPr>
        <p:txBody>
          <a:bodyPr vert="horz" wrap="square" lIns="91421" tIns="91421" rIns="91421" bIns="91421"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200" b="1" i="0" u="none" strike="noStrike" kern="0" cap="none" spc="0" baseline="0" dirty="0">
                <a:solidFill>
                  <a:srgbClr val="792FF6"/>
                </a:solidFill>
                <a:uFillTx/>
                <a:latin typeface="Lato Black" pitchFamily="34"/>
                <a:ea typeface="Archivo"/>
                <a:cs typeface="Archivo"/>
              </a:rPr>
              <a:t>Long Range</a:t>
            </a:r>
          </a:p>
        </p:txBody>
      </p:sp>
      <p:sp>
        <p:nvSpPr>
          <p:cNvPr id="15" name="Google Shape;540;p56">
            <a:extLst>
              <a:ext uri="{FF2B5EF4-FFF2-40B4-BE49-F238E27FC236}">
                <a16:creationId xmlns:a16="http://schemas.microsoft.com/office/drawing/2014/main" id="{1CE54B91-7B37-B7E9-8A70-03D394B9DBAA}"/>
              </a:ext>
            </a:extLst>
          </p:cNvPr>
          <p:cNvSpPr txBox="1"/>
          <p:nvPr/>
        </p:nvSpPr>
        <p:spPr>
          <a:xfrm>
            <a:off x="13516059" y="2964898"/>
            <a:ext cx="2940619" cy="624282"/>
          </a:xfrm>
          <a:prstGeom prst="rect">
            <a:avLst/>
          </a:prstGeom>
          <a:noFill/>
          <a:ln cap="flat">
            <a:noFill/>
          </a:ln>
        </p:spPr>
        <p:txBody>
          <a:bodyPr vert="horz" wrap="square" lIns="91421" tIns="91421" rIns="91421" bIns="91421"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300" b="0" i="0" u="none" strike="noStrike" kern="0" cap="none" spc="0" baseline="0" dirty="0">
                <a:solidFill>
                  <a:srgbClr val="FFFFFF"/>
                </a:solidFill>
                <a:uFillTx/>
                <a:latin typeface="Archivo"/>
                <a:ea typeface="Archivo"/>
                <a:cs typeface="Archivo"/>
              </a:rPr>
              <a:t>Tags can be read from several meters away</a:t>
            </a:r>
          </a:p>
        </p:txBody>
      </p:sp>
      <p:pic>
        <p:nvPicPr>
          <p:cNvPr id="16" name="Graphic 18">
            <a:extLst>
              <a:ext uri="{FF2B5EF4-FFF2-40B4-BE49-F238E27FC236}">
                <a16:creationId xmlns:a16="http://schemas.microsoft.com/office/drawing/2014/main" id="{0F00D241-6490-65A0-D977-54FF3CC5DC0D}"/>
              </a:ext>
            </a:extLst>
          </p:cNvPr>
          <p:cNvPicPr>
            <a:picLocks noChangeAspect="1"/>
          </p:cNvPicPr>
          <p:nvPr/>
        </p:nvPicPr>
        <p:blipFill>
          <a:blip r:embed="rId6">
            <a:extLst>
              <a:ext uri="{96DAC541-7B7A-43D3-8B79-37D633B846F1}">
                <asvg:svgBlip xmlns:asvg="http://schemas.microsoft.com/office/drawing/2016/SVG/main" r:embed="rId7"/>
              </a:ext>
            </a:extLst>
          </a:blip>
          <a:srcRect t="11451" b="30115"/>
          <a:stretch>
            <a:fillRect/>
          </a:stretch>
        </p:blipFill>
        <p:spPr>
          <a:xfrm>
            <a:off x="16630078" y="2522206"/>
            <a:ext cx="1093838" cy="798981"/>
          </a:xfrm>
          <a:prstGeom prst="rect">
            <a:avLst/>
          </a:prstGeom>
          <a:noFill/>
          <a:ln cap="flat">
            <a:noFill/>
          </a:ln>
        </p:spPr>
      </p:pic>
      <p:sp>
        <p:nvSpPr>
          <p:cNvPr id="18" name="Google Shape;535;p56">
            <a:extLst>
              <a:ext uri="{FF2B5EF4-FFF2-40B4-BE49-F238E27FC236}">
                <a16:creationId xmlns:a16="http://schemas.microsoft.com/office/drawing/2014/main" id="{649053C6-788D-4260-4289-5982B88C9C8A}"/>
              </a:ext>
            </a:extLst>
          </p:cNvPr>
          <p:cNvSpPr txBox="1"/>
          <p:nvPr/>
        </p:nvSpPr>
        <p:spPr>
          <a:xfrm>
            <a:off x="16555712" y="3809715"/>
            <a:ext cx="2378920" cy="495285"/>
          </a:xfrm>
          <a:prstGeom prst="rect">
            <a:avLst/>
          </a:prstGeom>
          <a:noFill/>
          <a:ln cap="flat">
            <a:noFill/>
          </a:ln>
        </p:spPr>
        <p:txBody>
          <a:bodyPr vert="horz" wrap="square" lIns="91421" tIns="91421" rIns="91421" bIns="91421"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200" b="1" i="0" u="none" strike="noStrike" kern="0" cap="none" spc="0" baseline="0" dirty="0">
                <a:solidFill>
                  <a:srgbClr val="792FF6"/>
                </a:solidFill>
                <a:uFillTx/>
                <a:latin typeface="Lato Black" pitchFamily="34"/>
                <a:ea typeface="Archivo"/>
                <a:cs typeface="Archivo"/>
              </a:rPr>
              <a:t>Real-Time Data</a:t>
            </a:r>
          </a:p>
        </p:txBody>
      </p:sp>
      <p:sp>
        <p:nvSpPr>
          <p:cNvPr id="19" name="Google Shape;536;p56">
            <a:extLst>
              <a:ext uri="{FF2B5EF4-FFF2-40B4-BE49-F238E27FC236}">
                <a16:creationId xmlns:a16="http://schemas.microsoft.com/office/drawing/2014/main" id="{357B4C47-7399-2DCC-9EDD-8962158484D7}"/>
              </a:ext>
            </a:extLst>
          </p:cNvPr>
          <p:cNvSpPr txBox="1"/>
          <p:nvPr/>
        </p:nvSpPr>
        <p:spPr>
          <a:xfrm>
            <a:off x="15773085" y="4305000"/>
            <a:ext cx="3161542" cy="594404"/>
          </a:xfrm>
          <a:prstGeom prst="rect">
            <a:avLst/>
          </a:prstGeom>
          <a:noFill/>
          <a:ln cap="flat">
            <a:noFill/>
          </a:ln>
        </p:spPr>
        <p:txBody>
          <a:bodyPr vert="horz" wrap="square" lIns="91421" tIns="91421" rIns="91421" bIns="91421"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300" b="0" i="0" u="none" strike="noStrike" kern="0" cap="none" spc="0" baseline="0" dirty="0">
                <a:solidFill>
                  <a:srgbClr val="FFFFFF"/>
                </a:solidFill>
                <a:uFillTx/>
                <a:latin typeface="Archivo"/>
                <a:ea typeface="Archivo"/>
                <a:cs typeface="Archivo"/>
              </a:rPr>
              <a:t>RFID technology claims near-perfect accuracy in identifying tagged items</a:t>
            </a:r>
          </a:p>
        </p:txBody>
      </p:sp>
      <p:pic>
        <p:nvPicPr>
          <p:cNvPr id="20" name="Graphic 19">
            <a:extLst>
              <a:ext uri="{FF2B5EF4-FFF2-40B4-BE49-F238E27FC236}">
                <a16:creationId xmlns:a16="http://schemas.microsoft.com/office/drawing/2014/main" id="{A0E88974-1A35-779D-13A8-44708755C02D}"/>
              </a:ext>
            </a:extLst>
          </p:cNvPr>
          <p:cNvPicPr>
            <a:picLocks noChangeAspect="1"/>
          </p:cNvPicPr>
          <p:nvPr/>
        </p:nvPicPr>
        <p:blipFill>
          <a:blip r:embed="rId8">
            <a:extLst>
              <a:ext uri="{96DAC541-7B7A-43D3-8B79-37D633B846F1}">
                <asvg:svgBlip xmlns:asvg="http://schemas.microsoft.com/office/drawing/2016/SVG/main" r:embed="rId9"/>
              </a:ext>
            </a:extLst>
          </a:blip>
          <a:srcRect b="24615"/>
          <a:stretch>
            <a:fillRect/>
          </a:stretch>
        </p:blipFill>
        <p:spPr>
          <a:xfrm>
            <a:off x="19063303" y="3831385"/>
            <a:ext cx="1005229" cy="947236"/>
          </a:xfrm>
          <a:prstGeom prst="rect">
            <a:avLst/>
          </a:prstGeom>
          <a:noFill/>
          <a:ln cap="flat">
            <a:noFill/>
          </a:ln>
        </p:spPr>
      </p:pic>
      <p:sp>
        <p:nvSpPr>
          <p:cNvPr id="26" name="Google Shape;535;p56">
            <a:extLst>
              <a:ext uri="{FF2B5EF4-FFF2-40B4-BE49-F238E27FC236}">
                <a16:creationId xmlns:a16="http://schemas.microsoft.com/office/drawing/2014/main" id="{90502653-DB9E-CA48-22BF-B2EF8A3B6A44}"/>
              </a:ext>
            </a:extLst>
          </p:cNvPr>
          <p:cNvSpPr txBox="1"/>
          <p:nvPr/>
        </p:nvSpPr>
        <p:spPr>
          <a:xfrm>
            <a:off x="18337620" y="5327016"/>
            <a:ext cx="2378920" cy="495285"/>
          </a:xfrm>
          <a:prstGeom prst="rect">
            <a:avLst/>
          </a:prstGeom>
          <a:noFill/>
          <a:ln cap="flat">
            <a:noFill/>
          </a:ln>
        </p:spPr>
        <p:txBody>
          <a:bodyPr vert="horz" wrap="square" lIns="91421" tIns="91421" rIns="91421" bIns="91421"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200" b="1" i="0" u="none" strike="noStrike" kern="0" cap="none" spc="0" baseline="0" dirty="0">
                <a:solidFill>
                  <a:srgbClr val="792FF6"/>
                </a:solidFill>
                <a:uFillTx/>
                <a:latin typeface="Lato Black" pitchFamily="34"/>
                <a:ea typeface="Archivo"/>
                <a:cs typeface="Archivo"/>
              </a:rPr>
              <a:t>Cost Effective</a:t>
            </a:r>
          </a:p>
        </p:txBody>
      </p:sp>
      <p:sp>
        <p:nvSpPr>
          <p:cNvPr id="27" name="Google Shape;536;p56">
            <a:extLst>
              <a:ext uri="{FF2B5EF4-FFF2-40B4-BE49-F238E27FC236}">
                <a16:creationId xmlns:a16="http://schemas.microsoft.com/office/drawing/2014/main" id="{E97F85C1-3CA1-02E4-49FB-399DCB27877D}"/>
              </a:ext>
            </a:extLst>
          </p:cNvPr>
          <p:cNvSpPr txBox="1"/>
          <p:nvPr/>
        </p:nvSpPr>
        <p:spPr>
          <a:xfrm>
            <a:off x="17394218" y="5822301"/>
            <a:ext cx="3322317" cy="594404"/>
          </a:xfrm>
          <a:prstGeom prst="rect">
            <a:avLst/>
          </a:prstGeom>
          <a:noFill/>
          <a:ln cap="flat">
            <a:noFill/>
          </a:ln>
        </p:spPr>
        <p:txBody>
          <a:bodyPr vert="horz" wrap="square" lIns="91421" tIns="91421" rIns="91421" bIns="91421"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300" b="0" i="0" u="none" strike="noStrike" kern="0" cap="none" spc="0" baseline="0" dirty="0">
                <a:solidFill>
                  <a:srgbClr val="FFFFFF"/>
                </a:solidFill>
                <a:uFillTx/>
                <a:latin typeface="Archivo"/>
                <a:ea typeface="Archivo"/>
                <a:cs typeface="Archivo"/>
              </a:rPr>
              <a:t>Their costs have significantly decreased, making them highly cost-effective.</a:t>
            </a:r>
          </a:p>
        </p:txBody>
      </p:sp>
      <p:sp>
        <p:nvSpPr>
          <p:cNvPr id="28" name="Freeform: Shape 27">
            <a:extLst>
              <a:ext uri="{FF2B5EF4-FFF2-40B4-BE49-F238E27FC236}">
                <a16:creationId xmlns:a16="http://schemas.microsoft.com/office/drawing/2014/main" id="{8A47CFEF-F685-53BF-4AF1-7D71AB961C83}"/>
              </a:ext>
            </a:extLst>
          </p:cNvPr>
          <p:cNvSpPr/>
          <p:nvPr/>
        </p:nvSpPr>
        <p:spPr>
          <a:xfrm>
            <a:off x="21026185" y="5440680"/>
            <a:ext cx="784086" cy="855242"/>
          </a:xfrm>
          <a:custGeom>
            <a:avLst/>
            <a:gdLst>
              <a:gd name="connsiteX0" fmla="*/ 1377298 w 2604593"/>
              <a:gd name="connsiteY0" fmla="*/ 1337525 h 2840962"/>
              <a:gd name="connsiteX1" fmla="*/ 1196613 w 2604593"/>
              <a:gd name="connsiteY1" fmla="*/ 1231273 h 2840962"/>
              <a:gd name="connsiteX2" fmla="*/ 1300024 w 2604593"/>
              <a:gd name="connsiteY2" fmla="*/ 1163658 h 2840962"/>
              <a:gd name="connsiteX3" fmla="*/ 1395197 w 2604593"/>
              <a:gd name="connsiteY3" fmla="*/ 1204000 h 2840962"/>
              <a:gd name="connsiteX4" fmla="*/ 1505710 w 2604593"/>
              <a:gd name="connsiteY4" fmla="*/ 1255990 h 2840962"/>
              <a:gd name="connsiteX5" fmla="*/ 1601450 w 2604593"/>
              <a:gd name="connsiteY5" fmla="*/ 1006837 h 2840962"/>
              <a:gd name="connsiteX6" fmla="*/ 1423322 w 2604593"/>
              <a:gd name="connsiteY6" fmla="*/ 925301 h 2840962"/>
              <a:gd name="connsiteX7" fmla="*/ 1423322 w 2604593"/>
              <a:gd name="connsiteY7" fmla="*/ 845755 h 2840962"/>
              <a:gd name="connsiteX8" fmla="*/ 1304854 w 2604593"/>
              <a:gd name="connsiteY8" fmla="*/ 727286 h 2840962"/>
              <a:gd name="connsiteX9" fmla="*/ 1186386 w 2604593"/>
              <a:gd name="connsiteY9" fmla="*/ 845755 h 2840962"/>
              <a:gd name="connsiteX10" fmla="*/ 1186386 w 2604593"/>
              <a:gd name="connsiteY10" fmla="*/ 924165 h 2840962"/>
              <a:gd name="connsiteX11" fmla="*/ 898880 w 2604593"/>
              <a:gd name="connsiteY11" fmla="*/ 1240080 h 2840962"/>
              <a:gd name="connsiteX12" fmla="*/ 1248887 w 2604593"/>
              <a:gd name="connsiteY12" fmla="*/ 1567643 h 2840962"/>
              <a:gd name="connsiteX13" fmla="*/ 1431845 w 2604593"/>
              <a:gd name="connsiteY13" fmla="*/ 1678157 h 2840962"/>
              <a:gd name="connsiteX14" fmla="*/ 1311672 w 2604593"/>
              <a:gd name="connsiteY14" fmla="*/ 1764238 h 2840962"/>
              <a:gd name="connsiteX15" fmla="*/ 1206841 w 2604593"/>
              <a:gd name="connsiteY15" fmla="*/ 1718782 h 2840962"/>
              <a:gd name="connsiteX16" fmla="*/ 1091214 w 2604593"/>
              <a:gd name="connsiteY16" fmla="*/ 1656565 h 2840962"/>
              <a:gd name="connsiteX17" fmla="*/ 1068770 w 2604593"/>
              <a:gd name="connsiteY17" fmla="*/ 1656565 h 2840962"/>
              <a:gd name="connsiteX18" fmla="*/ 961666 w 2604593"/>
              <a:gd name="connsiteY18" fmla="*/ 1884694 h 2840962"/>
              <a:gd name="connsiteX19" fmla="*/ 1197466 w 2604593"/>
              <a:gd name="connsiteY19" fmla="*/ 2011117 h 2840962"/>
              <a:gd name="connsiteX20" fmla="*/ 1197466 w 2604593"/>
              <a:gd name="connsiteY20" fmla="*/ 2095494 h 2840962"/>
              <a:gd name="connsiteX21" fmla="*/ 1315934 w 2604593"/>
              <a:gd name="connsiteY21" fmla="*/ 2213962 h 2840962"/>
              <a:gd name="connsiteX22" fmla="*/ 1434402 w 2604593"/>
              <a:gd name="connsiteY22" fmla="*/ 2095494 h 2840962"/>
              <a:gd name="connsiteX23" fmla="*/ 1434402 w 2604593"/>
              <a:gd name="connsiteY23" fmla="*/ 2010265 h 2840962"/>
              <a:gd name="connsiteX24" fmla="*/ 1739521 w 2604593"/>
              <a:gd name="connsiteY24" fmla="*/ 1672191 h 2840962"/>
              <a:gd name="connsiteX25" fmla="*/ 1377298 w 2604593"/>
              <a:gd name="connsiteY25" fmla="*/ 1337525 h 2840962"/>
              <a:gd name="connsiteX26" fmla="*/ 841209 w 2604593"/>
              <a:gd name="connsiteY26" fmla="*/ 361939 h 2840962"/>
              <a:gd name="connsiteX27" fmla="*/ 1302297 w 2604593"/>
              <a:gd name="connsiteY27" fmla="*/ 268755 h 2840962"/>
              <a:gd name="connsiteX28" fmla="*/ 2486978 w 2604593"/>
              <a:gd name="connsiteY28" fmla="*/ 1453436 h 2840962"/>
              <a:gd name="connsiteX29" fmla="*/ 2371351 w 2604593"/>
              <a:gd name="connsiteY29" fmla="*/ 1964526 h 2840962"/>
              <a:gd name="connsiteX30" fmla="*/ 2398908 w 2604593"/>
              <a:gd name="connsiteY30" fmla="*/ 2042936 h 2840962"/>
              <a:gd name="connsiteX31" fmla="*/ 2424193 w 2604593"/>
              <a:gd name="connsiteY31" fmla="*/ 2048618 h 2840962"/>
              <a:gd name="connsiteX32" fmla="*/ 2477319 w 2604593"/>
              <a:gd name="connsiteY32" fmla="*/ 2015095 h 2840962"/>
              <a:gd name="connsiteX33" fmla="*/ 2604594 w 2604593"/>
              <a:gd name="connsiteY33" fmla="*/ 1453152 h 2840962"/>
              <a:gd name="connsiteX34" fmla="*/ 1302297 w 2604593"/>
              <a:gd name="connsiteY34" fmla="*/ 151139 h 2840962"/>
              <a:gd name="connsiteX35" fmla="*/ 795469 w 2604593"/>
              <a:gd name="connsiteY35" fmla="*/ 253414 h 2840962"/>
              <a:gd name="connsiteX36" fmla="*/ 764219 w 2604593"/>
              <a:gd name="connsiteY36" fmla="*/ 330404 h 2840962"/>
              <a:gd name="connsiteX37" fmla="*/ 841209 w 2604593"/>
              <a:gd name="connsiteY37" fmla="*/ 361939 h 2840962"/>
              <a:gd name="connsiteX38" fmla="*/ 1566506 w 2604593"/>
              <a:gd name="connsiteY38" fmla="*/ 2608572 h 2840962"/>
              <a:gd name="connsiteX39" fmla="*/ 1302297 w 2604593"/>
              <a:gd name="connsiteY39" fmla="*/ 2638118 h 2840962"/>
              <a:gd name="connsiteX40" fmla="*/ 117616 w 2604593"/>
              <a:gd name="connsiteY40" fmla="*/ 1453436 h 2840962"/>
              <a:gd name="connsiteX41" fmla="*/ 194322 w 2604593"/>
              <a:gd name="connsiteY41" fmla="*/ 1033258 h 2840962"/>
              <a:gd name="connsiteX42" fmla="*/ 160230 w 2604593"/>
              <a:gd name="connsiteY42" fmla="*/ 957404 h 2840962"/>
              <a:gd name="connsiteX43" fmla="*/ 84377 w 2604593"/>
              <a:gd name="connsiteY43" fmla="*/ 991496 h 2840962"/>
              <a:gd name="connsiteX44" fmla="*/ 0 w 2604593"/>
              <a:gd name="connsiteY44" fmla="*/ 1453436 h 2840962"/>
              <a:gd name="connsiteX45" fmla="*/ 1302297 w 2604593"/>
              <a:gd name="connsiteY45" fmla="*/ 2755734 h 2840962"/>
              <a:gd name="connsiteX46" fmla="*/ 1592643 w 2604593"/>
              <a:gd name="connsiteY46" fmla="*/ 2723347 h 2840962"/>
              <a:gd name="connsiteX47" fmla="*/ 1636962 w 2604593"/>
              <a:gd name="connsiteY47" fmla="*/ 2652891 h 2840962"/>
              <a:gd name="connsiteX48" fmla="*/ 1566506 w 2604593"/>
              <a:gd name="connsiteY48" fmla="*/ 2608572 h 2840962"/>
              <a:gd name="connsiteX49" fmla="*/ 478986 w 2604593"/>
              <a:gd name="connsiteY49" fmla="*/ 992632 h 2840962"/>
              <a:gd name="connsiteX50" fmla="*/ 820470 w 2604593"/>
              <a:gd name="connsiteY50" fmla="*/ 651149 h 2840962"/>
              <a:gd name="connsiteX51" fmla="*/ 820470 w 2604593"/>
              <a:gd name="connsiteY51" fmla="*/ 567908 h 2840962"/>
              <a:gd name="connsiteX52" fmla="*/ 737230 w 2604593"/>
              <a:gd name="connsiteY52" fmla="*/ 567908 h 2840962"/>
              <a:gd name="connsiteX53" fmla="*/ 537794 w 2604593"/>
              <a:gd name="connsiteY53" fmla="*/ 767344 h 2840962"/>
              <a:gd name="connsiteX54" fmla="*/ 537794 w 2604593"/>
              <a:gd name="connsiteY54" fmla="*/ 58808 h 2840962"/>
              <a:gd name="connsiteX55" fmla="*/ 478986 w 2604593"/>
              <a:gd name="connsiteY55" fmla="*/ 0 h 2840962"/>
              <a:gd name="connsiteX56" fmla="*/ 420178 w 2604593"/>
              <a:gd name="connsiteY56" fmla="*/ 58808 h 2840962"/>
              <a:gd name="connsiteX57" fmla="*/ 420178 w 2604593"/>
              <a:gd name="connsiteY57" fmla="*/ 767628 h 2840962"/>
              <a:gd name="connsiteX58" fmla="*/ 220743 w 2604593"/>
              <a:gd name="connsiteY58" fmla="*/ 568193 h 2840962"/>
              <a:gd name="connsiteX59" fmla="*/ 137503 w 2604593"/>
              <a:gd name="connsiteY59" fmla="*/ 568193 h 2840962"/>
              <a:gd name="connsiteX60" fmla="*/ 137503 w 2604593"/>
              <a:gd name="connsiteY60" fmla="*/ 651433 h 2840962"/>
              <a:gd name="connsiteX61" fmla="*/ 478986 w 2604593"/>
              <a:gd name="connsiteY61" fmla="*/ 992632 h 2840962"/>
              <a:gd name="connsiteX62" fmla="*/ 2383851 w 2604593"/>
              <a:gd name="connsiteY62" fmla="*/ 2416239 h 2840962"/>
              <a:gd name="connsiteX63" fmla="*/ 2184416 w 2604593"/>
              <a:gd name="connsiteY63" fmla="*/ 2615674 h 2840962"/>
              <a:gd name="connsiteX64" fmla="*/ 2184416 w 2604593"/>
              <a:gd name="connsiteY64" fmla="*/ 1907138 h 2840962"/>
              <a:gd name="connsiteX65" fmla="*/ 2125608 w 2604593"/>
              <a:gd name="connsiteY65" fmla="*/ 1848330 h 2840962"/>
              <a:gd name="connsiteX66" fmla="*/ 2066800 w 2604593"/>
              <a:gd name="connsiteY66" fmla="*/ 1907138 h 2840962"/>
              <a:gd name="connsiteX67" fmla="*/ 2066800 w 2604593"/>
              <a:gd name="connsiteY67" fmla="*/ 2615958 h 2840962"/>
              <a:gd name="connsiteX68" fmla="*/ 1867364 w 2604593"/>
              <a:gd name="connsiteY68" fmla="*/ 2416523 h 2840962"/>
              <a:gd name="connsiteX69" fmla="*/ 1784124 w 2604593"/>
              <a:gd name="connsiteY69" fmla="*/ 2416523 h 2840962"/>
              <a:gd name="connsiteX70" fmla="*/ 1784124 w 2604593"/>
              <a:gd name="connsiteY70" fmla="*/ 2499763 h 2840962"/>
              <a:gd name="connsiteX71" fmla="*/ 2125608 w 2604593"/>
              <a:gd name="connsiteY71" fmla="*/ 2840963 h 2840962"/>
              <a:gd name="connsiteX72" fmla="*/ 2467092 w 2604593"/>
              <a:gd name="connsiteY72" fmla="*/ 2499479 h 2840962"/>
              <a:gd name="connsiteX73" fmla="*/ 2467092 w 2604593"/>
              <a:gd name="connsiteY73" fmla="*/ 2416239 h 2840962"/>
              <a:gd name="connsiteX74" fmla="*/ 2383851 w 2604593"/>
              <a:gd name="connsiteY74" fmla="*/ 2416239 h 284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2604593" h="2840962">
                <a:moveTo>
                  <a:pt x="1377298" y="1337525"/>
                </a:moveTo>
                <a:cubicBezTo>
                  <a:pt x="1276160" y="1311957"/>
                  <a:pt x="1196613" y="1292070"/>
                  <a:pt x="1196613" y="1231273"/>
                </a:cubicBezTo>
                <a:cubicBezTo>
                  <a:pt x="1196613" y="1185534"/>
                  <a:pt x="1247182" y="1163658"/>
                  <a:pt x="1300024" y="1163658"/>
                </a:cubicBezTo>
                <a:cubicBezTo>
                  <a:pt x="1340366" y="1163658"/>
                  <a:pt x="1375878" y="1177011"/>
                  <a:pt x="1395197" y="1204000"/>
                </a:cubicBezTo>
                <a:cubicBezTo>
                  <a:pt x="1419913" y="1238944"/>
                  <a:pt x="1462811" y="1255990"/>
                  <a:pt x="1505710" y="1255990"/>
                </a:cubicBezTo>
                <a:cubicBezTo>
                  <a:pt x="1636394" y="1255705"/>
                  <a:pt x="1700032" y="1092918"/>
                  <a:pt x="1601450" y="1006837"/>
                </a:cubicBezTo>
                <a:cubicBezTo>
                  <a:pt x="1555995" y="967064"/>
                  <a:pt x="1496051" y="939222"/>
                  <a:pt x="1423322" y="925301"/>
                </a:cubicBezTo>
                <a:lnTo>
                  <a:pt x="1423322" y="845755"/>
                </a:lnTo>
                <a:cubicBezTo>
                  <a:pt x="1423322" y="780412"/>
                  <a:pt x="1370196" y="727286"/>
                  <a:pt x="1304854" y="727286"/>
                </a:cubicBezTo>
                <a:cubicBezTo>
                  <a:pt x="1239512" y="727286"/>
                  <a:pt x="1186386" y="780412"/>
                  <a:pt x="1186386" y="845755"/>
                </a:cubicBezTo>
                <a:lnTo>
                  <a:pt x="1186386" y="924165"/>
                </a:lnTo>
                <a:cubicBezTo>
                  <a:pt x="1005416" y="956552"/>
                  <a:pt x="898880" y="1068202"/>
                  <a:pt x="898880" y="1240080"/>
                </a:cubicBezTo>
                <a:cubicBezTo>
                  <a:pt x="898880" y="1481846"/>
                  <a:pt x="1094907" y="1529290"/>
                  <a:pt x="1248887" y="1567643"/>
                </a:cubicBezTo>
                <a:cubicBezTo>
                  <a:pt x="1349741" y="1592644"/>
                  <a:pt x="1431845" y="1611678"/>
                  <a:pt x="1431845" y="1678157"/>
                </a:cubicBezTo>
                <a:cubicBezTo>
                  <a:pt x="1431845" y="1732703"/>
                  <a:pt x="1373321" y="1764238"/>
                  <a:pt x="1311672" y="1764238"/>
                </a:cubicBezTo>
                <a:cubicBezTo>
                  <a:pt x="1269058" y="1764238"/>
                  <a:pt x="1229284" y="1749181"/>
                  <a:pt x="1206841" y="1718782"/>
                </a:cubicBezTo>
                <a:cubicBezTo>
                  <a:pt x="1178999" y="1681566"/>
                  <a:pt x="1137805" y="1656565"/>
                  <a:pt x="1091214" y="1656565"/>
                </a:cubicBezTo>
                <a:lnTo>
                  <a:pt x="1068770" y="1656565"/>
                </a:lnTo>
                <a:cubicBezTo>
                  <a:pt x="950870" y="1656565"/>
                  <a:pt x="886096" y="1794352"/>
                  <a:pt x="961666" y="1884694"/>
                </a:cubicBezTo>
                <a:cubicBezTo>
                  <a:pt x="1015928" y="1949469"/>
                  <a:pt x="1096611" y="1992651"/>
                  <a:pt x="1197466" y="2011117"/>
                </a:cubicBezTo>
                <a:lnTo>
                  <a:pt x="1197466" y="2095494"/>
                </a:lnTo>
                <a:cubicBezTo>
                  <a:pt x="1197466" y="2160836"/>
                  <a:pt x="1250592" y="2213962"/>
                  <a:pt x="1315934" y="2213962"/>
                </a:cubicBezTo>
                <a:cubicBezTo>
                  <a:pt x="1381276" y="2213962"/>
                  <a:pt x="1434402" y="2160836"/>
                  <a:pt x="1434402" y="2095494"/>
                </a:cubicBezTo>
                <a:lnTo>
                  <a:pt x="1434402" y="2010265"/>
                </a:lnTo>
                <a:cubicBezTo>
                  <a:pt x="1617076" y="1976458"/>
                  <a:pt x="1739521" y="1861967"/>
                  <a:pt x="1739521" y="1672191"/>
                </a:cubicBezTo>
                <a:cubicBezTo>
                  <a:pt x="1739237" y="1429288"/>
                  <a:pt x="1534404" y="1377867"/>
                  <a:pt x="1377298" y="1337525"/>
                </a:cubicBezTo>
                <a:close/>
                <a:moveTo>
                  <a:pt x="841209" y="361939"/>
                </a:moveTo>
                <a:cubicBezTo>
                  <a:pt x="987234" y="300290"/>
                  <a:pt x="1142351" y="268755"/>
                  <a:pt x="1302297" y="268755"/>
                </a:cubicBezTo>
                <a:cubicBezTo>
                  <a:pt x="1955434" y="268755"/>
                  <a:pt x="2486978" y="800299"/>
                  <a:pt x="2486978" y="1453436"/>
                </a:cubicBezTo>
                <a:cubicBezTo>
                  <a:pt x="2486978" y="1632417"/>
                  <a:pt x="2448057" y="1804295"/>
                  <a:pt x="2371351" y="1964526"/>
                </a:cubicBezTo>
                <a:cubicBezTo>
                  <a:pt x="2357430" y="1993787"/>
                  <a:pt x="2369647" y="2029015"/>
                  <a:pt x="2398908" y="2042936"/>
                </a:cubicBezTo>
                <a:cubicBezTo>
                  <a:pt x="2407147" y="2046914"/>
                  <a:pt x="2415670" y="2048618"/>
                  <a:pt x="2424193" y="2048618"/>
                </a:cubicBezTo>
                <a:cubicBezTo>
                  <a:pt x="2446068" y="2048618"/>
                  <a:pt x="2467092" y="2036402"/>
                  <a:pt x="2477319" y="2015095"/>
                </a:cubicBezTo>
                <a:cubicBezTo>
                  <a:pt x="2561696" y="1838955"/>
                  <a:pt x="2604594" y="1650031"/>
                  <a:pt x="2604594" y="1453152"/>
                </a:cubicBezTo>
                <a:cubicBezTo>
                  <a:pt x="2604594" y="735525"/>
                  <a:pt x="2020208" y="151139"/>
                  <a:pt x="1302297" y="151139"/>
                </a:cubicBezTo>
                <a:cubicBezTo>
                  <a:pt x="1126442" y="151139"/>
                  <a:pt x="955984" y="185515"/>
                  <a:pt x="795469" y="253414"/>
                </a:cubicBezTo>
                <a:cubicBezTo>
                  <a:pt x="765639" y="266198"/>
                  <a:pt x="751435" y="300574"/>
                  <a:pt x="764219" y="330404"/>
                </a:cubicBezTo>
                <a:cubicBezTo>
                  <a:pt x="776719" y="360518"/>
                  <a:pt x="811379" y="374723"/>
                  <a:pt x="841209" y="361939"/>
                </a:cubicBezTo>
                <a:close/>
                <a:moveTo>
                  <a:pt x="1566506" y="2608572"/>
                </a:moveTo>
                <a:cubicBezTo>
                  <a:pt x="1480425" y="2628175"/>
                  <a:pt x="1391503" y="2638118"/>
                  <a:pt x="1302297" y="2638118"/>
                </a:cubicBezTo>
                <a:cubicBezTo>
                  <a:pt x="649160" y="2638118"/>
                  <a:pt x="117616" y="2106574"/>
                  <a:pt x="117616" y="1453436"/>
                </a:cubicBezTo>
                <a:cubicBezTo>
                  <a:pt x="117616" y="1308547"/>
                  <a:pt x="143469" y="1167352"/>
                  <a:pt x="194322" y="1033258"/>
                </a:cubicBezTo>
                <a:cubicBezTo>
                  <a:pt x="205970" y="1002860"/>
                  <a:pt x="190629" y="969052"/>
                  <a:pt x="160230" y="957404"/>
                </a:cubicBezTo>
                <a:cubicBezTo>
                  <a:pt x="129832" y="945756"/>
                  <a:pt x="96025" y="961098"/>
                  <a:pt x="84377" y="991496"/>
                </a:cubicBezTo>
                <a:cubicBezTo>
                  <a:pt x="28410" y="1138942"/>
                  <a:pt x="0" y="1294343"/>
                  <a:pt x="0" y="1453436"/>
                </a:cubicBezTo>
                <a:cubicBezTo>
                  <a:pt x="0" y="2171632"/>
                  <a:pt x="584386" y="2755734"/>
                  <a:pt x="1302297" y="2755734"/>
                </a:cubicBezTo>
                <a:cubicBezTo>
                  <a:pt x="1400310" y="2755734"/>
                  <a:pt x="1498039" y="2744938"/>
                  <a:pt x="1592643" y="2723347"/>
                </a:cubicBezTo>
                <a:cubicBezTo>
                  <a:pt x="1624178" y="2716244"/>
                  <a:pt x="1644065" y="2684710"/>
                  <a:pt x="1636962" y="2652891"/>
                </a:cubicBezTo>
                <a:cubicBezTo>
                  <a:pt x="1629860" y="2621072"/>
                  <a:pt x="1598325" y="2601185"/>
                  <a:pt x="1566506" y="2608572"/>
                </a:cubicBezTo>
                <a:close/>
                <a:moveTo>
                  <a:pt x="478986" y="992632"/>
                </a:moveTo>
                <a:lnTo>
                  <a:pt x="820470" y="651149"/>
                </a:lnTo>
                <a:cubicBezTo>
                  <a:pt x="843482" y="628137"/>
                  <a:pt x="843482" y="590920"/>
                  <a:pt x="820470" y="567908"/>
                </a:cubicBezTo>
                <a:cubicBezTo>
                  <a:pt x="797458" y="544897"/>
                  <a:pt x="760241" y="544897"/>
                  <a:pt x="737230" y="567908"/>
                </a:cubicBezTo>
                <a:lnTo>
                  <a:pt x="537794" y="767344"/>
                </a:lnTo>
                <a:lnTo>
                  <a:pt x="537794" y="58808"/>
                </a:lnTo>
                <a:cubicBezTo>
                  <a:pt x="537794" y="26421"/>
                  <a:pt x="511373" y="0"/>
                  <a:pt x="478986" y="0"/>
                </a:cubicBezTo>
                <a:cubicBezTo>
                  <a:pt x="446599" y="0"/>
                  <a:pt x="420178" y="26421"/>
                  <a:pt x="420178" y="58808"/>
                </a:cubicBezTo>
                <a:lnTo>
                  <a:pt x="420178" y="767628"/>
                </a:lnTo>
                <a:lnTo>
                  <a:pt x="220743" y="568193"/>
                </a:lnTo>
                <a:cubicBezTo>
                  <a:pt x="197731" y="545181"/>
                  <a:pt x="160514" y="545181"/>
                  <a:pt x="137503" y="568193"/>
                </a:cubicBezTo>
                <a:cubicBezTo>
                  <a:pt x="114491" y="591204"/>
                  <a:pt x="114491" y="628421"/>
                  <a:pt x="137503" y="651433"/>
                </a:cubicBezTo>
                <a:lnTo>
                  <a:pt x="478986" y="992632"/>
                </a:lnTo>
                <a:close/>
                <a:moveTo>
                  <a:pt x="2383851" y="2416239"/>
                </a:moveTo>
                <a:lnTo>
                  <a:pt x="2184416" y="2615674"/>
                </a:lnTo>
                <a:lnTo>
                  <a:pt x="2184416" y="1907138"/>
                </a:lnTo>
                <a:cubicBezTo>
                  <a:pt x="2184416" y="1874751"/>
                  <a:pt x="2157995" y="1848330"/>
                  <a:pt x="2125608" y="1848330"/>
                </a:cubicBezTo>
                <a:cubicBezTo>
                  <a:pt x="2093221" y="1848330"/>
                  <a:pt x="2066800" y="1874751"/>
                  <a:pt x="2066800" y="1907138"/>
                </a:cubicBezTo>
                <a:lnTo>
                  <a:pt x="2066800" y="2615958"/>
                </a:lnTo>
                <a:lnTo>
                  <a:pt x="1867364" y="2416523"/>
                </a:lnTo>
                <a:cubicBezTo>
                  <a:pt x="1844353" y="2393511"/>
                  <a:pt x="1807136" y="2393511"/>
                  <a:pt x="1784124" y="2416523"/>
                </a:cubicBezTo>
                <a:cubicBezTo>
                  <a:pt x="1761112" y="2439535"/>
                  <a:pt x="1761112" y="2476751"/>
                  <a:pt x="1784124" y="2499763"/>
                </a:cubicBezTo>
                <a:lnTo>
                  <a:pt x="2125608" y="2840963"/>
                </a:lnTo>
                <a:lnTo>
                  <a:pt x="2467092" y="2499479"/>
                </a:lnTo>
                <a:cubicBezTo>
                  <a:pt x="2490103" y="2476467"/>
                  <a:pt x="2490103" y="2439250"/>
                  <a:pt x="2467092" y="2416239"/>
                </a:cubicBezTo>
                <a:cubicBezTo>
                  <a:pt x="2444080" y="2393511"/>
                  <a:pt x="2406863" y="2393511"/>
                  <a:pt x="2383851" y="2416239"/>
                </a:cubicBezTo>
                <a:close/>
              </a:path>
            </a:pathLst>
          </a:custGeom>
          <a:solidFill>
            <a:schemeClr val="bg1"/>
          </a:solidFill>
          <a:ln w="12700" cap="flat">
            <a:solidFill>
              <a:srgbClr val="792FF6"/>
            </a:solidFill>
            <a:prstDash val="solid"/>
            <a:miter/>
          </a:ln>
        </p:spPr>
        <p:txBody>
          <a:bodyPr rtlCol="0" anchor="ctr"/>
          <a:lstStyle/>
          <a:p>
            <a:endParaRPr lang="en-US"/>
          </a:p>
        </p:txBody>
      </p:sp>
      <p:grpSp>
        <p:nvGrpSpPr>
          <p:cNvPr id="30" name="Group 29">
            <a:extLst>
              <a:ext uri="{FF2B5EF4-FFF2-40B4-BE49-F238E27FC236}">
                <a16:creationId xmlns:a16="http://schemas.microsoft.com/office/drawing/2014/main" id="{C7D7788B-01F0-7496-6CCA-17C88A5C7E98}"/>
              </a:ext>
            </a:extLst>
          </p:cNvPr>
          <p:cNvGrpSpPr/>
          <p:nvPr/>
        </p:nvGrpSpPr>
        <p:grpSpPr>
          <a:xfrm>
            <a:off x="-10151438" y="5308091"/>
            <a:ext cx="3512827" cy="1185631"/>
            <a:chOff x="2215298" y="4383606"/>
            <a:chExt cx="4080158" cy="1377113"/>
          </a:xfrm>
        </p:grpSpPr>
        <p:sp>
          <p:nvSpPr>
            <p:cNvPr id="39" name="Google Shape;537;p56">
              <a:extLst>
                <a:ext uri="{FF2B5EF4-FFF2-40B4-BE49-F238E27FC236}">
                  <a16:creationId xmlns:a16="http://schemas.microsoft.com/office/drawing/2014/main" id="{B394C34B-A1F1-CDB0-1869-A0F1C41E2BCF}"/>
                </a:ext>
              </a:extLst>
            </p:cNvPr>
            <p:cNvSpPr txBox="1"/>
            <p:nvPr/>
          </p:nvSpPr>
          <p:spPr>
            <a:xfrm>
              <a:off x="2215307" y="4383606"/>
              <a:ext cx="3006400" cy="625925"/>
            </a:xfrm>
            <a:prstGeom prst="rect">
              <a:avLst/>
            </a:prstGeom>
            <a:noFill/>
            <a:ln cap="flat">
              <a:noFill/>
            </a:ln>
          </p:spPr>
          <p:txBody>
            <a:bodyPr vert="horz" wrap="square" lIns="91421" tIns="91421" rIns="91421" bIns="91421" anchor="b" anchorCtr="0" compatLnSpc="1">
              <a:noAutofit/>
            </a:bodyPr>
            <a:lstStyle/>
            <a:p>
              <a:pPr marL="0" marR="0" lvl="0" indent="0" algn="l" defTabSz="91440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200" b="1" i="0" u="none" strike="noStrike" kern="0" cap="none" spc="0" baseline="0" dirty="0">
                  <a:solidFill>
                    <a:srgbClr val="792FF6"/>
                  </a:solidFill>
                  <a:uFillTx/>
                  <a:latin typeface="Lato Black" pitchFamily="34"/>
                  <a:ea typeface="Archivo"/>
                  <a:cs typeface="Archivo"/>
                </a:rPr>
                <a:t>High Durability </a:t>
              </a:r>
            </a:p>
          </p:txBody>
        </p:sp>
        <p:sp>
          <p:nvSpPr>
            <p:cNvPr id="40" name="Google Shape;538;p56">
              <a:extLst>
                <a:ext uri="{FF2B5EF4-FFF2-40B4-BE49-F238E27FC236}">
                  <a16:creationId xmlns:a16="http://schemas.microsoft.com/office/drawing/2014/main" id="{621A03E7-9EC5-84E1-FA9A-827DECD76BF2}"/>
                </a:ext>
              </a:extLst>
            </p:cNvPr>
            <p:cNvSpPr txBox="1"/>
            <p:nvPr/>
          </p:nvSpPr>
          <p:spPr>
            <a:xfrm>
              <a:off x="2215298" y="5009531"/>
              <a:ext cx="4080158" cy="751188"/>
            </a:xfrm>
            <a:prstGeom prst="rect">
              <a:avLst/>
            </a:prstGeom>
            <a:noFill/>
            <a:ln cap="flat">
              <a:noFill/>
            </a:ln>
          </p:spPr>
          <p:txBody>
            <a:bodyPr vert="horz" wrap="square" lIns="91421" tIns="91421" rIns="91421" bIns="91421" anchor="t" anchorCtr="0" compatLnSpc="1">
              <a:noAutofit/>
            </a:bodyPr>
            <a:lstStyle/>
            <a:p>
              <a:pPr marL="0" marR="0" lvl="0" indent="0" algn="l" defTabSz="91440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300" b="0" i="0" u="none" strike="noStrike" kern="0" cap="none" spc="0" baseline="0" dirty="0">
                  <a:solidFill>
                    <a:srgbClr val="FFFFFF"/>
                  </a:solidFill>
                  <a:uFillTx/>
                  <a:latin typeface="Archivo"/>
                  <a:ea typeface="Archivo"/>
                  <a:cs typeface="Archivo"/>
                </a:rPr>
                <a:t>Tags come in a variety of different materials that can stand many harsh environments</a:t>
              </a:r>
            </a:p>
          </p:txBody>
        </p:sp>
      </p:grpSp>
      <p:grpSp>
        <p:nvGrpSpPr>
          <p:cNvPr id="31" name="Graphic 40">
            <a:extLst>
              <a:ext uri="{FF2B5EF4-FFF2-40B4-BE49-F238E27FC236}">
                <a16:creationId xmlns:a16="http://schemas.microsoft.com/office/drawing/2014/main" id="{EF50A49C-9F5D-9CAE-F267-E9C0992FBCD9}"/>
              </a:ext>
            </a:extLst>
          </p:cNvPr>
          <p:cNvGrpSpPr/>
          <p:nvPr/>
        </p:nvGrpSpPr>
        <p:grpSpPr>
          <a:xfrm>
            <a:off x="-11184944" y="5456443"/>
            <a:ext cx="916021" cy="905855"/>
            <a:chOff x="13125099" y="735694"/>
            <a:chExt cx="2332121" cy="2306238"/>
          </a:xfrm>
        </p:grpSpPr>
        <p:sp>
          <p:nvSpPr>
            <p:cNvPr id="32" name="Freeform: Shape 31">
              <a:extLst>
                <a:ext uri="{FF2B5EF4-FFF2-40B4-BE49-F238E27FC236}">
                  <a16:creationId xmlns:a16="http://schemas.microsoft.com/office/drawing/2014/main" id="{9DB49018-FF64-7C2B-D913-C8DE5EBC479A}"/>
                </a:ext>
              </a:extLst>
            </p:cNvPr>
            <p:cNvSpPr/>
            <p:nvPr/>
          </p:nvSpPr>
          <p:spPr>
            <a:xfrm>
              <a:off x="14082796" y="1310312"/>
              <a:ext cx="72474" cy="41413"/>
            </a:xfrm>
            <a:custGeom>
              <a:avLst/>
              <a:gdLst>
                <a:gd name="connsiteX0" fmla="*/ 72474 w 72474"/>
                <a:gd name="connsiteY0" fmla="*/ 0 h 41413"/>
                <a:gd name="connsiteX1" fmla="*/ 72474 w 72474"/>
                <a:gd name="connsiteY1" fmla="*/ 0 h 41413"/>
                <a:gd name="connsiteX2" fmla="*/ 0 w 72474"/>
                <a:gd name="connsiteY2" fmla="*/ 41414 h 41413"/>
              </a:gdLst>
              <a:ahLst/>
              <a:cxnLst>
                <a:cxn ang="0">
                  <a:pos x="connsiteX0" y="connsiteY0"/>
                </a:cxn>
                <a:cxn ang="0">
                  <a:pos x="connsiteX1" y="connsiteY1"/>
                </a:cxn>
                <a:cxn ang="0">
                  <a:pos x="connsiteX2" y="connsiteY2"/>
                </a:cxn>
              </a:cxnLst>
              <a:rect l="l" t="t" r="r" b="b"/>
              <a:pathLst>
                <a:path w="72474" h="41413">
                  <a:moveTo>
                    <a:pt x="72474" y="0"/>
                  </a:moveTo>
                  <a:cubicBezTo>
                    <a:pt x="72474" y="0"/>
                    <a:pt x="72474" y="0"/>
                    <a:pt x="72474" y="0"/>
                  </a:cubicBezTo>
                  <a:cubicBezTo>
                    <a:pt x="41414" y="0"/>
                    <a:pt x="12942" y="18119"/>
                    <a:pt x="0" y="41414"/>
                  </a:cubicBezTo>
                </a:path>
              </a:pathLst>
            </a:custGeom>
            <a:noFill/>
            <a:ln w="12700" cap="flat">
              <a:solidFill>
                <a:srgbClr val="792FF6"/>
              </a:solid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97C5A522-567D-6FF7-CCA9-A68049B8C87B}"/>
                </a:ext>
              </a:extLst>
            </p:cNvPr>
            <p:cNvSpPr/>
            <p:nvPr/>
          </p:nvSpPr>
          <p:spPr>
            <a:xfrm>
              <a:off x="14075031" y="1426788"/>
              <a:ext cx="80239" cy="54355"/>
            </a:xfrm>
            <a:custGeom>
              <a:avLst/>
              <a:gdLst>
                <a:gd name="connsiteX0" fmla="*/ 0 w 80239"/>
                <a:gd name="connsiteY0" fmla="*/ 0 h 54355"/>
                <a:gd name="connsiteX1" fmla="*/ 80239 w 80239"/>
                <a:gd name="connsiteY1" fmla="*/ 54356 h 54355"/>
              </a:gdLst>
              <a:ahLst/>
              <a:cxnLst>
                <a:cxn ang="0">
                  <a:pos x="connsiteX0" y="connsiteY0"/>
                </a:cxn>
                <a:cxn ang="0">
                  <a:pos x="connsiteX1" y="connsiteY1"/>
                </a:cxn>
              </a:cxnLst>
              <a:rect l="l" t="t" r="r" b="b"/>
              <a:pathLst>
                <a:path w="80239" h="54355">
                  <a:moveTo>
                    <a:pt x="0" y="0"/>
                  </a:moveTo>
                  <a:cubicBezTo>
                    <a:pt x="12942" y="31060"/>
                    <a:pt x="44002" y="54356"/>
                    <a:pt x="80239" y="54356"/>
                  </a:cubicBezTo>
                </a:path>
              </a:pathLst>
            </a:custGeom>
            <a:noFill/>
            <a:ln w="12700" cap="flat">
              <a:solidFill>
                <a:srgbClr val="792FF6"/>
              </a:solid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F6701ADA-E05C-D584-FFEA-20B7E941A579}"/>
                </a:ext>
              </a:extLst>
            </p:cNvPr>
            <p:cNvSpPr/>
            <p:nvPr/>
          </p:nvSpPr>
          <p:spPr>
            <a:xfrm>
              <a:off x="13389113" y="1424200"/>
              <a:ext cx="939578" cy="926636"/>
            </a:xfrm>
            <a:custGeom>
              <a:avLst/>
              <a:gdLst>
                <a:gd name="connsiteX0" fmla="*/ 766158 w 939578"/>
                <a:gd name="connsiteY0" fmla="*/ 794630 h 926636"/>
                <a:gd name="connsiteX1" fmla="*/ 807572 w 939578"/>
                <a:gd name="connsiteY1" fmla="*/ 799807 h 926636"/>
                <a:gd name="connsiteX2" fmla="*/ 939578 w 939578"/>
                <a:gd name="connsiteY2" fmla="*/ 572030 h 926636"/>
                <a:gd name="connsiteX3" fmla="*/ 887811 w 939578"/>
                <a:gd name="connsiteY3" fmla="*/ 452965 h 926636"/>
                <a:gd name="connsiteX4" fmla="*/ 934402 w 939578"/>
                <a:gd name="connsiteY4" fmla="*/ 341665 h 926636"/>
                <a:gd name="connsiteX5" fmla="*/ 810160 w 939578"/>
                <a:gd name="connsiteY5" fmla="*/ 124242 h 926636"/>
                <a:gd name="connsiteX6" fmla="*/ 771334 w 939578"/>
                <a:gd name="connsiteY6" fmla="*/ 129419 h 926636"/>
                <a:gd name="connsiteX7" fmla="*/ 613444 w 939578"/>
                <a:gd name="connsiteY7" fmla="*/ 0 h 926636"/>
                <a:gd name="connsiteX8" fmla="*/ 336488 w 939578"/>
                <a:gd name="connsiteY8" fmla="*/ 0 h 926636"/>
                <a:gd name="connsiteX9" fmla="*/ 178598 w 939578"/>
                <a:gd name="connsiteY9" fmla="*/ 129419 h 926636"/>
                <a:gd name="connsiteX10" fmla="*/ 129419 w 939578"/>
                <a:gd name="connsiteY10" fmla="*/ 121653 h 926636"/>
                <a:gd name="connsiteX11" fmla="*/ 0 w 939578"/>
                <a:gd name="connsiteY11" fmla="*/ 344253 h 926636"/>
                <a:gd name="connsiteX12" fmla="*/ 54356 w 939578"/>
                <a:gd name="connsiteY12" fmla="*/ 463318 h 926636"/>
                <a:gd name="connsiteX13" fmla="*/ 0 w 939578"/>
                <a:gd name="connsiteY13" fmla="*/ 582383 h 926636"/>
                <a:gd name="connsiteX14" fmla="*/ 126830 w 939578"/>
                <a:gd name="connsiteY14" fmla="*/ 802395 h 926636"/>
                <a:gd name="connsiteX15" fmla="*/ 178598 w 939578"/>
                <a:gd name="connsiteY15" fmla="*/ 794630 h 926636"/>
                <a:gd name="connsiteX16" fmla="*/ 336488 w 939578"/>
                <a:gd name="connsiteY16" fmla="*/ 926637 h 926636"/>
                <a:gd name="connsiteX17" fmla="*/ 605679 w 939578"/>
                <a:gd name="connsiteY17" fmla="*/ 926637 h 926636"/>
                <a:gd name="connsiteX18" fmla="*/ 766158 w 939578"/>
                <a:gd name="connsiteY18" fmla="*/ 794630 h 926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39578" h="926636">
                  <a:moveTo>
                    <a:pt x="766158" y="794630"/>
                  </a:moveTo>
                  <a:cubicBezTo>
                    <a:pt x="781688" y="794630"/>
                    <a:pt x="794630" y="797218"/>
                    <a:pt x="807572" y="799807"/>
                  </a:cubicBezTo>
                  <a:lnTo>
                    <a:pt x="939578" y="572030"/>
                  </a:lnTo>
                  <a:cubicBezTo>
                    <a:pt x="905930" y="543558"/>
                    <a:pt x="887811" y="499555"/>
                    <a:pt x="887811" y="452965"/>
                  </a:cubicBezTo>
                  <a:cubicBezTo>
                    <a:pt x="887811" y="408963"/>
                    <a:pt x="905930" y="370137"/>
                    <a:pt x="934402" y="341665"/>
                  </a:cubicBezTo>
                  <a:lnTo>
                    <a:pt x="810160" y="124242"/>
                  </a:lnTo>
                  <a:cubicBezTo>
                    <a:pt x="797218" y="126830"/>
                    <a:pt x="784276" y="129419"/>
                    <a:pt x="771334" y="129419"/>
                  </a:cubicBezTo>
                  <a:cubicBezTo>
                    <a:pt x="693683" y="129419"/>
                    <a:pt x="628974" y="75063"/>
                    <a:pt x="613444" y="0"/>
                  </a:cubicBezTo>
                  <a:lnTo>
                    <a:pt x="336488" y="0"/>
                  </a:lnTo>
                  <a:cubicBezTo>
                    <a:pt x="320958" y="72474"/>
                    <a:pt x="256249" y="129419"/>
                    <a:pt x="178598" y="129419"/>
                  </a:cubicBezTo>
                  <a:cubicBezTo>
                    <a:pt x="160479" y="129419"/>
                    <a:pt x="144949" y="126830"/>
                    <a:pt x="129419" y="121653"/>
                  </a:cubicBezTo>
                  <a:lnTo>
                    <a:pt x="0" y="344253"/>
                  </a:lnTo>
                  <a:cubicBezTo>
                    <a:pt x="33649" y="372725"/>
                    <a:pt x="54356" y="416728"/>
                    <a:pt x="54356" y="463318"/>
                  </a:cubicBezTo>
                  <a:cubicBezTo>
                    <a:pt x="54356" y="509909"/>
                    <a:pt x="33649" y="553911"/>
                    <a:pt x="0" y="582383"/>
                  </a:cubicBezTo>
                  <a:lnTo>
                    <a:pt x="126830" y="802395"/>
                  </a:lnTo>
                  <a:cubicBezTo>
                    <a:pt x="142360" y="797218"/>
                    <a:pt x="160479" y="794630"/>
                    <a:pt x="178598" y="794630"/>
                  </a:cubicBezTo>
                  <a:cubicBezTo>
                    <a:pt x="256249" y="794630"/>
                    <a:pt x="323546" y="851574"/>
                    <a:pt x="336488" y="926637"/>
                  </a:cubicBezTo>
                  <a:lnTo>
                    <a:pt x="605679" y="926637"/>
                  </a:lnTo>
                  <a:cubicBezTo>
                    <a:pt x="621209" y="851574"/>
                    <a:pt x="685918" y="794630"/>
                    <a:pt x="766158" y="794630"/>
                  </a:cubicBezTo>
                  <a:close/>
                </a:path>
              </a:pathLst>
            </a:custGeom>
            <a:noFill/>
            <a:ln w="12700" cap="flat">
              <a:solidFill>
                <a:srgbClr val="792FF6"/>
              </a:solid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58CAD688-FFC4-AAA7-C4D0-CA49E2FE4A56}"/>
                </a:ext>
              </a:extLst>
            </p:cNvPr>
            <p:cNvSpPr/>
            <p:nvPr/>
          </p:nvSpPr>
          <p:spPr>
            <a:xfrm>
              <a:off x="14258805" y="1926344"/>
              <a:ext cx="936989" cy="924048"/>
            </a:xfrm>
            <a:custGeom>
              <a:avLst/>
              <a:gdLst>
                <a:gd name="connsiteX0" fmla="*/ 874869 w 936989"/>
                <a:gd name="connsiteY0" fmla="*/ 452965 h 924048"/>
                <a:gd name="connsiteX1" fmla="*/ 929225 w 936989"/>
                <a:gd name="connsiteY1" fmla="*/ 333900 h 924048"/>
                <a:gd name="connsiteX2" fmla="*/ 797218 w 936989"/>
                <a:gd name="connsiteY2" fmla="*/ 106123 h 924048"/>
                <a:gd name="connsiteX3" fmla="*/ 753216 w 936989"/>
                <a:gd name="connsiteY3" fmla="*/ 111300 h 924048"/>
                <a:gd name="connsiteX4" fmla="*/ 600502 w 936989"/>
                <a:gd name="connsiteY4" fmla="*/ 0 h 924048"/>
                <a:gd name="connsiteX5" fmla="*/ 328723 w 936989"/>
                <a:gd name="connsiteY5" fmla="*/ 0 h 924048"/>
                <a:gd name="connsiteX6" fmla="*/ 176009 w 936989"/>
                <a:gd name="connsiteY6" fmla="*/ 111300 h 924048"/>
                <a:gd name="connsiteX7" fmla="*/ 137184 w 936989"/>
                <a:gd name="connsiteY7" fmla="*/ 106123 h 924048"/>
                <a:gd name="connsiteX8" fmla="*/ 5177 w 936989"/>
                <a:gd name="connsiteY8" fmla="*/ 336488 h 924048"/>
                <a:gd name="connsiteX9" fmla="*/ 54356 w 936989"/>
                <a:gd name="connsiteY9" fmla="*/ 452965 h 924048"/>
                <a:gd name="connsiteX10" fmla="*/ 0 w 936989"/>
                <a:gd name="connsiteY10" fmla="*/ 574618 h 924048"/>
                <a:gd name="connsiteX11" fmla="*/ 132007 w 936989"/>
                <a:gd name="connsiteY11" fmla="*/ 802395 h 924048"/>
                <a:gd name="connsiteX12" fmla="*/ 176009 w 936989"/>
                <a:gd name="connsiteY12" fmla="*/ 797218 h 924048"/>
                <a:gd name="connsiteX13" fmla="*/ 333900 w 936989"/>
                <a:gd name="connsiteY13" fmla="*/ 924048 h 924048"/>
                <a:gd name="connsiteX14" fmla="*/ 600502 w 936989"/>
                <a:gd name="connsiteY14" fmla="*/ 924048 h 924048"/>
                <a:gd name="connsiteX15" fmla="*/ 758392 w 936989"/>
                <a:gd name="connsiteY15" fmla="*/ 797218 h 924048"/>
                <a:gd name="connsiteX16" fmla="*/ 807571 w 936989"/>
                <a:gd name="connsiteY16" fmla="*/ 804983 h 924048"/>
                <a:gd name="connsiteX17" fmla="*/ 936990 w 936989"/>
                <a:gd name="connsiteY17" fmla="*/ 579795 h 924048"/>
                <a:gd name="connsiteX18" fmla="*/ 874869 w 936989"/>
                <a:gd name="connsiteY18" fmla="*/ 452965 h 924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36989" h="924048">
                  <a:moveTo>
                    <a:pt x="874869" y="452965"/>
                  </a:moveTo>
                  <a:cubicBezTo>
                    <a:pt x="874869" y="406374"/>
                    <a:pt x="895576" y="362372"/>
                    <a:pt x="929225" y="333900"/>
                  </a:cubicBezTo>
                  <a:lnTo>
                    <a:pt x="797218" y="106123"/>
                  </a:lnTo>
                  <a:cubicBezTo>
                    <a:pt x="784276" y="111300"/>
                    <a:pt x="768746" y="111300"/>
                    <a:pt x="753216" y="111300"/>
                  </a:cubicBezTo>
                  <a:cubicBezTo>
                    <a:pt x="683330" y="111300"/>
                    <a:pt x="621209" y="64709"/>
                    <a:pt x="600502" y="0"/>
                  </a:cubicBezTo>
                  <a:lnTo>
                    <a:pt x="328723" y="0"/>
                  </a:lnTo>
                  <a:cubicBezTo>
                    <a:pt x="308016" y="64709"/>
                    <a:pt x="248484" y="111300"/>
                    <a:pt x="176009" y="111300"/>
                  </a:cubicBezTo>
                  <a:cubicBezTo>
                    <a:pt x="163067" y="111300"/>
                    <a:pt x="150125" y="108711"/>
                    <a:pt x="137184" y="106123"/>
                  </a:cubicBezTo>
                  <a:lnTo>
                    <a:pt x="5177" y="336488"/>
                  </a:lnTo>
                  <a:cubicBezTo>
                    <a:pt x="36237" y="364960"/>
                    <a:pt x="54356" y="406374"/>
                    <a:pt x="54356" y="452965"/>
                  </a:cubicBezTo>
                  <a:cubicBezTo>
                    <a:pt x="54356" y="502144"/>
                    <a:pt x="33649" y="543558"/>
                    <a:pt x="0" y="574618"/>
                  </a:cubicBezTo>
                  <a:lnTo>
                    <a:pt x="132007" y="802395"/>
                  </a:lnTo>
                  <a:cubicBezTo>
                    <a:pt x="144949" y="797218"/>
                    <a:pt x="160479" y="797218"/>
                    <a:pt x="176009" y="797218"/>
                  </a:cubicBezTo>
                  <a:cubicBezTo>
                    <a:pt x="253660" y="797218"/>
                    <a:pt x="318370" y="851574"/>
                    <a:pt x="333900" y="924048"/>
                  </a:cubicBezTo>
                  <a:lnTo>
                    <a:pt x="600502" y="924048"/>
                  </a:lnTo>
                  <a:cubicBezTo>
                    <a:pt x="616032" y="851574"/>
                    <a:pt x="680741" y="797218"/>
                    <a:pt x="758392" y="797218"/>
                  </a:cubicBezTo>
                  <a:cubicBezTo>
                    <a:pt x="776511" y="797218"/>
                    <a:pt x="792041" y="799807"/>
                    <a:pt x="807571" y="804983"/>
                  </a:cubicBezTo>
                  <a:lnTo>
                    <a:pt x="936990" y="579795"/>
                  </a:lnTo>
                  <a:cubicBezTo>
                    <a:pt x="898164" y="548734"/>
                    <a:pt x="874869" y="502144"/>
                    <a:pt x="874869" y="452965"/>
                  </a:cubicBezTo>
                  <a:close/>
                </a:path>
              </a:pathLst>
            </a:custGeom>
            <a:noFill/>
            <a:ln w="12700" cap="flat">
              <a:solidFill>
                <a:srgbClr val="792FF6"/>
              </a:solid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E54A95E9-D05E-FD56-C76B-F4E6F5E5BF12}"/>
                </a:ext>
              </a:extLst>
            </p:cNvPr>
            <p:cNvSpPr/>
            <p:nvPr/>
          </p:nvSpPr>
          <p:spPr>
            <a:xfrm>
              <a:off x="14261393" y="932410"/>
              <a:ext cx="929224" cy="916283"/>
            </a:xfrm>
            <a:custGeom>
              <a:avLst/>
              <a:gdLst>
                <a:gd name="connsiteX0" fmla="*/ 54356 w 929224"/>
                <a:gd name="connsiteY0" fmla="*/ 463318 h 916283"/>
                <a:gd name="connsiteX1" fmla="*/ 2588 w 929224"/>
                <a:gd name="connsiteY1" fmla="*/ 579795 h 916283"/>
                <a:gd name="connsiteX2" fmla="*/ 126830 w 929224"/>
                <a:gd name="connsiteY2" fmla="*/ 794630 h 916283"/>
                <a:gd name="connsiteX3" fmla="*/ 173421 w 929224"/>
                <a:gd name="connsiteY3" fmla="*/ 786865 h 916283"/>
                <a:gd name="connsiteX4" fmla="*/ 331311 w 929224"/>
                <a:gd name="connsiteY4" fmla="*/ 916283 h 916283"/>
                <a:gd name="connsiteX5" fmla="*/ 595325 w 929224"/>
                <a:gd name="connsiteY5" fmla="*/ 916283 h 916283"/>
                <a:gd name="connsiteX6" fmla="*/ 753216 w 929224"/>
                <a:gd name="connsiteY6" fmla="*/ 786865 h 916283"/>
                <a:gd name="connsiteX7" fmla="*/ 804983 w 929224"/>
                <a:gd name="connsiteY7" fmla="*/ 797218 h 916283"/>
                <a:gd name="connsiteX8" fmla="*/ 926636 w 929224"/>
                <a:gd name="connsiteY8" fmla="*/ 587560 h 916283"/>
                <a:gd name="connsiteX9" fmla="*/ 869692 w 929224"/>
                <a:gd name="connsiteY9" fmla="*/ 465907 h 916283"/>
                <a:gd name="connsiteX10" fmla="*/ 929225 w 929224"/>
                <a:gd name="connsiteY10" fmla="*/ 341665 h 916283"/>
                <a:gd name="connsiteX11" fmla="*/ 802395 w 929224"/>
                <a:gd name="connsiteY11" fmla="*/ 121653 h 916283"/>
                <a:gd name="connsiteX12" fmla="*/ 753216 w 929224"/>
                <a:gd name="connsiteY12" fmla="*/ 129419 h 916283"/>
                <a:gd name="connsiteX13" fmla="*/ 595325 w 929224"/>
                <a:gd name="connsiteY13" fmla="*/ 0 h 916283"/>
                <a:gd name="connsiteX14" fmla="*/ 331311 w 929224"/>
                <a:gd name="connsiteY14" fmla="*/ 0 h 916283"/>
                <a:gd name="connsiteX15" fmla="*/ 173421 w 929224"/>
                <a:gd name="connsiteY15" fmla="*/ 129419 h 916283"/>
                <a:gd name="connsiteX16" fmla="*/ 129419 w 929224"/>
                <a:gd name="connsiteY16" fmla="*/ 124242 h 916283"/>
                <a:gd name="connsiteX17" fmla="*/ 0 w 929224"/>
                <a:gd name="connsiteY17" fmla="*/ 346842 h 916283"/>
                <a:gd name="connsiteX18" fmla="*/ 54356 w 929224"/>
                <a:gd name="connsiteY18" fmla="*/ 463318 h 916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9224" h="916283">
                  <a:moveTo>
                    <a:pt x="54356" y="463318"/>
                  </a:moveTo>
                  <a:cubicBezTo>
                    <a:pt x="54356" y="509909"/>
                    <a:pt x="33649" y="551323"/>
                    <a:pt x="2588" y="579795"/>
                  </a:cubicBezTo>
                  <a:lnTo>
                    <a:pt x="126830" y="794630"/>
                  </a:lnTo>
                  <a:cubicBezTo>
                    <a:pt x="142360" y="789453"/>
                    <a:pt x="157891" y="786865"/>
                    <a:pt x="173421" y="786865"/>
                  </a:cubicBezTo>
                  <a:cubicBezTo>
                    <a:pt x="251072" y="786865"/>
                    <a:pt x="315781" y="843809"/>
                    <a:pt x="331311" y="916283"/>
                  </a:cubicBezTo>
                  <a:lnTo>
                    <a:pt x="595325" y="916283"/>
                  </a:lnTo>
                  <a:cubicBezTo>
                    <a:pt x="608267" y="841220"/>
                    <a:pt x="675565" y="786865"/>
                    <a:pt x="753216" y="786865"/>
                  </a:cubicBezTo>
                  <a:cubicBezTo>
                    <a:pt x="771334" y="786865"/>
                    <a:pt x="789453" y="789453"/>
                    <a:pt x="804983" y="797218"/>
                  </a:cubicBezTo>
                  <a:lnTo>
                    <a:pt x="926636" y="587560"/>
                  </a:lnTo>
                  <a:cubicBezTo>
                    <a:pt x="892988" y="559088"/>
                    <a:pt x="869692" y="515086"/>
                    <a:pt x="869692" y="465907"/>
                  </a:cubicBezTo>
                  <a:cubicBezTo>
                    <a:pt x="869692" y="416728"/>
                    <a:pt x="892988" y="370137"/>
                    <a:pt x="929225" y="341665"/>
                  </a:cubicBezTo>
                  <a:lnTo>
                    <a:pt x="802395" y="121653"/>
                  </a:lnTo>
                  <a:cubicBezTo>
                    <a:pt x="786865" y="126830"/>
                    <a:pt x="768746" y="129419"/>
                    <a:pt x="753216" y="129419"/>
                  </a:cubicBezTo>
                  <a:cubicBezTo>
                    <a:pt x="675565" y="129419"/>
                    <a:pt x="610855" y="75063"/>
                    <a:pt x="595325" y="0"/>
                  </a:cubicBezTo>
                  <a:lnTo>
                    <a:pt x="331311" y="0"/>
                  </a:lnTo>
                  <a:cubicBezTo>
                    <a:pt x="315781" y="72474"/>
                    <a:pt x="251072" y="129419"/>
                    <a:pt x="173421" y="129419"/>
                  </a:cubicBezTo>
                  <a:cubicBezTo>
                    <a:pt x="157891" y="129419"/>
                    <a:pt x="142360" y="126830"/>
                    <a:pt x="129419" y="124242"/>
                  </a:cubicBezTo>
                  <a:lnTo>
                    <a:pt x="0" y="346842"/>
                  </a:lnTo>
                  <a:cubicBezTo>
                    <a:pt x="31060" y="372725"/>
                    <a:pt x="54356" y="416728"/>
                    <a:pt x="54356" y="463318"/>
                  </a:cubicBezTo>
                  <a:close/>
                </a:path>
              </a:pathLst>
            </a:custGeom>
            <a:noFill/>
            <a:ln w="12700" cap="flat">
              <a:solidFill>
                <a:srgbClr val="792FF6"/>
              </a:solid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55E7AFA2-4964-8A68-A7C5-2F9BFD4B89CC}"/>
                </a:ext>
              </a:extLst>
            </p:cNvPr>
            <p:cNvSpPr/>
            <p:nvPr/>
          </p:nvSpPr>
          <p:spPr>
            <a:xfrm>
              <a:off x="14222568" y="1343961"/>
              <a:ext cx="18118" cy="100946"/>
            </a:xfrm>
            <a:custGeom>
              <a:avLst/>
              <a:gdLst>
                <a:gd name="connsiteX0" fmla="*/ 2588 w 18118"/>
                <a:gd name="connsiteY0" fmla="*/ 100946 h 100946"/>
                <a:gd name="connsiteX1" fmla="*/ 18119 w 18118"/>
                <a:gd name="connsiteY1" fmla="*/ 51767 h 100946"/>
                <a:gd name="connsiteX2" fmla="*/ 0 w 18118"/>
                <a:gd name="connsiteY2" fmla="*/ 0 h 100946"/>
              </a:gdLst>
              <a:ahLst/>
              <a:cxnLst>
                <a:cxn ang="0">
                  <a:pos x="connsiteX0" y="connsiteY0"/>
                </a:cxn>
                <a:cxn ang="0">
                  <a:pos x="connsiteX1" y="connsiteY1"/>
                </a:cxn>
                <a:cxn ang="0">
                  <a:pos x="connsiteX2" y="connsiteY2"/>
                </a:cxn>
              </a:cxnLst>
              <a:rect l="l" t="t" r="r" b="b"/>
              <a:pathLst>
                <a:path w="18118" h="100946">
                  <a:moveTo>
                    <a:pt x="2588" y="100946"/>
                  </a:moveTo>
                  <a:cubicBezTo>
                    <a:pt x="12942" y="88005"/>
                    <a:pt x="18119" y="69886"/>
                    <a:pt x="18119" y="51767"/>
                  </a:cubicBezTo>
                  <a:cubicBezTo>
                    <a:pt x="18119" y="31060"/>
                    <a:pt x="10353" y="15530"/>
                    <a:pt x="0" y="0"/>
                  </a:cubicBezTo>
                </a:path>
              </a:pathLst>
            </a:custGeom>
            <a:noFill/>
            <a:ln w="12700" cap="flat">
              <a:solidFill>
                <a:srgbClr val="792FF6"/>
              </a:solid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717AD2E0-69C9-CEF0-9922-8C57CD683BB7}"/>
                </a:ext>
              </a:extLst>
            </p:cNvPr>
            <p:cNvSpPr/>
            <p:nvPr/>
          </p:nvSpPr>
          <p:spPr>
            <a:xfrm>
              <a:off x="13125099" y="735694"/>
              <a:ext cx="2332121" cy="2306238"/>
            </a:xfrm>
            <a:custGeom>
              <a:avLst/>
              <a:gdLst>
                <a:gd name="connsiteX0" fmla="*/ 2169054 w 2332121"/>
                <a:gd name="connsiteY0" fmla="*/ 1483136 h 2306238"/>
                <a:gd name="connsiteX1" fmla="*/ 2127640 w 2332121"/>
                <a:gd name="connsiteY1" fmla="*/ 1488313 h 2306238"/>
                <a:gd name="connsiteX2" fmla="*/ 1995633 w 2332121"/>
                <a:gd name="connsiteY2" fmla="*/ 1260536 h 2306238"/>
                <a:gd name="connsiteX3" fmla="*/ 2047401 w 2332121"/>
                <a:gd name="connsiteY3" fmla="*/ 1144060 h 2306238"/>
                <a:gd name="connsiteX4" fmla="*/ 2003398 w 2332121"/>
                <a:gd name="connsiteY4" fmla="*/ 1032760 h 2306238"/>
                <a:gd name="connsiteX5" fmla="*/ 2127640 w 2332121"/>
                <a:gd name="connsiteY5" fmla="*/ 815337 h 2306238"/>
                <a:gd name="connsiteX6" fmla="*/ 2163877 w 2332121"/>
                <a:gd name="connsiteY6" fmla="*/ 820513 h 2306238"/>
                <a:gd name="connsiteX7" fmla="*/ 2324356 w 2332121"/>
                <a:gd name="connsiteY7" fmla="*/ 660034 h 2306238"/>
                <a:gd name="connsiteX8" fmla="*/ 2163877 w 2332121"/>
                <a:gd name="connsiteY8" fmla="*/ 499556 h 2306238"/>
                <a:gd name="connsiteX9" fmla="*/ 2130229 w 2332121"/>
                <a:gd name="connsiteY9" fmla="*/ 502144 h 2306238"/>
                <a:gd name="connsiteX10" fmla="*/ 1998222 w 2332121"/>
                <a:gd name="connsiteY10" fmla="*/ 274367 h 2306238"/>
                <a:gd name="connsiteX11" fmla="*/ 2044812 w 2332121"/>
                <a:gd name="connsiteY11" fmla="*/ 160479 h 2306238"/>
                <a:gd name="connsiteX12" fmla="*/ 1884334 w 2332121"/>
                <a:gd name="connsiteY12" fmla="*/ 0 h 2306238"/>
                <a:gd name="connsiteX13" fmla="*/ 1731620 w 2332121"/>
                <a:gd name="connsiteY13" fmla="*/ 116477 h 2306238"/>
                <a:gd name="connsiteX14" fmla="*/ 1462429 w 2332121"/>
                <a:gd name="connsiteY14" fmla="*/ 116477 h 2306238"/>
                <a:gd name="connsiteX15" fmla="*/ 1309715 w 2332121"/>
                <a:gd name="connsiteY15" fmla="*/ 0 h 2306238"/>
                <a:gd name="connsiteX16" fmla="*/ 1149236 w 2332121"/>
                <a:gd name="connsiteY16" fmla="*/ 160479 h 2306238"/>
                <a:gd name="connsiteX17" fmla="*/ 1201004 w 2332121"/>
                <a:gd name="connsiteY17" fmla="*/ 276956 h 2306238"/>
                <a:gd name="connsiteX18" fmla="*/ 1071585 w 2332121"/>
                <a:gd name="connsiteY18" fmla="*/ 502144 h 2306238"/>
                <a:gd name="connsiteX19" fmla="*/ 1030171 w 2332121"/>
                <a:gd name="connsiteY19" fmla="*/ 496967 h 2306238"/>
                <a:gd name="connsiteX20" fmla="*/ 877458 w 2332121"/>
                <a:gd name="connsiteY20" fmla="*/ 613444 h 2306238"/>
                <a:gd name="connsiteX21" fmla="*/ 597914 w 2332121"/>
                <a:gd name="connsiteY21" fmla="*/ 613444 h 2306238"/>
                <a:gd name="connsiteX22" fmla="*/ 445200 w 2332121"/>
                <a:gd name="connsiteY22" fmla="*/ 496967 h 2306238"/>
                <a:gd name="connsiteX23" fmla="*/ 284721 w 2332121"/>
                <a:gd name="connsiteY23" fmla="*/ 657446 h 2306238"/>
                <a:gd name="connsiteX24" fmla="*/ 331311 w 2332121"/>
                <a:gd name="connsiteY24" fmla="*/ 771334 h 2306238"/>
                <a:gd name="connsiteX25" fmla="*/ 201893 w 2332121"/>
                <a:gd name="connsiteY25" fmla="*/ 996523 h 2306238"/>
                <a:gd name="connsiteX26" fmla="*/ 160479 w 2332121"/>
                <a:gd name="connsiteY26" fmla="*/ 991346 h 2306238"/>
                <a:gd name="connsiteX27" fmla="*/ 0 w 2332121"/>
                <a:gd name="connsiteY27" fmla="*/ 1154413 h 2306238"/>
                <a:gd name="connsiteX28" fmla="*/ 160479 w 2332121"/>
                <a:gd name="connsiteY28" fmla="*/ 1314892 h 2306238"/>
                <a:gd name="connsiteX29" fmla="*/ 201893 w 2332121"/>
                <a:gd name="connsiteY29" fmla="*/ 1309715 h 2306238"/>
                <a:gd name="connsiteX30" fmla="*/ 331311 w 2332121"/>
                <a:gd name="connsiteY30" fmla="*/ 1532315 h 2306238"/>
                <a:gd name="connsiteX31" fmla="*/ 284721 w 2332121"/>
                <a:gd name="connsiteY31" fmla="*/ 1643615 h 2306238"/>
                <a:gd name="connsiteX32" fmla="*/ 445200 w 2332121"/>
                <a:gd name="connsiteY32" fmla="*/ 1804094 h 2306238"/>
                <a:gd name="connsiteX33" fmla="*/ 597914 w 2332121"/>
                <a:gd name="connsiteY33" fmla="*/ 1690206 h 2306238"/>
                <a:gd name="connsiteX34" fmla="*/ 877458 w 2332121"/>
                <a:gd name="connsiteY34" fmla="*/ 1690206 h 2306238"/>
                <a:gd name="connsiteX35" fmla="*/ 1030171 w 2332121"/>
                <a:gd name="connsiteY35" fmla="*/ 1804094 h 2306238"/>
                <a:gd name="connsiteX36" fmla="*/ 1068997 w 2332121"/>
                <a:gd name="connsiteY36" fmla="*/ 1798918 h 2306238"/>
                <a:gd name="connsiteX37" fmla="*/ 1201004 w 2332121"/>
                <a:gd name="connsiteY37" fmla="*/ 2029283 h 2306238"/>
                <a:gd name="connsiteX38" fmla="*/ 1149236 w 2332121"/>
                <a:gd name="connsiteY38" fmla="*/ 2145759 h 2306238"/>
                <a:gd name="connsiteX39" fmla="*/ 1309715 w 2332121"/>
                <a:gd name="connsiteY39" fmla="*/ 2306238 h 2306238"/>
                <a:gd name="connsiteX40" fmla="*/ 1465017 w 2332121"/>
                <a:gd name="connsiteY40" fmla="*/ 2187173 h 2306238"/>
                <a:gd name="connsiteX41" fmla="*/ 1734208 w 2332121"/>
                <a:gd name="connsiteY41" fmla="*/ 2187173 h 2306238"/>
                <a:gd name="connsiteX42" fmla="*/ 1889510 w 2332121"/>
                <a:gd name="connsiteY42" fmla="*/ 2306238 h 2306238"/>
                <a:gd name="connsiteX43" fmla="*/ 2049989 w 2332121"/>
                <a:gd name="connsiteY43" fmla="*/ 2145759 h 2306238"/>
                <a:gd name="connsiteX44" fmla="*/ 2003398 w 2332121"/>
                <a:gd name="connsiteY44" fmla="*/ 2031871 h 2306238"/>
                <a:gd name="connsiteX45" fmla="*/ 2137994 w 2332121"/>
                <a:gd name="connsiteY45" fmla="*/ 1798918 h 2306238"/>
                <a:gd name="connsiteX46" fmla="*/ 2171643 w 2332121"/>
                <a:gd name="connsiteY46" fmla="*/ 1801506 h 2306238"/>
                <a:gd name="connsiteX47" fmla="*/ 2332121 w 2332121"/>
                <a:gd name="connsiteY47" fmla="*/ 1641027 h 2306238"/>
                <a:gd name="connsiteX48" fmla="*/ 2169054 w 2332121"/>
                <a:gd name="connsiteY48" fmla="*/ 1483136 h 2306238"/>
                <a:gd name="connsiteX49" fmla="*/ 2176819 w 2332121"/>
                <a:gd name="connsiteY49" fmla="*/ 1729031 h 2306238"/>
                <a:gd name="connsiteX50" fmla="*/ 2169054 w 2332121"/>
                <a:gd name="connsiteY50" fmla="*/ 1729031 h 2306238"/>
                <a:gd name="connsiteX51" fmla="*/ 2106933 w 2332121"/>
                <a:gd name="connsiteY51" fmla="*/ 1700559 h 2306238"/>
                <a:gd name="connsiteX52" fmla="*/ 2083638 w 2332121"/>
                <a:gd name="connsiteY52" fmla="*/ 1643615 h 2306238"/>
                <a:gd name="connsiteX53" fmla="*/ 2101756 w 2332121"/>
                <a:gd name="connsiteY53" fmla="*/ 1591848 h 2306238"/>
                <a:gd name="connsiteX54" fmla="*/ 2169054 w 2332121"/>
                <a:gd name="connsiteY54" fmla="*/ 1558199 h 2306238"/>
                <a:gd name="connsiteX55" fmla="*/ 2169054 w 2332121"/>
                <a:gd name="connsiteY55" fmla="*/ 1558199 h 2306238"/>
                <a:gd name="connsiteX56" fmla="*/ 2254470 w 2332121"/>
                <a:gd name="connsiteY56" fmla="*/ 1643615 h 2306238"/>
                <a:gd name="connsiteX57" fmla="*/ 2176819 w 2332121"/>
                <a:gd name="connsiteY57" fmla="*/ 1729031 h 2306238"/>
                <a:gd name="connsiteX58" fmla="*/ 1027583 w 2332121"/>
                <a:gd name="connsiteY58" fmla="*/ 1729031 h 2306238"/>
                <a:gd name="connsiteX59" fmla="*/ 957697 w 2332121"/>
                <a:gd name="connsiteY59" fmla="*/ 1690206 h 2306238"/>
                <a:gd name="connsiteX60" fmla="*/ 944755 w 2332121"/>
                <a:gd name="connsiteY60" fmla="*/ 1643615 h 2306238"/>
                <a:gd name="connsiteX61" fmla="*/ 949932 w 2332121"/>
                <a:gd name="connsiteY61" fmla="*/ 1615143 h 2306238"/>
                <a:gd name="connsiteX62" fmla="*/ 1030171 w 2332121"/>
                <a:gd name="connsiteY62" fmla="*/ 1558199 h 2306238"/>
                <a:gd name="connsiteX63" fmla="*/ 1032760 w 2332121"/>
                <a:gd name="connsiteY63" fmla="*/ 1558199 h 2306238"/>
                <a:gd name="connsiteX64" fmla="*/ 1037936 w 2332121"/>
                <a:gd name="connsiteY64" fmla="*/ 1558199 h 2306238"/>
                <a:gd name="connsiteX65" fmla="*/ 1100057 w 2332121"/>
                <a:gd name="connsiteY65" fmla="*/ 1591848 h 2306238"/>
                <a:gd name="connsiteX66" fmla="*/ 1102646 w 2332121"/>
                <a:gd name="connsiteY66" fmla="*/ 1594436 h 2306238"/>
                <a:gd name="connsiteX67" fmla="*/ 1118176 w 2332121"/>
                <a:gd name="connsiteY67" fmla="*/ 1641027 h 2306238"/>
                <a:gd name="connsiteX68" fmla="*/ 1100057 w 2332121"/>
                <a:gd name="connsiteY68" fmla="*/ 1695383 h 2306238"/>
                <a:gd name="connsiteX69" fmla="*/ 1027583 w 2332121"/>
                <a:gd name="connsiteY69" fmla="*/ 1729031 h 2306238"/>
                <a:gd name="connsiteX70" fmla="*/ 1027583 w 2332121"/>
                <a:gd name="connsiteY70" fmla="*/ 1729031 h 2306238"/>
                <a:gd name="connsiteX71" fmla="*/ 1974926 w 2332121"/>
                <a:gd name="connsiteY71" fmla="*/ 1144060 h 2306238"/>
                <a:gd name="connsiteX72" fmla="*/ 1959396 w 2332121"/>
                <a:gd name="connsiteY72" fmla="*/ 1193239 h 2306238"/>
                <a:gd name="connsiteX73" fmla="*/ 1894687 w 2332121"/>
                <a:gd name="connsiteY73" fmla="*/ 1229476 h 2306238"/>
                <a:gd name="connsiteX74" fmla="*/ 1892098 w 2332121"/>
                <a:gd name="connsiteY74" fmla="*/ 1229476 h 2306238"/>
                <a:gd name="connsiteX75" fmla="*/ 1822213 w 2332121"/>
                <a:gd name="connsiteY75" fmla="*/ 1193239 h 2306238"/>
                <a:gd name="connsiteX76" fmla="*/ 1819624 w 2332121"/>
                <a:gd name="connsiteY76" fmla="*/ 1188062 h 2306238"/>
                <a:gd name="connsiteX77" fmla="*/ 1806682 w 2332121"/>
                <a:gd name="connsiteY77" fmla="*/ 1144060 h 2306238"/>
                <a:gd name="connsiteX78" fmla="*/ 1811859 w 2332121"/>
                <a:gd name="connsiteY78" fmla="*/ 1118176 h 2306238"/>
                <a:gd name="connsiteX79" fmla="*/ 1814447 w 2332121"/>
                <a:gd name="connsiteY79" fmla="*/ 1112999 h 2306238"/>
                <a:gd name="connsiteX80" fmla="*/ 1894687 w 2332121"/>
                <a:gd name="connsiteY80" fmla="*/ 1056055 h 2306238"/>
                <a:gd name="connsiteX81" fmla="*/ 1910217 w 2332121"/>
                <a:gd name="connsiteY81" fmla="*/ 1058644 h 2306238"/>
                <a:gd name="connsiteX82" fmla="*/ 1969750 w 2332121"/>
                <a:gd name="connsiteY82" fmla="*/ 1102646 h 2306238"/>
                <a:gd name="connsiteX83" fmla="*/ 1974926 w 2332121"/>
                <a:gd name="connsiteY83" fmla="*/ 1144060 h 2306238"/>
                <a:gd name="connsiteX84" fmla="*/ 1395132 w 2332121"/>
                <a:gd name="connsiteY84" fmla="*/ 1144060 h 2306238"/>
                <a:gd name="connsiteX85" fmla="*/ 1382190 w 2332121"/>
                <a:gd name="connsiteY85" fmla="*/ 1188062 h 2306238"/>
                <a:gd name="connsiteX86" fmla="*/ 1379601 w 2332121"/>
                <a:gd name="connsiteY86" fmla="*/ 1193239 h 2306238"/>
                <a:gd name="connsiteX87" fmla="*/ 1312304 w 2332121"/>
                <a:gd name="connsiteY87" fmla="*/ 1229476 h 2306238"/>
                <a:gd name="connsiteX88" fmla="*/ 1309715 w 2332121"/>
                <a:gd name="connsiteY88" fmla="*/ 1229476 h 2306238"/>
                <a:gd name="connsiteX89" fmla="*/ 1307127 w 2332121"/>
                <a:gd name="connsiteY89" fmla="*/ 1229476 h 2306238"/>
                <a:gd name="connsiteX90" fmla="*/ 1242418 w 2332121"/>
                <a:gd name="connsiteY90" fmla="*/ 1198416 h 2306238"/>
                <a:gd name="connsiteX91" fmla="*/ 1239829 w 2332121"/>
                <a:gd name="connsiteY91" fmla="*/ 1195827 h 2306238"/>
                <a:gd name="connsiteX92" fmla="*/ 1221711 w 2332121"/>
                <a:gd name="connsiteY92" fmla="*/ 1144060 h 2306238"/>
                <a:gd name="connsiteX93" fmla="*/ 1232064 w 2332121"/>
                <a:gd name="connsiteY93" fmla="*/ 1102646 h 2306238"/>
                <a:gd name="connsiteX94" fmla="*/ 1234653 w 2332121"/>
                <a:gd name="connsiteY94" fmla="*/ 1097469 h 2306238"/>
                <a:gd name="connsiteX95" fmla="*/ 1294185 w 2332121"/>
                <a:gd name="connsiteY95" fmla="*/ 1058644 h 2306238"/>
                <a:gd name="connsiteX96" fmla="*/ 1299362 w 2332121"/>
                <a:gd name="connsiteY96" fmla="*/ 1058644 h 2306238"/>
                <a:gd name="connsiteX97" fmla="*/ 1307127 w 2332121"/>
                <a:gd name="connsiteY97" fmla="*/ 1058644 h 2306238"/>
                <a:gd name="connsiteX98" fmla="*/ 1387366 w 2332121"/>
                <a:gd name="connsiteY98" fmla="*/ 1115588 h 2306238"/>
                <a:gd name="connsiteX99" fmla="*/ 1389955 w 2332121"/>
                <a:gd name="connsiteY99" fmla="*/ 1120764 h 2306238"/>
                <a:gd name="connsiteX100" fmla="*/ 1395132 w 2332121"/>
                <a:gd name="connsiteY100" fmla="*/ 1144060 h 2306238"/>
                <a:gd name="connsiteX101" fmla="*/ 2174231 w 2332121"/>
                <a:gd name="connsiteY101" fmla="*/ 574618 h 2306238"/>
                <a:gd name="connsiteX102" fmla="*/ 2251882 w 2332121"/>
                <a:gd name="connsiteY102" fmla="*/ 660034 h 2306238"/>
                <a:gd name="connsiteX103" fmla="*/ 2171643 w 2332121"/>
                <a:gd name="connsiteY103" fmla="*/ 745451 h 2306238"/>
                <a:gd name="connsiteX104" fmla="*/ 2166466 w 2332121"/>
                <a:gd name="connsiteY104" fmla="*/ 745451 h 2306238"/>
                <a:gd name="connsiteX105" fmla="*/ 2101756 w 2332121"/>
                <a:gd name="connsiteY105" fmla="*/ 714390 h 2306238"/>
                <a:gd name="connsiteX106" fmla="*/ 2081050 w 2332121"/>
                <a:gd name="connsiteY106" fmla="*/ 660034 h 2306238"/>
                <a:gd name="connsiteX107" fmla="*/ 2104345 w 2332121"/>
                <a:gd name="connsiteY107" fmla="*/ 603090 h 2306238"/>
                <a:gd name="connsiteX108" fmla="*/ 2166466 w 2332121"/>
                <a:gd name="connsiteY108" fmla="*/ 574618 h 2306238"/>
                <a:gd name="connsiteX109" fmla="*/ 2174231 w 2332121"/>
                <a:gd name="connsiteY109" fmla="*/ 574618 h 2306238"/>
                <a:gd name="connsiteX110" fmla="*/ 1804094 w 2332121"/>
                <a:gd name="connsiteY110" fmla="*/ 163067 h 2306238"/>
                <a:gd name="connsiteX111" fmla="*/ 1817036 w 2332121"/>
                <a:gd name="connsiteY111" fmla="*/ 119065 h 2306238"/>
                <a:gd name="connsiteX112" fmla="*/ 1889510 w 2332121"/>
                <a:gd name="connsiteY112" fmla="*/ 77651 h 2306238"/>
                <a:gd name="connsiteX113" fmla="*/ 1974926 w 2332121"/>
                <a:gd name="connsiteY113" fmla="*/ 163067 h 2306238"/>
                <a:gd name="connsiteX114" fmla="*/ 1961985 w 2332121"/>
                <a:gd name="connsiteY114" fmla="*/ 207070 h 2306238"/>
                <a:gd name="connsiteX115" fmla="*/ 1899864 w 2332121"/>
                <a:gd name="connsiteY115" fmla="*/ 248484 h 2306238"/>
                <a:gd name="connsiteX116" fmla="*/ 1889510 w 2332121"/>
                <a:gd name="connsiteY116" fmla="*/ 248484 h 2306238"/>
                <a:gd name="connsiteX117" fmla="*/ 1809271 w 2332121"/>
                <a:gd name="connsiteY117" fmla="*/ 194128 h 2306238"/>
                <a:gd name="connsiteX118" fmla="*/ 1804094 w 2332121"/>
                <a:gd name="connsiteY118" fmla="*/ 163067 h 2306238"/>
                <a:gd name="connsiteX119" fmla="*/ 1224299 w 2332121"/>
                <a:gd name="connsiteY119" fmla="*/ 163067 h 2306238"/>
                <a:gd name="connsiteX120" fmla="*/ 1309715 w 2332121"/>
                <a:gd name="connsiteY120" fmla="*/ 77651 h 2306238"/>
                <a:gd name="connsiteX121" fmla="*/ 1382190 w 2332121"/>
                <a:gd name="connsiteY121" fmla="*/ 119065 h 2306238"/>
                <a:gd name="connsiteX122" fmla="*/ 1395132 w 2332121"/>
                <a:gd name="connsiteY122" fmla="*/ 163067 h 2306238"/>
                <a:gd name="connsiteX123" fmla="*/ 1389955 w 2332121"/>
                <a:gd name="connsiteY123" fmla="*/ 194128 h 2306238"/>
                <a:gd name="connsiteX124" fmla="*/ 1309715 w 2332121"/>
                <a:gd name="connsiteY124" fmla="*/ 248484 h 2306238"/>
                <a:gd name="connsiteX125" fmla="*/ 1304539 w 2332121"/>
                <a:gd name="connsiteY125" fmla="*/ 248484 h 2306238"/>
                <a:gd name="connsiteX126" fmla="*/ 1239829 w 2332121"/>
                <a:gd name="connsiteY126" fmla="*/ 212246 h 2306238"/>
                <a:gd name="connsiteX127" fmla="*/ 1224299 w 2332121"/>
                <a:gd name="connsiteY127" fmla="*/ 163067 h 2306238"/>
                <a:gd name="connsiteX128" fmla="*/ 1265713 w 2332121"/>
                <a:gd name="connsiteY128" fmla="*/ 318370 h 2306238"/>
                <a:gd name="connsiteX129" fmla="*/ 1309715 w 2332121"/>
                <a:gd name="connsiteY129" fmla="*/ 323546 h 2306238"/>
                <a:gd name="connsiteX130" fmla="*/ 1467606 w 2332121"/>
                <a:gd name="connsiteY130" fmla="*/ 194128 h 2306238"/>
                <a:gd name="connsiteX131" fmla="*/ 1734208 w 2332121"/>
                <a:gd name="connsiteY131" fmla="*/ 194128 h 2306238"/>
                <a:gd name="connsiteX132" fmla="*/ 1892098 w 2332121"/>
                <a:gd name="connsiteY132" fmla="*/ 323546 h 2306238"/>
                <a:gd name="connsiteX133" fmla="*/ 1941278 w 2332121"/>
                <a:gd name="connsiteY133" fmla="*/ 315781 h 2306238"/>
                <a:gd name="connsiteX134" fmla="*/ 2068108 w 2332121"/>
                <a:gd name="connsiteY134" fmla="*/ 535793 h 2306238"/>
                <a:gd name="connsiteX135" fmla="*/ 2008575 w 2332121"/>
                <a:gd name="connsiteY135" fmla="*/ 660034 h 2306238"/>
                <a:gd name="connsiteX136" fmla="*/ 2065519 w 2332121"/>
                <a:gd name="connsiteY136" fmla="*/ 781688 h 2306238"/>
                <a:gd name="connsiteX137" fmla="*/ 1941278 w 2332121"/>
                <a:gd name="connsiteY137" fmla="*/ 993934 h 2306238"/>
                <a:gd name="connsiteX138" fmla="*/ 1889510 w 2332121"/>
                <a:gd name="connsiteY138" fmla="*/ 983581 h 2306238"/>
                <a:gd name="connsiteX139" fmla="*/ 1731620 w 2332121"/>
                <a:gd name="connsiteY139" fmla="*/ 1112999 h 2306238"/>
                <a:gd name="connsiteX140" fmla="*/ 1467606 w 2332121"/>
                <a:gd name="connsiteY140" fmla="*/ 1112999 h 2306238"/>
                <a:gd name="connsiteX141" fmla="*/ 1309715 w 2332121"/>
                <a:gd name="connsiteY141" fmla="*/ 983581 h 2306238"/>
                <a:gd name="connsiteX142" fmla="*/ 1263125 w 2332121"/>
                <a:gd name="connsiteY142" fmla="*/ 991346 h 2306238"/>
                <a:gd name="connsiteX143" fmla="*/ 1138883 w 2332121"/>
                <a:gd name="connsiteY143" fmla="*/ 776511 h 2306238"/>
                <a:gd name="connsiteX144" fmla="*/ 1190650 w 2332121"/>
                <a:gd name="connsiteY144" fmla="*/ 660034 h 2306238"/>
                <a:gd name="connsiteX145" fmla="*/ 1136295 w 2332121"/>
                <a:gd name="connsiteY145" fmla="*/ 540969 h 2306238"/>
                <a:gd name="connsiteX146" fmla="*/ 1265713 w 2332121"/>
                <a:gd name="connsiteY146" fmla="*/ 318370 h 2306238"/>
                <a:gd name="connsiteX147" fmla="*/ 1030171 w 2332121"/>
                <a:gd name="connsiteY147" fmla="*/ 574618 h 2306238"/>
                <a:gd name="connsiteX148" fmla="*/ 1030171 w 2332121"/>
                <a:gd name="connsiteY148" fmla="*/ 574618 h 2306238"/>
                <a:gd name="connsiteX149" fmla="*/ 1097469 w 2332121"/>
                <a:gd name="connsiteY149" fmla="*/ 608267 h 2306238"/>
                <a:gd name="connsiteX150" fmla="*/ 1115587 w 2332121"/>
                <a:gd name="connsiteY150" fmla="*/ 660034 h 2306238"/>
                <a:gd name="connsiteX151" fmla="*/ 1100057 w 2332121"/>
                <a:gd name="connsiteY151" fmla="*/ 709213 h 2306238"/>
                <a:gd name="connsiteX152" fmla="*/ 1097469 w 2332121"/>
                <a:gd name="connsiteY152" fmla="*/ 711802 h 2306238"/>
                <a:gd name="connsiteX153" fmla="*/ 1035348 w 2332121"/>
                <a:gd name="connsiteY153" fmla="*/ 745451 h 2306238"/>
                <a:gd name="connsiteX154" fmla="*/ 1030171 w 2332121"/>
                <a:gd name="connsiteY154" fmla="*/ 745451 h 2306238"/>
                <a:gd name="connsiteX155" fmla="*/ 1030171 w 2332121"/>
                <a:gd name="connsiteY155" fmla="*/ 745451 h 2306238"/>
                <a:gd name="connsiteX156" fmla="*/ 949932 w 2332121"/>
                <a:gd name="connsiteY156" fmla="*/ 691095 h 2306238"/>
                <a:gd name="connsiteX157" fmla="*/ 944755 w 2332121"/>
                <a:gd name="connsiteY157" fmla="*/ 660034 h 2306238"/>
                <a:gd name="connsiteX158" fmla="*/ 957697 w 2332121"/>
                <a:gd name="connsiteY158" fmla="*/ 616032 h 2306238"/>
                <a:gd name="connsiteX159" fmla="*/ 1030171 w 2332121"/>
                <a:gd name="connsiteY159" fmla="*/ 574618 h 2306238"/>
                <a:gd name="connsiteX160" fmla="*/ 359783 w 2332121"/>
                <a:gd name="connsiteY160" fmla="*/ 660034 h 2306238"/>
                <a:gd name="connsiteX161" fmla="*/ 445200 w 2332121"/>
                <a:gd name="connsiteY161" fmla="*/ 574618 h 2306238"/>
                <a:gd name="connsiteX162" fmla="*/ 517674 w 2332121"/>
                <a:gd name="connsiteY162" fmla="*/ 616032 h 2306238"/>
                <a:gd name="connsiteX163" fmla="*/ 530616 w 2332121"/>
                <a:gd name="connsiteY163" fmla="*/ 660034 h 2306238"/>
                <a:gd name="connsiteX164" fmla="*/ 525439 w 2332121"/>
                <a:gd name="connsiteY164" fmla="*/ 691095 h 2306238"/>
                <a:gd name="connsiteX165" fmla="*/ 445200 w 2332121"/>
                <a:gd name="connsiteY165" fmla="*/ 745451 h 2306238"/>
                <a:gd name="connsiteX166" fmla="*/ 434846 w 2332121"/>
                <a:gd name="connsiteY166" fmla="*/ 745451 h 2306238"/>
                <a:gd name="connsiteX167" fmla="*/ 372725 w 2332121"/>
                <a:gd name="connsiteY167" fmla="*/ 704037 h 2306238"/>
                <a:gd name="connsiteX168" fmla="*/ 359783 w 2332121"/>
                <a:gd name="connsiteY168" fmla="*/ 660034 h 2306238"/>
                <a:gd name="connsiteX169" fmla="*/ 160479 w 2332121"/>
                <a:gd name="connsiteY169" fmla="*/ 1239829 h 2306238"/>
                <a:gd name="connsiteX170" fmla="*/ 75063 w 2332121"/>
                <a:gd name="connsiteY170" fmla="*/ 1154413 h 2306238"/>
                <a:gd name="connsiteX171" fmla="*/ 160479 w 2332121"/>
                <a:gd name="connsiteY171" fmla="*/ 1068997 h 2306238"/>
                <a:gd name="connsiteX172" fmla="*/ 160479 w 2332121"/>
                <a:gd name="connsiteY172" fmla="*/ 1068997 h 2306238"/>
                <a:gd name="connsiteX173" fmla="*/ 227777 w 2332121"/>
                <a:gd name="connsiteY173" fmla="*/ 1102646 h 2306238"/>
                <a:gd name="connsiteX174" fmla="*/ 245895 w 2332121"/>
                <a:gd name="connsiteY174" fmla="*/ 1154413 h 2306238"/>
                <a:gd name="connsiteX175" fmla="*/ 227777 w 2332121"/>
                <a:gd name="connsiteY175" fmla="*/ 1206181 h 2306238"/>
                <a:gd name="connsiteX176" fmla="*/ 160479 w 2332121"/>
                <a:gd name="connsiteY176" fmla="*/ 1239829 h 2306238"/>
                <a:gd name="connsiteX177" fmla="*/ 160479 w 2332121"/>
                <a:gd name="connsiteY177" fmla="*/ 1239829 h 2306238"/>
                <a:gd name="connsiteX178" fmla="*/ 266602 w 2332121"/>
                <a:gd name="connsiteY178" fmla="*/ 1273478 h 2306238"/>
                <a:gd name="connsiteX179" fmla="*/ 320958 w 2332121"/>
                <a:gd name="connsiteY179" fmla="*/ 1154413 h 2306238"/>
                <a:gd name="connsiteX180" fmla="*/ 266602 w 2332121"/>
                <a:gd name="connsiteY180" fmla="*/ 1035348 h 2306238"/>
                <a:gd name="connsiteX181" fmla="*/ 396021 w 2332121"/>
                <a:gd name="connsiteY181" fmla="*/ 812748 h 2306238"/>
                <a:gd name="connsiteX182" fmla="*/ 445200 w 2332121"/>
                <a:gd name="connsiteY182" fmla="*/ 820513 h 2306238"/>
                <a:gd name="connsiteX183" fmla="*/ 603090 w 2332121"/>
                <a:gd name="connsiteY183" fmla="*/ 691095 h 2306238"/>
                <a:gd name="connsiteX184" fmla="*/ 874869 w 2332121"/>
                <a:gd name="connsiteY184" fmla="*/ 691095 h 2306238"/>
                <a:gd name="connsiteX185" fmla="*/ 1032760 w 2332121"/>
                <a:gd name="connsiteY185" fmla="*/ 820513 h 2306238"/>
                <a:gd name="connsiteX186" fmla="*/ 1071585 w 2332121"/>
                <a:gd name="connsiteY186" fmla="*/ 815337 h 2306238"/>
                <a:gd name="connsiteX187" fmla="*/ 1195827 w 2332121"/>
                <a:gd name="connsiteY187" fmla="*/ 1032760 h 2306238"/>
                <a:gd name="connsiteX188" fmla="*/ 1149236 w 2332121"/>
                <a:gd name="connsiteY188" fmla="*/ 1144060 h 2306238"/>
                <a:gd name="connsiteX189" fmla="*/ 1201004 w 2332121"/>
                <a:gd name="connsiteY189" fmla="*/ 1263125 h 2306238"/>
                <a:gd name="connsiteX190" fmla="*/ 1068997 w 2332121"/>
                <a:gd name="connsiteY190" fmla="*/ 1490901 h 2306238"/>
                <a:gd name="connsiteX191" fmla="*/ 1027583 w 2332121"/>
                <a:gd name="connsiteY191" fmla="*/ 1485725 h 2306238"/>
                <a:gd name="connsiteX192" fmla="*/ 869692 w 2332121"/>
                <a:gd name="connsiteY192" fmla="*/ 1617732 h 2306238"/>
                <a:gd name="connsiteX193" fmla="*/ 603090 w 2332121"/>
                <a:gd name="connsiteY193" fmla="*/ 1617732 h 2306238"/>
                <a:gd name="connsiteX194" fmla="*/ 445200 w 2332121"/>
                <a:gd name="connsiteY194" fmla="*/ 1485725 h 2306238"/>
                <a:gd name="connsiteX195" fmla="*/ 393432 w 2332121"/>
                <a:gd name="connsiteY195" fmla="*/ 1493490 h 2306238"/>
                <a:gd name="connsiteX196" fmla="*/ 266602 w 2332121"/>
                <a:gd name="connsiteY196" fmla="*/ 1273478 h 2306238"/>
                <a:gd name="connsiteX197" fmla="*/ 530616 w 2332121"/>
                <a:gd name="connsiteY197" fmla="*/ 1643615 h 2306238"/>
                <a:gd name="connsiteX198" fmla="*/ 517674 w 2332121"/>
                <a:gd name="connsiteY198" fmla="*/ 1690206 h 2306238"/>
                <a:gd name="connsiteX199" fmla="*/ 445200 w 2332121"/>
                <a:gd name="connsiteY199" fmla="*/ 1729031 h 2306238"/>
                <a:gd name="connsiteX200" fmla="*/ 359783 w 2332121"/>
                <a:gd name="connsiteY200" fmla="*/ 1643615 h 2306238"/>
                <a:gd name="connsiteX201" fmla="*/ 370137 w 2332121"/>
                <a:gd name="connsiteY201" fmla="*/ 1602201 h 2306238"/>
                <a:gd name="connsiteX202" fmla="*/ 432258 w 2332121"/>
                <a:gd name="connsiteY202" fmla="*/ 1558199 h 2306238"/>
                <a:gd name="connsiteX203" fmla="*/ 445200 w 2332121"/>
                <a:gd name="connsiteY203" fmla="*/ 1558199 h 2306238"/>
                <a:gd name="connsiteX204" fmla="*/ 525439 w 2332121"/>
                <a:gd name="connsiteY204" fmla="*/ 1615143 h 2306238"/>
                <a:gd name="connsiteX205" fmla="*/ 530616 w 2332121"/>
                <a:gd name="connsiteY205" fmla="*/ 1643615 h 2306238"/>
                <a:gd name="connsiteX206" fmla="*/ 1395132 w 2332121"/>
                <a:gd name="connsiteY206" fmla="*/ 2145759 h 2306238"/>
                <a:gd name="connsiteX207" fmla="*/ 1384778 w 2332121"/>
                <a:gd name="connsiteY207" fmla="*/ 2187173 h 2306238"/>
                <a:gd name="connsiteX208" fmla="*/ 1309715 w 2332121"/>
                <a:gd name="connsiteY208" fmla="*/ 2231175 h 2306238"/>
                <a:gd name="connsiteX209" fmla="*/ 1224299 w 2332121"/>
                <a:gd name="connsiteY209" fmla="*/ 2145759 h 2306238"/>
                <a:gd name="connsiteX210" fmla="*/ 1239829 w 2332121"/>
                <a:gd name="connsiteY210" fmla="*/ 2096580 h 2306238"/>
                <a:gd name="connsiteX211" fmla="*/ 1304539 w 2332121"/>
                <a:gd name="connsiteY211" fmla="*/ 2060343 h 2306238"/>
                <a:gd name="connsiteX212" fmla="*/ 1309715 w 2332121"/>
                <a:gd name="connsiteY212" fmla="*/ 2060343 h 2306238"/>
                <a:gd name="connsiteX213" fmla="*/ 1387366 w 2332121"/>
                <a:gd name="connsiteY213" fmla="*/ 2112110 h 2306238"/>
                <a:gd name="connsiteX214" fmla="*/ 1395132 w 2332121"/>
                <a:gd name="connsiteY214" fmla="*/ 2145759 h 2306238"/>
                <a:gd name="connsiteX215" fmla="*/ 1974926 w 2332121"/>
                <a:gd name="connsiteY215" fmla="*/ 2145759 h 2306238"/>
                <a:gd name="connsiteX216" fmla="*/ 1889510 w 2332121"/>
                <a:gd name="connsiteY216" fmla="*/ 2231175 h 2306238"/>
                <a:gd name="connsiteX217" fmla="*/ 1814447 w 2332121"/>
                <a:gd name="connsiteY217" fmla="*/ 2187173 h 2306238"/>
                <a:gd name="connsiteX218" fmla="*/ 1804094 w 2332121"/>
                <a:gd name="connsiteY218" fmla="*/ 2145759 h 2306238"/>
                <a:gd name="connsiteX219" fmla="*/ 1811859 w 2332121"/>
                <a:gd name="connsiteY219" fmla="*/ 2112110 h 2306238"/>
                <a:gd name="connsiteX220" fmla="*/ 1889510 w 2332121"/>
                <a:gd name="connsiteY220" fmla="*/ 2060343 h 2306238"/>
                <a:gd name="connsiteX221" fmla="*/ 1899864 w 2332121"/>
                <a:gd name="connsiteY221" fmla="*/ 2060343 h 2306238"/>
                <a:gd name="connsiteX222" fmla="*/ 1961985 w 2332121"/>
                <a:gd name="connsiteY222" fmla="*/ 2101757 h 2306238"/>
                <a:gd name="connsiteX223" fmla="*/ 1974926 w 2332121"/>
                <a:gd name="connsiteY223" fmla="*/ 2145759 h 2306238"/>
                <a:gd name="connsiteX224" fmla="*/ 1938689 w 2332121"/>
                <a:gd name="connsiteY224" fmla="*/ 1993045 h 2306238"/>
                <a:gd name="connsiteX225" fmla="*/ 1889510 w 2332121"/>
                <a:gd name="connsiteY225" fmla="*/ 1985280 h 2306238"/>
                <a:gd name="connsiteX226" fmla="*/ 1731620 w 2332121"/>
                <a:gd name="connsiteY226" fmla="*/ 2112110 h 2306238"/>
                <a:gd name="connsiteX227" fmla="*/ 1465017 w 2332121"/>
                <a:gd name="connsiteY227" fmla="*/ 2112110 h 2306238"/>
                <a:gd name="connsiteX228" fmla="*/ 1307127 w 2332121"/>
                <a:gd name="connsiteY228" fmla="*/ 1985280 h 2306238"/>
                <a:gd name="connsiteX229" fmla="*/ 1263125 w 2332121"/>
                <a:gd name="connsiteY229" fmla="*/ 1990457 h 2306238"/>
                <a:gd name="connsiteX230" fmla="*/ 1131118 w 2332121"/>
                <a:gd name="connsiteY230" fmla="*/ 1762680 h 2306238"/>
                <a:gd name="connsiteX231" fmla="*/ 1185474 w 2332121"/>
                <a:gd name="connsiteY231" fmla="*/ 1641027 h 2306238"/>
                <a:gd name="connsiteX232" fmla="*/ 1136295 w 2332121"/>
                <a:gd name="connsiteY232" fmla="*/ 1524550 h 2306238"/>
                <a:gd name="connsiteX233" fmla="*/ 1268301 w 2332121"/>
                <a:gd name="connsiteY233" fmla="*/ 1296774 h 2306238"/>
                <a:gd name="connsiteX234" fmla="*/ 1307127 w 2332121"/>
                <a:gd name="connsiteY234" fmla="*/ 1301950 h 2306238"/>
                <a:gd name="connsiteX235" fmla="*/ 1459841 w 2332121"/>
                <a:gd name="connsiteY235" fmla="*/ 1190650 h 2306238"/>
                <a:gd name="connsiteX236" fmla="*/ 1734208 w 2332121"/>
                <a:gd name="connsiteY236" fmla="*/ 1190650 h 2306238"/>
                <a:gd name="connsiteX237" fmla="*/ 1886922 w 2332121"/>
                <a:gd name="connsiteY237" fmla="*/ 1301950 h 2306238"/>
                <a:gd name="connsiteX238" fmla="*/ 1930924 w 2332121"/>
                <a:gd name="connsiteY238" fmla="*/ 1296774 h 2306238"/>
                <a:gd name="connsiteX239" fmla="*/ 2062931 w 2332121"/>
                <a:gd name="connsiteY239" fmla="*/ 1524550 h 2306238"/>
                <a:gd name="connsiteX240" fmla="*/ 2008575 w 2332121"/>
                <a:gd name="connsiteY240" fmla="*/ 1643615 h 2306238"/>
                <a:gd name="connsiteX241" fmla="*/ 2068108 w 2332121"/>
                <a:gd name="connsiteY241" fmla="*/ 1767857 h 2306238"/>
                <a:gd name="connsiteX242" fmla="*/ 1938689 w 2332121"/>
                <a:gd name="connsiteY242" fmla="*/ 1993045 h 230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Lst>
              <a:rect l="l" t="t" r="r" b="b"/>
              <a:pathLst>
                <a:path w="2332121" h="2306238">
                  <a:moveTo>
                    <a:pt x="2169054" y="1483136"/>
                  </a:moveTo>
                  <a:cubicBezTo>
                    <a:pt x="2156112" y="1483136"/>
                    <a:pt x="2140582" y="1485725"/>
                    <a:pt x="2127640" y="1488313"/>
                  </a:cubicBezTo>
                  <a:lnTo>
                    <a:pt x="1995633" y="1260536"/>
                  </a:lnTo>
                  <a:cubicBezTo>
                    <a:pt x="2026694" y="1232064"/>
                    <a:pt x="2047401" y="1190650"/>
                    <a:pt x="2047401" y="1144060"/>
                  </a:cubicBezTo>
                  <a:cubicBezTo>
                    <a:pt x="2047401" y="1100058"/>
                    <a:pt x="2029282" y="1061232"/>
                    <a:pt x="2003398" y="1032760"/>
                  </a:cubicBezTo>
                  <a:lnTo>
                    <a:pt x="2127640" y="815337"/>
                  </a:lnTo>
                  <a:cubicBezTo>
                    <a:pt x="2140582" y="817925"/>
                    <a:pt x="2150936" y="820513"/>
                    <a:pt x="2163877" y="820513"/>
                  </a:cubicBezTo>
                  <a:cubicBezTo>
                    <a:pt x="2251882" y="820513"/>
                    <a:pt x="2324356" y="748039"/>
                    <a:pt x="2324356" y="660034"/>
                  </a:cubicBezTo>
                  <a:cubicBezTo>
                    <a:pt x="2324356" y="572030"/>
                    <a:pt x="2251882" y="499556"/>
                    <a:pt x="2163877" y="499556"/>
                  </a:cubicBezTo>
                  <a:cubicBezTo>
                    <a:pt x="2153524" y="499556"/>
                    <a:pt x="2140582" y="499556"/>
                    <a:pt x="2130229" y="502144"/>
                  </a:cubicBezTo>
                  <a:lnTo>
                    <a:pt x="1998222" y="274367"/>
                  </a:lnTo>
                  <a:cubicBezTo>
                    <a:pt x="2026694" y="245895"/>
                    <a:pt x="2044812" y="204481"/>
                    <a:pt x="2044812" y="160479"/>
                  </a:cubicBezTo>
                  <a:cubicBezTo>
                    <a:pt x="2044812" y="72474"/>
                    <a:pt x="1972338" y="0"/>
                    <a:pt x="1884334" y="0"/>
                  </a:cubicBezTo>
                  <a:cubicBezTo>
                    <a:pt x="1811859" y="0"/>
                    <a:pt x="1749738" y="49179"/>
                    <a:pt x="1731620" y="116477"/>
                  </a:cubicBezTo>
                  <a:lnTo>
                    <a:pt x="1462429" y="116477"/>
                  </a:lnTo>
                  <a:cubicBezTo>
                    <a:pt x="1444311" y="49179"/>
                    <a:pt x="1382190" y="0"/>
                    <a:pt x="1309715" y="0"/>
                  </a:cubicBezTo>
                  <a:cubicBezTo>
                    <a:pt x="1221711" y="0"/>
                    <a:pt x="1149236" y="72474"/>
                    <a:pt x="1149236" y="160479"/>
                  </a:cubicBezTo>
                  <a:cubicBezTo>
                    <a:pt x="1149236" y="207070"/>
                    <a:pt x="1169943" y="248484"/>
                    <a:pt x="1201004" y="276956"/>
                  </a:cubicBezTo>
                  <a:lnTo>
                    <a:pt x="1071585" y="502144"/>
                  </a:lnTo>
                  <a:cubicBezTo>
                    <a:pt x="1058643" y="499556"/>
                    <a:pt x="1045702" y="496967"/>
                    <a:pt x="1030171" y="496967"/>
                  </a:cubicBezTo>
                  <a:cubicBezTo>
                    <a:pt x="957697" y="496967"/>
                    <a:pt x="895576" y="546146"/>
                    <a:pt x="877458" y="613444"/>
                  </a:cubicBezTo>
                  <a:lnTo>
                    <a:pt x="597914" y="613444"/>
                  </a:lnTo>
                  <a:cubicBezTo>
                    <a:pt x="579795" y="546146"/>
                    <a:pt x="517674" y="496967"/>
                    <a:pt x="445200" y="496967"/>
                  </a:cubicBezTo>
                  <a:cubicBezTo>
                    <a:pt x="357195" y="496967"/>
                    <a:pt x="284721" y="569442"/>
                    <a:pt x="284721" y="657446"/>
                  </a:cubicBezTo>
                  <a:cubicBezTo>
                    <a:pt x="284721" y="701448"/>
                    <a:pt x="302839" y="740274"/>
                    <a:pt x="331311" y="771334"/>
                  </a:cubicBezTo>
                  <a:lnTo>
                    <a:pt x="201893" y="996523"/>
                  </a:lnTo>
                  <a:cubicBezTo>
                    <a:pt x="188951" y="993934"/>
                    <a:pt x="176009" y="991346"/>
                    <a:pt x="160479" y="991346"/>
                  </a:cubicBezTo>
                  <a:cubicBezTo>
                    <a:pt x="72474" y="993934"/>
                    <a:pt x="0" y="1066409"/>
                    <a:pt x="0" y="1154413"/>
                  </a:cubicBezTo>
                  <a:cubicBezTo>
                    <a:pt x="0" y="1242418"/>
                    <a:pt x="72474" y="1314892"/>
                    <a:pt x="160479" y="1314892"/>
                  </a:cubicBezTo>
                  <a:cubicBezTo>
                    <a:pt x="173421" y="1314892"/>
                    <a:pt x="188951" y="1312304"/>
                    <a:pt x="201893" y="1309715"/>
                  </a:cubicBezTo>
                  <a:lnTo>
                    <a:pt x="331311" y="1532315"/>
                  </a:lnTo>
                  <a:cubicBezTo>
                    <a:pt x="302839" y="1560787"/>
                    <a:pt x="284721" y="1599613"/>
                    <a:pt x="284721" y="1643615"/>
                  </a:cubicBezTo>
                  <a:cubicBezTo>
                    <a:pt x="284721" y="1731620"/>
                    <a:pt x="357195" y="1804094"/>
                    <a:pt x="445200" y="1804094"/>
                  </a:cubicBezTo>
                  <a:cubicBezTo>
                    <a:pt x="517674" y="1804094"/>
                    <a:pt x="577207" y="1757504"/>
                    <a:pt x="597914" y="1690206"/>
                  </a:cubicBezTo>
                  <a:lnTo>
                    <a:pt x="877458" y="1690206"/>
                  </a:lnTo>
                  <a:cubicBezTo>
                    <a:pt x="898164" y="1754915"/>
                    <a:pt x="957697" y="1804094"/>
                    <a:pt x="1030171" y="1804094"/>
                  </a:cubicBezTo>
                  <a:cubicBezTo>
                    <a:pt x="1043113" y="1804094"/>
                    <a:pt x="1056055" y="1801506"/>
                    <a:pt x="1068997" y="1798918"/>
                  </a:cubicBezTo>
                  <a:lnTo>
                    <a:pt x="1201004" y="2029283"/>
                  </a:lnTo>
                  <a:cubicBezTo>
                    <a:pt x="1169943" y="2057755"/>
                    <a:pt x="1149236" y="2099169"/>
                    <a:pt x="1149236" y="2145759"/>
                  </a:cubicBezTo>
                  <a:cubicBezTo>
                    <a:pt x="1149236" y="2233764"/>
                    <a:pt x="1221711" y="2306238"/>
                    <a:pt x="1309715" y="2306238"/>
                  </a:cubicBezTo>
                  <a:cubicBezTo>
                    <a:pt x="1382190" y="2306238"/>
                    <a:pt x="1444311" y="2257059"/>
                    <a:pt x="1465017" y="2187173"/>
                  </a:cubicBezTo>
                  <a:lnTo>
                    <a:pt x="1734208" y="2187173"/>
                  </a:lnTo>
                  <a:cubicBezTo>
                    <a:pt x="1752326" y="2254471"/>
                    <a:pt x="1814447" y="2306238"/>
                    <a:pt x="1889510" y="2306238"/>
                  </a:cubicBezTo>
                  <a:cubicBezTo>
                    <a:pt x="1977515" y="2306238"/>
                    <a:pt x="2049989" y="2233764"/>
                    <a:pt x="2049989" y="2145759"/>
                  </a:cubicBezTo>
                  <a:cubicBezTo>
                    <a:pt x="2049989" y="2101757"/>
                    <a:pt x="2031871" y="2060343"/>
                    <a:pt x="2003398" y="2031871"/>
                  </a:cubicBezTo>
                  <a:lnTo>
                    <a:pt x="2137994" y="1798918"/>
                  </a:lnTo>
                  <a:cubicBezTo>
                    <a:pt x="2148347" y="1801506"/>
                    <a:pt x="2161289" y="1801506"/>
                    <a:pt x="2171643" y="1801506"/>
                  </a:cubicBezTo>
                  <a:cubicBezTo>
                    <a:pt x="2259647" y="1801506"/>
                    <a:pt x="2332121" y="1729031"/>
                    <a:pt x="2332121" y="1641027"/>
                  </a:cubicBezTo>
                  <a:cubicBezTo>
                    <a:pt x="2329533" y="1555611"/>
                    <a:pt x="2257059" y="1483136"/>
                    <a:pt x="2169054" y="1483136"/>
                  </a:cubicBezTo>
                  <a:close/>
                  <a:moveTo>
                    <a:pt x="2176819" y="1729031"/>
                  </a:moveTo>
                  <a:cubicBezTo>
                    <a:pt x="2174231" y="1729031"/>
                    <a:pt x="2171643" y="1729031"/>
                    <a:pt x="2169054" y="1729031"/>
                  </a:cubicBezTo>
                  <a:cubicBezTo>
                    <a:pt x="2143171" y="1729031"/>
                    <a:pt x="2122464" y="1718678"/>
                    <a:pt x="2106933" y="1700559"/>
                  </a:cubicBezTo>
                  <a:cubicBezTo>
                    <a:pt x="2093991" y="1685029"/>
                    <a:pt x="2083638" y="1664322"/>
                    <a:pt x="2083638" y="1643615"/>
                  </a:cubicBezTo>
                  <a:cubicBezTo>
                    <a:pt x="2083638" y="1622908"/>
                    <a:pt x="2091403" y="1607378"/>
                    <a:pt x="2101756" y="1591848"/>
                  </a:cubicBezTo>
                  <a:cubicBezTo>
                    <a:pt x="2117287" y="1571141"/>
                    <a:pt x="2140582" y="1558199"/>
                    <a:pt x="2169054" y="1558199"/>
                  </a:cubicBezTo>
                  <a:cubicBezTo>
                    <a:pt x="2169054" y="1558199"/>
                    <a:pt x="2169054" y="1558199"/>
                    <a:pt x="2169054" y="1558199"/>
                  </a:cubicBezTo>
                  <a:cubicBezTo>
                    <a:pt x="2215645" y="1558199"/>
                    <a:pt x="2254470" y="1597025"/>
                    <a:pt x="2254470" y="1643615"/>
                  </a:cubicBezTo>
                  <a:cubicBezTo>
                    <a:pt x="2254470" y="1687618"/>
                    <a:pt x="2220822" y="1723855"/>
                    <a:pt x="2176819" y="1729031"/>
                  </a:cubicBezTo>
                  <a:close/>
                  <a:moveTo>
                    <a:pt x="1027583" y="1729031"/>
                  </a:moveTo>
                  <a:cubicBezTo>
                    <a:pt x="999111" y="1729031"/>
                    <a:pt x="973227" y="1713501"/>
                    <a:pt x="957697" y="1690206"/>
                  </a:cubicBezTo>
                  <a:cubicBezTo>
                    <a:pt x="949932" y="1677264"/>
                    <a:pt x="944755" y="1661734"/>
                    <a:pt x="944755" y="1643615"/>
                  </a:cubicBezTo>
                  <a:cubicBezTo>
                    <a:pt x="944755" y="1633262"/>
                    <a:pt x="947343" y="1625497"/>
                    <a:pt x="949932" y="1615143"/>
                  </a:cubicBezTo>
                  <a:cubicBezTo>
                    <a:pt x="960285" y="1581494"/>
                    <a:pt x="993934" y="1558199"/>
                    <a:pt x="1030171" y="1558199"/>
                  </a:cubicBezTo>
                  <a:cubicBezTo>
                    <a:pt x="1030171" y="1558199"/>
                    <a:pt x="1030171" y="1558199"/>
                    <a:pt x="1032760" y="1558199"/>
                  </a:cubicBezTo>
                  <a:cubicBezTo>
                    <a:pt x="1035348" y="1558199"/>
                    <a:pt x="1035348" y="1558199"/>
                    <a:pt x="1037936" y="1558199"/>
                  </a:cubicBezTo>
                  <a:cubicBezTo>
                    <a:pt x="1063820" y="1560787"/>
                    <a:pt x="1084527" y="1573729"/>
                    <a:pt x="1100057" y="1591848"/>
                  </a:cubicBezTo>
                  <a:cubicBezTo>
                    <a:pt x="1100057" y="1591848"/>
                    <a:pt x="1102646" y="1594436"/>
                    <a:pt x="1102646" y="1594436"/>
                  </a:cubicBezTo>
                  <a:cubicBezTo>
                    <a:pt x="1112999" y="1607378"/>
                    <a:pt x="1118176" y="1625497"/>
                    <a:pt x="1118176" y="1641027"/>
                  </a:cubicBezTo>
                  <a:cubicBezTo>
                    <a:pt x="1118176" y="1661734"/>
                    <a:pt x="1110411" y="1679853"/>
                    <a:pt x="1100057" y="1695383"/>
                  </a:cubicBezTo>
                  <a:cubicBezTo>
                    <a:pt x="1079350" y="1716090"/>
                    <a:pt x="1056055" y="1729031"/>
                    <a:pt x="1027583" y="1729031"/>
                  </a:cubicBezTo>
                  <a:cubicBezTo>
                    <a:pt x="1027583" y="1729031"/>
                    <a:pt x="1027583" y="1729031"/>
                    <a:pt x="1027583" y="1729031"/>
                  </a:cubicBezTo>
                  <a:close/>
                  <a:moveTo>
                    <a:pt x="1974926" y="1144060"/>
                  </a:moveTo>
                  <a:cubicBezTo>
                    <a:pt x="1974926" y="1162178"/>
                    <a:pt x="1969750" y="1180297"/>
                    <a:pt x="1959396" y="1193239"/>
                  </a:cubicBezTo>
                  <a:cubicBezTo>
                    <a:pt x="1943866" y="1213946"/>
                    <a:pt x="1920571" y="1226888"/>
                    <a:pt x="1894687" y="1229476"/>
                  </a:cubicBezTo>
                  <a:cubicBezTo>
                    <a:pt x="1894687" y="1229476"/>
                    <a:pt x="1892098" y="1229476"/>
                    <a:pt x="1892098" y="1229476"/>
                  </a:cubicBezTo>
                  <a:cubicBezTo>
                    <a:pt x="1863626" y="1229476"/>
                    <a:pt x="1837743" y="1216534"/>
                    <a:pt x="1822213" y="1193239"/>
                  </a:cubicBezTo>
                  <a:cubicBezTo>
                    <a:pt x="1822213" y="1190650"/>
                    <a:pt x="1819624" y="1190650"/>
                    <a:pt x="1819624" y="1188062"/>
                  </a:cubicBezTo>
                  <a:cubicBezTo>
                    <a:pt x="1811859" y="1175120"/>
                    <a:pt x="1806682" y="1159590"/>
                    <a:pt x="1806682" y="1144060"/>
                  </a:cubicBezTo>
                  <a:cubicBezTo>
                    <a:pt x="1806682" y="1136295"/>
                    <a:pt x="1809271" y="1125941"/>
                    <a:pt x="1811859" y="1118176"/>
                  </a:cubicBezTo>
                  <a:cubicBezTo>
                    <a:pt x="1811859" y="1115588"/>
                    <a:pt x="1811859" y="1115588"/>
                    <a:pt x="1814447" y="1112999"/>
                  </a:cubicBezTo>
                  <a:cubicBezTo>
                    <a:pt x="1827389" y="1079350"/>
                    <a:pt x="1858450" y="1056055"/>
                    <a:pt x="1894687" y="1056055"/>
                  </a:cubicBezTo>
                  <a:cubicBezTo>
                    <a:pt x="1899864" y="1056055"/>
                    <a:pt x="1905040" y="1056055"/>
                    <a:pt x="1910217" y="1058644"/>
                  </a:cubicBezTo>
                  <a:cubicBezTo>
                    <a:pt x="1936101" y="1063820"/>
                    <a:pt x="1959396" y="1079350"/>
                    <a:pt x="1969750" y="1102646"/>
                  </a:cubicBezTo>
                  <a:cubicBezTo>
                    <a:pt x="1969750" y="1115588"/>
                    <a:pt x="1974926" y="1128530"/>
                    <a:pt x="1974926" y="1144060"/>
                  </a:cubicBezTo>
                  <a:close/>
                  <a:moveTo>
                    <a:pt x="1395132" y="1144060"/>
                  </a:moveTo>
                  <a:cubicBezTo>
                    <a:pt x="1395132" y="1159590"/>
                    <a:pt x="1389955" y="1175120"/>
                    <a:pt x="1382190" y="1188062"/>
                  </a:cubicBezTo>
                  <a:cubicBezTo>
                    <a:pt x="1382190" y="1190650"/>
                    <a:pt x="1379601" y="1190650"/>
                    <a:pt x="1379601" y="1193239"/>
                  </a:cubicBezTo>
                  <a:cubicBezTo>
                    <a:pt x="1364071" y="1213946"/>
                    <a:pt x="1340776" y="1226888"/>
                    <a:pt x="1312304" y="1229476"/>
                  </a:cubicBezTo>
                  <a:cubicBezTo>
                    <a:pt x="1312304" y="1229476"/>
                    <a:pt x="1309715" y="1229476"/>
                    <a:pt x="1309715" y="1229476"/>
                  </a:cubicBezTo>
                  <a:cubicBezTo>
                    <a:pt x="1309715" y="1229476"/>
                    <a:pt x="1309715" y="1229476"/>
                    <a:pt x="1307127" y="1229476"/>
                  </a:cubicBezTo>
                  <a:cubicBezTo>
                    <a:pt x="1281243" y="1229476"/>
                    <a:pt x="1257948" y="1216534"/>
                    <a:pt x="1242418" y="1198416"/>
                  </a:cubicBezTo>
                  <a:cubicBezTo>
                    <a:pt x="1242418" y="1198416"/>
                    <a:pt x="1239829" y="1195827"/>
                    <a:pt x="1239829" y="1195827"/>
                  </a:cubicBezTo>
                  <a:cubicBezTo>
                    <a:pt x="1229476" y="1180297"/>
                    <a:pt x="1221711" y="1164767"/>
                    <a:pt x="1221711" y="1144060"/>
                  </a:cubicBezTo>
                  <a:cubicBezTo>
                    <a:pt x="1221711" y="1128530"/>
                    <a:pt x="1226887" y="1115588"/>
                    <a:pt x="1232064" y="1102646"/>
                  </a:cubicBezTo>
                  <a:cubicBezTo>
                    <a:pt x="1232064" y="1100058"/>
                    <a:pt x="1234653" y="1100058"/>
                    <a:pt x="1234653" y="1097469"/>
                  </a:cubicBezTo>
                  <a:cubicBezTo>
                    <a:pt x="1247594" y="1076762"/>
                    <a:pt x="1268301" y="1063820"/>
                    <a:pt x="1294185" y="1058644"/>
                  </a:cubicBezTo>
                  <a:cubicBezTo>
                    <a:pt x="1296773" y="1058644"/>
                    <a:pt x="1296773" y="1058644"/>
                    <a:pt x="1299362" y="1058644"/>
                  </a:cubicBezTo>
                  <a:cubicBezTo>
                    <a:pt x="1301950" y="1058644"/>
                    <a:pt x="1304539" y="1058644"/>
                    <a:pt x="1307127" y="1058644"/>
                  </a:cubicBezTo>
                  <a:cubicBezTo>
                    <a:pt x="1343364" y="1058644"/>
                    <a:pt x="1374424" y="1081939"/>
                    <a:pt x="1387366" y="1115588"/>
                  </a:cubicBezTo>
                  <a:cubicBezTo>
                    <a:pt x="1387366" y="1118176"/>
                    <a:pt x="1387366" y="1118176"/>
                    <a:pt x="1389955" y="1120764"/>
                  </a:cubicBezTo>
                  <a:cubicBezTo>
                    <a:pt x="1392543" y="1125941"/>
                    <a:pt x="1395132" y="1133706"/>
                    <a:pt x="1395132" y="1144060"/>
                  </a:cubicBezTo>
                  <a:close/>
                  <a:moveTo>
                    <a:pt x="2174231" y="574618"/>
                  </a:moveTo>
                  <a:cubicBezTo>
                    <a:pt x="2218233" y="579795"/>
                    <a:pt x="2251882" y="616032"/>
                    <a:pt x="2251882" y="660034"/>
                  </a:cubicBezTo>
                  <a:cubicBezTo>
                    <a:pt x="2251882" y="706625"/>
                    <a:pt x="2215645" y="742862"/>
                    <a:pt x="2171643" y="745451"/>
                  </a:cubicBezTo>
                  <a:cubicBezTo>
                    <a:pt x="2169054" y="745451"/>
                    <a:pt x="2169054" y="745451"/>
                    <a:pt x="2166466" y="745451"/>
                  </a:cubicBezTo>
                  <a:cubicBezTo>
                    <a:pt x="2140582" y="745451"/>
                    <a:pt x="2117287" y="732509"/>
                    <a:pt x="2101756" y="714390"/>
                  </a:cubicBezTo>
                  <a:cubicBezTo>
                    <a:pt x="2088815" y="698860"/>
                    <a:pt x="2081050" y="680741"/>
                    <a:pt x="2081050" y="660034"/>
                  </a:cubicBezTo>
                  <a:cubicBezTo>
                    <a:pt x="2081050" y="636739"/>
                    <a:pt x="2088815" y="616032"/>
                    <a:pt x="2104345" y="603090"/>
                  </a:cubicBezTo>
                  <a:cubicBezTo>
                    <a:pt x="2119875" y="587560"/>
                    <a:pt x="2143171" y="574618"/>
                    <a:pt x="2166466" y="574618"/>
                  </a:cubicBezTo>
                  <a:cubicBezTo>
                    <a:pt x="2169054" y="574618"/>
                    <a:pt x="2171643" y="574618"/>
                    <a:pt x="2174231" y="574618"/>
                  </a:cubicBezTo>
                  <a:close/>
                  <a:moveTo>
                    <a:pt x="1804094" y="163067"/>
                  </a:moveTo>
                  <a:cubicBezTo>
                    <a:pt x="1804094" y="147537"/>
                    <a:pt x="1809271" y="132007"/>
                    <a:pt x="1817036" y="119065"/>
                  </a:cubicBezTo>
                  <a:cubicBezTo>
                    <a:pt x="1832566" y="93181"/>
                    <a:pt x="1858450" y="77651"/>
                    <a:pt x="1889510" y="77651"/>
                  </a:cubicBezTo>
                  <a:cubicBezTo>
                    <a:pt x="1936101" y="77651"/>
                    <a:pt x="1974926" y="116477"/>
                    <a:pt x="1974926" y="163067"/>
                  </a:cubicBezTo>
                  <a:cubicBezTo>
                    <a:pt x="1974926" y="178598"/>
                    <a:pt x="1969750" y="194128"/>
                    <a:pt x="1961985" y="207070"/>
                  </a:cubicBezTo>
                  <a:cubicBezTo>
                    <a:pt x="1949043" y="230365"/>
                    <a:pt x="1925747" y="245895"/>
                    <a:pt x="1899864" y="248484"/>
                  </a:cubicBezTo>
                  <a:cubicBezTo>
                    <a:pt x="1897275" y="248484"/>
                    <a:pt x="1892098" y="248484"/>
                    <a:pt x="1889510" y="248484"/>
                  </a:cubicBezTo>
                  <a:cubicBezTo>
                    <a:pt x="1853273" y="248484"/>
                    <a:pt x="1822213" y="225188"/>
                    <a:pt x="1809271" y="194128"/>
                  </a:cubicBezTo>
                  <a:cubicBezTo>
                    <a:pt x="1806682" y="183774"/>
                    <a:pt x="1804094" y="173421"/>
                    <a:pt x="1804094" y="163067"/>
                  </a:cubicBezTo>
                  <a:close/>
                  <a:moveTo>
                    <a:pt x="1224299" y="163067"/>
                  </a:moveTo>
                  <a:cubicBezTo>
                    <a:pt x="1224299" y="116477"/>
                    <a:pt x="1263125" y="77651"/>
                    <a:pt x="1309715" y="77651"/>
                  </a:cubicBezTo>
                  <a:cubicBezTo>
                    <a:pt x="1340776" y="77651"/>
                    <a:pt x="1369248" y="95770"/>
                    <a:pt x="1382190" y="119065"/>
                  </a:cubicBezTo>
                  <a:cubicBezTo>
                    <a:pt x="1389955" y="132007"/>
                    <a:pt x="1395132" y="147537"/>
                    <a:pt x="1395132" y="163067"/>
                  </a:cubicBezTo>
                  <a:cubicBezTo>
                    <a:pt x="1395132" y="173421"/>
                    <a:pt x="1392543" y="183774"/>
                    <a:pt x="1389955" y="194128"/>
                  </a:cubicBezTo>
                  <a:cubicBezTo>
                    <a:pt x="1377013" y="225188"/>
                    <a:pt x="1345952" y="248484"/>
                    <a:pt x="1309715" y="248484"/>
                  </a:cubicBezTo>
                  <a:cubicBezTo>
                    <a:pt x="1307127" y="248484"/>
                    <a:pt x="1307127" y="248484"/>
                    <a:pt x="1304539" y="248484"/>
                  </a:cubicBezTo>
                  <a:cubicBezTo>
                    <a:pt x="1278655" y="245895"/>
                    <a:pt x="1252771" y="232953"/>
                    <a:pt x="1239829" y="212246"/>
                  </a:cubicBezTo>
                  <a:cubicBezTo>
                    <a:pt x="1229476" y="199305"/>
                    <a:pt x="1224299" y="181186"/>
                    <a:pt x="1224299" y="163067"/>
                  </a:cubicBezTo>
                  <a:close/>
                  <a:moveTo>
                    <a:pt x="1265713" y="318370"/>
                  </a:moveTo>
                  <a:cubicBezTo>
                    <a:pt x="1278655" y="323546"/>
                    <a:pt x="1294185" y="323546"/>
                    <a:pt x="1309715" y="323546"/>
                  </a:cubicBezTo>
                  <a:cubicBezTo>
                    <a:pt x="1387366" y="323546"/>
                    <a:pt x="1452076" y="269191"/>
                    <a:pt x="1467606" y="194128"/>
                  </a:cubicBezTo>
                  <a:lnTo>
                    <a:pt x="1734208" y="194128"/>
                  </a:lnTo>
                  <a:cubicBezTo>
                    <a:pt x="1749738" y="266602"/>
                    <a:pt x="1814447" y="323546"/>
                    <a:pt x="1892098" y="323546"/>
                  </a:cubicBezTo>
                  <a:cubicBezTo>
                    <a:pt x="1910217" y="323546"/>
                    <a:pt x="1925747" y="320958"/>
                    <a:pt x="1941278" y="315781"/>
                  </a:cubicBezTo>
                  <a:lnTo>
                    <a:pt x="2068108" y="535793"/>
                  </a:lnTo>
                  <a:cubicBezTo>
                    <a:pt x="2031871" y="564265"/>
                    <a:pt x="2008575" y="610855"/>
                    <a:pt x="2008575" y="660034"/>
                  </a:cubicBezTo>
                  <a:cubicBezTo>
                    <a:pt x="2008575" y="709213"/>
                    <a:pt x="2031871" y="753216"/>
                    <a:pt x="2065519" y="781688"/>
                  </a:cubicBezTo>
                  <a:lnTo>
                    <a:pt x="1941278" y="993934"/>
                  </a:lnTo>
                  <a:cubicBezTo>
                    <a:pt x="1925747" y="988757"/>
                    <a:pt x="1907629" y="983581"/>
                    <a:pt x="1889510" y="983581"/>
                  </a:cubicBezTo>
                  <a:cubicBezTo>
                    <a:pt x="1811859" y="983581"/>
                    <a:pt x="1747150" y="1040525"/>
                    <a:pt x="1731620" y="1112999"/>
                  </a:cubicBezTo>
                  <a:lnTo>
                    <a:pt x="1467606" y="1112999"/>
                  </a:lnTo>
                  <a:cubicBezTo>
                    <a:pt x="1454664" y="1037937"/>
                    <a:pt x="1387366" y="983581"/>
                    <a:pt x="1309715" y="983581"/>
                  </a:cubicBezTo>
                  <a:cubicBezTo>
                    <a:pt x="1294185" y="983581"/>
                    <a:pt x="1276066" y="986169"/>
                    <a:pt x="1263125" y="991346"/>
                  </a:cubicBezTo>
                  <a:lnTo>
                    <a:pt x="1138883" y="776511"/>
                  </a:lnTo>
                  <a:cubicBezTo>
                    <a:pt x="1169943" y="748039"/>
                    <a:pt x="1190650" y="706625"/>
                    <a:pt x="1190650" y="660034"/>
                  </a:cubicBezTo>
                  <a:cubicBezTo>
                    <a:pt x="1190650" y="613444"/>
                    <a:pt x="1169943" y="569442"/>
                    <a:pt x="1136295" y="540969"/>
                  </a:cubicBezTo>
                  <a:lnTo>
                    <a:pt x="1265713" y="318370"/>
                  </a:lnTo>
                  <a:close/>
                  <a:moveTo>
                    <a:pt x="1030171" y="574618"/>
                  </a:moveTo>
                  <a:cubicBezTo>
                    <a:pt x="1030171" y="574618"/>
                    <a:pt x="1030171" y="574618"/>
                    <a:pt x="1030171" y="574618"/>
                  </a:cubicBezTo>
                  <a:cubicBezTo>
                    <a:pt x="1058643" y="574618"/>
                    <a:pt x="1081939" y="587560"/>
                    <a:pt x="1097469" y="608267"/>
                  </a:cubicBezTo>
                  <a:cubicBezTo>
                    <a:pt x="1107822" y="623797"/>
                    <a:pt x="1115587" y="639328"/>
                    <a:pt x="1115587" y="660034"/>
                  </a:cubicBezTo>
                  <a:cubicBezTo>
                    <a:pt x="1115587" y="678153"/>
                    <a:pt x="1110411" y="696272"/>
                    <a:pt x="1100057" y="709213"/>
                  </a:cubicBezTo>
                  <a:cubicBezTo>
                    <a:pt x="1100057" y="709213"/>
                    <a:pt x="1097469" y="711802"/>
                    <a:pt x="1097469" y="711802"/>
                  </a:cubicBezTo>
                  <a:cubicBezTo>
                    <a:pt x="1081939" y="729920"/>
                    <a:pt x="1061232" y="742862"/>
                    <a:pt x="1035348" y="745451"/>
                  </a:cubicBezTo>
                  <a:cubicBezTo>
                    <a:pt x="1032760" y="745451"/>
                    <a:pt x="1032760" y="745451"/>
                    <a:pt x="1030171" y="745451"/>
                  </a:cubicBezTo>
                  <a:cubicBezTo>
                    <a:pt x="1030171" y="745451"/>
                    <a:pt x="1030171" y="745451"/>
                    <a:pt x="1030171" y="745451"/>
                  </a:cubicBezTo>
                  <a:cubicBezTo>
                    <a:pt x="993934" y="745451"/>
                    <a:pt x="962874" y="722155"/>
                    <a:pt x="949932" y="691095"/>
                  </a:cubicBezTo>
                  <a:cubicBezTo>
                    <a:pt x="947343" y="680741"/>
                    <a:pt x="944755" y="670388"/>
                    <a:pt x="944755" y="660034"/>
                  </a:cubicBezTo>
                  <a:cubicBezTo>
                    <a:pt x="944755" y="644504"/>
                    <a:pt x="949932" y="628974"/>
                    <a:pt x="957697" y="616032"/>
                  </a:cubicBezTo>
                  <a:cubicBezTo>
                    <a:pt x="970639" y="592737"/>
                    <a:pt x="999111" y="574618"/>
                    <a:pt x="1030171" y="574618"/>
                  </a:cubicBezTo>
                  <a:close/>
                  <a:moveTo>
                    <a:pt x="359783" y="660034"/>
                  </a:moveTo>
                  <a:cubicBezTo>
                    <a:pt x="359783" y="613444"/>
                    <a:pt x="398609" y="574618"/>
                    <a:pt x="445200" y="574618"/>
                  </a:cubicBezTo>
                  <a:cubicBezTo>
                    <a:pt x="476260" y="574618"/>
                    <a:pt x="504732" y="592737"/>
                    <a:pt x="517674" y="616032"/>
                  </a:cubicBezTo>
                  <a:cubicBezTo>
                    <a:pt x="525439" y="628974"/>
                    <a:pt x="530616" y="644504"/>
                    <a:pt x="530616" y="660034"/>
                  </a:cubicBezTo>
                  <a:cubicBezTo>
                    <a:pt x="530616" y="670388"/>
                    <a:pt x="528028" y="680741"/>
                    <a:pt x="525439" y="691095"/>
                  </a:cubicBezTo>
                  <a:cubicBezTo>
                    <a:pt x="512497" y="722155"/>
                    <a:pt x="481437" y="745451"/>
                    <a:pt x="445200" y="745451"/>
                  </a:cubicBezTo>
                  <a:cubicBezTo>
                    <a:pt x="442611" y="745451"/>
                    <a:pt x="437435" y="745451"/>
                    <a:pt x="434846" y="745451"/>
                  </a:cubicBezTo>
                  <a:cubicBezTo>
                    <a:pt x="408962" y="742862"/>
                    <a:pt x="385667" y="727332"/>
                    <a:pt x="372725" y="704037"/>
                  </a:cubicBezTo>
                  <a:cubicBezTo>
                    <a:pt x="364960" y="691095"/>
                    <a:pt x="359783" y="675565"/>
                    <a:pt x="359783" y="660034"/>
                  </a:cubicBezTo>
                  <a:close/>
                  <a:moveTo>
                    <a:pt x="160479" y="1239829"/>
                  </a:moveTo>
                  <a:cubicBezTo>
                    <a:pt x="113888" y="1239829"/>
                    <a:pt x="75063" y="1201004"/>
                    <a:pt x="75063" y="1154413"/>
                  </a:cubicBezTo>
                  <a:cubicBezTo>
                    <a:pt x="75063" y="1107823"/>
                    <a:pt x="113888" y="1068997"/>
                    <a:pt x="160479" y="1068997"/>
                  </a:cubicBezTo>
                  <a:cubicBezTo>
                    <a:pt x="160479" y="1068997"/>
                    <a:pt x="160479" y="1068997"/>
                    <a:pt x="160479" y="1068997"/>
                  </a:cubicBezTo>
                  <a:cubicBezTo>
                    <a:pt x="188951" y="1068997"/>
                    <a:pt x="212246" y="1081939"/>
                    <a:pt x="227777" y="1102646"/>
                  </a:cubicBezTo>
                  <a:cubicBezTo>
                    <a:pt x="238130" y="1118176"/>
                    <a:pt x="245895" y="1133706"/>
                    <a:pt x="245895" y="1154413"/>
                  </a:cubicBezTo>
                  <a:cubicBezTo>
                    <a:pt x="245895" y="1175120"/>
                    <a:pt x="238130" y="1190650"/>
                    <a:pt x="227777" y="1206181"/>
                  </a:cubicBezTo>
                  <a:cubicBezTo>
                    <a:pt x="212246" y="1226888"/>
                    <a:pt x="188951" y="1239829"/>
                    <a:pt x="160479" y="1239829"/>
                  </a:cubicBezTo>
                  <a:cubicBezTo>
                    <a:pt x="160479" y="1239829"/>
                    <a:pt x="160479" y="1239829"/>
                    <a:pt x="160479" y="1239829"/>
                  </a:cubicBezTo>
                  <a:close/>
                  <a:moveTo>
                    <a:pt x="266602" y="1273478"/>
                  </a:moveTo>
                  <a:cubicBezTo>
                    <a:pt x="300251" y="1245006"/>
                    <a:pt x="320958" y="1201004"/>
                    <a:pt x="320958" y="1154413"/>
                  </a:cubicBezTo>
                  <a:cubicBezTo>
                    <a:pt x="320958" y="1107823"/>
                    <a:pt x="300251" y="1063820"/>
                    <a:pt x="266602" y="1035348"/>
                  </a:cubicBezTo>
                  <a:lnTo>
                    <a:pt x="396021" y="812748"/>
                  </a:lnTo>
                  <a:cubicBezTo>
                    <a:pt x="411551" y="817925"/>
                    <a:pt x="429669" y="820513"/>
                    <a:pt x="445200" y="820513"/>
                  </a:cubicBezTo>
                  <a:cubicBezTo>
                    <a:pt x="522851" y="820513"/>
                    <a:pt x="587560" y="766158"/>
                    <a:pt x="603090" y="691095"/>
                  </a:cubicBezTo>
                  <a:lnTo>
                    <a:pt x="874869" y="691095"/>
                  </a:lnTo>
                  <a:cubicBezTo>
                    <a:pt x="890399" y="763569"/>
                    <a:pt x="955109" y="820513"/>
                    <a:pt x="1032760" y="820513"/>
                  </a:cubicBezTo>
                  <a:cubicBezTo>
                    <a:pt x="1045702" y="820513"/>
                    <a:pt x="1058643" y="817925"/>
                    <a:pt x="1071585" y="815337"/>
                  </a:cubicBezTo>
                  <a:lnTo>
                    <a:pt x="1195827" y="1032760"/>
                  </a:lnTo>
                  <a:cubicBezTo>
                    <a:pt x="1167355" y="1061232"/>
                    <a:pt x="1149236" y="1100058"/>
                    <a:pt x="1149236" y="1144060"/>
                  </a:cubicBezTo>
                  <a:cubicBezTo>
                    <a:pt x="1149236" y="1190650"/>
                    <a:pt x="1169943" y="1232064"/>
                    <a:pt x="1201004" y="1263125"/>
                  </a:cubicBezTo>
                  <a:lnTo>
                    <a:pt x="1068997" y="1490901"/>
                  </a:lnTo>
                  <a:cubicBezTo>
                    <a:pt x="1056055" y="1488313"/>
                    <a:pt x="1040525" y="1485725"/>
                    <a:pt x="1027583" y="1485725"/>
                  </a:cubicBezTo>
                  <a:cubicBezTo>
                    <a:pt x="949932" y="1485725"/>
                    <a:pt x="882634" y="1542669"/>
                    <a:pt x="869692" y="1617732"/>
                  </a:cubicBezTo>
                  <a:lnTo>
                    <a:pt x="603090" y="1617732"/>
                  </a:lnTo>
                  <a:cubicBezTo>
                    <a:pt x="590148" y="1542669"/>
                    <a:pt x="525439" y="1485725"/>
                    <a:pt x="445200" y="1485725"/>
                  </a:cubicBezTo>
                  <a:cubicBezTo>
                    <a:pt x="427081" y="1485725"/>
                    <a:pt x="408962" y="1488313"/>
                    <a:pt x="393432" y="1493490"/>
                  </a:cubicBezTo>
                  <a:lnTo>
                    <a:pt x="266602" y="1273478"/>
                  </a:lnTo>
                  <a:close/>
                  <a:moveTo>
                    <a:pt x="530616" y="1643615"/>
                  </a:moveTo>
                  <a:cubicBezTo>
                    <a:pt x="530616" y="1661734"/>
                    <a:pt x="525439" y="1677264"/>
                    <a:pt x="517674" y="1690206"/>
                  </a:cubicBezTo>
                  <a:cubicBezTo>
                    <a:pt x="502144" y="1713501"/>
                    <a:pt x="476260" y="1729031"/>
                    <a:pt x="445200" y="1729031"/>
                  </a:cubicBezTo>
                  <a:cubicBezTo>
                    <a:pt x="398609" y="1729031"/>
                    <a:pt x="359783" y="1690206"/>
                    <a:pt x="359783" y="1643615"/>
                  </a:cubicBezTo>
                  <a:cubicBezTo>
                    <a:pt x="359783" y="1628085"/>
                    <a:pt x="364960" y="1615143"/>
                    <a:pt x="370137" y="1602201"/>
                  </a:cubicBezTo>
                  <a:cubicBezTo>
                    <a:pt x="383079" y="1578906"/>
                    <a:pt x="406374" y="1563376"/>
                    <a:pt x="432258" y="1558199"/>
                  </a:cubicBezTo>
                  <a:cubicBezTo>
                    <a:pt x="437435" y="1558199"/>
                    <a:pt x="440023" y="1558199"/>
                    <a:pt x="445200" y="1558199"/>
                  </a:cubicBezTo>
                  <a:cubicBezTo>
                    <a:pt x="481437" y="1558199"/>
                    <a:pt x="515086" y="1581494"/>
                    <a:pt x="525439" y="1615143"/>
                  </a:cubicBezTo>
                  <a:cubicBezTo>
                    <a:pt x="528028" y="1625497"/>
                    <a:pt x="530616" y="1633262"/>
                    <a:pt x="530616" y="1643615"/>
                  </a:cubicBezTo>
                  <a:close/>
                  <a:moveTo>
                    <a:pt x="1395132" y="2145759"/>
                  </a:moveTo>
                  <a:cubicBezTo>
                    <a:pt x="1395132" y="2161289"/>
                    <a:pt x="1389955" y="2174231"/>
                    <a:pt x="1384778" y="2187173"/>
                  </a:cubicBezTo>
                  <a:cubicBezTo>
                    <a:pt x="1369248" y="2213057"/>
                    <a:pt x="1343364" y="2231175"/>
                    <a:pt x="1309715" y="2231175"/>
                  </a:cubicBezTo>
                  <a:cubicBezTo>
                    <a:pt x="1263125" y="2231175"/>
                    <a:pt x="1224299" y="2192350"/>
                    <a:pt x="1224299" y="2145759"/>
                  </a:cubicBezTo>
                  <a:cubicBezTo>
                    <a:pt x="1224299" y="2127641"/>
                    <a:pt x="1229476" y="2109522"/>
                    <a:pt x="1239829" y="2096580"/>
                  </a:cubicBezTo>
                  <a:cubicBezTo>
                    <a:pt x="1255360" y="2075873"/>
                    <a:pt x="1278655" y="2062931"/>
                    <a:pt x="1304539" y="2060343"/>
                  </a:cubicBezTo>
                  <a:cubicBezTo>
                    <a:pt x="1307127" y="2060343"/>
                    <a:pt x="1307127" y="2060343"/>
                    <a:pt x="1309715" y="2060343"/>
                  </a:cubicBezTo>
                  <a:cubicBezTo>
                    <a:pt x="1345952" y="2060343"/>
                    <a:pt x="1377013" y="2081050"/>
                    <a:pt x="1387366" y="2112110"/>
                  </a:cubicBezTo>
                  <a:cubicBezTo>
                    <a:pt x="1392543" y="2122464"/>
                    <a:pt x="1395132" y="2132817"/>
                    <a:pt x="1395132" y="2145759"/>
                  </a:cubicBezTo>
                  <a:close/>
                  <a:moveTo>
                    <a:pt x="1974926" y="2145759"/>
                  </a:moveTo>
                  <a:cubicBezTo>
                    <a:pt x="1974926" y="2192350"/>
                    <a:pt x="1936101" y="2231175"/>
                    <a:pt x="1889510" y="2231175"/>
                  </a:cubicBezTo>
                  <a:cubicBezTo>
                    <a:pt x="1858450" y="2231175"/>
                    <a:pt x="1829978" y="2213057"/>
                    <a:pt x="1814447" y="2187173"/>
                  </a:cubicBezTo>
                  <a:cubicBezTo>
                    <a:pt x="1806682" y="2174231"/>
                    <a:pt x="1804094" y="2161289"/>
                    <a:pt x="1804094" y="2145759"/>
                  </a:cubicBezTo>
                  <a:cubicBezTo>
                    <a:pt x="1804094" y="2135406"/>
                    <a:pt x="1806682" y="2122464"/>
                    <a:pt x="1811859" y="2112110"/>
                  </a:cubicBezTo>
                  <a:cubicBezTo>
                    <a:pt x="1824801" y="2081050"/>
                    <a:pt x="1855861" y="2060343"/>
                    <a:pt x="1889510" y="2060343"/>
                  </a:cubicBezTo>
                  <a:cubicBezTo>
                    <a:pt x="1892098" y="2060343"/>
                    <a:pt x="1897275" y="2060343"/>
                    <a:pt x="1899864" y="2060343"/>
                  </a:cubicBezTo>
                  <a:cubicBezTo>
                    <a:pt x="1925747" y="2062931"/>
                    <a:pt x="1949043" y="2078461"/>
                    <a:pt x="1961985" y="2101757"/>
                  </a:cubicBezTo>
                  <a:cubicBezTo>
                    <a:pt x="1969750" y="2114699"/>
                    <a:pt x="1974926" y="2130229"/>
                    <a:pt x="1974926" y="2145759"/>
                  </a:cubicBezTo>
                  <a:close/>
                  <a:moveTo>
                    <a:pt x="1938689" y="1993045"/>
                  </a:moveTo>
                  <a:cubicBezTo>
                    <a:pt x="1923159" y="1987868"/>
                    <a:pt x="1907629" y="1985280"/>
                    <a:pt x="1889510" y="1985280"/>
                  </a:cubicBezTo>
                  <a:cubicBezTo>
                    <a:pt x="1811859" y="1985280"/>
                    <a:pt x="1747150" y="2039636"/>
                    <a:pt x="1731620" y="2112110"/>
                  </a:cubicBezTo>
                  <a:lnTo>
                    <a:pt x="1465017" y="2112110"/>
                  </a:lnTo>
                  <a:cubicBezTo>
                    <a:pt x="1449487" y="2039636"/>
                    <a:pt x="1384778" y="1985280"/>
                    <a:pt x="1307127" y="1985280"/>
                  </a:cubicBezTo>
                  <a:cubicBezTo>
                    <a:pt x="1291597" y="1985280"/>
                    <a:pt x="1276066" y="1987868"/>
                    <a:pt x="1263125" y="1990457"/>
                  </a:cubicBezTo>
                  <a:lnTo>
                    <a:pt x="1131118" y="1762680"/>
                  </a:lnTo>
                  <a:cubicBezTo>
                    <a:pt x="1164767" y="1734208"/>
                    <a:pt x="1185474" y="1690206"/>
                    <a:pt x="1185474" y="1641027"/>
                  </a:cubicBezTo>
                  <a:cubicBezTo>
                    <a:pt x="1185474" y="1594436"/>
                    <a:pt x="1167355" y="1555611"/>
                    <a:pt x="1136295" y="1524550"/>
                  </a:cubicBezTo>
                  <a:lnTo>
                    <a:pt x="1268301" y="1296774"/>
                  </a:lnTo>
                  <a:cubicBezTo>
                    <a:pt x="1281243" y="1299362"/>
                    <a:pt x="1294185" y="1301950"/>
                    <a:pt x="1307127" y="1301950"/>
                  </a:cubicBezTo>
                  <a:cubicBezTo>
                    <a:pt x="1377013" y="1301950"/>
                    <a:pt x="1439134" y="1255360"/>
                    <a:pt x="1459841" y="1190650"/>
                  </a:cubicBezTo>
                  <a:lnTo>
                    <a:pt x="1734208" y="1190650"/>
                  </a:lnTo>
                  <a:cubicBezTo>
                    <a:pt x="1754915" y="1255360"/>
                    <a:pt x="1814447" y="1301950"/>
                    <a:pt x="1886922" y="1301950"/>
                  </a:cubicBezTo>
                  <a:cubicBezTo>
                    <a:pt x="1902452" y="1301950"/>
                    <a:pt x="1915394" y="1299362"/>
                    <a:pt x="1930924" y="1296774"/>
                  </a:cubicBezTo>
                  <a:lnTo>
                    <a:pt x="2062931" y="1524550"/>
                  </a:lnTo>
                  <a:cubicBezTo>
                    <a:pt x="2029282" y="1553022"/>
                    <a:pt x="2008575" y="1597025"/>
                    <a:pt x="2008575" y="1643615"/>
                  </a:cubicBezTo>
                  <a:cubicBezTo>
                    <a:pt x="2008575" y="1692794"/>
                    <a:pt x="2031871" y="1739385"/>
                    <a:pt x="2068108" y="1767857"/>
                  </a:cubicBezTo>
                  <a:lnTo>
                    <a:pt x="1938689" y="1993045"/>
                  </a:lnTo>
                  <a:close/>
                </a:path>
              </a:pathLst>
            </a:custGeom>
            <a:solidFill>
              <a:srgbClr val="000000"/>
            </a:solidFill>
            <a:ln w="12700" cap="flat">
              <a:solidFill>
                <a:srgbClr val="792FF6"/>
              </a:solidFill>
              <a:prstDash val="solid"/>
              <a:miter/>
            </a:ln>
          </p:spPr>
          <p:txBody>
            <a:bodyPr rtlCol="0" anchor="ctr"/>
            <a:lstStyle/>
            <a:p>
              <a:endParaRPr lang="en-US"/>
            </a:p>
          </p:txBody>
        </p:sp>
      </p:grpSp>
      <p:sp>
        <p:nvSpPr>
          <p:cNvPr id="50" name="Google Shape;537;p56">
            <a:extLst>
              <a:ext uri="{FF2B5EF4-FFF2-40B4-BE49-F238E27FC236}">
                <a16:creationId xmlns:a16="http://schemas.microsoft.com/office/drawing/2014/main" id="{C2B4B68E-6ABD-1969-8457-BFC74D30DEDC}"/>
              </a:ext>
            </a:extLst>
          </p:cNvPr>
          <p:cNvSpPr txBox="1"/>
          <p:nvPr/>
        </p:nvSpPr>
        <p:spPr>
          <a:xfrm>
            <a:off x="-7516291" y="3790790"/>
            <a:ext cx="2588371" cy="538893"/>
          </a:xfrm>
          <a:prstGeom prst="rect">
            <a:avLst/>
          </a:prstGeom>
          <a:noFill/>
          <a:ln cap="flat">
            <a:noFill/>
          </a:ln>
        </p:spPr>
        <p:txBody>
          <a:bodyPr vert="horz" wrap="square" lIns="91421" tIns="91421" rIns="91421" bIns="91421"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200" b="1" i="0" u="none" strike="noStrike" kern="0" cap="none" spc="0" baseline="0">
                <a:solidFill>
                  <a:srgbClr val="792FF6"/>
                </a:solidFill>
                <a:uFillTx/>
                <a:latin typeface="Lato Black" pitchFamily="34"/>
                <a:ea typeface="Archivo"/>
                <a:cs typeface="Archivo"/>
              </a:rPr>
              <a:t>Immutable</a:t>
            </a:r>
          </a:p>
        </p:txBody>
      </p:sp>
      <p:sp>
        <p:nvSpPr>
          <p:cNvPr id="51" name="Google Shape;538;p56">
            <a:extLst>
              <a:ext uri="{FF2B5EF4-FFF2-40B4-BE49-F238E27FC236}">
                <a16:creationId xmlns:a16="http://schemas.microsoft.com/office/drawing/2014/main" id="{32418D14-2ED1-B1F8-1CD1-E05B841A2FAF}"/>
              </a:ext>
            </a:extLst>
          </p:cNvPr>
          <p:cNvSpPr txBox="1"/>
          <p:nvPr/>
        </p:nvSpPr>
        <p:spPr>
          <a:xfrm>
            <a:off x="-7516299" y="4329683"/>
            <a:ext cx="3512827" cy="646738"/>
          </a:xfrm>
          <a:prstGeom prst="rect">
            <a:avLst/>
          </a:prstGeom>
          <a:noFill/>
          <a:ln cap="flat">
            <a:noFill/>
          </a:ln>
        </p:spPr>
        <p:txBody>
          <a:bodyPr vert="horz" wrap="square" lIns="91421" tIns="91421" rIns="91421" bIns="9142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300" b="0" i="0" u="none" strike="noStrike" kern="0" cap="none" spc="0" baseline="0" dirty="0">
                <a:solidFill>
                  <a:srgbClr val="FFFFFF"/>
                </a:solidFill>
                <a:uFillTx/>
                <a:latin typeface="Archivo"/>
                <a:ea typeface="Archivo"/>
                <a:cs typeface="Archivo"/>
              </a:rPr>
              <a:t>Tags are difficult to duplicate and can be embedded with encryption for integrity!</a:t>
            </a:r>
          </a:p>
        </p:txBody>
      </p:sp>
      <p:sp>
        <p:nvSpPr>
          <p:cNvPr id="52" name="Freeform: Shape 20">
            <a:extLst>
              <a:ext uri="{FF2B5EF4-FFF2-40B4-BE49-F238E27FC236}">
                <a16:creationId xmlns:a16="http://schemas.microsoft.com/office/drawing/2014/main" id="{CCD8ECDC-75ED-75EF-3E04-026F63451EDD}"/>
              </a:ext>
            </a:extLst>
          </p:cNvPr>
          <p:cNvSpPr/>
          <p:nvPr/>
        </p:nvSpPr>
        <p:spPr>
          <a:xfrm>
            <a:off x="-8453063" y="3864123"/>
            <a:ext cx="762906" cy="980874"/>
          </a:xfrm>
          <a:custGeom>
            <a:avLst/>
            <a:gdLst>
              <a:gd name="f0" fmla="val 10800000"/>
              <a:gd name="f1" fmla="val 5400000"/>
              <a:gd name="f2" fmla="val 180"/>
              <a:gd name="f3" fmla="val w"/>
              <a:gd name="f4" fmla="val h"/>
              <a:gd name="f5" fmla="val 0"/>
              <a:gd name="f6" fmla="val 886122"/>
              <a:gd name="f7" fmla="val 1139288"/>
              <a:gd name="f8" fmla="val 688032"/>
              <a:gd name="f9" fmla="val 636352"/>
              <a:gd name="f10" fmla="val 671021"/>
              <a:gd name="f11" fmla="val 617117"/>
              <a:gd name="f12" fmla="val 641254"/>
              <a:gd name="f13" fmla="val 615040"/>
              <a:gd name="f14" fmla="val 621721"/>
              <a:gd name="f15" fmla="val 631655"/>
              <a:gd name="f16" fmla="val 373936"/>
              <a:gd name="f17" fmla="val 842701"/>
              <a:gd name="f18" fmla="val 270538"/>
              <a:gd name="f19" fmla="val 751815"/>
              <a:gd name="f20" fmla="val 251352"/>
              <a:gd name="f21" fmla="val 735053"/>
              <a:gd name="f22" fmla="val 222622"/>
              <a:gd name="f23" fmla="val 736189"/>
              <a:gd name="f24" fmla="val 204969"/>
              <a:gd name="f25" fmla="val 754585"/>
              <a:gd name="f26" fmla="val 190925"/>
              <a:gd name="f27" fmla="val 769221"/>
              <a:gd name="f28" fmla="val 181877"/>
              <a:gd name="f29" fmla="val 778666"/>
              <a:gd name="f30" fmla="val 177179"/>
              <a:gd name="f31" fmla="val 791028"/>
              <a:gd name="f32" fmla="val 177722"/>
              <a:gd name="f33" fmla="val 804131"/>
              <a:gd name="f34" fmla="val 178266"/>
              <a:gd name="f35" fmla="val 817185"/>
              <a:gd name="f36" fmla="val 183953"/>
              <a:gd name="f37" fmla="val 829153"/>
              <a:gd name="f38" fmla="val 193792"/>
              <a:gd name="f39" fmla="val 837806"/>
              <a:gd name="f40" fmla="val 321217"/>
              <a:gd name="f41" fmla="val 949758"/>
              <a:gd name="f42" fmla="val 336052"/>
              <a:gd name="f43" fmla="val 962812"/>
              <a:gd name="f44" fmla="val 354743"/>
              <a:gd name="f45" fmla="val 969389"/>
              <a:gd name="f46" fmla="val 373435"/>
              <a:gd name="f47" fmla="val 391879"/>
              <a:gd name="f48" fmla="val 410324"/>
              <a:gd name="f49" fmla="val 963010"/>
              <a:gd name="f50" fmla="val 425059"/>
              <a:gd name="f51" fmla="val 950302"/>
              <a:gd name="f52" fmla="val 695390"/>
              <a:gd name="f53" fmla="val 717102"/>
              <a:gd name="f54" fmla="val 705081"/>
              <a:gd name="f55" fmla="val 708745"/>
              <a:gd name="f56" fmla="val 710868"/>
              <a:gd name="f57" fmla="val 697126"/>
              <a:gd name="f58" fmla="val 711708"/>
              <a:gd name="f59" fmla="val 684319"/>
              <a:gd name="f60" fmla="val 712549"/>
              <a:gd name="f61" fmla="val 671561"/>
              <a:gd name="f62" fmla="val 708346"/>
              <a:gd name="f63" fmla="val 659297"/>
              <a:gd name="f64" fmla="val 699890"/>
              <a:gd name="f65" fmla="val 649705"/>
              <a:gd name="f66" fmla="val 688071"/>
              <a:gd name="f67" fmla="val 636304"/>
              <a:gd name="f68" fmla="val 674681"/>
              <a:gd name="f69" fmla="val 693169"/>
              <a:gd name="f70" fmla="val 404388"/>
              <a:gd name="f71" fmla="val 926267"/>
              <a:gd name="f72" fmla="val 386587"/>
              <a:gd name="f73" fmla="val 941745"/>
              <a:gd name="f74" fmla="val 359786"/>
              <a:gd name="f75" fmla="val 941595"/>
              <a:gd name="f76" fmla="val 342082"/>
              <a:gd name="f77" fmla="val 925971"/>
              <a:gd name="f78" fmla="val 214658"/>
              <a:gd name="f79" fmla="val 814019"/>
              <a:gd name="f80" fmla="val 211395"/>
              <a:gd name="f81" fmla="val 811151"/>
              <a:gd name="f82" fmla="val 209515"/>
              <a:gd name="f83" fmla="val 807195"/>
              <a:gd name="f84" fmla="val 209317"/>
              <a:gd name="f85" fmla="val 802844"/>
              <a:gd name="f86" fmla="val 209120"/>
              <a:gd name="f87" fmla="val 798492"/>
              <a:gd name="f88" fmla="val 210653"/>
              <a:gd name="f89" fmla="val 794339"/>
              <a:gd name="f90" fmla="val 213719"/>
              <a:gd name="f91" fmla="val 791223"/>
              <a:gd name="f92" fmla="val 227763"/>
              <a:gd name="f93" fmla="val 776587"/>
              <a:gd name="f94" fmla="val 230878"/>
              <a:gd name="f95" fmla="val 773324"/>
              <a:gd name="f96" fmla="val 235031"/>
              <a:gd name="f97" fmla="val 771692"/>
              <a:gd name="f98" fmla="val 239185"/>
              <a:gd name="f99" fmla="val 242894"/>
              <a:gd name="f100" fmla="val 246652"/>
              <a:gd name="f101" fmla="val 772977"/>
              <a:gd name="f102" fmla="val 249618"/>
              <a:gd name="f103" fmla="val 775648"/>
              <a:gd name="f104" fmla="val 353016"/>
              <a:gd name="f105" fmla="val 866534"/>
              <a:gd name="f106" fmla="val 364637"/>
              <a:gd name="f107" fmla="val 876869"/>
              <a:gd name="f108" fmla="val 382536"/>
              <a:gd name="f109" fmla="val 877017"/>
              <a:gd name="f110" fmla="val 394454"/>
              <a:gd name="f111" fmla="val 866880"/>
              <a:gd name="f112" fmla="val 642239"/>
              <a:gd name="f113" fmla="val 655833"/>
              <a:gd name="f114" fmla="val 648816"/>
              <a:gd name="f115" fmla="val 650245"/>
              <a:gd name="f116" fmla="val 658705"/>
              <a:gd name="f117" fmla="val 650987"/>
              <a:gd name="f118" fmla="val 664342"/>
              <a:gd name="f119" fmla="val 657366"/>
              <a:gd name="f120" fmla="val 676161"/>
              <a:gd name="f121" fmla="val 670766"/>
              <a:gd name="f122" fmla="val 679029"/>
              <a:gd name="f123" fmla="val 673931"/>
              <a:gd name="f124" fmla="val 680414"/>
              <a:gd name="f125" fmla="val 678035"/>
              <a:gd name="f126" fmla="val 680117"/>
              <a:gd name="f127" fmla="val 682338"/>
              <a:gd name="f128" fmla="val 680166"/>
              <a:gd name="f129" fmla="val 682288"/>
              <a:gd name="f130" fmla="val 679870"/>
              <a:gd name="f131" fmla="val 686491"/>
              <a:gd name="f132" fmla="val 677891"/>
              <a:gd name="f133" fmla="val 690398"/>
              <a:gd name="f134" fmla="val 674727"/>
              <a:gd name="f135" fmla="val 693166"/>
              <a:gd name="f136" fmla="val 807004"/>
              <a:gd name="f137" fmla="val 443057"/>
              <a:gd name="f138" fmla="val 727886"/>
              <a:gd name="f139" fmla="val 284822"/>
              <a:gd name="f140" fmla="val 127778"/>
              <a:gd name="f141" fmla="val 600107"/>
              <a:gd name="f142" fmla="val 443061"/>
              <a:gd name="f143" fmla="val 286015"/>
              <a:gd name="f144" fmla="val 158236"/>
              <a:gd name="f145" fmla="val 79118"/>
              <a:gd name="f146" fmla="val 35504"/>
              <a:gd name="f147" fmla="val 478561"/>
              <a:gd name="f148" fmla="val 522174"/>
              <a:gd name="f149" fmla="val 1060171"/>
              <a:gd name="f150" fmla="val 1103785"/>
              <a:gd name="f151" fmla="val 1139289"/>
              <a:gd name="f152" fmla="val 850618"/>
              <a:gd name="f153" fmla="val 850667"/>
              <a:gd name="f154" fmla="val 189883"/>
              <a:gd name="f155" fmla="val 145234"/>
              <a:gd name="f156" fmla="val 303468"/>
              <a:gd name="f157" fmla="val 31647"/>
              <a:gd name="f158" fmla="val 582655"/>
              <a:gd name="f159" fmla="val 696239"/>
              <a:gd name="f160" fmla="val 145230"/>
              <a:gd name="f161" fmla="val 617121"/>
              <a:gd name="f162" fmla="val 188843"/>
              <a:gd name="f163" fmla="val 538992"/>
              <a:gd name="f164" fmla="val 110764"/>
              <a:gd name="f165" fmla="val 347131"/>
              <a:gd name="f166" fmla="val 269001"/>
              <a:gd name="f167" fmla="val 585474"/>
              <a:gd name="f168" fmla="val 300649"/>
              <a:gd name="f169" fmla="val 206299"/>
              <a:gd name="f170" fmla="val 364537"/>
              <a:gd name="f171" fmla="val 142411"/>
              <a:gd name="f172" fmla="val 521586"/>
              <a:gd name="f173" fmla="val 854475"/>
              <a:gd name="f174" fmla="val 1086330"/>
              <a:gd name="f175" fmla="val 833163"/>
              <a:gd name="f176" fmla="val 1107642"/>
              <a:gd name="f177" fmla="val 52960"/>
              <a:gd name="f178" fmla="val 496016"/>
              <a:gd name="f179" fmla="val 474704"/>
              <a:gd name="f180" fmla="+- 0 0 -90"/>
              <a:gd name="f181" fmla="*/ f3 1 886122"/>
              <a:gd name="f182" fmla="*/ f4 1 1139288"/>
              <a:gd name="f183" fmla="val f5"/>
              <a:gd name="f184" fmla="val f6"/>
              <a:gd name="f185" fmla="val f7"/>
              <a:gd name="f186" fmla="*/ f180 f0 1"/>
              <a:gd name="f187" fmla="+- f185 0 f183"/>
              <a:gd name="f188" fmla="+- f184 0 f183"/>
              <a:gd name="f189" fmla="*/ f186 1 f2"/>
              <a:gd name="f190" fmla="*/ f188 1 886122"/>
              <a:gd name="f191" fmla="*/ f187 1 1139288"/>
              <a:gd name="f192" fmla="*/ 688032 f188 1"/>
              <a:gd name="f193" fmla="*/ 636352 f187 1"/>
              <a:gd name="f194" fmla="*/ 621721 f188 1"/>
              <a:gd name="f195" fmla="*/ 631655 f187 1"/>
              <a:gd name="f196" fmla="*/ 373936 f188 1"/>
              <a:gd name="f197" fmla="*/ 842701 f187 1"/>
              <a:gd name="f198" fmla="*/ 270538 f188 1"/>
              <a:gd name="f199" fmla="*/ 751815 f187 1"/>
              <a:gd name="f200" fmla="*/ 204969 f188 1"/>
              <a:gd name="f201" fmla="*/ 754585 f187 1"/>
              <a:gd name="f202" fmla="*/ 190925 f188 1"/>
              <a:gd name="f203" fmla="*/ 769221 f187 1"/>
              <a:gd name="f204" fmla="*/ 177722 f188 1"/>
              <a:gd name="f205" fmla="*/ 804131 f187 1"/>
              <a:gd name="f206" fmla="*/ 193792 f188 1"/>
              <a:gd name="f207" fmla="*/ 837806 f187 1"/>
              <a:gd name="f208" fmla="*/ 321217 f188 1"/>
              <a:gd name="f209" fmla="*/ 949758 f187 1"/>
              <a:gd name="f210" fmla="*/ 373435 f188 1"/>
              <a:gd name="f211" fmla="*/ 969389 f187 1"/>
              <a:gd name="f212" fmla="*/ 425059 f188 1"/>
              <a:gd name="f213" fmla="*/ 950302 f187 1"/>
              <a:gd name="f214" fmla="*/ 695390 f188 1"/>
              <a:gd name="f215" fmla="*/ 717102 f187 1"/>
              <a:gd name="f216" fmla="*/ 711708 f188 1"/>
              <a:gd name="f217" fmla="*/ 684319 f187 1"/>
              <a:gd name="f218" fmla="*/ 699890 f188 1"/>
              <a:gd name="f219" fmla="*/ 649705 f187 1"/>
              <a:gd name="f220" fmla="*/ 688071 f188 1"/>
              <a:gd name="f221" fmla="*/ 636304 f187 1"/>
              <a:gd name="f222" fmla="*/ 674681 f188 1"/>
              <a:gd name="f223" fmla="*/ 693169 f187 1"/>
              <a:gd name="f224" fmla="*/ 404388 f188 1"/>
              <a:gd name="f225" fmla="*/ 926267 f187 1"/>
              <a:gd name="f226" fmla="*/ 342082 f188 1"/>
              <a:gd name="f227" fmla="*/ 925971 f187 1"/>
              <a:gd name="f228" fmla="*/ 214658 f188 1"/>
              <a:gd name="f229" fmla="*/ 814019 f187 1"/>
              <a:gd name="f230" fmla="*/ 209317 f188 1"/>
              <a:gd name="f231" fmla="*/ 802844 f187 1"/>
              <a:gd name="f232" fmla="*/ 213719 f188 1"/>
              <a:gd name="f233" fmla="*/ 791223 f187 1"/>
              <a:gd name="f234" fmla="*/ 227763 f188 1"/>
              <a:gd name="f235" fmla="*/ 776587 f187 1"/>
              <a:gd name="f236" fmla="*/ 239185 f188 1"/>
              <a:gd name="f237" fmla="*/ 771692 f187 1"/>
              <a:gd name="f238" fmla="*/ 249618 f188 1"/>
              <a:gd name="f239" fmla="*/ 775648 f187 1"/>
              <a:gd name="f240" fmla="*/ 353016 f188 1"/>
              <a:gd name="f241" fmla="*/ 866534 f187 1"/>
              <a:gd name="f242" fmla="*/ 394454 f188 1"/>
              <a:gd name="f243" fmla="*/ 866880 f187 1"/>
              <a:gd name="f244" fmla="*/ 642239 f188 1"/>
              <a:gd name="f245" fmla="*/ 655833 f187 1"/>
              <a:gd name="f246" fmla="*/ 664342 f188 1"/>
              <a:gd name="f247" fmla="*/ 657366 f187 1"/>
              <a:gd name="f248" fmla="*/ 676161 f188 1"/>
              <a:gd name="f249" fmla="*/ 670766 f187 1"/>
              <a:gd name="f250" fmla="*/ 680117 f188 1"/>
              <a:gd name="f251" fmla="*/ 682338 f187 1"/>
              <a:gd name="f252" fmla="*/ 680166 f188 1"/>
              <a:gd name="f253" fmla="*/ 682288 f187 1"/>
              <a:gd name="f254" fmla="*/ 674727 f188 1"/>
              <a:gd name="f255" fmla="*/ 693166 f187 1"/>
              <a:gd name="f256" fmla="*/ 807004 f188 1"/>
              <a:gd name="f257" fmla="*/ 443057 f187 1"/>
              <a:gd name="f258" fmla="*/ 727886 f188 1"/>
              <a:gd name="f259" fmla="*/ 284822 f187 1"/>
              <a:gd name="f260" fmla="*/ 443061 f188 1"/>
              <a:gd name="f261" fmla="*/ 0 f187 1"/>
              <a:gd name="f262" fmla="*/ 158236 f188 1"/>
              <a:gd name="f263" fmla="*/ 79118 f188 1"/>
              <a:gd name="f264" fmla="*/ 0 f188 1"/>
              <a:gd name="f265" fmla="*/ 522174 f187 1"/>
              <a:gd name="f266" fmla="*/ 1060171 f187 1"/>
              <a:gd name="f267" fmla="*/ 1139289 f187 1"/>
              <a:gd name="f268" fmla="*/ 886122 f188 1"/>
              <a:gd name="f269" fmla="*/ 189883 f188 1"/>
              <a:gd name="f270" fmla="*/ 31647 f187 1"/>
              <a:gd name="f271" fmla="*/ 696239 f188 1"/>
              <a:gd name="f272" fmla="*/ 617121 f188 1"/>
              <a:gd name="f273" fmla="*/ 110764 f187 1"/>
              <a:gd name="f274" fmla="*/ 269001 f188 1"/>
              <a:gd name="f275" fmla="*/ 585474 f188 1"/>
              <a:gd name="f276" fmla="*/ 300649 f188 1"/>
              <a:gd name="f277" fmla="*/ 142411 f187 1"/>
              <a:gd name="f278" fmla="*/ 854475 f188 1"/>
              <a:gd name="f279" fmla="*/ 1107642 f187 1"/>
              <a:gd name="f280" fmla="*/ 31647 f188 1"/>
              <a:gd name="f281" fmla="*/ 474704 f187 1"/>
              <a:gd name="f282" fmla="+- f189 0 f1"/>
              <a:gd name="f283" fmla="*/ f192 1 886122"/>
              <a:gd name="f284" fmla="*/ f193 1 1139288"/>
              <a:gd name="f285" fmla="*/ f194 1 886122"/>
              <a:gd name="f286" fmla="*/ f195 1 1139288"/>
              <a:gd name="f287" fmla="*/ f196 1 886122"/>
              <a:gd name="f288" fmla="*/ f197 1 1139288"/>
              <a:gd name="f289" fmla="*/ f198 1 886122"/>
              <a:gd name="f290" fmla="*/ f199 1 1139288"/>
              <a:gd name="f291" fmla="*/ f200 1 886122"/>
              <a:gd name="f292" fmla="*/ f201 1 1139288"/>
              <a:gd name="f293" fmla="*/ f202 1 886122"/>
              <a:gd name="f294" fmla="*/ f203 1 1139288"/>
              <a:gd name="f295" fmla="*/ f204 1 886122"/>
              <a:gd name="f296" fmla="*/ f205 1 1139288"/>
              <a:gd name="f297" fmla="*/ f206 1 886122"/>
              <a:gd name="f298" fmla="*/ f207 1 1139288"/>
              <a:gd name="f299" fmla="*/ f208 1 886122"/>
              <a:gd name="f300" fmla="*/ f209 1 1139288"/>
              <a:gd name="f301" fmla="*/ f210 1 886122"/>
              <a:gd name="f302" fmla="*/ f211 1 1139288"/>
              <a:gd name="f303" fmla="*/ f212 1 886122"/>
              <a:gd name="f304" fmla="*/ f213 1 1139288"/>
              <a:gd name="f305" fmla="*/ f214 1 886122"/>
              <a:gd name="f306" fmla="*/ f215 1 1139288"/>
              <a:gd name="f307" fmla="*/ f216 1 886122"/>
              <a:gd name="f308" fmla="*/ f217 1 1139288"/>
              <a:gd name="f309" fmla="*/ f218 1 886122"/>
              <a:gd name="f310" fmla="*/ f219 1 1139288"/>
              <a:gd name="f311" fmla="*/ f220 1 886122"/>
              <a:gd name="f312" fmla="*/ f221 1 1139288"/>
              <a:gd name="f313" fmla="*/ f222 1 886122"/>
              <a:gd name="f314" fmla="*/ f223 1 1139288"/>
              <a:gd name="f315" fmla="*/ f224 1 886122"/>
              <a:gd name="f316" fmla="*/ f225 1 1139288"/>
              <a:gd name="f317" fmla="*/ f226 1 886122"/>
              <a:gd name="f318" fmla="*/ f227 1 1139288"/>
              <a:gd name="f319" fmla="*/ f228 1 886122"/>
              <a:gd name="f320" fmla="*/ f229 1 1139288"/>
              <a:gd name="f321" fmla="*/ f230 1 886122"/>
              <a:gd name="f322" fmla="*/ f231 1 1139288"/>
              <a:gd name="f323" fmla="*/ f232 1 886122"/>
              <a:gd name="f324" fmla="*/ f233 1 1139288"/>
              <a:gd name="f325" fmla="*/ f234 1 886122"/>
              <a:gd name="f326" fmla="*/ f235 1 1139288"/>
              <a:gd name="f327" fmla="*/ f236 1 886122"/>
              <a:gd name="f328" fmla="*/ f237 1 1139288"/>
              <a:gd name="f329" fmla="*/ f238 1 886122"/>
              <a:gd name="f330" fmla="*/ f239 1 1139288"/>
              <a:gd name="f331" fmla="*/ f240 1 886122"/>
              <a:gd name="f332" fmla="*/ f241 1 1139288"/>
              <a:gd name="f333" fmla="*/ f242 1 886122"/>
              <a:gd name="f334" fmla="*/ f243 1 1139288"/>
              <a:gd name="f335" fmla="*/ f244 1 886122"/>
              <a:gd name="f336" fmla="*/ f245 1 1139288"/>
              <a:gd name="f337" fmla="*/ f246 1 886122"/>
              <a:gd name="f338" fmla="*/ f247 1 1139288"/>
              <a:gd name="f339" fmla="*/ f248 1 886122"/>
              <a:gd name="f340" fmla="*/ f249 1 1139288"/>
              <a:gd name="f341" fmla="*/ f250 1 886122"/>
              <a:gd name="f342" fmla="*/ f251 1 1139288"/>
              <a:gd name="f343" fmla="*/ f252 1 886122"/>
              <a:gd name="f344" fmla="*/ f253 1 1139288"/>
              <a:gd name="f345" fmla="*/ f254 1 886122"/>
              <a:gd name="f346" fmla="*/ f255 1 1139288"/>
              <a:gd name="f347" fmla="*/ f256 1 886122"/>
              <a:gd name="f348" fmla="*/ f257 1 1139288"/>
              <a:gd name="f349" fmla="*/ f258 1 886122"/>
              <a:gd name="f350" fmla="*/ f259 1 1139288"/>
              <a:gd name="f351" fmla="*/ f260 1 886122"/>
              <a:gd name="f352" fmla="*/ f261 1 1139288"/>
              <a:gd name="f353" fmla="*/ f262 1 886122"/>
              <a:gd name="f354" fmla="*/ f263 1 886122"/>
              <a:gd name="f355" fmla="*/ f264 1 886122"/>
              <a:gd name="f356" fmla="*/ f265 1 1139288"/>
              <a:gd name="f357" fmla="*/ f266 1 1139288"/>
              <a:gd name="f358" fmla="*/ f267 1 1139288"/>
              <a:gd name="f359" fmla="*/ f268 1 886122"/>
              <a:gd name="f360" fmla="*/ f269 1 886122"/>
              <a:gd name="f361" fmla="*/ f270 1 1139288"/>
              <a:gd name="f362" fmla="*/ f271 1 886122"/>
              <a:gd name="f363" fmla="*/ f272 1 886122"/>
              <a:gd name="f364" fmla="*/ f273 1 1139288"/>
              <a:gd name="f365" fmla="*/ f274 1 886122"/>
              <a:gd name="f366" fmla="*/ f275 1 886122"/>
              <a:gd name="f367" fmla="*/ f276 1 886122"/>
              <a:gd name="f368" fmla="*/ f277 1 1139288"/>
              <a:gd name="f369" fmla="*/ f278 1 886122"/>
              <a:gd name="f370" fmla="*/ f279 1 1139288"/>
              <a:gd name="f371" fmla="*/ f280 1 886122"/>
              <a:gd name="f372" fmla="*/ f281 1 1139288"/>
              <a:gd name="f373" fmla="*/ f183 1 f190"/>
              <a:gd name="f374" fmla="*/ f184 1 f190"/>
              <a:gd name="f375" fmla="*/ f183 1 f191"/>
              <a:gd name="f376" fmla="*/ f185 1 f191"/>
              <a:gd name="f377" fmla="*/ f283 1 f190"/>
              <a:gd name="f378" fmla="*/ f284 1 f191"/>
              <a:gd name="f379" fmla="*/ f285 1 f190"/>
              <a:gd name="f380" fmla="*/ f286 1 f191"/>
              <a:gd name="f381" fmla="*/ f287 1 f190"/>
              <a:gd name="f382" fmla="*/ f288 1 f191"/>
              <a:gd name="f383" fmla="*/ f289 1 f190"/>
              <a:gd name="f384" fmla="*/ f290 1 f191"/>
              <a:gd name="f385" fmla="*/ f291 1 f190"/>
              <a:gd name="f386" fmla="*/ f292 1 f191"/>
              <a:gd name="f387" fmla="*/ f293 1 f190"/>
              <a:gd name="f388" fmla="*/ f294 1 f191"/>
              <a:gd name="f389" fmla="*/ f295 1 f190"/>
              <a:gd name="f390" fmla="*/ f296 1 f191"/>
              <a:gd name="f391" fmla="*/ f297 1 f190"/>
              <a:gd name="f392" fmla="*/ f298 1 f191"/>
              <a:gd name="f393" fmla="*/ f299 1 f190"/>
              <a:gd name="f394" fmla="*/ f300 1 f191"/>
              <a:gd name="f395" fmla="*/ f301 1 f190"/>
              <a:gd name="f396" fmla="*/ f302 1 f191"/>
              <a:gd name="f397" fmla="*/ f303 1 f190"/>
              <a:gd name="f398" fmla="*/ f304 1 f191"/>
              <a:gd name="f399" fmla="*/ f305 1 f190"/>
              <a:gd name="f400" fmla="*/ f306 1 f191"/>
              <a:gd name="f401" fmla="*/ f307 1 f190"/>
              <a:gd name="f402" fmla="*/ f308 1 f191"/>
              <a:gd name="f403" fmla="*/ f309 1 f190"/>
              <a:gd name="f404" fmla="*/ f310 1 f191"/>
              <a:gd name="f405" fmla="*/ f311 1 f190"/>
              <a:gd name="f406" fmla="*/ f312 1 f191"/>
              <a:gd name="f407" fmla="*/ f313 1 f190"/>
              <a:gd name="f408" fmla="*/ f314 1 f191"/>
              <a:gd name="f409" fmla="*/ f315 1 f190"/>
              <a:gd name="f410" fmla="*/ f316 1 f191"/>
              <a:gd name="f411" fmla="*/ f317 1 f190"/>
              <a:gd name="f412" fmla="*/ f318 1 f191"/>
              <a:gd name="f413" fmla="*/ f319 1 f190"/>
              <a:gd name="f414" fmla="*/ f320 1 f191"/>
              <a:gd name="f415" fmla="*/ f321 1 f190"/>
              <a:gd name="f416" fmla="*/ f322 1 f191"/>
              <a:gd name="f417" fmla="*/ f323 1 f190"/>
              <a:gd name="f418" fmla="*/ f324 1 f191"/>
              <a:gd name="f419" fmla="*/ f325 1 f190"/>
              <a:gd name="f420" fmla="*/ f326 1 f191"/>
              <a:gd name="f421" fmla="*/ f327 1 f190"/>
              <a:gd name="f422" fmla="*/ f328 1 f191"/>
              <a:gd name="f423" fmla="*/ f329 1 f190"/>
              <a:gd name="f424" fmla="*/ f330 1 f191"/>
              <a:gd name="f425" fmla="*/ f331 1 f190"/>
              <a:gd name="f426" fmla="*/ f332 1 f191"/>
              <a:gd name="f427" fmla="*/ f333 1 f190"/>
              <a:gd name="f428" fmla="*/ f334 1 f191"/>
              <a:gd name="f429" fmla="*/ f335 1 f190"/>
              <a:gd name="f430" fmla="*/ f336 1 f191"/>
              <a:gd name="f431" fmla="*/ f337 1 f190"/>
              <a:gd name="f432" fmla="*/ f338 1 f191"/>
              <a:gd name="f433" fmla="*/ f339 1 f190"/>
              <a:gd name="f434" fmla="*/ f340 1 f191"/>
              <a:gd name="f435" fmla="*/ f341 1 f190"/>
              <a:gd name="f436" fmla="*/ f342 1 f191"/>
              <a:gd name="f437" fmla="*/ f343 1 f190"/>
              <a:gd name="f438" fmla="*/ f344 1 f191"/>
              <a:gd name="f439" fmla="*/ f345 1 f190"/>
              <a:gd name="f440" fmla="*/ f346 1 f191"/>
              <a:gd name="f441" fmla="*/ f347 1 f190"/>
              <a:gd name="f442" fmla="*/ f348 1 f191"/>
              <a:gd name="f443" fmla="*/ f349 1 f190"/>
              <a:gd name="f444" fmla="*/ f350 1 f191"/>
              <a:gd name="f445" fmla="*/ f351 1 f190"/>
              <a:gd name="f446" fmla="*/ f352 1 f191"/>
              <a:gd name="f447" fmla="*/ f353 1 f190"/>
              <a:gd name="f448" fmla="*/ f354 1 f190"/>
              <a:gd name="f449" fmla="*/ f355 1 f190"/>
              <a:gd name="f450" fmla="*/ f356 1 f191"/>
              <a:gd name="f451" fmla="*/ f357 1 f191"/>
              <a:gd name="f452" fmla="*/ f358 1 f191"/>
              <a:gd name="f453" fmla="*/ f359 1 f190"/>
              <a:gd name="f454" fmla="*/ f360 1 f190"/>
              <a:gd name="f455" fmla="*/ f361 1 f191"/>
              <a:gd name="f456" fmla="*/ f362 1 f190"/>
              <a:gd name="f457" fmla="*/ f363 1 f190"/>
              <a:gd name="f458" fmla="*/ f364 1 f191"/>
              <a:gd name="f459" fmla="*/ f365 1 f190"/>
              <a:gd name="f460" fmla="*/ f366 1 f190"/>
              <a:gd name="f461" fmla="*/ f367 1 f190"/>
              <a:gd name="f462" fmla="*/ f368 1 f191"/>
              <a:gd name="f463" fmla="*/ f369 1 f190"/>
              <a:gd name="f464" fmla="*/ f370 1 f191"/>
              <a:gd name="f465" fmla="*/ f371 1 f190"/>
              <a:gd name="f466" fmla="*/ f372 1 f191"/>
              <a:gd name="f467" fmla="*/ f373 f181 1"/>
              <a:gd name="f468" fmla="*/ f374 f181 1"/>
              <a:gd name="f469" fmla="*/ f376 f182 1"/>
              <a:gd name="f470" fmla="*/ f375 f182 1"/>
              <a:gd name="f471" fmla="*/ f377 f181 1"/>
              <a:gd name="f472" fmla="*/ f378 f182 1"/>
              <a:gd name="f473" fmla="*/ f379 f181 1"/>
              <a:gd name="f474" fmla="*/ f380 f182 1"/>
              <a:gd name="f475" fmla="*/ f381 f181 1"/>
              <a:gd name="f476" fmla="*/ f382 f182 1"/>
              <a:gd name="f477" fmla="*/ f383 f181 1"/>
              <a:gd name="f478" fmla="*/ f384 f182 1"/>
              <a:gd name="f479" fmla="*/ f385 f181 1"/>
              <a:gd name="f480" fmla="*/ f386 f182 1"/>
              <a:gd name="f481" fmla="*/ f387 f181 1"/>
              <a:gd name="f482" fmla="*/ f388 f182 1"/>
              <a:gd name="f483" fmla="*/ f389 f181 1"/>
              <a:gd name="f484" fmla="*/ f390 f182 1"/>
              <a:gd name="f485" fmla="*/ f391 f181 1"/>
              <a:gd name="f486" fmla="*/ f392 f182 1"/>
              <a:gd name="f487" fmla="*/ f393 f181 1"/>
              <a:gd name="f488" fmla="*/ f394 f182 1"/>
              <a:gd name="f489" fmla="*/ f395 f181 1"/>
              <a:gd name="f490" fmla="*/ f396 f182 1"/>
              <a:gd name="f491" fmla="*/ f397 f181 1"/>
              <a:gd name="f492" fmla="*/ f398 f182 1"/>
              <a:gd name="f493" fmla="*/ f399 f181 1"/>
              <a:gd name="f494" fmla="*/ f400 f182 1"/>
              <a:gd name="f495" fmla="*/ f401 f181 1"/>
              <a:gd name="f496" fmla="*/ f402 f182 1"/>
              <a:gd name="f497" fmla="*/ f403 f181 1"/>
              <a:gd name="f498" fmla="*/ f404 f182 1"/>
              <a:gd name="f499" fmla="*/ f405 f181 1"/>
              <a:gd name="f500" fmla="*/ f406 f182 1"/>
              <a:gd name="f501" fmla="*/ f407 f181 1"/>
              <a:gd name="f502" fmla="*/ f408 f182 1"/>
              <a:gd name="f503" fmla="*/ f409 f181 1"/>
              <a:gd name="f504" fmla="*/ f410 f182 1"/>
              <a:gd name="f505" fmla="*/ f411 f181 1"/>
              <a:gd name="f506" fmla="*/ f412 f182 1"/>
              <a:gd name="f507" fmla="*/ f413 f181 1"/>
              <a:gd name="f508" fmla="*/ f414 f182 1"/>
              <a:gd name="f509" fmla="*/ f415 f181 1"/>
              <a:gd name="f510" fmla="*/ f416 f182 1"/>
              <a:gd name="f511" fmla="*/ f417 f181 1"/>
              <a:gd name="f512" fmla="*/ f418 f182 1"/>
              <a:gd name="f513" fmla="*/ f419 f181 1"/>
              <a:gd name="f514" fmla="*/ f420 f182 1"/>
              <a:gd name="f515" fmla="*/ f421 f181 1"/>
              <a:gd name="f516" fmla="*/ f422 f182 1"/>
              <a:gd name="f517" fmla="*/ f423 f181 1"/>
              <a:gd name="f518" fmla="*/ f424 f182 1"/>
              <a:gd name="f519" fmla="*/ f425 f181 1"/>
              <a:gd name="f520" fmla="*/ f426 f182 1"/>
              <a:gd name="f521" fmla="*/ f427 f181 1"/>
              <a:gd name="f522" fmla="*/ f428 f182 1"/>
              <a:gd name="f523" fmla="*/ f429 f181 1"/>
              <a:gd name="f524" fmla="*/ f430 f182 1"/>
              <a:gd name="f525" fmla="*/ f431 f181 1"/>
              <a:gd name="f526" fmla="*/ f432 f182 1"/>
              <a:gd name="f527" fmla="*/ f433 f181 1"/>
              <a:gd name="f528" fmla="*/ f434 f182 1"/>
              <a:gd name="f529" fmla="*/ f435 f181 1"/>
              <a:gd name="f530" fmla="*/ f436 f182 1"/>
              <a:gd name="f531" fmla="*/ f437 f181 1"/>
              <a:gd name="f532" fmla="*/ f438 f182 1"/>
              <a:gd name="f533" fmla="*/ f439 f181 1"/>
              <a:gd name="f534" fmla="*/ f440 f182 1"/>
              <a:gd name="f535" fmla="*/ f441 f181 1"/>
              <a:gd name="f536" fmla="*/ f442 f182 1"/>
              <a:gd name="f537" fmla="*/ f443 f181 1"/>
              <a:gd name="f538" fmla="*/ f444 f182 1"/>
              <a:gd name="f539" fmla="*/ f445 f181 1"/>
              <a:gd name="f540" fmla="*/ f446 f182 1"/>
              <a:gd name="f541" fmla="*/ f447 f181 1"/>
              <a:gd name="f542" fmla="*/ f448 f181 1"/>
              <a:gd name="f543" fmla="*/ f449 f181 1"/>
              <a:gd name="f544" fmla="*/ f450 f182 1"/>
              <a:gd name="f545" fmla="*/ f451 f182 1"/>
              <a:gd name="f546" fmla="*/ f452 f182 1"/>
              <a:gd name="f547" fmla="*/ f453 f181 1"/>
              <a:gd name="f548" fmla="*/ f454 f181 1"/>
              <a:gd name="f549" fmla="*/ f455 f182 1"/>
              <a:gd name="f550" fmla="*/ f456 f181 1"/>
              <a:gd name="f551" fmla="*/ f457 f181 1"/>
              <a:gd name="f552" fmla="*/ f458 f182 1"/>
              <a:gd name="f553" fmla="*/ f459 f181 1"/>
              <a:gd name="f554" fmla="*/ f460 f181 1"/>
              <a:gd name="f555" fmla="*/ f461 f181 1"/>
              <a:gd name="f556" fmla="*/ f462 f182 1"/>
              <a:gd name="f557" fmla="*/ f463 f181 1"/>
              <a:gd name="f558" fmla="*/ f464 f182 1"/>
              <a:gd name="f559" fmla="*/ f465 f181 1"/>
              <a:gd name="f560" fmla="*/ f466 f182 1"/>
            </a:gdLst>
            <a:ahLst/>
            <a:cxnLst>
              <a:cxn ang="3cd4">
                <a:pos x="hc" y="t"/>
              </a:cxn>
              <a:cxn ang="0">
                <a:pos x="r" y="vc"/>
              </a:cxn>
              <a:cxn ang="cd4">
                <a:pos x="hc" y="b"/>
              </a:cxn>
              <a:cxn ang="cd2">
                <a:pos x="l" y="vc"/>
              </a:cxn>
              <a:cxn ang="f282">
                <a:pos x="f471" y="f472"/>
              </a:cxn>
              <a:cxn ang="f282">
                <a:pos x="f473" y="f474"/>
              </a:cxn>
              <a:cxn ang="f282">
                <a:pos x="f475" y="f476"/>
              </a:cxn>
              <a:cxn ang="f282">
                <a:pos x="f477" y="f478"/>
              </a:cxn>
              <a:cxn ang="f282">
                <a:pos x="f479" y="f480"/>
              </a:cxn>
              <a:cxn ang="f282">
                <a:pos x="f481" y="f482"/>
              </a:cxn>
              <a:cxn ang="f282">
                <a:pos x="f483" y="f484"/>
              </a:cxn>
              <a:cxn ang="f282">
                <a:pos x="f485" y="f486"/>
              </a:cxn>
              <a:cxn ang="f282">
                <a:pos x="f487" y="f488"/>
              </a:cxn>
              <a:cxn ang="f282">
                <a:pos x="f489" y="f490"/>
              </a:cxn>
              <a:cxn ang="f282">
                <a:pos x="f491" y="f492"/>
              </a:cxn>
              <a:cxn ang="f282">
                <a:pos x="f493" y="f494"/>
              </a:cxn>
              <a:cxn ang="f282">
                <a:pos x="f495" y="f496"/>
              </a:cxn>
              <a:cxn ang="f282">
                <a:pos x="f497" y="f498"/>
              </a:cxn>
              <a:cxn ang="f282">
                <a:pos x="f499" y="f500"/>
              </a:cxn>
              <a:cxn ang="f282">
                <a:pos x="f501" y="f502"/>
              </a:cxn>
              <a:cxn ang="f282">
                <a:pos x="f503" y="f504"/>
              </a:cxn>
              <a:cxn ang="f282">
                <a:pos x="f505" y="f506"/>
              </a:cxn>
              <a:cxn ang="f282">
                <a:pos x="f507" y="f508"/>
              </a:cxn>
              <a:cxn ang="f282">
                <a:pos x="f509" y="f510"/>
              </a:cxn>
              <a:cxn ang="f282">
                <a:pos x="f511" y="f512"/>
              </a:cxn>
              <a:cxn ang="f282">
                <a:pos x="f513" y="f514"/>
              </a:cxn>
              <a:cxn ang="f282">
                <a:pos x="f515" y="f516"/>
              </a:cxn>
              <a:cxn ang="f282">
                <a:pos x="f517" y="f518"/>
              </a:cxn>
              <a:cxn ang="f282">
                <a:pos x="f519" y="f520"/>
              </a:cxn>
              <a:cxn ang="f282">
                <a:pos x="f521" y="f522"/>
              </a:cxn>
              <a:cxn ang="f282">
                <a:pos x="f523" y="f524"/>
              </a:cxn>
              <a:cxn ang="f282">
                <a:pos x="f525" y="f526"/>
              </a:cxn>
              <a:cxn ang="f282">
                <a:pos x="f527" y="f528"/>
              </a:cxn>
              <a:cxn ang="f282">
                <a:pos x="f529" y="f530"/>
              </a:cxn>
              <a:cxn ang="f282">
                <a:pos x="f531" y="f532"/>
              </a:cxn>
              <a:cxn ang="f282">
                <a:pos x="f533" y="f534"/>
              </a:cxn>
              <a:cxn ang="f282">
                <a:pos x="f535" y="f536"/>
              </a:cxn>
              <a:cxn ang="f282">
                <a:pos x="f537" y="f536"/>
              </a:cxn>
              <a:cxn ang="f282">
                <a:pos x="f537" y="f538"/>
              </a:cxn>
              <a:cxn ang="f282">
                <a:pos x="f539" y="f540"/>
              </a:cxn>
              <a:cxn ang="f282">
                <a:pos x="f541" y="f538"/>
              </a:cxn>
              <a:cxn ang="f282">
                <a:pos x="f541" y="f536"/>
              </a:cxn>
              <a:cxn ang="f282">
                <a:pos x="f542" y="f536"/>
              </a:cxn>
              <a:cxn ang="f282">
                <a:pos x="f543" y="f544"/>
              </a:cxn>
              <a:cxn ang="f282">
                <a:pos x="f543" y="f545"/>
              </a:cxn>
              <a:cxn ang="f282">
                <a:pos x="f542" y="f546"/>
              </a:cxn>
              <a:cxn ang="f282">
                <a:pos x="f535" y="f546"/>
              </a:cxn>
              <a:cxn ang="f282">
                <a:pos x="f547" y="f545"/>
              </a:cxn>
              <a:cxn ang="f282">
                <a:pos x="f547" y="f544"/>
              </a:cxn>
              <a:cxn ang="f282">
                <a:pos x="f535" y="f536"/>
              </a:cxn>
              <a:cxn ang="f282">
                <a:pos x="f548" y="f538"/>
              </a:cxn>
              <a:cxn ang="f282">
                <a:pos x="f539" y="f549"/>
              </a:cxn>
              <a:cxn ang="f282">
                <a:pos x="f550" y="f538"/>
              </a:cxn>
              <a:cxn ang="f282">
                <a:pos x="f550" y="f536"/>
              </a:cxn>
              <a:cxn ang="f282">
                <a:pos x="f551" y="f536"/>
              </a:cxn>
              <a:cxn ang="f282">
                <a:pos x="f551" y="f538"/>
              </a:cxn>
              <a:cxn ang="f282">
                <a:pos x="f539" y="f552"/>
              </a:cxn>
              <a:cxn ang="f282">
                <a:pos x="f553" y="f538"/>
              </a:cxn>
              <a:cxn ang="f282">
                <a:pos x="f553" y="f536"/>
              </a:cxn>
              <a:cxn ang="f282">
                <a:pos x="f548" y="f536"/>
              </a:cxn>
              <a:cxn ang="f282">
                <a:pos x="f554" y="f536"/>
              </a:cxn>
              <a:cxn ang="f282">
                <a:pos x="f555" y="f536"/>
              </a:cxn>
              <a:cxn ang="f282">
                <a:pos x="f555" y="f538"/>
              </a:cxn>
              <a:cxn ang="f282">
                <a:pos x="f539" y="f556"/>
              </a:cxn>
              <a:cxn ang="f282">
                <a:pos x="f554" y="f538"/>
              </a:cxn>
              <a:cxn ang="f282">
                <a:pos x="f557" y="f545"/>
              </a:cxn>
              <a:cxn ang="f282">
                <a:pos x="f535" y="f558"/>
              </a:cxn>
              <a:cxn ang="f282">
                <a:pos x="f542" y="f558"/>
              </a:cxn>
              <a:cxn ang="f282">
                <a:pos x="f559" y="f545"/>
              </a:cxn>
              <a:cxn ang="f282">
                <a:pos x="f559" y="f544"/>
              </a:cxn>
              <a:cxn ang="f282">
                <a:pos x="f542" y="f560"/>
              </a:cxn>
              <a:cxn ang="f282">
                <a:pos x="f535" y="f560"/>
              </a:cxn>
              <a:cxn ang="f282">
                <a:pos x="f557" y="f544"/>
              </a:cxn>
            </a:cxnLst>
            <a:rect l="f467" t="f470" r="f468" b="f469"/>
            <a:pathLst>
              <a:path w="886122" h="1139288">
                <a:moveTo>
                  <a:pt x="f8" y="f9"/>
                </a:moveTo>
                <a:cubicBezTo>
                  <a:pt x="f10" y="f11"/>
                  <a:pt x="f12" y="f13"/>
                  <a:pt x="f14" y="f15"/>
                </a:cubicBezTo>
                <a:lnTo>
                  <a:pt x="f16" y="f17"/>
                </a:lnTo>
                <a:lnTo>
                  <a:pt x="f18" y="f19"/>
                </a:lnTo>
                <a:cubicBezTo>
                  <a:pt x="f20" y="f21"/>
                  <a:pt x="f22" y="f23"/>
                  <a:pt x="f24" y="f25"/>
                </a:cubicBezTo>
                <a:lnTo>
                  <a:pt x="f26" y="f27"/>
                </a:lnTo>
                <a:cubicBezTo>
                  <a:pt x="f28" y="f29"/>
                  <a:pt x="f30" y="f31"/>
                  <a:pt x="f32" y="f33"/>
                </a:cubicBezTo>
                <a:cubicBezTo>
                  <a:pt x="f34" y="f35"/>
                  <a:pt x="f36" y="f37"/>
                  <a:pt x="f38" y="f39"/>
                </a:cubicBezTo>
                <a:lnTo>
                  <a:pt x="f40" y="f41"/>
                </a:lnTo>
                <a:cubicBezTo>
                  <a:pt x="f42" y="f43"/>
                  <a:pt x="f44" y="f45"/>
                  <a:pt x="f46" y="f45"/>
                </a:cubicBezTo>
                <a:cubicBezTo>
                  <a:pt x="f47" y="f45"/>
                  <a:pt x="f48" y="f49"/>
                  <a:pt x="f50" y="f51"/>
                </a:cubicBezTo>
                <a:lnTo>
                  <a:pt x="f52" y="f53"/>
                </a:lnTo>
                <a:cubicBezTo>
                  <a:pt x="f54" y="f55"/>
                  <a:pt x="f56" y="f57"/>
                  <a:pt x="f58" y="f59"/>
                </a:cubicBezTo>
                <a:cubicBezTo>
                  <a:pt x="f60" y="f61"/>
                  <a:pt x="f62" y="f63"/>
                  <a:pt x="f64" y="f65"/>
                </a:cubicBezTo>
                <a:lnTo>
                  <a:pt x="f66" y="f67"/>
                </a:lnTo>
                <a:close/>
                <a:moveTo>
                  <a:pt x="f68" y="f69"/>
                </a:moveTo>
                <a:lnTo>
                  <a:pt x="f70" y="f71"/>
                </a:lnTo>
                <a:cubicBezTo>
                  <a:pt x="f72" y="f73"/>
                  <a:pt x="f74" y="f75"/>
                  <a:pt x="f76" y="f77"/>
                </a:cubicBezTo>
                <a:lnTo>
                  <a:pt x="f78" y="f79"/>
                </a:lnTo>
                <a:cubicBezTo>
                  <a:pt x="f80" y="f81"/>
                  <a:pt x="f82" y="f83"/>
                  <a:pt x="f84" y="f85"/>
                </a:cubicBezTo>
                <a:cubicBezTo>
                  <a:pt x="f86" y="f87"/>
                  <a:pt x="f88" y="f89"/>
                  <a:pt x="f90" y="f91"/>
                </a:cubicBezTo>
                <a:lnTo>
                  <a:pt x="f92" y="f93"/>
                </a:lnTo>
                <a:cubicBezTo>
                  <a:pt x="f94" y="f95"/>
                  <a:pt x="f96" y="f97"/>
                  <a:pt x="f98" y="f97"/>
                </a:cubicBezTo>
                <a:cubicBezTo>
                  <a:pt x="f99" y="f97"/>
                  <a:pt x="f100" y="f101"/>
                  <a:pt x="f102" y="f103"/>
                </a:cubicBezTo>
                <a:lnTo>
                  <a:pt x="f104" y="f105"/>
                </a:lnTo>
                <a:cubicBezTo>
                  <a:pt x="f106" y="f107"/>
                  <a:pt x="f108" y="f109"/>
                  <a:pt x="f110" y="f111"/>
                </a:cubicBezTo>
                <a:lnTo>
                  <a:pt x="f112" y="f113"/>
                </a:lnTo>
                <a:cubicBezTo>
                  <a:pt x="f114" y="f115"/>
                  <a:pt x="f116" y="f117"/>
                  <a:pt x="f118" y="f119"/>
                </a:cubicBezTo>
                <a:lnTo>
                  <a:pt x="f120" y="f121"/>
                </a:lnTo>
                <a:cubicBezTo>
                  <a:pt x="f122" y="f123"/>
                  <a:pt x="f124" y="f125"/>
                  <a:pt x="f126" y="f127"/>
                </a:cubicBezTo>
                <a:lnTo>
                  <a:pt x="f128" y="f129"/>
                </a:lnTo>
                <a:cubicBezTo>
                  <a:pt x="f130" y="f131"/>
                  <a:pt x="f132" y="f133"/>
                  <a:pt x="f134" y="f135"/>
                </a:cubicBezTo>
                <a:close/>
                <a:moveTo>
                  <a:pt x="f136" y="f137"/>
                </a:moveTo>
                <a:lnTo>
                  <a:pt x="f138" y="f137"/>
                </a:lnTo>
                <a:lnTo>
                  <a:pt x="f138" y="f139"/>
                </a:lnTo>
                <a:cubicBezTo>
                  <a:pt x="f138" y="f140"/>
                  <a:pt x="f141" y="f5"/>
                  <a:pt x="f142" y="f5"/>
                </a:cubicBezTo>
                <a:cubicBezTo>
                  <a:pt x="f143" y="f5"/>
                  <a:pt x="f144" y="f140"/>
                  <a:pt x="f144" y="f139"/>
                </a:cubicBezTo>
                <a:lnTo>
                  <a:pt x="f144" y="f137"/>
                </a:lnTo>
                <a:lnTo>
                  <a:pt x="f145" y="f137"/>
                </a:lnTo>
                <a:cubicBezTo>
                  <a:pt x="f146" y="f137"/>
                  <a:pt x="f5" y="f147"/>
                  <a:pt x="f5" y="f148"/>
                </a:cubicBezTo>
                <a:lnTo>
                  <a:pt x="f5" y="f149"/>
                </a:lnTo>
                <a:cubicBezTo>
                  <a:pt x="f5" y="f150"/>
                  <a:pt x="f146" y="f151"/>
                  <a:pt x="f145" y="f151"/>
                </a:cubicBezTo>
                <a:lnTo>
                  <a:pt x="f136" y="f151"/>
                </a:lnTo>
                <a:cubicBezTo>
                  <a:pt x="f152" y="f151"/>
                  <a:pt x="f6" y="f150"/>
                  <a:pt x="f6" y="f149"/>
                </a:cubicBezTo>
                <a:lnTo>
                  <a:pt x="f6" y="f148"/>
                </a:lnTo>
                <a:cubicBezTo>
                  <a:pt x="f6" y="f147"/>
                  <a:pt x="f153" y="f137"/>
                  <a:pt x="f136" y="f137"/>
                </a:cubicBezTo>
                <a:close/>
                <a:moveTo>
                  <a:pt x="f154" y="f139"/>
                </a:moveTo>
                <a:cubicBezTo>
                  <a:pt x="f154" y="f155"/>
                  <a:pt x="f156" y="f157"/>
                  <a:pt x="f142" y="f157"/>
                </a:cubicBezTo>
                <a:cubicBezTo>
                  <a:pt x="f158" y="f157"/>
                  <a:pt x="f159" y="f160"/>
                  <a:pt x="f159" y="f139"/>
                </a:cubicBezTo>
                <a:lnTo>
                  <a:pt x="f159" y="f137"/>
                </a:lnTo>
                <a:lnTo>
                  <a:pt x="f161" y="f137"/>
                </a:lnTo>
                <a:lnTo>
                  <a:pt x="f161" y="f139"/>
                </a:lnTo>
                <a:cubicBezTo>
                  <a:pt x="f161" y="f162"/>
                  <a:pt x="f163" y="f164"/>
                  <a:pt x="f142" y="f164"/>
                </a:cubicBezTo>
                <a:cubicBezTo>
                  <a:pt x="f165" y="f164"/>
                  <a:pt x="f166" y="f162"/>
                  <a:pt x="f166" y="f139"/>
                </a:cubicBezTo>
                <a:lnTo>
                  <a:pt x="f166" y="f137"/>
                </a:lnTo>
                <a:lnTo>
                  <a:pt x="f154" y="f137"/>
                </a:lnTo>
                <a:close/>
                <a:moveTo>
                  <a:pt x="f167" y="f137"/>
                </a:moveTo>
                <a:lnTo>
                  <a:pt x="f168" y="f137"/>
                </a:lnTo>
                <a:lnTo>
                  <a:pt x="f168" y="f139"/>
                </a:lnTo>
                <a:cubicBezTo>
                  <a:pt x="f168" y="f169"/>
                  <a:pt x="f170" y="f171"/>
                  <a:pt x="f142" y="f171"/>
                </a:cubicBezTo>
                <a:cubicBezTo>
                  <a:pt x="f172" y="f171"/>
                  <a:pt x="f167" y="f169"/>
                  <a:pt x="f167" y="f139"/>
                </a:cubicBezTo>
                <a:close/>
                <a:moveTo>
                  <a:pt x="f173" y="f149"/>
                </a:moveTo>
                <a:cubicBezTo>
                  <a:pt x="f173" y="f174"/>
                  <a:pt x="f175" y="f176"/>
                  <a:pt x="f136" y="f176"/>
                </a:cubicBezTo>
                <a:lnTo>
                  <a:pt x="f145" y="f176"/>
                </a:lnTo>
                <a:cubicBezTo>
                  <a:pt x="f177" y="f176"/>
                  <a:pt x="f157" y="f174"/>
                  <a:pt x="f157" y="f149"/>
                </a:cubicBezTo>
                <a:lnTo>
                  <a:pt x="f157" y="f148"/>
                </a:lnTo>
                <a:cubicBezTo>
                  <a:pt x="f157" y="f178"/>
                  <a:pt x="f177" y="f179"/>
                  <a:pt x="f145" y="f179"/>
                </a:cubicBezTo>
                <a:lnTo>
                  <a:pt x="f136" y="f179"/>
                </a:lnTo>
                <a:cubicBezTo>
                  <a:pt x="f175" y="f179"/>
                  <a:pt x="f173" y="f178"/>
                  <a:pt x="f173" y="f148"/>
                </a:cubicBezTo>
                <a:close/>
              </a:path>
            </a:pathLst>
          </a:custGeom>
          <a:solidFill>
            <a:srgbClr val="FFFFFF"/>
          </a:solidFill>
          <a:ln w="12701" cap="flat">
            <a:solidFill>
              <a:srgbClr val="792FF6"/>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FFFFFF"/>
              </a:solidFill>
              <a:uFillTx/>
              <a:latin typeface="Aria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80369-6D51-823A-82EC-01B01B81E475}"/>
            </a:ext>
          </a:extLst>
        </p:cNvPr>
        <p:cNvGrpSpPr/>
        <p:nvPr/>
      </p:nvGrpSpPr>
      <p:grpSpPr>
        <a:xfrm>
          <a:off x="0" y="0"/>
          <a:ext cx="0" cy="0"/>
          <a:chOff x="0" y="0"/>
          <a:chExt cx="0" cy="0"/>
        </a:xfrm>
      </p:grpSpPr>
      <p:grpSp>
        <p:nvGrpSpPr>
          <p:cNvPr id="6" name="Group 11">
            <a:extLst>
              <a:ext uri="{FF2B5EF4-FFF2-40B4-BE49-F238E27FC236}">
                <a16:creationId xmlns:a16="http://schemas.microsoft.com/office/drawing/2014/main" id="{3BE0A244-5E15-F77E-5F05-06712FEEEB1B}"/>
              </a:ext>
            </a:extLst>
          </p:cNvPr>
          <p:cNvGrpSpPr/>
          <p:nvPr/>
        </p:nvGrpSpPr>
        <p:grpSpPr>
          <a:xfrm>
            <a:off x="806354" y="2547662"/>
            <a:ext cx="10579297" cy="2083036"/>
            <a:chOff x="806354" y="3334816"/>
            <a:chExt cx="10579297" cy="2083036"/>
          </a:xfrm>
        </p:grpSpPr>
        <p:sp>
          <p:nvSpPr>
            <p:cNvPr id="7" name="Google Shape;330;p36">
              <a:extLst>
                <a:ext uri="{FF2B5EF4-FFF2-40B4-BE49-F238E27FC236}">
                  <a16:creationId xmlns:a16="http://schemas.microsoft.com/office/drawing/2014/main" id="{1E45E741-F6A7-69E9-7D5D-D93DFF58F89C}"/>
                </a:ext>
              </a:extLst>
            </p:cNvPr>
            <p:cNvSpPr txBox="1"/>
            <p:nvPr/>
          </p:nvSpPr>
          <p:spPr>
            <a:xfrm>
              <a:off x="806354" y="3334816"/>
              <a:ext cx="10579297" cy="1457809"/>
            </a:xfrm>
            <a:prstGeom prst="rect">
              <a:avLst/>
            </a:prstGeom>
            <a:noFill/>
            <a:ln cap="flat">
              <a:noFill/>
            </a:ln>
          </p:spPr>
          <p:txBody>
            <a:bodyPr vert="horz" wrap="square" lIns="91421" tIns="91421" rIns="91421" bIns="91421" anchor="b"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1500" b="1" dirty="0">
                  <a:solidFill>
                    <a:srgbClr val="792FF6"/>
                  </a:solidFill>
                  <a:latin typeface="Michroma"/>
                  <a:ea typeface="Michroma"/>
                  <a:cs typeface="Michroma"/>
                </a:rPr>
                <a:t>99.999</a:t>
              </a:r>
              <a:r>
                <a:rPr lang="en-US" sz="11500" b="1" i="0" u="none" strike="noStrike" kern="1200" cap="none" spc="0" baseline="0" dirty="0">
                  <a:solidFill>
                    <a:srgbClr val="792FF6"/>
                  </a:solidFill>
                  <a:uFillTx/>
                  <a:latin typeface="Michroma"/>
                  <a:ea typeface="Michroma"/>
                  <a:cs typeface="Michroma"/>
                </a:rPr>
                <a:t>%</a:t>
              </a:r>
            </a:p>
          </p:txBody>
        </p:sp>
        <p:sp>
          <p:nvSpPr>
            <p:cNvPr id="8" name="Google Shape;331;p36">
              <a:extLst>
                <a:ext uri="{FF2B5EF4-FFF2-40B4-BE49-F238E27FC236}">
                  <a16:creationId xmlns:a16="http://schemas.microsoft.com/office/drawing/2014/main" id="{23C579CF-FB34-1FF6-0B7C-9D1C26241EE5}"/>
                </a:ext>
              </a:extLst>
            </p:cNvPr>
            <p:cNvSpPr txBox="1"/>
            <p:nvPr/>
          </p:nvSpPr>
          <p:spPr>
            <a:xfrm>
              <a:off x="806354" y="4736442"/>
              <a:ext cx="10579297" cy="681410"/>
            </a:xfrm>
            <a:prstGeom prst="rect">
              <a:avLst/>
            </a:prstGeom>
            <a:noFill/>
            <a:ln cap="flat">
              <a:noFill/>
            </a:ln>
          </p:spPr>
          <p:txBody>
            <a:bodyPr vert="horz" wrap="square" lIns="91421" tIns="91421" rIns="91421" bIns="91421" anchor="t"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FFFFFF"/>
                  </a:solidFill>
                  <a:uFillTx/>
                  <a:latin typeface="Open Sans"/>
                  <a:ea typeface="Open Sans"/>
                  <a:cs typeface="Open Sans"/>
                </a:rPr>
                <a:t>Rain RFID technology can help organizations reach an accuracy upwards of!</a:t>
              </a:r>
            </a:p>
          </p:txBody>
        </p:sp>
      </p:grpSp>
      <p:sp>
        <p:nvSpPr>
          <p:cNvPr id="10" name="Google Shape;533;p56">
            <a:extLst>
              <a:ext uri="{FF2B5EF4-FFF2-40B4-BE49-F238E27FC236}">
                <a16:creationId xmlns:a16="http://schemas.microsoft.com/office/drawing/2014/main" id="{BC442156-506A-B93F-871E-302FC72E3D2F}"/>
              </a:ext>
            </a:extLst>
          </p:cNvPr>
          <p:cNvSpPr txBox="1"/>
          <p:nvPr/>
        </p:nvSpPr>
        <p:spPr>
          <a:xfrm>
            <a:off x="-5433762" y="2370097"/>
            <a:ext cx="3765736" cy="517828"/>
          </a:xfrm>
          <a:prstGeom prst="rect">
            <a:avLst/>
          </a:prstGeom>
          <a:noFill/>
          <a:ln cap="flat">
            <a:noFill/>
          </a:ln>
        </p:spPr>
        <p:txBody>
          <a:bodyPr vert="horz" wrap="square" lIns="91421" tIns="91421" rIns="91421" bIns="91421"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200" b="1" i="0" u="none" strike="noStrike" kern="0" cap="none" spc="0" baseline="0" dirty="0">
                <a:solidFill>
                  <a:srgbClr val="792FF6"/>
                </a:solidFill>
                <a:uFillTx/>
                <a:latin typeface="Lato Black" pitchFamily="34"/>
                <a:ea typeface="Archivo"/>
                <a:cs typeface="Archivo"/>
              </a:rPr>
              <a:t>High Capacity and Speed</a:t>
            </a:r>
          </a:p>
        </p:txBody>
      </p:sp>
      <p:sp>
        <p:nvSpPr>
          <p:cNvPr id="11" name="Google Shape;534;p56">
            <a:extLst>
              <a:ext uri="{FF2B5EF4-FFF2-40B4-BE49-F238E27FC236}">
                <a16:creationId xmlns:a16="http://schemas.microsoft.com/office/drawing/2014/main" id="{F902BDFC-4716-105C-BF7E-B223049CCE58}"/>
              </a:ext>
            </a:extLst>
          </p:cNvPr>
          <p:cNvSpPr txBox="1"/>
          <p:nvPr/>
        </p:nvSpPr>
        <p:spPr>
          <a:xfrm>
            <a:off x="-5433763" y="2887925"/>
            <a:ext cx="4217911" cy="621459"/>
          </a:xfrm>
          <a:prstGeom prst="rect">
            <a:avLst/>
          </a:prstGeom>
          <a:noFill/>
          <a:ln cap="flat">
            <a:noFill/>
          </a:ln>
        </p:spPr>
        <p:txBody>
          <a:bodyPr vert="horz" wrap="square" lIns="91421" tIns="91421" rIns="91421" bIns="9142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300" b="0" i="0" u="none" strike="noStrike" kern="0" cap="none" spc="0" baseline="0" dirty="0">
                <a:solidFill>
                  <a:srgbClr val="FFFFFF"/>
                </a:solidFill>
                <a:uFillTx/>
                <a:latin typeface="Archivo"/>
                <a:ea typeface="Archivo"/>
                <a:cs typeface="Archivo"/>
              </a:rPr>
              <a:t>Rain RFID scanners can read up to 1,000 tags per second, and can hypothetically store megabytes of data per tag</a:t>
            </a:r>
          </a:p>
        </p:txBody>
      </p:sp>
      <p:pic>
        <p:nvPicPr>
          <p:cNvPr id="12" name="Graphic 17">
            <a:extLst>
              <a:ext uri="{FF2B5EF4-FFF2-40B4-BE49-F238E27FC236}">
                <a16:creationId xmlns:a16="http://schemas.microsoft.com/office/drawing/2014/main" id="{EA49615D-EE53-EBAF-90B7-123604969CC4}"/>
              </a:ext>
            </a:extLst>
          </p:cNvPr>
          <p:cNvPicPr>
            <a:picLocks noChangeAspect="1"/>
          </p:cNvPicPr>
          <p:nvPr/>
        </p:nvPicPr>
        <p:blipFill>
          <a:blip r:embed="rId3">
            <a:extLst>
              <a:ext uri="{96DAC541-7B7A-43D3-8B79-37D633B846F1}">
                <asvg:svgBlip xmlns:asvg="http://schemas.microsoft.com/office/drawing/2016/SVG/main" r:embed="rId4"/>
              </a:ext>
            </a:extLst>
          </a:blip>
          <a:srcRect l="9142" t="6620" r="8014" b="26109"/>
          <a:stretch>
            <a:fillRect/>
          </a:stretch>
        </p:blipFill>
        <p:spPr>
          <a:xfrm>
            <a:off x="-6359192" y="2487292"/>
            <a:ext cx="783657" cy="795428"/>
          </a:xfrm>
          <a:prstGeom prst="rect">
            <a:avLst/>
          </a:prstGeom>
          <a:noFill/>
          <a:ln cap="flat">
            <a:noFill/>
          </a:ln>
        </p:spPr>
      </p:pic>
      <p:sp>
        <p:nvSpPr>
          <p:cNvPr id="14" name="Google Shape;539;p56">
            <a:extLst>
              <a:ext uri="{FF2B5EF4-FFF2-40B4-BE49-F238E27FC236}">
                <a16:creationId xmlns:a16="http://schemas.microsoft.com/office/drawing/2014/main" id="{36FFA960-8FFA-292D-DE25-5360692B9DD6}"/>
              </a:ext>
            </a:extLst>
          </p:cNvPr>
          <p:cNvSpPr txBox="1"/>
          <p:nvPr/>
        </p:nvSpPr>
        <p:spPr>
          <a:xfrm>
            <a:off x="13958188" y="2444717"/>
            <a:ext cx="2498498" cy="520181"/>
          </a:xfrm>
          <a:prstGeom prst="rect">
            <a:avLst/>
          </a:prstGeom>
          <a:noFill/>
          <a:ln cap="flat">
            <a:noFill/>
          </a:ln>
        </p:spPr>
        <p:txBody>
          <a:bodyPr vert="horz" wrap="square" lIns="91421" tIns="91421" rIns="91421" bIns="91421"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200" b="1" i="0" u="none" strike="noStrike" kern="0" cap="none" spc="0" baseline="0" dirty="0">
                <a:solidFill>
                  <a:srgbClr val="792FF6"/>
                </a:solidFill>
                <a:uFillTx/>
                <a:latin typeface="Lato Black" pitchFamily="34"/>
                <a:ea typeface="Archivo"/>
                <a:cs typeface="Archivo"/>
              </a:rPr>
              <a:t>Long Range</a:t>
            </a:r>
          </a:p>
        </p:txBody>
      </p:sp>
      <p:sp>
        <p:nvSpPr>
          <p:cNvPr id="15" name="Google Shape;540;p56">
            <a:extLst>
              <a:ext uri="{FF2B5EF4-FFF2-40B4-BE49-F238E27FC236}">
                <a16:creationId xmlns:a16="http://schemas.microsoft.com/office/drawing/2014/main" id="{C0A7B9AA-02BB-2F4E-79C6-B80913D8D3B4}"/>
              </a:ext>
            </a:extLst>
          </p:cNvPr>
          <p:cNvSpPr txBox="1"/>
          <p:nvPr/>
        </p:nvSpPr>
        <p:spPr>
          <a:xfrm>
            <a:off x="13516059" y="2964898"/>
            <a:ext cx="2940619" cy="624282"/>
          </a:xfrm>
          <a:prstGeom prst="rect">
            <a:avLst/>
          </a:prstGeom>
          <a:noFill/>
          <a:ln cap="flat">
            <a:noFill/>
          </a:ln>
        </p:spPr>
        <p:txBody>
          <a:bodyPr vert="horz" wrap="square" lIns="91421" tIns="91421" rIns="91421" bIns="91421"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300" b="0" i="0" u="none" strike="noStrike" kern="0" cap="none" spc="0" baseline="0" dirty="0">
                <a:solidFill>
                  <a:srgbClr val="FFFFFF"/>
                </a:solidFill>
                <a:uFillTx/>
                <a:latin typeface="Archivo"/>
                <a:ea typeface="Archivo"/>
                <a:cs typeface="Archivo"/>
              </a:rPr>
              <a:t>Tags can be read from several meters away</a:t>
            </a:r>
          </a:p>
        </p:txBody>
      </p:sp>
      <p:pic>
        <p:nvPicPr>
          <p:cNvPr id="16" name="Graphic 18">
            <a:extLst>
              <a:ext uri="{FF2B5EF4-FFF2-40B4-BE49-F238E27FC236}">
                <a16:creationId xmlns:a16="http://schemas.microsoft.com/office/drawing/2014/main" id="{FFAE48B2-EF81-B728-89C0-5F4C18546657}"/>
              </a:ext>
            </a:extLst>
          </p:cNvPr>
          <p:cNvPicPr>
            <a:picLocks noChangeAspect="1"/>
          </p:cNvPicPr>
          <p:nvPr/>
        </p:nvPicPr>
        <p:blipFill>
          <a:blip r:embed="rId5">
            <a:extLst>
              <a:ext uri="{96DAC541-7B7A-43D3-8B79-37D633B846F1}">
                <asvg:svgBlip xmlns:asvg="http://schemas.microsoft.com/office/drawing/2016/SVG/main" r:embed="rId6"/>
              </a:ext>
            </a:extLst>
          </a:blip>
          <a:srcRect t="11451" b="30115"/>
          <a:stretch>
            <a:fillRect/>
          </a:stretch>
        </p:blipFill>
        <p:spPr>
          <a:xfrm>
            <a:off x="16630078" y="2522206"/>
            <a:ext cx="1093838" cy="798981"/>
          </a:xfrm>
          <a:prstGeom prst="rect">
            <a:avLst/>
          </a:prstGeom>
          <a:noFill/>
          <a:ln cap="flat">
            <a:noFill/>
          </a:ln>
        </p:spPr>
      </p:pic>
      <p:sp>
        <p:nvSpPr>
          <p:cNvPr id="18" name="Google Shape;535;p56">
            <a:extLst>
              <a:ext uri="{FF2B5EF4-FFF2-40B4-BE49-F238E27FC236}">
                <a16:creationId xmlns:a16="http://schemas.microsoft.com/office/drawing/2014/main" id="{6B8A3018-382C-4F97-9E0A-8C193F75CB05}"/>
              </a:ext>
            </a:extLst>
          </p:cNvPr>
          <p:cNvSpPr txBox="1"/>
          <p:nvPr/>
        </p:nvSpPr>
        <p:spPr>
          <a:xfrm>
            <a:off x="16555712" y="3809715"/>
            <a:ext cx="2378920" cy="495285"/>
          </a:xfrm>
          <a:prstGeom prst="rect">
            <a:avLst/>
          </a:prstGeom>
          <a:noFill/>
          <a:ln cap="flat">
            <a:noFill/>
          </a:ln>
        </p:spPr>
        <p:txBody>
          <a:bodyPr vert="horz" wrap="square" lIns="91421" tIns="91421" rIns="91421" bIns="91421"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200" b="1" i="0" u="none" strike="noStrike" kern="0" cap="none" spc="0" baseline="0" dirty="0">
                <a:solidFill>
                  <a:srgbClr val="792FF6"/>
                </a:solidFill>
                <a:uFillTx/>
                <a:latin typeface="Lato Black" pitchFamily="34"/>
                <a:ea typeface="Archivo"/>
                <a:cs typeface="Archivo"/>
              </a:rPr>
              <a:t>Real-Time Data</a:t>
            </a:r>
          </a:p>
        </p:txBody>
      </p:sp>
      <p:sp>
        <p:nvSpPr>
          <p:cNvPr id="19" name="Google Shape;536;p56">
            <a:extLst>
              <a:ext uri="{FF2B5EF4-FFF2-40B4-BE49-F238E27FC236}">
                <a16:creationId xmlns:a16="http://schemas.microsoft.com/office/drawing/2014/main" id="{FC1FCD74-767F-11A0-52C6-D834C30A8A2C}"/>
              </a:ext>
            </a:extLst>
          </p:cNvPr>
          <p:cNvSpPr txBox="1"/>
          <p:nvPr/>
        </p:nvSpPr>
        <p:spPr>
          <a:xfrm>
            <a:off x="15773085" y="4305000"/>
            <a:ext cx="3161542" cy="594404"/>
          </a:xfrm>
          <a:prstGeom prst="rect">
            <a:avLst/>
          </a:prstGeom>
          <a:noFill/>
          <a:ln cap="flat">
            <a:noFill/>
          </a:ln>
        </p:spPr>
        <p:txBody>
          <a:bodyPr vert="horz" wrap="square" lIns="91421" tIns="91421" rIns="91421" bIns="91421"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300" b="0" i="0" u="none" strike="noStrike" kern="0" cap="none" spc="0" baseline="0" dirty="0">
                <a:solidFill>
                  <a:srgbClr val="FFFFFF"/>
                </a:solidFill>
                <a:uFillTx/>
                <a:latin typeface="Archivo"/>
                <a:ea typeface="Archivo"/>
                <a:cs typeface="Archivo"/>
              </a:rPr>
              <a:t>RFID technology claims near-perfect accuracy in identifying tagged items</a:t>
            </a:r>
          </a:p>
        </p:txBody>
      </p:sp>
      <p:pic>
        <p:nvPicPr>
          <p:cNvPr id="20" name="Graphic 19">
            <a:extLst>
              <a:ext uri="{FF2B5EF4-FFF2-40B4-BE49-F238E27FC236}">
                <a16:creationId xmlns:a16="http://schemas.microsoft.com/office/drawing/2014/main" id="{B90E7B2B-17E7-F382-8115-B8D1D54E66A2}"/>
              </a:ext>
            </a:extLst>
          </p:cNvPr>
          <p:cNvPicPr>
            <a:picLocks noChangeAspect="1"/>
          </p:cNvPicPr>
          <p:nvPr/>
        </p:nvPicPr>
        <p:blipFill>
          <a:blip r:embed="rId7">
            <a:extLst>
              <a:ext uri="{96DAC541-7B7A-43D3-8B79-37D633B846F1}">
                <asvg:svgBlip xmlns:asvg="http://schemas.microsoft.com/office/drawing/2016/SVG/main" r:embed="rId8"/>
              </a:ext>
            </a:extLst>
          </a:blip>
          <a:srcRect b="24615"/>
          <a:stretch>
            <a:fillRect/>
          </a:stretch>
        </p:blipFill>
        <p:spPr>
          <a:xfrm>
            <a:off x="19063303" y="3831385"/>
            <a:ext cx="1005229" cy="947236"/>
          </a:xfrm>
          <a:prstGeom prst="rect">
            <a:avLst/>
          </a:prstGeom>
          <a:noFill/>
          <a:ln cap="flat">
            <a:noFill/>
          </a:ln>
        </p:spPr>
      </p:pic>
      <p:sp>
        <p:nvSpPr>
          <p:cNvPr id="26" name="Google Shape;535;p56">
            <a:extLst>
              <a:ext uri="{FF2B5EF4-FFF2-40B4-BE49-F238E27FC236}">
                <a16:creationId xmlns:a16="http://schemas.microsoft.com/office/drawing/2014/main" id="{6EAEF91C-4146-44BB-DFED-AAEBD0FD7D63}"/>
              </a:ext>
            </a:extLst>
          </p:cNvPr>
          <p:cNvSpPr txBox="1"/>
          <p:nvPr/>
        </p:nvSpPr>
        <p:spPr>
          <a:xfrm>
            <a:off x="18337620" y="5327016"/>
            <a:ext cx="2378920" cy="495285"/>
          </a:xfrm>
          <a:prstGeom prst="rect">
            <a:avLst/>
          </a:prstGeom>
          <a:noFill/>
          <a:ln cap="flat">
            <a:noFill/>
          </a:ln>
        </p:spPr>
        <p:txBody>
          <a:bodyPr vert="horz" wrap="square" lIns="91421" tIns="91421" rIns="91421" bIns="91421"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200" b="1" i="0" u="none" strike="noStrike" kern="0" cap="none" spc="0" baseline="0" dirty="0">
                <a:solidFill>
                  <a:srgbClr val="792FF6"/>
                </a:solidFill>
                <a:uFillTx/>
                <a:latin typeface="Lato Black" pitchFamily="34"/>
                <a:ea typeface="Archivo"/>
                <a:cs typeface="Archivo"/>
              </a:rPr>
              <a:t>Cost Effective</a:t>
            </a:r>
          </a:p>
        </p:txBody>
      </p:sp>
      <p:sp>
        <p:nvSpPr>
          <p:cNvPr id="27" name="Google Shape;536;p56">
            <a:extLst>
              <a:ext uri="{FF2B5EF4-FFF2-40B4-BE49-F238E27FC236}">
                <a16:creationId xmlns:a16="http://schemas.microsoft.com/office/drawing/2014/main" id="{069CCDE0-EFFE-0CC9-F949-BFFD2DDA7912}"/>
              </a:ext>
            </a:extLst>
          </p:cNvPr>
          <p:cNvSpPr txBox="1"/>
          <p:nvPr/>
        </p:nvSpPr>
        <p:spPr>
          <a:xfrm>
            <a:off x="17394218" y="5822301"/>
            <a:ext cx="3322317" cy="594404"/>
          </a:xfrm>
          <a:prstGeom prst="rect">
            <a:avLst/>
          </a:prstGeom>
          <a:noFill/>
          <a:ln cap="flat">
            <a:noFill/>
          </a:ln>
        </p:spPr>
        <p:txBody>
          <a:bodyPr vert="horz" wrap="square" lIns="91421" tIns="91421" rIns="91421" bIns="91421"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300" b="0" i="0" u="none" strike="noStrike" kern="0" cap="none" spc="0" baseline="0" dirty="0">
                <a:solidFill>
                  <a:srgbClr val="FFFFFF"/>
                </a:solidFill>
                <a:uFillTx/>
                <a:latin typeface="Archivo"/>
                <a:ea typeface="Archivo"/>
                <a:cs typeface="Archivo"/>
              </a:rPr>
              <a:t>Their costs have significantly decreased, making them highly cost-effective.</a:t>
            </a:r>
          </a:p>
        </p:txBody>
      </p:sp>
      <p:sp>
        <p:nvSpPr>
          <p:cNvPr id="28" name="Freeform: Shape 27">
            <a:extLst>
              <a:ext uri="{FF2B5EF4-FFF2-40B4-BE49-F238E27FC236}">
                <a16:creationId xmlns:a16="http://schemas.microsoft.com/office/drawing/2014/main" id="{D59E58ED-9695-F1C7-F254-0E55BD54AB5C}"/>
              </a:ext>
            </a:extLst>
          </p:cNvPr>
          <p:cNvSpPr/>
          <p:nvPr/>
        </p:nvSpPr>
        <p:spPr>
          <a:xfrm>
            <a:off x="21026185" y="5440680"/>
            <a:ext cx="784086" cy="855242"/>
          </a:xfrm>
          <a:custGeom>
            <a:avLst/>
            <a:gdLst>
              <a:gd name="connsiteX0" fmla="*/ 1377298 w 2604593"/>
              <a:gd name="connsiteY0" fmla="*/ 1337525 h 2840962"/>
              <a:gd name="connsiteX1" fmla="*/ 1196613 w 2604593"/>
              <a:gd name="connsiteY1" fmla="*/ 1231273 h 2840962"/>
              <a:gd name="connsiteX2" fmla="*/ 1300024 w 2604593"/>
              <a:gd name="connsiteY2" fmla="*/ 1163658 h 2840962"/>
              <a:gd name="connsiteX3" fmla="*/ 1395197 w 2604593"/>
              <a:gd name="connsiteY3" fmla="*/ 1204000 h 2840962"/>
              <a:gd name="connsiteX4" fmla="*/ 1505710 w 2604593"/>
              <a:gd name="connsiteY4" fmla="*/ 1255990 h 2840962"/>
              <a:gd name="connsiteX5" fmla="*/ 1601450 w 2604593"/>
              <a:gd name="connsiteY5" fmla="*/ 1006837 h 2840962"/>
              <a:gd name="connsiteX6" fmla="*/ 1423322 w 2604593"/>
              <a:gd name="connsiteY6" fmla="*/ 925301 h 2840962"/>
              <a:gd name="connsiteX7" fmla="*/ 1423322 w 2604593"/>
              <a:gd name="connsiteY7" fmla="*/ 845755 h 2840962"/>
              <a:gd name="connsiteX8" fmla="*/ 1304854 w 2604593"/>
              <a:gd name="connsiteY8" fmla="*/ 727286 h 2840962"/>
              <a:gd name="connsiteX9" fmla="*/ 1186386 w 2604593"/>
              <a:gd name="connsiteY9" fmla="*/ 845755 h 2840962"/>
              <a:gd name="connsiteX10" fmla="*/ 1186386 w 2604593"/>
              <a:gd name="connsiteY10" fmla="*/ 924165 h 2840962"/>
              <a:gd name="connsiteX11" fmla="*/ 898880 w 2604593"/>
              <a:gd name="connsiteY11" fmla="*/ 1240080 h 2840962"/>
              <a:gd name="connsiteX12" fmla="*/ 1248887 w 2604593"/>
              <a:gd name="connsiteY12" fmla="*/ 1567643 h 2840962"/>
              <a:gd name="connsiteX13" fmla="*/ 1431845 w 2604593"/>
              <a:gd name="connsiteY13" fmla="*/ 1678157 h 2840962"/>
              <a:gd name="connsiteX14" fmla="*/ 1311672 w 2604593"/>
              <a:gd name="connsiteY14" fmla="*/ 1764238 h 2840962"/>
              <a:gd name="connsiteX15" fmla="*/ 1206841 w 2604593"/>
              <a:gd name="connsiteY15" fmla="*/ 1718782 h 2840962"/>
              <a:gd name="connsiteX16" fmla="*/ 1091214 w 2604593"/>
              <a:gd name="connsiteY16" fmla="*/ 1656565 h 2840962"/>
              <a:gd name="connsiteX17" fmla="*/ 1068770 w 2604593"/>
              <a:gd name="connsiteY17" fmla="*/ 1656565 h 2840962"/>
              <a:gd name="connsiteX18" fmla="*/ 961666 w 2604593"/>
              <a:gd name="connsiteY18" fmla="*/ 1884694 h 2840962"/>
              <a:gd name="connsiteX19" fmla="*/ 1197466 w 2604593"/>
              <a:gd name="connsiteY19" fmla="*/ 2011117 h 2840962"/>
              <a:gd name="connsiteX20" fmla="*/ 1197466 w 2604593"/>
              <a:gd name="connsiteY20" fmla="*/ 2095494 h 2840962"/>
              <a:gd name="connsiteX21" fmla="*/ 1315934 w 2604593"/>
              <a:gd name="connsiteY21" fmla="*/ 2213962 h 2840962"/>
              <a:gd name="connsiteX22" fmla="*/ 1434402 w 2604593"/>
              <a:gd name="connsiteY22" fmla="*/ 2095494 h 2840962"/>
              <a:gd name="connsiteX23" fmla="*/ 1434402 w 2604593"/>
              <a:gd name="connsiteY23" fmla="*/ 2010265 h 2840962"/>
              <a:gd name="connsiteX24" fmla="*/ 1739521 w 2604593"/>
              <a:gd name="connsiteY24" fmla="*/ 1672191 h 2840962"/>
              <a:gd name="connsiteX25" fmla="*/ 1377298 w 2604593"/>
              <a:gd name="connsiteY25" fmla="*/ 1337525 h 2840962"/>
              <a:gd name="connsiteX26" fmla="*/ 841209 w 2604593"/>
              <a:gd name="connsiteY26" fmla="*/ 361939 h 2840962"/>
              <a:gd name="connsiteX27" fmla="*/ 1302297 w 2604593"/>
              <a:gd name="connsiteY27" fmla="*/ 268755 h 2840962"/>
              <a:gd name="connsiteX28" fmla="*/ 2486978 w 2604593"/>
              <a:gd name="connsiteY28" fmla="*/ 1453436 h 2840962"/>
              <a:gd name="connsiteX29" fmla="*/ 2371351 w 2604593"/>
              <a:gd name="connsiteY29" fmla="*/ 1964526 h 2840962"/>
              <a:gd name="connsiteX30" fmla="*/ 2398908 w 2604593"/>
              <a:gd name="connsiteY30" fmla="*/ 2042936 h 2840962"/>
              <a:gd name="connsiteX31" fmla="*/ 2424193 w 2604593"/>
              <a:gd name="connsiteY31" fmla="*/ 2048618 h 2840962"/>
              <a:gd name="connsiteX32" fmla="*/ 2477319 w 2604593"/>
              <a:gd name="connsiteY32" fmla="*/ 2015095 h 2840962"/>
              <a:gd name="connsiteX33" fmla="*/ 2604594 w 2604593"/>
              <a:gd name="connsiteY33" fmla="*/ 1453152 h 2840962"/>
              <a:gd name="connsiteX34" fmla="*/ 1302297 w 2604593"/>
              <a:gd name="connsiteY34" fmla="*/ 151139 h 2840962"/>
              <a:gd name="connsiteX35" fmla="*/ 795469 w 2604593"/>
              <a:gd name="connsiteY35" fmla="*/ 253414 h 2840962"/>
              <a:gd name="connsiteX36" fmla="*/ 764219 w 2604593"/>
              <a:gd name="connsiteY36" fmla="*/ 330404 h 2840962"/>
              <a:gd name="connsiteX37" fmla="*/ 841209 w 2604593"/>
              <a:gd name="connsiteY37" fmla="*/ 361939 h 2840962"/>
              <a:gd name="connsiteX38" fmla="*/ 1566506 w 2604593"/>
              <a:gd name="connsiteY38" fmla="*/ 2608572 h 2840962"/>
              <a:gd name="connsiteX39" fmla="*/ 1302297 w 2604593"/>
              <a:gd name="connsiteY39" fmla="*/ 2638118 h 2840962"/>
              <a:gd name="connsiteX40" fmla="*/ 117616 w 2604593"/>
              <a:gd name="connsiteY40" fmla="*/ 1453436 h 2840962"/>
              <a:gd name="connsiteX41" fmla="*/ 194322 w 2604593"/>
              <a:gd name="connsiteY41" fmla="*/ 1033258 h 2840962"/>
              <a:gd name="connsiteX42" fmla="*/ 160230 w 2604593"/>
              <a:gd name="connsiteY42" fmla="*/ 957404 h 2840962"/>
              <a:gd name="connsiteX43" fmla="*/ 84377 w 2604593"/>
              <a:gd name="connsiteY43" fmla="*/ 991496 h 2840962"/>
              <a:gd name="connsiteX44" fmla="*/ 0 w 2604593"/>
              <a:gd name="connsiteY44" fmla="*/ 1453436 h 2840962"/>
              <a:gd name="connsiteX45" fmla="*/ 1302297 w 2604593"/>
              <a:gd name="connsiteY45" fmla="*/ 2755734 h 2840962"/>
              <a:gd name="connsiteX46" fmla="*/ 1592643 w 2604593"/>
              <a:gd name="connsiteY46" fmla="*/ 2723347 h 2840962"/>
              <a:gd name="connsiteX47" fmla="*/ 1636962 w 2604593"/>
              <a:gd name="connsiteY47" fmla="*/ 2652891 h 2840962"/>
              <a:gd name="connsiteX48" fmla="*/ 1566506 w 2604593"/>
              <a:gd name="connsiteY48" fmla="*/ 2608572 h 2840962"/>
              <a:gd name="connsiteX49" fmla="*/ 478986 w 2604593"/>
              <a:gd name="connsiteY49" fmla="*/ 992632 h 2840962"/>
              <a:gd name="connsiteX50" fmla="*/ 820470 w 2604593"/>
              <a:gd name="connsiteY50" fmla="*/ 651149 h 2840962"/>
              <a:gd name="connsiteX51" fmla="*/ 820470 w 2604593"/>
              <a:gd name="connsiteY51" fmla="*/ 567908 h 2840962"/>
              <a:gd name="connsiteX52" fmla="*/ 737230 w 2604593"/>
              <a:gd name="connsiteY52" fmla="*/ 567908 h 2840962"/>
              <a:gd name="connsiteX53" fmla="*/ 537794 w 2604593"/>
              <a:gd name="connsiteY53" fmla="*/ 767344 h 2840962"/>
              <a:gd name="connsiteX54" fmla="*/ 537794 w 2604593"/>
              <a:gd name="connsiteY54" fmla="*/ 58808 h 2840962"/>
              <a:gd name="connsiteX55" fmla="*/ 478986 w 2604593"/>
              <a:gd name="connsiteY55" fmla="*/ 0 h 2840962"/>
              <a:gd name="connsiteX56" fmla="*/ 420178 w 2604593"/>
              <a:gd name="connsiteY56" fmla="*/ 58808 h 2840962"/>
              <a:gd name="connsiteX57" fmla="*/ 420178 w 2604593"/>
              <a:gd name="connsiteY57" fmla="*/ 767628 h 2840962"/>
              <a:gd name="connsiteX58" fmla="*/ 220743 w 2604593"/>
              <a:gd name="connsiteY58" fmla="*/ 568193 h 2840962"/>
              <a:gd name="connsiteX59" fmla="*/ 137503 w 2604593"/>
              <a:gd name="connsiteY59" fmla="*/ 568193 h 2840962"/>
              <a:gd name="connsiteX60" fmla="*/ 137503 w 2604593"/>
              <a:gd name="connsiteY60" fmla="*/ 651433 h 2840962"/>
              <a:gd name="connsiteX61" fmla="*/ 478986 w 2604593"/>
              <a:gd name="connsiteY61" fmla="*/ 992632 h 2840962"/>
              <a:gd name="connsiteX62" fmla="*/ 2383851 w 2604593"/>
              <a:gd name="connsiteY62" fmla="*/ 2416239 h 2840962"/>
              <a:gd name="connsiteX63" fmla="*/ 2184416 w 2604593"/>
              <a:gd name="connsiteY63" fmla="*/ 2615674 h 2840962"/>
              <a:gd name="connsiteX64" fmla="*/ 2184416 w 2604593"/>
              <a:gd name="connsiteY64" fmla="*/ 1907138 h 2840962"/>
              <a:gd name="connsiteX65" fmla="*/ 2125608 w 2604593"/>
              <a:gd name="connsiteY65" fmla="*/ 1848330 h 2840962"/>
              <a:gd name="connsiteX66" fmla="*/ 2066800 w 2604593"/>
              <a:gd name="connsiteY66" fmla="*/ 1907138 h 2840962"/>
              <a:gd name="connsiteX67" fmla="*/ 2066800 w 2604593"/>
              <a:gd name="connsiteY67" fmla="*/ 2615958 h 2840962"/>
              <a:gd name="connsiteX68" fmla="*/ 1867364 w 2604593"/>
              <a:gd name="connsiteY68" fmla="*/ 2416523 h 2840962"/>
              <a:gd name="connsiteX69" fmla="*/ 1784124 w 2604593"/>
              <a:gd name="connsiteY69" fmla="*/ 2416523 h 2840962"/>
              <a:gd name="connsiteX70" fmla="*/ 1784124 w 2604593"/>
              <a:gd name="connsiteY70" fmla="*/ 2499763 h 2840962"/>
              <a:gd name="connsiteX71" fmla="*/ 2125608 w 2604593"/>
              <a:gd name="connsiteY71" fmla="*/ 2840963 h 2840962"/>
              <a:gd name="connsiteX72" fmla="*/ 2467092 w 2604593"/>
              <a:gd name="connsiteY72" fmla="*/ 2499479 h 2840962"/>
              <a:gd name="connsiteX73" fmla="*/ 2467092 w 2604593"/>
              <a:gd name="connsiteY73" fmla="*/ 2416239 h 2840962"/>
              <a:gd name="connsiteX74" fmla="*/ 2383851 w 2604593"/>
              <a:gd name="connsiteY74" fmla="*/ 2416239 h 284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2604593" h="2840962">
                <a:moveTo>
                  <a:pt x="1377298" y="1337525"/>
                </a:moveTo>
                <a:cubicBezTo>
                  <a:pt x="1276160" y="1311957"/>
                  <a:pt x="1196613" y="1292070"/>
                  <a:pt x="1196613" y="1231273"/>
                </a:cubicBezTo>
                <a:cubicBezTo>
                  <a:pt x="1196613" y="1185534"/>
                  <a:pt x="1247182" y="1163658"/>
                  <a:pt x="1300024" y="1163658"/>
                </a:cubicBezTo>
                <a:cubicBezTo>
                  <a:pt x="1340366" y="1163658"/>
                  <a:pt x="1375878" y="1177011"/>
                  <a:pt x="1395197" y="1204000"/>
                </a:cubicBezTo>
                <a:cubicBezTo>
                  <a:pt x="1419913" y="1238944"/>
                  <a:pt x="1462811" y="1255990"/>
                  <a:pt x="1505710" y="1255990"/>
                </a:cubicBezTo>
                <a:cubicBezTo>
                  <a:pt x="1636394" y="1255705"/>
                  <a:pt x="1700032" y="1092918"/>
                  <a:pt x="1601450" y="1006837"/>
                </a:cubicBezTo>
                <a:cubicBezTo>
                  <a:pt x="1555995" y="967064"/>
                  <a:pt x="1496051" y="939222"/>
                  <a:pt x="1423322" y="925301"/>
                </a:cubicBezTo>
                <a:lnTo>
                  <a:pt x="1423322" y="845755"/>
                </a:lnTo>
                <a:cubicBezTo>
                  <a:pt x="1423322" y="780412"/>
                  <a:pt x="1370196" y="727286"/>
                  <a:pt x="1304854" y="727286"/>
                </a:cubicBezTo>
                <a:cubicBezTo>
                  <a:pt x="1239512" y="727286"/>
                  <a:pt x="1186386" y="780412"/>
                  <a:pt x="1186386" y="845755"/>
                </a:cubicBezTo>
                <a:lnTo>
                  <a:pt x="1186386" y="924165"/>
                </a:lnTo>
                <a:cubicBezTo>
                  <a:pt x="1005416" y="956552"/>
                  <a:pt x="898880" y="1068202"/>
                  <a:pt x="898880" y="1240080"/>
                </a:cubicBezTo>
                <a:cubicBezTo>
                  <a:pt x="898880" y="1481846"/>
                  <a:pt x="1094907" y="1529290"/>
                  <a:pt x="1248887" y="1567643"/>
                </a:cubicBezTo>
                <a:cubicBezTo>
                  <a:pt x="1349741" y="1592644"/>
                  <a:pt x="1431845" y="1611678"/>
                  <a:pt x="1431845" y="1678157"/>
                </a:cubicBezTo>
                <a:cubicBezTo>
                  <a:pt x="1431845" y="1732703"/>
                  <a:pt x="1373321" y="1764238"/>
                  <a:pt x="1311672" y="1764238"/>
                </a:cubicBezTo>
                <a:cubicBezTo>
                  <a:pt x="1269058" y="1764238"/>
                  <a:pt x="1229284" y="1749181"/>
                  <a:pt x="1206841" y="1718782"/>
                </a:cubicBezTo>
                <a:cubicBezTo>
                  <a:pt x="1178999" y="1681566"/>
                  <a:pt x="1137805" y="1656565"/>
                  <a:pt x="1091214" y="1656565"/>
                </a:cubicBezTo>
                <a:lnTo>
                  <a:pt x="1068770" y="1656565"/>
                </a:lnTo>
                <a:cubicBezTo>
                  <a:pt x="950870" y="1656565"/>
                  <a:pt x="886096" y="1794352"/>
                  <a:pt x="961666" y="1884694"/>
                </a:cubicBezTo>
                <a:cubicBezTo>
                  <a:pt x="1015928" y="1949469"/>
                  <a:pt x="1096611" y="1992651"/>
                  <a:pt x="1197466" y="2011117"/>
                </a:cubicBezTo>
                <a:lnTo>
                  <a:pt x="1197466" y="2095494"/>
                </a:lnTo>
                <a:cubicBezTo>
                  <a:pt x="1197466" y="2160836"/>
                  <a:pt x="1250592" y="2213962"/>
                  <a:pt x="1315934" y="2213962"/>
                </a:cubicBezTo>
                <a:cubicBezTo>
                  <a:pt x="1381276" y="2213962"/>
                  <a:pt x="1434402" y="2160836"/>
                  <a:pt x="1434402" y="2095494"/>
                </a:cubicBezTo>
                <a:lnTo>
                  <a:pt x="1434402" y="2010265"/>
                </a:lnTo>
                <a:cubicBezTo>
                  <a:pt x="1617076" y="1976458"/>
                  <a:pt x="1739521" y="1861967"/>
                  <a:pt x="1739521" y="1672191"/>
                </a:cubicBezTo>
                <a:cubicBezTo>
                  <a:pt x="1739237" y="1429288"/>
                  <a:pt x="1534404" y="1377867"/>
                  <a:pt x="1377298" y="1337525"/>
                </a:cubicBezTo>
                <a:close/>
                <a:moveTo>
                  <a:pt x="841209" y="361939"/>
                </a:moveTo>
                <a:cubicBezTo>
                  <a:pt x="987234" y="300290"/>
                  <a:pt x="1142351" y="268755"/>
                  <a:pt x="1302297" y="268755"/>
                </a:cubicBezTo>
                <a:cubicBezTo>
                  <a:pt x="1955434" y="268755"/>
                  <a:pt x="2486978" y="800299"/>
                  <a:pt x="2486978" y="1453436"/>
                </a:cubicBezTo>
                <a:cubicBezTo>
                  <a:pt x="2486978" y="1632417"/>
                  <a:pt x="2448057" y="1804295"/>
                  <a:pt x="2371351" y="1964526"/>
                </a:cubicBezTo>
                <a:cubicBezTo>
                  <a:pt x="2357430" y="1993787"/>
                  <a:pt x="2369647" y="2029015"/>
                  <a:pt x="2398908" y="2042936"/>
                </a:cubicBezTo>
                <a:cubicBezTo>
                  <a:pt x="2407147" y="2046914"/>
                  <a:pt x="2415670" y="2048618"/>
                  <a:pt x="2424193" y="2048618"/>
                </a:cubicBezTo>
                <a:cubicBezTo>
                  <a:pt x="2446068" y="2048618"/>
                  <a:pt x="2467092" y="2036402"/>
                  <a:pt x="2477319" y="2015095"/>
                </a:cubicBezTo>
                <a:cubicBezTo>
                  <a:pt x="2561696" y="1838955"/>
                  <a:pt x="2604594" y="1650031"/>
                  <a:pt x="2604594" y="1453152"/>
                </a:cubicBezTo>
                <a:cubicBezTo>
                  <a:pt x="2604594" y="735525"/>
                  <a:pt x="2020208" y="151139"/>
                  <a:pt x="1302297" y="151139"/>
                </a:cubicBezTo>
                <a:cubicBezTo>
                  <a:pt x="1126442" y="151139"/>
                  <a:pt x="955984" y="185515"/>
                  <a:pt x="795469" y="253414"/>
                </a:cubicBezTo>
                <a:cubicBezTo>
                  <a:pt x="765639" y="266198"/>
                  <a:pt x="751435" y="300574"/>
                  <a:pt x="764219" y="330404"/>
                </a:cubicBezTo>
                <a:cubicBezTo>
                  <a:pt x="776719" y="360518"/>
                  <a:pt x="811379" y="374723"/>
                  <a:pt x="841209" y="361939"/>
                </a:cubicBezTo>
                <a:close/>
                <a:moveTo>
                  <a:pt x="1566506" y="2608572"/>
                </a:moveTo>
                <a:cubicBezTo>
                  <a:pt x="1480425" y="2628175"/>
                  <a:pt x="1391503" y="2638118"/>
                  <a:pt x="1302297" y="2638118"/>
                </a:cubicBezTo>
                <a:cubicBezTo>
                  <a:pt x="649160" y="2638118"/>
                  <a:pt x="117616" y="2106574"/>
                  <a:pt x="117616" y="1453436"/>
                </a:cubicBezTo>
                <a:cubicBezTo>
                  <a:pt x="117616" y="1308547"/>
                  <a:pt x="143469" y="1167352"/>
                  <a:pt x="194322" y="1033258"/>
                </a:cubicBezTo>
                <a:cubicBezTo>
                  <a:pt x="205970" y="1002860"/>
                  <a:pt x="190629" y="969052"/>
                  <a:pt x="160230" y="957404"/>
                </a:cubicBezTo>
                <a:cubicBezTo>
                  <a:pt x="129832" y="945756"/>
                  <a:pt x="96025" y="961098"/>
                  <a:pt x="84377" y="991496"/>
                </a:cubicBezTo>
                <a:cubicBezTo>
                  <a:pt x="28410" y="1138942"/>
                  <a:pt x="0" y="1294343"/>
                  <a:pt x="0" y="1453436"/>
                </a:cubicBezTo>
                <a:cubicBezTo>
                  <a:pt x="0" y="2171632"/>
                  <a:pt x="584386" y="2755734"/>
                  <a:pt x="1302297" y="2755734"/>
                </a:cubicBezTo>
                <a:cubicBezTo>
                  <a:pt x="1400310" y="2755734"/>
                  <a:pt x="1498039" y="2744938"/>
                  <a:pt x="1592643" y="2723347"/>
                </a:cubicBezTo>
                <a:cubicBezTo>
                  <a:pt x="1624178" y="2716244"/>
                  <a:pt x="1644065" y="2684710"/>
                  <a:pt x="1636962" y="2652891"/>
                </a:cubicBezTo>
                <a:cubicBezTo>
                  <a:pt x="1629860" y="2621072"/>
                  <a:pt x="1598325" y="2601185"/>
                  <a:pt x="1566506" y="2608572"/>
                </a:cubicBezTo>
                <a:close/>
                <a:moveTo>
                  <a:pt x="478986" y="992632"/>
                </a:moveTo>
                <a:lnTo>
                  <a:pt x="820470" y="651149"/>
                </a:lnTo>
                <a:cubicBezTo>
                  <a:pt x="843482" y="628137"/>
                  <a:pt x="843482" y="590920"/>
                  <a:pt x="820470" y="567908"/>
                </a:cubicBezTo>
                <a:cubicBezTo>
                  <a:pt x="797458" y="544897"/>
                  <a:pt x="760241" y="544897"/>
                  <a:pt x="737230" y="567908"/>
                </a:cubicBezTo>
                <a:lnTo>
                  <a:pt x="537794" y="767344"/>
                </a:lnTo>
                <a:lnTo>
                  <a:pt x="537794" y="58808"/>
                </a:lnTo>
                <a:cubicBezTo>
                  <a:pt x="537794" y="26421"/>
                  <a:pt x="511373" y="0"/>
                  <a:pt x="478986" y="0"/>
                </a:cubicBezTo>
                <a:cubicBezTo>
                  <a:pt x="446599" y="0"/>
                  <a:pt x="420178" y="26421"/>
                  <a:pt x="420178" y="58808"/>
                </a:cubicBezTo>
                <a:lnTo>
                  <a:pt x="420178" y="767628"/>
                </a:lnTo>
                <a:lnTo>
                  <a:pt x="220743" y="568193"/>
                </a:lnTo>
                <a:cubicBezTo>
                  <a:pt x="197731" y="545181"/>
                  <a:pt x="160514" y="545181"/>
                  <a:pt x="137503" y="568193"/>
                </a:cubicBezTo>
                <a:cubicBezTo>
                  <a:pt x="114491" y="591204"/>
                  <a:pt x="114491" y="628421"/>
                  <a:pt x="137503" y="651433"/>
                </a:cubicBezTo>
                <a:lnTo>
                  <a:pt x="478986" y="992632"/>
                </a:lnTo>
                <a:close/>
                <a:moveTo>
                  <a:pt x="2383851" y="2416239"/>
                </a:moveTo>
                <a:lnTo>
                  <a:pt x="2184416" y="2615674"/>
                </a:lnTo>
                <a:lnTo>
                  <a:pt x="2184416" y="1907138"/>
                </a:lnTo>
                <a:cubicBezTo>
                  <a:pt x="2184416" y="1874751"/>
                  <a:pt x="2157995" y="1848330"/>
                  <a:pt x="2125608" y="1848330"/>
                </a:cubicBezTo>
                <a:cubicBezTo>
                  <a:pt x="2093221" y="1848330"/>
                  <a:pt x="2066800" y="1874751"/>
                  <a:pt x="2066800" y="1907138"/>
                </a:cubicBezTo>
                <a:lnTo>
                  <a:pt x="2066800" y="2615958"/>
                </a:lnTo>
                <a:lnTo>
                  <a:pt x="1867364" y="2416523"/>
                </a:lnTo>
                <a:cubicBezTo>
                  <a:pt x="1844353" y="2393511"/>
                  <a:pt x="1807136" y="2393511"/>
                  <a:pt x="1784124" y="2416523"/>
                </a:cubicBezTo>
                <a:cubicBezTo>
                  <a:pt x="1761112" y="2439535"/>
                  <a:pt x="1761112" y="2476751"/>
                  <a:pt x="1784124" y="2499763"/>
                </a:cubicBezTo>
                <a:lnTo>
                  <a:pt x="2125608" y="2840963"/>
                </a:lnTo>
                <a:lnTo>
                  <a:pt x="2467092" y="2499479"/>
                </a:lnTo>
                <a:cubicBezTo>
                  <a:pt x="2490103" y="2476467"/>
                  <a:pt x="2490103" y="2439250"/>
                  <a:pt x="2467092" y="2416239"/>
                </a:cubicBezTo>
                <a:cubicBezTo>
                  <a:pt x="2444080" y="2393511"/>
                  <a:pt x="2406863" y="2393511"/>
                  <a:pt x="2383851" y="2416239"/>
                </a:cubicBezTo>
                <a:close/>
              </a:path>
            </a:pathLst>
          </a:custGeom>
          <a:solidFill>
            <a:schemeClr val="bg1"/>
          </a:solidFill>
          <a:ln w="12700" cap="flat">
            <a:solidFill>
              <a:srgbClr val="792FF6"/>
            </a:solidFill>
            <a:prstDash val="solid"/>
            <a:miter/>
          </a:ln>
        </p:spPr>
        <p:txBody>
          <a:bodyPr rtlCol="0" anchor="ctr"/>
          <a:lstStyle/>
          <a:p>
            <a:endParaRPr lang="en-US"/>
          </a:p>
        </p:txBody>
      </p:sp>
      <p:grpSp>
        <p:nvGrpSpPr>
          <p:cNvPr id="30" name="Group 29">
            <a:extLst>
              <a:ext uri="{FF2B5EF4-FFF2-40B4-BE49-F238E27FC236}">
                <a16:creationId xmlns:a16="http://schemas.microsoft.com/office/drawing/2014/main" id="{2820F9F7-B1CD-9B55-E447-ADB3BB0B21EF}"/>
              </a:ext>
            </a:extLst>
          </p:cNvPr>
          <p:cNvGrpSpPr/>
          <p:nvPr/>
        </p:nvGrpSpPr>
        <p:grpSpPr>
          <a:xfrm>
            <a:off x="-10151438" y="5308091"/>
            <a:ext cx="3512827" cy="1185631"/>
            <a:chOff x="2215298" y="4383606"/>
            <a:chExt cx="4080158" cy="1377113"/>
          </a:xfrm>
        </p:grpSpPr>
        <p:sp>
          <p:nvSpPr>
            <p:cNvPr id="39" name="Google Shape;537;p56">
              <a:extLst>
                <a:ext uri="{FF2B5EF4-FFF2-40B4-BE49-F238E27FC236}">
                  <a16:creationId xmlns:a16="http://schemas.microsoft.com/office/drawing/2014/main" id="{255E5BBD-1BF1-C2FA-8077-2B2C562FCD69}"/>
                </a:ext>
              </a:extLst>
            </p:cNvPr>
            <p:cNvSpPr txBox="1"/>
            <p:nvPr/>
          </p:nvSpPr>
          <p:spPr>
            <a:xfrm>
              <a:off x="2215307" y="4383606"/>
              <a:ext cx="3006400" cy="625925"/>
            </a:xfrm>
            <a:prstGeom prst="rect">
              <a:avLst/>
            </a:prstGeom>
            <a:noFill/>
            <a:ln cap="flat">
              <a:noFill/>
            </a:ln>
          </p:spPr>
          <p:txBody>
            <a:bodyPr vert="horz" wrap="square" lIns="91421" tIns="91421" rIns="91421" bIns="91421" anchor="b" anchorCtr="0" compatLnSpc="1">
              <a:noAutofit/>
            </a:bodyPr>
            <a:lstStyle/>
            <a:p>
              <a:pPr marL="0" marR="0" lvl="0" indent="0" algn="l" defTabSz="91440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200" b="1" i="0" u="none" strike="noStrike" kern="0" cap="none" spc="0" baseline="0" dirty="0">
                  <a:solidFill>
                    <a:srgbClr val="792FF6"/>
                  </a:solidFill>
                  <a:uFillTx/>
                  <a:latin typeface="Lato Black" pitchFamily="34"/>
                  <a:ea typeface="Archivo"/>
                  <a:cs typeface="Archivo"/>
                </a:rPr>
                <a:t>High Durability </a:t>
              </a:r>
            </a:p>
          </p:txBody>
        </p:sp>
        <p:sp>
          <p:nvSpPr>
            <p:cNvPr id="40" name="Google Shape;538;p56">
              <a:extLst>
                <a:ext uri="{FF2B5EF4-FFF2-40B4-BE49-F238E27FC236}">
                  <a16:creationId xmlns:a16="http://schemas.microsoft.com/office/drawing/2014/main" id="{F9055D3D-907A-4FE5-0B2E-F3D527147ACD}"/>
                </a:ext>
              </a:extLst>
            </p:cNvPr>
            <p:cNvSpPr txBox="1"/>
            <p:nvPr/>
          </p:nvSpPr>
          <p:spPr>
            <a:xfrm>
              <a:off x="2215298" y="5009531"/>
              <a:ext cx="4080158" cy="751188"/>
            </a:xfrm>
            <a:prstGeom prst="rect">
              <a:avLst/>
            </a:prstGeom>
            <a:noFill/>
            <a:ln cap="flat">
              <a:noFill/>
            </a:ln>
          </p:spPr>
          <p:txBody>
            <a:bodyPr vert="horz" wrap="square" lIns="91421" tIns="91421" rIns="91421" bIns="91421" anchor="t" anchorCtr="0" compatLnSpc="1">
              <a:noAutofit/>
            </a:bodyPr>
            <a:lstStyle/>
            <a:p>
              <a:pPr marL="0" marR="0" lvl="0" indent="0" algn="l" defTabSz="91440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300" b="0" i="0" u="none" strike="noStrike" kern="0" cap="none" spc="0" baseline="0" dirty="0">
                  <a:solidFill>
                    <a:srgbClr val="FFFFFF"/>
                  </a:solidFill>
                  <a:uFillTx/>
                  <a:latin typeface="Archivo"/>
                  <a:ea typeface="Archivo"/>
                  <a:cs typeface="Archivo"/>
                </a:rPr>
                <a:t>Tags come in a variety of different materials that can stand many harsh environments</a:t>
              </a:r>
            </a:p>
          </p:txBody>
        </p:sp>
      </p:grpSp>
      <p:grpSp>
        <p:nvGrpSpPr>
          <p:cNvPr id="31" name="Graphic 40">
            <a:extLst>
              <a:ext uri="{FF2B5EF4-FFF2-40B4-BE49-F238E27FC236}">
                <a16:creationId xmlns:a16="http://schemas.microsoft.com/office/drawing/2014/main" id="{2D60FD9B-3D5A-70C5-6E01-ED5B2EFB157C}"/>
              </a:ext>
            </a:extLst>
          </p:cNvPr>
          <p:cNvGrpSpPr/>
          <p:nvPr/>
        </p:nvGrpSpPr>
        <p:grpSpPr>
          <a:xfrm>
            <a:off x="-11184944" y="5456443"/>
            <a:ext cx="916021" cy="905855"/>
            <a:chOff x="13125099" y="735694"/>
            <a:chExt cx="2332121" cy="2306238"/>
          </a:xfrm>
        </p:grpSpPr>
        <p:sp>
          <p:nvSpPr>
            <p:cNvPr id="32" name="Freeform: Shape 31">
              <a:extLst>
                <a:ext uri="{FF2B5EF4-FFF2-40B4-BE49-F238E27FC236}">
                  <a16:creationId xmlns:a16="http://schemas.microsoft.com/office/drawing/2014/main" id="{77A8CEC0-953E-3363-067C-B7A459419D9E}"/>
                </a:ext>
              </a:extLst>
            </p:cNvPr>
            <p:cNvSpPr/>
            <p:nvPr/>
          </p:nvSpPr>
          <p:spPr>
            <a:xfrm>
              <a:off x="14082796" y="1310312"/>
              <a:ext cx="72474" cy="41413"/>
            </a:xfrm>
            <a:custGeom>
              <a:avLst/>
              <a:gdLst>
                <a:gd name="connsiteX0" fmla="*/ 72474 w 72474"/>
                <a:gd name="connsiteY0" fmla="*/ 0 h 41413"/>
                <a:gd name="connsiteX1" fmla="*/ 72474 w 72474"/>
                <a:gd name="connsiteY1" fmla="*/ 0 h 41413"/>
                <a:gd name="connsiteX2" fmla="*/ 0 w 72474"/>
                <a:gd name="connsiteY2" fmla="*/ 41414 h 41413"/>
              </a:gdLst>
              <a:ahLst/>
              <a:cxnLst>
                <a:cxn ang="0">
                  <a:pos x="connsiteX0" y="connsiteY0"/>
                </a:cxn>
                <a:cxn ang="0">
                  <a:pos x="connsiteX1" y="connsiteY1"/>
                </a:cxn>
                <a:cxn ang="0">
                  <a:pos x="connsiteX2" y="connsiteY2"/>
                </a:cxn>
              </a:cxnLst>
              <a:rect l="l" t="t" r="r" b="b"/>
              <a:pathLst>
                <a:path w="72474" h="41413">
                  <a:moveTo>
                    <a:pt x="72474" y="0"/>
                  </a:moveTo>
                  <a:cubicBezTo>
                    <a:pt x="72474" y="0"/>
                    <a:pt x="72474" y="0"/>
                    <a:pt x="72474" y="0"/>
                  </a:cubicBezTo>
                  <a:cubicBezTo>
                    <a:pt x="41414" y="0"/>
                    <a:pt x="12942" y="18119"/>
                    <a:pt x="0" y="41414"/>
                  </a:cubicBezTo>
                </a:path>
              </a:pathLst>
            </a:custGeom>
            <a:noFill/>
            <a:ln w="12700" cap="flat">
              <a:solidFill>
                <a:srgbClr val="792FF6"/>
              </a:solid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A1287172-9EF6-5165-8252-6374402A718B}"/>
                </a:ext>
              </a:extLst>
            </p:cNvPr>
            <p:cNvSpPr/>
            <p:nvPr/>
          </p:nvSpPr>
          <p:spPr>
            <a:xfrm>
              <a:off x="14075031" y="1426788"/>
              <a:ext cx="80239" cy="54355"/>
            </a:xfrm>
            <a:custGeom>
              <a:avLst/>
              <a:gdLst>
                <a:gd name="connsiteX0" fmla="*/ 0 w 80239"/>
                <a:gd name="connsiteY0" fmla="*/ 0 h 54355"/>
                <a:gd name="connsiteX1" fmla="*/ 80239 w 80239"/>
                <a:gd name="connsiteY1" fmla="*/ 54356 h 54355"/>
              </a:gdLst>
              <a:ahLst/>
              <a:cxnLst>
                <a:cxn ang="0">
                  <a:pos x="connsiteX0" y="connsiteY0"/>
                </a:cxn>
                <a:cxn ang="0">
                  <a:pos x="connsiteX1" y="connsiteY1"/>
                </a:cxn>
              </a:cxnLst>
              <a:rect l="l" t="t" r="r" b="b"/>
              <a:pathLst>
                <a:path w="80239" h="54355">
                  <a:moveTo>
                    <a:pt x="0" y="0"/>
                  </a:moveTo>
                  <a:cubicBezTo>
                    <a:pt x="12942" y="31060"/>
                    <a:pt x="44002" y="54356"/>
                    <a:pt x="80239" y="54356"/>
                  </a:cubicBezTo>
                </a:path>
              </a:pathLst>
            </a:custGeom>
            <a:noFill/>
            <a:ln w="12700" cap="flat">
              <a:solidFill>
                <a:srgbClr val="792FF6"/>
              </a:solid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D7826D30-A844-59BB-9EC9-7D4A0F892350}"/>
                </a:ext>
              </a:extLst>
            </p:cNvPr>
            <p:cNvSpPr/>
            <p:nvPr/>
          </p:nvSpPr>
          <p:spPr>
            <a:xfrm>
              <a:off x="13389113" y="1424200"/>
              <a:ext cx="939578" cy="926636"/>
            </a:xfrm>
            <a:custGeom>
              <a:avLst/>
              <a:gdLst>
                <a:gd name="connsiteX0" fmla="*/ 766158 w 939578"/>
                <a:gd name="connsiteY0" fmla="*/ 794630 h 926636"/>
                <a:gd name="connsiteX1" fmla="*/ 807572 w 939578"/>
                <a:gd name="connsiteY1" fmla="*/ 799807 h 926636"/>
                <a:gd name="connsiteX2" fmla="*/ 939578 w 939578"/>
                <a:gd name="connsiteY2" fmla="*/ 572030 h 926636"/>
                <a:gd name="connsiteX3" fmla="*/ 887811 w 939578"/>
                <a:gd name="connsiteY3" fmla="*/ 452965 h 926636"/>
                <a:gd name="connsiteX4" fmla="*/ 934402 w 939578"/>
                <a:gd name="connsiteY4" fmla="*/ 341665 h 926636"/>
                <a:gd name="connsiteX5" fmla="*/ 810160 w 939578"/>
                <a:gd name="connsiteY5" fmla="*/ 124242 h 926636"/>
                <a:gd name="connsiteX6" fmla="*/ 771334 w 939578"/>
                <a:gd name="connsiteY6" fmla="*/ 129419 h 926636"/>
                <a:gd name="connsiteX7" fmla="*/ 613444 w 939578"/>
                <a:gd name="connsiteY7" fmla="*/ 0 h 926636"/>
                <a:gd name="connsiteX8" fmla="*/ 336488 w 939578"/>
                <a:gd name="connsiteY8" fmla="*/ 0 h 926636"/>
                <a:gd name="connsiteX9" fmla="*/ 178598 w 939578"/>
                <a:gd name="connsiteY9" fmla="*/ 129419 h 926636"/>
                <a:gd name="connsiteX10" fmla="*/ 129419 w 939578"/>
                <a:gd name="connsiteY10" fmla="*/ 121653 h 926636"/>
                <a:gd name="connsiteX11" fmla="*/ 0 w 939578"/>
                <a:gd name="connsiteY11" fmla="*/ 344253 h 926636"/>
                <a:gd name="connsiteX12" fmla="*/ 54356 w 939578"/>
                <a:gd name="connsiteY12" fmla="*/ 463318 h 926636"/>
                <a:gd name="connsiteX13" fmla="*/ 0 w 939578"/>
                <a:gd name="connsiteY13" fmla="*/ 582383 h 926636"/>
                <a:gd name="connsiteX14" fmla="*/ 126830 w 939578"/>
                <a:gd name="connsiteY14" fmla="*/ 802395 h 926636"/>
                <a:gd name="connsiteX15" fmla="*/ 178598 w 939578"/>
                <a:gd name="connsiteY15" fmla="*/ 794630 h 926636"/>
                <a:gd name="connsiteX16" fmla="*/ 336488 w 939578"/>
                <a:gd name="connsiteY16" fmla="*/ 926637 h 926636"/>
                <a:gd name="connsiteX17" fmla="*/ 605679 w 939578"/>
                <a:gd name="connsiteY17" fmla="*/ 926637 h 926636"/>
                <a:gd name="connsiteX18" fmla="*/ 766158 w 939578"/>
                <a:gd name="connsiteY18" fmla="*/ 794630 h 926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39578" h="926636">
                  <a:moveTo>
                    <a:pt x="766158" y="794630"/>
                  </a:moveTo>
                  <a:cubicBezTo>
                    <a:pt x="781688" y="794630"/>
                    <a:pt x="794630" y="797218"/>
                    <a:pt x="807572" y="799807"/>
                  </a:cubicBezTo>
                  <a:lnTo>
                    <a:pt x="939578" y="572030"/>
                  </a:lnTo>
                  <a:cubicBezTo>
                    <a:pt x="905930" y="543558"/>
                    <a:pt x="887811" y="499555"/>
                    <a:pt x="887811" y="452965"/>
                  </a:cubicBezTo>
                  <a:cubicBezTo>
                    <a:pt x="887811" y="408963"/>
                    <a:pt x="905930" y="370137"/>
                    <a:pt x="934402" y="341665"/>
                  </a:cubicBezTo>
                  <a:lnTo>
                    <a:pt x="810160" y="124242"/>
                  </a:lnTo>
                  <a:cubicBezTo>
                    <a:pt x="797218" y="126830"/>
                    <a:pt x="784276" y="129419"/>
                    <a:pt x="771334" y="129419"/>
                  </a:cubicBezTo>
                  <a:cubicBezTo>
                    <a:pt x="693683" y="129419"/>
                    <a:pt x="628974" y="75063"/>
                    <a:pt x="613444" y="0"/>
                  </a:cubicBezTo>
                  <a:lnTo>
                    <a:pt x="336488" y="0"/>
                  </a:lnTo>
                  <a:cubicBezTo>
                    <a:pt x="320958" y="72474"/>
                    <a:pt x="256249" y="129419"/>
                    <a:pt x="178598" y="129419"/>
                  </a:cubicBezTo>
                  <a:cubicBezTo>
                    <a:pt x="160479" y="129419"/>
                    <a:pt x="144949" y="126830"/>
                    <a:pt x="129419" y="121653"/>
                  </a:cubicBezTo>
                  <a:lnTo>
                    <a:pt x="0" y="344253"/>
                  </a:lnTo>
                  <a:cubicBezTo>
                    <a:pt x="33649" y="372725"/>
                    <a:pt x="54356" y="416728"/>
                    <a:pt x="54356" y="463318"/>
                  </a:cubicBezTo>
                  <a:cubicBezTo>
                    <a:pt x="54356" y="509909"/>
                    <a:pt x="33649" y="553911"/>
                    <a:pt x="0" y="582383"/>
                  </a:cubicBezTo>
                  <a:lnTo>
                    <a:pt x="126830" y="802395"/>
                  </a:lnTo>
                  <a:cubicBezTo>
                    <a:pt x="142360" y="797218"/>
                    <a:pt x="160479" y="794630"/>
                    <a:pt x="178598" y="794630"/>
                  </a:cubicBezTo>
                  <a:cubicBezTo>
                    <a:pt x="256249" y="794630"/>
                    <a:pt x="323546" y="851574"/>
                    <a:pt x="336488" y="926637"/>
                  </a:cubicBezTo>
                  <a:lnTo>
                    <a:pt x="605679" y="926637"/>
                  </a:lnTo>
                  <a:cubicBezTo>
                    <a:pt x="621209" y="851574"/>
                    <a:pt x="685918" y="794630"/>
                    <a:pt x="766158" y="794630"/>
                  </a:cubicBezTo>
                  <a:close/>
                </a:path>
              </a:pathLst>
            </a:custGeom>
            <a:noFill/>
            <a:ln w="12700" cap="flat">
              <a:solidFill>
                <a:srgbClr val="792FF6"/>
              </a:solid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2A1E012F-4210-2D78-92A5-A522847F6556}"/>
                </a:ext>
              </a:extLst>
            </p:cNvPr>
            <p:cNvSpPr/>
            <p:nvPr/>
          </p:nvSpPr>
          <p:spPr>
            <a:xfrm>
              <a:off x="14258805" y="1926344"/>
              <a:ext cx="936989" cy="924048"/>
            </a:xfrm>
            <a:custGeom>
              <a:avLst/>
              <a:gdLst>
                <a:gd name="connsiteX0" fmla="*/ 874869 w 936989"/>
                <a:gd name="connsiteY0" fmla="*/ 452965 h 924048"/>
                <a:gd name="connsiteX1" fmla="*/ 929225 w 936989"/>
                <a:gd name="connsiteY1" fmla="*/ 333900 h 924048"/>
                <a:gd name="connsiteX2" fmla="*/ 797218 w 936989"/>
                <a:gd name="connsiteY2" fmla="*/ 106123 h 924048"/>
                <a:gd name="connsiteX3" fmla="*/ 753216 w 936989"/>
                <a:gd name="connsiteY3" fmla="*/ 111300 h 924048"/>
                <a:gd name="connsiteX4" fmla="*/ 600502 w 936989"/>
                <a:gd name="connsiteY4" fmla="*/ 0 h 924048"/>
                <a:gd name="connsiteX5" fmla="*/ 328723 w 936989"/>
                <a:gd name="connsiteY5" fmla="*/ 0 h 924048"/>
                <a:gd name="connsiteX6" fmla="*/ 176009 w 936989"/>
                <a:gd name="connsiteY6" fmla="*/ 111300 h 924048"/>
                <a:gd name="connsiteX7" fmla="*/ 137184 w 936989"/>
                <a:gd name="connsiteY7" fmla="*/ 106123 h 924048"/>
                <a:gd name="connsiteX8" fmla="*/ 5177 w 936989"/>
                <a:gd name="connsiteY8" fmla="*/ 336488 h 924048"/>
                <a:gd name="connsiteX9" fmla="*/ 54356 w 936989"/>
                <a:gd name="connsiteY9" fmla="*/ 452965 h 924048"/>
                <a:gd name="connsiteX10" fmla="*/ 0 w 936989"/>
                <a:gd name="connsiteY10" fmla="*/ 574618 h 924048"/>
                <a:gd name="connsiteX11" fmla="*/ 132007 w 936989"/>
                <a:gd name="connsiteY11" fmla="*/ 802395 h 924048"/>
                <a:gd name="connsiteX12" fmla="*/ 176009 w 936989"/>
                <a:gd name="connsiteY12" fmla="*/ 797218 h 924048"/>
                <a:gd name="connsiteX13" fmla="*/ 333900 w 936989"/>
                <a:gd name="connsiteY13" fmla="*/ 924048 h 924048"/>
                <a:gd name="connsiteX14" fmla="*/ 600502 w 936989"/>
                <a:gd name="connsiteY14" fmla="*/ 924048 h 924048"/>
                <a:gd name="connsiteX15" fmla="*/ 758392 w 936989"/>
                <a:gd name="connsiteY15" fmla="*/ 797218 h 924048"/>
                <a:gd name="connsiteX16" fmla="*/ 807571 w 936989"/>
                <a:gd name="connsiteY16" fmla="*/ 804983 h 924048"/>
                <a:gd name="connsiteX17" fmla="*/ 936990 w 936989"/>
                <a:gd name="connsiteY17" fmla="*/ 579795 h 924048"/>
                <a:gd name="connsiteX18" fmla="*/ 874869 w 936989"/>
                <a:gd name="connsiteY18" fmla="*/ 452965 h 924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36989" h="924048">
                  <a:moveTo>
                    <a:pt x="874869" y="452965"/>
                  </a:moveTo>
                  <a:cubicBezTo>
                    <a:pt x="874869" y="406374"/>
                    <a:pt x="895576" y="362372"/>
                    <a:pt x="929225" y="333900"/>
                  </a:cubicBezTo>
                  <a:lnTo>
                    <a:pt x="797218" y="106123"/>
                  </a:lnTo>
                  <a:cubicBezTo>
                    <a:pt x="784276" y="111300"/>
                    <a:pt x="768746" y="111300"/>
                    <a:pt x="753216" y="111300"/>
                  </a:cubicBezTo>
                  <a:cubicBezTo>
                    <a:pt x="683330" y="111300"/>
                    <a:pt x="621209" y="64709"/>
                    <a:pt x="600502" y="0"/>
                  </a:cubicBezTo>
                  <a:lnTo>
                    <a:pt x="328723" y="0"/>
                  </a:lnTo>
                  <a:cubicBezTo>
                    <a:pt x="308016" y="64709"/>
                    <a:pt x="248484" y="111300"/>
                    <a:pt x="176009" y="111300"/>
                  </a:cubicBezTo>
                  <a:cubicBezTo>
                    <a:pt x="163067" y="111300"/>
                    <a:pt x="150125" y="108711"/>
                    <a:pt x="137184" y="106123"/>
                  </a:cubicBezTo>
                  <a:lnTo>
                    <a:pt x="5177" y="336488"/>
                  </a:lnTo>
                  <a:cubicBezTo>
                    <a:pt x="36237" y="364960"/>
                    <a:pt x="54356" y="406374"/>
                    <a:pt x="54356" y="452965"/>
                  </a:cubicBezTo>
                  <a:cubicBezTo>
                    <a:pt x="54356" y="502144"/>
                    <a:pt x="33649" y="543558"/>
                    <a:pt x="0" y="574618"/>
                  </a:cubicBezTo>
                  <a:lnTo>
                    <a:pt x="132007" y="802395"/>
                  </a:lnTo>
                  <a:cubicBezTo>
                    <a:pt x="144949" y="797218"/>
                    <a:pt x="160479" y="797218"/>
                    <a:pt x="176009" y="797218"/>
                  </a:cubicBezTo>
                  <a:cubicBezTo>
                    <a:pt x="253660" y="797218"/>
                    <a:pt x="318370" y="851574"/>
                    <a:pt x="333900" y="924048"/>
                  </a:cubicBezTo>
                  <a:lnTo>
                    <a:pt x="600502" y="924048"/>
                  </a:lnTo>
                  <a:cubicBezTo>
                    <a:pt x="616032" y="851574"/>
                    <a:pt x="680741" y="797218"/>
                    <a:pt x="758392" y="797218"/>
                  </a:cubicBezTo>
                  <a:cubicBezTo>
                    <a:pt x="776511" y="797218"/>
                    <a:pt x="792041" y="799807"/>
                    <a:pt x="807571" y="804983"/>
                  </a:cubicBezTo>
                  <a:lnTo>
                    <a:pt x="936990" y="579795"/>
                  </a:lnTo>
                  <a:cubicBezTo>
                    <a:pt x="898164" y="548734"/>
                    <a:pt x="874869" y="502144"/>
                    <a:pt x="874869" y="452965"/>
                  </a:cubicBezTo>
                  <a:close/>
                </a:path>
              </a:pathLst>
            </a:custGeom>
            <a:noFill/>
            <a:ln w="12700" cap="flat">
              <a:solidFill>
                <a:srgbClr val="792FF6"/>
              </a:solid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6FCCD1B2-D936-0CDF-D73B-E619853B611D}"/>
                </a:ext>
              </a:extLst>
            </p:cNvPr>
            <p:cNvSpPr/>
            <p:nvPr/>
          </p:nvSpPr>
          <p:spPr>
            <a:xfrm>
              <a:off x="14261393" y="932410"/>
              <a:ext cx="929224" cy="916283"/>
            </a:xfrm>
            <a:custGeom>
              <a:avLst/>
              <a:gdLst>
                <a:gd name="connsiteX0" fmla="*/ 54356 w 929224"/>
                <a:gd name="connsiteY0" fmla="*/ 463318 h 916283"/>
                <a:gd name="connsiteX1" fmla="*/ 2588 w 929224"/>
                <a:gd name="connsiteY1" fmla="*/ 579795 h 916283"/>
                <a:gd name="connsiteX2" fmla="*/ 126830 w 929224"/>
                <a:gd name="connsiteY2" fmla="*/ 794630 h 916283"/>
                <a:gd name="connsiteX3" fmla="*/ 173421 w 929224"/>
                <a:gd name="connsiteY3" fmla="*/ 786865 h 916283"/>
                <a:gd name="connsiteX4" fmla="*/ 331311 w 929224"/>
                <a:gd name="connsiteY4" fmla="*/ 916283 h 916283"/>
                <a:gd name="connsiteX5" fmla="*/ 595325 w 929224"/>
                <a:gd name="connsiteY5" fmla="*/ 916283 h 916283"/>
                <a:gd name="connsiteX6" fmla="*/ 753216 w 929224"/>
                <a:gd name="connsiteY6" fmla="*/ 786865 h 916283"/>
                <a:gd name="connsiteX7" fmla="*/ 804983 w 929224"/>
                <a:gd name="connsiteY7" fmla="*/ 797218 h 916283"/>
                <a:gd name="connsiteX8" fmla="*/ 926636 w 929224"/>
                <a:gd name="connsiteY8" fmla="*/ 587560 h 916283"/>
                <a:gd name="connsiteX9" fmla="*/ 869692 w 929224"/>
                <a:gd name="connsiteY9" fmla="*/ 465907 h 916283"/>
                <a:gd name="connsiteX10" fmla="*/ 929225 w 929224"/>
                <a:gd name="connsiteY10" fmla="*/ 341665 h 916283"/>
                <a:gd name="connsiteX11" fmla="*/ 802395 w 929224"/>
                <a:gd name="connsiteY11" fmla="*/ 121653 h 916283"/>
                <a:gd name="connsiteX12" fmla="*/ 753216 w 929224"/>
                <a:gd name="connsiteY12" fmla="*/ 129419 h 916283"/>
                <a:gd name="connsiteX13" fmla="*/ 595325 w 929224"/>
                <a:gd name="connsiteY13" fmla="*/ 0 h 916283"/>
                <a:gd name="connsiteX14" fmla="*/ 331311 w 929224"/>
                <a:gd name="connsiteY14" fmla="*/ 0 h 916283"/>
                <a:gd name="connsiteX15" fmla="*/ 173421 w 929224"/>
                <a:gd name="connsiteY15" fmla="*/ 129419 h 916283"/>
                <a:gd name="connsiteX16" fmla="*/ 129419 w 929224"/>
                <a:gd name="connsiteY16" fmla="*/ 124242 h 916283"/>
                <a:gd name="connsiteX17" fmla="*/ 0 w 929224"/>
                <a:gd name="connsiteY17" fmla="*/ 346842 h 916283"/>
                <a:gd name="connsiteX18" fmla="*/ 54356 w 929224"/>
                <a:gd name="connsiteY18" fmla="*/ 463318 h 916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9224" h="916283">
                  <a:moveTo>
                    <a:pt x="54356" y="463318"/>
                  </a:moveTo>
                  <a:cubicBezTo>
                    <a:pt x="54356" y="509909"/>
                    <a:pt x="33649" y="551323"/>
                    <a:pt x="2588" y="579795"/>
                  </a:cubicBezTo>
                  <a:lnTo>
                    <a:pt x="126830" y="794630"/>
                  </a:lnTo>
                  <a:cubicBezTo>
                    <a:pt x="142360" y="789453"/>
                    <a:pt x="157891" y="786865"/>
                    <a:pt x="173421" y="786865"/>
                  </a:cubicBezTo>
                  <a:cubicBezTo>
                    <a:pt x="251072" y="786865"/>
                    <a:pt x="315781" y="843809"/>
                    <a:pt x="331311" y="916283"/>
                  </a:cubicBezTo>
                  <a:lnTo>
                    <a:pt x="595325" y="916283"/>
                  </a:lnTo>
                  <a:cubicBezTo>
                    <a:pt x="608267" y="841220"/>
                    <a:pt x="675565" y="786865"/>
                    <a:pt x="753216" y="786865"/>
                  </a:cubicBezTo>
                  <a:cubicBezTo>
                    <a:pt x="771334" y="786865"/>
                    <a:pt x="789453" y="789453"/>
                    <a:pt x="804983" y="797218"/>
                  </a:cubicBezTo>
                  <a:lnTo>
                    <a:pt x="926636" y="587560"/>
                  </a:lnTo>
                  <a:cubicBezTo>
                    <a:pt x="892988" y="559088"/>
                    <a:pt x="869692" y="515086"/>
                    <a:pt x="869692" y="465907"/>
                  </a:cubicBezTo>
                  <a:cubicBezTo>
                    <a:pt x="869692" y="416728"/>
                    <a:pt x="892988" y="370137"/>
                    <a:pt x="929225" y="341665"/>
                  </a:cubicBezTo>
                  <a:lnTo>
                    <a:pt x="802395" y="121653"/>
                  </a:lnTo>
                  <a:cubicBezTo>
                    <a:pt x="786865" y="126830"/>
                    <a:pt x="768746" y="129419"/>
                    <a:pt x="753216" y="129419"/>
                  </a:cubicBezTo>
                  <a:cubicBezTo>
                    <a:pt x="675565" y="129419"/>
                    <a:pt x="610855" y="75063"/>
                    <a:pt x="595325" y="0"/>
                  </a:cubicBezTo>
                  <a:lnTo>
                    <a:pt x="331311" y="0"/>
                  </a:lnTo>
                  <a:cubicBezTo>
                    <a:pt x="315781" y="72474"/>
                    <a:pt x="251072" y="129419"/>
                    <a:pt x="173421" y="129419"/>
                  </a:cubicBezTo>
                  <a:cubicBezTo>
                    <a:pt x="157891" y="129419"/>
                    <a:pt x="142360" y="126830"/>
                    <a:pt x="129419" y="124242"/>
                  </a:cubicBezTo>
                  <a:lnTo>
                    <a:pt x="0" y="346842"/>
                  </a:lnTo>
                  <a:cubicBezTo>
                    <a:pt x="31060" y="372725"/>
                    <a:pt x="54356" y="416728"/>
                    <a:pt x="54356" y="463318"/>
                  </a:cubicBezTo>
                  <a:close/>
                </a:path>
              </a:pathLst>
            </a:custGeom>
            <a:noFill/>
            <a:ln w="12700" cap="flat">
              <a:solidFill>
                <a:srgbClr val="792FF6"/>
              </a:solid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F6B05340-9A98-238E-0DBF-36147B0D88FD}"/>
                </a:ext>
              </a:extLst>
            </p:cNvPr>
            <p:cNvSpPr/>
            <p:nvPr/>
          </p:nvSpPr>
          <p:spPr>
            <a:xfrm>
              <a:off x="14222568" y="1343961"/>
              <a:ext cx="18118" cy="100946"/>
            </a:xfrm>
            <a:custGeom>
              <a:avLst/>
              <a:gdLst>
                <a:gd name="connsiteX0" fmla="*/ 2588 w 18118"/>
                <a:gd name="connsiteY0" fmla="*/ 100946 h 100946"/>
                <a:gd name="connsiteX1" fmla="*/ 18119 w 18118"/>
                <a:gd name="connsiteY1" fmla="*/ 51767 h 100946"/>
                <a:gd name="connsiteX2" fmla="*/ 0 w 18118"/>
                <a:gd name="connsiteY2" fmla="*/ 0 h 100946"/>
              </a:gdLst>
              <a:ahLst/>
              <a:cxnLst>
                <a:cxn ang="0">
                  <a:pos x="connsiteX0" y="connsiteY0"/>
                </a:cxn>
                <a:cxn ang="0">
                  <a:pos x="connsiteX1" y="connsiteY1"/>
                </a:cxn>
                <a:cxn ang="0">
                  <a:pos x="connsiteX2" y="connsiteY2"/>
                </a:cxn>
              </a:cxnLst>
              <a:rect l="l" t="t" r="r" b="b"/>
              <a:pathLst>
                <a:path w="18118" h="100946">
                  <a:moveTo>
                    <a:pt x="2588" y="100946"/>
                  </a:moveTo>
                  <a:cubicBezTo>
                    <a:pt x="12942" y="88005"/>
                    <a:pt x="18119" y="69886"/>
                    <a:pt x="18119" y="51767"/>
                  </a:cubicBezTo>
                  <a:cubicBezTo>
                    <a:pt x="18119" y="31060"/>
                    <a:pt x="10353" y="15530"/>
                    <a:pt x="0" y="0"/>
                  </a:cubicBezTo>
                </a:path>
              </a:pathLst>
            </a:custGeom>
            <a:noFill/>
            <a:ln w="12700" cap="flat">
              <a:solidFill>
                <a:srgbClr val="792FF6"/>
              </a:solid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403BB97E-F4B3-4319-27C6-5DDAD4FC93B4}"/>
                </a:ext>
              </a:extLst>
            </p:cNvPr>
            <p:cNvSpPr/>
            <p:nvPr/>
          </p:nvSpPr>
          <p:spPr>
            <a:xfrm>
              <a:off x="13125099" y="735694"/>
              <a:ext cx="2332121" cy="2306238"/>
            </a:xfrm>
            <a:custGeom>
              <a:avLst/>
              <a:gdLst>
                <a:gd name="connsiteX0" fmla="*/ 2169054 w 2332121"/>
                <a:gd name="connsiteY0" fmla="*/ 1483136 h 2306238"/>
                <a:gd name="connsiteX1" fmla="*/ 2127640 w 2332121"/>
                <a:gd name="connsiteY1" fmla="*/ 1488313 h 2306238"/>
                <a:gd name="connsiteX2" fmla="*/ 1995633 w 2332121"/>
                <a:gd name="connsiteY2" fmla="*/ 1260536 h 2306238"/>
                <a:gd name="connsiteX3" fmla="*/ 2047401 w 2332121"/>
                <a:gd name="connsiteY3" fmla="*/ 1144060 h 2306238"/>
                <a:gd name="connsiteX4" fmla="*/ 2003398 w 2332121"/>
                <a:gd name="connsiteY4" fmla="*/ 1032760 h 2306238"/>
                <a:gd name="connsiteX5" fmla="*/ 2127640 w 2332121"/>
                <a:gd name="connsiteY5" fmla="*/ 815337 h 2306238"/>
                <a:gd name="connsiteX6" fmla="*/ 2163877 w 2332121"/>
                <a:gd name="connsiteY6" fmla="*/ 820513 h 2306238"/>
                <a:gd name="connsiteX7" fmla="*/ 2324356 w 2332121"/>
                <a:gd name="connsiteY7" fmla="*/ 660034 h 2306238"/>
                <a:gd name="connsiteX8" fmla="*/ 2163877 w 2332121"/>
                <a:gd name="connsiteY8" fmla="*/ 499556 h 2306238"/>
                <a:gd name="connsiteX9" fmla="*/ 2130229 w 2332121"/>
                <a:gd name="connsiteY9" fmla="*/ 502144 h 2306238"/>
                <a:gd name="connsiteX10" fmla="*/ 1998222 w 2332121"/>
                <a:gd name="connsiteY10" fmla="*/ 274367 h 2306238"/>
                <a:gd name="connsiteX11" fmla="*/ 2044812 w 2332121"/>
                <a:gd name="connsiteY11" fmla="*/ 160479 h 2306238"/>
                <a:gd name="connsiteX12" fmla="*/ 1884334 w 2332121"/>
                <a:gd name="connsiteY12" fmla="*/ 0 h 2306238"/>
                <a:gd name="connsiteX13" fmla="*/ 1731620 w 2332121"/>
                <a:gd name="connsiteY13" fmla="*/ 116477 h 2306238"/>
                <a:gd name="connsiteX14" fmla="*/ 1462429 w 2332121"/>
                <a:gd name="connsiteY14" fmla="*/ 116477 h 2306238"/>
                <a:gd name="connsiteX15" fmla="*/ 1309715 w 2332121"/>
                <a:gd name="connsiteY15" fmla="*/ 0 h 2306238"/>
                <a:gd name="connsiteX16" fmla="*/ 1149236 w 2332121"/>
                <a:gd name="connsiteY16" fmla="*/ 160479 h 2306238"/>
                <a:gd name="connsiteX17" fmla="*/ 1201004 w 2332121"/>
                <a:gd name="connsiteY17" fmla="*/ 276956 h 2306238"/>
                <a:gd name="connsiteX18" fmla="*/ 1071585 w 2332121"/>
                <a:gd name="connsiteY18" fmla="*/ 502144 h 2306238"/>
                <a:gd name="connsiteX19" fmla="*/ 1030171 w 2332121"/>
                <a:gd name="connsiteY19" fmla="*/ 496967 h 2306238"/>
                <a:gd name="connsiteX20" fmla="*/ 877458 w 2332121"/>
                <a:gd name="connsiteY20" fmla="*/ 613444 h 2306238"/>
                <a:gd name="connsiteX21" fmla="*/ 597914 w 2332121"/>
                <a:gd name="connsiteY21" fmla="*/ 613444 h 2306238"/>
                <a:gd name="connsiteX22" fmla="*/ 445200 w 2332121"/>
                <a:gd name="connsiteY22" fmla="*/ 496967 h 2306238"/>
                <a:gd name="connsiteX23" fmla="*/ 284721 w 2332121"/>
                <a:gd name="connsiteY23" fmla="*/ 657446 h 2306238"/>
                <a:gd name="connsiteX24" fmla="*/ 331311 w 2332121"/>
                <a:gd name="connsiteY24" fmla="*/ 771334 h 2306238"/>
                <a:gd name="connsiteX25" fmla="*/ 201893 w 2332121"/>
                <a:gd name="connsiteY25" fmla="*/ 996523 h 2306238"/>
                <a:gd name="connsiteX26" fmla="*/ 160479 w 2332121"/>
                <a:gd name="connsiteY26" fmla="*/ 991346 h 2306238"/>
                <a:gd name="connsiteX27" fmla="*/ 0 w 2332121"/>
                <a:gd name="connsiteY27" fmla="*/ 1154413 h 2306238"/>
                <a:gd name="connsiteX28" fmla="*/ 160479 w 2332121"/>
                <a:gd name="connsiteY28" fmla="*/ 1314892 h 2306238"/>
                <a:gd name="connsiteX29" fmla="*/ 201893 w 2332121"/>
                <a:gd name="connsiteY29" fmla="*/ 1309715 h 2306238"/>
                <a:gd name="connsiteX30" fmla="*/ 331311 w 2332121"/>
                <a:gd name="connsiteY30" fmla="*/ 1532315 h 2306238"/>
                <a:gd name="connsiteX31" fmla="*/ 284721 w 2332121"/>
                <a:gd name="connsiteY31" fmla="*/ 1643615 h 2306238"/>
                <a:gd name="connsiteX32" fmla="*/ 445200 w 2332121"/>
                <a:gd name="connsiteY32" fmla="*/ 1804094 h 2306238"/>
                <a:gd name="connsiteX33" fmla="*/ 597914 w 2332121"/>
                <a:gd name="connsiteY33" fmla="*/ 1690206 h 2306238"/>
                <a:gd name="connsiteX34" fmla="*/ 877458 w 2332121"/>
                <a:gd name="connsiteY34" fmla="*/ 1690206 h 2306238"/>
                <a:gd name="connsiteX35" fmla="*/ 1030171 w 2332121"/>
                <a:gd name="connsiteY35" fmla="*/ 1804094 h 2306238"/>
                <a:gd name="connsiteX36" fmla="*/ 1068997 w 2332121"/>
                <a:gd name="connsiteY36" fmla="*/ 1798918 h 2306238"/>
                <a:gd name="connsiteX37" fmla="*/ 1201004 w 2332121"/>
                <a:gd name="connsiteY37" fmla="*/ 2029283 h 2306238"/>
                <a:gd name="connsiteX38" fmla="*/ 1149236 w 2332121"/>
                <a:gd name="connsiteY38" fmla="*/ 2145759 h 2306238"/>
                <a:gd name="connsiteX39" fmla="*/ 1309715 w 2332121"/>
                <a:gd name="connsiteY39" fmla="*/ 2306238 h 2306238"/>
                <a:gd name="connsiteX40" fmla="*/ 1465017 w 2332121"/>
                <a:gd name="connsiteY40" fmla="*/ 2187173 h 2306238"/>
                <a:gd name="connsiteX41" fmla="*/ 1734208 w 2332121"/>
                <a:gd name="connsiteY41" fmla="*/ 2187173 h 2306238"/>
                <a:gd name="connsiteX42" fmla="*/ 1889510 w 2332121"/>
                <a:gd name="connsiteY42" fmla="*/ 2306238 h 2306238"/>
                <a:gd name="connsiteX43" fmla="*/ 2049989 w 2332121"/>
                <a:gd name="connsiteY43" fmla="*/ 2145759 h 2306238"/>
                <a:gd name="connsiteX44" fmla="*/ 2003398 w 2332121"/>
                <a:gd name="connsiteY44" fmla="*/ 2031871 h 2306238"/>
                <a:gd name="connsiteX45" fmla="*/ 2137994 w 2332121"/>
                <a:gd name="connsiteY45" fmla="*/ 1798918 h 2306238"/>
                <a:gd name="connsiteX46" fmla="*/ 2171643 w 2332121"/>
                <a:gd name="connsiteY46" fmla="*/ 1801506 h 2306238"/>
                <a:gd name="connsiteX47" fmla="*/ 2332121 w 2332121"/>
                <a:gd name="connsiteY47" fmla="*/ 1641027 h 2306238"/>
                <a:gd name="connsiteX48" fmla="*/ 2169054 w 2332121"/>
                <a:gd name="connsiteY48" fmla="*/ 1483136 h 2306238"/>
                <a:gd name="connsiteX49" fmla="*/ 2176819 w 2332121"/>
                <a:gd name="connsiteY49" fmla="*/ 1729031 h 2306238"/>
                <a:gd name="connsiteX50" fmla="*/ 2169054 w 2332121"/>
                <a:gd name="connsiteY50" fmla="*/ 1729031 h 2306238"/>
                <a:gd name="connsiteX51" fmla="*/ 2106933 w 2332121"/>
                <a:gd name="connsiteY51" fmla="*/ 1700559 h 2306238"/>
                <a:gd name="connsiteX52" fmla="*/ 2083638 w 2332121"/>
                <a:gd name="connsiteY52" fmla="*/ 1643615 h 2306238"/>
                <a:gd name="connsiteX53" fmla="*/ 2101756 w 2332121"/>
                <a:gd name="connsiteY53" fmla="*/ 1591848 h 2306238"/>
                <a:gd name="connsiteX54" fmla="*/ 2169054 w 2332121"/>
                <a:gd name="connsiteY54" fmla="*/ 1558199 h 2306238"/>
                <a:gd name="connsiteX55" fmla="*/ 2169054 w 2332121"/>
                <a:gd name="connsiteY55" fmla="*/ 1558199 h 2306238"/>
                <a:gd name="connsiteX56" fmla="*/ 2254470 w 2332121"/>
                <a:gd name="connsiteY56" fmla="*/ 1643615 h 2306238"/>
                <a:gd name="connsiteX57" fmla="*/ 2176819 w 2332121"/>
                <a:gd name="connsiteY57" fmla="*/ 1729031 h 2306238"/>
                <a:gd name="connsiteX58" fmla="*/ 1027583 w 2332121"/>
                <a:gd name="connsiteY58" fmla="*/ 1729031 h 2306238"/>
                <a:gd name="connsiteX59" fmla="*/ 957697 w 2332121"/>
                <a:gd name="connsiteY59" fmla="*/ 1690206 h 2306238"/>
                <a:gd name="connsiteX60" fmla="*/ 944755 w 2332121"/>
                <a:gd name="connsiteY60" fmla="*/ 1643615 h 2306238"/>
                <a:gd name="connsiteX61" fmla="*/ 949932 w 2332121"/>
                <a:gd name="connsiteY61" fmla="*/ 1615143 h 2306238"/>
                <a:gd name="connsiteX62" fmla="*/ 1030171 w 2332121"/>
                <a:gd name="connsiteY62" fmla="*/ 1558199 h 2306238"/>
                <a:gd name="connsiteX63" fmla="*/ 1032760 w 2332121"/>
                <a:gd name="connsiteY63" fmla="*/ 1558199 h 2306238"/>
                <a:gd name="connsiteX64" fmla="*/ 1037936 w 2332121"/>
                <a:gd name="connsiteY64" fmla="*/ 1558199 h 2306238"/>
                <a:gd name="connsiteX65" fmla="*/ 1100057 w 2332121"/>
                <a:gd name="connsiteY65" fmla="*/ 1591848 h 2306238"/>
                <a:gd name="connsiteX66" fmla="*/ 1102646 w 2332121"/>
                <a:gd name="connsiteY66" fmla="*/ 1594436 h 2306238"/>
                <a:gd name="connsiteX67" fmla="*/ 1118176 w 2332121"/>
                <a:gd name="connsiteY67" fmla="*/ 1641027 h 2306238"/>
                <a:gd name="connsiteX68" fmla="*/ 1100057 w 2332121"/>
                <a:gd name="connsiteY68" fmla="*/ 1695383 h 2306238"/>
                <a:gd name="connsiteX69" fmla="*/ 1027583 w 2332121"/>
                <a:gd name="connsiteY69" fmla="*/ 1729031 h 2306238"/>
                <a:gd name="connsiteX70" fmla="*/ 1027583 w 2332121"/>
                <a:gd name="connsiteY70" fmla="*/ 1729031 h 2306238"/>
                <a:gd name="connsiteX71" fmla="*/ 1974926 w 2332121"/>
                <a:gd name="connsiteY71" fmla="*/ 1144060 h 2306238"/>
                <a:gd name="connsiteX72" fmla="*/ 1959396 w 2332121"/>
                <a:gd name="connsiteY72" fmla="*/ 1193239 h 2306238"/>
                <a:gd name="connsiteX73" fmla="*/ 1894687 w 2332121"/>
                <a:gd name="connsiteY73" fmla="*/ 1229476 h 2306238"/>
                <a:gd name="connsiteX74" fmla="*/ 1892098 w 2332121"/>
                <a:gd name="connsiteY74" fmla="*/ 1229476 h 2306238"/>
                <a:gd name="connsiteX75" fmla="*/ 1822213 w 2332121"/>
                <a:gd name="connsiteY75" fmla="*/ 1193239 h 2306238"/>
                <a:gd name="connsiteX76" fmla="*/ 1819624 w 2332121"/>
                <a:gd name="connsiteY76" fmla="*/ 1188062 h 2306238"/>
                <a:gd name="connsiteX77" fmla="*/ 1806682 w 2332121"/>
                <a:gd name="connsiteY77" fmla="*/ 1144060 h 2306238"/>
                <a:gd name="connsiteX78" fmla="*/ 1811859 w 2332121"/>
                <a:gd name="connsiteY78" fmla="*/ 1118176 h 2306238"/>
                <a:gd name="connsiteX79" fmla="*/ 1814447 w 2332121"/>
                <a:gd name="connsiteY79" fmla="*/ 1112999 h 2306238"/>
                <a:gd name="connsiteX80" fmla="*/ 1894687 w 2332121"/>
                <a:gd name="connsiteY80" fmla="*/ 1056055 h 2306238"/>
                <a:gd name="connsiteX81" fmla="*/ 1910217 w 2332121"/>
                <a:gd name="connsiteY81" fmla="*/ 1058644 h 2306238"/>
                <a:gd name="connsiteX82" fmla="*/ 1969750 w 2332121"/>
                <a:gd name="connsiteY82" fmla="*/ 1102646 h 2306238"/>
                <a:gd name="connsiteX83" fmla="*/ 1974926 w 2332121"/>
                <a:gd name="connsiteY83" fmla="*/ 1144060 h 2306238"/>
                <a:gd name="connsiteX84" fmla="*/ 1395132 w 2332121"/>
                <a:gd name="connsiteY84" fmla="*/ 1144060 h 2306238"/>
                <a:gd name="connsiteX85" fmla="*/ 1382190 w 2332121"/>
                <a:gd name="connsiteY85" fmla="*/ 1188062 h 2306238"/>
                <a:gd name="connsiteX86" fmla="*/ 1379601 w 2332121"/>
                <a:gd name="connsiteY86" fmla="*/ 1193239 h 2306238"/>
                <a:gd name="connsiteX87" fmla="*/ 1312304 w 2332121"/>
                <a:gd name="connsiteY87" fmla="*/ 1229476 h 2306238"/>
                <a:gd name="connsiteX88" fmla="*/ 1309715 w 2332121"/>
                <a:gd name="connsiteY88" fmla="*/ 1229476 h 2306238"/>
                <a:gd name="connsiteX89" fmla="*/ 1307127 w 2332121"/>
                <a:gd name="connsiteY89" fmla="*/ 1229476 h 2306238"/>
                <a:gd name="connsiteX90" fmla="*/ 1242418 w 2332121"/>
                <a:gd name="connsiteY90" fmla="*/ 1198416 h 2306238"/>
                <a:gd name="connsiteX91" fmla="*/ 1239829 w 2332121"/>
                <a:gd name="connsiteY91" fmla="*/ 1195827 h 2306238"/>
                <a:gd name="connsiteX92" fmla="*/ 1221711 w 2332121"/>
                <a:gd name="connsiteY92" fmla="*/ 1144060 h 2306238"/>
                <a:gd name="connsiteX93" fmla="*/ 1232064 w 2332121"/>
                <a:gd name="connsiteY93" fmla="*/ 1102646 h 2306238"/>
                <a:gd name="connsiteX94" fmla="*/ 1234653 w 2332121"/>
                <a:gd name="connsiteY94" fmla="*/ 1097469 h 2306238"/>
                <a:gd name="connsiteX95" fmla="*/ 1294185 w 2332121"/>
                <a:gd name="connsiteY95" fmla="*/ 1058644 h 2306238"/>
                <a:gd name="connsiteX96" fmla="*/ 1299362 w 2332121"/>
                <a:gd name="connsiteY96" fmla="*/ 1058644 h 2306238"/>
                <a:gd name="connsiteX97" fmla="*/ 1307127 w 2332121"/>
                <a:gd name="connsiteY97" fmla="*/ 1058644 h 2306238"/>
                <a:gd name="connsiteX98" fmla="*/ 1387366 w 2332121"/>
                <a:gd name="connsiteY98" fmla="*/ 1115588 h 2306238"/>
                <a:gd name="connsiteX99" fmla="*/ 1389955 w 2332121"/>
                <a:gd name="connsiteY99" fmla="*/ 1120764 h 2306238"/>
                <a:gd name="connsiteX100" fmla="*/ 1395132 w 2332121"/>
                <a:gd name="connsiteY100" fmla="*/ 1144060 h 2306238"/>
                <a:gd name="connsiteX101" fmla="*/ 2174231 w 2332121"/>
                <a:gd name="connsiteY101" fmla="*/ 574618 h 2306238"/>
                <a:gd name="connsiteX102" fmla="*/ 2251882 w 2332121"/>
                <a:gd name="connsiteY102" fmla="*/ 660034 h 2306238"/>
                <a:gd name="connsiteX103" fmla="*/ 2171643 w 2332121"/>
                <a:gd name="connsiteY103" fmla="*/ 745451 h 2306238"/>
                <a:gd name="connsiteX104" fmla="*/ 2166466 w 2332121"/>
                <a:gd name="connsiteY104" fmla="*/ 745451 h 2306238"/>
                <a:gd name="connsiteX105" fmla="*/ 2101756 w 2332121"/>
                <a:gd name="connsiteY105" fmla="*/ 714390 h 2306238"/>
                <a:gd name="connsiteX106" fmla="*/ 2081050 w 2332121"/>
                <a:gd name="connsiteY106" fmla="*/ 660034 h 2306238"/>
                <a:gd name="connsiteX107" fmla="*/ 2104345 w 2332121"/>
                <a:gd name="connsiteY107" fmla="*/ 603090 h 2306238"/>
                <a:gd name="connsiteX108" fmla="*/ 2166466 w 2332121"/>
                <a:gd name="connsiteY108" fmla="*/ 574618 h 2306238"/>
                <a:gd name="connsiteX109" fmla="*/ 2174231 w 2332121"/>
                <a:gd name="connsiteY109" fmla="*/ 574618 h 2306238"/>
                <a:gd name="connsiteX110" fmla="*/ 1804094 w 2332121"/>
                <a:gd name="connsiteY110" fmla="*/ 163067 h 2306238"/>
                <a:gd name="connsiteX111" fmla="*/ 1817036 w 2332121"/>
                <a:gd name="connsiteY111" fmla="*/ 119065 h 2306238"/>
                <a:gd name="connsiteX112" fmla="*/ 1889510 w 2332121"/>
                <a:gd name="connsiteY112" fmla="*/ 77651 h 2306238"/>
                <a:gd name="connsiteX113" fmla="*/ 1974926 w 2332121"/>
                <a:gd name="connsiteY113" fmla="*/ 163067 h 2306238"/>
                <a:gd name="connsiteX114" fmla="*/ 1961985 w 2332121"/>
                <a:gd name="connsiteY114" fmla="*/ 207070 h 2306238"/>
                <a:gd name="connsiteX115" fmla="*/ 1899864 w 2332121"/>
                <a:gd name="connsiteY115" fmla="*/ 248484 h 2306238"/>
                <a:gd name="connsiteX116" fmla="*/ 1889510 w 2332121"/>
                <a:gd name="connsiteY116" fmla="*/ 248484 h 2306238"/>
                <a:gd name="connsiteX117" fmla="*/ 1809271 w 2332121"/>
                <a:gd name="connsiteY117" fmla="*/ 194128 h 2306238"/>
                <a:gd name="connsiteX118" fmla="*/ 1804094 w 2332121"/>
                <a:gd name="connsiteY118" fmla="*/ 163067 h 2306238"/>
                <a:gd name="connsiteX119" fmla="*/ 1224299 w 2332121"/>
                <a:gd name="connsiteY119" fmla="*/ 163067 h 2306238"/>
                <a:gd name="connsiteX120" fmla="*/ 1309715 w 2332121"/>
                <a:gd name="connsiteY120" fmla="*/ 77651 h 2306238"/>
                <a:gd name="connsiteX121" fmla="*/ 1382190 w 2332121"/>
                <a:gd name="connsiteY121" fmla="*/ 119065 h 2306238"/>
                <a:gd name="connsiteX122" fmla="*/ 1395132 w 2332121"/>
                <a:gd name="connsiteY122" fmla="*/ 163067 h 2306238"/>
                <a:gd name="connsiteX123" fmla="*/ 1389955 w 2332121"/>
                <a:gd name="connsiteY123" fmla="*/ 194128 h 2306238"/>
                <a:gd name="connsiteX124" fmla="*/ 1309715 w 2332121"/>
                <a:gd name="connsiteY124" fmla="*/ 248484 h 2306238"/>
                <a:gd name="connsiteX125" fmla="*/ 1304539 w 2332121"/>
                <a:gd name="connsiteY125" fmla="*/ 248484 h 2306238"/>
                <a:gd name="connsiteX126" fmla="*/ 1239829 w 2332121"/>
                <a:gd name="connsiteY126" fmla="*/ 212246 h 2306238"/>
                <a:gd name="connsiteX127" fmla="*/ 1224299 w 2332121"/>
                <a:gd name="connsiteY127" fmla="*/ 163067 h 2306238"/>
                <a:gd name="connsiteX128" fmla="*/ 1265713 w 2332121"/>
                <a:gd name="connsiteY128" fmla="*/ 318370 h 2306238"/>
                <a:gd name="connsiteX129" fmla="*/ 1309715 w 2332121"/>
                <a:gd name="connsiteY129" fmla="*/ 323546 h 2306238"/>
                <a:gd name="connsiteX130" fmla="*/ 1467606 w 2332121"/>
                <a:gd name="connsiteY130" fmla="*/ 194128 h 2306238"/>
                <a:gd name="connsiteX131" fmla="*/ 1734208 w 2332121"/>
                <a:gd name="connsiteY131" fmla="*/ 194128 h 2306238"/>
                <a:gd name="connsiteX132" fmla="*/ 1892098 w 2332121"/>
                <a:gd name="connsiteY132" fmla="*/ 323546 h 2306238"/>
                <a:gd name="connsiteX133" fmla="*/ 1941278 w 2332121"/>
                <a:gd name="connsiteY133" fmla="*/ 315781 h 2306238"/>
                <a:gd name="connsiteX134" fmla="*/ 2068108 w 2332121"/>
                <a:gd name="connsiteY134" fmla="*/ 535793 h 2306238"/>
                <a:gd name="connsiteX135" fmla="*/ 2008575 w 2332121"/>
                <a:gd name="connsiteY135" fmla="*/ 660034 h 2306238"/>
                <a:gd name="connsiteX136" fmla="*/ 2065519 w 2332121"/>
                <a:gd name="connsiteY136" fmla="*/ 781688 h 2306238"/>
                <a:gd name="connsiteX137" fmla="*/ 1941278 w 2332121"/>
                <a:gd name="connsiteY137" fmla="*/ 993934 h 2306238"/>
                <a:gd name="connsiteX138" fmla="*/ 1889510 w 2332121"/>
                <a:gd name="connsiteY138" fmla="*/ 983581 h 2306238"/>
                <a:gd name="connsiteX139" fmla="*/ 1731620 w 2332121"/>
                <a:gd name="connsiteY139" fmla="*/ 1112999 h 2306238"/>
                <a:gd name="connsiteX140" fmla="*/ 1467606 w 2332121"/>
                <a:gd name="connsiteY140" fmla="*/ 1112999 h 2306238"/>
                <a:gd name="connsiteX141" fmla="*/ 1309715 w 2332121"/>
                <a:gd name="connsiteY141" fmla="*/ 983581 h 2306238"/>
                <a:gd name="connsiteX142" fmla="*/ 1263125 w 2332121"/>
                <a:gd name="connsiteY142" fmla="*/ 991346 h 2306238"/>
                <a:gd name="connsiteX143" fmla="*/ 1138883 w 2332121"/>
                <a:gd name="connsiteY143" fmla="*/ 776511 h 2306238"/>
                <a:gd name="connsiteX144" fmla="*/ 1190650 w 2332121"/>
                <a:gd name="connsiteY144" fmla="*/ 660034 h 2306238"/>
                <a:gd name="connsiteX145" fmla="*/ 1136295 w 2332121"/>
                <a:gd name="connsiteY145" fmla="*/ 540969 h 2306238"/>
                <a:gd name="connsiteX146" fmla="*/ 1265713 w 2332121"/>
                <a:gd name="connsiteY146" fmla="*/ 318370 h 2306238"/>
                <a:gd name="connsiteX147" fmla="*/ 1030171 w 2332121"/>
                <a:gd name="connsiteY147" fmla="*/ 574618 h 2306238"/>
                <a:gd name="connsiteX148" fmla="*/ 1030171 w 2332121"/>
                <a:gd name="connsiteY148" fmla="*/ 574618 h 2306238"/>
                <a:gd name="connsiteX149" fmla="*/ 1097469 w 2332121"/>
                <a:gd name="connsiteY149" fmla="*/ 608267 h 2306238"/>
                <a:gd name="connsiteX150" fmla="*/ 1115587 w 2332121"/>
                <a:gd name="connsiteY150" fmla="*/ 660034 h 2306238"/>
                <a:gd name="connsiteX151" fmla="*/ 1100057 w 2332121"/>
                <a:gd name="connsiteY151" fmla="*/ 709213 h 2306238"/>
                <a:gd name="connsiteX152" fmla="*/ 1097469 w 2332121"/>
                <a:gd name="connsiteY152" fmla="*/ 711802 h 2306238"/>
                <a:gd name="connsiteX153" fmla="*/ 1035348 w 2332121"/>
                <a:gd name="connsiteY153" fmla="*/ 745451 h 2306238"/>
                <a:gd name="connsiteX154" fmla="*/ 1030171 w 2332121"/>
                <a:gd name="connsiteY154" fmla="*/ 745451 h 2306238"/>
                <a:gd name="connsiteX155" fmla="*/ 1030171 w 2332121"/>
                <a:gd name="connsiteY155" fmla="*/ 745451 h 2306238"/>
                <a:gd name="connsiteX156" fmla="*/ 949932 w 2332121"/>
                <a:gd name="connsiteY156" fmla="*/ 691095 h 2306238"/>
                <a:gd name="connsiteX157" fmla="*/ 944755 w 2332121"/>
                <a:gd name="connsiteY157" fmla="*/ 660034 h 2306238"/>
                <a:gd name="connsiteX158" fmla="*/ 957697 w 2332121"/>
                <a:gd name="connsiteY158" fmla="*/ 616032 h 2306238"/>
                <a:gd name="connsiteX159" fmla="*/ 1030171 w 2332121"/>
                <a:gd name="connsiteY159" fmla="*/ 574618 h 2306238"/>
                <a:gd name="connsiteX160" fmla="*/ 359783 w 2332121"/>
                <a:gd name="connsiteY160" fmla="*/ 660034 h 2306238"/>
                <a:gd name="connsiteX161" fmla="*/ 445200 w 2332121"/>
                <a:gd name="connsiteY161" fmla="*/ 574618 h 2306238"/>
                <a:gd name="connsiteX162" fmla="*/ 517674 w 2332121"/>
                <a:gd name="connsiteY162" fmla="*/ 616032 h 2306238"/>
                <a:gd name="connsiteX163" fmla="*/ 530616 w 2332121"/>
                <a:gd name="connsiteY163" fmla="*/ 660034 h 2306238"/>
                <a:gd name="connsiteX164" fmla="*/ 525439 w 2332121"/>
                <a:gd name="connsiteY164" fmla="*/ 691095 h 2306238"/>
                <a:gd name="connsiteX165" fmla="*/ 445200 w 2332121"/>
                <a:gd name="connsiteY165" fmla="*/ 745451 h 2306238"/>
                <a:gd name="connsiteX166" fmla="*/ 434846 w 2332121"/>
                <a:gd name="connsiteY166" fmla="*/ 745451 h 2306238"/>
                <a:gd name="connsiteX167" fmla="*/ 372725 w 2332121"/>
                <a:gd name="connsiteY167" fmla="*/ 704037 h 2306238"/>
                <a:gd name="connsiteX168" fmla="*/ 359783 w 2332121"/>
                <a:gd name="connsiteY168" fmla="*/ 660034 h 2306238"/>
                <a:gd name="connsiteX169" fmla="*/ 160479 w 2332121"/>
                <a:gd name="connsiteY169" fmla="*/ 1239829 h 2306238"/>
                <a:gd name="connsiteX170" fmla="*/ 75063 w 2332121"/>
                <a:gd name="connsiteY170" fmla="*/ 1154413 h 2306238"/>
                <a:gd name="connsiteX171" fmla="*/ 160479 w 2332121"/>
                <a:gd name="connsiteY171" fmla="*/ 1068997 h 2306238"/>
                <a:gd name="connsiteX172" fmla="*/ 160479 w 2332121"/>
                <a:gd name="connsiteY172" fmla="*/ 1068997 h 2306238"/>
                <a:gd name="connsiteX173" fmla="*/ 227777 w 2332121"/>
                <a:gd name="connsiteY173" fmla="*/ 1102646 h 2306238"/>
                <a:gd name="connsiteX174" fmla="*/ 245895 w 2332121"/>
                <a:gd name="connsiteY174" fmla="*/ 1154413 h 2306238"/>
                <a:gd name="connsiteX175" fmla="*/ 227777 w 2332121"/>
                <a:gd name="connsiteY175" fmla="*/ 1206181 h 2306238"/>
                <a:gd name="connsiteX176" fmla="*/ 160479 w 2332121"/>
                <a:gd name="connsiteY176" fmla="*/ 1239829 h 2306238"/>
                <a:gd name="connsiteX177" fmla="*/ 160479 w 2332121"/>
                <a:gd name="connsiteY177" fmla="*/ 1239829 h 2306238"/>
                <a:gd name="connsiteX178" fmla="*/ 266602 w 2332121"/>
                <a:gd name="connsiteY178" fmla="*/ 1273478 h 2306238"/>
                <a:gd name="connsiteX179" fmla="*/ 320958 w 2332121"/>
                <a:gd name="connsiteY179" fmla="*/ 1154413 h 2306238"/>
                <a:gd name="connsiteX180" fmla="*/ 266602 w 2332121"/>
                <a:gd name="connsiteY180" fmla="*/ 1035348 h 2306238"/>
                <a:gd name="connsiteX181" fmla="*/ 396021 w 2332121"/>
                <a:gd name="connsiteY181" fmla="*/ 812748 h 2306238"/>
                <a:gd name="connsiteX182" fmla="*/ 445200 w 2332121"/>
                <a:gd name="connsiteY182" fmla="*/ 820513 h 2306238"/>
                <a:gd name="connsiteX183" fmla="*/ 603090 w 2332121"/>
                <a:gd name="connsiteY183" fmla="*/ 691095 h 2306238"/>
                <a:gd name="connsiteX184" fmla="*/ 874869 w 2332121"/>
                <a:gd name="connsiteY184" fmla="*/ 691095 h 2306238"/>
                <a:gd name="connsiteX185" fmla="*/ 1032760 w 2332121"/>
                <a:gd name="connsiteY185" fmla="*/ 820513 h 2306238"/>
                <a:gd name="connsiteX186" fmla="*/ 1071585 w 2332121"/>
                <a:gd name="connsiteY186" fmla="*/ 815337 h 2306238"/>
                <a:gd name="connsiteX187" fmla="*/ 1195827 w 2332121"/>
                <a:gd name="connsiteY187" fmla="*/ 1032760 h 2306238"/>
                <a:gd name="connsiteX188" fmla="*/ 1149236 w 2332121"/>
                <a:gd name="connsiteY188" fmla="*/ 1144060 h 2306238"/>
                <a:gd name="connsiteX189" fmla="*/ 1201004 w 2332121"/>
                <a:gd name="connsiteY189" fmla="*/ 1263125 h 2306238"/>
                <a:gd name="connsiteX190" fmla="*/ 1068997 w 2332121"/>
                <a:gd name="connsiteY190" fmla="*/ 1490901 h 2306238"/>
                <a:gd name="connsiteX191" fmla="*/ 1027583 w 2332121"/>
                <a:gd name="connsiteY191" fmla="*/ 1485725 h 2306238"/>
                <a:gd name="connsiteX192" fmla="*/ 869692 w 2332121"/>
                <a:gd name="connsiteY192" fmla="*/ 1617732 h 2306238"/>
                <a:gd name="connsiteX193" fmla="*/ 603090 w 2332121"/>
                <a:gd name="connsiteY193" fmla="*/ 1617732 h 2306238"/>
                <a:gd name="connsiteX194" fmla="*/ 445200 w 2332121"/>
                <a:gd name="connsiteY194" fmla="*/ 1485725 h 2306238"/>
                <a:gd name="connsiteX195" fmla="*/ 393432 w 2332121"/>
                <a:gd name="connsiteY195" fmla="*/ 1493490 h 2306238"/>
                <a:gd name="connsiteX196" fmla="*/ 266602 w 2332121"/>
                <a:gd name="connsiteY196" fmla="*/ 1273478 h 2306238"/>
                <a:gd name="connsiteX197" fmla="*/ 530616 w 2332121"/>
                <a:gd name="connsiteY197" fmla="*/ 1643615 h 2306238"/>
                <a:gd name="connsiteX198" fmla="*/ 517674 w 2332121"/>
                <a:gd name="connsiteY198" fmla="*/ 1690206 h 2306238"/>
                <a:gd name="connsiteX199" fmla="*/ 445200 w 2332121"/>
                <a:gd name="connsiteY199" fmla="*/ 1729031 h 2306238"/>
                <a:gd name="connsiteX200" fmla="*/ 359783 w 2332121"/>
                <a:gd name="connsiteY200" fmla="*/ 1643615 h 2306238"/>
                <a:gd name="connsiteX201" fmla="*/ 370137 w 2332121"/>
                <a:gd name="connsiteY201" fmla="*/ 1602201 h 2306238"/>
                <a:gd name="connsiteX202" fmla="*/ 432258 w 2332121"/>
                <a:gd name="connsiteY202" fmla="*/ 1558199 h 2306238"/>
                <a:gd name="connsiteX203" fmla="*/ 445200 w 2332121"/>
                <a:gd name="connsiteY203" fmla="*/ 1558199 h 2306238"/>
                <a:gd name="connsiteX204" fmla="*/ 525439 w 2332121"/>
                <a:gd name="connsiteY204" fmla="*/ 1615143 h 2306238"/>
                <a:gd name="connsiteX205" fmla="*/ 530616 w 2332121"/>
                <a:gd name="connsiteY205" fmla="*/ 1643615 h 2306238"/>
                <a:gd name="connsiteX206" fmla="*/ 1395132 w 2332121"/>
                <a:gd name="connsiteY206" fmla="*/ 2145759 h 2306238"/>
                <a:gd name="connsiteX207" fmla="*/ 1384778 w 2332121"/>
                <a:gd name="connsiteY207" fmla="*/ 2187173 h 2306238"/>
                <a:gd name="connsiteX208" fmla="*/ 1309715 w 2332121"/>
                <a:gd name="connsiteY208" fmla="*/ 2231175 h 2306238"/>
                <a:gd name="connsiteX209" fmla="*/ 1224299 w 2332121"/>
                <a:gd name="connsiteY209" fmla="*/ 2145759 h 2306238"/>
                <a:gd name="connsiteX210" fmla="*/ 1239829 w 2332121"/>
                <a:gd name="connsiteY210" fmla="*/ 2096580 h 2306238"/>
                <a:gd name="connsiteX211" fmla="*/ 1304539 w 2332121"/>
                <a:gd name="connsiteY211" fmla="*/ 2060343 h 2306238"/>
                <a:gd name="connsiteX212" fmla="*/ 1309715 w 2332121"/>
                <a:gd name="connsiteY212" fmla="*/ 2060343 h 2306238"/>
                <a:gd name="connsiteX213" fmla="*/ 1387366 w 2332121"/>
                <a:gd name="connsiteY213" fmla="*/ 2112110 h 2306238"/>
                <a:gd name="connsiteX214" fmla="*/ 1395132 w 2332121"/>
                <a:gd name="connsiteY214" fmla="*/ 2145759 h 2306238"/>
                <a:gd name="connsiteX215" fmla="*/ 1974926 w 2332121"/>
                <a:gd name="connsiteY215" fmla="*/ 2145759 h 2306238"/>
                <a:gd name="connsiteX216" fmla="*/ 1889510 w 2332121"/>
                <a:gd name="connsiteY216" fmla="*/ 2231175 h 2306238"/>
                <a:gd name="connsiteX217" fmla="*/ 1814447 w 2332121"/>
                <a:gd name="connsiteY217" fmla="*/ 2187173 h 2306238"/>
                <a:gd name="connsiteX218" fmla="*/ 1804094 w 2332121"/>
                <a:gd name="connsiteY218" fmla="*/ 2145759 h 2306238"/>
                <a:gd name="connsiteX219" fmla="*/ 1811859 w 2332121"/>
                <a:gd name="connsiteY219" fmla="*/ 2112110 h 2306238"/>
                <a:gd name="connsiteX220" fmla="*/ 1889510 w 2332121"/>
                <a:gd name="connsiteY220" fmla="*/ 2060343 h 2306238"/>
                <a:gd name="connsiteX221" fmla="*/ 1899864 w 2332121"/>
                <a:gd name="connsiteY221" fmla="*/ 2060343 h 2306238"/>
                <a:gd name="connsiteX222" fmla="*/ 1961985 w 2332121"/>
                <a:gd name="connsiteY222" fmla="*/ 2101757 h 2306238"/>
                <a:gd name="connsiteX223" fmla="*/ 1974926 w 2332121"/>
                <a:gd name="connsiteY223" fmla="*/ 2145759 h 2306238"/>
                <a:gd name="connsiteX224" fmla="*/ 1938689 w 2332121"/>
                <a:gd name="connsiteY224" fmla="*/ 1993045 h 2306238"/>
                <a:gd name="connsiteX225" fmla="*/ 1889510 w 2332121"/>
                <a:gd name="connsiteY225" fmla="*/ 1985280 h 2306238"/>
                <a:gd name="connsiteX226" fmla="*/ 1731620 w 2332121"/>
                <a:gd name="connsiteY226" fmla="*/ 2112110 h 2306238"/>
                <a:gd name="connsiteX227" fmla="*/ 1465017 w 2332121"/>
                <a:gd name="connsiteY227" fmla="*/ 2112110 h 2306238"/>
                <a:gd name="connsiteX228" fmla="*/ 1307127 w 2332121"/>
                <a:gd name="connsiteY228" fmla="*/ 1985280 h 2306238"/>
                <a:gd name="connsiteX229" fmla="*/ 1263125 w 2332121"/>
                <a:gd name="connsiteY229" fmla="*/ 1990457 h 2306238"/>
                <a:gd name="connsiteX230" fmla="*/ 1131118 w 2332121"/>
                <a:gd name="connsiteY230" fmla="*/ 1762680 h 2306238"/>
                <a:gd name="connsiteX231" fmla="*/ 1185474 w 2332121"/>
                <a:gd name="connsiteY231" fmla="*/ 1641027 h 2306238"/>
                <a:gd name="connsiteX232" fmla="*/ 1136295 w 2332121"/>
                <a:gd name="connsiteY232" fmla="*/ 1524550 h 2306238"/>
                <a:gd name="connsiteX233" fmla="*/ 1268301 w 2332121"/>
                <a:gd name="connsiteY233" fmla="*/ 1296774 h 2306238"/>
                <a:gd name="connsiteX234" fmla="*/ 1307127 w 2332121"/>
                <a:gd name="connsiteY234" fmla="*/ 1301950 h 2306238"/>
                <a:gd name="connsiteX235" fmla="*/ 1459841 w 2332121"/>
                <a:gd name="connsiteY235" fmla="*/ 1190650 h 2306238"/>
                <a:gd name="connsiteX236" fmla="*/ 1734208 w 2332121"/>
                <a:gd name="connsiteY236" fmla="*/ 1190650 h 2306238"/>
                <a:gd name="connsiteX237" fmla="*/ 1886922 w 2332121"/>
                <a:gd name="connsiteY237" fmla="*/ 1301950 h 2306238"/>
                <a:gd name="connsiteX238" fmla="*/ 1930924 w 2332121"/>
                <a:gd name="connsiteY238" fmla="*/ 1296774 h 2306238"/>
                <a:gd name="connsiteX239" fmla="*/ 2062931 w 2332121"/>
                <a:gd name="connsiteY239" fmla="*/ 1524550 h 2306238"/>
                <a:gd name="connsiteX240" fmla="*/ 2008575 w 2332121"/>
                <a:gd name="connsiteY240" fmla="*/ 1643615 h 2306238"/>
                <a:gd name="connsiteX241" fmla="*/ 2068108 w 2332121"/>
                <a:gd name="connsiteY241" fmla="*/ 1767857 h 2306238"/>
                <a:gd name="connsiteX242" fmla="*/ 1938689 w 2332121"/>
                <a:gd name="connsiteY242" fmla="*/ 1993045 h 230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Lst>
              <a:rect l="l" t="t" r="r" b="b"/>
              <a:pathLst>
                <a:path w="2332121" h="2306238">
                  <a:moveTo>
                    <a:pt x="2169054" y="1483136"/>
                  </a:moveTo>
                  <a:cubicBezTo>
                    <a:pt x="2156112" y="1483136"/>
                    <a:pt x="2140582" y="1485725"/>
                    <a:pt x="2127640" y="1488313"/>
                  </a:cubicBezTo>
                  <a:lnTo>
                    <a:pt x="1995633" y="1260536"/>
                  </a:lnTo>
                  <a:cubicBezTo>
                    <a:pt x="2026694" y="1232064"/>
                    <a:pt x="2047401" y="1190650"/>
                    <a:pt x="2047401" y="1144060"/>
                  </a:cubicBezTo>
                  <a:cubicBezTo>
                    <a:pt x="2047401" y="1100058"/>
                    <a:pt x="2029282" y="1061232"/>
                    <a:pt x="2003398" y="1032760"/>
                  </a:cubicBezTo>
                  <a:lnTo>
                    <a:pt x="2127640" y="815337"/>
                  </a:lnTo>
                  <a:cubicBezTo>
                    <a:pt x="2140582" y="817925"/>
                    <a:pt x="2150936" y="820513"/>
                    <a:pt x="2163877" y="820513"/>
                  </a:cubicBezTo>
                  <a:cubicBezTo>
                    <a:pt x="2251882" y="820513"/>
                    <a:pt x="2324356" y="748039"/>
                    <a:pt x="2324356" y="660034"/>
                  </a:cubicBezTo>
                  <a:cubicBezTo>
                    <a:pt x="2324356" y="572030"/>
                    <a:pt x="2251882" y="499556"/>
                    <a:pt x="2163877" y="499556"/>
                  </a:cubicBezTo>
                  <a:cubicBezTo>
                    <a:pt x="2153524" y="499556"/>
                    <a:pt x="2140582" y="499556"/>
                    <a:pt x="2130229" y="502144"/>
                  </a:cubicBezTo>
                  <a:lnTo>
                    <a:pt x="1998222" y="274367"/>
                  </a:lnTo>
                  <a:cubicBezTo>
                    <a:pt x="2026694" y="245895"/>
                    <a:pt x="2044812" y="204481"/>
                    <a:pt x="2044812" y="160479"/>
                  </a:cubicBezTo>
                  <a:cubicBezTo>
                    <a:pt x="2044812" y="72474"/>
                    <a:pt x="1972338" y="0"/>
                    <a:pt x="1884334" y="0"/>
                  </a:cubicBezTo>
                  <a:cubicBezTo>
                    <a:pt x="1811859" y="0"/>
                    <a:pt x="1749738" y="49179"/>
                    <a:pt x="1731620" y="116477"/>
                  </a:cubicBezTo>
                  <a:lnTo>
                    <a:pt x="1462429" y="116477"/>
                  </a:lnTo>
                  <a:cubicBezTo>
                    <a:pt x="1444311" y="49179"/>
                    <a:pt x="1382190" y="0"/>
                    <a:pt x="1309715" y="0"/>
                  </a:cubicBezTo>
                  <a:cubicBezTo>
                    <a:pt x="1221711" y="0"/>
                    <a:pt x="1149236" y="72474"/>
                    <a:pt x="1149236" y="160479"/>
                  </a:cubicBezTo>
                  <a:cubicBezTo>
                    <a:pt x="1149236" y="207070"/>
                    <a:pt x="1169943" y="248484"/>
                    <a:pt x="1201004" y="276956"/>
                  </a:cubicBezTo>
                  <a:lnTo>
                    <a:pt x="1071585" y="502144"/>
                  </a:lnTo>
                  <a:cubicBezTo>
                    <a:pt x="1058643" y="499556"/>
                    <a:pt x="1045702" y="496967"/>
                    <a:pt x="1030171" y="496967"/>
                  </a:cubicBezTo>
                  <a:cubicBezTo>
                    <a:pt x="957697" y="496967"/>
                    <a:pt x="895576" y="546146"/>
                    <a:pt x="877458" y="613444"/>
                  </a:cubicBezTo>
                  <a:lnTo>
                    <a:pt x="597914" y="613444"/>
                  </a:lnTo>
                  <a:cubicBezTo>
                    <a:pt x="579795" y="546146"/>
                    <a:pt x="517674" y="496967"/>
                    <a:pt x="445200" y="496967"/>
                  </a:cubicBezTo>
                  <a:cubicBezTo>
                    <a:pt x="357195" y="496967"/>
                    <a:pt x="284721" y="569442"/>
                    <a:pt x="284721" y="657446"/>
                  </a:cubicBezTo>
                  <a:cubicBezTo>
                    <a:pt x="284721" y="701448"/>
                    <a:pt x="302839" y="740274"/>
                    <a:pt x="331311" y="771334"/>
                  </a:cubicBezTo>
                  <a:lnTo>
                    <a:pt x="201893" y="996523"/>
                  </a:lnTo>
                  <a:cubicBezTo>
                    <a:pt x="188951" y="993934"/>
                    <a:pt x="176009" y="991346"/>
                    <a:pt x="160479" y="991346"/>
                  </a:cubicBezTo>
                  <a:cubicBezTo>
                    <a:pt x="72474" y="993934"/>
                    <a:pt x="0" y="1066409"/>
                    <a:pt x="0" y="1154413"/>
                  </a:cubicBezTo>
                  <a:cubicBezTo>
                    <a:pt x="0" y="1242418"/>
                    <a:pt x="72474" y="1314892"/>
                    <a:pt x="160479" y="1314892"/>
                  </a:cubicBezTo>
                  <a:cubicBezTo>
                    <a:pt x="173421" y="1314892"/>
                    <a:pt x="188951" y="1312304"/>
                    <a:pt x="201893" y="1309715"/>
                  </a:cubicBezTo>
                  <a:lnTo>
                    <a:pt x="331311" y="1532315"/>
                  </a:lnTo>
                  <a:cubicBezTo>
                    <a:pt x="302839" y="1560787"/>
                    <a:pt x="284721" y="1599613"/>
                    <a:pt x="284721" y="1643615"/>
                  </a:cubicBezTo>
                  <a:cubicBezTo>
                    <a:pt x="284721" y="1731620"/>
                    <a:pt x="357195" y="1804094"/>
                    <a:pt x="445200" y="1804094"/>
                  </a:cubicBezTo>
                  <a:cubicBezTo>
                    <a:pt x="517674" y="1804094"/>
                    <a:pt x="577207" y="1757504"/>
                    <a:pt x="597914" y="1690206"/>
                  </a:cubicBezTo>
                  <a:lnTo>
                    <a:pt x="877458" y="1690206"/>
                  </a:lnTo>
                  <a:cubicBezTo>
                    <a:pt x="898164" y="1754915"/>
                    <a:pt x="957697" y="1804094"/>
                    <a:pt x="1030171" y="1804094"/>
                  </a:cubicBezTo>
                  <a:cubicBezTo>
                    <a:pt x="1043113" y="1804094"/>
                    <a:pt x="1056055" y="1801506"/>
                    <a:pt x="1068997" y="1798918"/>
                  </a:cubicBezTo>
                  <a:lnTo>
                    <a:pt x="1201004" y="2029283"/>
                  </a:lnTo>
                  <a:cubicBezTo>
                    <a:pt x="1169943" y="2057755"/>
                    <a:pt x="1149236" y="2099169"/>
                    <a:pt x="1149236" y="2145759"/>
                  </a:cubicBezTo>
                  <a:cubicBezTo>
                    <a:pt x="1149236" y="2233764"/>
                    <a:pt x="1221711" y="2306238"/>
                    <a:pt x="1309715" y="2306238"/>
                  </a:cubicBezTo>
                  <a:cubicBezTo>
                    <a:pt x="1382190" y="2306238"/>
                    <a:pt x="1444311" y="2257059"/>
                    <a:pt x="1465017" y="2187173"/>
                  </a:cubicBezTo>
                  <a:lnTo>
                    <a:pt x="1734208" y="2187173"/>
                  </a:lnTo>
                  <a:cubicBezTo>
                    <a:pt x="1752326" y="2254471"/>
                    <a:pt x="1814447" y="2306238"/>
                    <a:pt x="1889510" y="2306238"/>
                  </a:cubicBezTo>
                  <a:cubicBezTo>
                    <a:pt x="1977515" y="2306238"/>
                    <a:pt x="2049989" y="2233764"/>
                    <a:pt x="2049989" y="2145759"/>
                  </a:cubicBezTo>
                  <a:cubicBezTo>
                    <a:pt x="2049989" y="2101757"/>
                    <a:pt x="2031871" y="2060343"/>
                    <a:pt x="2003398" y="2031871"/>
                  </a:cubicBezTo>
                  <a:lnTo>
                    <a:pt x="2137994" y="1798918"/>
                  </a:lnTo>
                  <a:cubicBezTo>
                    <a:pt x="2148347" y="1801506"/>
                    <a:pt x="2161289" y="1801506"/>
                    <a:pt x="2171643" y="1801506"/>
                  </a:cubicBezTo>
                  <a:cubicBezTo>
                    <a:pt x="2259647" y="1801506"/>
                    <a:pt x="2332121" y="1729031"/>
                    <a:pt x="2332121" y="1641027"/>
                  </a:cubicBezTo>
                  <a:cubicBezTo>
                    <a:pt x="2329533" y="1555611"/>
                    <a:pt x="2257059" y="1483136"/>
                    <a:pt x="2169054" y="1483136"/>
                  </a:cubicBezTo>
                  <a:close/>
                  <a:moveTo>
                    <a:pt x="2176819" y="1729031"/>
                  </a:moveTo>
                  <a:cubicBezTo>
                    <a:pt x="2174231" y="1729031"/>
                    <a:pt x="2171643" y="1729031"/>
                    <a:pt x="2169054" y="1729031"/>
                  </a:cubicBezTo>
                  <a:cubicBezTo>
                    <a:pt x="2143171" y="1729031"/>
                    <a:pt x="2122464" y="1718678"/>
                    <a:pt x="2106933" y="1700559"/>
                  </a:cubicBezTo>
                  <a:cubicBezTo>
                    <a:pt x="2093991" y="1685029"/>
                    <a:pt x="2083638" y="1664322"/>
                    <a:pt x="2083638" y="1643615"/>
                  </a:cubicBezTo>
                  <a:cubicBezTo>
                    <a:pt x="2083638" y="1622908"/>
                    <a:pt x="2091403" y="1607378"/>
                    <a:pt x="2101756" y="1591848"/>
                  </a:cubicBezTo>
                  <a:cubicBezTo>
                    <a:pt x="2117287" y="1571141"/>
                    <a:pt x="2140582" y="1558199"/>
                    <a:pt x="2169054" y="1558199"/>
                  </a:cubicBezTo>
                  <a:cubicBezTo>
                    <a:pt x="2169054" y="1558199"/>
                    <a:pt x="2169054" y="1558199"/>
                    <a:pt x="2169054" y="1558199"/>
                  </a:cubicBezTo>
                  <a:cubicBezTo>
                    <a:pt x="2215645" y="1558199"/>
                    <a:pt x="2254470" y="1597025"/>
                    <a:pt x="2254470" y="1643615"/>
                  </a:cubicBezTo>
                  <a:cubicBezTo>
                    <a:pt x="2254470" y="1687618"/>
                    <a:pt x="2220822" y="1723855"/>
                    <a:pt x="2176819" y="1729031"/>
                  </a:cubicBezTo>
                  <a:close/>
                  <a:moveTo>
                    <a:pt x="1027583" y="1729031"/>
                  </a:moveTo>
                  <a:cubicBezTo>
                    <a:pt x="999111" y="1729031"/>
                    <a:pt x="973227" y="1713501"/>
                    <a:pt x="957697" y="1690206"/>
                  </a:cubicBezTo>
                  <a:cubicBezTo>
                    <a:pt x="949932" y="1677264"/>
                    <a:pt x="944755" y="1661734"/>
                    <a:pt x="944755" y="1643615"/>
                  </a:cubicBezTo>
                  <a:cubicBezTo>
                    <a:pt x="944755" y="1633262"/>
                    <a:pt x="947343" y="1625497"/>
                    <a:pt x="949932" y="1615143"/>
                  </a:cubicBezTo>
                  <a:cubicBezTo>
                    <a:pt x="960285" y="1581494"/>
                    <a:pt x="993934" y="1558199"/>
                    <a:pt x="1030171" y="1558199"/>
                  </a:cubicBezTo>
                  <a:cubicBezTo>
                    <a:pt x="1030171" y="1558199"/>
                    <a:pt x="1030171" y="1558199"/>
                    <a:pt x="1032760" y="1558199"/>
                  </a:cubicBezTo>
                  <a:cubicBezTo>
                    <a:pt x="1035348" y="1558199"/>
                    <a:pt x="1035348" y="1558199"/>
                    <a:pt x="1037936" y="1558199"/>
                  </a:cubicBezTo>
                  <a:cubicBezTo>
                    <a:pt x="1063820" y="1560787"/>
                    <a:pt x="1084527" y="1573729"/>
                    <a:pt x="1100057" y="1591848"/>
                  </a:cubicBezTo>
                  <a:cubicBezTo>
                    <a:pt x="1100057" y="1591848"/>
                    <a:pt x="1102646" y="1594436"/>
                    <a:pt x="1102646" y="1594436"/>
                  </a:cubicBezTo>
                  <a:cubicBezTo>
                    <a:pt x="1112999" y="1607378"/>
                    <a:pt x="1118176" y="1625497"/>
                    <a:pt x="1118176" y="1641027"/>
                  </a:cubicBezTo>
                  <a:cubicBezTo>
                    <a:pt x="1118176" y="1661734"/>
                    <a:pt x="1110411" y="1679853"/>
                    <a:pt x="1100057" y="1695383"/>
                  </a:cubicBezTo>
                  <a:cubicBezTo>
                    <a:pt x="1079350" y="1716090"/>
                    <a:pt x="1056055" y="1729031"/>
                    <a:pt x="1027583" y="1729031"/>
                  </a:cubicBezTo>
                  <a:cubicBezTo>
                    <a:pt x="1027583" y="1729031"/>
                    <a:pt x="1027583" y="1729031"/>
                    <a:pt x="1027583" y="1729031"/>
                  </a:cubicBezTo>
                  <a:close/>
                  <a:moveTo>
                    <a:pt x="1974926" y="1144060"/>
                  </a:moveTo>
                  <a:cubicBezTo>
                    <a:pt x="1974926" y="1162178"/>
                    <a:pt x="1969750" y="1180297"/>
                    <a:pt x="1959396" y="1193239"/>
                  </a:cubicBezTo>
                  <a:cubicBezTo>
                    <a:pt x="1943866" y="1213946"/>
                    <a:pt x="1920571" y="1226888"/>
                    <a:pt x="1894687" y="1229476"/>
                  </a:cubicBezTo>
                  <a:cubicBezTo>
                    <a:pt x="1894687" y="1229476"/>
                    <a:pt x="1892098" y="1229476"/>
                    <a:pt x="1892098" y="1229476"/>
                  </a:cubicBezTo>
                  <a:cubicBezTo>
                    <a:pt x="1863626" y="1229476"/>
                    <a:pt x="1837743" y="1216534"/>
                    <a:pt x="1822213" y="1193239"/>
                  </a:cubicBezTo>
                  <a:cubicBezTo>
                    <a:pt x="1822213" y="1190650"/>
                    <a:pt x="1819624" y="1190650"/>
                    <a:pt x="1819624" y="1188062"/>
                  </a:cubicBezTo>
                  <a:cubicBezTo>
                    <a:pt x="1811859" y="1175120"/>
                    <a:pt x="1806682" y="1159590"/>
                    <a:pt x="1806682" y="1144060"/>
                  </a:cubicBezTo>
                  <a:cubicBezTo>
                    <a:pt x="1806682" y="1136295"/>
                    <a:pt x="1809271" y="1125941"/>
                    <a:pt x="1811859" y="1118176"/>
                  </a:cubicBezTo>
                  <a:cubicBezTo>
                    <a:pt x="1811859" y="1115588"/>
                    <a:pt x="1811859" y="1115588"/>
                    <a:pt x="1814447" y="1112999"/>
                  </a:cubicBezTo>
                  <a:cubicBezTo>
                    <a:pt x="1827389" y="1079350"/>
                    <a:pt x="1858450" y="1056055"/>
                    <a:pt x="1894687" y="1056055"/>
                  </a:cubicBezTo>
                  <a:cubicBezTo>
                    <a:pt x="1899864" y="1056055"/>
                    <a:pt x="1905040" y="1056055"/>
                    <a:pt x="1910217" y="1058644"/>
                  </a:cubicBezTo>
                  <a:cubicBezTo>
                    <a:pt x="1936101" y="1063820"/>
                    <a:pt x="1959396" y="1079350"/>
                    <a:pt x="1969750" y="1102646"/>
                  </a:cubicBezTo>
                  <a:cubicBezTo>
                    <a:pt x="1969750" y="1115588"/>
                    <a:pt x="1974926" y="1128530"/>
                    <a:pt x="1974926" y="1144060"/>
                  </a:cubicBezTo>
                  <a:close/>
                  <a:moveTo>
                    <a:pt x="1395132" y="1144060"/>
                  </a:moveTo>
                  <a:cubicBezTo>
                    <a:pt x="1395132" y="1159590"/>
                    <a:pt x="1389955" y="1175120"/>
                    <a:pt x="1382190" y="1188062"/>
                  </a:cubicBezTo>
                  <a:cubicBezTo>
                    <a:pt x="1382190" y="1190650"/>
                    <a:pt x="1379601" y="1190650"/>
                    <a:pt x="1379601" y="1193239"/>
                  </a:cubicBezTo>
                  <a:cubicBezTo>
                    <a:pt x="1364071" y="1213946"/>
                    <a:pt x="1340776" y="1226888"/>
                    <a:pt x="1312304" y="1229476"/>
                  </a:cubicBezTo>
                  <a:cubicBezTo>
                    <a:pt x="1312304" y="1229476"/>
                    <a:pt x="1309715" y="1229476"/>
                    <a:pt x="1309715" y="1229476"/>
                  </a:cubicBezTo>
                  <a:cubicBezTo>
                    <a:pt x="1309715" y="1229476"/>
                    <a:pt x="1309715" y="1229476"/>
                    <a:pt x="1307127" y="1229476"/>
                  </a:cubicBezTo>
                  <a:cubicBezTo>
                    <a:pt x="1281243" y="1229476"/>
                    <a:pt x="1257948" y="1216534"/>
                    <a:pt x="1242418" y="1198416"/>
                  </a:cubicBezTo>
                  <a:cubicBezTo>
                    <a:pt x="1242418" y="1198416"/>
                    <a:pt x="1239829" y="1195827"/>
                    <a:pt x="1239829" y="1195827"/>
                  </a:cubicBezTo>
                  <a:cubicBezTo>
                    <a:pt x="1229476" y="1180297"/>
                    <a:pt x="1221711" y="1164767"/>
                    <a:pt x="1221711" y="1144060"/>
                  </a:cubicBezTo>
                  <a:cubicBezTo>
                    <a:pt x="1221711" y="1128530"/>
                    <a:pt x="1226887" y="1115588"/>
                    <a:pt x="1232064" y="1102646"/>
                  </a:cubicBezTo>
                  <a:cubicBezTo>
                    <a:pt x="1232064" y="1100058"/>
                    <a:pt x="1234653" y="1100058"/>
                    <a:pt x="1234653" y="1097469"/>
                  </a:cubicBezTo>
                  <a:cubicBezTo>
                    <a:pt x="1247594" y="1076762"/>
                    <a:pt x="1268301" y="1063820"/>
                    <a:pt x="1294185" y="1058644"/>
                  </a:cubicBezTo>
                  <a:cubicBezTo>
                    <a:pt x="1296773" y="1058644"/>
                    <a:pt x="1296773" y="1058644"/>
                    <a:pt x="1299362" y="1058644"/>
                  </a:cubicBezTo>
                  <a:cubicBezTo>
                    <a:pt x="1301950" y="1058644"/>
                    <a:pt x="1304539" y="1058644"/>
                    <a:pt x="1307127" y="1058644"/>
                  </a:cubicBezTo>
                  <a:cubicBezTo>
                    <a:pt x="1343364" y="1058644"/>
                    <a:pt x="1374424" y="1081939"/>
                    <a:pt x="1387366" y="1115588"/>
                  </a:cubicBezTo>
                  <a:cubicBezTo>
                    <a:pt x="1387366" y="1118176"/>
                    <a:pt x="1387366" y="1118176"/>
                    <a:pt x="1389955" y="1120764"/>
                  </a:cubicBezTo>
                  <a:cubicBezTo>
                    <a:pt x="1392543" y="1125941"/>
                    <a:pt x="1395132" y="1133706"/>
                    <a:pt x="1395132" y="1144060"/>
                  </a:cubicBezTo>
                  <a:close/>
                  <a:moveTo>
                    <a:pt x="2174231" y="574618"/>
                  </a:moveTo>
                  <a:cubicBezTo>
                    <a:pt x="2218233" y="579795"/>
                    <a:pt x="2251882" y="616032"/>
                    <a:pt x="2251882" y="660034"/>
                  </a:cubicBezTo>
                  <a:cubicBezTo>
                    <a:pt x="2251882" y="706625"/>
                    <a:pt x="2215645" y="742862"/>
                    <a:pt x="2171643" y="745451"/>
                  </a:cubicBezTo>
                  <a:cubicBezTo>
                    <a:pt x="2169054" y="745451"/>
                    <a:pt x="2169054" y="745451"/>
                    <a:pt x="2166466" y="745451"/>
                  </a:cubicBezTo>
                  <a:cubicBezTo>
                    <a:pt x="2140582" y="745451"/>
                    <a:pt x="2117287" y="732509"/>
                    <a:pt x="2101756" y="714390"/>
                  </a:cubicBezTo>
                  <a:cubicBezTo>
                    <a:pt x="2088815" y="698860"/>
                    <a:pt x="2081050" y="680741"/>
                    <a:pt x="2081050" y="660034"/>
                  </a:cubicBezTo>
                  <a:cubicBezTo>
                    <a:pt x="2081050" y="636739"/>
                    <a:pt x="2088815" y="616032"/>
                    <a:pt x="2104345" y="603090"/>
                  </a:cubicBezTo>
                  <a:cubicBezTo>
                    <a:pt x="2119875" y="587560"/>
                    <a:pt x="2143171" y="574618"/>
                    <a:pt x="2166466" y="574618"/>
                  </a:cubicBezTo>
                  <a:cubicBezTo>
                    <a:pt x="2169054" y="574618"/>
                    <a:pt x="2171643" y="574618"/>
                    <a:pt x="2174231" y="574618"/>
                  </a:cubicBezTo>
                  <a:close/>
                  <a:moveTo>
                    <a:pt x="1804094" y="163067"/>
                  </a:moveTo>
                  <a:cubicBezTo>
                    <a:pt x="1804094" y="147537"/>
                    <a:pt x="1809271" y="132007"/>
                    <a:pt x="1817036" y="119065"/>
                  </a:cubicBezTo>
                  <a:cubicBezTo>
                    <a:pt x="1832566" y="93181"/>
                    <a:pt x="1858450" y="77651"/>
                    <a:pt x="1889510" y="77651"/>
                  </a:cubicBezTo>
                  <a:cubicBezTo>
                    <a:pt x="1936101" y="77651"/>
                    <a:pt x="1974926" y="116477"/>
                    <a:pt x="1974926" y="163067"/>
                  </a:cubicBezTo>
                  <a:cubicBezTo>
                    <a:pt x="1974926" y="178598"/>
                    <a:pt x="1969750" y="194128"/>
                    <a:pt x="1961985" y="207070"/>
                  </a:cubicBezTo>
                  <a:cubicBezTo>
                    <a:pt x="1949043" y="230365"/>
                    <a:pt x="1925747" y="245895"/>
                    <a:pt x="1899864" y="248484"/>
                  </a:cubicBezTo>
                  <a:cubicBezTo>
                    <a:pt x="1897275" y="248484"/>
                    <a:pt x="1892098" y="248484"/>
                    <a:pt x="1889510" y="248484"/>
                  </a:cubicBezTo>
                  <a:cubicBezTo>
                    <a:pt x="1853273" y="248484"/>
                    <a:pt x="1822213" y="225188"/>
                    <a:pt x="1809271" y="194128"/>
                  </a:cubicBezTo>
                  <a:cubicBezTo>
                    <a:pt x="1806682" y="183774"/>
                    <a:pt x="1804094" y="173421"/>
                    <a:pt x="1804094" y="163067"/>
                  </a:cubicBezTo>
                  <a:close/>
                  <a:moveTo>
                    <a:pt x="1224299" y="163067"/>
                  </a:moveTo>
                  <a:cubicBezTo>
                    <a:pt x="1224299" y="116477"/>
                    <a:pt x="1263125" y="77651"/>
                    <a:pt x="1309715" y="77651"/>
                  </a:cubicBezTo>
                  <a:cubicBezTo>
                    <a:pt x="1340776" y="77651"/>
                    <a:pt x="1369248" y="95770"/>
                    <a:pt x="1382190" y="119065"/>
                  </a:cubicBezTo>
                  <a:cubicBezTo>
                    <a:pt x="1389955" y="132007"/>
                    <a:pt x="1395132" y="147537"/>
                    <a:pt x="1395132" y="163067"/>
                  </a:cubicBezTo>
                  <a:cubicBezTo>
                    <a:pt x="1395132" y="173421"/>
                    <a:pt x="1392543" y="183774"/>
                    <a:pt x="1389955" y="194128"/>
                  </a:cubicBezTo>
                  <a:cubicBezTo>
                    <a:pt x="1377013" y="225188"/>
                    <a:pt x="1345952" y="248484"/>
                    <a:pt x="1309715" y="248484"/>
                  </a:cubicBezTo>
                  <a:cubicBezTo>
                    <a:pt x="1307127" y="248484"/>
                    <a:pt x="1307127" y="248484"/>
                    <a:pt x="1304539" y="248484"/>
                  </a:cubicBezTo>
                  <a:cubicBezTo>
                    <a:pt x="1278655" y="245895"/>
                    <a:pt x="1252771" y="232953"/>
                    <a:pt x="1239829" y="212246"/>
                  </a:cubicBezTo>
                  <a:cubicBezTo>
                    <a:pt x="1229476" y="199305"/>
                    <a:pt x="1224299" y="181186"/>
                    <a:pt x="1224299" y="163067"/>
                  </a:cubicBezTo>
                  <a:close/>
                  <a:moveTo>
                    <a:pt x="1265713" y="318370"/>
                  </a:moveTo>
                  <a:cubicBezTo>
                    <a:pt x="1278655" y="323546"/>
                    <a:pt x="1294185" y="323546"/>
                    <a:pt x="1309715" y="323546"/>
                  </a:cubicBezTo>
                  <a:cubicBezTo>
                    <a:pt x="1387366" y="323546"/>
                    <a:pt x="1452076" y="269191"/>
                    <a:pt x="1467606" y="194128"/>
                  </a:cubicBezTo>
                  <a:lnTo>
                    <a:pt x="1734208" y="194128"/>
                  </a:lnTo>
                  <a:cubicBezTo>
                    <a:pt x="1749738" y="266602"/>
                    <a:pt x="1814447" y="323546"/>
                    <a:pt x="1892098" y="323546"/>
                  </a:cubicBezTo>
                  <a:cubicBezTo>
                    <a:pt x="1910217" y="323546"/>
                    <a:pt x="1925747" y="320958"/>
                    <a:pt x="1941278" y="315781"/>
                  </a:cubicBezTo>
                  <a:lnTo>
                    <a:pt x="2068108" y="535793"/>
                  </a:lnTo>
                  <a:cubicBezTo>
                    <a:pt x="2031871" y="564265"/>
                    <a:pt x="2008575" y="610855"/>
                    <a:pt x="2008575" y="660034"/>
                  </a:cubicBezTo>
                  <a:cubicBezTo>
                    <a:pt x="2008575" y="709213"/>
                    <a:pt x="2031871" y="753216"/>
                    <a:pt x="2065519" y="781688"/>
                  </a:cubicBezTo>
                  <a:lnTo>
                    <a:pt x="1941278" y="993934"/>
                  </a:lnTo>
                  <a:cubicBezTo>
                    <a:pt x="1925747" y="988757"/>
                    <a:pt x="1907629" y="983581"/>
                    <a:pt x="1889510" y="983581"/>
                  </a:cubicBezTo>
                  <a:cubicBezTo>
                    <a:pt x="1811859" y="983581"/>
                    <a:pt x="1747150" y="1040525"/>
                    <a:pt x="1731620" y="1112999"/>
                  </a:cubicBezTo>
                  <a:lnTo>
                    <a:pt x="1467606" y="1112999"/>
                  </a:lnTo>
                  <a:cubicBezTo>
                    <a:pt x="1454664" y="1037937"/>
                    <a:pt x="1387366" y="983581"/>
                    <a:pt x="1309715" y="983581"/>
                  </a:cubicBezTo>
                  <a:cubicBezTo>
                    <a:pt x="1294185" y="983581"/>
                    <a:pt x="1276066" y="986169"/>
                    <a:pt x="1263125" y="991346"/>
                  </a:cubicBezTo>
                  <a:lnTo>
                    <a:pt x="1138883" y="776511"/>
                  </a:lnTo>
                  <a:cubicBezTo>
                    <a:pt x="1169943" y="748039"/>
                    <a:pt x="1190650" y="706625"/>
                    <a:pt x="1190650" y="660034"/>
                  </a:cubicBezTo>
                  <a:cubicBezTo>
                    <a:pt x="1190650" y="613444"/>
                    <a:pt x="1169943" y="569442"/>
                    <a:pt x="1136295" y="540969"/>
                  </a:cubicBezTo>
                  <a:lnTo>
                    <a:pt x="1265713" y="318370"/>
                  </a:lnTo>
                  <a:close/>
                  <a:moveTo>
                    <a:pt x="1030171" y="574618"/>
                  </a:moveTo>
                  <a:cubicBezTo>
                    <a:pt x="1030171" y="574618"/>
                    <a:pt x="1030171" y="574618"/>
                    <a:pt x="1030171" y="574618"/>
                  </a:cubicBezTo>
                  <a:cubicBezTo>
                    <a:pt x="1058643" y="574618"/>
                    <a:pt x="1081939" y="587560"/>
                    <a:pt x="1097469" y="608267"/>
                  </a:cubicBezTo>
                  <a:cubicBezTo>
                    <a:pt x="1107822" y="623797"/>
                    <a:pt x="1115587" y="639328"/>
                    <a:pt x="1115587" y="660034"/>
                  </a:cubicBezTo>
                  <a:cubicBezTo>
                    <a:pt x="1115587" y="678153"/>
                    <a:pt x="1110411" y="696272"/>
                    <a:pt x="1100057" y="709213"/>
                  </a:cubicBezTo>
                  <a:cubicBezTo>
                    <a:pt x="1100057" y="709213"/>
                    <a:pt x="1097469" y="711802"/>
                    <a:pt x="1097469" y="711802"/>
                  </a:cubicBezTo>
                  <a:cubicBezTo>
                    <a:pt x="1081939" y="729920"/>
                    <a:pt x="1061232" y="742862"/>
                    <a:pt x="1035348" y="745451"/>
                  </a:cubicBezTo>
                  <a:cubicBezTo>
                    <a:pt x="1032760" y="745451"/>
                    <a:pt x="1032760" y="745451"/>
                    <a:pt x="1030171" y="745451"/>
                  </a:cubicBezTo>
                  <a:cubicBezTo>
                    <a:pt x="1030171" y="745451"/>
                    <a:pt x="1030171" y="745451"/>
                    <a:pt x="1030171" y="745451"/>
                  </a:cubicBezTo>
                  <a:cubicBezTo>
                    <a:pt x="993934" y="745451"/>
                    <a:pt x="962874" y="722155"/>
                    <a:pt x="949932" y="691095"/>
                  </a:cubicBezTo>
                  <a:cubicBezTo>
                    <a:pt x="947343" y="680741"/>
                    <a:pt x="944755" y="670388"/>
                    <a:pt x="944755" y="660034"/>
                  </a:cubicBezTo>
                  <a:cubicBezTo>
                    <a:pt x="944755" y="644504"/>
                    <a:pt x="949932" y="628974"/>
                    <a:pt x="957697" y="616032"/>
                  </a:cubicBezTo>
                  <a:cubicBezTo>
                    <a:pt x="970639" y="592737"/>
                    <a:pt x="999111" y="574618"/>
                    <a:pt x="1030171" y="574618"/>
                  </a:cubicBezTo>
                  <a:close/>
                  <a:moveTo>
                    <a:pt x="359783" y="660034"/>
                  </a:moveTo>
                  <a:cubicBezTo>
                    <a:pt x="359783" y="613444"/>
                    <a:pt x="398609" y="574618"/>
                    <a:pt x="445200" y="574618"/>
                  </a:cubicBezTo>
                  <a:cubicBezTo>
                    <a:pt x="476260" y="574618"/>
                    <a:pt x="504732" y="592737"/>
                    <a:pt x="517674" y="616032"/>
                  </a:cubicBezTo>
                  <a:cubicBezTo>
                    <a:pt x="525439" y="628974"/>
                    <a:pt x="530616" y="644504"/>
                    <a:pt x="530616" y="660034"/>
                  </a:cubicBezTo>
                  <a:cubicBezTo>
                    <a:pt x="530616" y="670388"/>
                    <a:pt x="528028" y="680741"/>
                    <a:pt x="525439" y="691095"/>
                  </a:cubicBezTo>
                  <a:cubicBezTo>
                    <a:pt x="512497" y="722155"/>
                    <a:pt x="481437" y="745451"/>
                    <a:pt x="445200" y="745451"/>
                  </a:cubicBezTo>
                  <a:cubicBezTo>
                    <a:pt x="442611" y="745451"/>
                    <a:pt x="437435" y="745451"/>
                    <a:pt x="434846" y="745451"/>
                  </a:cubicBezTo>
                  <a:cubicBezTo>
                    <a:pt x="408962" y="742862"/>
                    <a:pt x="385667" y="727332"/>
                    <a:pt x="372725" y="704037"/>
                  </a:cubicBezTo>
                  <a:cubicBezTo>
                    <a:pt x="364960" y="691095"/>
                    <a:pt x="359783" y="675565"/>
                    <a:pt x="359783" y="660034"/>
                  </a:cubicBezTo>
                  <a:close/>
                  <a:moveTo>
                    <a:pt x="160479" y="1239829"/>
                  </a:moveTo>
                  <a:cubicBezTo>
                    <a:pt x="113888" y="1239829"/>
                    <a:pt x="75063" y="1201004"/>
                    <a:pt x="75063" y="1154413"/>
                  </a:cubicBezTo>
                  <a:cubicBezTo>
                    <a:pt x="75063" y="1107823"/>
                    <a:pt x="113888" y="1068997"/>
                    <a:pt x="160479" y="1068997"/>
                  </a:cubicBezTo>
                  <a:cubicBezTo>
                    <a:pt x="160479" y="1068997"/>
                    <a:pt x="160479" y="1068997"/>
                    <a:pt x="160479" y="1068997"/>
                  </a:cubicBezTo>
                  <a:cubicBezTo>
                    <a:pt x="188951" y="1068997"/>
                    <a:pt x="212246" y="1081939"/>
                    <a:pt x="227777" y="1102646"/>
                  </a:cubicBezTo>
                  <a:cubicBezTo>
                    <a:pt x="238130" y="1118176"/>
                    <a:pt x="245895" y="1133706"/>
                    <a:pt x="245895" y="1154413"/>
                  </a:cubicBezTo>
                  <a:cubicBezTo>
                    <a:pt x="245895" y="1175120"/>
                    <a:pt x="238130" y="1190650"/>
                    <a:pt x="227777" y="1206181"/>
                  </a:cubicBezTo>
                  <a:cubicBezTo>
                    <a:pt x="212246" y="1226888"/>
                    <a:pt x="188951" y="1239829"/>
                    <a:pt x="160479" y="1239829"/>
                  </a:cubicBezTo>
                  <a:cubicBezTo>
                    <a:pt x="160479" y="1239829"/>
                    <a:pt x="160479" y="1239829"/>
                    <a:pt x="160479" y="1239829"/>
                  </a:cubicBezTo>
                  <a:close/>
                  <a:moveTo>
                    <a:pt x="266602" y="1273478"/>
                  </a:moveTo>
                  <a:cubicBezTo>
                    <a:pt x="300251" y="1245006"/>
                    <a:pt x="320958" y="1201004"/>
                    <a:pt x="320958" y="1154413"/>
                  </a:cubicBezTo>
                  <a:cubicBezTo>
                    <a:pt x="320958" y="1107823"/>
                    <a:pt x="300251" y="1063820"/>
                    <a:pt x="266602" y="1035348"/>
                  </a:cubicBezTo>
                  <a:lnTo>
                    <a:pt x="396021" y="812748"/>
                  </a:lnTo>
                  <a:cubicBezTo>
                    <a:pt x="411551" y="817925"/>
                    <a:pt x="429669" y="820513"/>
                    <a:pt x="445200" y="820513"/>
                  </a:cubicBezTo>
                  <a:cubicBezTo>
                    <a:pt x="522851" y="820513"/>
                    <a:pt x="587560" y="766158"/>
                    <a:pt x="603090" y="691095"/>
                  </a:cubicBezTo>
                  <a:lnTo>
                    <a:pt x="874869" y="691095"/>
                  </a:lnTo>
                  <a:cubicBezTo>
                    <a:pt x="890399" y="763569"/>
                    <a:pt x="955109" y="820513"/>
                    <a:pt x="1032760" y="820513"/>
                  </a:cubicBezTo>
                  <a:cubicBezTo>
                    <a:pt x="1045702" y="820513"/>
                    <a:pt x="1058643" y="817925"/>
                    <a:pt x="1071585" y="815337"/>
                  </a:cubicBezTo>
                  <a:lnTo>
                    <a:pt x="1195827" y="1032760"/>
                  </a:lnTo>
                  <a:cubicBezTo>
                    <a:pt x="1167355" y="1061232"/>
                    <a:pt x="1149236" y="1100058"/>
                    <a:pt x="1149236" y="1144060"/>
                  </a:cubicBezTo>
                  <a:cubicBezTo>
                    <a:pt x="1149236" y="1190650"/>
                    <a:pt x="1169943" y="1232064"/>
                    <a:pt x="1201004" y="1263125"/>
                  </a:cubicBezTo>
                  <a:lnTo>
                    <a:pt x="1068997" y="1490901"/>
                  </a:lnTo>
                  <a:cubicBezTo>
                    <a:pt x="1056055" y="1488313"/>
                    <a:pt x="1040525" y="1485725"/>
                    <a:pt x="1027583" y="1485725"/>
                  </a:cubicBezTo>
                  <a:cubicBezTo>
                    <a:pt x="949932" y="1485725"/>
                    <a:pt x="882634" y="1542669"/>
                    <a:pt x="869692" y="1617732"/>
                  </a:cubicBezTo>
                  <a:lnTo>
                    <a:pt x="603090" y="1617732"/>
                  </a:lnTo>
                  <a:cubicBezTo>
                    <a:pt x="590148" y="1542669"/>
                    <a:pt x="525439" y="1485725"/>
                    <a:pt x="445200" y="1485725"/>
                  </a:cubicBezTo>
                  <a:cubicBezTo>
                    <a:pt x="427081" y="1485725"/>
                    <a:pt x="408962" y="1488313"/>
                    <a:pt x="393432" y="1493490"/>
                  </a:cubicBezTo>
                  <a:lnTo>
                    <a:pt x="266602" y="1273478"/>
                  </a:lnTo>
                  <a:close/>
                  <a:moveTo>
                    <a:pt x="530616" y="1643615"/>
                  </a:moveTo>
                  <a:cubicBezTo>
                    <a:pt x="530616" y="1661734"/>
                    <a:pt x="525439" y="1677264"/>
                    <a:pt x="517674" y="1690206"/>
                  </a:cubicBezTo>
                  <a:cubicBezTo>
                    <a:pt x="502144" y="1713501"/>
                    <a:pt x="476260" y="1729031"/>
                    <a:pt x="445200" y="1729031"/>
                  </a:cubicBezTo>
                  <a:cubicBezTo>
                    <a:pt x="398609" y="1729031"/>
                    <a:pt x="359783" y="1690206"/>
                    <a:pt x="359783" y="1643615"/>
                  </a:cubicBezTo>
                  <a:cubicBezTo>
                    <a:pt x="359783" y="1628085"/>
                    <a:pt x="364960" y="1615143"/>
                    <a:pt x="370137" y="1602201"/>
                  </a:cubicBezTo>
                  <a:cubicBezTo>
                    <a:pt x="383079" y="1578906"/>
                    <a:pt x="406374" y="1563376"/>
                    <a:pt x="432258" y="1558199"/>
                  </a:cubicBezTo>
                  <a:cubicBezTo>
                    <a:pt x="437435" y="1558199"/>
                    <a:pt x="440023" y="1558199"/>
                    <a:pt x="445200" y="1558199"/>
                  </a:cubicBezTo>
                  <a:cubicBezTo>
                    <a:pt x="481437" y="1558199"/>
                    <a:pt x="515086" y="1581494"/>
                    <a:pt x="525439" y="1615143"/>
                  </a:cubicBezTo>
                  <a:cubicBezTo>
                    <a:pt x="528028" y="1625497"/>
                    <a:pt x="530616" y="1633262"/>
                    <a:pt x="530616" y="1643615"/>
                  </a:cubicBezTo>
                  <a:close/>
                  <a:moveTo>
                    <a:pt x="1395132" y="2145759"/>
                  </a:moveTo>
                  <a:cubicBezTo>
                    <a:pt x="1395132" y="2161289"/>
                    <a:pt x="1389955" y="2174231"/>
                    <a:pt x="1384778" y="2187173"/>
                  </a:cubicBezTo>
                  <a:cubicBezTo>
                    <a:pt x="1369248" y="2213057"/>
                    <a:pt x="1343364" y="2231175"/>
                    <a:pt x="1309715" y="2231175"/>
                  </a:cubicBezTo>
                  <a:cubicBezTo>
                    <a:pt x="1263125" y="2231175"/>
                    <a:pt x="1224299" y="2192350"/>
                    <a:pt x="1224299" y="2145759"/>
                  </a:cubicBezTo>
                  <a:cubicBezTo>
                    <a:pt x="1224299" y="2127641"/>
                    <a:pt x="1229476" y="2109522"/>
                    <a:pt x="1239829" y="2096580"/>
                  </a:cubicBezTo>
                  <a:cubicBezTo>
                    <a:pt x="1255360" y="2075873"/>
                    <a:pt x="1278655" y="2062931"/>
                    <a:pt x="1304539" y="2060343"/>
                  </a:cubicBezTo>
                  <a:cubicBezTo>
                    <a:pt x="1307127" y="2060343"/>
                    <a:pt x="1307127" y="2060343"/>
                    <a:pt x="1309715" y="2060343"/>
                  </a:cubicBezTo>
                  <a:cubicBezTo>
                    <a:pt x="1345952" y="2060343"/>
                    <a:pt x="1377013" y="2081050"/>
                    <a:pt x="1387366" y="2112110"/>
                  </a:cubicBezTo>
                  <a:cubicBezTo>
                    <a:pt x="1392543" y="2122464"/>
                    <a:pt x="1395132" y="2132817"/>
                    <a:pt x="1395132" y="2145759"/>
                  </a:cubicBezTo>
                  <a:close/>
                  <a:moveTo>
                    <a:pt x="1974926" y="2145759"/>
                  </a:moveTo>
                  <a:cubicBezTo>
                    <a:pt x="1974926" y="2192350"/>
                    <a:pt x="1936101" y="2231175"/>
                    <a:pt x="1889510" y="2231175"/>
                  </a:cubicBezTo>
                  <a:cubicBezTo>
                    <a:pt x="1858450" y="2231175"/>
                    <a:pt x="1829978" y="2213057"/>
                    <a:pt x="1814447" y="2187173"/>
                  </a:cubicBezTo>
                  <a:cubicBezTo>
                    <a:pt x="1806682" y="2174231"/>
                    <a:pt x="1804094" y="2161289"/>
                    <a:pt x="1804094" y="2145759"/>
                  </a:cubicBezTo>
                  <a:cubicBezTo>
                    <a:pt x="1804094" y="2135406"/>
                    <a:pt x="1806682" y="2122464"/>
                    <a:pt x="1811859" y="2112110"/>
                  </a:cubicBezTo>
                  <a:cubicBezTo>
                    <a:pt x="1824801" y="2081050"/>
                    <a:pt x="1855861" y="2060343"/>
                    <a:pt x="1889510" y="2060343"/>
                  </a:cubicBezTo>
                  <a:cubicBezTo>
                    <a:pt x="1892098" y="2060343"/>
                    <a:pt x="1897275" y="2060343"/>
                    <a:pt x="1899864" y="2060343"/>
                  </a:cubicBezTo>
                  <a:cubicBezTo>
                    <a:pt x="1925747" y="2062931"/>
                    <a:pt x="1949043" y="2078461"/>
                    <a:pt x="1961985" y="2101757"/>
                  </a:cubicBezTo>
                  <a:cubicBezTo>
                    <a:pt x="1969750" y="2114699"/>
                    <a:pt x="1974926" y="2130229"/>
                    <a:pt x="1974926" y="2145759"/>
                  </a:cubicBezTo>
                  <a:close/>
                  <a:moveTo>
                    <a:pt x="1938689" y="1993045"/>
                  </a:moveTo>
                  <a:cubicBezTo>
                    <a:pt x="1923159" y="1987868"/>
                    <a:pt x="1907629" y="1985280"/>
                    <a:pt x="1889510" y="1985280"/>
                  </a:cubicBezTo>
                  <a:cubicBezTo>
                    <a:pt x="1811859" y="1985280"/>
                    <a:pt x="1747150" y="2039636"/>
                    <a:pt x="1731620" y="2112110"/>
                  </a:cubicBezTo>
                  <a:lnTo>
                    <a:pt x="1465017" y="2112110"/>
                  </a:lnTo>
                  <a:cubicBezTo>
                    <a:pt x="1449487" y="2039636"/>
                    <a:pt x="1384778" y="1985280"/>
                    <a:pt x="1307127" y="1985280"/>
                  </a:cubicBezTo>
                  <a:cubicBezTo>
                    <a:pt x="1291597" y="1985280"/>
                    <a:pt x="1276066" y="1987868"/>
                    <a:pt x="1263125" y="1990457"/>
                  </a:cubicBezTo>
                  <a:lnTo>
                    <a:pt x="1131118" y="1762680"/>
                  </a:lnTo>
                  <a:cubicBezTo>
                    <a:pt x="1164767" y="1734208"/>
                    <a:pt x="1185474" y="1690206"/>
                    <a:pt x="1185474" y="1641027"/>
                  </a:cubicBezTo>
                  <a:cubicBezTo>
                    <a:pt x="1185474" y="1594436"/>
                    <a:pt x="1167355" y="1555611"/>
                    <a:pt x="1136295" y="1524550"/>
                  </a:cubicBezTo>
                  <a:lnTo>
                    <a:pt x="1268301" y="1296774"/>
                  </a:lnTo>
                  <a:cubicBezTo>
                    <a:pt x="1281243" y="1299362"/>
                    <a:pt x="1294185" y="1301950"/>
                    <a:pt x="1307127" y="1301950"/>
                  </a:cubicBezTo>
                  <a:cubicBezTo>
                    <a:pt x="1377013" y="1301950"/>
                    <a:pt x="1439134" y="1255360"/>
                    <a:pt x="1459841" y="1190650"/>
                  </a:cubicBezTo>
                  <a:lnTo>
                    <a:pt x="1734208" y="1190650"/>
                  </a:lnTo>
                  <a:cubicBezTo>
                    <a:pt x="1754915" y="1255360"/>
                    <a:pt x="1814447" y="1301950"/>
                    <a:pt x="1886922" y="1301950"/>
                  </a:cubicBezTo>
                  <a:cubicBezTo>
                    <a:pt x="1902452" y="1301950"/>
                    <a:pt x="1915394" y="1299362"/>
                    <a:pt x="1930924" y="1296774"/>
                  </a:cubicBezTo>
                  <a:lnTo>
                    <a:pt x="2062931" y="1524550"/>
                  </a:lnTo>
                  <a:cubicBezTo>
                    <a:pt x="2029282" y="1553022"/>
                    <a:pt x="2008575" y="1597025"/>
                    <a:pt x="2008575" y="1643615"/>
                  </a:cubicBezTo>
                  <a:cubicBezTo>
                    <a:pt x="2008575" y="1692794"/>
                    <a:pt x="2031871" y="1739385"/>
                    <a:pt x="2068108" y="1767857"/>
                  </a:cubicBezTo>
                  <a:lnTo>
                    <a:pt x="1938689" y="1993045"/>
                  </a:lnTo>
                  <a:close/>
                </a:path>
              </a:pathLst>
            </a:custGeom>
            <a:solidFill>
              <a:srgbClr val="000000"/>
            </a:solidFill>
            <a:ln w="12700" cap="flat">
              <a:solidFill>
                <a:srgbClr val="792FF6"/>
              </a:solidFill>
              <a:prstDash val="solid"/>
              <a:miter/>
            </a:ln>
          </p:spPr>
          <p:txBody>
            <a:bodyPr rtlCol="0" anchor="ctr"/>
            <a:lstStyle/>
            <a:p>
              <a:endParaRPr lang="en-US"/>
            </a:p>
          </p:txBody>
        </p:sp>
      </p:grpSp>
      <p:sp>
        <p:nvSpPr>
          <p:cNvPr id="50" name="Google Shape;537;p56">
            <a:extLst>
              <a:ext uri="{FF2B5EF4-FFF2-40B4-BE49-F238E27FC236}">
                <a16:creationId xmlns:a16="http://schemas.microsoft.com/office/drawing/2014/main" id="{EC90F9B6-DFC8-5E4A-C667-8D667DAE2924}"/>
              </a:ext>
            </a:extLst>
          </p:cNvPr>
          <p:cNvSpPr txBox="1"/>
          <p:nvPr/>
        </p:nvSpPr>
        <p:spPr>
          <a:xfrm>
            <a:off x="-7516291" y="3790790"/>
            <a:ext cx="2588371" cy="538893"/>
          </a:xfrm>
          <a:prstGeom prst="rect">
            <a:avLst/>
          </a:prstGeom>
          <a:noFill/>
          <a:ln cap="flat">
            <a:noFill/>
          </a:ln>
        </p:spPr>
        <p:txBody>
          <a:bodyPr vert="horz" wrap="square" lIns="91421" tIns="91421" rIns="91421" bIns="91421"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200" b="1" i="0" u="none" strike="noStrike" kern="0" cap="none" spc="0" baseline="0">
                <a:solidFill>
                  <a:srgbClr val="792FF6"/>
                </a:solidFill>
                <a:uFillTx/>
                <a:latin typeface="Lato Black" pitchFamily="34"/>
                <a:ea typeface="Archivo"/>
                <a:cs typeface="Archivo"/>
              </a:rPr>
              <a:t>Immutable</a:t>
            </a:r>
          </a:p>
        </p:txBody>
      </p:sp>
      <p:sp>
        <p:nvSpPr>
          <p:cNvPr id="51" name="Google Shape;538;p56">
            <a:extLst>
              <a:ext uri="{FF2B5EF4-FFF2-40B4-BE49-F238E27FC236}">
                <a16:creationId xmlns:a16="http://schemas.microsoft.com/office/drawing/2014/main" id="{DA9AE0FB-E06D-8E1A-CFBC-328CF10A2041}"/>
              </a:ext>
            </a:extLst>
          </p:cNvPr>
          <p:cNvSpPr txBox="1"/>
          <p:nvPr/>
        </p:nvSpPr>
        <p:spPr>
          <a:xfrm>
            <a:off x="-7516299" y="4329683"/>
            <a:ext cx="3512827" cy="646738"/>
          </a:xfrm>
          <a:prstGeom prst="rect">
            <a:avLst/>
          </a:prstGeom>
          <a:noFill/>
          <a:ln cap="flat">
            <a:noFill/>
          </a:ln>
        </p:spPr>
        <p:txBody>
          <a:bodyPr vert="horz" wrap="square" lIns="91421" tIns="91421" rIns="91421" bIns="9142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300" b="0" i="0" u="none" strike="noStrike" kern="0" cap="none" spc="0" baseline="0" dirty="0">
                <a:solidFill>
                  <a:srgbClr val="FFFFFF"/>
                </a:solidFill>
                <a:uFillTx/>
                <a:latin typeface="Archivo"/>
                <a:ea typeface="Archivo"/>
                <a:cs typeface="Archivo"/>
              </a:rPr>
              <a:t>Tags are difficult to duplicate and can be embedded with encryption for integrity!</a:t>
            </a:r>
          </a:p>
        </p:txBody>
      </p:sp>
      <p:sp>
        <p:nvSpPr>
          <p:cNvPr id="52" name="Freeform: Shape 20">
            <a:extLst>
              <a:ext uri="{FF2B5EF4-FFF2-40B4-BE49-F238E27FC236}">
                <a16:creationId xmlns:a16="http://schemas.microsoft.com/office/drawing/2014/main" id="{9A0F47EE-FFF4-479B-AF14-27C54247ED5B}"/>
              </a:ext>
            </a:extLst>
          </p:cNvPr>
          <p:cNvSpPr/>
          <p:nvPr/>
        </p:nvSpPr>
        <p:spPr>
          <a:xfrm>
            <a:off x="-8453063" y="3864123"/>
            <a:ext cx="762906" cy="980874"/>
          </a:xfrm>
          <a:custGeom>
            <a:avLst/>
            <a:gdLst>
              <a:gd name="f0" fmla="val 10800000"/>
              <a:gd name="f1" fmla="val 5400000"/>
              <a:gd name="f2" fmla="val 180"/>
              <a:gd name="f3" fmla="val w"/>
              <a:gd name="f4" fmla="val h"/>
              <a:gd name="f5" fmla="val 0"/>
              <a:gd name="f6" fmla="val 886122"/>
              <a:gd name="f7" fmla="val 1139288"/>
              <a:gd name="f8" fmla="val 688032"/>
              <a:gd name="f9" fmla="val 636352"/>
              <a:gd name="f10" fmla="val 671021"/>
              <a:gd name="f11" fmla="val 617117"/>
              <a:gd name="f12" fmla="val 641254"/>
              <a:gd name="f13" fmla="val 615040"/>
              <a:gd name="f14" fmla="val 621721"/>
              <a:gd name="f15" fmla="val 631655"/>
              <a:gd name="f16" fmla="val 373936"/>
              <a:gd name="f17" fmla="val 842701"/>
              <a:gd name="f18" fmla="val 270538"/>
              <a:gd name="f19" fmla="val 751815"/>
              <a:gd name="f20" fmla="val 251352"/>
              <a:gd name="f21" fmla="val 735053"/>
              <a:gd name="f22" fmla="val 222622"/>
              <a:gd name="f23" fmla="val 736189"/>
              <a:gd name="f24" fmla="val 204969"/>
              <a:gd name="f25" fmla="val 754585"/>
              <a:gd name="f26" fmla="val 190925"/>
              <a:gd name="f27" fmla="val 769221"/>
              <a:gd name="f28" fmla="val 181877"/>
              <a:gd name="f29" fmla="val 778666"/>
              <a:gd name="f30" fmla="val 177179"/>
              <a:gd name="f31" fmla="val 791028"/>
              <a:gd name="f32" fmla="val 177722"/>
              <a:gd name="f33" fmla="val 804131"/>
              <a:gd name="f34" fmla="val 178266"/>
              <a:gd name="f35" fmla="val 817185"/>
              <a:gd name="f36" fmla="val 183953"/>
              <a:gd name="f37" fmla="val 829153"/>
              <a:gd name="f38" fmla="val 193792"/>
              <a:gd name="f39" fmla="val 837806"/>
              <a:gd name="f40" fmla="val 321217"/>
              <a:gd name="f41" fmla="val 949758"/>
              <a:gd name="f42" fmla="val 336052"/>
              <a:gd name="f43" fmla="val 962812"/>
              <a:gd name="f44" fmla="val 354743"/>
              <a:gd name="f45" fmla="val 969389"/>
              <a:gd name="f46" fmla="val 373435"/>
              <a:gd name="f47" fmla="val 391879"/>
              <a:gd name="f48" fmla="val 410324"/>
              <a:gd name="f49" fmla="val 963010"/>
              <a:gd name="f50" fmla="val 425059"/>
              <a:gd name="f51" fmla="val 950302"/>
              <a:gd name="f52" fmla="val 695390"/>
              <a:gd name="f53" fmla="val 717102"/>
              <a:gd name="f54" fmla="val 705081"/>
              <a:gd name="f55" fmla="val 708745"/>
              <a:gd name="f56" fmla="val 710868"/>
              <a:gd name="f57" fmla="val 697126"/>
              <a:gd name="f58" fmla="val 711708"/>
              <a:gd name="f59" fmla="val 684319"/>
              <a:gd name="f60" fmla="val 712549"/>
              <a:gd name="f61" fmla="val 671561"/>
              <a:gd name="f62" fmla="val 708346"/>
              <a:gd name="f63" fmla="val 659297"/>
              <a:gd name="f64" fmla="val 699890"/>
              <a:gd name="f65" fmla="val 649705"/>
              <a:gd name="f66" fmla="val 688071"/>
              <a:gd name="f67" fmla="val 636304"/>
              <a:gd name="f68" fmla="val 674681"/>
              <a:gd name="f69" fmla="val 693169"/>
              <a:gd name="f70" fmla="val 404388"/>
              <a:gd name="f71" fmla="val 926267"/>
              <a:gd name="f72" fmla="val 386587"/>
              <a:gd name="f73" fmla="val 941745"/>
              <a:gd name="f74" fmla="val 359786"/>
              <a:gd name="f75" fmla="val 941595"/>
              <a:gd name="f76" fmla="val 342082"/>
              <a:gd name="f77" fmla="val 925971"/>
              <a:gd name="f78" fmla="val 214658"/>
              <a:gd name="f79" fmla="val 814019"/>
              <a:gd name="f80" fmla="val 211395"/>
              <a:gd name="f81" fmla="val 811151"/>
              <a:gd name="f82" fmla="val 209515"/>
              <a:gd name="f83" fmla="val 807195"/>
              <a:gd name="f84" fmla="val 209317"/>
              <a:gd name="f85" fmla="val 802844"/>
              <a:gd name="f86" fmla="val 209120"/>
              <a:gd name="f87" fmla="val 798492"/>
              <a:gd name="f88" fmla="val 210653"/>
              <a:gd name="f89" fmla="val 794339"/>
              <a:gd name="f90" fmla="val 213719"/>
              <a:gd name="f91" fmla="val 791223"/>
              <a:gd name="f92" fmla="val 227763"/>
              <a:gd name="f93" fmla="val 776587"/>
              <a:gd name="f94" fmla="val 230878"/>
              <a:gd name="f95" fmla="val 773324"/>
              <a:gd name="f96" fmla="val 235031"/>
              <a:gd name="f97" fmla="val 771692"/>
              <a:gd name="f98" fmla="val 239185"/>
              <a:gd name="f99" fmla="val 242894"/>
              <a:gd name="f100" fmla="val 246652"/>
              <a:gd name="f101" fmla="val 772977"/>
              <a:gd name="f102" fmla="val 249618"/>
              <a:gd name="f103" fmla="val 775648"/>
              <a:gd name="f104" fmla="val 353016"/>
              <a:gd name="f105" fmla="val 866534"/>
              <a:gd name="f106" fmla="val 364637"/>
              <a:gd name="f107" fmla="val 876869"/>
              <a:gd name="f108" fmla="val 382536"/>
              <a:gd name="f109" fmla="val 877017"/>
              <a:gd name="f110" fmla="val 394454"/>
              <a:gd name="f111" fmla="val 866880"/>
              <a:gd name="f112" fmla="val 642239"/>
              <a:gd name="f113" fmla="val 655833"/>
              <a:gd name="f114" fmla="val 648816"/>
              <a:gd name="f115" fmla="val 650245"/>
              <a:gd name="f116" fmla="val 658705"/>
              <a:gd name="f117" fmla="val 650987"/>
              <a:gd name="f118" fmla="val 664342"/>
              <a:gd name="f119" fmla="val 657366"/>
              <a:gd name="f120" fmla="val 676161"/>
              <a:gd name="f121" fmla="val 670766"/>
              <a:gd name="f122" fmla="val 679029"/>
              <a:gd name="f123" fmla="val 673931"/>
              <a:gd name="f124" fmla="val 680414"/>
              <a:gd name="f125" fmla="val 678035"/>
              <a:gd name="f126" fmla="val 680117"/>
              <a:gd name="f127" fmla="val 682338"/>
              <a:gd name="f128" fmla="val 680166"/>
              <a:gd name="f129" fmla="val 682288"/>
              <a:gd name="f130" fmla="val 679870"/>
              <a:gd name="f131" fmla="val 686491"/>
              <a:gd name="f132" fmla="val 677891"/>
              <a:gd name="f133" fmla="val 690398"/>
              <a:gd name="f134" fmla="val 674727"/>
              <a:gd name="f135" fmla="val 693166"/>
              <a:gd name="f136" fmla="val 807004"/>
              <a:gd name="f137" fmla="val 443057"/>
              <a:gd name="f138" fmla="val 727886"/>
              <a:gd name="f139" fmla="val 284822"/>
              <a:gd name="f140" fmla="val 127778"/>
              <a:gd name="f141" fmla="val 600107"/>
              <a:gd name="f142" fmla="val 443061"/>
              <a:gd name="f143" fmla="val 286015"/>
              <a:gd name="f144" fmla="val 158236"/>
              <a:gd name="f145" fmla="val 79118"/>
              <a:gd name="f146" fmla="val 35504"/>
              <a:gd name="f147" fmla="val 478561"/>
              <a:gd name="f148" fmla="val 522174"/>
              <a:gd name="f149" fmla="val 1060171"/>
              <a:gd name="f150" fmla="val 1103785"/>
              <a:gd name="f151" fmla="val 1139289"/>
              <a:gd name="f152" fmla="val 850618"/>
              <a:gd name="f153" fmla="val 850667"/>
              <a:gd name="f154" fmla="val 189883"/>
              <a:gd name="f155" fmla="val 145234"/>
              <a:gd name="f156" fmla="val 303468"/>
              <a:gd name="f157" fmla="val 31647"/>
              <a:gd name="f158" fmla="val 582655"/>
              <a:gd name="f159" fmla="val 696239"/>
              <a:gd name="f160" fmla="val 145230"/>
              <a:gd name="f161" fmla="val 617121"/>
              <a:gd name="f162" fmla="val 188843"/>
              <a:gd name="f163" fmla="val 538992"/>
              <a:gd name="f164" fmla="val 110764"/>
              <a:gd name="f165" fmla="val 347131"/>
              <a:gd name="f166" fmla="val 269001"/>
              <a:gd name="f167" fmla="val 585474"/>
              <a:gd name="f168" fmla="val 300649"/>
              <a:gd name="f169" fmla="val 206299"/>
              <a:gd name="f170" fmla="val 364537"/>
              <a:gd name="f171" fmla="val 142411"/>
              <a:gd name="f172" fmla="val 521586"/>
              <a:gd name="f173" fmla="val 854475"/>
              <a:gd name="f174" fmla="val 1086330"/>
              <a:gd name="f175" fmla="val 833163"/>
              <a:gd name="f176" fmla="val 1107642"/>
              <a:gd name="f177" fmla="val 52960"/>
              <a:gd name="f178" fmla="val 496016"/>
              <a:gd name="f179" fmla="val 474704"/>
              <a:gd name="f180" fmla="+- 0 0 -90"/>
              <a:gd name="f181" fmla="*/ f3 1 886122"/>
              <a:gd name="f182" fmla="*/ f4 1 1139288"/>
              <a:gd name="f183" fmla="val f5"/>
              <a:gd name="f184" fmla="val f6"/>
              <a:gd name="f185" fmla="val f7"/>
              <a:gd name="f186" fmla="*/ f180 f0 1"/>
              <a:gd name="f187" fmla="+- f185 0 f183"/>
              <a:gd name="f188" fmla="+- f184 0 f183"/>
              <a:gd name="f189" fmla="*/ f186 1 f2"/>
              <a:gd name="f190" fmla="*/ f188 1 886122"/>
              <a:gd name="f191" fmla="*/ f187 1 1139288"/>
              <a:gd name="f192" fmla="*/ 688032 f188 1"/>
              <a:gd name="f193" fmla="*/ 636352 f187 1"/>
              <a:gd name="f194" fmla="*/ 621721 f188 1"/>
              <a:gd name="f195" fmla="*/ 631655 f187 1"/>
              <a:gd name="f196" fmla="*/ 373936 f188 1"/>
              <a:gd name="f197" fmla="*/ 842701 f187 1"/>
              <a:gd name="f198" fmla="*/ 270538 f188 1"/>
              <a:gd name="f199" fmla="*/ 751815 f187 1"/>
              <a:gd name="f200" fmla="*/ 204969 f188 1"/>
              <a:gd name="f201" fmla="*/ 754585 f187 1"/>
              <a:gd name="f202" fmla="*/ 190925 f188 1"/>
              <a:gd name="f203" fmla="*/ 769221 f187 1"/>
              <a:gd name="f204" fmla="*/ 177722 f188 1"/>
              <a:gd name="f205" fmla="*/ 804131 f187 1"/>
              <a:gd name="f206" fmla="*/ 193792 f188 1"/>
              <a:gd name="f207" fmla="*/ 837806 f187 1"/>
              <a:gd name="f208" fmla="*/ 321217 f188 1"/>
              <a:gd name="f209" fmla="*/ 949758 f187 1"/>
              <a:gd name="f210" fmla="*/ 373435 f188 1"/>
              <a:gd name="f211" fmla="*/ 969389 f187 1"/>
              <a:gd name="f212" fmla="*/ 425059 f188 1"/>
              <a:gd name="f213" fmla="*/ 950302 f187 1"/>
              <a:gd name="f214" fmla="*/ 695390 f188 1"/>
              <a:gd name="f215" fmla="*/ 717102 f187 1"/>
              <a:gd name="f216" fmla="*/ 711708 f188 1"/>
              <a:gd name="f217" fmla="*/ 684319 f187 1"/>
              <a:gd name="f218" fmla="*/ 699890 f188 1"/>
              <a:gd name="f219" fmla="*/ 649705 f187 1"/>
              <a:gd name="f220" fmla="*/ 688071 f188 1"/>
              <a:gd name="f221" fmla="*/ 636304 f187 1"/>
              <a:gd name="f222" fmla="*/ 674681 f188 1"/>
              <a:gd name="f223" fmla="*/ 693169 f187 1"/>
              <a:gd name="f224" fmla="*/ 404388 f188 1"/>
              <a:gd name="f225" fmla="*/ 926267 f187 1"/>
              <a:gd name="f226" fmla="*/ 342082 f188 1"/>
              <a:gd name="f227" fmla="*/ 925971 f187 1"/>
              <a:gd name="f228" fmla="*/ 214658 f188 1"/>
              <a:gd name="f229" fmla="*/ 814019 f187 1"/>
              <a:gd name="f230" fmla="*/ 209317 f188 1"/>
              <a:gd name="f231" fmla="*/ 802844 f187 1"/>
              <a:gd name="f232" fmla="*/ 213719 f188 1"/>
              <a:gd name="f233" fmla="*/ 791223 f187 1"/>
              <a:gd name="f234" fmla="*/ 227763 f188 1"/>
              <a:gd name="f235" fmla="*/ 776587 f187 1"/>
              <a:gd name="f236" fmla="*/ 239185 f188 1"/>
              <a:gd name="f237" fmla="*/ 771692 f187 1"/>
              <a:gd name="f238" fmla="*/ 249618 f188 1"/>
              <a:gd name="f239" fmla="*/ 775648 f187 1"/>
              <a:gd name="f240" fmla="*/ 353016 f188 1"/>
              <a:gd name="f241" fmla="*/ 866534 f187 1"/>
              <a:gd name="f242" fmla="*/ 394454 f188 1"/>
              <a:gd name="f243" fmla="*/ 866880 f187 1"/>
              <a:gd name="f244" fmla="*/ 642239 f188 1"/>
              <a:gd name="f245" fmla="*/ 655833 f187 1"/>
              <a:gd name="f246" fmla="*/ 664342 f188 1"/>
              <a:gd name="f247" fmla="*/ 657366 f187 1"/>
              <a:gd name="f248" fmla="*/ 676161 f188 1"/>
              <a:gd name="f249" fmla="*/ 670766 f187 1"/>
              <a:gd name="f250" fmla="*/ 680117 f188 1"/>
              <a:gd name="f251" fmla="*/ 682338 f187 1"/>
              <a:gd name="f252" fmla="*/ 680166 f188 1"/>
              <a:gd name="f253" fmla="*/ 682288 f187 1"/>
              <a:gd name="f254" fmla="*/ 674727 f188 1"/>
              <a:gd name="f255" fmla="*/ 693166 f187 1"/>
              <a:gd name="f256" fmla="*/ 807004 f188 1"/>
              <a:gd name="f257" fmla="*/ 443057 f187 1"/>
              <a:gd name="f258" fmla="*/ 727886 f188 1"/>
              <a:gd name="f259" fmla="*/ 284822 f187 1"/>
              <a:gd name="f260" fmla="*/ 443061 f188 1"/>
              <a:gd name="f261" fmla="*/ 0 f187 1"/>
              <a:gd name="f262" fmla="*/ 158236 f188 1"/>
              <a:gd name="f263" fmla="*/ 79118 f188 1"/>
              <a:gd name="f264" fmla="*/ 0 f188 1"/>
              <a:gd name="f265" fmla="*/ 522174 f187 1"/>
              <a:gd name="f266" fmla="*/ 1060171 f187 1"/>
              <a:gd name="f267" fmla="*/ 1139289 f187 1"/>
              <a:gd name="f268" fmla="*/ 886122 f188 1"/>
              <a:gd name="f269" fmla="*/ 189883 f188 1"/>
              <a:gd name="f270" fmla="*/ 31647 f187 1"/>
              <a:gd name="f271" fmla="*/ 696239 f188 1"/>
              <a:gd name="f272" fmla="*/ 617121 f188 1"/>
              <a:gd name="f273" fmla="*/ 110764 f187 1"/>
              <a:gd name="f274" fmla="*/ 269001 f188 1"/>
              <a:gd name="f275" fmla="*/ 585474 f188 1"/>
              <a:gd name="f276" fmla="*/ 300649 f188 1"/>
              <a:gd name="f277" fmla="*/ 142411 f187 1"/>
              <a:gd name="f278" fmla="*/ 854475 f188 1"/>
              <a:gd name="f279" fmla="*/ 1107642 f187 1"/>
              <a:gd name="f280" fmla="*/ 31647 f188 1"/>
              <a:gd name="f281" fmla="*/ 474704 f187 1"/>
              <a:gd name="f282" fmla="+- f189 0 f1"/>
              <a:gd name="f283" fmla="*/ f192 1 886122"/>
              <a:gd name="f284" fmla="*/ f193 1 1139288"/>
              <a:gd name="f285" fmla="*/ f194 1 886122"/>
              <a:gd name="f286" fmla="*/ f195 1 1139288"/>
              <a:gd name="f287" fmla="*/ f196 1 886122"/>
              <a:gd name="f288" fmla="*/ f197 1 1139288"/>
              <a:gd name="f289" fmla="*/ f198 1 886122"/>
              <a:gd name="f290" fmla="*/ f199 1 1139288"/>
              <a:gd name="f291" fmla="*/ f200 1 886122"/>
              <a:gd name="f292" fmla="*/ f201 1 1139288"/>
              <a:gd name="f293" fmla="*/ f202 1 886122"/>
              <a:gd name="f294" fmla="*/ f203 1 1139288"/>
              <a:gd name="f295" fmla="*/ f204 1 886122"/>
              <a:gd name="f296" fmla="*/ f205 1 1139288"/>
              <a:gd name="f297" fmla="*/ f206 1 886122"/>
              <a:gd name="f298" fmla="*/ f207 1 1139288"/>
              <a:gd name="f299" fmla="*/ f208 1 886122"/>
              <a:gd name="f300" fmla="*/ f209 1 1139288"/>
              <a:gd name="f301" fmla="*/ f210 1 886122"/>
              <a:gd name="f302" fmla="*/ f211 1 1139288"/>
              <a:gd name="f303" fmla="*/ f212 1 886122"/>
              <a:gd name="f304" fmla="*/ f213 1 1139288"/>
              <a:gd name="f305" fmla="*/ f214 1 886122"/>
              <a:gd name="f306" fmla="*/ f215 1 1139288"/>
              <a:gd name="f307" fmla="*/ f216 1 886122"/>
              <a:gd name="f308" fmla="*/ f217 1 1139288"/>
              <a:gd name="f309" fmla="*/ f218 1 886122"/>
              <a:gd name="f310" fmla="*/ f219 1 1139288"/>
              <a:gd name="f311" fmla="*/ f220 1 886122"/>
              <a:gd name="f312" fmla="*/ f221 1 1139288"/>
              <a:gd name="f313" fmla="*/ f222 1 886122"/>
              <a:gd name="f314" fmla="*/ f223 1 1139288"/>
              <a:gd name="f315" fmla="*/ f224 1 886122"/>
              <a:gd name="f316" fmla="*/ f225 1 1139288"/>
              <a:gd name="f317" fmla="*/ f226 1 886122"/>
              <a:gd name="f318" fmla="*/ f227 1 1139288"/>
              <a:gd name="f319" fmla="*/ f228 1 886122"/>
              <a:gd name="f320" fmla="*/ f229 1 1139288"/>
              <a:gd name="f321" fmla="*/ f230 1 886122"/>
              <a:gd name="f322" fmla="*/ f231 1 1139288"/>
              <a:gd name="f323" fmla="*/ f232 1 886122"/>
              <a:gd name="f324" fmla="*/ f233 1 1139288"/>
              <a:gd name="f325" fmla="*/ f234 1 886122"/>
              <a:gd name="f326" fmla="*/ f235 1 1139288"/>
              <a:gd name="f327" fmla="*/ f236 1 886122"/>
              <a:gd name="f328" fmla="*/ f237 1 1139288"/>
              <a:gd name="f329" fmla="*/ f238 1 886122"/>
              <a:gd name="f330" fmla="*/ f239 1 1139288"/>
              <a:gd name="f331" fmla="*/ f240 1 886122"/>
              <a:gd name="f332" fmla="*/ f241 1 1139288"/>
              <a:gd name="f333" fmla="*/ f242 1 886122"/>
              <a:gd name="f334" fmla="*/ f243 1 1139288"/>
              <a:gd name="f335" fmla="*/ f244 1 886122"/>
              <a:gd name="f336" fmla="*/ f245 1 1139288"/>
              <a:gd name="f337" fmla="*/ f246 1 886122"/>
              <a:gd name="f338" fmla="*/ f247 1 1139288"/>
              <a:gd name="f339" fmla="*/ f248 1 886122"/>
              <a:gd name="f340" fmla="*/ f249 1 1139288"/>
              <a:gd name="f341" fmla="*/ f250 1 886122"/>
              <a:gd name="f342" fmla="*/ f251 1 1139288"/>
              <a:gd name="f343" fmla="*/ f252 1 886122"/>
              <a:gd name="f344" fmla="*/ f253 1 1139288"/>
              <a:gd name="f345" fmla="*/ f254 1 886122"/>
              <a:gd name="f346" fmla="*/ f255 1 1139288"/>
              <a:gd name="f347" fmla="*/ f256 1 886122"/>
              <a:gd name="f348" fmla="*/ f257 1 1139288"/>
              <a:gd name="f349" fmla="*/ f258 1 886122"/>
              <a:gd name="f350" fmla="*/ f259 1 1139288"/>
              <a:gd name="f351" fmla="*/ f260 1 886122"/>
              <a:gd name="f352" fmla="*/ f261 1 1139288"/>
              <a:gd name="f353" fmla="*/ f262 1 886122"/>
              <a:gd name="f354" fmla="*/ f263 1 886122"/>
              <a:gd name="f355" fmla="*/ f264 1 886122"/>
              <a:gd name="f356" fmla="*/ f265 1 1139288"/>
              <a:gd name="f357" fmla="*/ f266 1 1139288"/>
              <a:gd name="f358" fmla="*/ f267 1 1139288"/>
              <a:gd name="f359" fmla="*/ f268 1 886122"/>
              <a:gd name="f360" fmla="*/ f269 1 886122"/>
              <a:gd name="f361" fmla="*/ f270 1 1139288"/>
              <a:gd name="f362" fmla="*/ f271 1 886122"/>
              <a:gd name="f363" fmla="*/ f272 1 886122"/>
              <a:gd name="f364" fmla="*/ f273 1 1139288"/>
              <a:gd name="f365" fmla="*/ f274 1 886122"/>
              <a:gd name="f366" fmla="*/ f275 1 886122"/>
              <a:gd name="f367" fmla="*/ f276 1 886122"/>
              <a:gd name="f368" fmla="*/ f277 1 1139288"/>
              <a:gd name="f369" fmla="*/ f278 1 886122"/>
              <a:gd name="f370" fmla="*/ f279 1 1139288"/>
              <a:gd name="f371" fmla="*/ f280 1 886122"/>
              <a:gd name="f372" fmla="*/ f281 1 1139288"/>
              <a:gd name="f373" fmla="*/ f183 1 f190"/>
              <a:gd name="f374" fmla="*/ f184 1 f190"/>
              <a:gd name="f375" fmla="*/ f183 1 f191"/>
              <a:gd name="f376" fmla="*/ f185 1 f191"/>
              <a:gd name="f377" fmla="*/ f283 1 f190"/>
              <a:gd name="f378" fmla="*/ f284 1 f191"/>
              <a:gd name="f379" fmla="*/ f285 1 f190"/>
              <a:gd name="f380" fmla="*/ f286 1 f191"/>
              <a:gd name="f381" fmla="*/ f287 1 f190"/>
              <a:gd name="f382" fmla="*/ f288 1 f191"/>
              <a:gd name="f383" fmla="*/ f289 1 f190"/>
              <a:gd name="f384" fmla="*/ f290 1 f191"/>
              <a:gd name="f385" fmla="*/ f291 1 f190"/>
              <a:gd name="f386" fmla="*/ f292 1 f191"/>
              <a:gd name="f387" fmla="*/ f293 1 f190"/>
              <a:gd name="f388" fmla="*/ f294 1 f191"/>
              <a:gd name="f389" fmla="*/ f295 1 f190"/>
              <a:gd name="f390" fmla="*/ f296 1 f191"/>
              <a:gd name="f391" fmla="*/ f297 1 f190"/>
              <a:gd name="f392" fmla="*/ f298 1 f191"/>
              <a:gd name="f393" fmla="*/ f299 1 f190"/>
              <a:gd name="f394" fmla="*/ f300 1 f191"/>
              <a:gd name="f395" fmla="*/ f301 1 f190"/>
              <a:gd name="f396" fmla="*/ f302 1 f191"/>
              <a:gd name="f397" fmla="*/ f303 1 f190"/>
              <a:gd name="f398" fmla="*/ f304 1 f191"/>
              <a:gd name="f399" fmla="*/ f305 1 f190"/>
              <a:gd name="f400" fmla="*/ f306 1 f191"/>
              <a:gd name="f401" fmla="*/ f307 1 f190"/>
              <a:gd name="f402" fmla="*/ f308 1 f191"/>
              <a:gd name="f403" fmla="*/ f309 1 f190"/>
              <a:gd name="f404" fmla="*/ f310 1 f191"/>
              <a:gd name="f405" fmla="*/ f311 1 f190"/>
              <a:gd name="f406" fmla="*/ f312 1 f191"/>
              <a:gd name="f407" fmla="*/ f313 1 f190"/>
              <a:gd name="f408" fmla="*/ f314 1 f191"/>
              <a:gd name="f409" fmla="*/ f315 1 f190"/>
              <a:gd name="f410" fmla="*/ f316 1 f191"/>
              <a:gd name="f411" fmla="*/ f317 1 f190"/>
              <a:gd name="f412" fmla="*/ f318 1 f191"/>
              <a:gd name="f413" fmla="*/ f319 1 f190"/>
              <a:gd name="f414" fmla="*/ f320 1 f191"/>
              <a:gd name="f415" fmla="*/ f321 1 f190"/>
              <a:gd name="f416" fmla="*/ f322 1 f191"/>
              <a:gd name="f417" fmla="*/ f323 1 f190"/>
              <a:gd name="f418" fmla="*/ f324 1 f191"/>
              <a:gd name="f419" fmla="*/ f325 1 f190"/>
              <a:gd name="f420" fmla="*/ f326 1 f191"/>
              <a:gd name="f421" fmla="*/ f327 1 f190"/>
              <a:gd name="f422" fmla="*/ f328 1 f191"/>
              <a:gd name="f423" fmla="*/ f329 1 f190"/>
              <a:gd name="f424" fmla="*/ f330 1 f191"/>
              <a:gd name="f425" fmla="*/ f331 1 f190"/>
              <a:gd name="f426" fmla="*/ f332 1 f191"/>
              <a:gd name="f427" fmla="*/ f333 1 f190"/>
              <a:gd name="f428" fmla="*/ f334 1 f191"/>
              <a:gd name="f429" fmla="*/ f335 1 f190"/>
              <a:gd name="f430" fmla="*/ f336 1 f191"/>
              <a:gd name="f431" fmla="*/ f337 1 f190"/>
              <a:gd name="f432" fmla="*/ f338 1 f191"/>
              <a:gd name="f433" fmla="*/ f339 1 f190"/>
              <a:gd name="f434" fmla="*/ f340 1 f191"/>
              <a:gd name="f435" fmla="*/ f341 1 f190"/>
              <a:gd name="f436" fmla="*/ f342 1 f191"/>
              <a:gd name="f437" fmla="*/ f343 1 f190"/>
              <a:gd name="f438" fmla="*/ f344 1 f191"/>
              <a:gd name="f439" fmla="*/ f345 1 f190"/>
              <a:gd name="f440" fmla="*/ f346 1 f191"/>
              <a:gd name="f441" fmla="*/ f347 1 f190"/>
              <a:gd name="f442" fmla="*/ f348 1 f191"/>
              <a:gd name="f443" fmla="*/ f349 1 f190"/>
              <a:gd name="f444" fmla="*/ f350 1 f191"/>
              <a:gd name="f445" fmla="*/ f351 1 f190"/>
              <a:gd name="f446" fmla="*/ f352 1 f191"/>
              <a:gd name="f447" fmla="*/ f353 1 f190"/>
              <a:gd name="f448" fmla="*/ f354 1 f190"/>
              <a:gd name="f449" fmla="*/ f355 1 f190"/>
              <a:gd name="f450" fmla="*/ f356 1 f191"/>
              <a:gd name="f451" fmla="*/ f357 1 f191"/>
              <a:gd name="f452" fmla="*/ f358 1 f191"/>
              <a:gd name="f453" fmla="*/ f359 1 f190"/>
              <a:gd name="f454" fmla="*/ f360 1 f190"/>
              <a:gd name="f455" fmla="*/ f361 1 f191"/>
              <a:gd name="f456" fmla="*/ f362 1 f190"/>
              <a:gd name="f457" fmla="*/ f363 1 f190"/>
              <a:gd name="f458" fmla="*/ f364 1 f191"/>
              <a:gd name="f459" fmla="*/ f365 1 f190"/>
              <a:gd name="f460" fmla="*/ f366 1 f190"/>
              <a:gd name="f461" fmla="*/ f367 1 f190"/>
              <a:gd name="f462" fmla="*/ f368 1 f191"/>
              <a:gd name="f463" fmla="*/ f369 1 f190"/>
              <a:gd name="f464" fmla="*/ f370 1 f191"/>
              <a:gd name="f465" fmla="*/ f371 1 f190"/>
              <a:gd name="f466" fmla="*/ f372 1 f191"/>
              <a:gd name="f467" fmla="*/ f373 f181 1"/>
              <a:gd name="f468" fmla="*/ f374 f181 1"/>
              <a:gd name="f469" fmla="*/ f376 f182 1"/>
              <a:gd name="f470" fmla="*/ f375 f182 1"/>
              <a:gd name="f471" fmla="*/ f377 f181 1"/>
              <a:gd name="f472" fmla="*/ f378 f182 1"/>
              <a:gd name="f473" fmla="*/ f379 f181 1"/>
              <a:gd name="f474" fmla="*/ f380 f182 1"/>
              <a:gd name="f475" fmla="*/ f381 f181 1"/>
              <a:gd name="f476" fmla="*/ f382 f182 1"/>
              <a:gd name="f477" fmla="*/ f383 f181 1"/>
              <a:gd name="f478" fmla="*/ f384 f182 1"/>
              <a:gd name="f479" fmla="*/ f385 f181 1"/>
              <a:gd name="f480" fmla="*/ f386 f182 1"/>
              <a:gd name="f481" fmla="*/ f387 f181 1"/>
              <a:gd name="f482" fmla="*/ f388 f182 1"/>
              <a:gd name="f483" fmla="*/ f389 f181 1"/>
              <a:gd name="f484" fmla="*/ f390 f182 1"/>
              <a:gd name="f485" fmla="*/ f391 f181 1"/>
              <a:gd name="f486" fmla="*/ f392 f182 1"/>
              <a:gd name="f487" fmla="*/ f393 f181 1"/>
              <a:gd name="f488" fmla="*/ f394 f182 1"/>
              <a:gd name="f489" fmla="*/ f395 f181 1"/>
              <a:gd name="f490" fmla="*/ f396 f182 1"/>
              <a:gd name="f491" fmla="*/ f397 f181 1"/>
              <a:gd name="f492" fmla="*/ f398 f182 1"/>
              <a:gd name="f493" fmla="*/ f399 f181 1"/>
              <a:gd name="f494" fmla="*/ f400 f182 1"/>
              <a:gd name="f495" fmla="*/ f401 f181 1"/>
              <a:gd name="f496" fmla="*/ f402 f182 1"/>
              <a:gd name="f497" fmla="*/ f403 f181 1"/>
              <a:gd name="f498" fmla="*/ f404 f182 1"/>
              <a:gd name="f499" fmla="*/ f405 f181 1"/>
              <a:gd name="f500" fmla="*/ f406 f182 1"/>
              <a:gd name="f501" fmla="*/ f407 f181 1"/>
              <a:gd name="f502" fmla="*/ f408 f182 1"/>
              <a:gd name="f503" fmla="*/ f409 f181 1"/>
              <a:gd name="f504" fmla="*/ f410 f182 1"/>
              <a:gd name="f505" fmla="*/ f411 f181 1"/>
              <a:gd name="f506" fmla="*/ f412 f182 1"/>
              <a:gd name="f507" fmla="*/ f413 f181 1"/>
              <a:gd name="f508" fmla="*/ f414 f182 1"/>
              <a:gd name="f509" fmla="*/ f415 f181 1"/>
              <a:gd name="f510" fmla="*/ f416 f182 1"/>
              <a:gd name="f511" fmla="*/ f417 f181 1"/>
              <a:gd name="f512" fmla="*/ f418 f182 1"/>
              <a:gd name="f513" fmla="*/ f419 f181 1"/>
              <a:gd name="f514" fmla="*/ f420 f182 1"/>
              <a:gd name="f515" fmla="*/ f421 f181 1"/>
              <a:gd name="f516" fmla="*/ f422 f182 1"/>
              <a:gd name="f517" fmla="*/ f423 f181 1"/>
              <a:gd name="f518" fmla="*/ f424 f182 1"/>
              <a:gd name="f519" fmla="*/ f425 f181 1"/>
              <a:gd name="f520" fmla="*/ f426 f182 1"/>
              <a:gd name="f521" fmla="*/ f427 f181 1"/>
              <a:gd name="f522" fmla="*/ f428 f182 1"/>
              <a:gd name="f523" fmla="*/ f429 f181 1"/>
              <a:gd name="f524" fmla="*/ f430 f182 1"/>
              <a:gd name="f525" fmla="*/ f431 f181 1"/>
              <a:gd name="f526" fmla="*/ f432 f182 1"/>
              <a:gd name="f527" fmla="*/ f433 f181 1"/>
              <a:gd name="f528" fmla="*/ f434 f182 1"/>
              <a:gd name="f529" fmla="*/ f435 f181 1"/>
              <a:gd name="f530" fmla="*/ f436 f182 1"/>
              <a:gd name="f531" fmla="*/ f437 f181 1"/>
              <a:gd name="f532" fmla="*/ f438 f182 1"/>
              <a:gd name="f533" fmla="*/ f439 f181 1"/>
              <a:gd name="f534" fmla="*/ f440 f182 1"/>
              <a:gd name="f535" fmla="*/ f441 f181 1"/>
              <a:gd name="f536" fmla="*/ f442 f182 1"/>
              <a:gd name="f537" fmla="*/ f443 f181 1"/>
              <a:gd name="f538" fmla="*/ f444 f182 1"/>
              <a:gd name="f539" fmla="*/ f445 f181 1"/>
              <a:gd name="f540" fmla="*/ f446 f182 1"/>
              <a:gd name="f541" fmla="*/ f447 f181 1"/>
              <a:gd name="f542" fmla="*/ f448 f181 1"/>
              <a:gd name="f543" fmla="*/ f449 f181 1"/>
              <a:gd name="f544" fmla="*/ f450 f182 1"/>
              <a:gd name="f545" fmla="*/ f451 f182 1"/>
              <a:gd name="f546" fmla="*/ f452 f182 1"/>
              <a:gd name="f547" fmla="*/ f453 f181 1"/>
              <a:gd name="f548" fmla="*/ f454 f181 1"/>
              <a:gd name="f549" fmla="*/ f455 f182 1"/>
              <a:gd name="f550" fmla="*/ f456 f181 1"/>
              <a:gd name="f551" fmla="*/ f457 f181 1"/>
              <a:gd name="f552" fmla="*/ f458 f182 1"/>
              <a:gd name="f553" fmla="*/ f459 f181 1"/>
              <a:gd name="f554" fmla="*/ f460 f181 1"/>
              <a:gd name="f555" fmla="*/ f461 f181 1"/>
              <a:gd name="f556" fmla="*/ f462 f182 1"/>
              <a:gd name="f557" fmla="*/ f463 f181 1"/>
              <a:gd name="f558" fmla="*/ f464 f182 1"/>
              <a:gd name="f559" fmla="*/ f465 f181 1"/>
              <a:gd name="f560" fmla="*/ f466 f182 1"/>
            </a:gdLst>
            <a:ahLst/>
            <a:cxnLst>
              <a:cxn ang="3cd4">
                <a:pos x="hc" y="t"/>
              </a:cxn>
              <a:cxn ang="0">
                <a:pos x="r" y="vc"/>
              </a:cxn>
              <a:cxn ang="cd4">
                <a:pos x="hc" y="b"/>
              </a:cxn>
              <a:cxn ang="cd2">
                <a:pos x="l" y="vc"/>
              </a:cxn>
              <a:cxn ang="f282">
                <a:pos x="f471" y="f472"/>
              </a:cxn>
              <a:cxn ang="f282">
                <a:pos x="f473" y="f474"/>
              </a:cxn>
              <a:cxn ang="f282">
                <a:pos x="f475" y="f476"/>
              </a:cxn>
              <a:cxn ang="f282">
                <a:pos x="f477" y="f478"/>
              </a:cxn>
              <a:cxn ang="f282">
                <a:pos x="f479" y="f480"/>
              </a:cxn>
              <a:cxn ang="f282">
                <a:pos x="f481" y="f482"/>
              </a:cxn>
              <a:cxn ang="f282">
                <a:pos x="f483" y="f484"/>
              </a:cxn>
              <a:cxn ang="f282">
                <a:pos x="f485" y="f486"/>
              </a:cxn>
              <a:cxn ang="f282">
                <a:pos x="f487" y="f488"/>
              </a:cxn>
              <a:cxn ang="f282">
                <a:pos x="f489" y="f490"/>
              </a:cxn>
              <a:cxn ang="f282">
                <a:pos x="f491" y="f492"/>
              </a:cxn>
              <a:cxn ang="f282">
                <a:pos x="f493" y="f494"/>
              </a:cxn>
              <a:cxn ang="f282">
                <a:pos x="f495" y="f496"/>
              </a:cxn>
              <a:cxn ang="f282">
                <a:pos x="f497" y="f498"/>
              </a:cxn>
              <a:cxn ang="f282">
                <a:pos x="f499" y="f500"/>
              </a:cxn>
              <a:cxn ang="f282">
                <a:pos x="f501" y="f502"/>
              </a:cxn>
              <a:cxn ang="f282">
                <a:pos x="f503" y="f504"/>
              </a:cxn>
              <a:cxn ang="f282">
                <a:pos x="f505" y="f506"/>
              </a:cxn>
              <a:cxn ang="f282">
                <a:pos x="f507" y="f508"/>
              </a:cxn>
              <a:cxn ang="f282">
                <a:pos x="f509" y="f510"/>
              </a:cxn>
              <a:cxn ang="f282">
                <a:pos x="f511" y="f512"/>
              </a:cxn>
              <a:cxn ang="f282">
                <a:pos x="f513" y="f514"/>
              </a:cxn>
              <a:cxn ang="f282">
                <a:pos x="f515" y="f516"/>
              </a:cxn>
              <a:cxn ang="f282">
                <a:pos x="f517" y="f518"/>
              </a:cxn>
              <a:cxn ang="f282">
                <a:pos x="f519" y="f520"/>
              </a:cxn>
              <a:cxn ang="f282">
                <a:pos x="f521" y="f522"/>
              </a:cxn>
              <a:cxn ang="f282">
                <a:pos x="f523" y="f524"/>
              </a:cxn>
              <a:cxn ang="f282">
                <a:pos x="f525" y="f526"/>
              </a:cxn>
              <a:cxn ang="f282">
                <a:pos x="f527" y="f528"/>
              </a:cxn>
              <a:cxn ang="f282">
                <a:pos x="f529" y="f530"/>
              </a:cxn>
              <a:cxn ang="f282">
                <a:pos x="f531" y="f532"/>
              </a:cxn>
              <a:cxn ang="f282">
                <a:pos x="f533" y="f534"/>
              </a:cxn>
              <a:cxn ang="f282">
                <a:pos x="f535" y="f536"/>
              </a:cxn>
              <a:cxn ang="f282">
                <a:pos x="f537" y="f536"/>
              </a:cxn>
              <a:cxn ang="f282">
                <a:pos x="f537" y="f538"/>
              </a:cxn>
              <a:cxn ang="f282">
                <a:pos x="f539" y="f540"/>
              </a:cxn>
              <a:cxn ang="f282">
                <a:pos x="f541" y="f538"/>
              </a:cxn>
              <a:cxn ang="f282">
                <a:pos x="f541" y="f536"/>
              </a:cxn>
              <a:cxn ang="f282">
                <a:pos x="f542" y="f536"/>
              </a:cxn>
              <a:cxn ang="f282">
                <a:pos x="f543" y="f544"/>
              </a:cxn>
              <a:cxn ang="f282">
                <a:pos x="f543" y="f545"/>
              </a:cxn>
              <a:cxn ang="f282">
                <a:pos x="f542" y="f546"/>
              </a:cxn>
              <a:cxn ang="f282">
                <a:pos x="f535" y="f546"/>
              </a:cxn>
              <a:cxn ang="f282">
                <a:pos x="f547" y="f545"/>
              </a:cxn>
              <a:cxn ang="f282">
                <a:pos x="f547" y="f544"/>
              </a:cxn>
              <a:cxn ang="f282">
                <a:pos x="f535" y="f536"/>
              </a:cxn>
              <a:cxn ang="f282">
                <a:pos x="f548" y="f538"/>
              </a:cxn>
              <a:cxn ang="f282">
                <a:pos x="f539" y="f549"/>
              </a:cxn>
              <a:cxn ang="f282">
                <a:pos x="f550" y="f538"/>
              </a:cxn>
              <a:cxn ang="f282">
                <a:pos x="f550" y="f536"/>
              </a:cxn>
              <a:cxn ang="f282">
                <a:pos x="f551" y="f536"/>
              </a:cxn>
              <a:cxn ang="f282">
                <a:pos x="f551" y="f538"/>
              </a:cxn>
              <a:cxn ang="f282">
                <a:pos x="f539" y="f552"/>
              </a:cxn>
              <a:cxn ang="f282">
                <a:pos x="f553" y="f538"/>
              </a:cxn>
              <a:cxn ang="f282">
                <a:pos x="f553" y="f536"/>
              </a:cxn>
              <a:cxn ang="f282">
                <a:pos x="f548" y="f536"/>
              </a:cxn>
              <a:cxn ang="f282">
                <a:pos x="f554" y="f536"/>
              </a:cxn>
              <a:cxn ang="f282">
                <a:pos x="f555" y="f536"/>
              </a:cxn>
              <a:cxn ang="f282">
                <a:pos x="f555" y="f538"/>
              </a:cxn>
              <a:cxn ang="f282">
                <a:pos x="f539" y="f556"/>
              </a:cxn>
              <a:cxn ang="f282">
                <a:pos x="f554" y="f538"/>
              </a:cxn>
              <a:cxn ang="f282">
                <a:pos x="f557" y="f545"/>
              </a:cxn>
              <a:cxn ang="f282">
                <a:pos x="f535" y="f558"/>
              </a:cxn>
              <a:cxn ang="f282">
                <a:pos x="f542" y="f558"/>
              </a:cxn>
              <a:cxn ang="f282">
                <a:pos x="f559" y="f545"/>
              </a:cxn>
              <a:cxn ang="f282">
                <a:pos x="f559" y="f544"/>
              </a:cxn>
              <a:cxn ang="f282">
                <a:pos x="f542" y="f560"/>
              </a:cxn>
              <a:cxn ang="f282">
                <a:pos x="f535" y="f560"/>
              </a:cxn>
              <a:cxn ang="f282">
                <a:pos x="f557" y="f544"/>
              </a:cxn>
            </a:cxnLst>
            <a:rect l="f467" t="f470" r="f468" b="f469"/>
            <a:pathLst>
              <a:path w="886122" h="1139288">
                <a:moveTo>
                  <a:pt x="f8" y="f9"/>
                </a:moveTo>
                <a:cubicBezTo>
                  <a:pt x="f10" y="f11"/>
                  <a:pt x="f12" y="f13"/>
                  <a:pt x="f14" y="f15"/>
                </a:cubicBezTo>
                <a:lnTo>
                  <a:pt x="f16" y="f17"/>
                </a:lnTo>
                <a:lnTo>
                  <a:pt x="f18" y="f19"/>
                </a:lnTo>
                <a:cubicBezTo>
                  <a:pt x="f20" y="f21"/>
                  <a:pt x="f22" y="f23"/>
                  <a:pt x="f24" y="f25"/>
                </a:cubicBezTo>
                <a:lnTo>
                  <a:pt x="f26" y="f27"/>
                </a:lnTo>
                <a:cubicBezTo>
                  <a:pt x="f28" y="f29"/>
                  <a:pt x="f30" y="f31"/>
                  <a:pt x="f32" y="f33"/>
                </a:cubicBezTo>
                <a:cubicBezTo>
                  <a:pt x="f34" y="f35"/>
                  <a:pt x="f36" y="f37"/>
                  <a:pt x="f38" y="f39"/>
                </a:cubicBezTo>
                <a:lnTo>
                  <a:pt x="f40" y="f41"/>
                </a:lnTo>
                <a:cubicBezTo>
                  <a:pt x="f42" y="f43"/>
                  <a:pt x="f44" y="f45"/>
                  <a:pt x="f46" y="f45"/>
                </a:cubicBezTo>
                <a:cubicBezTo>
                  <a:pt x="f47" y="f45"/>
                  <a:pt x="f48" y="f49"/>
                  <a:pt x="f50" y="f51"/>
                </a:cubicBezTo>
                <a:lnTo>
                  <a:pt x="f52" y="f53"/>
                </a:lnTo>
                <a:cubicBezTo>
                  <a:pt x="f54" y="f55"/>
                  <a:pt x="f56" y="f57"/>
                  <a:pt x="f58" y="f59"/>
                </a:cubicBezTo>
                <a:cubicBezTo>
                  <a:pt x="f60" y="f61"/>
                  <a:pt x="f62" y="f63"/>
                  <a:pt x="f64" y="f65"/>
                </a:cubicBezTo>
                <a:lnTo>
                  <a:pt x="f66" y="f67"/>
                </a:lnTo>
                <a:close/>
                <a:moveTo>
                  <a:pt x="f68" y="f69"/>
                </a:moveTo>
                <a:lnTo>
                  <a:pt x="f70" y="f71"/>
                </a:lnTo>
                <a:cubicBezTo>
                  <a:pt x="f72" y="f73"/>
                  <a:pt x="f74" y="f75"/>
                  <a:pt x="f76" y="f77"/>
                </a:cubicBezTo>
                <a:lnTo>
                  <a:pt x="f78" y="f79"/>
                </a:lnTo>
                <a:cubicBezTo>
                  <a:pt x="f80" y="f81"/>
                  <a:pt x="f82" y="f83"/>
                  <a:pt x="f84" y="f85"/>
                </a:cubicBezTo>
                <a:cubicBezTo>
                  <a:pt x="f86" y="f87"/>
                  <a:pt x="f88" y="f89"/>
                  <a:pt x="f90" y="f91"/>
                </a:cubicBezTo>
                <a:lnTo>
                  <a:pt x="f92" y="f93"/>
                </a:lnTo>
                <a:cubicBezTo>
                  <a:pt x="f94" y="f95"/>
                  <a:pt x="f96" y="f97"/>
                  <a:pt x="f98" y="f97"/>
                </a:cubicBezTo>
                <a:cubicBezTo>
                  <a:pt x="f99" y="f97"/>
                  <a:pt x="f100" y="f101"/>
                  <a:pt x="f102" y="f103"/>
                </a:cubicBezTo>
                <a:lnTo>
                  <a:pt x="f104" y="f105"/>
                </a:lnTo>
                <a:cubicBezTo>
                  <a:pt x="f106" y="f107"/>
                  <a:pt x="f108" y="f109"/>
                  <a:pt x="f110" y="f111"/>
                </a:cubicBezTo>
                <a:lnTo>
                  <a:pt x="f112" y="f113"/>
                </a:lnTo>
                <a:cubicBezTo>
                  <a:pt x="f114" y="f115"/>
                  <a:pt x="f116" y="f117"/>
                  <a:pt x="f118" y="f119"/>
                </a:cubicBezTo>
                <a:lnTo>
                  <a:pt x="f120" y="f121"/>
                </a:lnTo>
                <a:cubicBezTo>
                  <a:pt x="f122" y="f123"/>
                  <a:pt x="f124" y="f125"/>
                  <a:pt x="f126" y="f127"/>
                </a:cubicBezTo>
                <a:lnTo>
                  <a:pt x="f128" y="f129"/>
                </a:lnTo>
                <a:cubicBezTo>
                  <a:pt x="f130" y="f131"/>
                  <a:pt x="f132" y="f133"/>
                  <a:pt x="f134" y="f135"/>
                </a:cubicBezTo>
                <a:close/>
                <a:moveTo>
                  <a:pt x="f136" y="f137"/>
                </a:moveTo>
                <a:lnTo>
                  <a:pt x="f138" y="f137"/>
                </a:lnTo>
                <a:lnTo>
                  <a:pt x="f138" y="f139"/>
                </a:lnTo>
                <a:cubicBezTo>
                  <a:pt x="f138" y="f140"/>
                  <a:pt x="f141" y="f5"/>
                  <a:pt x="f142" y="f5"/>
                </a:cubicBezTo>
                <a:cubicBezTo>
                  <a:pt x="f143" y="f5"/>
                  <a:pt x="f144" y="f140"/>
                  <a:pt x="f144" y="f139"/>
                </a:cubicBezTo>
                <a:lnTo>
                  <a:pt x="f144" y="f137"/>
                </a:lnTo>
                <a:lnTo>
                  <a:pt x="f145" y="f137"/>
                </a:lnTo>
                <a:cubicBezTo>
                  <a:pt x="f146" y="f137"/>
                  <a:pt x="f5" y="f147"/>
                  <a:pt x="f5" y="f148"/>
                </a:cubicBezTo>
                <a:lnTo>
                  <a:pt x="f5" y="f149"/>
                </a:lnTo>
                <a:cubicBezTo>
                  <a:pt x="f5" y="f150"/>
                  <a:pt x="f146" y="f151"/>
                  <a:pt x="f145" y="f151"/>
                </a:cubicBezTo>
                <a:lnTo>
                  <a:pt x="f136" y="f151"/>
                </a:lnTo>
                <a:cubicBezTo>
                  <a:pt x="f152" y="f151"/>
                  <a:pt x="f6" y="f150"/>
                  <a:pt x="f6" y="f149"/>
                </a:cubicBezTo>
                <a:lnTo>
                  <a:pt x="f6" y="f148"/>
                </a:lnTo>
                <a:cubicBezTo>
                  <a:pt x="f6" y="f147"/>
                  <a:pt x="f153" y="f137"/>
                  <a:pt x="f136" y="f137"/>
                </a:cubicBezTo>
                <a:close/>
                <a:moveTo>
                  <a:pt x="f154" y="f139"/>
                </a:moveTo>
                <a:cubicBezTo>
                  <a:pt x="f154" y="f155"/>
                  <a:pt x="f156" y="f157"/>
                  <a:pt x="f142" y="f157"/>
                </a:cubicBezTo>
                <a:cubicBezTo>
                  <a:pt x="f158" y="f157"/>
                  <a:pt x="f159" y="f160"/>
                  <a:pt x="f159" y="f139"/>
                </a:cubicBezTo>
                <a:lnTo>
                  <a:pt x="f159" y="f137"/>
                </a:lnTo>
                <a:lnTo>
                  <a:pt x="f161" y="f137"/>
                </a:lnTo>
                <a:lnTo>
                  <a:pt x="f161" y="f139"/>
                </a:lnTo>
                <a:cubicBezTo>
                  <a:pt x="f161" y="f162"/>
                  <a:pt x="f163" y="f164"/>
                  <a:pt x="f142" y="f164"/>
                </a:cubicBezTo>
                <a:cubicBezTo>
                  <a:pt x="f165" y="f164"/>
                  <a:pt x="f166" y="f162"/>
                  <a:pt x="f166" y="f139"/>
                </a:cubicBezTo>
                <a:lnTo>
                  <a:pt x="f166" y="f137"/>
                </a:lnTo>
                <a:lnTo>
                  <a:pt x="f154" y="f137"/>
                </a:lnTo>
                <a:close/>
                <a:moveTo>
                  <a:pt x="f167" y="f137"/>
                </a:moveTo>
                <a:lnTo>
                  <a:pt x="f168" y="f137"/>
                </a:lnTo>
                <a:lnTo>
                  <a:pt x="f168" y="f139"/>
                </a:lnTo>
                <a:cubicBezTo>
                  <a:pt x="f168" y="f169"/>
                  <a:pt x="f170" y="f171"/>
                  <a:pt x="f142" y="f171"/>
                </a:cubicBezTo>
                <a:cubicBezTo>
                  <a:pt x="f172" y="f171"/>
                  <a:pt x="f167" y="f169"/>
                  <a:pt x="f167" y="f139"/>
                </a:cubicBezTo>
                <a:close/>
                <a:moveTo>
                  <a:pt x="f173" y="f149"/>
                </a:moveTo>
                <a:cubicBezTo>
                  <a:pt x="f173" y="f174"/>
                  <a:pt x="f175" y="f176"/>
                  <a:pt x="f136" y="f176"/>
                </a:cubicBezTo>
                <a:lnTo>
                  <a:pt x="f145" y="f176"/>
                </a:lnTo>
                <a:cubicBezTo>
                  <a:pt x="f177" y="f176"/>
                  <a:pt x="f157" y="f174"/>
                  <a:pt x="f157" y="f149"/>
                </a:cubicBezTo>
                <a:lnTo>
                  <a:pt x="f157" y="f148"/>
                </a:lnTo>
                <a:cubicBezTo>
                  <a:pt x="f157" y="f178"/>
                  <a:pt x="f177" y="f179"/>
                  <a:pt x="f145" y="f179"/>
                </a:cubicBezTo>
                <a:lnTo>
                  <a:pt x="f136" y="f179"/>
                </a:lnTo>
                <a:cubicBezTo>
                  <a:pt x="f175" y="f179"/>
                  <a:pt x="f173" y="f178"/>
                  <a:pt x="f173" y="f148"/>
                </a:cubicBezTo>
                <a:close/>
              </a:path>
            </a:pathLst>
          </a:custGeom>
          <a:solidFill>
            <a:srgbClr val="FFFFFF"/>
          </a:solidFill>
          <a:ln w="12701" cap="flat">
            <a:solidFill>
              <a:srgbClr val="792FF6"/>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FFFFFF"/>
              </a:solidFill>
              <a:uFillTx/>
              <a:latin typeface="Arial"/>
            </a:endParaRPr>
          </a:p>
        </p:txBody>
      </p:sp>
    </p:spTree>
    <p:extLst>
      <p:ext uri="{BB962C8B-B14F-4D97-AF65-F5344CB8AC3E}">
        <p14:creationId xmlns:p14="http://schemas.microsoft.com/office/powerpoint/2010/main" val="36101732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name="Slide20">
    <p:spTree>
      <p:nvGrpSpPr>
        <p:cNvPr id="1" name=""/>
        <p:cNvGrpSpPr/>
        <p:nvPr/>
      </p:nvGrpSpPr>
      <p:grpSpPr>
        <a:xfrm>
          <a:off x="0" y="0"/>
          <a:ext cx="0" cy="0"/>
          <a:chOff x="0" y="0"/>
          <a:chExt cx="0" cy="0"/>
        </a:xfrm>
      </p:grpSpPr>
      <p:sp>
        <p:nvSpPr>
          <p:cNvPr id="13" name="Google Shape;541;p56">
            <a:extLst>
              <a:ext uri="{FF2B5EF4-FFF2-40B4-BE49-F238E27FC236}">
                <a16:creationId xmlns:a16="http://schemas.microsoft.com/office/drawing/2014/main" id="{B1F3A9BD-F75F-B47A-619A-5DC6A99E2EAC}"/>
              </a:ext>
            </a:extLst>
          </p:cNvPr>
          <p:cNvSpPr txBox="1"/>
          <p:nvPr/>
        </p:nvSpPr>
        <p:spPr>
          <a:xfrm>
            <a:off x="822475" y="555168"/>
            <a:ext cx="10547037" cy="876452"/>
          </a:xfrm>
          <a:prstGeom prst="rect">
            <a:avLst/>
          </a:prstGeom>
          <a:noFill/>
          <a:ln cap="flat">
            <a:noFill/>
          </a:ln>
        </p:spPr>
        <p:txBody>
          <a:bodyPr vert="horz" wrap="square" lIns="91421" tIns="91421" rIns="91421" bIns="9142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500" b="1" i="0" u="none" strike="noStrike" kern="0" cap="none" spc="0" baseline="0">
                <a:solidFill>
                  <a:srgbClr val="792FF6"/>
                </a:solidFill>
                <a:uFillTx/>
                <a:latin typeface="Archivo"/>
                <a:ea typeface="Archivo"/>
                <a:cs typeface="Archivo"/>
              </a:rPr>
              <a:t>Rain RFID Capabilities</a:t>
            </a:r>
          </a:p>
        </p:txBody>
      </p:sp>
      <p:sp>
        <p:nvSpPr>
          <p:cNvPr id="5" name="Google Shape;533;p56">
            <a:extLst>
              <a:ext uri="{FF2B5EF4-FFF2-40B4-BE49-F238E27FC236}">
                <a16:creationId xmlns:a16="http://schemas.microsoft.com/office/drawing/2014/main" id="{8666921A-E43E-EE45-9F2D-DDFB9D53DDE2}"/>
              </a:ext>
            </a:extLst>
          </p:cNvPr>
          <p:cNvSpPr txBox="1"/>
          <p:nvPr/>
        </p:nvSpPr>
        <p:spPr>
          <a:xfrm>
            <a:off x="2022115" y="2370097"/>
            <a:ext cx="3765736" cy="517828"/>
          </a:xfrm>
          <a:prstGeom prst="rect">
            <a:avLst/>
          </a:prstGeom>
          <a:noFill/>
          <a:ln cap="flat">
            <a:noFill/>
          </a:ln>
        </p:spPr>
        <p:txBody>
          <a:bodyPr vert="horz" wrap="square" lIns="91421" tIns="91421" rIns="91421" bIns="91421"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200" b="1" i="0" u="none" strike="noStrike" kern="0" cap="none" spc="0" baseline="0" dirty="0">
                <a:solidFill>
                  <a:srgbClr val="792FF6"/>
                </a:solidFill>
                <a:uFillTx/>
                <a:latin typeface="Lato Black" pitchFamily="34"/>
                <a:ea typeface="Archivo"/>
                <a:cs typeface="Archivo"/>
              </a:rPr>
              <a:t>High Capacity and Speed</a:t>
            </a:r>
          </a:p>
        </p:txBody>
      </p:sp>
      <p:sp>
        <p:nvSpPr>
          <p:cNvPr id="6" name="Google Shape;534;p56">
            <a:extLst>
              <a:ext uri="{FF2B5EF4-FFF2-40B4-BE49-F238E27FC236}">
                <a16:creationId xmlns:a16="http://schemas.microsoft.com/office/drawing/2014/main" id="{A5BE545C-1D7D-F582-AD89-0B260945BAE5}"/>
              </a:ext>
            </a:extLst>
          </p:cNvPr>
          <p:cNvSpPr txBox="1"/>
          <p:nvPr/>
        </p:nvSpPr>
        <p:spPr>
          <a:xfrm>
            <a:off x="2022114" y="2887925"/>
            <a:ext cx="4217911" cy="621459"/>
          </a:xfrm>
          <a:prstGeom prst="rect">
            <a:avLst/>
          </a:prstGeom>
          <a:noFill/>
          <a:ln cap="flat">
            <a:noFill/>
          </a:ln>
        </p:spPr>
        <p:txBody>
          <a:bodyPr vert="horz" wrap="square" lIns="91421" tIns="91421" rIns="91421" bIns="9142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300" b="0" i="0" u="none" strike="noStrike" kern="0" cap="none" spc="0" baseline="0" dirty="0">
                <a:solidFill>
                  <a:srgbClr val="FFFFFF"/>
                </a:solidFill>
                <a:uFillTx/>
                <a:latin typeface="Archivo"/>
                <a:ea typeface="Archivo"/>
                <a:cs typeface="Archivo"/>
              </a:rPr>
              <a:t>Rain RFID scanners can read up to 1,000 tags per second, and can hypothetically store megabytes of data per tag</a:t>
            </a:r>
          </a:p>
        </p:txBody>
      </p:sp>
      <p:pic>
        <p:nvPicPr>
          <p:cNvPr id="14" name="Graphic 17">
            <a:extLst>
              <a:ext uri="{FF2B5EF4-FFF2-40B4-BE49-F238E27FC236}">
                <a16:creationId xmlns:a16="http://schemas.microsoft.com/office/drawing/2014/main" id="{A312B140-D151-98F5-D1AF-7B7D690C2A96}"/>
              </a:ext>
            </a:extLst>
          </p:cNvPr>
          <p:cNvPicPr>
            <a:picLocks noChangeAspect="1"/>
          </p:cNvPicPr>
          <p:nvPr/>
        </p:nvPicPr>
        <p:blipFill>
          <a:blip r:embed="rId3">
            <a:extLst>
              <a:ext uri="{96DAC541-7B7A-43D3-8B79-37D633B846F1}">
                <asvg:svgBlip xmlns:asvg="http://schemas.microsoft.com/office/drawing/2016/SVG/main" r:embed="rId4"/>
              </a:ext>
            </a:extLst>
          </a:blip>
          <a:srcRect l="9142" t="6620" r="8014" b="26109"/>
          <a:stretch>
            <a:fillRect/>
          </a:stretch>
        </p:blipFill>
        <p:spPr>
          <a:xfrm>
            <a:off x="1096685" y="2487292"/>
            <a:ext cx="783657" cy="795428"/>
          </a:xfrm>
          <a:prstGeom prst="rect">
            <a:avLst/>
          </a:prstGeom>
          <a:noFill/>
          <a:ln cap="flat">
            <a:noFill/>
          </a:ln>
        </p:spPr>
      </p:pic>
      <p:sp>
        <p:nvSpPr>
          <p:cNvPr id="11" name="Google Shape;539;p56">
            <a:extLst>
              <a:ext uri="{FF2B5EF4-FFF2-40B4-BE49-F238E27FC236}">
                <a16:creationId xmlns:a16="http://schemas.microsoft.com/office/drawing/2014/main" id="{9E076A9B-A492-A5E1-9DD3-970C0E1D9DF3}"/>
              </a:ext>
            </a:extLst>
          </p:cNvPr>
          <p:cNvSpPr txBox="1"/>
          <p:nvPr/>
        </p:nvSpPr>
        <p:spPr>
          <a:xfrm>
            <a:off x="7643952" y="2444717"/>
            <a:ext cx="2498498" cy="520181"/>
          </a:xfrm>
          <a:prstGeom prst="rect">
            <a:avLst/>
          </a:prstGeom>
          <a:noFill/>
          <a:ln cap="flat">
            <a:noFill/>
          </a:ln>
        </p:spPr>
        <p:txBody>
          <a:bodyPr vert="horz" wrap="square" lIns="91421" tIns="91421" rIns="91421" bIns="91421"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200" b="1" i="0" u="none" strike="noStrike" kern="0" cap="none" spc="0" baseline="0" dirty="0">
                <a:solidFill>
                  <a:srgbClr val="792FF6"/>
                </a:solidFill>
                <a:uFillTx/>
                <a:latin typeface="Lato Black" pitchFamily="34"/>
                <a:ea typeface="Archivo"/>
                <a:cs typeface="Archivo"/>
              </a:rPr>
              <a:t>Long Range</a:t>
            </a:r>
          </a:p>
        </p:txBody>
      </p:sp>
      <p:sp>
        <p:nvSpPr>
          <p:cNvPr id="12" name="Google Shape;540;p56">
            <a:extLst>
              <a:ext uri="{FF2B5EF4-FFF2-40B4-BE49-F238E27FC236}">
                <a16:creationId xmlns:a16="http://schemas.microsoft.com/office/drawing/2014/main" id="{6FFB85A4-9FB0-427B-FDF1-E54879159EA7}"/>
              </a:ext>
            </a:extLst>
          </p:cNvPr>
          <p:cNvSpPr txBox="1"/>
          <p:nvPr/>
        </p:nvSpPr>
        <p:spPr>
          <a:xfrm>
            <a:off x="7201823" y="2964898"/>
            <a:ext cx="2940619" cy="624282"/>
          </a:xfrm>
          <a:prstGeom prst="rect">
            <a:avLst/>
          </a:prstGeom>
          <a:noFill/>
          <a:ln cap="flat">
            <a:noFill/>
          </a:ln>
        </p:spPr>
        <p:txBody>
          <a:bodyPr vert="horz" wrap="square" lIns="91421" tIns="91421" rIns="91421" bIns="91421"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300" b="0" i="0" u="none" strike="noStrike" kern="0" cap="none" spc="0" baseline="0" dirty="0">
                <a:solidFill>
                  <a:srgbClr val="FFFFFF"/>
                </a:solidFill>
                <a:uFillTx/>
                <a:latin typeface="Archivo"/>
                <a:ea typeface="Archivo"/>
                <a:cs typeface="Archivo"/>
              </a:rPr>
              <a:t>Tags can be read from several meters away</a:t>
            </a:r>
          </a:p>
        </p:txBody>
      </p:sp>
      <p:pic>
        <p:nvPicPr>
          <p:cNvPr id="15" name="Graphic 18">
            <a:extLst>
              <a:ext uri="{FF2B5EF4-FFF2-40B4-BE49-F238E27FC236}">
                <a16:creationId xmlns:a16="http://schemas.microsoft.com/office/drawing/2014/main" id="{E21D72C3-CE2E-27A5-76B1-5131741CD3AC}"/>
              </a:ext>
            </a:extLst>
          </p:cNvPr>
          <p:cNvPicPr>
            <a:picLocks noChangeAspect="1"/>
          </p:cNvPicPr>
          <p:nvPr/>
        </p:nvPicPr>
        <p:blipFill>
          <a:blip r:embed="rId5">
            <a:extLst>
              <a:ext uri="{96DAC541-7B7A-43D3-8B79-37D633B846F1}">
                <asvg:svgBlip xmlns:asvg="http://schemas.microsoft.com/office/drawing/2016/SVG/main" r:embed="rId6"/>
              </a:ext>
            </a:extLst>
          </a:blip>
          <a:srcRect t="11451" b="30115"/>
          <a:stretch>
            <a:fillRect/>
          </a:stretch>
        </p:blipFill>
        <p:spPr>
          <a:xfrm>
            <a:off x="10315842" y="2522206"/>
            <a:ext cx="1093838" cy="798981"/>
          </a:xfrm>
          <a:prstGeom prst="rect">
            <a:avLst/>
          </a:prstGeom>
          <a:noFill/>
          <a:ln cap="flat">
            <a:noFill/>
          </a:ln>
        </p:spPr>
      </p:pic>
      <p:sp>
        <p:nvSpPr>
          <p:cNvPr id="7" name="Google Shape;535;p56">
            <a:extLst>
              <a:ext uri="{FF2B5EF4-FFF2-40B4-BE49-F238E27FC236}">
                <a16:creationId xmlns:a16="http://schemas.microsoft.com/office/drawing/2014/main" id="{424912C3-5C23-F9FC-AB56-0F18C7864B0C}"/>
              </a:ext>
            </a:extLst>
          </p:cNvPr>
          <p:cNvSpPr txBox="1"/>
          <p:nvPr/>
        </p:nvSpPr>
        <p:spPr>
          <a:xfrm>
            <a:off x="7896861" y="3809715"/>
            <a:ext cx="2378920" cy="495285"/>
          </a:xfrm>
          <a:prstGeom prst="rect">
            <a:avLst/>
          </a:prstGeom>
          <a:noFill/>
          <a:ln cap="flat">
            <a:noFill/>
          </a:ln>
        </p:spPr>
        <p:txBody>
          <a:bodyPr vert="horz" wrap="square" lIns="91421" tIns="91421" rIns="91421" bIns="91421"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200" b="1" i="0" u="none" strike="noStrike" kern="0" cap="none" spc="0" baseline="0" dirty="0">
                <a:solidFill>
                  <a:srgbClr val="792FF6"/>
                </a:solidFill>
                <a:uFillTx/>
                <a:latin typeface="Lato Black" pitchFamily="34"/>
                <a:ea typeface="Archivo"/>
                <a:cs typeface="Archivo"/>
              </a:rPr>
              <a:t>Real-Time Data</a:t>
            </a:r>
          </a:p>
        </p:txBody>
      </p:sp>
      <p:sp>
        <p:nvSpPr>
          <p:cNvPr id="8" name="Google Shape;536;p56">
            <a:extLst>
              <a:ext uri="{FF2B5EF4-FFF2-40B4-BE49-F238E27FC236}">
                <a16:creationId xmlns:a16="http://schemas.microsoft.com/office/drawing/2014/main" id="{F2897603-EB1C-E056-38DB-D7A7D07F1EE9}"/>
              </a:ext>
            </a:extLst>
          </p:cNvPr>
          <p:cNvSpPr txBox="1"/>
          <p:nvPr/>
        </p:nvSpPr>
        <p:spPr>
          <a:xfrm>
            <a:off x="7114234" y="4305000"/>
            <a:ext cx="3161542" cy="594404"/>
          </a:xfrm>
          <a:prstGeom prst="rect">
            <a:avLst/>
          </a:prstGeom>
          <a:noFill/>
          <a:ln cap="flat">
            <a:noFill/>
          </a:ln>
        </p:spPr>
        <p:txBody>
          <a:bodyPr vert="horz" wrap="square" lIns="91421" tIns="91421" rIns="91421" bIns="91421"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300" b="0" i="0" u="none" strike="noStrike" kern="0" cap="none" spc="0" baseline="0" dirty="0">
                <a:solidFill>
                  <a:srgbClr val="FFFFFF"/>
                </a:solidFill>
                <a:uFillTx/>
                <a:latin typeface="Archivo"/>
                <a:ea typeface="Archivo"/>
                <a:cs typeface="Archivo"/>
              </a:rPr>
              <a:t>RFID technology claims near-perfect accuracy in identifying tagged items</a:t>
            </a:r>
          </a:p>
        </p:txBody>
      </p:sp>
      <p:pic>
        <p:nvPicPr>
          <p:cNvPr id="16" name="Graphic 19">
            <a:extLst>
              <a:ext uri="{FF2B5EF4-FFF2-40B4-BE49-F238E27FC236}">
                <a16:creationId xmlns:a16="http://schemas.microsoft.com/office/drawing/2014/main" id="{4433FCE1-0B67-9BF8-0D2E-AC3235862B70}"/>
              </a:ext>
            </a:extLst>
          </p:cNvPr>
          <p:cNvPicPr>
            <a:picLocks noChangeAspect="1"/>
          </p:cNvPicPr>
          <p:nvPr/>
        </p:nvPicPr>
        <p:blipFill>
          <a:blip r:embed="rId7">
            <a:extLst>
              <a:ext uri="{96DAC541-7B7A-43D3-8B79-37D633B846F1}">
                <asvg:svgBlip xmlns:asvg="http://schemas.microsoft.com/office/drawing/2016/SVG/main" r:embed="rId8"/>
              </a:ext>
            </a:extLst>
          </a:blip>
          <a:srcRect b="24615"/>
          <a:stretch>
            <a:fillRect/>
          </a:stretch>
        </p:blipFill>
        <p:spPr>
          <a:xfrm>
            <a:off x="10404452" y="3831385"/>
            <a:ext cx="1005229" cy="947236"/>
          </a:xfrm>
          <a:prstGeom prst="rect">
            <a:avLst/>
          </a:prstGeom>
          <a:noFill/>
          <a:ln cap="flat">
            <a:noFill/>
          </a:ln>
        </p:spPr>
      </p:pic>
      <p:sp>
        <p:nvSpPr>
          <p:cNvPr id="9" name="Google Shape;537;p56">
            <a:extLst>
              <a:ext uri="{FF2B5EF4-FFF2-40B4-BE49-F238E27FC236}">
                <a16:creationId xmlns:a16="http://schemas.microsoft.com/office/drawing/2014/main" id="{B2672C6B-FC85-917B-D026-0E9CD00B1721}"/>
              </a:ext>
            </a:extLst>
          </p:cNvPr>
          <p:cNvSpPr txBox="1"/>
          <p:nvPr/>
        </p:nvSpPr>
        <p:spPr>
          <a:xfrm>
            <a:off x="2064016" y="3790790"/>
            <a:ext cx="2588371" cy="538893"/>
          </a:xfrm>
          <a:prstGeom prst="rect">
            <a:avLst/>
          </a:prstGeom>
          <a:noFill/>
          <a:ln cap="flat">
            <a:noFill/>
          </a:ln>
        </p:spPr>
        <p:txBody>
          <a:bodyPr vert="horz" wrap="square" lIns="91421" tIns="91421" rIns="91421" bIns="91421"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200" b="1" i="0" u="none" strike="noStrike" kern="0" cap="none" spc="0" baseline="0">
                <a:solidFill>
                  <a:srgbClr val="792FF6"/>
                </a:solidFill>
                <a:uFillTx/>
                <a:latin typeface="Lato Black" pitchFamily="34"/>
                <a:ea typeface="Archivo"/>
                <a:cs typeface="Archivo"/>
              </a:rPr>
              <a:t>Immutable</a:t>
            </a:r>
          </a:p>
        </p:txBody>
      </p:sp>
      <p:sp>
        <p:nvSpPr>
          <p:cNvPr id="10" name="Google Shape;538;p56">
            <a:extLst>
              <a:ext uri="{FF2B5EF4-FFF2-40B4-BE49-F238E27FC236}">
                <a16:creationId xmlns:a16="http://schemas.microsoft.com/office/drawing/2014/main" id="{A62EE70F-42E1-6DBE-6AF0-685AE199A625}"/>
              </a:ext>
            </a:extLst>
          </p:cNvPr>
          <p:cNvSpPr txBox="1"/>
          <p:nvPr/>
        </p:nvSpPr>
        <p:spPr>
          <a:xfrm>
            <a:off x="2064008" y="4329683"/>
            <a:ext cx="3512827" cy="646738"/>
          </a:xfrm>
          <a:prstGeom prst="rect">
            <a:avLst/>
          </a:prstGeom>
          <a:noFill/>
          <a:ln cap="flat">
            <a:noFill/>
          </a:ln>
        </p:spPr>
        <p:txBody>
          <a:bodyPr vert="horz" wrap="square" lIns="91421" tIns="91421" rIns="91421" bIns="9142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300" b="0" i="0" u="none" strike="noStrike" kern="0" cap="none" spc="0" baseline="0" dirty="0">
                <a:solidFill>
                  <a:srgbClr val="FFFFFF"/>
                </a:solidFill>
                <a:uFillTx/>
                <a:latin typeface="Archivo"/>
                <a:ea typeface="Archivo"/>
                <a:cs typeface="Archivo"/>
              </a:rPr>
              <a:t>Tags are difficult to duplicate and can be embedded with encryption for integrity!</a:t>
            </a:r>
          </a:p>
        </p:txBody>
      </p:sp>
      <p:sp>
        <p:nvSpPr>
          <p:cNvPr id="17" name="Freeform: Shape 20">
            <a:extLst>
              <a:ext uri="{FF2B5EF4-FFF2-40B4-BE49-F238E27FC236}">
                <a16:creationId xmlns:a16="http://schemas.microsoft.com/office/drawing/2014/main" id="{6C9E267F-71E5-D325-E634-78945D1C3797}"/>
              </a:ext>
            </a:extLst>
          </p:cNvPr>
          <p:cNvSpPr/>
          <p:nvPr/>
        </p:nvSpPr>
        <p:spPr>
          <a:xfrm>
            <a:off x="1127244" y="3864123"/>
            <a:ext cx="762906" cy="980874"/>
          </a:xfrm>
          <a:custGeom>
            <a:avLst/>
            <a:gdLst>
              <a:gd name="f0" fmla="val 10800000"/>
              <a:gd name="f1" fmla="val 5400000"/>
              <a:gd name="f2" fmla="val 180"/>
              <a:gd name="f3" fmla="val w"/>
              <a:gd name="f4" fmla="val h"/>
              <a:gd name="f5" fmla="val 0"/>
              <a:gd name="f6" fmla="val 886122"/>
              <a:gd name="f7" fmla="val 1139288"/>
              <a:gd name="f8" fmla="val 688032"/>
              <a:gd name="f9" fmla="val 636352"/>
              <a:gd name="f10" fmla="val 671021"/>
              <a:gd name="f11" fmla="val 617117"/>
              <a:gd name="f12" fmla="val 641254"/>
              <a:gd name="f13" fmla="val 615040"/>
              <a:gd name="f14" fmla="val 621721"/>
              <a:gd name="f15" fmla="val 631655"/>
              <a:gd name="f16" fmla="val 373936"/>
              <a:gd name="f17" fmla="val 842701"/>
              <a:gd name="f18" fmla="val 270538"/>
              <a:gd name="f19" fmla="val 751815"/>
              <a:gd name="f20" fmla="val 251352"/>
              <a:gd name="f21" fmla="val 735053"/>
              <a:gd name="f22" fmla="val 222622"/>
              <a:gd name="f23" fmla="val 736189"/>
              <a:gd name="f24" fmla="val 204969"/>
              <a:gd name="f25" fmla="val 754585"/>
              <a:gd name="f26" fmla="val 190925"/>
              <a:gd name="f27" fmla="val 769221"/>
              <a:gd name="f28" fmla="val 181877"/>
              <a:gd name="f29" fmla="val 778666"/>
              <a:gd name="f30" fmla="val 177179"/>
              <a:gd name="f31" fmla="val 791028"/>
              <a:gd name="f32" fmla="val 177722"/>
              <a:gd name="f33" fmla="val 804131"/>
              <a:gd name="f34" fmla="val 178266"/>
              <a:gd name="f35" fmla="val 817185"/>
              <a:gd name="f36" fmla="val 183953"/>
              <a:gd name="f37" fmla="val 829153"/>
              <a:gd name="f38" fmla="val 193792"/>
              <a:gd name="f39" fmla="val 837806"/>
              <a:gd name="f40" fmla="val 321217"/>
              <a:gd name="f41" fmla="val 949758"/>
              <a:gd name="f42" fmla="val 336052"/>
              <a:gd name="f43" fmla="val 962812"/>
              <a:gd name="f44" fmla="val 354743"/>
              <a:gd name="f45" fmla="val 969389"/>
              <a:gd name="f46" fmla="val 373435"/>
              <a:gd name="f47" fmla="val 391879"/>
              <a:gd name="f48" fmla="val 410324"/>
              <a:gd name="f49" fmla="val 963010"/>
              <a:gd name="f50" fmla="val 425059"/>
              <a:gd name="f51" fmla="val 950302"/>
              <a:gd name="f52" fmla="val 695390"/>
              <a:gd name="f53" fmla="val 717102"/>
              <a:gd name="f54" fmla="val 705081"/>
              <a:gd name="f55" fmla="val 708745"/>
              <a:gd name="f56" fmla="val 710868"/>
              <a:gd name="f57" fmla="val 697126"/>
              <a:gd name="f58" fmla="val 711708"/>
              <a:gd name="f59" fmla="val 684319"/>
              <a:gd name="f60" fmla="val 712549"/>
              <a:gd name="f61" fmla="val 671561"/>
              <a:gd name="f62" fmla="val 708346"/>
              <a:gd name="f63" fmla="val 659297"/>
              <a:gd name="f64" fmla="val 699890"/>
              <a:gd name="f65" fmla="val 649705"/>
              <a:gd name="f66" fmla="val 688071"/>
              <a:gd name="f67" fmla="val 636304"/>
              <a:gd name="f68" fmla="val 674681"/>
              <a:gd name="f69" fmla="val 693169"/>
              <a:gd name="f70" fmla="val 404388"/>
              <a:gd name="f71" fmla="val 926267"/>
              <a:gd name="f72" fmla="val 386587"/>
              <a:gd name="f73" fmla="val 941745"/>
              <a:gd name="f74" fmla="val 359786"/>
              <a:gd name="f75" fmla="val 941595"/>
              <a:gd name="f76" fmla="val 342082"/>
              <a:gd name="f77" fmla="val 925971"/>
              <a:gd name="f78" fmla="val 214658"/>
              <a:gd name="f79" fmla="val 814019"/>
              <a:gd name="f80" fmla="val 211395"/>
              <a:gd name="f81" fmla="val 811151"/>
              <a:gd name="f82" fmla="val 209515"/>
              <a:gd name="f83" fmla="val 807195"/>
              <a:gd name="f84" fmla="val 209317"/>
              <a:gd name="f85" fmla="val 802844"/>
              <a:gd name="f86" fmla="val 209120"/>
              <a:gd name="f87" fmla="val 798492"/>
              <a:gd name="f88" fmla="val 210653"/>
              <a:gd name="f89" fmla="val 794339"/>
              <a:gd name="f90" fmla="val 213719"/>
              <a:gd name="f91" fmla="val 791223"/>
              <a:gd name="f92" fmla="val 227763"/>
              <a:gd name="f93" fmla="val 776587"/>
              <a:gd name="f94" fmla="val 230878"/>
              <a:gd name="f95" fmla="val 773324"/>
              <a:gd name="f96" fmla="val 235031"/>
              <a:gd name="f97" fmla="val 771692"/>
              <a:gd name="f98" fmla="val 239185"/>
              <a:gd name="f99" fmla="val 242894"/>
              <a:gd name="f100" fmla="val 246652"/>
              <a:gd name="f101" fmla="val 772977"/>
              <a:gd name="f102" fmla="val 249618"/>
              <a:gd name="f103" fmla="val 775648"/>
              <a:gd name="f104" fmla="val 353016"/>
              <a:gd name="f105" fmla="val 866534"/>
              <a:gd name="f106" fmla="val 364637"/>
              <a:gd name="f107" fmla="val 876869"/>
              <a:gd name="f108" fmla="val 382536"/>
              <a:gd name="f109" fmla="val 877017"/>
              <a:gd name="f110" fmla="val 394454"/>
              <a:gd name="f111" fmla="val 866880"/>
              <a:gd name="f112" fmla="val 642239"/>
              <a:gd name="f113" fmla="val 655833"/>
              <a:gd name="f114" fmla="val 648816"/>
              <a:gd name="f115" fmla="val 650245"/>
              <a:gd name="f116" fmla="val 658705"/>
              <a:gd name="f117" fmla="val 650987"/>
              <a:gd name="f118" fmla="val 664342"/>
              <a:gd name="f119" fmla="val 657366"/>
              <a:gd name="f120" fmla="val 676161"/>
              <a:gd name="f121" fmla="val 670766"/>
              <a:gd name="f122" fmla="val 679029"/>
              <a:gd name="f123" fmla="val 673931"/>
              <a:gd name="f124" fmla="val 680414"/>
              <a:gd name="f125" fmla="val 678035"/>
              <a:gd name="f126" fmla="val 680117"/>
              <a:gd name="f127" fmla="val 682338"/>
              <a:gd name="f128" fmla="val 680166"/>
              <a:gd name="f129" fmla="val 682288"/>
              <a:gd name="f130" fmla="val 679870"/>
              <a:gd name="f131" fmla="val 686491"/>
              <a:gd name="f132" fmla="val 677891"/>
              <a:gd name="f133" fmla="val 690398"/>
              <a:gd name="f134" fmla="val 674727"/>
              <a:gd name="f135" fmla="val 693166"/>
              <a:gd name="f136" fmla="val 807004"/>
              <a:gd name="f137" fmla="val 443057"/>
              <a:gd name="f138" fmla="val 727886"/>
              <a:gd name="f139" fmla="val 284822"/>
              <a:gd name="f140" fmla="val 127778"/>
              <a:gd name="f141" fmla="val 600107"/>
              <a:gd name="f142" fmla="val 443061"/>
              <a:gd name="f143" fmla="val 286015"/>
              <a:gd name="f144" fmla="val 158236"/>
              <a:gd name="f145" fmla="val 79118"/>
              <a:gd name="f146" fmla="val 35504"/>
              <a:gd name="f147" fmla="val 478561"/>
              <a:gd name="f148" fmla="val 522174"/>
              <a:gd name="f149" fmla="val 1060171"/>
              <a:gd name="f150" fmla="val 1103785"/>
              <a:gd name="f151" fmla="val 1139289"/>
              <a:gd name="f152" fmla="val 850618"/>
              <a:gd name="f153" fmla="val 850667"/>
              <a:gd name="f154" fmla="val 189883"/>
              <a:gd name="f155" fmla="val 145234"/>
              <a:gd name="f156" fmla="val 303468"/>
              <a:gd name="f157" fmla="val 31647"/>
              <a:gd name="f158" fmla="val 582655"/>
              <a:gd name="f159" fmla="val 696239"/>
              <a:gd name="f160" fmla="val 145230"/>
              <a:gd name="f161" fmla="val 617121"/>
              <a:gd name="f162" fmla="val 188843"/>
              <a:gd name="f163" fmla="val 538992"/>
              <a:gd name="f164" fmla="val 110764"/>
              <a:gd name="f165" fmla="val 347131"/>
              <a:gd name="f166" fmla="val 269001"/>
              <a:gd name="f167" fmla="val 585474"/>
              <a:gd name="f168" fmla="val 300649"/>
              <a:gd name="f169" fmla="val 206299"/>
              <a:gd name="f170" fmla="val 364537"/>
              <a:gd name="f171" fmla="val 142411"/>
              <a:gd name="f172" fmla="val 521586"/>
              <a:gd name="f173" fmla="val 854475"/>
              <a:gd name="f174" fmla="val 1086330"/>
              <a:gd name="f175" fmla="val 833163"/>
              <a:gd name="f176" fmla="val 1107642"/>
              <a:gd name="f177" fmla="val 52960"/>
              <a:gd name="f178" fmla="val 496016"/>
              <a:gd name="f179" fmla="val 474704"/>
              <a:gd name="f180" fmla="+- 0 0 -90"/>
              <a:gd name="f181" fmla="*/ f3 1 886122"/>
              <a:gd name="f182" fmla="*/ f4 1 1139288"/>
              <a:gd name="f183" fmla="val f5"/>
              <a:gd name="f184" fmla="val f6"/>
              <a:gd name="f185" fmla="val f7"/>
              <a:gd name="f186" fmla="*/ f180 f0 1"/>
              <a:gd name="f187" fmla="+- f185 0 f183"/>
              <a:gd name="f188" fmla="+- f184 0 f183"/>
              <a:gd name="f189" fmla="*/ f186 1 f2"/>
              <a:gd name="f190" fmla="*/ f188 1 886122"/>
              <a:gd name="f191" fmla="*/ f187 1 1139288"/>
              <a:gd name="f192" fmla="*/ 688032 f188 1"/>
              <a:gd name="f193" fmla="*/ 636352 f187 1"/>
              <a:gd name="f194" fmla="*/ 621721 f188 1"/>
              <a:gd name="f195" fmla="*/ 631655 f187 1"/>
              <a:gd name="f196" fmla="*/ 373936 f188 1"/>
              <a:gd name="f197" fmla="*/ 842701 f187 1"/>
              <a:gd name="f198" fmla="*/ 270538 f188 1"/>
              <a:gd name="f199" fmla="*/ 751815 f187 1"/>
              <a:gd name="f200" fmla="*/ 204969 f188 1"/>
              <a:gd name="f201" fmla="*/ 754585 f187 1"/>
              <a:gd name="f202" fmla="*/ 190925 f188 1"/>
              <a:gd name="f203" fmla="*/ 769221 f187 1"/>
              <a:gd name="f204" fmla="*/ 177722 f188 1"/>
              <a:gd name="f205" fmla="*/ 804131 f187 1"/>
              <a:gd name="f206" fmla="*/ 193792 f188 1"/>
              <a:gd name="f207" fmla="*/ 837806 f187 1"/>
              <a:gd name="f208" fmla="*/ 321217 f188 1"/>
              <a:gd name="f209" fmla="*/ 949758 f187 1"/>
              <a:gd name="f210" fmla="*/ 373435 f188 1"/>
              <a:gd name="f211" fmla="*/ 969389 f187 1"/>
              <a:gd name="f212" fmla="*/ 425059 f188 1"/>
              <a:gd name="f213" fmla="*/ 950302 f187 1"/>
              <a:gd name="f214" fmla="*/ 695390 f188 1"/>
              <a:gd name="f215" fmla="*/ 717102 f187 1"/>
              <a:gd name="f216" fmla="*/ 711708 f188 1"/>
              <a:gd name="f217" fmla="*/ 684319 f187 1"/>
              <a:gd name="f218" fmla="*/ 699890 f188 1"/>
              <a:gd name="f219" fmla="*/ 649705 f187 1"/>
              <a:gd name="f220" fmla="*/ 688071 f188 1"/>
              <a:gd name="f221" fmla="*/ 636304 f187 1"/>
              <a:gd name="f222" fmla="*/ 674681 f188 1"/>
              <a:gd name="f223" fmla="*/ 693169 f187 1"/>
              <a:gd name="f224" fmla="*/ 404388 f188 1"/>
              <a:gd name="f225" fmla="*/ 926267 f187 1"/>
              <a:gd name="f226" fmla="*/ 342082 f188 1"/>
              <a:gd name="f227" fmla="*/ 925971 f187 1"/>
              <a:gd name="f228" fmla="*/ 214658 f188 1"/>
              <a:gd name="f229" fmla="*/ 814019 f187 1"/>
              <a:gd name="f230" fmla="*/ 209317 f188 1"/>
              <a:gd name="f231" fmla="*/ 802844 f187 1"/>
              <a:gd name="f232" fmla="*/ 213719 f188 1"/>
              <a:gd name="f233" fmla="*/ 791223 f187 1"/>
              <a:gd name="f234" fmla="*/ 227763 f188 1"/>
              <a:gd name="f235" fmla="*/ 776587 f187 1"/>
              <a:gd name="f236" fmla="*/ 239185 f188 1"/>
              <a:gd name="f237" fmla="*/ 771692 f187 1"/>
              <a:gd name="f238" fmla="*/ 249618 f188 1"/>
              <a:gd name="f239" fmla="*/ 775648 f187 1"/>
              <a:gd name="f240" fmla="*/ 353016 f188 1"/>
              <a:gd name="f241" fmla="*/ 866534 f187 1"/>
              <a:gd name="f242" fmla="*/ 394454 f188 1"/>
              <a:gd name="f243" fmla="*/ 866880 f187 1"/>
              <a:gd name="f244" fmla="*/ 642239 f188 1"/>
              <a:gd name="f245" fmla="*/ 655833 f187 1"/>
              <a:gd name="f246" fmla="*/ 664342 f188 1"/>
              <a:gd name="f247" fmla="*/ 657366 f187 1"/>
              <a:gd name="f248" fmla="*/ 676161 f188 1"/>
              <a:gd name="f249" fmla="*/ 670766 f187 1"/>
              <a:gd name="f250" fmla="*/ 680117 f188 1"/>
              <a:gd name="f251" fmla="*/ 682338 f187 1"/>
              <a:gd name="f252" fmla="*/ 680166 f188 1"/>
              <a:gd name="f253" fmla="*/ 682288 f187 1"/>
              <a:gd name="f254" fmla="*/ 674727 f188 1"/>
              <a:gd name="f255" fmla="*/ 693166 f187 1"/>
              <a:gd name="f256" fmla="*/ 807004 f188 1"/>
              <a:gd name="f257" fmla="*/ 443057 f187 1"/>
              <a:gd name="f258" fmla="*/ 727886 f188 1"/>
              <a:gd name="f259" fmla="*/ 284822 f187 1"/>
              <a:gd name="f260" fmla="*/ 443061 f188 1"/>
              <a:gd name="f261" fmla="*/ 0 f187 1"/>
              <a:gd name="f262" fmla="*/ 158236 f188 1"/>
              <a:gd name="f263" fmla="*/ 79118 f188 1"/>
              <a:gd name="f264" fmla="*/ 0 f188 1"/>
              <a:gd name="f265" fmla="*/ 522174 f187 1"/>
              <a:gd name="f266" fmla="*/ 1060171 f187 1"/>
              <a:gd name="f267" fmla="*/ 1139289 f187 1"/>
              <a:gd name="f268" fmla="*/ 886122 f188 1"/>
              <a:gd name="f269" fmla="*/ 189883 f188 1"/>
              <a:gd name="f270" fmla="*/ 31647 f187 1"/>
              <a:gd name="f271" fmla="*/ 696239 f188 1"/>
              <a:gd name="f272" fmla="*/ 617121 f188 1"/>
              <a:gd name="f273" fmla="*/ 110764 f187 1"/>
              <a:gd name="f274" fmla="*/ 269001 f188 1"/>
              <a:gd name="f275" fmla="*/ 585474 f188 1"/>
              <a:gd name="f276" fmla="*/ 300649 f188 1"/>
              <a:gd name="f277" fmla="*/ 142411 f187 1"/>
              <a:gd name="f278" fmla="*/ 854475 f188 1"/>
              <a:gd name="f279" fmla="*/ 1107642 f187 1"/>
              <a:gd name="f280" fmla="*/ 31647 f188 1"/>
              <a:gd name="f281" fmla="*/ 474704 f187 1"/>
              <a:gd name="f282" fmla="+- f189 0 f1"/>
              <a:gd name="f283" fmla="*/ f192 1 886122"/>
              <a:gd name="f284" fmla="*/ f193 1 1139288"/>
              <a:gd name="f285" fmla="*/ f194 1 886122"/>
              <a:gd name="f286" fmla="*/ f195 1 1139288"/>
              <a:gd name="f287" fmla="*/ f196 1 886122"/>
              <a:gd name="f288" fmla="*/ f197 1 1139288"/>
              <a:gd name="f289" fmla="*/ f198 1 886122"/>
              <a:gd name="f290" fmla="*/ f199 1 1139288"/>
              <a:gd name="f291" fmla="*/ f200 1 886122"/>
              <a:gd name="f292" fmla="*/ f201 1 1139288"/>
              <a:gd name="f293" fmla="*/ f202 1 886122"/>
              <a:gd name="f294" fmla="*/ f203 1 1139288"/>
              <a:gd name="f295" fmla="*/ f204 1 886122"/>
              <a:gd name="f296" fmla="*/ f205 1 1139288"/>
              <a:gd name="f297" fmla="*/ f206 1 886122"/>
              <a:gd name="f298" fmla="*/ f207 1 1139288"/>
              <a:gd name="f299" fmla="*/ f208 1 886122"/>
              <a:gd name="f300" fmla="*/ f209 1 1139288"/>
              <a:gd name="f301" fmla="*/ f210 1 886122"/>
              <a:gd name="f302" fmla="*/ f211 1 1139288"/>
              <a:gd name="f303" fmla="*/ f212 1 886122"/>
              <a:gd name="f304" fmla="*/ f213 1 1139288"/>
              <a:gd name="f305" fmla="*/ f214 1 886122"/>
              <a:gd name="f306" fmla="*/ f215 1 1139288"/>
              <a:gd name="f307" fmla="*/ f216 1 886122"/>
              <a:gd name="f308" fmla="*/ f217 1 1139288"/>
              <a:gd name="f309" fmla="*/ f218 1 886122"/>
              <a:gd name="f310" fmla="*/ f219 1 1139288"/>
              <a:gd name="f311" fmla="*/ f220 1 886122"/>
              <a:gd name="f312" fmla="*/ f221 1 1139288"/>
              <a:gd name="f313" fmla="*/ f222 1 886122"/>
              <a:gd name="f314" fmla="*/ f223 1 1139288"/>
              <a:gd name="f315" fmla="*/ f224 1 886122"/>
              <a:gd name="f316" fmla="*/ f225 1 1139288"/>
              <a:gd name="f317" fmla="*/ f226 1 886122"/>
              <a:gd name="f318" fmla="*/ f227 1 1139288"/>
              <a:gd name="f319" fmla="*/ f228 1 886122"/>
              <a:gd name="f320" fmla="*/ f229 1 1139288"/>
              <a:gd name="f321" fmla="*/ f230 1 886122"/>
              <a:gd name="f322" fmla="*/ f231 1 1139288"/>
              <a:gd name="f323" fmla="*/ f232 1 886122"/>
              <a:gd name="f324" fmla="*/ f233 1 1139288"/>
              <a:gd name="f325" fmla="*/ f234 1 886122"/>
              <a:gd name="f326" fmla="*/ f235 1 1139288"/>
              <a:gd name="f327" fmla="*/ f236 1 886122"/>
              <a:gd name="f328" fmla="*/ f237 1 1139288"/>
              <a:gd name="f329" fmla="*/ f238 1 886122"/>
              <a:gd name="f330" fmla="*/ f239 1 1139288"/>
              <a:gd name="f331" fmla="*/ f240 1 886122"/>
              <a:gd name="f332" fmla="*/ f241 1 1139288"/>
              <a:gd name="f333" fmla="*/ f242 1 886122"/>
              <a:gd name="f334" fmla="*/ f243 1 1139288"/>
              <a:gd name="f335" fmla="*/ f244 1 886122"/>
              <a:gd name="f336" fmla="*/ f245 1 1139288"/>
              <a:gd name="f337" fmla="*/ f246 1 886122"/>
              <a:gd name="f338" fmla="*/ f247 1 1139288"/>
              <a:gd name="f339" fmla="*/ f248 1 886122"/>
              <a:gd name="f340" fmla="*/ f249 1 1139288"/>
              <a:gd name="f341" fmla="*/ f250 1 886122"/>
              <a:gd name="f342" fmla="*/ f251 1 1139288"/>
              <a:gd name="f343" fmla="*/ f252 1 886122"/>
              <a:gd name="f344" fmla="*/ f253 1 1139288"/>
              <a:gd name="f345" fmla="*/ f254 1 886122"/>
              <a:gd name="f346" fmla="*/ f255 1 1139288"/>
              <a:gd name="f347" fmla="*/ f256 1 886122"/>
              <a:gd name="f348" fmla="*/ f257 1 1139288"/>
              <a:gd name="f349" fmla="*/ f258 1 886122"/>
              <a:gd name="f350" fmla="*/ f259 1 1139288"/>
              <a:gd name="f351" fmla="*/ f260 1 886122"/>
              <a:gd name="f352" fmla="*/ f261 1 1139288"/>
              <a:gd name="f353" fmla="*/ f262 1 886122"/>
              <a:gd name="f354" fmla="*/ f263 1 886122"/>
              <a:gd name="f355" fmla="*/ f264 1 886122"/>
              <a:gd name="f356" fmla="*/ f265 1 1139288"/>
              <a:gd name="f357" fmla="*/ f266 1 1139288"/>
              <a:gd name="f358" fmla="*/ f267 1 1139288"/>
              <a:gd name="f359" fmla="*/ f268 1 886122"/>
              <a:gd name="f360" fmla="*/ f269 1 886122"/>
              <a:gd name="f361" fmla="*/ f270 1 1139288"/>
              <a:gd name="f362" fmla="*/ f271 1 886122"/>
              <a:gd name="f363" fmla="*/ f272 1 886122"/>
              <a:gd name="f364" fmla="*/ f273 1 1139288"/>
              <a:gd name="f365" fmla="*/ f274 1 886122"/>
              <a:gd name="f366" fmla="*/ f275 1 886122"/>
              <a:gd name="f367" fmla="*/ f276 1 886122"/>
              <a:gd name="f368" fmla="*/ f277 1 1139288"/>
              <a:gd name="f369" fmla="*/ f278 1 886122"/>
              <a:gd name="f370" fmla="*/ f279 1 1139288"/>
              <a:gd name="f371" fmla="*/ f280 1 886122"/>
              <a:gd name="f372" fmla="*/ f281 1 1139288"/>
              <a:gd name="f373" fmla="*/ f183 1 f190"/>
              <a:gd name="f374" fmla="*/ f184 1 f190"/>
              <a:gd name="f375" fmla="*/ f183 1 f191"/>
              <a:gd name="f376" fmla="*/ f185 1 f191"/>
              <a:gd name="f377" fmla="*/ f283 1 f190"/>
              <a:gd name="f378" fmla="*/ f284 1 f191"/>
              <a:gd name="f379" fmla="*/ f285 1 f190"/>
              <a:gd name="f380" fmla="*/ f286 1 f191"/>
              <a:gd name="f381" fmla="*/ f287 1 f190"/>
              <a:gd name="f382" fmla="*/ f288 1 f191"/>
              <a:gd name="f383" fmla="*/ f289 1 f190"/>
              <a:gd name="f384" fmla="*/ f290 1 f191"/>
              <a:gd name="f385" fmla="*/ f291 1 f190"/>
              <a:gd name="f386" fmla="*/ f292 1 f191"/>
              <a:gd name="f387" fmla="*/ f293 1 f190"/>
              <a:gd name="f388" fmla="*/ f294 1 f191"/>
              <a:gd name="f389" fmla="*/ f295 1 f190"/>
              <a:gd name="f390" fmla="*/ f296 1 f191"/>
              <a:gd name="f391" fmla="*/ f297 1 f190"/>
              <a:gd name="f392" fmla="*/ f298 1 f191"/>
              <a:gd name="f393" fmla="*/ f299 1 f190"/>
              <a:gd name="f394" fmla="*/ f300 1 f191"/>
              <a:gd name="f395" fmla="*/ f301 1 f190"/>
              <a:gd name="f396" fmla="*/ f302 1 f191"/>
              <a:gd name="f397" fmla="*/ f303 1 f190"/>
              <a:gd name="f398" fmla="*/ f304 1 f191"/>
              <a:gd name="f399" fmla="*/ f305 1 f190"/>
              <a:gd name="f400" fmla="*/ f306 1 f191"/>
              <a:gd name="f401" fmla="*/ f307 1 f190"/>
              <a:gd name="f402" fmla="*/ f308 1 f191"/>
              <a:gd name="f403" fmla="*/ f309 1 f190"/>
              <a:gd name="f404" fmla="*/ f310 1 f191"/>
              <a:gd name="f405" fmla="*/ f311 1 f190"/>
              <a:gd name="f406" fmla="*/ f312 1 f191"/>
              <a:gd name="f407" fmla="*/ f313 1 f190"/>
              <a:gd name="f408" fmla="*/ f314 1 f191"/>
              <a:gd name="f409" fmla="*/ f315 1 f190"/>
              <a:gd name="f410" fmla="*/ f316 1 f191"/>
              <a:gd name="f411" fmla="*/ f317 1 f190"/>
              <a:gd name="f412" fmla="*/ f318 1 f191"/>
              <a:gd name="f413" fmla="*/ f319 1 f190"/>
              <a:gd name="f414" fmla="*/ f320 1 f191"/>
              <a:gd name="f415" fmla="*/ f321 1 f190"/>
              <a:gd name="f416" fmla="*/ f322 1 f191"/>
              <a:gd name="f417" fmla="*/ f323 1 f190"/>
              <a:gd name="f418" fmla="*/ f324 1 f191"/>
              <a:gd name="f419" fmla="*/ f325 1 f190"/>
              <a:gd name="f420" fmla="*/ f326 1 f191"/>
              <a:gd name="f421" fmla="*/ f327 1 f190"/>
              <a:gd name="f422" fmla="*/ f328 1 f191"/>
              <a:gd name="f423" fmla="*/ f329 1 f190"/>
              <a:gd name="f424" fmla="*/ f330 1 f191"/>
              <a:gd name="f425" fmla="*/ f331 1 f190"/>
              <a:gd name="f426" fmla="*/ f332 1 f191"/>
              <a:gd name="f427" fmla="*/ f333 1 f190"/>
              <a:gd name="f428" fmla="*/ f334 1 f191"/>
              <a:gd name="f429" fmla="*/ f335 1 f190"/>
              <a:gd name="f430" fmla="*/ f336 1 f191"/>
              <a:gd name="f431" fmla="*/ f337 1 f190"/>
              <a:gd name="f432" fmla="*/ f338 1 f191"/>
              <a:gd name="f433" fmla="*/ f339 1 f190"/>
              <a:gd name="f434" fmla="*/ f340 1 f191"/>
              <a:gd name="f435" fmla="*/ f341 1 f190"/>
              <a:gd name="f436" fmla="*/ f342 1 f191"/>
              <a:gd name="f437" fmla="*/ f343 1 f190"/>
              <a:gd name="f438" fmla="*/ f344 1 f191"/>
              <a:gd name="f439" fmla="*/ f345 1 f190"/>
              <a:gd name="f440" fmla="*/ f346 1 f191"/>
              <a:gd name="f441" fmla="*/ f347 1 f190"/>
              <a:gd name="f442" fmla="*/ f348 1 f191"/>
              <a:gd name="f443" fmla="*/ f349 1 f190"/>
              <a:gd name="f444" fmla="*/ f350 1 f191"/>
              <a:gd name="f445" fmla="*/ f351 1 f190"/>
              <a:gd name="f446" fmla="*/ f352 1 f191"/>
              <a:gd name="f447" fmla="*/ f353 1 f190"/>
              <a:gd name="f448" fmla="*/ f354 1 f190"/>
              <a:gd name="f449" fmla="*/ f355 1 f190"/>
              <a:gd name="f450" fmla="*/ f356 1 f191"/>
              <a:gd name="f451" fmla="*/ f357 1 f191"/>
              <a:gd name="f452" fmla="*/ f358 1 f191"/>
              <a:gd name="f453" fmla="*/ f359 1 f190"/>
              <a:gd name="f454" fmla="*/ f360 1 f190"/>
              <a:gd name="f455" fmla="*/ f361 1 f191"/>
              <a:gd name="f456" fmla="*/ f362 1 f190"/>
              <a:gd name="f457" fmla="*/ f363 1 f190"/>
              <a:gd name="f458" fmla="*/ f364 1 f191"/>
              <a:gd name="f459" fmla="*/ f365 1 f190"/>
              <a:gd name="f460" fmla="*/ f366 1 f190"/>
              <a:gd name="f461" fmla="*/ f367 1 f190"/>
              <a:gd name="f462" fmla="*/ f368 1 f191"/>
              <a:gd name="f463" fmla="*/ f369 1 f190"/>
              <a:gd name="f464" fmla="*/ f370 1 f191"/>
              <a:gd name="f465" fmla="*/ f371 1 f190"/>
              <a:gd name="f466" fmla="*/ f372 1 f191"/>
              <a:gd name="f467" fmla="*/ f373 f181 1"/>
              <a:gd name="f468" fmla="*/ f374 f181 1"/>
              <a:gd name="f469" fmla="*/ f376 f182 1"/>
              <a:gd name="f470" fmla="*/ f375 f182 1"/>
              <a:gd name="f471" fmla="*/ f377 f181 1"/>
              <a:gd name="f472" fmla="*/ f378 f182 1"/>
              <a:gd name="f473" fmla="*/ f379 f181 1"/>
              <a:gd name="f474" fmla="*/ f380 f182 1"/>
              <a:gd name="f475" fmla="*/ f381 f181 1"/>
              <a:gd name="f476" fmla="*/ f382 f182 1"/>
              <a:gd name="f477" fmla="*/ f383 f181 1"/>
              <a:gd name="f478" fmla="*/ f384 f182 1"/>
              <a:gd name="f479" fmla="*/ f385 f181 1"/>
              <a:gd name="f480" fmla="*/ f386 f182 1"/>
              <a:gd name="f481" fmla="*/ f387 f181 1"/>
              <a:gd name="f482" fmla="*/ f388 f182 1"/>
              <a:gd name="f483" fmla="*/ f389 f181 1"/>
              <a:gd name="f484" fmla="*/ f390 f182 1"/>
              <a:gd name="f485" fmla="*/ f391 f181 1"/>
              <a:gd name="f486" fmla="*/ f392 f182 1"/>
              <a:gd name="f487" fmla="*/ f393 f181 1"/>
              <a:gd name="f488" fmla="*/ f394 f182 1"/>
              <a:gd name="f489" fmla="*/ f395 f181 1"/>
              <a:gd name="f490" fmla="*/ f396 f182 1"/>
              <a:gd name="f491" fmla="*/ f397 f181 1"/>
              <a:gd name="f492" fmla="*/ f398 f182 1"/>
              <a:gd name="f493" fmla="*/ f399 f181 1"/>
              <a:gd name="f494" fmla="*/ f400 f182 1"/>
              <a:gd name="f495" fmla="*/ f401 f181 1"/>
              <a:gd name="f496" fmla="*/ f402 f182 1"/>
              <a:gd name="f497" fmla="*/ f403 f181 1"/>
              <a:gd name="f498" fmla="*/ f404 f182 1"/>
              <a:gd name="f499" fmla="*/ f405 f181 1"/>
              <a:gd name="f500" fmla="*/ f406 f182 1"/>
              <a:gd name="f501" fmla="*/ f407 f181 1"/>
              <a:gd name="f502" fmla="*/ f408 f182 1"/>
              <a:gd name="f503" fmla="*/ f409 f181 1"/>
              <a:gd name="f504" fmla="*/ f410 f182 1"/>
              <a:gd name="f505" fmla="*/ f411 f181 1"/>
              <a:gd name="f506" fmla="*/ f412 f182 1"/>
              <a:gd name="f507" fmla="*/ f413 f181 1"/>
              <a:gd name="f508" fmla="*/ f414 f182 1"/>
              <a:gd name="f509" fmla="*/ f415 f181 1"/>
              <a:gd name="f510" fmla="*/ f416 f182 1"/>
              <a:gd name="f511" fmla="*/ f417 f181 1"/>
              <a:gd name="f512" fmla="*/ f418 f182 1"/>
              <a:gd name="f513" fmla="*/ f419 f181 1"/>
              <a:gd name="f514" fmla="*/ f420 f182 1"/>
              <a:gd name="f515" fmla="*/ f421 f181 1"/>
              <a:gd name="f516" fmla="*/ f422 f182 1"/>
              <a:gd name="f517" fmla="*/ f423 f181 1"/>
              <a:gd name="f518" fmla="*/ f424 f182 1"/>
              <a:gd name="f519" fmla="*/ f425 f181 1"/>
              <a:gd name="f520" fmla="*/ f426 f182 1"/>
              <a:gd name="f521" fmla="*/ f427 f181 1"/>
              <a:gd name="f522" fmla="*/ f428 f182 1"/>
              <a:gd name="f523" fmla="*/ f429 f181 1"/>
              <a:gd name="f524" fmla="*/ f430 f182 1"/>
              <a:gd name="f525" fmla="*/ f431 f181 1"/>
              <a:gd name="f526" fmla="*/ f432 f182 1"/>
              <a:gd name="f527" fmla="*/ f433 f181 1"/>
              <a:gd name="f528" fmla="*/ f434 f182 1"/>
              <a:gd name="f529" fmla="*/ f435 f181 1"/>
              <a:gd name="f530" fmla="*/ f436 f182 1"/>
              <a:gd name="f531" fmla="*/ f437 f181 1"/>
              <a:gd name="f532" fmla="*/ f438 f182 1"/>
              <a:gd name="f533" fmla="*/ f439 f181 1"/>
              <a:gd name="f534" fmla="*/ f440 f182 1"/>
              <a:gd name="f535" fmla="*/ f441 f181 1"/>
              <a:gd name="f536" fmla="*/ f442 f182 1"/>
              <a:gd name="f537" fmla="*/ f443 f181 1"/>
              <a:gd name="f538" fmla="*/ f444 f182 1"/>
              <a:gd name="f539" fmla="*/ f445 f181 1"/>
              <a:gd name="f540" fmla="*/ f446 f182 1"/>
              <a:gd name="f541" fmla="*/ f447 f181 1"/>
              <a:gd name="f542" fmla="*/ f448 f181 1"/>
              <a:gd name="f543" fmla="*/ f449 f181 1"/>
              <a:gd name="f544" fmla="*/ f450 f182 1"/>
              <a:gd name="f545" fmla="*/ f451 f182 1"/>
              <a:gd name="f546" fmla="*/ f452 f182 1"/>
              <a:gd name="f547" fmla="*/ f453 f181 1"/>
              <a:gd name="f548" fmla="*/ f454 f181 1"/>
              <a:gd name="f549" fmla="*/ f455 f182 1"/>
              <a:gd name="f550" fmla="*/ f456 f181 1"/>
              <a:gd name="f551" fmla="*/ f457 f181 1"/>
              <a:gd name="f552" fmla="*/ f458 f182 1"/>
              <a:gd name="f553" fmla="*/ f459 f181 1"/>
              <a:gd name="f554" fmla="*/ f460 f181 1"/>
              <a:gd name="f555" fmla="*/ f461 f181 1"/>
              <a:gd name="f556" fmla="*/ f462 f182 1"/>
              <a:gd name="f557" fmla="*/ f463 f181 1"/>
              <a:gd name="f558" fmla="*/ f464 f182 1"/>
              <a:gd name="f559" fmla="*/ f465 f181 1"/>
              <a:gd name="f560" fmla="*/ f466 f182 1"/>
            </a:gdLst>
            <a:ahLst/>
            <a:cxnLst>
              <a:cxn ang="3cd4">
                <a:pos x="hc" y="t"/>
              </a:cxn>
              <a:cxn ang="0">
                <a:pos x="r" y="vc"/>
              </a:cxn>
              <a:cxn ang="cd4">
                <a:pos x="hc" y="b"/>
              </a:cxn>
              <a:cxn ang="cd2">
                <a:pos x="l" y="vc"/>
              </a:cxn>
              <a:cxn ang="f282">
                <a:pos x="f471" y="f472"/>
              </a:cxn>
              <a:cxn ang="f282">
                <a:pos x="f473" y="f474"/>
              </a:cxn>
              <a:cxn ang="f282">
                <a:pos x="f475" y="f476"/>
              </a:cxn>
              <a:cxn ang="f282">
                <a:pos x="f477" y="f478"/>
              </a:cxn>
              <a:cxn ang="f282">
                <a:pos x="f479" y="f480"/>
              </a:cxn>
              <a:cxn ang="f282">
                <a:pos x="f481" y="f482"/>
              </a:cxn>
              <a:cxn ang="f282">
                <a:pos x="f483" y="f484"/>
              </a:cxn>
              <a:cxn ang="f282">
                <a:pos x="f485" y="f486"/>
              </a:cxn>
              <a:cxn ang="f282">
                <a:pos x="f487" y="f488"/>
              </a:cxn>
              <a:cxn ang="f282">
                <a:pos x="f489" y="f490"/>
              </a:cxn>
              <a:cxn ang="f282">
                <a:pos x="f491" y="f492"/>
              </a:cxn>
              <a:cxn ang="f282">
                <a:pos x="f493" y="f494"/>
              </a:cxn>
              <a:cxn ang="f282">
                <a:pos x="f495" y="f496"/>
              </a:cxn>
              <a:cxn ang="f282">
                <a:pos x="f497" y="f498"/>
              </a:cxn>
              <a:cxn ang="f282">
                <a:pos x="f499" y="f500"/>
              </a:cxn>
              <a:cxn ang="f282">
                <a:pos x="f501" y="f502"/>
              </a:cxn>
              <a:cxn ang="f282">
                <a:pos x="f503" y="f504"/>
              </a:cxn>
              <a:cxn ang="f282">
                <a:pos x="f505" y="f506"/>
              </a:cxn>
              <a:cxn ang="f282">
                <a:pos x="f507" y="f508"/>
              </a:cxn>
              <a:cxn ang="f282">
                <a:pos x="f509" y="f510"/>
              </a:cxn>
              <a:cxn ang="f282">
                <a:pos x="f511" y="f512"/>
              </a:cxn>
              <a:cxn ang="f282">
                <a:pos x="f513" y="f514"/>
              </a:cxn>
              <a:cxn ang="f282">
                <a:pos x="f515" y="f516"/>
              </a:cxn>
              <a:cxn ang="f282">
                <a:pos x="f517" y="f518"/>
              </a:cxn>
              <a:cxn ang="f282">
                <a:pos x="f519" y="f520"/>
              </a:cxn>
              <a:cxn ang="f282">
                <a:pos x="f521" y="f522"/>
              </a:cxn>
              <a:cxn ang="f282">
                <a:pos x="f523" y="f524"/>
              </a:cxn>
              <a:cxn ang="f282">
                <a:pos x="f525" y="f526"/>
              </a:cxn>
              <a:cxn ang="f282">
                <a:pos x="f527" y="f528"/>
              </a:cxn>
              <a:cxn ang="f282">
                <a:pos x="f529" y="f530"/>
              </a:cxn>
              <a:cxn ang="f282">
                <a:pos x="f531" y="f532"/>
              </a:cxn>
              <a:cxn ang="f282">
                <a:pos x="f533" y="f534"/>
              </a:cxn>
              <a:cxn ang="f282">
                <a:pos x="f535" y="f536"/>
              </a:cxn>
              <a:cxn ang="f282">
                <a:pos x="f537" y="f536"/>
              </a:cxn>
              <a:cxn ang="f282">
                <a:pos x="f537" y="f538"/>
              </a:cxn>
              <a:cxn ang="f282">
                <a:pos x="f539" y="f540"/>
              </a:cxn>
              <a:cxn ang="f282">
                <a:pos x="f541" y="f538"/>
              </a:cxn>
              <a:cxn ang="f282">
                <a:pos x="f541" y="f536"/>
              </a:cxn>
              <a:cxn ang="f282">
                <a:pos x="f542" y="f536"/>
              </a:cxn>
              <a:cxn ang="f282">
                <a:pos x="f543" y="f544"/>
              </a:cxn>
              <a:cxn ang="f282">
                <a:pos x="f543" y="f545"/>
              </a:cxn>
              <a:cxn ang="f282">
                <a:pos x="f542" y="f546"/>
              </a:cxn>
              <a:cxn ang="f282">
                <a:pos x="f535" y="f546"/>
              </a:cxn>
              <a:cxn ang="f282">
                <a:pos x="f547" y="f545"/>
              </a:cxn>
              <a:cxn ang="f282">
                <a:pos x="f547" y="f544"/>
              </a:cxn>
              <a:cxn ang="f282">
                <a:pos x="f535" y="f536"/>
              </a:cxn>
              <a:cxn ang="f282">
                <a:pos x="f548" y="f538"/>
              </a:cxn>
              <a:cxn ang="f282">
                <a:pos x="f539" y="f549"/>
              </a:cxn>
              <a:cxn ang="f282">
                <a:pos x="f550" y="f538"/>
              </a:cxn>
              <a:cxn ang="f282">
                <a:pos x="f550" y="f536"/>
              </a:cxn>
              <a:cxn ang="f282">
                <a:pos x="f551" y="f536"/>
              </a:cxn>
              <a:cxn ang="f282">
                <a:pos x="f551" y="f538"/>
              </a:cxn>
              <a:cxn ang="f282">
                <a:pos x="f539" y="f552"/>
              </a:cxn>
              <a:cxn ang="f282">
                <a:pos x="f553" y="f538"/>
              </a:cxn>
              <a:cxn ang="f282">
                <a:pos x="f553" y="f536"/>
              </a:cxn>
              <a:cxn ang="f282">
                <a:pos x="f548" y="f536"/>
              </a:cxn>
              <a:cxn ang="f282">
                <a:pos x="f554" y="f536"/>
              </a:cxn>
              <a:cxn ang="f282">
                <a:pos x="f555" y="f536"/>
              </a:cxn>
              <a:cxn ang="f282">
                <a:pos x="f555" y="f538"/>
              </a:cxn>
              <a:cxn ang="f282">
                <a:pos x="f539" y="f556"/>
              </a:cxn>
              <a:cxn ang="f282">
                <a:pos x="f554" y="f538"/>
              </a:cxn>
              <a:cxn ang="f282">
                <a:pos x="f557" y="f545"/>
              </a:cxn>
              <a:cxn ang="f282">
                <a:pos x="f535" y="f558"/>
              </a:cxn>
              <a:cxn ang="f282">
                <a:pos x="f542" y="f558"/>
              </a:cxn>
              <a:cxn ang="f282">
                <a:pos x="f559" y="f545"/>
              </a:cxn>
              <a:cxn ang="f282">
                <a:pos x="f559" y="f544"/>
              </a:cxn>
              <a:cxn ang="f282">
                <a:pos x="f542" y="f560"/>
              </a:cxn>
              <a:cxn ang="f282">
                <a:pos x="f535" y="f560"/>
              </a:cxn>
              <a:cxn ang="f282">
                <a:pos x="f557" y="f544"/>
              </a:cxn>
            </a:cxnLst>
            <a:rect l="f467" t="f470" r="f468" b="f469"/>
            <a:pathLst>
              <a:path w="886122" h="1139288">
                <a:moveTo>
                  <a:pt x="f8" y="f9"/>
                </a:moveTo>
                <a:cubicBezTo>
                  <a:pt x="f10" y="f11"/>
                  <a:pt x="f12" y="f13"/>
                  <a:pt x="f14" y="f15"/>
                </a:cubicBezTo>
                <a:lnTo>
                  <a:pt x="f16" y="f17"/>
                </a:lnTo>
                <a:lnTo>
                  <a:pt x="f18" y="f19"/>
                </a:lnTo>
                <a:cubicBezTo>
                  <a:pt x="f20" y="f21"/>
                  <a:pt x="f22" y="f23"/>
                  <a:pt x="f24" y="f25"/>
                </a:cubicBezTo>
                <a:lnTo>
                  <a:pt x="f26" y="f27"/>
                </a:lnTo>
                <a:cubicBezTo>
                  <a:pt x="f28" y="f29"/>
                  <a:pt x="f30" y="f31"/>
                  <a:pt x="f32" y="f33"/>
                </a:cubicBezTo>
                <a:cubicBezTo>
                  <a:pt x="f34" y="f35"/>
                  <a:pt x="f36" y="f37"/>
                  <a:pt x="f38" y="f39"/>
                </a:cubicBezTo>
                <a:lnTo>
                  <a:pt x="f40" y="f41"/>
                </a:lnTo>
                <a:cubicBezTo>
                  <a:pt x="f42" y="f43"/>
                  <a:pt x="f44" y="f45"/>
                  <a:pt x="f46" y="f45"/>
                </a:cubicBezTo>
                <a:cubicBezTo>
                  <a:pt x="f47" y="f45"/>
                  <a:pt x="f48" y="f49"/>
                  <a:pt x="f50" y="f51"/>
                </a:cubicBezTo>
                <a:lnTo>
                  <a:pt x="f52" y="f53"/>
                </a:lnTo>
                <a:cubicBezTo>
                  <a:pt x="f54" y="f55"/>
                  <a:pt x="f56" y="f57"/>
                  <a:pt x="f58" y="f59"/>
                </a:cubicBezTo>
                <a:cubicBezTo>
                  <a:pt x="f60" y="f61"/>
                  <a:pt x="f62" y="f63"/>
                  <a:pt x="f64" y="f65"/>
                </a:cubicBezTo>
                <a:lnTo>
                  <a:pt x="f66" y="f67"/>
                </a:lnTo>
                <a:close/>
                <a:moveTo>
                  <a:pt x="f68" y="f69"/>
                </a:moveTo>
                <a:lnTo>
                  <a:pt x="f70" y="f71"/>
                </a:lnTo>
                <a:cubicBezTo>
                  <a:pt x="f72" y="f73"/>
                  <a:pt x="f74" y="f75"/>
                  <a:pt x="f76" y="f77"/>
                </a:cubicBezTo>
                <a:lnTo>
                  <a:pt x="f78" y="f79"/>
                </a:lnTo>
                <a:cubicBezTo>
                  <a:pt x="f80" y="f81"/>
                  <a:pt x="f82" y="f83"/>
                  <a:pt x="f84" y="f85"/>
                </a:cubicBezTo>
                <a:cubicBezTo>
                  <a:pt x="f86" y="f87"/>
                  <a:pt x="f88" y="f89"/>
                  <a:pt x="f90" y="f91"/>
                </a:cubicBezTo>
                <a:lnTo>
                  <a:pt x="f92" y="f93"/>
                </a:lnTo>
                <a:cubicBezTo>
                  <a:pt x="f94" y="f95"/>
                  <a:pt x="f96" y="f97"/>
                  <a:pt x="f98" y="f97"/>
                </a:cubicBezTo>
                <a:cubicBezTo>
                  <a:pt x="f99" y="f97"/>
                  <a:pt x="f100" y="f101"/>
                  <a:pt x="f102" y="f103"/>
                </a:cubicBezTo>
                <a:lnTo>
                  <a:pt x="f104" y="f105"/>
                </a:lnTo>
                <a:cubicBezTo>
                  <a:pt x="f106" y="f107"/>
                  <a:pt x="f108" y="f109"/>
                  <a:pt x="f110" y="f111"/>
                </a:cubicBezTo>
                <a:lnTo>
                  <a:pt x="f112" y="f113"/>
                </a:lnTo>
                <a:cubicBezTo>
                  <a:pt x="f114" y="f115"/>
                  <a:pt x="f116" y="f117"/>
                  <a:pt x="f118" y="f119"/>
                </a:cubicBezTo>
                <a:lnTo>
                  <a:pt x="f120" y="f121"/>
                </a:lnTo>
                <a:cubicBezTo>
                  <a:pt x="f122" y="f123"/>
                  <a:pt x="f124" y="f125"/>
                  <a:pt x="f126" y="f127"/>
                </a:cubicBezTo>
                <a:lnTo>
                  <a:pt x="f128" y="f129"/>
                </a:lnTo>
                <a:cubicBezTo>
                  <a:pt x="f130" y="f131"/>
                  <a:pt x="f132" y="f133"/>
                  <a:pt x="f134" y="f135"/>
                </a:cubicBezTo>
                <a:close/>
                <a:moveTo>
                  <a:pt x="f136" y="f137"/>
                </a:moveTo>
                <a:lnTo>
                  <a:pt x="f138" y="f137"/>
                </a:lnTo>
                <a:lnTo>
                  <a:pt x="f138" y="f139"/>
                </a:lnTo>
                <a:cubicBezTo>
                  <a:pt x="f138" y="f140"/>
                  <a:pt x="f141" y="f5"/>
                  <a:pt x="f142" y="f5"/>
                </a:cubicBezTo>
                <a:cubicBezTo>
                  <a:pt x="f143" y="f5"/>
                  <a:pt x="f144" y="f140"/>
                  <a:pt x="f144" y="f139"/>
                </a:cubicBezTo>
                <a:lnTo>
                  <a:pt x="f144" y="f137"/>
                </a:lnTo>
                <a:lnTo>
                  <a:pt x="f145" y="f137"/>
                </a:lnTo>
                <a:cubicBezTo>
                  <a:pt x="f146" y="f137"/>
                  <a:pt x="f5" y="f147"/>
                  <a:pt x="f5" y="f148"/>
                </a:cubicBezTo>
                <a:lnTo>
                  <a:pt x="f5" y="f149"/>
                </a:lnTo>
                <a:cubicBezTo>
                  <a:pt x="f5" y="f150"/>
                  <a:pt x="f146" y="f151"/>
                  <a:pt x="f145" y="f151"/>
                </a:cubicBezTo>
                <a:lnTo>
                  <a:pt x="f136" y="f151"/>
                </a:lnTo>
                <a:cubicBezTo>
                  <a:pt x="f152" y="f151"/>
                  <a:pt x="f6" y="f150"/>
                  <a:pt x="f6" y="f149"/>
                </a:cubicBezTo>
                <a:lnTo>
                  <a:pt x="f6" y="f148"/>
                </a:lnTo>
                <a:cubicBezTo>
                  <a:pt x="f6" y="f147"/>
                  <a:pt x="f153" y="f137"/>
                  <a:pt x="f136" y="f137"/>
                </a:cubicBezTo>
                <a:close/>
                <a:moveTo>
                  <a:pt x="f154" y="f139"/>
                </a:moveTo>
                <a:cubicBezTo>
                  <a:pt x="f154" y="f155"/>
                  <a:pt x="f156" y="f157"/>
                  <a:pt x="f142" y="f157"/>
                </a:cubicBezTo>
                <a:cubicBezTo>
                  <a:pt x="f158" y="f157"/>
                  <a:pt x="f159" y="f160"/>
                  <a:pt x="f159" y="f139"/>
                </a:cubicBezTo>
                <a:lnTo>
                  <a:pt x="f159" y="f137"/>
                </a:lnTo>
                <a:lnTo>
                  <a:pt x="f161" y="f137"/>
                </a:lnTo>
                <a:lnTo>
                  <a:pt x="f161" y="f139"/>
                </a:lnTo>
                <a:cubicBezTo>
                  <a:pt x="f161" y="f162"/>
                  <a:pt x="f163" y="f164"/>
                  <a:pt x="f142" y="f164"/>
                </a:cubicBezTo>
                <a:cubicBezTo>
                  <a:pt x="f165" y="f164"/>
                  <a:pt x="f166" y="f162"/>
                  <a:pt x="f166" y="f139"/>
                </a:cubicBezTo>
                <a:lnTo>
                  <a:pt x="f166" y="f137"/>
                </a:lnTo>
                <a:lnTo>
                  <a:pt x="f154" y="f137"/>
                </a:lnTo>
                <a:close/>
                <a:moveTo>
                  <a:pt x="f167" y="f137"/>
                </a:moveTo>
                <a:lnTo>
                  <a:pt x="f168" y="f137"/>
                </a:lnTo>
                <a:lnTo>
                  <a:pt x="f168" y="f139"/>
                </a:lnTo>
                <a:cubicBezTo>
                  <a:pt x="f168" y="f169"/>
                  <a:pt x="f170" y="f171"/>
                  <a:pt x="f142" y="f171"/>
                </a:cubicBezTo>
                <a:cubicBezTo>
                  <a:pt x="f172" y="f171"/>
                  <a:pt x="f167" y="f169"/>
                  <a:pt x="f167" y="f139"/>
                </a:cubicBezTo>
                <a:close/>
                <a:moveTo>
                  <a:pt x="f173" y="f149"/>
                </a:moveTo>
                <a:cubicBezTo>
                  <a:pt x="f173" y="f174"/>
                  <a:pt x="f175" y="f176"/>
                  <a:pt x="f136" y="f176"/>
                </a:cubicBezTo>
                <a:lnTo>
                  <a:pt x="f145" y="f176"/>
                </a:lnTo>
                <a:cubicBezTo>
                  <a:pt x="f177" y="f176"/>
                  <a:pt x="f157" y="f174"/>
                  <a:pt x="f157" y="f149"/>
                </a:cubicBezTo>
                <a:lnTo>
                  <a:pt x="f157" y="f148"/>
                </a:lnTo>
                <a:cubicBezTo>
                  <a:pt x="f157" y="f178"/>
                  <a:pt x="f177" y="f179"/>
                  <a:pt x="f145" y="f179"/>
                </a:cubicBezTo>
                <a:lnTo>
                  <a:pt x="f136" y="f179"/>
                </a:lnTo>
                <a:cubicBezTo>
                  <a:pt x="f175" y="f179"/>
                  <a:pt x="f173" y="f178"/>
                  <a:pt x="f173" y="f148"/>
                </a:cubicBezTo>
                <a:close/>
              </a:path>
            </a:pathLst>
          </a:custGeom>
          <a:solidFill>
            <a:srgbClr val="FFFFFF"/>
          </a:solidFill>
          <a:ln w="12701" cap="flat">
            <a:solidFill>
              <a:srgbClr val="792FF6"/>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FFFFFF"/>
              </a:solidFill>
              <a:uFillTx/>
              <a:latin typeface="Arial"/>
            </a:endParaRPr>
          </a:p>
        </p:txBody>
      </p:sp>
      <p:sp>
        <p:nvSpPr>
          <p:cNvPr id="27" name="Google Shape;535;p56">
            <a:extLst>
              <a:ext uri="{FF2B5EF4-FFF2-40B4-BE49-F238E27FC236}">
                <a16:creationId xmlns:a16="http://schemas.microsoft.com/office/drawing/2014/main" id="{5F2417E7-8061-079B-8361-82B755BA8335}"/>
              </a:ext>
            </a:extLst>
          </p:cNvPr>
          <p:cNvSpPr txBox="1"/>
          <p:nvPr/>
        </p:nvSpPr>
        <p:spPr>
          <a:xfrm>
            <a:off x="7896861" y="5327016"/>
            <a:ext cx="2378920" cy="495285"/>
          </a:xfrm>
          <a:prstGeom prst="rect">
            <a:avLst/>
          </a:prstGeom>
          <a:noFill/>
          <a:ln cap="flat">
            <a:noFill/>
          </a:ln>
        </p:spPr>
        <p:txBody>
          <a:bodyPr vert="horz" wrap="square" lIns="91421" tIns="91421" rIns="91421" bIns="91421"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200" b="1" i="0" u="none" strike="noStrike" kern="0" cap="none" spc="0" baseline="0" dirty="0">
                <a:solidFill>
                  <a:srgbClr val="792FF6"/>
                </a:solidFill>
                <a:uFillTx/>
                <a:latin typeface="Lato Black" pitchFamily="34"/>
                <a:ea typeface="Archivo"/>
                <a:cs typeface="Archivo"/>
              </a:rPr>
              <a:t>Cost Effective</a:t>
            </a:r>
          </a:p>
        </p:txBody>
      </p:sp>
      <p:sp>
        <p:nvSpPr>
          <p:cNvPr id="28" name="Google Shape;536;p56">
            <a:extLst>
              <a:ext uri="{FF2B5EF4-FFF2-40B4-BE49-F238E27FC236}">
                <a16:creationId xmlns:a16="http://schemas.microsoft.com/office/drawing/2014/main" id="{A484CF20-CBC7-B76C-0982-1B231CA74E4B}"/>
              </a:ext>
            </a:extLst>
          </p:cNvPr>
          <p:cNvSpPr txBox="1"/>
          <p:nvPr/>
        </p:nvSpPr>
        <p:spPr>
          <a:xfrm>
            <a:off x="6953459" y="5822301"/>
            <a:ext cx="3322317" cy="594404"/>
          </a:xfrm>
          <a:prstGeom prst="rect">
            <a:avLst/>
          </a:prstGeom>
          <a:noFill/>
          <a:ln cap="flat">
            <a:noFill/>
          </a:ln>
        </p:spPr>
        <p:txBody>
          <a:bodyPr vert="horz" wrap="square" lIns="91421" tIns="91421" rIns="91421" bIns="91421"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300" b="0" i="0" u="none" strike="noStrike" kern="0" cap="none" spc="0" baseline="0" dirty="0">
                <a:solidFill>
                  <a:srgbClr val="FFFFFF"/>
                </a:solidFill>
                <a:uFillTx/>
                <a:latin typeface="Archivo"/>
                <a:ea typeface="Archivo"/>
                <a:cs typeface="Archivo"/>
              </a:rPr>
              <a:t>Their costs have significantly decreased, making them highly cost-effective.</a:t>
            </a:r>
          </a:p>
        </p:txBody>
      </p:sp>
      <p:sp>
        <p:nvSpPr>
          <p:cNvPr id="37" name="Freeform: Shape 36">
            <a:extLst>
              <a:ext uri="{FF2B5EF4-FFF2-40B4-BE49-F238E27FC236}">
                <a16:creationId xmlns:a16="http://schemas.microsoft.com/office/drawing/2014/main" id="{749A534D-3039-538C-3DFE-B708E8B4C630}"/>
              </a:ext>
            </a:extLst>
          </p:cNvPr>
          <p:cNvSpPr/>
          <p:nvPr/>
        </p:nvSpPr>
        <p:spPr>
          <a:xfrm>
            <a:off x="10585426" y="5440680"/>
            <a:ext cx="784086" cy="855242"/>
          </a:xfrm>
          <a:custGeom>
            <a:avLst/>
            <a:gdLst>
              <a:gd name="connsiteX0" fmla="*/ 1377298 w 2604593"/>
              <a:gd name="connsiteY0" fmla="*/ 1337525 h 2840962"/>
              <a:gd name="connsiteX1" fmla="*/ 1196613 w 2604593"/>
              <a:gd name="connsiteY1" fmla="*/ 1231273 h 2840962"/>
              <a:gd name="connsiteX2" fmla="*/ 1300024 w 2604593"/>
              <a:gd name="connsiteY2" fmla="*/ 1163658 h 2840962"/>
              <a:gd name="connsiteX3" fmla="*/ 1395197 w 2604593"/>
              <a:gd name="connsiteY3" fmla="*/ 1204000 h 2840962"/>
              <a:gd name="connsiteX4" fmla="*/ 1505710 w 2604593"/>
              <a:gd name="connsiteY4" fmla="*/ 1255990 h 2840962"/>
              <a:gd name="connsiteX5" fmla="*/ 1601450 w 2604593"/>
              <a:gd name="connsiteY5" fmla="*/ 1006837 h 2840962"/>
              <a:gd name="connsiteX6" fmla="*/ 1423322 w 2604593"/>
              <a:gd name="connsiteY6" fmla="*/ 925301 h 2840962"/>
              <a:gd name="connsiteX7" fmla="*/ 1423322 w 2604593"/>
              <a:gd name="connsiteY7" fmla="*/ 845755 h 2840962"/>
              <a:gd name="connsiteX8" fmla="*/ 1304854 w 2604593"/>
              <a:gd name="connsiteY8" fmla="*/ 727286 h 2840962"/>
              <a:gd name="connsiteX9" fmla="*/ 1186386 w 2604593"/>
              <a:gd name="connsiteY9" fmla="*/ 845755 h 2840962"/>
              <a:gd name="connsiteX10" fmla="*/ 1186386 w 2604593"/>
              <a:gd name="connsiteY10" fmla="*/ 924165 h 2840962"/>
              <a:gd name="connsiteX11" fmla="*/ 898880 w 2604593"/>
              <a:gd name="connsiteY11" fmla="*/ 1240080 h 2840962"/>
              <a:gd name="connsiteX12" fmla="*/ 1248887 w 2604593"/>
              <a:gd name="connsiteY12" fmla="*/ 1567643 h 2840962"/>
              <a:gd name="connsiteX13" fmla="*/ 1431845 w 2604593"/>
              <a:gd name="connsiteY13" fmla="*/ 1678157 h 2840962"/>
              <a:gd name="connsiteX14" fmla="*/ 1311672 w 2604593"/>
              <a:gd name="connsiteY14" fmla="*/ 1764238 h 2840962"/>
              <a:gd name="connsiteX15" fmla="*/ 1206841 w 2604593"/>
              <a:gd name="connsiteY15" fmla="*/ 1718782 h 2840962"/>
              <a:gd name="connsiteX16" fmla="*/ 1091214 w 2604593"/>
              <a:gd name="connsiteY16" fmla="*/ 1656565 h 2840962"/>
              <a:gd name="connsiteX17" fmla="*/ 1068770 w 2604593"/>
              <a:gd name="connsiteY17" fmla="*/ 1656565 h 2840962"/>
              <a:gd name="connsiteX18" fmla="*/ 961666 w 2604593"/>
              <a:gd name="connsiteY18" fmla="*/ 1884694 h 2840962"/>
              <a:gd name="connsiteX19" fmla="*/ 1197466 w 2604593"/>
              <a:gd name="connsiteY19" fmla="*/ 2011117 h 2840962"/>
              <a:gd name="connsiteX20" fmla="*/ 1197466 w 2604593"/>
              <a:gd name="connsiteY20" fmla="*/ 2095494 h 2840962"/>
              <a:gd name="connsiteX21" fmla="*/ 1315934 w 2604593"/>
              <a:gd name="connsiteY21" fmla="*/ 2213962 h 2840962"/>
              <a:gd name="connsiteX22" fmla="*/ 1434402 w 2604593"/>
              <a:gd name="connsiteY22" fmla="*/ 2095494 h 2840962"/>
              <a:gd name="connsiteX23" fmla="*/ 1434402 w 2604593"/>
              <a:gd name="connsiteY23" fmla="*/ 2010265 h 2840962"/>
              <a:gd name="connsiteX24" fmla="*/ 1739521 w 2604593"/>
              <a:gd name="connsiteY24" fmla="*/ 1672191 h 2840962"/>
              <a:gd name="connsiteX25" fmla="*/ 1377298 w 2604593"/>
              <a:gd name="connsiteY25" fmla="*/ 1337525 h 2840962"/>
              <a:gd name="connsiteX26" fmla="*/ 841209 w 2604593"/>
              <a:gd name="connsiteY26" fmla="*/ 361939 h 2840962"/>
              <a:gd name="connsiteX27" fmla="*/ 1302297 w 2604593"/>
              <a:gd name="connsiteY27" fmla="*/ 268755 h 2840962"/>
              <a:gd name="connsiteX28" fmla="*/ 2486978 w 2604593"/>
              <a:gd name="connsiteY28" fmla="*/ 1453436 h 2840962"/>
              <a:gd name="connsiteX29" fmla="*/ 2371351 w 2604593"/>
              <a:gd name="connsiteY29" fmla="*/ 1964526 h 2840962"/>
              <a:gd name="connsiteX30" fmla="*/ 2398908 w 2604593"/>
              <a:gd name="connsiteY30" fmla="*/ 2042936 h 2840962"/>
              <a:gd name="connsiteX31" fmla="*/ 2424193 w 2604593"/>
              <a:gd name="connsiteY31" fmla="*/ 2048618 h 2840962"/>
              <a:gd name="connsiteX32" fmla="*/ 2477319 w 2604593"/>
              <a:gd name="connsiteY32" fmla="*/ 2015095 h 2840962"/>
              <a:gd name="connsiteX33" fmla="*/ 2604594 w 2604593"/>
              <a:gd name="connsiteY33" fmla="*/ 1453152 h 2840962"/>
              <a:gd name="connsiteX34" fmla="*/ 1302297 w 2604593"/>
              <a:gd name="connsiteY34" fmla="*/ 151139 h 2840962"/>
              <a:gd name="connsiteX35" fmla="*/ 795469 w 2604593"/>
              <a:gd name="connsiteY35" fmla="*/ 253414 h 2840962"/>
              <a:gd name="connsiteX36" fmla="*/ 764219 w 2604593"/>
              <a:gd name="connsiteY36" fmla="*/ 330404 h 2840962"/>
              <a:gd name="connsiteX37" fmla="*/ 841209 w 2604593"/>
              <a:gd name="connsiteY37" fmla="*/ 361939 h 2840962"/>
              <a:gd name="connsiteX38" fmla="*/ 1566506 w 2604593"/>
              <a:gd name="connsiteY38" fmla="*/ 2608572 h 2840962"/>
              <a:gd name="connsiteX39" fmla="*/ 1302297 w 2604593"/>
              <a:gd name="connsiteY39" fmla="*/ 2638118 h 2840962"/>
              <a:gd name="connsiteX40" fmla="*/ 117616 w 2604593"/>
              <a:gd name="connsiteY40" fmla="*/ 1453436 h 2840962"/>
              <a:gd name="connsiteX41" fmla="*/ 194322 w 2604593"/>
              <a:gd name="connsiteY41" fmla="*/ 1033258 h 2840962"/>
              <a:gd name="connsiteX42" fmla="*/ 160230 w 2604593"/>
              <a:gd name="connsiteY42" fmla="*/ 957404 h 2840962"/>
              <a:gd name="connsiteX43" fmla="*/ 84377 w 2604593"/>
              <a:gd name="connsiteY43" fmla="*/ 991496 h 2840962"/>
              <a:gd name="connsiteX44" fmla="*/ 0 w 2604593"/>
              <a:gd name="connsiteY44" fmla="*/ 1453436 h 2840962"/>
              <a:gd name="connsiteX45" fmla="*/ 1302297 w 2604593"/>
              <a:gd name="connsiteY45" fmla="*/ 2755734 h 2840962"/>
              <a:gd name="connsiteX46" fmla="*/ 1592643 w 2604593"/>
              <a:gd name="connsiteY46" fmla="*/ 2723347 h 2840962"/>
              <a:gd name="connsiteX47" fmla="*/ 1636962 w 2604593"/>
              <a:gd name="connsiteY47" fmla="*/ 2652891 h 2840962"/>
              <a:gd name="connsiteX48" fmla="*/ 1566506 w 2604593"/>
              <a:gd name="connsiteY48" fmla="*/ 2608572 h 2840962"/>
              <a:gd name="connsiteX49" fmla="*/ 478986 w 2604593"/>
              <a:gd name="connsiteY49" fmla="*/ 992632 h 2840962"/>
              <a:gd name="connsiteX50" fmla="*/ 820470 w 2604593"/>
              <a:gd name="connsiteY50" fmla="*/ 651149 h 2840962"/>
              <a:gd name="connsiteX51" fmla="*/ 820470 w 2604593"/>
              <a:gd name="connsiteY51" fmla="*/ 567908 h 2840962"/>
              <a:gd name="connsiteX52" fmla="*/ 737230 w 2604593"/>
              <a:gd name="connsiteY52" fmla="*/ 567908 h 2840962"/>
              <a:gd name="connsiteX53" fmla="*/ 537794 w 2604593"/>
              <a:gd name="connsiteY53" fmla="*/ 767344 h 2840962"/>
              <a:gd name="connsiteX54" fmla="*/ 537794 w 2604593"/>
              <a:gd name="connsiteY54" fmla="*/ 58808 h 2840962"/>
              <a:gd name="connsiteX55" fmla="*/ 478986 w 2604593"/>
              <a:gd name="connsiteY55" fmla="*/ 0 h 2840962"/>
              <a:gd name="connsiteX56" fmla="*/ 420178 w 2604593"/>
              <a:gd name="connsiteY56" fmla="*/ 58808 h 2840962"/>
              <a:gd name="connsiteX57" fmla="*/ 420178 w 2604593"/>
              <a:gd name="connsiteY57" fmla="*/ 767628 h 2840962"/>
              <a:gd name="connsiteX58" fmla="*/ 220743 w 2604593"/>
              <a:gd name="connsiteY58" fmla="*/ 568193 h 2840962"/>
              <a:gd name="connsiteX59" fmla="*/ 137503 w 2604593"/>
              <a:gd name="connsiteY59" fmla="*/ 568193 h 2840962"/>
              <a:gd name="connsiteX60" fmla="*/ 137503 w 2604593"/>
              <a:gd name="connsiteY60" fmla="*/ 651433 h 2840962"/>
              <a:gd name="connsiteX61" fmla="*/ 478986 w 2604593"/>
              <a:gd name="connsiteY61" fmla="*/ 992632 h 2840962"/>
              <a:gd name="connsiteX62" fmla="*/ 2383851 w 2604593"/>
              <a:gd name="connsiteY62" fmla="*/ 2416239 h 2840962"/>
              <a:gd name="connsiteX63" fmla="*/ 2184416 w 2604593"/>
              <a:gd name="connsiteY63" fmla="*/ 2615674 h 2840962"/>
              <a:gd name="connsiteX64" fmla="*/ 2184416 w 2604593"/>
              <a:gd name="connsiteY64" fmla="*/ 1907138 h 2840962"/>
              <a:gd name="connsiteX65" fmla="*/ 2125608 w 2604593"/>
              <a:gd name="connsiteY65" fmla="*/ 1848330 h 2840962"/>
              <a:gd name="connsiteX66" fmla="*/ 2066800 w 2604593"/>
              <a:gd name="connsiteY66" fmla="*/ 1907138 h 2840962"/>
              <a:gd name="connsiteX67" fmla="*/ 2066800 w 2604593"/>
              <a:gd name="connsiteY67" fmla="*/ 2615958 h 2840962"/>
              <a:gd name="connsiteX68" fmla="*/ 1867364 w 2604593"/>
              <a:gd name="connsiteY68" fmla="*/ 2416523 h 2840962"/>
              <a:gd name="connsiteX69" fmla="*/ 1784124 w 2604593"/>
              <a:gd name="connsiteY69" fmla="*/ 2416523 h 2840962"/>
              <a:gd name="connsiteX70" fmla="*/ 1784124 w 2604593"/>
              <a:gd name="connsiteY70" fmla="*/ 2499763 h 2840962"/>
              <a:gd name="connsiteX71" fmla="*/ 2125608 w 2604593"/>
              <a:gd name="connsiteY71" fmla="*/ 2840963 h 2840962"/>
              <a:gd name="connsiteX72" fmla="*/ 2467092 w 2604593"/>
              <a:gd name="connsiteY72" fmla="*/ 2499479 h 2840962"/>
              <a:gd name="connsiteX73" fmla="*/ 2467092 w 2604593"/>
              <a:gd name="connsiteY73" fmla="*/ 2416239 h 2840962"/>
              <a:gd name="connsiteX74" fmla="*/ 2383851 w 2604593"/>
              <a:gd name="connsiteY74" fmla="*/ 2416239 h 284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2604593" h="2840962">
                <a:moveTo>
                  <a:pt x="1377298" y="1337525"/>
                </a:moveTo>
                <a:cubicBezTo>
                  <a:pt x="1276160" y="1311957"/>
                  <a:pt x="1196613" y="1292070"/>
                  <a:pt x="1196613" y="1231273"/>
                </a:cubicBezTo>
                <a:cubicBezTo>
                  <a:pt x="1196613" y="1185534"/>
                  <a:pt x="1247182" y="1163658"/>
                  <a:pt x="1300024" y="1163658"/>
                </a:cubicBezTo>
                <a:cubicBezTo>
                  <a:pt x="1340366" y="1163658"/>
                  <a:pt x="1375878" y="1177011"/>
                  <a:pt x="1395197" y="1204000"/>
                </a:cubicBezTo>
                <a:cubicBezTo>
                  <a:pt x="1419913" y="1238944"/>
                  <a:pt x="1462811" y="1255990"/>
                  <a:pt x="1505710" y="1255990"/>
                </a:cubicBezTo>
                <a:cubicBezTo>
                  <a:pt x="1636394" y="1255705"/>
                  <a:pt x="1700032" y="1092918"/>
                  <a:pt x="1601450" y="1006837"/>
                </a:cubicBezTo>
                <a:cubicBezTo>
                  <a:pt x="1555995" y="967064"/>
                  <a:pt x="1496051" y="939222"/>
                  <a:pt x="1423322" y="925301"/>
                </a:cubicBezTo>
                <a:lnTo>
                  <a:pt x="1423322" y="845755"/>
                </a:lnTo>
                <a:cubicBezTo>
                  <a:pt x="1423322" y="780412"/>
                  <a:pt x="1370196" y="727286"/>
                  <a:pt x="1304854" y="727286"/>
                </a:cubicBezTo>
                <a:cubicBezTo>
                  <a:pt x="1239512" y="727286"/>
                  <a:pt x="1186386" y="780412"/>
                  <a:pt x="1186386" y="845755"/>
                </a:cubicBezTo>
                <a:lnTo>
                  <a:pt x="1186386" y="924165"/>
                </a:lnTo>
                <a:cubicBezTo>
                  <a:pt x="1005416" y="956552"/>
                  <a:pt x="898880" y="1068202"/>
                  <a:pt x="898880" y="1240080"/>
                </a:cubicBezTo>
                <a:cubicBezTo>
                  <a:pt x="898880" y="1481846"/>
                  <a:pt x="1094907" y="1529290"/>
                  <a:pt x="1248887" y="1567643"/>
                </a:cubicBezTo>
                <a:cubicBezTo>
                  <a:pt x="1349741" y="1592644"/>
                  <a:pt x="1431845" y="1611678"/>
                  <a:pt x="1431845" y="1678157"/>
                </a:cubicBezTo>
                <a:cubicBezTo>
                  <a:pt x="1431845" y="1732703"/>
                  <a:pt x="1373321" y="1764238"/>
                  <a:pt x="1311672" y="1764238"/>
                </a:cubicBezTo>
                <a:cubicBezTo>
                  <a:pt x="1269058" y="1764238"/>
                  <a:pt x="1229284" y="1749181"/>
                  <a:pt x="1206841" y="1718782"/>
                </a:cubicBezTo>
                <a:cubicBezTo>
                  <a:pt x="1178999" y="1681566"/>
                  <a:pt x="1137805" y="1656565"/>
                  <a:pt x="1091214" y="1656565"/>
                </a:cubicBezTo>
                <a:lnTo>
                  <a:pt x="1068770" y="1656565"/>
                </a:lnTo>
                <a:cubicBezTo>
                  <a:pt x="950870" y="1656565"/>
                  <a:pt x="886096" y="1794352"/>
                  <a:pt x="961666" y="1884694"/>
                </a:cubicBezTo>
                <a:cubicBezTo>
                  <a:pt x="1015928" y="1949469"/>
                  <a:pt x="1096611" y="1992651"/>
                  <a:pt x="1197466" y="2011117"/>
                </a:cubicBezTo>
                <a:lnTo>
                  <a:pt x="1197466" y="2095494"/>
                </a:lnTo>
                <a:cubicBezTo>
                  <a:pt x="1197466" y="2160836"/>
                  <a:pt x="1250592" y="2213962"/>
                  <a:pt x="1315934" y="2213962"/>
                </a:cubicBezTo>
                <a:cubicBezTo>
                  <a:pt x="1381276" y="2213962"/>
                  <a:pt x="1434402" y="2160836"/>
                  <a:pt x="1434402" y="2095494"/>
                </a:cubicBezTo>
                <a:lnTo>
                  <a:pt x="1434402" y="2010265"/>
                </a:lnTo>
                <a:cubicBezTo>
                  <a:pt x="1617076" y="1976458"/>
                  <a:pt x="1739521" y="1861967"/>
                  <a:pt x="1739521" y="1672191"/>
                </a:cubicBezTo>
                <a:cubicBezTo>
                  <a:pt x="1739237" y="1429288"/>
                  <a:pt x="1534404" y="1377867"/>
                  <a:pt x="1377298" y="1337525"/>
                </a:cubicBezTo>
                <a:close/>
                <a:moveTo>
                  <a:pt x="841209" y="361939"/>
                </a:moveTo>
                <a:cubicBezTo>
                  <a:pt x="987234" y="300290"/>
                  <a:pt x="1142351" y="268755"/>
                  <a:pt x="1302297" y="268755"/>
                </a:cubicBezTo>
                <a:cubicBezTo>
                  <a:pt x="1955434" y="268755"/>
                  <a:pt x="2486978" y="800299"/>
                  <a:pt x="2486978" y="1453436"/>
                </a:cubicBezTo>
                <a:cubicBezTo>
                  <a:pt x="2486978" y="1632417"/>
                  <a:pt x="2448057" y="1804295"/>
                  <a:pt x="2371351" y="1964526"/>
                </a:cubicBezTo>
                <a:cubicBezTo>
                  <a:pt x="2357430" y="1993787"/>
                  <a:pt x="2369647" y="2029015"/>
                  <a:pt x="2398908" y="2042936"/>
                </a:cubicBezTo>
                <a:cubicBezTo>
                  <a:pt x="2407147" y="2046914"/>
                  <a:pt x="2415670" y="2048618"/>
                  <a:pt x="2424193" y="2048618"/>
                </a:cubicBezTo>
                <a:cubicBezTo>
                  <a:pt x="2446068" y="2048618"/>
                  <a:pt x="2467092" y="2036402"/>
                  <a:pt x="2477319" y="2015095"/>
                </a:cubicBezTo>
                <a:cubicBezTo>
                  <a:pt x="2561696" y="1838955"/>
                  <a:pt x="2604594" y="1650031"/>
                  <a:pt x="2604594" y="1453152"/>
                </a:cubicBezTo>
                <a:cubicBezTo>
                  <a:pt x="2604594" y="735525"/>
                  <a:pt x="2020208" y="151139"/>
                  <a:pt x="1302297" y="151139"/>
                </a:cubicBezTo>
                <a:cubicBezTo>
                  <a:pt x="1126442" y="151139"/>
                  <a:pt x="955984" y="185515"/>
                  <a:pt x="795469" y="253414"/>
                </a:cubicBezTo>
                <a:cubicBezTo>
                  <a:pt x="765639" y="266198"/>
                  <a:pt x="751435" y="300574"/>
                  <a:pt x="764219" y="330404"/>
                </a:cubicBezTo>
                <a:cubicBezTo>
                  <a:pt x="776719" y="360518"/>
                  <a:pt x="811379" y="374723"/>
                  <a:pt x="841209" y="361939"/>
                </a:cubicBezTo>
                <a:close/>
                <a:moveTo>
                  <a:pt x="1566506" y="2608572"/>
                </a:moveTo>
                <a:cubicBezTo>
                  <a:pt x="1480425" y="2628175"/>
                  <a:pt x="1391503" y="2638118"/>
                  <a:pt x="1302297" y="2638118"/>
                </a:cubicBezTo>
                <a:cubicBezTo>
                  <a:pt x="649160" y="2638118"/>
                  <a:pt x="117616" y="2106574"/>
                  <a:pt x="117616" y="1453436"/>
                </a:cubicBezTo>
                <a:cubicBezTo>
                  <a:pt x="117616" y="1308547"/>
                  <a:pt x="143469" y="1167352"/>
                  <a:pt x="194322" y="1033258"/>
                </a:cubicBezTo>
                <a:cubicBezTo>
                  <a:pt x="205970" y="1002860"/>
                  <a:pt x="190629" y="969052"/>
                  <a:pt x="160230" y="957404"/>
                </a:cubicBezTo>
                <a:cubicBezTo>
                  <a:pt x="129832" y="945756"/>
                  <a:pt x="96025" y="961098"/>
                  <a:pt x="84377" y="991496"/>
                </a:cubicBezTo>
                <a:cubicBezTo>
                  <a:pt x="28410" y="1138942"/>
                  <a:pt x="0" y="1294343"/>
                  <a:pt x="0" y="1453436"/>
                </a:cubicBezTo>
                <a:cubicBezTo>
                  <a:pt x="0" y="2171632"/>
                  <a:pt x="584386" y="2755734"/>
                  <a:pt x="1302297" y="2755734"/>
                </a:cubicBezTo>
                <a:cubicBezTo>
                  <a:pt x="1400310" y="2755734"/>
                  <a:pt x="1498039" y="2744938"/>
                  <a:pt x="1592643" y="2723347"/>
                </a:cubicBezTo>
                <a:cubicBezTo>
                  <a:pt x="1624178" y="2716244"/>
                  <a:pt x="1644065" y="2684710"/>
                  <a:pt x="1636962" y="2652891"/>
                </a:cubicBezTo>
                <a:cubicBezTo>
                  <a:pt x="1629860" y="2621072"/>
                  <a:pt x="1598325" y="2601185"/>
                  <a:pt x="1566506" y="2608572"/>
                </a:cubicBezTo>
                <a:close/>
                <a:moveTo>
                  <a:pt x="478986" y="992632"/>
                </a:moveTo>
                <a:lnTo>
                  <a:pt x="820470" y="651149"/>
                </a:lnTo>
                <a:cubicBezTo>
                  <a:pt x="843482" y="628137"/>
                  <a:pt x="843482" y="590920"/>
                  <a:pt x="820470" y="567908"/>
                </a:cubicBezTo>
                <a:cubicBezTo>
                  <a:pt x="797458" y="544897"/>
                  <a:pt x="760241" y="544897"/>
                  <a:pt x="737230" y="567908"/>
                </a:cubicBezTo>
                <a:lnTo>
                  <a:pt x="537794" y="767344"/>
                </a:lnTo>
                <a:lnTo>
                  <a:pt x="537794" y="58808"/>
                </a:lnTo>
                <a:cubicBezTo>
                  <a:pt x="537794" y="26421"/>
                  <a:pt x="511373" y="0"/>
                  <a:pt x="478986" y="0"/>
                </a:cubicBezTo>
                <a:cubicBezTo>
                  <a:pt x="446599" y="0"/>
                  <a:pt x="420178" y="26421"/>
                  <a:pt x="420178" y="58808"/>
                </a:cubicBezTo>
                <a:lnTo>
                  <a:pt x="420178" y="767628"/>
                </a:lnTo>
                <a:lnTo>
                  <a:pt x="220743" y="568193"/>
                </a:lnTo>
                <a:cubicBezTo>
                  <a:pt x="197731" y="545181"/>
                  <a:pt x="160514" y="545181"/>
                  <a:pt x="137503" y="568193"/>
                </a:cubicBezTo>
                <a:cubicBezTo>
                  <a:pt x="114491" y="591204"/>
                  <a:pt x="114491" y="628421"/>
                  <a:pt x="137503" y="651433"/>
                </a:cubicBezTo>
                <a:lnTo>
                  <a:pt x="478986" y="992632"/>
                </a:lnTo>
                <a:close/>
                <a:moveTo>
                  <a:pt x="2383851" y="2416239"/>
                </a:moveTo>
                <a:lnTo>
                  <a:pt x="2184416" y="2615674"/>
                </a:lnTo>
                <a:lnTo>
                  <a:pt x="2184416" y="1907138"/>
                </a:lnTo>
                <a:cubicBezTo>
                  <a:pt x="2184416" y="1874751"/>
                  <a:pt x="2157995" y="1848330"/>
                  <a:pt x="2125608" y="1848330"/>
                </a:cubicBezTo>
                <a:cubicBezTo>
                  <a:pt x="2093221" y="1848330"/>
                  <a:pt x="2066800" y="1874751"/>
                  <a:pt x="2066800" y="1907138"/>
                </a:cubicBezTo>
                <a:lnTo>
                  <a:pt x="2066800" y="2615958"/>
                </a:lnTo>
                <a:lnTo>
                  <a:pt x="1867364" y="2416523"/>
                </a:lnTo>
                <a:cubicBezTo>
                  <a:pt x="1844353" y="2393511"/>
                  <a:pt x="1807136" y="2393511"/>
                  <a:pt x="1784124" y="2416523"/>
                </a:cubicBezTo>
                <a:cubicBezTo>
                  <a:pt x="1761112" y="2439535"/>
                  <a:pt x="1761112" y="2476751"/>
                  <a:pt x="1784124" y="2499763"/>
                </a:cubicBezTo>
                <a:lnTo>
                  <a:pt x="2125608" y="2840963"/>
                </a:lnTo>
                <a:lnTo>
                  <a:pt x="2467092" y="2499479"/>
                </a:lnTo>
                <a:cubicBezTo>
                  <a:pt x="2490103" y="2476467"/>
                  <a:pt x="2490103" y="2439250"/>
                  <a:pt x="2467092" y="2416239"/>
                </a:cubicBezTo>
                <a:cubicBezTo>
                  <a:pt x="2444080" y="2393511"/>
                  <a:pt x="2406863" y="2393511"/>
                  <a:pt x="2383851" y="2416239"/>
                </a:cubicBezTo>
                <a:close/>
              </a:path>
            </a:pathLst>
          </a:custGeom>
          <a:solidFill>
            <a:schemeClr val="bg1"/>
          </a:solidFill>
          <a:ln w="12700" cap="flat">
            <a:solidFill>
              <a:srgbClr val="792FF6"/>
            </a:solidFill>
            <a:prstDash val="solid"/>
            <a:miter/>
          </a:ln>
        </p:spPr>
        <p:txBody>
          <a:bodyPr rtlCol="0" anchor="ctr"/>
          <a:lstStyle/>
          <a:p>
            <a:endParaRPr lang="en-US"/>
          </a:p>
        </p:txBody>
      </p:sp>
      <p:grpSp>
        <p:nvGrpSpPr>
          <p:cNvPr id="22" name="Group 21">
            <a:extLst>
              <a:ext uri="{FF2B5EF4-FFF2-40B4-BE49-F238E27FC236}">
                <a16:creationId xmlns:a16="http://schemas.microsoft.com/office/drawing/2014/main" id="{74064660-E9C0-ECE1-3CD3-99018EB2B155}"/>
              </a:ext>
            </a:extLst>
          </p:cNvPr>
          <p:cNvGrpSpPr/>
          <p:nvPr/>
        </p:nvGrpSpPr>
        <p:grpSpPr>
          <a:xfrm>
            <a:off x="2064008" y="5308091"/>
            <a:ext cx="3512827" cy="1185631"/>
            <a:chOff x="2215298" y="4383606"/>
            <a:chExt cx="4080158" cy="1377113"/>
          </a:xfrm>
        </p:grpSpPr>
        <p:sp>
          <p:nvSpPr>
            <p:cNvPr id="23" name="Google Shape;537;p56">
              <a:extLst>
                <a:ext uri="{FF2B5EF4-FFF2-40B4-BE49-F238E27FC236}">
                  <a16:creationId xmlns:a16="http://schemas.microsoft.com/office/drawing/2014/main" id="{B9D19455-C887-CDF2-7661-54494488FEFB}"/>
                </a:ext>
              </a:extLst>
            </p:cNvPr>
            <p:cNvSpPr txBox="1"/>
            <p:nvPr/>
          </p:nvSpPr>
          <p:spPr>
            <a:xfrm>
              <a:off x="2215307" y="4383606"/>
              <a:ext cx="3006400" cy="625925"/>
            </a:xfrm>
            <a:prstGeom prst="rect">
              <a:avLst/>
            </a:prstGeom>
            <a:noFill/>
            <a:ln cap="flat">
              <a:noFill/>
            </a:ln>
          </p:spPr>
          <p:txBody>
            <a:bodyPr vert="horz" wrap="square" lIns="91421" tIns="91421" rIns="91421" bIns="91421" anchor="b" anchorCtr="0" compatLnSpc="1">
              <a:noAutofit/>
            </a:bodyPr>
            <a:lstStyle/>
            <a:p>
              <a:pPr marL="0" marR="0" lvl="0" indent="0" algn="l" defTabSz="91440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200" b="1" i="0" u="none" strike="noStrike" kern="0" cap="none" spc="0" baseline="0" dirty="0">
                  <a:solidFill>
                    <a:srgbClr val="792FF6"/>
                  </a:solidFill>
                  <a:uFillTx/>
                  <a:latin typeface="Lato Black" pitchFamily="34"/>
                  <a:ea typeface="Archivo"/>
                  <a:cs typeface="Archivo"/>
                </a:rPr>
                <a:t>High Durability </a:t>
              </a:r>
            </a:p>
          </p:txBody>
        </p:sp>
        <p:sp>
          <p:nvSpPr>
            <p:cNvPr id="24" name="Google Shape;538;p56">
              <a:extLst>
                <a:ext uri="{FF2B5EF4-FFF2-40B4-BE49-F238E27FC236}">
                  <a16:creationId xmlns:a16="http://schemas.microsoft.com/office/drawing/2014/main" id="{48306D63-E15A-F4A4-940D-96A41E72D669}"/>
                </a:ext>
              </a:extLst>
            </p:cNvPr>
            <p:cNvSpPr txBox="1"/>
            <p:nvPr/>
          </p:nvSpPr>
          <p:spPr>
            <a:xfrm>
              <a:off x="2215298" y="5009531"/>
              <a:ext cx="4080158" cy="751188"/>
            </a:xfrm>
            <a:prstGeom prst="rect">
              <a:avLst/>
            </a:prstGeom>
            <a:noFill/>
            <a:ln cap="flat">
              <a:noFill/>
            </a:ln>
          </p:spPr>
          <p:txBody>
            <a:bodyPr vert="horz" wrap="square" lIns="91421" tIns="91421" rIns="91421" bIns="91421" anchor="t" anchorCtr="0" compatLnSpc="1">
              <a:noAutofit/>
            </a:bodyPr>
            <a:lstStyle/>
            <a:p>
              <a:pPr marL="0" marR="0" lvl="0" indent="0" algn="l" defTabSz="91440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300" b="0" i="0" u="none" strike="noStrike" kern="0" cap="none" spc="0" baseline="0" dirty="0">
                  <a:solidFill>
                    <a:srgbClr val="FFFFFF"/>
                  </a:solidFill>
                  <a:uFillTx/>
                  <a:latin typeface="Archivo"/>
                  <a:ea typeface="Archivo"/>
                  <a:cs typeface="Archivo"/>
                </a:rPr>
                <a:t>Tags come in a variety of different materials that can stand many harsh environments</a:t>
              </a:r>
            </a:p>
          </p:txBody>
        </p:sp>
      </p:grpSp>
      <p:grpSp>
        <p:nvGrpSpPr>
          <p:cNvPr id="43" name="Graphic 40">
            <a:extLst>
              <a:ext uri="{FF2B5EF4-FFF2-40B4-BE49-F238E27FC236}">
                <a16:creationId xmlns:a16="http://schemas.microsoft.com/office/drawing/2014/main" id="{5EDBFC12-563E-727D-68D7-F7AF3436A400}"/>
              </a:ext>
            </a:extLst>
          </p:cNvPr>
          <p:cNvGrpSpPr/>
          <p:nvPr/>
        </p:nvGrpSpPr>
        <p:grpSpPr>
          <a:xfrm>
            <a:off x="1030502" y="5456443"/>
            <a:ext cx="916021" cy="905855"/>
            <a:chOff x="13125099" y="735694"/>
            <a:chExt cx="2332121" cy="2306238"/>
          </a:xfrm>
        </p:grpSpPr>
        <p:sp>
          <p:nvSpPr>
            <p:cNvPr id="44" name="Freeform: Shape 43">
              <a:extLst>
                <a:ext uri="{FF2B5EF4-FFF2-40B4-BE49-F238E27FC236}">
                  <a16:creationId xmlns:a16="http://schemas.microsoft.com/office/drawing/2014/main" id="{50EEBA19-3D9C-60CD-FA55-F70746EEE77E}"/>
                </a:ext>
              </a:extLst>
            </p:cNvPr>
            <p:cNvSpPr/>
            <p:nvPr/>
          </p:nvSpPr>
          <p:spPr>
            <a:xfrm>
              <a:off x="14082796" y="1310312"/>
              <a:ext cx="72474" cy="41413"/>
            </a:xfrm>
            <a:custGeom>
              <a:avLst/>
              <a:gdLst>
                <a:gd name="connsiteX0" fmla="*/ 72474 w 72474"/>
                <a:gd name="connsiteY0" fmla="*/ 0 h 41413"/>
                <a:gd name="connsiteX1" fmla="*/ 72474 w 72474"/>
                <a:gd name="connsiteY1" fmla="*/ 0 h 41413"/>
                <a:gd name="connsiteX2" fmla="*/ 0 w 72474"/>
                <a:gd name="connsiteY2" fmla="*/ 41414 h 41413"/>
              </a:gdLst>
              <a:ahLst/>
              <a:cxnLst>
                <a:cxn ang="0">
                  <a:pos x="connsiteX0" y="connsiteY0"/>
                </a:cxn>
                <a:cxn ang="0">
                  <a:pos x="connsiteX1" y="connsiteY1"/>
                </a:cxn>
                <a:cxn ang="0">
                  <a:pos x="connsiteX2" y="connsiteY2"/>
                </a:cxn>
              </a:cxnLst>
              <a:rect l="l" t="t" r="r" b="b"/>
              <a:pathLst>
                <a:path w="72474" h="41413">
                  <a:moveTo>
                    <a:pt x="72474" y="0"/>
                  </a:moveTo>
                  <a:cubicBezTo>
                    <a:pt x="72474" y="0"/>
                    <a:pt x="72474" y="0"/>
                    <a:pt x="72474" y="0"/>
                  </a:cubicBezTo>
                  <a:cubicBezTo>
                    <a:pt x="41414" y="0"/>
                    <a:pt x="12942" y="18119"/>
                    <a:pt x="0" y="41414"/>
                  </a:cubicBezTo>
                </a:path>
              </a:pathLst>
            </a:custGeom>
            <a:noFill/>
            <a:ln w="12700" cap="flat">
              <a:solidFill>
                <a:srgbClr val="792FF6"/>
              </a:solid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93F6FB96-79D8-8FBE-DD3F-56E230545232}"/>
                </a:ext>
              </a:extLst>
            </p:cNvPr>
            <p:cNvSpPr/>
            <p:nvPr/>
          </p:nvSpPr>
          <p:spPr>
            <a:xfrm>
              <a:off x="14075031" y="1426788"/>
              <a:ext cx="80239" cy="54355"/>
            </a:xfrm>
            <a:custGeom>
              <a:avLst/>
              <a:gdLst>
                <a:gd name="connsiteX0" fmla="*/ 0 w 80239"/>
                <a:gd name="connsiteY0" fmla="*/ 0 h 54355"/>
                <a:gd name="connsiteX1" fmla="*/ 80239 w 80239"/>
                <a:gd name="connsiteY1" fmla="*/ 54356 h 54355"/>
              </a:gdLst>
              <a:ahLst/>
              <a:cxnLst>
                <a:cxn ang="0">
                  <a:pos x="connsiteX0" y="connsiteY0"/>
                </a:cxn>
                <a:cxn ang="0">
                  <a:pos x="connsiteX1" y="connsiteY1"/>
                </a:cxn>
              </a:cxnLst>
              <a:rect l="l" t="t" r="r" b="b"/>
              <a:pathLst>
                <a:path w="80239" h="54355">
                  <a:moveTo>
                    <a:pt x="0" y="0"/>
                  </a:moveTo>
                  <a:cubicBezTo>
                    <a:pt x="12942" y="31060"/>
                    <a:pt x="44002" y="54356"/>
                    <a:pt x="80239" y="54356"/>
                  </a:cubicBezTo>
                </a:path>
              </a:pathLst>
            </a:custGeom>
            <a:noFill/>
            <a:ln w="12700" cap="flat">
              <a:solidFill>
                <a:srgbClr val="792FF6"/>
              </a:solid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49CFAB5F-75F3-CE92-3F25-1F9BA30994F2}"/>
                </a:ext>
              </a:extLst>
            </p:cNvPr>
            <p:cNvSpPr/>
            <p:nvPr/>
          </p:nvSpPr>
          <p:spPr>
            <a:xfrm>
              <a:off x="13389113" y="1424200"/>
              <a:ext cx="939578" cy="926636"/>
            </a:xfrm>
            <a:custGeom>
              <a:avLst/>
              <a:gdLst>
                <a:gd name="connsiteX0" fmla="*/ 766158 w 939578"/>
                <a:gd name="connsiteY0" fmla="*/ 794630 h 926636"/>
                <a:gd name="connsiteX1" fmla="*/ 807572 w 939578"/>
                <a:gd name="connsiteY1" fmla="*/ 799807 h 926636"/>
                <a:gd name="connsiteX2" fmla="*/ 939578 w 939578"/>
                <a:gd name="connsiteY2" fmla="*/ 572030 h 926636"/>
                <a:gd name="connsiteX3" fmla="*/ 887811 w 939578"/>
                <a:gd name="connsiteY3" fmla="*/ 452965 h 926636"/>
                <a:gd name="connsiteX4" fmla="*/ 934402 w 939578"/>
                <a:gd name="connsiteY4" fmla="*/ 341665 h 926636"/>
                <a:gd name="connsiteX5" fmla="*/ 810160 w 939578"/>
                <a:gd name="connsiteY5" fmla="*/ 124242 h 926636"/>
                <a:gd name="connsiteX6" fmla="*/ 771334 w 939578"/>
                <a:gd name="connsiteY6" fmla="*/ 129419 h 926636"/>
                <a:gd name="connsiteX7" fmla="*/ 613444 w 939578"/>
                <a:gd name="connsiteY7" fmla="*/ 0 h 926636"/>
                <a:gd name="connsiteX8" fmla="*/ 336488 w 939578"/>
                <a:gd name="connsiteY8" fmla="*/ 0 h 926636"/>
                <a:gd name="connsiteX9" fmla="*/ 178598 w 939578"/>
                <a:gd name="connsiteY9" fmla="*/ 129419 h 926636"/>
                <a:gd name="connsiteX10" fmla="*/ 129419 w 939578"/>
                <a:gd name="connsiteY10" fmla="*/ 121653 h 926636"/>
                <a:gd name="connsiteX11" fmla="*/ 0 w 939578"/>
                <a:gd name="connsiteY11" fmla="*/ 344253 h 926636"/>
                <a:gd name="connsiteX12" fmla="*/ 54356 w 939578"/>
                <a:gd name="connsiteY12" fmla="*/ 463318 h 926636"/>
                <a:gd name="connsiteX13" fmla="*/ 0 w 939578"/>
                <a:gd name="connsiteY13" fmla="*/ 582383 h 926636"/>
                <a:gd name="connsiteX14" fmla="*/ 126830 w 939578"/>
                <a:gd name="connsiteY14" fmla="*/ 802395 h 926636"/>
                <a:gd name="connsiteX15" fmla="*/ 178598 w 939578"/>
                <a:gd name="connsiteY15" fmla="*/ 794630 h 926636"/>
                <a:gd name="connsiteX16" fmla="*/ 336488 w 939578"/>
                <a:gd name="connsiteY16" fmla="*/ 926637 h 926636"/>
                <a:gd name="connsiteX17" fmla="*/ 605679 w 939578"/>
                <a:gd name="connsiteY17" fmla="*/ 926637 h 926636"/>
                <a:gd name="connsiteX18" fmla="*/ 766158 w 939578"/>
                <a:gd name="connsiteY18" fmla="*/ 794630 h 926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39578" h="926636">
                  <a:moveTo>
                    <a:pt x="766158" y="794630"/>
                  </a:moveTo>
                  <a:cubicBezTo>
                    <a:pt x="781688" y="794630"/>
                    <a:pt x="794630" y="797218"/>
                    <a:pt x="807572" y="799807"/>
                  </a:cubicBezTo>
                  <a:lnTo>
                    <a:pt x="939578" y="572030"/>
                  </a:lnTo>
                  <a:cubicBezTo>
                    <a:pt x="905930" y="543558"/>
                    <a:pt x="887811" y="499555"/>
                    <a:pt x="887811" y="452965"/>
                  </a:cubicBezTo>
                  <a:cubicBezTo>
                    <a:pt x="887811" y="408963"/>
                    <a:pt x="905930" y="370137"/>
                    <a:pt x="934402" y="341665"/>
                  </a:cubicBezTo>
                  <a:lnTo>
                    <a:pt x="810160" y="124242"/>
                  </a:lnTo>
                  <a:cubicBezTo>
                    <a:pt x="797218" y="126830"/>
                    <a:pt x="784276" y="129419"/>
                    <a:pt x="771334" y="129419"/>
                  </a:cubicBezTo>
                  <a:cubicBezTo>
                    <a:pt x="693683" y="129419"/>
                    <a:pt x="628974" y="75063"/>
                    <a:pt x="613444" y="0"/>
                  </a:cubicBezTo>
                  <a:lnTo>
                    <a:pt x="336488" y="0"/>
                  </a:lnTo>
                  <a:cubicBezTo>
                    <a:pt x="320958" y="72474"/>
                    <a:pt x="256249" y="129419"/>
                    <a:pt x="178598" y="129419"/>
                  </a:cubicBezTo>
                  <a:cubicBezTo>
                    <a:pt x="160479" y="129419"/>
                    <a:pt x="144949" y="126830"/>
                    <a:pt x="129419" y="121653"/>
                  </a:cubicBezTo>
                  <a:lnTo>
                    <a:pt x="0" y="344253"/>
                  </a:lnTo>
                  <a:cubicBezTo>
                    <a:pt x="33649" y="372725"/>
                    <a:pt x="54356" y="416728"/>
                    <a:pt x="54356" y="463318"/>
                  </a:cubicBezTo>
                  <a:cubicBezTo>
                    <a:pt x="54356" y="509909"/>
                    <a:pt x="33649" y="553911"/>
                    <a:pt x="0" y="582383"/>
                  </a:cubicBezTo>
                  <a:lnTo>
                    <a:pt x="126830" y="802395"/>
                  </a:lnTo>
                  <a:cubicBezTo>
                    <a:pt x="142360" y="797218"/>
                    <a:pt x="160479" y="794630"/>
                    <a:pt x="178598" y="794630"/>
                  </a:cubicBezTo>
                  <a:cubicBezTo>
                    <a:pt x="256249" y="794630"/>
                    <a:pt x="323546" y="851574"/>
                    <a:pt x="336488" y="926637"/>
                  </a:cubicBezTo>
                  <a:lnTo>
                    <a:pt x="605679" y="926637"/>
                  </a:lnTo>
                  <a:cubicBezTo>
                    <a:pt x="621209" y="851574"/>
                    <a:pt x="685918" y="794630"/>
                    <a:pt x="766158" y="794630"/>
                  </a:cubicBezTo>
                  <a:close/>
                </a:path>
              </a:pathLst>
            </a:custGeom>
            <a:noFill/>
            <a:ln w="12700" cap="flat">
              <a:solidFill>
                <a:srgbClr val="792FF6"/>
              </a:solid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9B528B6E-5FC6-2004-CFC0-736E3136CDA9}"/>
                </a:ext>
              </a:extLst>
            </p:cNvPr>
            <p:cNvSpPr/>
            <p:nvPr/>
          </p:nvSpPr>
          <p:spPr>
            <a:xfrm>
              <a:off x="14258805" y="1926344"/>
              <a:ext cx="936989" cy="924048"/>
            </a:xfrm>
            <a:custGeom>
              <a:avLst/>
              <a:gdLst>
                <a:gd name="connsiteX0" fmla="*/ 874869 w 936989"/>
                <a:gd name="connsiteY0" fmla="*/ 452965 h 924048"/>
                <a:gd name="connsiteX1" fmla="*/ 929225 w 936989"/>
                <a:gd name="connsiteY1" fmla="*/ 333900 h 924048"/>
                <a:gd name="connsiteX2" fmla="*/ 797218 w 936989"/>
                <a:gd name="connsiteY2" fmla="*/ 106123 h 924048"/>
                <a:gd name="connsiteX3" fmla="*/ 753216 w 936989"/>
                <a:gd name="connsiteY3" fmla="*/ 111300 h 924048"/>
                <a:gd name="connsiteX4" fmla="*/ 600502 w 936989"/>
                <a:gd name="connsiteY4" fmla="*/ 0 h 924048"/>
                <a:gd name="connsiteX5" fmla="*/ 328723 w 936989"/>
                <a:gd name="connsiteY5" fmla="*/ 0 h 924048"/>
                <a:gd name="connsiteX6" fmla="*/ 176009 w 936989"/>
                <a:gd name="connsiteY6" fmla="*/ 111300 h 924048"/>
                <a:gd name="connsiteX7" fmla="*/ 137184 w 936989"/>
                <a:gd name="connsiteY7" fmla="*/ 106123 h 924048"/>
                <a:gd name="connsiteX8" fmla="*/ 5177 w 936989"/>
                <a:gd name="connsiteY8" fmla="*/ 336488 h 924048"/>
                <a:gd name="connsiteX9" fmla="*/ 54356 w 936989"/>
                <a:gd name="connsiteY9" fmla="*/ 452965 h 924048"/>
                <a:gd name="connsiteX10" fmla="*/ 0 w 936989"/>
                <a:gd name="connsiteY10" fmla="*/ 574618 h 924048"/>
                <a:gd name="connsiteX11" fmla="*/ 132007 w 936989"/>
                <a:gd name="connsiteY11" fmla="*/ 802395 h 924048"/>
                <a:gd name="connsiteX12" fmla="*/ 176009 w 936989"/>
                <a:gd name="connsiteY12" fmla="*/ 797218 h 924048"/>
                <a:gd name="connsiteX13" fmla="*/ 333900 w 936989"/>
                <a:gd name="connsiteY13" fmla="*/ 924048 h 924048"/>
                <a:gd name="connsiteX14" fmla="*/ 600502 w 936989"/>
                <a:gd name="connsiteY14" fmla="*/ 924048 h 924048"/>
                <a:gd name="connsiteX15" fmla="*/ 758392 w 936989"/>
                <a:gd name="connsiteY15" fmla="*/ 797218 h 924048"/>
                <a:gd name="connsiteX16" fmla="*/ 807571 w 936989"/>
                <a:gd name="connsiteY16" fmla="*/ 804983 h 924048"/>
                <a:gd name="connsiteX17" fmla="*/ 936990 w 936989"/>
                <a:gd name="connsiteY17" fmla="*/ 579795 h 924048"/>
                <a:gd name="connsiteX18" fmla="*/ 874869 w 936989"/>
                <a:gd name="connsiteY18" fmla="*/ 452965 h 924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36989" h="924048">
                  <a:moveTo>
                    <a:pt x="874869" y="452965"/>
                  </a:moveTo>
                  <a:cubicBezTo>
                    <a:pt x="874869" y="406374"/>
                    <a:pt x="895576" y="362372"/>
                    <a:pt x="929225" y="333900"/>
                  </a:cubicBezTo>
                  <a:lnTo>
                    <a:pt x="797218" y="106123"/>
                  </a:lnTo>
                  <a:cubicBezTo>
                    <a:pt x="784276" y="111300"/>
                    <a:pt x="768746" y="111300"/>
                    <a:pt x="753216" y="111300"/>
                  </a:cubicBezTo>
                  <a:cubicBezTo>
                    <a:pt x="683330" y="111300"/>
                    <a:pt x="621209" y="64709"/>
                    <a:pt x="600502" y="0"/>
                  </a:cubicBezTo>
                  <a:lnTo>
                    <a:pt x="328723" y="0"/>
                  </a:lnTo>
                  <a:cubicBezTo>
                    <a:pt x="308016" y="64709"/>
                    <a:pt x="248484" y="111300"/>
                    <a:pt x="176009" y="111300"/>
                  </a:cubicBezTo>
                  <a:cubicBezTo>
                    <a:pt x="163067" y="111300"/>
                    <a:pt x="150125" y="108711"/>
                    <a:pt x="137184" y="106123"/>
                  </a:cubicBezTo>
                  <a:lnTo>
                    <a:pt x="5177" y="336488"/>
                  </a:lnTo>
                  <a:cubicBezTo>
                    <a:pt x="36237" y="364960"/>
                    <a:pt x="54356" y="406374"/>
                    <a:pt x="54356" y="452965"/>
                  </a:cubicBezTo>
                  <a:cubicBezTo>
                    <a:pt x="54356" y="502144"/>
                    <a:pt x="33649" y="543558"/>
                    <a:pt x="0" y="574618"/>
                  </a:cubicBezTo>
                  <a:lnTo>
                    <a:pt x="132007" y="802395"/>
                  </a:lnTo>
                  <a:cubicBezTo>
                    <a:pt x="144949" y="797218"/>
                    <a:pt x="160479" y="797218"/>
                    <a:pt x="176009" y="797218"/>
                  </a:cubicBezTo>
                  <a:cubicBezTo>
                    <a:pt x="253660" y="797218"/>
                    <a:pt x="318370" y="851574"/>
                    <a:pt x="333900" y="924048"/>
                  </a:cubicBezTo>
                  <a:lnTo>
                    <a:pt x="600502" y="924048"/>
                  </a:lnTo>
                  <a:cubicBezTo>
                    <a:pt x="616032" y="851574"/>
                    <a:pt x="680741" y="797218"/>
                    <a:pt x="758392" y="797218"/>
                  </a:cubicBezTo>
                  <a:cubicBezTo>
                    <a:pt x="776511" y="797218"/>
                    <a:pt x="792041" y="799807"/>
                    <a:pt x="807571" y="804983"/>
                  </a:cubicBezTo>
                  <a:lnTo>
                    <a:pt x="936990" y="579795"/>
                  </a:lnTo>
                  <a:cubicBezTo>
                    <a:pt x="898164" y="548734"/>
                    <a:pt x="874869" y="502144"/>
                    <a:pt x="874869" y="452965"/>
                  </a:cubicBezTo>
                  <a:close/>
                </a:path>
              </a:pathLst>
            </a:custGeom>
            <a:noFill/>
            <a:ln w="12700" cap="flat">
              <a:solidFill>
                <a:srgbClr val="792FF6"/>
              </a:solid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623E1834-8DAF-4A72-7D4C-E9F8503C8680}"/>
                </a:ext>
              </a:extLst>
            </p:cNvPr>
            <p:cNvSpPr/>
            <p:nvPr/>
          </p:nvSpPr>
          <p:spPr>
            <a:xfrm>
              <a:off x="14261393" y="932410"/>
              <a:ext cx="929224" cy="916283"/>
            </a:xfrm>
            <a:custGeom>
              <a:avLst/>
              <a:gdLst>
                <a:gd name="connsiteX0" fmla="*/ 54356 w 929224"/>
                <a:gd name="connsiteY0" fmla="*/ 463318 h 916283"/>
                <a:gd name="connsiteX1" fmla="*/ 2588 w 929224"/>
                <a:gd name="connsiteY1" fmla="*/ 579795 h 916283"/>
                <a:gd name="connsiteX2" fmla="*/ 126830 w 929224"/>
                <a:gd name="connsiteY2" fmla="*/ 794630 h 916283"/>
                <a:gd name="connsiteX3" fmla="*/ 173421 w 929224"/>
                <a:gd name="connsiteY3" fmla="*/ 786865 h 916283"/>
                <a:gd name="connsiteX4" fmla="*/ 331311 w 929224"/>
                <a:gd name="connsiteY4" fmla="*/ 916283 h 916283"/>
                <a:gd name="connsiteX5" fmla="*/ 595325 w 929224"/>
                <a:gd name="connsiteY5" fmla="*/ 916283 h 916283"/>
                <a:gd name="connsiteX6" fmla="*/ 753216 w 929224"/>
                <a:gd name="connsiteY6" fmla="*/ 786865 h 916283"/>
                <a:gd name="connsiteX7" fmla="*/ 804983 w 929224"/>
                <a:gd name="connsiteY7" fmla="*/ 797218 h 916283"/>
                <a:gd name="connsiteX8" fmla="*/ 926636 w 929224"/>
                <a:gd name="connsiteY8" fmla="*/ 587560 h 916283"/>
                <a:gd name="connsiteX9" fmla="*/ 869692 w 929224"/>
                <a:gd name="connsiteY9" fmla="*/ 465907 h 916283"/>
                <a:gd name="connsiteX10" fmla="*/ 929225 w 929224"/>
                <a:gd name="connsiteY10" fmla="*/ 341665 h 916283"/>
                <a:gd name="connsiteX11" fmla="*/ 802395 w 929224"/>
                <a:gd name="connsiteY11" fmla="*/ 121653 h 916283"/>
                <a:gd name="connsiteX12" fmla="*/ 753216 w 929224"/>
                <a:gd name="connsiteY12" fmla="*/ 129419 h 916283"/>
                <a:gd name="connsiteX13" fmla="*/ 595325 w 929224"/>
                <a:gd name="connsiteY13" fmla="*/ 0 h 916283"/>
                <a:gd name="connsiteX14" fmla="*/ 331311 w 929224"/>
                <a:gd name="connsiteY14" fmla="*/ 0 h 916283"/>
                <a:gd name="connsiteX15" fmla="*/ 173421 w 929224"/>
                <a:gd name="connsiteY15" fmla="*/ 129419 h 916283"/>
                <a:gd name="connsiteX16" fmla="*/ 129419 w 929224"/>
                <a:gd name="connsiteY16" fmla="*/ 124242 h 916283"/>
                <a:gd name="connsiteX17" fmla="*/ 0 w 929224"/>
                <a:gd name="connsiteY17" fmla="*/ 346842 h 916283"/>
                <a:gd name="connsiteX18" fmla="*/ 54356 w 929224"/>
                <a:gd name="connsiteY18" fmla="*/ 463318 h 916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9224" h="916283">
                  <a:moveTo>
                    <a:pt x="54356" y="463318"/>
                  </a:moveTo>
                  <a:cubicBezTo>
                    <a:pt x="54356" y="509909"/>
                    <a:pt x="33649" y="551323"/>
                    <a:pt x="2588" y="579795"/>
                  </a:cubicBezTo>
                  <a:lnTo>
                    <a:pt x="126830" y="794630"/>
                  </a:lnTo>
                  <a:cubicBezTo>
                    <a:pt x="142360" y="789453"/>
                    <a:pt x="157891" y="786865"/>
                    <a:pt x="173421" y="786865"/>
                  </a:cubicBezTo>
                  <a:cubicBezTo>
                    <a:pt x="251072" y="786865"/>
                    <a:pt x="315781" y="843809"/>
                    <a:pt x="331311" y="916283"/>
                  </a:cubicBezTo>
                  <a:lnTo>
                    <a:pt x="595325" y="916283"/>
                  </a:lnTo>
                  <a:cubicBezTo>
                    <a:pt x="608267" y="841220"/>
                    <a:pt x="675565" y="786865"/>
                    <a:pt x="753216" y="786865"/>
                  </a:cubicBezTo>
                  <a:cubicBezTo>
                    <a:pt x="771334" y="786865"/>
                    <a:pt x="789453" y="789453"/>
                    <a:pt x="804983" y="797218"/>
                  </a:cubicBezTo>
                  <a:lnTo>
                    <a:pt x="926636" y="587560"/>
                  </a:lnTo>
                  <a:cubicBezTo>
                    <a:pt x="892988" y="559088"/>
                    <a:pt x="869692" y="515086"/>
                    <a:pt x="869692" y="465907"/>
                  </a:cubicBezTo>
                  <a:cubicBezTo>
                    <a:pt x="869692" y="416728"/>
                    <a:pt x="892988" y="370137"/>
                    <a:pt x="929225" y="341665"/>
                  </a:cubicBezTo>
                  <a:lnTo>
                    <a:pt x="802395" y="121653"/>
                  </a:lnTo>
                  <a:cubicBezTo>
                    <a:pt x="786865" y="126830"/>
                    <a:pt x="768746" y="129419"/>
                    <a:pt x="753216" y="129419"/>
                  </a:cubicBezTo>
                  <a:cubicBezTo>
                    <a:pt x="675565" y="129419"/>
                    <a:pt x="610855" y="75063"/>
                    <a:pt x="595325" y="0"/>
                  </a:cubicBezTo>
                  <a:lnTo>
                    <a:pt x="331311" y="0"/>
                  </a:lnTo>
                  <a:cubicBezTo>
                    <a:pt x="315781" y="72474"/>
                    <a:pt x="251072" y="129419"/>
                    <a:pt x="173421" y="129419"/>
                  </a:cubicBezTo>
                  <a:cubicBezTo>
                    <a:pt x="157891" y="129419"/>
                    <a:pt x="142360" y="126830"/>
                    <a:pt x="129419" y="124242"/>
                  </a:cubicBezTo>
                  <a:lnTo>
                    <a:pt x="0" y="346842"/>
                  </a:lnTo>
                  <a:cubicBezTo>
                    <a:pt x="31060" y="372725"/>
                    <a:pt x="54356" y="416728"/>
                    <a:pt x="54356" y="463318"/>
                  </a:cubicBezTo>
                  <a:close/>
                </a:path>
              </a:pathLst>
            </a:custGeom>
            <a:noFill/>
            <a:ln w="12700" cap="flat">
              <a:solidFill>
                <a:srgbClr val="792FF6"/>
              </a:solid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A455EF9B-88A9-CA84-8CF7-7E778589AC67}"/>
                </a:ext>
              </a:extLst>
            </p:cNvPr>
            <p:cNvSpPr/>
            <p:nvPr/>
          </p:nvSpPr>
          <p:spPr>
            <a:xfrm>
              <a:off x="14222568" y="1343961"/>
              <a:ext cx="18118" cy="100946"/>
            </a:xfrm>
            <a:custGeom>
              <a:avLst/>
              <a:gdLst>
                <a:gd name="connsiteX0" fmla="*/ 2588 w 18118"/>
                <a:gd name="connsiteY0" fmla="*/ 100946 h 100946"/>
                <a:gd name="connsiteX1" fmla="*/ 18119 w 18118"/>
                <a:gd name="connsiteY1" fmla="*/ 51767 h 100946"/>
                <a:gd name="connsiteX2" fmla="*/ 0 w 18118"/>
                <a:gd name="connsiteY2" fmla="*/ 0 h 100946"/>
              </a:gdLst>
              <a:ahLst/>
              <a:cxnLst>
                <a:cxn ang="0">
                  <a:pos x="connsiteX0" y="connsiteY0"/>
                </a:cxn>
                <a:cxn ang="0">
                  <a:pos x="connsiteX1" y="connsiteY1"/>
                </a:cxn>
                <a:cxn ang="0">
                  <a:pos x="connsiteX2" y="connsiteY2"/>
                </a:cxn>
              </a:cxnLst>
              <a:rect l="l" t="t" r="r" b="b"/>
              <a:pathLst>
                <a:path w="18118" h="100946">
                  <a:moveTo>
                    <a:pt x="2588" y="100946"/>
                  </a:moveTo>
                  <a:cubicBezTo>
                    <a:pt x="12942" y="88005"/>
                    <a:pt x="18119" y="69886"/>
                    <a:pt x="18119" y="51767"/>
                  </a:cubicBezTo>
                  <a:cubicBezTo>
                    <a:pt x="18119" y="31060"/>
                    <a:pt x="10353" y="15530"/>
                    <a:pt x="0" y="0"/>
                  </a:cubicBezTo>
                </a:path>
              </a:pathLst>
            </a:custGeom>
            <a:noFill/>
            <a:ln w="12700" cap="flat">
              <a:solidFill>
                <a:srgbClr val="792FF6"/>
              </a:solid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2712FB88-8AE0-7655-F1A7-4D3BF127B386}"/>
                </a:ext>
              </a:extLst>
            </p:cNvPr>
            <p:cNvSpPr/>
            <p:nvPr/>
          </p:nvSpPr>
          <p:spPr>
            <a:xfrm>
              <a:off x="13125099" y="735694"/>
              <a:ext cx="2332121" cy="2306238"/>
            </a:xfrm>
            <a:custGeom>
              <a:avLst/>
              <a:gdLst>
                <a:gd name="connsiteX0" fmla="*/ 2169054 w 2332121"/>
                <a:gd name="connsiteY0" fmla="*/ 1483136 h 2306238"/>
                <a:gd name="connsiteX1" fmla="*/ 2127640 w 2332121"/>
                <a:gd name="connsiteY1" fmla="*/ 1488313 h 2306238"/>
                <a:gd name="connsiteX2" fmla="*/ 1995633 w 2332121"/>
                <a:gd name="connsiteY2" fmla="*/ 1260536 h 2306238"/>
                <a:gd name="connsiteX3" fmla="*/ 2047401 w 2332121"/>
                <a:gd name="connsiteY3" fmla="*/ 1144060 h 2306238"/>
                <a:gd name="connsiteX4" fmla="*/ 2003398 w 2332121"/>
                <a:gd name="connsiteY4" fmla="*/ 1032760 h 2306238"/>
                <a:gd name="connsiteX5" fmla="*/ 2127640 w 2332121"/>
                <a:gd name="connsiteY5" fmla="*/ 815337 h 2306238"/>
                <a:gd name="connsiteX6" fmla="*/ 2163877 w 2332121"/>
                <a:gd name="connsiteY6" fmla="*/ 820513 h 2306238"/>
                <a:gd name="connsiteX7" fmla="*/ 2324356 w 2332121"/>
                <a:gd name="connsiteY7" fmla="*/ 660034 h 2306238"/>
                <a:gd name="connsiteX8" fmla="*/ 2163877 w 2332121"/>
                <a:gd name="connsiteY8" fmla="*/ 499556 h 2306238"/>
                <a:gd name="connsiteX9" fmla="*/ 2130229 w 2332121"/>
                <a:gd name="connsiteY9" fmla="*/ 502144 h 2306238"/>
                <a:gd name="connsiteX10" fmla="*/ 1998222 w 2332121"/>
                <a:gd name="connsiteY10" fmla="*/ 274367 h 2306238"/>
                <a:gd name="connsiteX11" fmla="*/ 2044812 w 2332121"/>
                <a:gd name="connsiteY11" fmla="*/ 160479 h 2306238"/>
                <a:gd name="connsiteX12" fmla="*/ 1884334 w 2332121"/>
                <a:gd name="connsiteY12" fmla="*/ 0 h 2306238"/>
                <a:gd name="connsiteX13" fmla="*/ 1731620 w 2332121"/>
                <a:gd name="connsiteY13" fmla="*/ 116477 h 2306238"/>
                <a:gd name="connsiteX14" fmla="*/ 1462429 w 2332121"/>
                <a:gd name="connsiteY14" fmla="*/ 116477 h 2306238"/>
                <a:gd name="connsiteX15" fmla="*/ 1309715 w 2332121"/>
                <a:gd name="connsiteY15" fmla="*/ 0 h 2306238"/>
                <a:gd name="connsiteX16" fmla="*/ 1149236 w 2332121"/>
                <a:gd name="connsiteY16" fmla="*/ 160479 h 2306238"/>
                <a:gd name="connsiteX17" fmla="*/ 1201004 w 2332121"/>
                <a:gd name="connsiteY17" fmla="*/ 276956 h 2306238"/>
                <a:gd name="connsiteX18" fmla="*/ 1071585 w 2332121"/>
                <a:gd name="connsiteY18" fmla="*/ 502144 h 2306238"/>
                <a:gd name="connsiteX19" fmla="*/ 1030171 w 2332121"/>
                <a:gd name="connsiteY19" fmla="*/ 496967 h 2306238"/>
                <a:gd name="connsiteX20" fmla="*/ 877458 w 2332121"/>
                <a:gd name="connsiteY20" fmla="*/ 613444 h 2306238"/>
                <a:gd name="connsiteX21" fmla="*/ 597914 w 2332121"/>
                <a:gd name="connsiteY21" fmla="*/ 613444 h 2306238"/>
                <a:gd name="connsiteX22" fmla="*/ 445200 w 2332121"/>
                <a:gd name="connsiteY22" fmla="*/ 496967 h 2306238"/>
                <a:gd name="connsiteX23" fmla="*/ 284721 w 2332121"/>
                <a:gd name="connsiteY23" fmla="*/ 657446 h 2306238"/>
                <a:gd name="connsiteX24" fmla="*/ 331311 w 2332121"/>
                <a:gd name="connsiteY24" fmla="*/ 771334 h 2306238"/>
                <a:gd name="connsiteX25" fmla="*/ 201893 w 2332121"/>
                <a:gd name="connsiteY25" fmla="*/ 996523 h 2306238"/>
                <a:gd name="connsiteX26" fmla="*/ 160479 w 2332121"/>
                <a:gd name="connsiteY26" fmla="*/ 991346 h 2306238"/>
                <a:gd name="connsiteX27" fmla="*/ 0 w 2332121"/>
                <a:gd name="connsiteY27" fmla="*/ 1154413 h 2306238"/>
                <a:gd name="connsiteX28" fmla="*/ 160479 w 2332121"/>
                <a:gd name="connsiteY28" fmla="*/ 1314892 h 2306238"/>
                <a:gd name="connsiteX29" fmla="*/ 201893 w 2332121"/>
                <a:gd name="connsiteY29" fmla="*/ 1309715 h 2306238"/>
                <a:gd name="connsiteX30" fmla="*/ 331311 w 2332121"/>
                <a:gd name="connsiteY30" fmla="*/ 1532315 h 2306238"/>
                <a:gd name="connsiteX31" fmla="*/ 284721 w 2332121"/>
                <a:gd name="connsiteY31" fmla="*/ 1643615 h 2306238"/>
                <a:gd name="connsiteX32" fmla="*/ 445200 w 2332121"/>
                <a:gd name="connsiteY32" fmla="*/ 1804094 h 2306238"/>
                <a:gd name="connsiteX33" fmla="*/ 597914 w 2332121"/>
                <a:gd name="connsiteY33" fmla="*/ 1690206 h 2306238"/>
                <a:gd name="connsiteX34" fmla="*/ 877458 w 2332121"/>
                <a:gd name="connsiteY34" fmla="*/ 1690206 h 2306238"/>
                <a:gd name="connsiteX35" fmla="*/ 1030171 w 2332121"/>
                <a:gd name="connsiteY35" fmla="*/ 1804094 h 2306238"/>
                <a:gd name="connsiteX36" fmla="*/ 1068997 w 2332121"/>
                <a:gd name="connsiteY36" fmla="*/ 1798918 h 2306238"/>
                <a:gd name="connsiteX37" fmla="*/ 1201004 w 2332121"/>
                <a:gd name="connsiteY37" fmla="*/ 2029283 h 2306238"/>
                <a:gd name="connsiteX38" fmla="*/ 1149236 w 2332121"/>
                <a:gd name="connsiteY38" fmla="*/ 2145759 h 2306238"/>
                <a:gd name="connsiteX39" fmla="*/ 1309715 w 2332121"/>
                <a:gd name="connsiteY39" fmla="*/ 2306238 h 2306238"/>
                <a:gd name="connsiteX40" fmla="*/ 1465017 w 2332121"/>
                <a:gd name="connsiteY40" fmla="*/ 2187173 h 2306238"/>
                <a:gd name="connsiteX41" fmla="*/ 1734208 w 2332121"/>
                <a:gd name="connsiteY41" fmla="*/ 2187173 h 2306238"/>
                <a:gd name="connsiteX42" fmla="*/ 1889510 w 2332121"/>
                <a:gd name="connsiteY42" fmla="*/ 2306238 h 2306238"/>
                <a:gd name="connsiteX43" fmla="*/ 2049989 w 2332121"/>
                <a:gd name="connsiteY43" fmla="*/ 2145759 h 2306238"/>
                <a:gd name="connsiteX44" fmla="*/ 2003398 w 2332121"/>
                <a:gd name="connsiteY44" fmla="*/ 2031871 h 2306238"/>
                <a:gd name="connsiteX45" fmla="*/ 2137994 w 2332121"/>
                <a:gd name="connsiteY45" fmla="*/ 1798918 h 2306238"/>
                <a:gd name="connsiteX46" fmla="*/ 2171643 w 2332121"/>
                <a:gd name="connsiteY46" fmla="*/ 1801506 h 2306238"/>
                <a:gd name="connsiteX47" fmla="*/ 2332121 w 2332121"/>
                <a:gd name="connsiteY47" fmla="*/ 1641027 h 2306238"/>
                <a:gd name="connsiteX48" fmla="*/ 2169054 w 2332121"/>
                <a:gd name="connsiteY48" fmla="*/ 1483136 h 2306238"/>
                <a:gd name="connsiteX49" fmla="*/ 2176819 w 2332121"/>
                <a:gd name="connsiteY49" fmla="*/ 1729031 h 2306238"/>
                <a:gd name="connsiteX50" fmla="*/ 2169054 w 2332121"/>
                <a:gd name="connsiteY50" fmla="*/ 1729031 h 2306238"/>
                <a:gd name="connsiteX51" fmla="*/ 2106933 w 2332121"/>
                <a:gd name="connsiteY51" fmla="*/ 1700559 h 2306238"/>
                <a:gd name="connsiteX52" fmla="*/ 2083638 w 2332121"/>
                <a:gd name="connsiteY52" fmla="*/ 1643615 h 2306238"/>
                <a:gd name="connsiteX53" fmla="*/ 2101756 w 2332121"/>
                <a:gd name="connsiteY53" fmla="*/ 1591848 h 2306238"/>
                <a:gd name="connsiteX54" fmla="*/ 2169054 w 2332121"/>
                <a:gd name="connsiteY54" fmla="*/ 1558199 h 2306238"/>
                <a:gd name="connsiteX55" fmla="*/ 2169054 w 2332121"/>
                <a:gd name="connsiteY55" fmla="*/ 1558199 h 2306238"/>
                <a:gd name="connsiteX56" fmla="*/ 2254470 w 2332121"/>
                <a:gd name="connsiteY56" fmla="*/ 1643615 h 2306238"/>
                <a:gd name="connsiteX57" fmla="*/ 2176819 w 2332121"/>
                <a:gd name="connsiteY57" fmla="*/ 1729031 h 2306238"/>
                <a:gd name="connsiteX58" fmla="*/ 1027583 w 2332121"/>
                <a:gd name="connsiteY58" fmla="*/ 1729031 h 2306238"/>
                <a:gd name="connsiteX59" fmla="*/ 957697 w 2332121"/>
                <a:gd name="connsiteY59" fmla="*/ 1690206 h 2306238"/>
                <a:gd name="connsiteX60" fmla="*/ 944755 w 2332121"/>
                <a:gd name="connsiteY60" fmla="*/ 1643615 h 2306238"/>
                <a:gd name="connsiteX61" fmla="*/ 949932 w 2332121"/>
                <a:gd name="connsiteY61" fmla="*/ 1615143 h 2306238"/>
                <a:gd name="connsiteX62" fmla="*/ 1030171 w 2332121"/>
                <a:gd name="connsiteY62" fmla="*/ 1558199 h 2306238"/>
                <a:gd name="connsiteX63" fmla="*/ 1032760 w 2332121"/>
                <a:gd name="connsiteY63" fmla="*/ 1558199 h 2306238"/>
                <a:gd name="connsiteX64" fmla="*/ 1037936 w 2332121"/>
                <a:gd name="connsiteY64" fmla="*/ 1558199 h 2306238"/>
                <a:gd name="connsiteX65" fmla="*/ 1100057 w 2332121"/>
                <a:gd name="connsiteY65" fmla="*/ 1591848 h 2306238"/>
                <a:gd name="connsiteX66" fmla="*/ 1102646 w 2332121"/>
                <a:gd name="connsiteY66" fmla="*/ 1594436 h 2306238"/>
                <a:gd name="connsiteX67" fmla="*/ 1118176 w 2332121"/>
                <a:gd name="connsiteY67" fmla="*/ 1641027 h 2306238"/>
                <a:gd name="connsiteX68" fmla="*/ 1100057 w 2332121"/>
                <a:gd name="connsiteY68" fmla="*/ 1695383 h 2306238"/>
                <a:gd name="connsiteX69" fmla="*/ 1027583 w 2332121"/>
                <a:gd name="connsiteY69" fmla="*/ 1729031 h 2306238"/>
                <a:gd name="connsiteX70" fmla="*/ 1027583 w 2332121"/>
                <a:gd name="connsiteY70" fmla="*/ 1729031 h 2306238"/>
                <a:gd name="connsiteX71" fmla="*/ 1974926 w 2332121"/>
                <a:gd name="connsiteY71" fmla="*/ 1144060 h 2306238"/>
                <a:gd name="connsiteX72" fmla="*/ 1959396 w 2332121"/>
                <a:gd name="connsiteY72" fmla="*/ 1193239 h 2306238"/>
                <a:gd name="connsiteX73" fmla="*/ 1894687 w 2332121"/>
                <a:gd name="connsiteY73" fmla="*/ 1229476 h 2306238"/>
                <a:gd name="connsiteX74" fmla="*/ 1892098 w 2332121"/>
                <a:gd name="connsiteY74" fmla="*/ 1229476 h 2306238"/>
                <a:gd name="connsiteX75" fmla="*/ 1822213 w 2332121"/>
                <a:gd name="connsiteY75" fmla="*/ 1193239 h 2306238"/>
                <a:gd name="connsiteX76" fmla="*/ 1819624 w 2332121"/>
                <a:gd name="connsiteY76" fmla="*/ 1188062 h 2306238"/>
                <a:gd name="connsiteX77" fmla="*/ 1806682 w 2332121"/>
                <a:gd name="connsiteY77" fmla="*/ 1144060 h 2306238"/>
                <a:gd name="connsiteX78" fmla="*/ 1811859 w 2332121"/>
                <a:gd name="connsiteY78" fmla="*/ 1118176 h 2306238"/>
                <a:gd name="connsiteX79" fmla="*/ 1814447 w 2332121"/>
                <a:gd name="connsiteY79" fmla="*/ 1112999 h 2306238"/>
                <a:gd name="connsiteX80" fmla="*/ 1894687 w 2332121"/>
                <a:gd name="connsiteY80" fmla="*/ 1056055 h 2306238"/>
                <a:gd name="connsiteX81" fmla="*/ 1910217 w 2332121"/>
                <a:gd name="connsiteY81" fmla="*/ 1058644 h 2306238"/>
                <a:gd name="connsiteX82" fmla="*/ 1969750 w 2332121"/>
                <a:gd name="connsiteY82" fmla="*/ 1102646 h 2306238"/>
                <a:gd name="connsiteX83" fmla="*/ 1974926 w 2332121"/>
                <a:gd name="connsiteY83" fmla="*/ 1144060 h 2306238"/>
                <a:gd name="connsiteX84" fmla="*/ 1395132 w 2332121"/>
                <a:gd name="connsiteY84" fmla="*/ 1144060 h 2306238"/>
                <a:gd name="connsiteX85" fmla="*/ 1382190 w 2332121"/>
                <a:gd name="connsiteY85" fmla="*/ 1188062 h 2306238"/>
                <a:gd name="connsiteX86" fmla="*/ 1379601 w 2332121"/>
                <a:gd name="connsiteY86" fmla="*/ 1193239 h 2306238"/>
                <a:gd name="connsiteX87" fmla="*/ 1312304 w 2332121"/>
                <a:gd name="connsiteY87" fmla="*/ 1229476 h 2306238"/>
                <a:gd name="connsiteX88" fmla="*/ 1309715 w 2332121"/>
                <a:gd name="connsiteY88" fmla="*/ 1229476 h 2306238"/>
                <a:gd name="connsiteX89" fmla="*/ 1307127 w 2332121"/>
                <a:gd name="connsiteY89" fmla="*/ 1229476 h 2306238"/>
                <a:gd name="connsiteX90" fmla="*/ 1242418 w 2332121"/>
                <a:gd name="connsiteY90" fmla="*/ 1198416 h 2306238"/>
                <a:gd name="connsiteX91" fmla="*/ 1239829 w 2332121"/>
                <a:gd name="connsiteY91" fmla="*/ 1195827 h 2306238"/>
                <a:gd name="connsiteX92" fmla="*/ 1221711 w 2332121"/>
                <a:gd name="connsiteY92" fmla="*/ 1144060 h 2306238"/>
                <a:gd name="connsiteX93" fmla="*/ 1232064 w 2332121"/>
                <a:gd name="connsiteY93" fmla="*/ 1102646 h 2306238"/>
                <a:gd name="connsiteX94" fmla="*/ 1234653 w 2332121"/>
                <a:gd name="connsiteY94" fmla="*/ 1097469 h 2306238"/>
                <a:gd name="connsiteX95" fmla="*/ 1294185 w 2332121"/>
                <a:gd name="connsiteY95" fmla="*/ 1058644 h 2306238"/>
                <a:gd name="connsiteX96" fmla="*/ 1299362 w 2332121"/>
                <a:gd name="connsiteY96" fmla="*/ 1058644 h 2306238"/>
                <a:gd name="connsiteX97" fmla="*/ 1307127 w 2332121"/>
                <a:gd name="connsiteY97" fmla="*/ 1058644 h 2306238"/>
                <a:gd name="connsiteX98" fmla="*/ 1387366 w 2332121"/>
                <a:gd name="connsiteY98" fmla="*/ 1115588 h 2306238"/>
                <a:gd name="connsiteX99" fmla="*/ 1389955 w 2332121"/>
                <a:gd name="connsiteY99" fmla="*/ 1120764 h 2306238"/>
                <a:gd name="connsiteX100" fmla="*/ 1395132 w 2332121"/>
                <a:gd name="connsiteY100" fmla="*/ 1144060 h 2306238"/>
                <a:gd name="connsiteX101" fmla="*/ 2174231 w 2332121"/>
                <a:gd name="connsiteY101" fmla="*/ 574618 h 2306238"/>
                <a:gd name="connsiteX102" fmla="*/ 2251882 w 2332121"/>
                <a:gd name="connsiteY102" fmla="*/ 660034 h 2306238"/>
                <a:gd name="connsiteX103" fmla="*/ 2171643 w 2332121"/>
                <a:gd name="connsiteY103" fmla="*/ 745451 h 2306238"/>
                <a:gd name="connsiteX104" fmla="*/ 2166466 w 2332121"/>
                <a:gd name="connsiteY104" fmla="*/ 745451 h 2306238"/>
                <a:gd name="connsiteX105" fmla="*/ 2101756 w 2332121"/>
                <a:gd name="connsiteY105" fmla="*/ 714390 h 2306238"/>
                <a:gd name="connsiteX106" fmla="*/ 2081050 w 2332121"/>
                <a:gd name="connsiteY106" fmla="*/ 660034 h 2306238"/>
                <a:gd name="connsiteX107" fmla="*/ 2104345 w 2332121"/>
                <a:gd name="connsiteY107" fmla="*/ 603090 h 2306238"/>
                <a:gd name="connsiteX108" fmla="*/ 2166466 w 2332121"/>
                <a:gd name="connsiteY108" fmla="*/ 574618 h 2306238"/>
                <a:gd name="connsiteX109" fmla="*/ 2174231 w 2332121"/>
                <a:gd name="connsiteY109" fmla="*/ 574618 h 2306238"/>
                <a:gd name="connsiteX110" fmla="*/ 1804094 w 2332121"/>
                <a:gd name="connsiteY110" fmla="*/ 163067 h 2306238"/>
                <a:gd name="connsiteX111" fmla="*/ 1817036 w 2332121"/>
                <a:gd name="connsiteY111" fmla="*/ 119065 h 2306238"/>
                <a:gd name="connsiteX112" fmla="*/ 1889510 w 2332121"/>
                <a:gd name="connsiteY112" fmla="*/ 77651 h 2306238"/>
                <a:gd name="connsiteX113" fmla="*/ 1974926 w 2332121"/>
                <a:gd name="connsiteY113" fmla="*/ 163067 h 2306238"/>
                <a:gd name="connsiteX114" fmla="*/ 1961985 w 2332121"/>
                <a:gd name="connsiteY114" fmla="*/ 207070 h 2306238"/>
                <a:gd name="connsiteX115" fmla="*/ 1899864 w 2332121"/>
                <a:gd name="connsiteY115" fmla="*/ 248484 h 2306238"/>
                <a:gd name="connsiteX116" fmla="*/ 1889510 w 2332121"/>
                <a:gd name="connsiteY116" fmla="*/ 248484 h 2306238"/>
                <a:gd name="connsiteX117" fmla="*/ 1809271 w 2332121"/>
                <a:gd name="connsiteY117" fmla="*/ 194128 h 2306238"/>
                <a:gd name="connsiteX118" fmla="*/ 1804094 w 2332121"/>
                <a:gd name="connsiteY118" fmla="*/ 163067 h 2306238"/>
                <a:gd name="connsiteX119" fmla="*/ 1224299 w 2332121"/>
                <a:gd name="connsiteY119" fmla="*/ 163067 h 2306238"/>
                <a:gd name="connsiteX120" fmla="*/ 1309715 w 2332121"/>
                <a:gd name="connsiteY120" fmla="*/ 77651 h 2306238"/>
                <a:gd name="connsiteX121" fmla="*/ 1382190 w 2332121"/>
                <a:gd name="connsiteY121" fmla="*/ 119065 h 2306238"/>
                <a:gd name="connsiteX122" fmla="*/ 1395132 w 2332121"/>
                <a:gd name="connsiteY122" fmla="*/ 163067 h 2306238"/>
                <a:gd name="connsiteX123" fmla="*/ 1389955 w 2332121"/>
                <a:gd name="connsiteY123" fmla="*/ 194128 h 2306238"/>
                <a:gd name="connsiteX124" fmla="*/ 1309715 w 2332121"/>
                <a:gd name="connsiteY124" fmla="*/ 248484 h 2306238"/>
                <a:gd name="connsiteX125" fmla="*/ 1304539 w 2332121"/>
                <a:gd name="connsiteY125" fmla="*/ 248484 h 2306238"/>
                <a:gd name="connsiteX126" fmla="*/ 1239829 w 2332121"/>
                <a:gd name="connsiteY126" fmla="*/ 212246 h 2306238"/>
                <a:gd name="connsiteX127" fmla="*/ 1224299 w 2332121"/>
                <a:gd name="connsiteY127" fmla="*/ 163067 h 2306238"/>
                <a:gd name="connsiteX128" fmla="*/ 1265713 w 2332121"/>
                <a:gd name="connsiteY128" fmla="*/ 318370 h 2306238"/>
                <a:gd name="connsiteX129" fmla="*/ 1309715 w 2332121"/>
                <a:gd name="connsiteY129" fmla="*/ 323546 h 2306238"/>
                <a:gd name="connsiteX130" fmla="*/ 1467606 w 2332121"/>
                <a:gd name="connsiteY130" fmla="*/ 194128 h 2306238"/>
                <a:gd name="connsiteX131" fmla="*/ 1734208 w 2332121"/>
                <a:gd name="connsiteY131" fmla="*/ 194128 h 2306238"/>
                <a:gd name="connsiteX132" fmla="*/ 1892098 w 2332121"/>
                <a:gd name="connsiteY132" fmla="*/ 323546 h 2306238"/>
                <a:gd name="connsiteX133" fmla="*/ 1941278 w 2332121"/>
                <a:gd name="connsiteY133" fmla="*/ 315781 h 2306238"/>
                <a:gd name="connsiteX134" fmla="*/ 2068108 w 2332121"/>
                <a:gd name="connsiteY134" fmla="*/ 535793 h 2306238"/>
                <a:gd name="connsiteX135" fmla="*/ 2008575 w 2332121"/>
                <a:gd name="connsiteY135" fmla="*/ 660034 h 2306238"/>
                <a:gd name="connsiteX136" fmla="*/ 2065519 w 2332121"/>
                <a:gd name="connsiteY136" fmla="*/ 781688 h 2306238"/>
                <a:gd name="connsiteX137" fmla="*/ 1941278 w 2332121"/>
                <a:gd name="connsiteY137" fmla="*/ 993934 h 2306238"/>
                <a:gd name="connsiteX138" fmla="*/ 1889510 w 2332121"/>
                <a:gd name="connsiteY138" fmla="*/ 983581 h 2306238"/>
                <a:gd name="connsiteX139" fmla="*/ 1731620 w 2332121"/>
                <a:gd name="connsiteY139" fmla="*/ 1112999 h 2306238"/>
                <a:gd name="connsiteX140" fmla="*/ 1467606 w 2332121"/>
                <a:gd name="connsiteY140" fmla="*/ 1112999 h 2306238"/>
                <a:gd name="connsiteX141" fmla="*/ 1309715 w 2332121"/>
                <a:gd name="connsiteY141" fmla="*/ 983581 h 2306238"/>
                <a:gd name="connsiteX142" fmla="*/ 1263125 w 2332121"/>
                <a:gd name="connsiteY142" fmla="*/ 991346 h 2306238"/>
                <a:gd name="connsiteX143" fmla="*/ 1138883 w 2332121"/>
                <a:gd name="connsiteY143" fmla="*/ 776511 h 2306238"/>
                <a:gd name="connsiteX144" fmla="*/ 1190650 w 2332121"/>
                <a:gd name="connsiteY144" fmla="*/ 660034 h 2306238"/>
                <a:gd name="connsiteX145" fmla="*/ 1136295 w 2332121"/>
                <a:gd name="connsiteY145" fmla="*/ 540969 h 2306238"/>
                <a:gd name="connsiteX146" fmla="*/ 1265713 w 2332121"/>
                <a:gd name="connsiteY146" fmla="*/ 318370 h 2306238"/>
                <a:gd name="connsiteX147" fmla="*/ 1030171 w 2332121"/>
                <a:gd name="connsiteY147" fmla="*/ 574618 h 2306238"/>
                <a:gd name="connsiteX148" fmla="*/ 1030171 w 2332121"/>
                <a:gd name="connsiteY148" fmla="*/ 574618 h 2306238"/>
                <a:gd name="connsiteX149" fmla="*/ 1097469 w 2332121"/>
                <a:gd name="connsiteY149" fmla="*/ 608267 h 2306238"/>
                <a:gd name="connsiteX150" fmla="*/ 1115587 w 2332121"/>
                <a:gd name="connsiteY150" fmla="*/ 660034 h 2306238"/>
                <a:gd name="connsiteX151" fmla="*/ 1100057 w 2332121"/>
                <a:gd name="connsiteY151" fmla="*/ 709213 h 2306238"/>
                <a:gd name="connsiteX152" fmla="*/ 1097469 w 2332121"/>
                <a:gd name="connsiteY152" fmla="*/ 711802 h 2306238"/>
                <a:gd name="connsiteX153" fmla="*/ 1035348 w 2332121"/>
                <a:gd name="connsiteY153" fmla="*/ 745451 h 2306238"/>
                <a:gd name="connsiteX154" fmla="*/ 1030171 w 2332121"/>
                <a:gd name="connsiteY154" fmla="*/ 745451 h 2306238"/>
                <a:gd name="connsiteX155" fmla="*/ 1030171 w 2332121"/>
                <a:gd name="connsiteY155" fmla="*/ 745451 h 2306238"/>
                <a:gd name="connsiteX156" fmla="*/ 949932 w 2332121"/>
                <a:gd name="connsiteY156" fmla="*/ 691095 h 2306238"/>
                <a:gd name="connsiteX157" fmla="*/ 944755 w 2332121"/>
                <a:gd name="connsiteY157" fmla="*/ 660034 h 2306238"/>
                <a:gd name="connsiteX158" fmla="*/ 957697 w 2332121"/>
                <a:gd name="connsiteY158" fmla="*/ 616032 h 2306238"/>
                <a:gd name="connsiteX159" fmla="*/ 1030171 w 2332121"/>
                <a:gd name="connsiteY159" fmla="*/ 574618 h 2306238"/>
                <a:gd name="connsiteX160" fmla="*/ 359783 w 2332121"/>
                <a:gd name="connsiteY160" fmla="*/ 660034 h 2306238"/>
                <a:gd name="connsiteX161" fmla="*/ 445200 w 2332121"/>
                <a:gd name="connsiteY161" fmla="*/ 574618 h 2306238"/>
                <a:gd name="connsiteX162" fmla="*/ 517674 w 2332121"/>
                <a:gd name="connsiteY162" fmla="*/ 616032 h 2306238"/>
                <a:gd name="connsiteX163" fmla="*/ 530616 w 2332121"/>
                <a:gd name="connsiteY163" fmla="*/ 660034 h 2306238"/>
                <a:gd name="connsiteX164" fmla="*/ 525439 w 2332121"/>
                <a:gd name="connsiteY164" fmla="*/ 691095 h 2306238"/>
                <a:gd name="connsiteX165" fmla="*/ 445200 w 2332121"/>
                <a:gd name="connsiteY165" fmla="*/ 745451 h 2306238"/>
                <a:gd name="connsiteX166" fmla="*/ 434846 w 2332121"/>
                <a:gd name="connsiteY166" fmla="*/ 745451 h 2306238"/>
                <a:gd name="connsiteX167" fmla="*/ 372725 w 2332121"/>
                <a:gd name="connsiteY167" fmla="*/ 704037 h 2306238"/>
                <a:gd name="connsiteX168" fmla="*/ 359783 w 2332121"/>
                <a:gd name="connsiteY168" fmla="*/ 660034 h 2306238"/>
                <a:gd name="connsiteX169" fmla="*/ 160479 w 2332121"/>
                <a:gd name="connsiteY169" fmla="*/ 1239829 h 2306238"/>
                <a:gd name="connsiteX170" fmla="*/ 75063 w 2332121"/>
                <a:gd name="connsiteY170" fmla="*/ 1154413 h 2306238"/>
                <a:gd name="connsiteX171" fmla="*/ 160479 w 2332121"/>
                <a:gd name="connsiteY171" fmla="*/ 1068997 h 2306238"/>
                <a:gd name="connsiteX172" fmla="*/ 160479 w 2332121"/>
                <a:gd name="connsiteY172" fmla="*/ 1068997 h 2306238"/>
                <a:gd name="connsiteX173" fmla="*/ 227777 w 2332121"/>
                <a:gd name="connsiteY173" fmla="*/ 1102646 h 2306238"/>
                <a:gd name="connsiteX174" fmla="*/ 245895 w 2332121"/>
                <a:gd name="connsiteY174" fmla="*/ 1154413 h 2306238"/>
                <a:gd name="connsiteX175" fmla="*/ 227777 w 2332121"/>
                <a:gd name="connsiteY175" fmla="*/ 1206181 h 2306238"/>
                <a:gd name="connsiteX176" fmla="*/ 160479 w 2332121"/>
                <a:gd name="connsiteY176" fmla="*/ 1239829 h 2306238"/>
                <a:gd name="connsiteX177" fmla="*/ 160479 w 2332121"/>
                <a:gd name="connsiteY177" fmla="*/ 1239829 h 2306238"/>
                <a:gd name="connsiteX178" fmla="*/ 266602 w 2332121"/>
                <a:gd name="connsiteY178" fmla="*/ 1273478 h 2306238"/>
                <a:gd name="connsiteX179" fmla="*/ 320958 w 2332121"/>
                <a:gd name="connsiteY179" fmla="*/ 1154413 h 2306238"/>
                <a:gd name="connsiteX180" fmla="*/ 266602 w 2332121"/>
                <a:gd name="connsiteY180" fmla="*/ 1035348 h 2306238"/>
                <a:gd name="connsiteX181" fmla="*/ 396021 w 2332121"/>
                <a:gd name="connsiteY181" fmla="*/ 812748 h 2306238"/>
                <a:gd name="connsiteX182" fmla="*/ 445200 w 2332121"/>
                <a:gd name="connsiteY182" fmla="*/ 820513 h 2306238"/>
                <a:gd name="connsiteX183" fmla="*/ 603090 w 2332121"/>
                <a:gd name="connsiteY183" fmla="*/ 691095 h 2306238"/>
                <a:gd name="connsiteX184" fmla="*/ 874869 w 2332121"/>
                <a:gd name="connsiteY184" fmla="*/ 691095 h 2306238"/>
                <a:gd name="connsiteX185" fmla="*/ 1032760 w 2332121"/>
                <a:gd name="connsiteY185" fmla="*/ 820513 h 2306238"/>
                <a:gd name="connsiteX186" fmla="*/ 1071585 w 2332121"/>
                <a:gd name="connsiteY186" fmla="*/ 815337 h 2306238"/>
                <a:gd name="connsiteX187" fmla="*/ 1195827 w 2332121"/>
                <a:gd name="connsiteY187" fmla="*/ 1032760 h 2306238"/>
                <a:gd name="connsiteX188" fmla="*/ 1149236 w 2332121"/>
                <a:gd name="connsiteY188" fmla="*/ 1144060 h 2306238"/>
                <a:gd name="connsiteX189" fmla="*/ 1201004 w 2332121"/>
                <a:gd name="connsiteY189" fmla="*/ 1263125 h 2306238"/>
                <a:gd name="connsiteX190" fmla="*/ 1068997 w 2332121"/>
                <a:gd name="connsiteY190" fmla="*/ 1490901 h 2306238"/>
                <a:gd name="connsiteX191" fmla="*/ 1027583 w 2332121"/>
                <a:gd name="connsiteY191" fmla="*/ 1485725 h 2306238"/>
                <a:gd name="connsiteX192" fmla="*/ 869692 w 2332121"/>
                <a:gd name="connsiteY192" fmla="*/ 1617732 h 2306238"/>
                <a:gd name="connsiteX193" fmla="*/ 603090 w 2332121"/>
                <a:gd name="connsiteY193" fmla="*/ 1617732 h 2306238"/>
                <a:gd name="connsiteX194" fmla="*/ 445200 w 2332121"/>
                <a:gd name="connsiteY194" fmla="*/ 1485725 h 2306238"/>
                <a:gd name="connsiteX195" fmla="*/ 393432 w 2332121"/>
                <a:gd name="connsiteY195" fmla="*/ 1493490 h 2306238"/>
                <a:gd name="connsiteX196" fmla="*/ 266602 w 2332121"/>
                <a:gd name="connsiteY196" fmla="*/ 1273478 h 2306238"/>
                <a:gd name="connsiteX197" fmla="*/ 530616 w 2332121"/>
                <a:gd name="connsiteY197" fmla="*/ 1643615 h 2306238"/>
                <a:gd name="connsiteX198" fmla="*/ 517674 w 2332121"/>
                <a:gd name="connsiteY198" fmla="*/ 1690206 h 2306238"/>
                <a:gd name="connsiteX199" fmla="*/ 445200 w 2332121"/>
                <a:gd name="connsiteY199" fmla="*/ 1729031 h 2306238"/>
                <a:gd name="connsiteX200" fmla="*/ 359783 w 2332121"/>
                <a:gd name="connsiteY200" fmla="*/ 1643615 h 2306238"/>
                <a:gd name="connsiteX201" fmla="*/ 370137 w 2332121"/>
                <a:gd name="connsiteY201" fmla="*/ 1602201 h 2306238"/>
                <a:gd name="connsiteX202" fmla="*/ 432258 w 2332121"/>
                <a:gd name="connsiteY202" fmla="*/ 1558199 h 2306238"/>
                <a:gd name="connsiteX203" fmla="*/ 445200 w 2332121"/>
                <a:gd name="connsiteY203" fmla="*/ 1558199 h 2306238"/>
                <a:gd name="connsiteX204" fmla="*/ 525439 w 2332121"/>
                <a:gd name="connsiteY204" fmla="*/ 1615143 h 2306238"/>
                <a:gd name="connsiteX205" fmla="*/ 530616 w 2332121"/>
                <a:gd name="connsiteY205" fmla="*/ 1643615 h 2306238"/>
                <a:gd name="connsiteX206" fmla="*/ 1395132 w 2332121"/>
                <a:gd name="connsiteY206" fmla="*/ 2145759 h 2306238"/>
                <a:gd name="connsiteX207" fmla="*/ 1384778 w 2332121"/>
                <a:gd name="connsiteY207" fmla="*/ 2187173 h 2306238"/>
                <a:gd name="connsiteX208" fmla="*/ 1309715 w 2332121"/>
                <a:gd name="connsiteY208" fmla="*/ 2231175 h 2306238"/>
                <a:gd name="connsiteX209" fmla="*/ 1224299 w 2332121"/>
                <a:gd name="connsiteY209" fmla="*/ 2145759 h 2306238"/>
                <a:gd name="connsiteX210" fmla="*/ 1239829 w 2332121"/>
                <a:gd name="connsiteY210" fmla="*/ 2096580 h 2306238"/>
                <a:gd name="connsiteX211" fmla="*/ 1304539 w 2332121"/>
                <a:gd name="connsiteY211" fmla="*/ 2060343 h 2306238"/>
                <a:gd name="connsiteX212" fmla="*/ 1309715 w 2332121"/>
                <a:gd name="connsiteY212" fmla="*/ 2060343 h 2306238"/>
                <a:gd name="connsiteX213" fmla="*/ 1387366 w 2332121"/>
                <a:gd name="connsiteY213" fmla="*/ 2112110 h 2306238"/>
                <a:gd name="connsiteX214" fmla="*/ 1395132 w 2332121"/>
                <a:gd name="connsiteY214" fmla="*/ 2145759 h 2306238"/>
                <a:gd name="connsiteX215" fmla="*/ 1974926 w 2332121"/>
                <a:gd name="connsiteY215" fmla="*/ 2145759 h 2306238"/>
                <a:gd name="connsiteX216" fmla="*/ 1889510 w 2332121"/>
                <a:gd name="connsiteY216" fmla="*/ 2231175 h 2306238"/>
                <a:gd name="connsiteX217" fmla="*/ 1814447 w 2332121"/>
                <a:gd name="connsiteY217" fmla="*/ 2187173 h 2306238"/>
                <a:gd name="connsiteX218" fmla="*/ 1804094 w 2332121"/>
                <a:gd name="connsiteY218" fmla="*/ 2145759 h 2306238"/>
                <a:gd name="connsiteX219" fmla="*/ 1811859 w 2332121"/>
                <a:gd name="connsiteY219" fmla="*/ 2112110 h 2306238"/>
                <a:gd name="connsiteX220" fmla="*/ 1889510 w 2332121"/>
                <a:gd name="connsiteY220" fmla="*/ 2060343 h 2306238"/>
                <a:gd name="connsiteX221" fmla="*/ 1899864 w 2332121"/>
                <a:gd name="connsiteY221" fmla="*/ 2060343 h 2306238"/>
                <a:gd name="connsiteX222" fmla="*/ 1961985 w 2332121"/>
                <a:gd name="connsiteY222" fmla="*/ 2101757 h 2306238"/>
                <a:gd name="connsiteX223" fmla="*/ 1974926 w 2332121"/>
                <a:gd name="connsiteY223" fmla="*/ 2145759 h 2306238"/>
                <a:gd name="connsiteX224" fmla="*/ 1938689 w 2332121"/>
                <a:gd name="connsiteY224" fmla="*/ 1993045 h 2306238"/>
                <a:gd name="connsiteX225" fmla="*/ 1889510 w 2332121"/>
                <a:gd name="connsiteY225" fmla="*/ 1985280 h 2306238"/>
                <a:gd name="connsiteX226" fmla="*/ 1731620 w 2332121"/>
                <a:gd name="connsiteY226" fmla="*/ 2112110 h 2306238"/>
                <a:gd name="connsiteX227" fmla="*/ 1465017 w 2332121"/>
                <a:gd name="connsiteY227" fmla="*/ 2112110 h 2306238"/>
                <a:gd name="connsiteX228" fmla="*/ 1307127 w 2332121"/>
                <a:gd name="connsiteY228" fmla="*/ 1985280 h 2306238"/>
                <a:gd name="connsiteX229" fmla="*/ 1263125 w 2332121"/>
                <a:gd name="connsiteY229" fmla="*/ 1990457 h 2306238"/>
                <a:gd name="connsiteX230" fmla="*/ 1131118 w 2332121"/>
                <a:gd name="connsiteY230" fmla="*/ 1762680 h 2306238"/>
                <a:gd name="connsiteX231" fmla="*/ 1185474 w 2332121"/>
                <a:gd name="connsiteY231" fmla="*/ 1641027 h 2306238"/>
                <a:gd name="connsiteX232" fmla="*/ 1136295 w 2332121"/>
                <a:gd name="connsiteY232" fmla="*/ 1524550 h 2306238"/>
                <a:gd name="connsiteX233" fmla="*/ 1268301 w 2332121"/>
                <a:gd name="connsiteY233" fmla="*/ 1296774 h 2306238"/>
                <a:gd name="connsiteX234" fmla="*/ 1307127 w 2332121"/>
                <a:gd name="connsiteY234" fmla="*/ 1301950 h 2306238"/>
                <a:gd name="connsiteX235" fmla="*/ 1459841 w 2332121"/>
                <a:gd name="connsiteY235" fmla="*/ 1190650 h 2306238"/>
                <a:gd name="connsiteX236" fmla="*/ 1734208 w 2332121"/>
                <a:gd name="connsiteY236" fmla="*/ 1190650 h 2306238"/>
                <a:gd name="connsiteX237" fmla="*/ 1886922 w 2332121"/>
                <a:gd name="connsiteY237" fmla="*/ 1301950 h 2306238"/>
                <a:gd name="connsiteX238" fmla="*/ 1930924 w 2332121"/>
                <a:gd name="connsiteY238" fmla="*/ 1296774 h 2306238"/>
                <a:gd name="connsiteX239" fmla="*/ 2062931 w 2332121"/>
                <a:gd name="connsiteY239" fmla="*/ 1524550 h 2306238"/>
                <a:gd name="connsiteX240" fmla="*/ 2008575 w 2332121"/>
                <a:gd name="connsiteY240" fmla="*/ 1643615 h 2306238"/>
                <a:gd name="connsiteX241" fmla="*/ 2068108 w 2332121"/>
                <a:gd name="connsiteY241" fmla="*/ 1767857 h 2306238"/>
                <a:gd name="connsiteX242" fmla="*/ 1938689 w 2332121"/>
                <a:gd name="connsiteY242" fmla="*/ 1993045 h 230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Lst>
              <a:rect l="l" t="t" r="r" b="b"/>
              <a:pathLst>
                <a:path w="2332121" h="2306238">
                  <a:moveTo>
                    <a:pt x="2169054" y="1483136"/>
                  </a:moveTo>
                  <a:cubicBezTo>
                    <a:pt x="2156112" y="1483136"/>
                    <a:pt x="2140582" y="1485725"/>
                    <a:pt x="2127640" y="1488313"/>
                  </a:cubicBezTo>
                  <a:lnTo>
                    <a:pt x="1995633" y="1260536"/>
                  </a:lnTo>
                  <a:cubicBezTo>
                    <a:pt x="2026694" y="1232064"/>
                    <a:pt x="2047401" y="1190650"/>
                    <a:pt x="2047401" y="1144060"/>
                  </a:cubicBezTo>
                  <a:cubicBezTo>
                    <a:pt x="2047401" y="1100058"/>
                    <a:pt x="2029282" y="1061232"/>
                    <a:pt x="2003398" y="1032760"/>
                  </a:cubicBezTo>
                  <a:lnTo>
                    <a:pt x="2127640" y="815337"/>
                  </a:lnTo>
                  <a:cubicBezTo>
                    <a:pt x="2140582" y="817925"/>
                    <a:pt x="2150936" y="820513"/>
                    <a:pt x="2163877" y="820513"/>
                  </a:cubicBezTo>
                  <a:cubicBezTo>
                    <a:pt x="2251882" y="820513"/>
                    <a:pt x="2324356" y="748039"/>
                    <a:pt x="2324356" y="660034"/>
                  </a:cubicBezTo>
                  <a:cubicBezTo>
                    <a:pt x="2324356" y="572030"/>
                    <a:pt x="2251882" y="499556"/>
                    <a:pt x="2163877" y="499556"/>
                  </a:cubicBezTo>
                  <a:cubicBezTo>
                    <a:pt x="2153524" y="499556"/>
                    <a:pt x="2140582" y="499556"/>
                    <a:pt x="2130229" y="502144"/>
                  </a:cubicBezTo>
                  <a:lnTo>
                    <a:pt x="1998222" y="274367"/>
                  </a:lnTo>
                  <a:cubicBezTo>
                    <a:pt x="2026694" y="245895"/>
                    <a:pt x="2044812" y="204481"/>
                    <a:pt x="2044812" y="160479"/>
                  </a:cubicBezTo>
                  <a:cubicBezTo>
                    <a:pt x="2044812" y="72474"/>
                    <a:pt x="1972338" y="0"/>
                    <a:pt x="1884334" y="0"/>
                  </a:cubicBezTo>
                  <a:cubicBezTo>
                    <a:pt x="1811859" y="0"/>
                    <a:pt x="1749738" y="49179"/>
                    <a:pt x="1731620" y="116477"/>
                  </a:cubicBezTo>
                  <a:lnTo>
                    <a:pt x="1462429" y="116477"/>
                  </a:lnTo>
                  <a:cubicBezTo>
                    <a:pt x="1444311" y="49179"/>
                    <a:pt x="1382190" y="0"/>
                    <a:pt x="1309715" y="0"/>
                  </a:cubicBezTo>
                  <a:cubicBezTo>
                    <a:pt x="1221711" y="0"/>
                    <a:pt x="1149236" y="72474"/>
                    <a:pt x="1149236" y="160479"/>
                  </a:cubicBezTo>
                  <a:cubicBezTo>
                    <a:pt x="1149236" y="207070"/>
                    <a:pt x="1169943" y="248484"/>
                    <a:pt x="1201004" y="276956"/>
                  </a:cubicBezTo>
                  <a:lnTo>
                    <a:pt x="1071585" y="502144"/>
                  </a:lnTo>
                  <a:cubicBezTo>
                    <a:pt x="1058643" y="499556"/>
                    <a:pt x="1045702" y="496967"/>
                    <a:pt x="1030171" y="496967"/>
                  </a:cubicBezTo>
                  <a:cubicBezTo>
                    <a:pt x="957697" y="496967"/>
                    <a:pt x="895576" y="546146"/>
                    <a:pt x="877458" y="613444"/>
                  </a:cubicBezTo>
                  <a:lnTo>
                    <a:pt x="597914" y="613444"/>
                  </a:lnTo>
                  <a:cubicBezTo>
                    <a:pt x="579795" y="546146"/>
                    <a:pt x="517674" y="496967"/>
                    <a:pt x="445200" y="496967"/>
                  </a:cubicBezTo>
                  <a:cubicBezTo>
                    <a:pt x="357195" y="496967"/>
                    <a:pt x="284721" y="569442"/>
                    <a:pt x="284721" y="657446"/>
                  </a:cubicBezTo>
                  <a:cubicBezTo>
                    <a:pt x="284721" y="701448"/>
                    <a:pt x="302839" y="740274"/>
                    <a:pt x="331311" y="771334"/>
                  </a:cubicBezTo>
                  <a:lnTo>
                    <a:pt x="201893" y="996523"/>
                  </a:lnTo>
                  <a:cubicBezTo>
                    <a:pt x="188951" y="993934"/>
                    <a:pt x="176009" y="991346"/>
                    <a:pt x="160479" y="991346"/>
                  </a:cubicBezTo>
                  <a:cubicBezTo>
                    <a:pt x="72474" y="993934"/>
                    <a:pt x="0" y="1066409"/>
                    <a:pt x="0" y="1154413"/>
                  </a:cubicBezTo>
                  <a:cubicBezTo>
                    <a:pt x="0" y="1242418"/>
                    <a:pt x="72474" y="1314892"/>
                    <a:pt x="160479" y="1314892"/>
                  </a:cubicBezTo>
                  <a:cubicBezTo>
                    <a:pt x="173421" y="1314892"/>
                    <a:pt x="188951" y="1312304"/>
                    <a:pt x="201893" y="1309715"/>
                  </a:cubicBezTo>
                  <a:lnTo>
                    <a:pt x="331311" y="1532315"/>
                  </a:lnTo>
                  <a:cubicBezTo>
                    <a:pt x="302839" y="1560787"/>
                    <a:pt x="284721" y="1599613"/>
                    <a:pt x="284721" y="1643615"/>
                  </a:cubicBezTo>
                  <a:cubicBezTo>
                    <a:pt x="284721" y="1731620"/>
                    <a:pt x="357195" y="1804094"/>
                    <a:pt x="445200" y="1804094"/>
                  </a:cubicBezTo>
                  <a:cubicBezTo>
                    <a:pt x="517674" y="1804094"/>
                    <a:pt x="577207" y="1757504"/>
                    <a:pt x="597914" y="1690206"/>
                  </a:cubicBezTo>
                  <a:lnTo>
                    <a:pt x="877458" y="1690206"/>
                  </a:lnTo>
                  <a:cubicBezTo>
                    <a:pt x="898164" y="1754915"/>
                    <a:pt x="957697" y="1804094"/>
                    <a:pt x="1030171" y="1804094"/>
                  </a:cubicBezTo>
                  <a:cubicBezTo>
                    <a:pt x="1043113" y="1804094"/>
                    <a:pt x="1056055" y="1801506"/>
                    <a:pt x="1068997" y="1798918"/>
                  </a:cubicBezTo>
                  <a:lnTo>
                    <a:pt x="1201004" y="2029283"/>
                  </a:lnTo>
                  <a:cubicBezTo>
                    <a:pt x="1169943" y="2057755"/>
                    <a:pt x="1149236" y="2099169"/>
                    <a:pt x="1149236" y="2145759"/>
                  </a:cubicBezTo>
                  <a:cubicBezTo>
                    <a:pt x="1149236" y="2233764"/>
                    <a:pt x="1221711" y="2306238"/>
                    <a:pt x="1309715" y="2306238"/>
                  </a:cubicBezTo>
                  <a:cubicBezTo>
                    <a:pt x="1382190" y="2306238"/>
                    <a:pt x="1444311" y="2257059"/>
                    <a:pt x="1465017" y="2187173"/>
                  </a:cubicBezTo>
                  <a:lnTo>
                    <a:pt x="1734208" y="2187173"/>
                  </a:lnTo>
                  <a:cubicBezTo>
                    <a:pt x="1752326" y="2254471"/>
                    <a:pt x="1814447" y="2306238"/>
                    <a:pt x="1889510" y="2306238"/>
                  </a:cubicBezTo>
                  <a:cubicBezTo>
                    <a:pt x="1977515" y="2306238"/>
                    <a:pt x="2049989" y="2233764"/>
                    <a:pt x="2049989" y="2145759"/>
                  </a:cubicBezTo>
                  <a:cubicBezTo>
                    <a:pt x="2049989" y="2101757"/>
                    <a:pt x="2031871" y="2060343"/>
                    <a:pt x="2003398" y="2031871"/>
                  </a:cubicBezTo>
                  <a:lnTo>
                    <a:pt x="2137994" y="1798918"/>
                  </a:lnTo>
                  <a:cubicBezTo>
                    <a:pt x="2148347" y="1801506"/>
                    <a:pt x="2161289" y="1801506"/>
                    <a:pt x="2171643" y="1801506"/>
                  </a:cubicBezTo>
                  <a:cubicBezTo>
                    <a:pt x="2259647" y="1801506"/>
                    <a:pt x="2332121" y="1729031"/>
                    <a:pt x="2332121" y="1641027"/>
                  </a:cubicBezTo>
                  <a:cubicBezTo>
                    <a:pt x="2329533" y="1555611"/>
                    <a:pt x="2257059" y="1483136"/>
                    <a:pt x="2169054" y="1483136"/>
                  </a:cubicBezTo>
                  <a:close/>
                  <a:moveTo>
                    <a:pt x="2176819" y="1729031"/>
                  </a:moveTo>
                  <a:cubicBezTo>
                    <a:pt x="2174231" y="1729031"/>
                    <a:pt x="2171643" y="1729031"/>
                    <a:pt x="2169054" y="1729031"/>
                  </a:cubicBezTo>
                  <a:cubicBezTo>
                    <a:pt x="2143171" y="1729031"/>
                    <a:pt x="2122464" y="1718678"/>
                    <a:pt x="2106933" y="1700559"/>
                  </a:cubicBezTo>
                  <a:cubicBezTo>
                    <a:pt x="2093991" y="1685029"/>
                    <a:pt x="2083638" y="1664322"/>
                    <a:pt x="2083638" y="1643615"/>
                  </a:cubicBezTo>
                  <a:cubicBezTo>
                    <a:pt x="2083638" y="1622908"/>
                    <a:pt x="2091403" y="1607378"/>
                    <a:pt x="2101756" y="1591848"/>
                  </a:cubicBezTo>
                  <a:cubicBezTo>
                    <a:pt x="2117287" y="1571141"/>
                    <a:pt x="2140582" y="1558199"/>
                    <a:pt x="2169054" y="1558199"/>
                  </a:cubicBezTo>
                  <a:cubicBezTo>
                    <a:pt x="2169054" y="1558199"/>
                    <a:pt x="2169054" y="1558199"/>
                    <a:pt x="2169054" y="1558199"/>
                  </a:cubicBezTo>
                  <a:cubicBezTo>
                    <a:pt x="2215645" y="1558199"/>
                    <a:pt x="2254470" y="1597025"/>
                    <a:pt x="2254470" y="1643615"/>
                  </a:cubicBezTo>
                  <a:cubicBezTo>
                    <a:pt x="2254470" y="1687618"/>
                    <a:pt x="2220822" y="1723855"/>
                    <a:pt x="2176819" y="1729031"/>
                  </a:cubicBezTo>
                  <a:close/>
                  <a:moveTo>
                    <a:pt x="1027583" y="1729031"/>
                  </a:moveTo>
                  <a:cubicBezTo>
                    <a:pt x="999111" y="1729031"/>
                    <a:pt x="973227" y="1713501"/>
                    <a:pt x="957697" y="1690206"/>
                  </a:cubicBezTo>
                  <a:cubicBezTo>
                    <a:pt x="949932" y="1677264"/>
                    <a:pt x="944755" y="1661734"/>
                    <a:pt x="944755" y="1643615"/>
                  </a:cubicBezTo>
                  <a:cubicBezTo>
                    <a:pt x="944755" y="1633262"/>
                    <a:pt x="947343" y="1625497"/>
                    <a:pt x="949932" y="1615143"/>
                  </a:cubicBezTo>
                  <a:cubicBezTo>
                    <a:pt x="960285" y="1581494"/>
                    <a:pt x="993934" y="1558199"/>
                    <a:pt x="1030171" y="1558199"/>
                  </a:cubicBezTo>
                  <a:cubicBezTo>
                    <a:pt x="1030171" y="1558199"/>
                    <a:pt x="1030171" y="1558199"/>
                    <a:pt x="1032760" y="1558199"/>
                  </a:cubicBezTo>
                  <a:cubicBezTo>
                    <a:pt x="1035348" y="1558199"/>
                    <a:pt x="1035348" y="1558199"/>
                    <a:pt x="1037936" y="1558199"/>
                  </a:cubicBezTo>
                  <a:cubicBezTo>
                    <a:pt x="1063820" y="1560787"/>
                    <a:pt x="1084527" y="1573729"/>
                    <a:pt x="1100057" y="1591848"/>
                  </a:cubicBezTo>
                  <a:cubicBezTo>
                    <a:pt x="1100057" y="1591848"/>
                    <a:pt x="1102646" y="1594436"/>
                    <a:pt x="1102646" y="1594436"/>
                  </a:cubicBezTo>
                  <a:cubicBezTo>
                    <a:pt x="1112999" y="1607378"/>
                    <a:pt x="1118176" y="1625497"/>
                    <a:pt x="1118176" y="1641027"/>
                  </a:cubicBezTo>
                  <a:cubicBezTo>
                    <a:pt x="1118176" y="1661734"/>
                    <a:pt x="1110411" y="1679853"/>
                    <a:pt x="1100057" y="1695383"/>
                  </a:cubicBezTo>
                  <a:cubicBezTo>
                    <a:pt x="1079350" y="1716090"/>
                    <a:pt x="1056055" y="1729031"/>
                    <a:pt x="1027583" y="1729031"/>
                  </a:cubicBezTo>
                  <a:cubicBezTo>
                    <a:pt x="1027583" y="1729031"/>
                    <a:pt x="1027583" y="1729031"/>
                    <a:pt x="1027583" y="1729031"/>
                  </a:cubicBezTo>
                  <a:close/>
                  <a:moveTo>
                    <a:pt x="1974926" y="1144060"/>
                  </a:moveTo>
                  <a:cubicBezTo>
                    <a:pt x="1974926" y="1162178"/>
                    <a:pt x="1969750" y="1180297"/>
                    <a:pt x="1959396" y="1193239"/>
                  </a:cubicBezTo>
                  <a:cubicBezTo>
                    <a:pt x="1943866" y="1213946"/>
                    <a:pt x="1920571" y="1226888"/>
                    <a:pt x="1894687" y="1229476"/>
                  </a:cubicBezTo>
                  <a:cubicBezTo>
                    <a:pt x="1894687" y="1229476"/>
                    <a:pt x="1892098" y="1229476"/>
                    <a:pt x="1892098" y="1229476"/>
                  </a:cubicBezTo>
                  <a:cubicBezTo>
                    <a:pt x="1863626" y="1229476"/>
                    <a:pt x="1837743" y="1216534"/>
                    <a:pt x="1822213" y="1193239"/>
                  </a:cubicBezTo>
                  <a:cubicBezTo>
                    <a:pt x="1822213" y="1190650"/>
                    <a:pt x="1819624" y="1190650"/>
                    <a:pt x="1819624" y="1188062"/>
                  </a:cubicBezTo>
                  <a:cubicBezTo>
                    <a:pt x="1811859" y="1175120"/>
                    <a:pt x="1806682" y="1159590"/>
                    <a:pt x="1806682" y="1144060"/>
                  </a:cubicBezTo>
                  <a:cubicBezTo>
                    <a:pt x="1806682" y="1136295"/>
                    <a:pt x="1809271" y="1125941"/>
                    <a:pt x="1811859" y="1118176"/>
                  </a:cubicBezTo>
                  <a:cubicBezTo>
                    <a:pt x="1811859" y="1115588"/>
                    <a:pt x="1811859" y="1115588"/>
                    <a:pt x="1814447" y="1112999"/>
                  </a:cubicBezTo>
                  <a:cubicBezTo>
                    <a:pt x="1827389" y="1079350"/>
                    <a:pt x="1858450" y="1056055"/>
                    <a:pt x="1894687" y="1056055"/>
                  </a:cubicBezTo>
                  <a:cubicBezTo>
                    <a:pt x="1899864" y="1056055"/>
                    <a:pt x="1905040" y="1056055"/>
                    <a:pt x="1910217" y="1058644"/>
                  </a:cubicBezTo>
                  <a:cubicBezTo>
                    <a:pt x="1936101" y="1063820"/>
                    <a:pt x="1959396" y="1079350"/>
                    <a:pt x="1969750" y="1102646"/>
                  </a:cubicBezTo>
                  <a:cubicBezTo>
                    <a:pt x="1969750" y="1115588"/>
                    <a:pt x="1974926" y="1128530"/>
                    <a:pt x="1974926" y="1144060"/>
                  </a:cubicBezTo>
                  <a:close/>
                  <a:moveTo>
                    <a:pt x="1395132" y="1144060"/>
                  </a:moveTo>
                  <a:cubicBezTo>
                    <a:pt x="1395132" y="1159590"/>
                    <a:pt x="1389955" y="1175120"/>
                    <a:pt x="1382190" y="1188062"/>
                  </a:cubicBezTo>
                  <a:cubicBezTo>
                    <a:pt x="1382190" y="1190650"/>
                    <a:pt x="1379601" y="1190650"/>
                    <a:pt x="1379601" y="1193239"/>
                  </a:cubicBezTo>
                  <a:cubicBezTo>
                    <a:pt x="1364071" y="1213946"/>
                    <a:pt x="1340776" y="1226888"/>
                    <a:pt x="1312304" y="1229476"/>
                  </a:cubicBezTo>
                  <a:cubicBezTo>
                    <a:pt x="1312304" y="1229476"/>
                    <a:pt x="1309715" y="1229476"/>
                    <a:pt x="1309715" y="1229476"/>
                  </a:cubicBezTo>
                  <a:cubicBezTo>
                    <a:pt x="1309715" y="1229476"/>
                    <a:pt x="1309715" y="1229476"/>
                    <a:pt x="1307127" y="1229476"/>
                  </a:cubicBezTo>
                  <a:cubicBezTo>
                    <a:pt x="1281243" y="1229476"/>
                    <a:pt x="1257948" y="1216534"/>
                    <a:pt x="1242418" y="1198416"/>
                  </a:cubicBezTo>
                  <a:cubicBezTo>
                    <a:pt x="1242418" y="1198416"/>
                    <a:pt x="1239829" y="1195827"/>
                    <a:pt x="1239829" y="1195827"/>
                  </a:cubicBezTo>
                  <a:cubicBezTo>
                    <a:pt x="1229476" y="1180297"/>
                    <a:pt x="1221711" y="1164767"/>
                    <a:pt x="1221711" y="1144060"/>
                  </a:cubicBezTo>
                  <a:cubicBezTo>
                    <a:pt x="1221711" y="1128530"/>
                    <a:pt x="1226887" y="1115588"/>
                    <a:pt x="1232064" y="1102646"/>
                  </a:cubicBezTo>
                  <a:cubicBezTo>
                    <a:pt x="1232064" y="1100058"/>
                    <a:pt x="1234653" y="1100058"/>
                    <a:pt x="1234653" y="1097469"/>
                  </a:cubicBezTo>
                  <a:cubicBezTo>
                    <a:pt x="1247594" y="1076762"/>
                    <a:pt x="1268301" y="1063820"/>
                    <a:pt x="1294185" y="1058644"/>
                  </a:cubicBezTo>
                  <a:cubicBezTo>
                    <a:pt x="1296773" y="1058644"/>
                    <a:pt x="1296773" y="1058644"/>
                    <a:pt x="1299362" y="1058644"/>
                  </a:cubicBezTo>
                  <a:cubicBezTo>
                    <a:pt x="1301950" y="1058644"/>
                    <a:pt x="1304539" y="1058644"/>
                    <a:pt x="1307127" y="1058644"/>
                  </a:cubicBezTo>
                  <a:cubicBezTo>
                    <a:pt x="1343364" y="1058644"/>
                    <a:pt x="1374424" y="1081939"/>
                    <a:pt x="1387366" y="1115588"/>
                  </a:cubicBezTo>
                  <a:cubicBezTo>
                    <a:pt x="1387366" y="1118176"/>
                    <a:pt x="1387366" y="1118176"/>
                    <a:pt x="1389955" y="1120764"/>
                  </a:cubicBezTo>
                  <a:cubicBezTo>
                    <a:pt x="1392543" y="1125941"/>
                    <a:pt x="1395132" y="1133706"/>
                    <a:pt x="1395132" y="1144060"/>
                  </a:cubicBezTo>
                  <a:close/>
                  <a:moveTo>
                    <a:pt x="2174231" y="574618"/>
                  </a:moveTo>
                  <a:cubicBezTo>
                    <a:pt x="2218233" y="579795"/>
                    <a:pt x="2251882" y="616032"/>
                    <a:pt x="2251882" y="660034"/>
                  </a:cubicBezTo>
                  <a:cubicBezTo>
                    <a:pt x="2251882" y="706625"/>
                    <a:pt x="2215645" y="742862"/>
                    <a:pt x="2171643" y="745451"/>
                  </a:cubicBezTo>
                  <a:cubicBezTo>
                    <a:pt x="2169054" y="745451"/>
                    <a:pt x="2169054" y="745451"/>
                    <a:pt x="2166466" y="745451"/>
                  </a:cubicBezTo>
                  <a:cubicBezTo>
                    <a:pt x="2140582" y="745451"/>
                    <a:pt x="2117287" y="732509"/>
                    <a:pt x="2101756" y="714390"/>
                  </a:cubicBezTo>
                  <a:cubicBezTo>
                    <a:pt x="2088815" y="698860"/>
                    <a:pt x="2081050" y="680741"/>
                    <a:pt x="2081050" y="660034"/>
                  </a:cubicBezTo>
                  <a:cubicBezTo>
                    <a:pt x="2081050" y="636739"/>
                    <a:pt x="2088815" y="616032"/>
                    <a:pt x="2104345" y="603090"/>
                  </a:cubicBezTo>
                  <a:cubicBezTo>
                    <a:pt x="2119875" y="587560"/>
                    <a:pt x="2143171" y="574618"/>
                    <a:pt x="2166466" y="574618"/>
                  </a:cubicBezTo>
                  <a:cubicBezTo>
                    <a:pt x="2169054" y="574618"/>
                    <a:pt x="2171643" y="574618"/>
                    <a:pt x="2174231" y="574618"/>
                  </a:cubicBezTo>
                  <a:close/>
                  <a:moveTo>
                    <a:pt x="1804094" y="163067"/>
                  </a:moveTo>
                  <a:cubicBezTo>
                    <a:pt x="1804094" y="147537"/>
                    <a:pt x="1809271" y="132007"/>
                    <a:pt x="1817036" y="119065"/>
                  </a:cubicBezTo>
                  <a:cubicBezTo>
                    <a:pt x="1832566" y="93181"/>
                    <a:pt x="1858450" y="77651"/>
                    <a:pt x="1889510" y="77651"/>
                  </a:cubicBezTo>
                  <a:cubicBezTo>
                    <a:pt x="1936101" y="77651"/>
                    <a:pt x="1974926" y="116477"/>
                    <a:pt x="1974926" y="163067"/>
                  </a:cubicBezTo>
                  <a:cubicBezTo>
                    <a:pt x="1974926" y="178598"/>
                    <a:pt x="1969750" y="194128"/>
                    <a:pt x="1961985" y="207070"/>
                  </a:cubicBezTo>
                  <a:cubicBezTo>
                    <a:pt x="1949043" y="230365"/>
                    <a:pt x="1925747" y="245895"/>
                    <a:pt x="1899864" y="248484"/>
                  </a:cubicBezTo>
                  <a:cubicBezTo>
                    <a:pt x="1897275" y="248484"/>
                    <a:pt x="1892098" y="248484"/>
                    <a:pt x="1889510" y="248484"/>
                  </a:cubicBezTo>
                  <a:cubicBezTo>
                    <a:pt x="1853273" y="248484"/>
                    <a:pt x="1822213" y="225188"/>
                    <a:pt x="1809271" y="194128"/>
                  </a:cubicBezTo>
                  <a:cubicBezTo>
                    <a:pt x="1806682" y="183774"/>
                    <a:pt x="1804094" y="173421"/>
                    <a:pt x="1804094" y="163067"/>
                  </a:cubicBezTo>
                  <a:close/>
                  <a:moveTo>
                    <a:pt x="1224299" y="163067"/>
                  </a:moveTo>
                  <a:cubicBezTo>
                    <a:pt x="1224299" y="116477"/>
                    <a:pt x="1263125" y="77651"/>
                    <a:pt x="1309715" y="77651"/>
                  </a:cubicBezTo>
                  <a:cubicBezTo>
                    <a:pt x="1340776" y="77651"/>
                    <a:pt x="1369248" y="95770"/>
                    <a:pt x="1382190" y="119065"/>
                  </a:cubicBezTo>
                  <a:cubicBezTo>
                    <a:pt x="1389955" y="132007"/>
                    <a:pt x="1395132" y="147537"/>
                    <a:pt x="1395132" y="163067"/>
                  </a:cubicBezTo>
                  <a:cubicBezTo>
                    <a:pt x="1395132" y="173421"/>
                    <a:pt x="1392543" y="183774"/>
                    <a:pt x="1389955" y="194128"/>
                  </a:cubicBezTo>
                  <a:cubicBezTo>
                    <a:pt x="1377013" y="225188"/>
                    <a:pt x="1345952" y="248484"/>
                    <a:pt x="1309715" y="248484"/>
                  </a:cubicBezTo>
                  <a:cubicBezTo>
                    <a:pt x="1307127" y="248484"/>
                    <a:pt x="1307127" y="248484"/>
                    <a:pt x="1304539" y="248484"/>
                  </a:cubicBezTo>
                  <a:cubicBezTo>
                    <a:pt x="1278655" y="245895"/>
                    <a:pt x="1252771" y="232953"/>
                    <a:pt x="1239829" y="212246"/>
                  </a:cubicBezTo>
                  <a:cubicBezTo>
                    <a:pt x="1229476" y="199305"/>
                    <a:pt x="1224299" y="181186"/>
                    <a:pt x="1224299" y="163067"/>
                  </a:cubicBezTo>
                  <a:close/>
                  <a:moveTo>
                    <a:pt x="1265713" y="318370"/>
                  </a:moveTo>
                  <a:cubicBezTo>
                    <a:pt x="1278655" y="323546"/>
                    <a:pt x="1294185" y="323546"/>
                    <a:pt x="1309715" y="323546"/>
                  </a:cubicBezTo>
                  <a:cubicBezTo>
                    <a:pt x="1387366" y="323546"/>
                    <a:pt x="1452076" y="269191"/>
                    <a:pt x="1467606" y="194128"/>
                  </a:cubicBezTo>
                  <a:lnTo>
                    <a:pt x="1734208" y="194128"/>
                  </a:lnTo>
                  <a:cubicBezTo>
                    <a:pt x="1749738" y="266602"/>
                    <a:pt x="1814447" y="323546"/>
                    <a:pt x="1892098" y="323546"/>
                  </a:cubicBezTo>
                  <a:cubicBezTo>
                    <a:pt x="1910217" y="323546"/>
                    <a:pt x="1925747" y="320958"/>
                    <a:pt x="1941278" y="315781"/>
                  </a:cubicBezTo>
                  <a:lnTo>
                    <a:pt x="2068108" y="535793"/>
                  </a:lnTo>
                  <a:cubicBezTo>
                    <a:pt x="2031871" y="564265"/>
                    <a:pt x="2008575" y="610855"/>
                    <a:pt x="2008575" y="660034"/>
                  </a:cubicBezTo>
                  <a:cubicBezTo>
                    <a:pt x="2008575" y="709213"/>
                    <a:pt x="2031871" y="753216"/>
                    <a:pt x="2065519" y="781688"/>
                  </a:cubicBezTo>
                  <a:lnTo>
                    <a:pt x="1941278" y="993934"/>
                  </a:lnTo>
                  <a:cubicBezTo>
                    <a:pt x="1925747" y="988757"/>
                    <a:pt x="1907629" y="983581"/>
                    <a:pt x="1889510" y="983581"/>
                  </a:cubicBezTo>
                  <a:cubicBezTo>
                    <a:pt x="1811859" y="983581"/>
                    <a:pt x="1747150" y="1040525"/>
                    <a:pt x="1731620" y="1112999"/>
                  </a:cubicBezTo>
                  <a:lnTo>
                    <a:pt x="1467606" y="1112999"/>
                  </a:lnTo>
                  <a:cubicBezTo>
                    <a:pt x="1454664" y="1037937"/>
                    <a:pt x="1387366" y="983581"/>
                    <a:pt x="1309715" y="983581"/>
                  </a:cubicBezTo>
                  <a:cubicBezTo>
                    <a:pt x="1294185" y="983581"/>
                    <a:pt x="1276066" y="986169"/>
                    <a:pt x="1263125" y="991346"/>
                  </a:cubicBezTo>
                  <a:lnTo>
                    <a:pt x="1138883" y="776511"/>
                  </a:lnTo>
                  <a:cubicBezTo>
                    <a:pt x="1169943" y="748039"/>
                    <a:pt x="1190650" y="706625"/>
                    <a:pt x="1190650" y="660034"/>
                  </a:cubicBezTo>
                  <a:cubicBezTo>
                    <a:pt x="1190650" y="613444"/>
                    <a:pt x="1169943" y="569442"/>
                    <a:pt x="1136295" y="540969"/>
                  </a:cubicBezTo>
                  <a:lnTo>
                    <a:pt x="1265713" y="318370"/>
                  </a:lnTo>
                  <a:close/>
                  <a:moveTo>
                    <a:pt x="1030171" y="574618"/>
                  </a:moveTo>
                  <a:cubicBezTo>
                    <a:pt x="1030171" y="574618"/>
                    <a:pt x="1030171" y="574618"/>
                    <a:pt x="1030171" y="574618"/>
                  </a:cubicBezTo>
                  <a:cubicBezTo>
                    <a:pt x="1058643" y="574618"/>
                    <a:pt x="1081939" y="587560"/>
                    <a:pt x="1097469" y="608267"/>
                  </a:cubicBezTo>
                  <a:cubicBezTo>
                    <a:pt x="1107822" y="623797"/>
                    <a:pt x="1115587" y="639328"/>
                    <a:pt x="1115587" y="660034"/>
                  </a:cubicBezTo>
                  <a:cubicBezTo>
                    <a:pt x="1115587" y="678153"/>
                    <a:pt x="1110411" y="696272"/>
                    <a:pt x="1100057" y="709213"/>
                  </a:cubicBezTo>
                  <a:cubicBezTo>
                    <a:pt x="1100057" y="709213"/>
                    <a:pt x="1097469" y="711802"/>
                    <a:pt x="1097469" y="711802"/>
                  </a:cubicBezTo>
                  <a:cubicBezTo>
                    <a:pt x="1081939" y="729920"/>
                    <a:pt x="1061232" y="742862"/>
                    <a:pt x="1035348" y="745451"/>
                  </a:cubicBezTo>
                  <a:cubicBezTo>
                    <a:pt x="1032760" y="745451"/>
                    <a:pt x="1032760" y="745451"/>
                    <a:pt x="1030171" y="745451"/>
                  </a:cubicBezTo>
                  <a:cubicBezTo>
                    <a:pt x="1030171" y="745451"/>
                    <a:pt x="1030171" y="745451"/>
                    <a:pt x="1030171" y="745451"/>
                  </a:cubicBezTo>
                  <a:cubicBezTo>
                    <a:pt x="993934" y="745451"/>
                    <a:pt x="962874" y="722155"/>
                    <a:pt x="949932" y="691095"/>
                  </a:cubicBezTo>
                  <a:cubicBezTo>
                    <a:pt x="947343" y="680741"/>
                    <a:pt x="944755" y="670388"/>
                    <a:pt x="944755" y="660034"/>
                  </a:cubicBezTo>
                  <a:cubicBezTo>
                    <a:pt x="944755" y="644504"/>
                    <a:pt x="949932" y="628974"/>
                    <a:pt x="957697" y="616032"/>
                  </a:cubicBezTo>
                  <a:cubicBezTo>
                    <a:pt x="970639" y="592737"/>
                    <a:pt x="999111" y="574618"/>
                    <a:pt x="1030171" y="574618"/>
                  </a:cubicBezTo>
                  <a:close/>
                  <a:moveTo>
                    <a:pt x="359783" y="660034"/>
                  </a:moveTo>
                  <a:cubicBezTo>
                    <a:pt x="359783" y="613444"/>
                    <a:pt x="398609" y="574618"/>
                    <a:pt x="445200" y="574618"/>
                  </a:cubicBezTo>
                  <a:cubicBezTo>
                    <a:pt x="476260" y="574618"/>
                    <a:pt x="504732" y="592737"/>
                    <a:pt x="517674" y="616032"/>
                  </a:cubicBezTo>
                  <a:cubicBezTo>
                    <a:pt x="525439" y="628974"/>
                    <a:pt x="530616" y="644504"/>
                    <a:pt x="530616" y="660034"/>
                  </a:cubicBezTo>
                  <a:cubicBezTo>
                    <a:pt x="530616" y="670388"/>
                    <a:pt x="528028" y="680741"/>
                    <a:pt x="525439" y="691095"/>
                  </a:cubicBezTo>
                  <a:cubicBezTo>
                    <a:pt x="512497" y="722155"/>
                    <a:pt x="481437" y="745451"/>
                    <a:pt x="445200" y="745451"/>
                  </a:cubicBezTo>
                  <a:cubicBezTo>
                    <a:pt x="442611" y="745451"/>
                    <a:pt x="437435" y="745451"/>
                    <a:pt x="434846" y="745451"/>
                  </a:cubicBezTo>
                  <a:cubicBezTo>
                    <a:pt x="408962" y="742862"/>
                    <a:pt x="385667" y="727332"/>
                    <a:pt x="372725" y="704037"/>
                  </a:cubicBezTo>
                  <a:cubicBezTo>
                    <a:pt x="364960" y="691095"/>
                    <a:pt x="359783" y="675565"/>
                    <a:pt x="359783" y="660034"/>
                  </a:cubicBezTo>
                  <a:close/>
                  <a:moveTo>
                    <a:pt x="160479" y="1239829"/>
                  </a:moveTo>
                  <a:cubicBezTo>
                    <a:pt x="113888" y="1239829"/>
                    <a:pt x="75063" y="1201004"/>
                    <a:pt x="75063" y="1154413"/>
                  </a:cubicBezTo>
                  <a:cubicBezTo>
                    <a:pt x="75063" y="1107823"/>
                    <a:pt x="113888" y="1068997"/>
                    <a:pt x="160479" y="1068997"/>
                  </a:cubicBezTo>
                  <a:cubicBezTo>
                    <a:pt x="160479" y="1068997"/>
                    <a:pt x="160479" y="1068997"/>
                    <a:pt x="160479" y="1068997"/>
                  </a:cubicBezTo>
                  <a:cubicBezTo>
                    <a:pt x="188951" y="1068997"/>
                    <a:pt x="212246" y="1081939"/>
                    <a:pt x="227777" y="1102646"/>
                  </a:cubicBezTo>
                  <a:cubicBezTo>
                    <a:pt x="238130" y="1118176"/>
                    <a:pt x="245895" y="1133706"/>
                    <a:pt x="245895" y="1154413"/>
                  </a:cubicBezTo>
                  <a:cubicBezTo>
                    <a:pt x="245895" y="1175120"/>
                    <a:pt x="238130" y="1190650"/>
                    <a:pt x="227777" y="1206181"/>
                  </a:cubicBezTo>
                  <a:cubicBezTo>
                    <a:pt x="212246" y="1226888"/>
                    <a:pt x="188951" y="1239829"/>
                    <a:pt x="160479" y="1239829"/>
                  </a:cubicBezTo>
                  <a:cubicBezTo>
                    <a:pt x="160479" y="1239829"/>
                    <a:pt x="160479" y="1239829"/>
                    <a:pt x="160479" y="1239829"/>
                  </a:cubicBezTo>
                  <a:close/>
                  <a:moveTo>
                    <a:pt x="266602" y="1273478"/>
                  </a:moveTo>
                  <a:cubicBezTo>
                    <a:pt x="300251" y="1245006"/>
                    <a:pt x="320958" y="1201004"/>
                    <a:pt x="320958" y="1154413"/>
                  </a:cubicBezTo>
                  <a:cubicBezTo>
                    <a:pt x="320958" y="1107823"/>
                    <a:pt x="300251" y="1063820"/>
                    <a:pt x="266602" y="1035348"/>
                  </a:cubicBezTo>
                  <a:lnTo>
                    <a:pt x="396021" y="812748"/>
                  </a:lnTo>
                  <a:cubicBezTo>
                    <a:pt x="411551" y="817925"/>
                    <a:pt x="429669" y="820513"/>
                    <a:pt x="445200" y="820513"/>
                  </a:cubicBezTo>
                  <a:cubicBezTo>
                    <a:pt x="522851" y="820513"/>
                    <a:pt x="587560" y="766158"/>
                    <a:pt x="603090" y="691095"/>
                  </a:cubicBezTo>
                  <a:lnTo>
                    <a:pt x="874869" y="691095"/>
                  </a:lnTo>
                  <a:cubicBezTo>
                    <a:pt x="890399" y="763569"/>
                    <a:pt x="955109" y="820513"/>
                    <a:pt x="1032760" y="820513"/>
                  </a:cubicBezTo>
                  <a:cubicBezTo>
                    <a:pt x="1045702" y="820513"/>
                    <a:pt x="1058643" y="817925"/>
                    <a:pt x="1071585" y="815337"/>
                  </a:cubicBezTo>
                  <a:lnTo>
                    <a:pt x="1195827" y="1032760"/>
                  </a:lnTo>
                  <a:cubicBezTo>
                    <a:pt x="1167355" y="1061232"/>
                    <a:pt x="1149236" y="1100058"/>
                    <a:pt x="1149236" y="1144060"/>
                  </a:cubicBezTo>
                  <a:cubicBezTo>
                    <a:pt x="1149236" y="1190650"/>
                    <a:pt x="1169943" y="1232064"/>
                    <a:pt x="1201004" y="1263125"/>
                  </a:cubicBezTo>
                  <a:lnTo>
                    <a:pt x="1068997" y="1490901"/>
                  </a:lnTo>
                  <a:cubicBezTo>
                    <a:pt x="1056055" y="1488313"/>
                    <a:pt x="1040525" y="1485725"/>
                    <a:pt x="1027583" y="1485725"/>
                  </a:cubicBezTo>
                  <a:cubicBezTo>
                    <a:pt x="949932" y="1485725"/>
                    <a:pt x="882634" y="1542669"/>
                    <a:pt x="869692" y="1617732"/>
                  </a:cubicBezTo>
                  <a:lnTo>
                    <a:pt x="603090" y="1617732"/>
                  </a:lnTo>
                  <a:cubicBezTo>
                    <a:pt x="590148" y="1542669"/>
                    <a:pt x="525439" y="1485725"/>
                    <a:pt x="445200" y="1485725"/>
                  </a:cubicBezTo>
                  <a:cubicBezTo>
                    <a:pt x="427081" y="1485725"/>
                    <a:pt x="408962" y="1488313"/>
                    <a:pt x="393432" y="1493490"/>
                  </a:cubicBezTo>
                  <a:lnTo>
                    <a:pt x="266602" y="1273478"/>
                  </a:lnTo>
                  <a:close/>
                  <a:moveTo>
                    <a:pt x="530616" y="1643615"/>
                  </a:moveTo>
                  <a:cubicBezTo>
                    <a:pt x="530616" y="1661734"/>
                    <a:pt x="525439" y="1677264"/>
                    <a:pt x="517674" y="1690206"/>
                  </a:cubicBezTo>
                  <a:cubicBezTo>
                    <a:pt x="502144" y="1713501"/>
                    <a:pt x="476260" y="1729031"/>
                    <a:pt x="445200" y="1729031"/>
                  </a:cubicBezTo>
                  <a:cubicBezTo>
                    <a:pt x="398609" y="1729031"/>
                    <a:pt x="359783" y="1690206"/>
                    <a:pt x="359783" y="1643615"/>
                  </a:cubicBezTo>
                  <a:cubicBezTo>
                    <a:pt x="359783" y="1628085"/>
                    <a:pt x="364960" y="1615143"/>
                    <a:pt x="370137" y="1602201"/>
                  </a:cubicBezTo>
                  <a:cubicBezTo>
                    <a:pt x="383079" y="1578906"/>
                    <a:pt x="406374" y="1563376"/>
                    <a:pt x="432258" y="1558199"/>
                  </a:cubicBezTo>
                  <a:cubicBezTo>
                    <a:pt x="437435" y="1558199"/>
                    <a:pt x="440023" y="1558199"/>
                    <a:pt x="445200" y="1558199"/>
                  </a:cubicBezTo>
                  <a:cubicBezTo>
                    <a:pt x="481437" y="1558199"/>
                    <a:pt x="515086" y="1581494"/>
                    <a:pt x="525439" y="1615143"/>
                  </a:cubicBezTo>
                  <a:cubicBezTo>
                    <a:pt x="528028" y="1625497"/>
                    <a:pt x="530616" y="1633262"/>
                    <a:pt x="530616" y="1643615"/>
                  </a:cubicBezTo>
                  <a:close/>
                  <a:moveTo>
                    <a:pt x="1395132" y="2145759"/>
                  </a:moveTo>
                  <a:cubicBezTo>
                    <a:pt x="1395132" y="2161289"/>
                    <a:pt x="1389955" y="2174231"/>
                    <a:pt x="1384778" y="2187173"/>
                  </a:cubicBezTo>
                  <a:cubicBezTo>
                    <a:pt x="1369248" y="2213057"/>
                    <a:pt x="1343364" y="2231175"/>
                    <a:pt x="1309715" y="2231175"/>
                  </a:cubicBezTo>
                  <a:cubicBezTo>
                    <a:pt x="1263125" y="2231175"/>
                    <a:pt x="1224299" y="2192350"/>
                    <a:pt x="1224299" y="2145759"/>
                  </a:cubicBezTo>
                  <a:cubicBezTo>
                    <a:pt x="1224299" y="2127641"/>
                    <a:pt x="1229476" y="2109522"/>
                    <a:pt x="1239829" y="2096580"/>
                  </a:cubicBezTo>
                  <a:cubicBezTo>
                    <a:pt x="1255360" y="2075873"/>
                    <a:pt x="1278655" y="2062931"/>
                    <a:pt x="1304539" y="2060343"/>
                  </a:cubicBezTo>
                  <a:cubicBezTo>
                    <a:pt x="1307127" y="2060343"/>
                    <a:pt x="1307127" y="2060343"/>
                    <a:pt x="1309715" y="2060343"/>
                  </a:cubicBezTo>
                  <a:cubicBezTo>
                    <a:pt x="1345952" y="2060343"/>
                    <a:pt x="1377013" y="2081050"/>
                    <a:pt x="1387366" y="2112110"/>
                  </a:cubicBezTo>
                  <a:cubicBezTo>
                    <a:pt x="1392543" y="2122464"/>
                    <a:pt x="1395132" y="2132817"/>
                    <a:pt x="1395132" y="2145759"/>
                  </a:cubicBezTo>
                  <a:close/>
                  <a:moveTo>
                    <a:pt x="1974926" y="2145759"/>
                  </a:moveTo>
                  <a:cubicBezTo>
                    <a:pt x="1974926" y="2192350"/>
                    <a:pt x="1936101" y="2231175"/>
                    <a:pt x="1889510" y="2231175"/>
                  </a:cubicBezTo>
                  <a:cubicBezTo>
                    <a:pt x="1858450" y="2231175"/>
                    <a:pt x="1829978" y="2213057"/>
                    <a:pt x="1814447" y="2187173"/>
                  </a:cubicBezTo>
                  <a:cubicBezTo>
                    <a:pt x="1806682" y="2174231"/>
                    <a:pt x="1804094" y="2161289"/>
                    <a:pt x="1804094" y="2145759"/>
                  </a:cubicBezTo>
                  <a:cubicBezTo>
                    <a:pt x="1804094" y="2135406"/>
                    <a:pt x="1806682" y="2122464"/>
                    <a:pt x="1811859" y="2112110"/>
                  </a:cubicBezTo>
                  <a:cubicBezTo>
                    <a:pt x="1824801" y="2081050"/>
                    <a:pt x="1855861" y="2060343"/>
                    <a:pt x="1889510" y="2060343"/>
                  </a:cubicBezTo>
                  <a:cubicBezTo>
                    <a:pt x="1892098" y="2060343"/>
                    <a:pt x="1897275" y="2060343"/>
                    <a:pt x="1899864" y="2060343"/>
                  </a:cubicBezTo>
                  <a:cubicBezTo>
                    <a:pt x="1925747" y="2062931"/>
                    <a:pt x="1949043" y="2078461"/>
                    <a:pt x="1961985" y="2101757"/>
                  </a:cubicBezTo>
                  <a:cubicBezTo>
                    <a:pt x="1969750" y="2114699"/>
                    <a:pt x="1974926" y="2130229"/>
                    <a:pt x="1974926" y="2145759"/>
                  </a:cubicBezTo>
                  <a:close/>
                  <a:moveTo>
                    <a:pt x="1938689" y="1993045"/>
                  </a:moveTo>
                  <a:cubicBezTo>
                    <a:pt x="1923159" y="1987868"/>
                    <a:pt x="1907629" y="1985280"/>
                    <a:pt x="1889510" y="1985280"/>
                  </a:cubicBezTo>
                  <a:cubicBezTo>
                    <a:pt x="1811859" y="1985280"/>
                    <a:pt x="1747150" y="2039636"/>
                    <a:pt x="1731620" y="2112110"/>
                  </a:cubicBezTo>
                  <a:lnTo>
                    <a:pt x="1465017" y="2112110"/>
                  </a:lnTo>
                  <a:cubicBezTo>
                    <a:pt x="1449487" y="2039636"/>
                    <a:pt x="1384778" y="1985280"/>
                    <a:pt x="1307127" y="1985280"/>
                  </a:cubicBezTo>
                  <a:cubicBezTo>
                    <a:pt x="1291597" y="1985280"/>
                    <a:pt x="1276066" y="1987868"/>
                    <a:pt x="1263125" y="1990457"/>
                  </a:cubicBezTo>
                  <a:lnTo>
                    <a:pt x="1131118" y="1762680"/>
                  </a:lnTo>
                  <a:cubicBezTo>
                    <a:pt x="1164767" y="1734208"/>
                    <a:pt x="1185474" y="1690206"/>
                    <a:pt x="1185474" y="1641027"/>
                  </a:cubicBezTo>
                  <a:cubicBezTo>
                    <a:pt x="1185474" y="1594436"/>
                    <a:pt x="1167355" y="1555611"/>
                    <a:pt x="1136295" y="1524550"/>
                  </a:cubicBezTo>
                  <a:lnTo>
                    <a:pt x="1268301" y="1296774"/>
                  </a:lnTo>
                  <a:cubicBezTo>
                    <a:pt x="1281243" y="1299362"/>
                    <a:pt x="1294185" y="1301950"/>
                    <a:pt x="1307127" y="1301950"/>
                  </a:cubicBezTo>
                  <a:cubicBezTo>
                    <a:pt x="1377013" y="1301950"/>
                    <a:pt x="1439134" y="1255360"/>
                    <a:pt x="1459841" y="1190650"/>
                  </a:cubicBezTo>
                  <a:lnTo>
                    <a:pt x="1734208" y="1190650"/>
                  </a:lnTo>
                  <a:cubicBezTo>
                    <a:pt x="1754915" y="1255360"/>
                    <a:pt x="1814447" y="1301950"/>
                    <a:pt x="1886922" y="1301950"/>
                  </a:cubicBezTo>
                  <a:cubicBezTo>
                    <a:pt x="1902452" y="1301950"/>
                    <a:pt x="1915394" y="1299362"/>
                    <a:pt x="1930924" y="1296774"/>
                  </a:cubicBezTo>
                  <a:lnTo>
                    <a:pt x="2062931" y="1524550"/>
                  </a:lnTo>
                  <a:cubicBezTo>
                    <a:pt x="2029282" y="1553022"/>
                    <a:pt x="2008575" y="1597025"/>
                    <a:pt x="2008575" y="1643615"/>
                  </a:cubicBezTo>
                  <a:cubicBezTo>
                    <a:pt x="2008575" y="1692794"/>
                    <a:pt x="2031871" y="1739385"/>
                    <a:pt x="2068108" y="1767857"/>
                  </a:cubicBezTo>
                  <a:lnTo>
                    <a:pt x="1938689" y="1993045"/>
                  </a:lnTo>
                  <a:close/>
                </a:path>
              </a:pathLst>
            </a:custGeom>
            <a:solidFill>
              <a:srgbClr val="000000"/>
            </a:solidFill>
            <a:ln w="12700" cap="flat">
              <a:solidFill>
                <a:srgbClr val="792FF6"/>
              </a:solidFill>
              <a:prstDash val="solid"/>
              <a:miter/>
            </a:ln>
          </p:spPr>
          <p:txBody>
            <a:bodyPr rtlCol="0" anchor="ctr"/>
            <a:lstStyle/>
            <a:p>
              <a:endParaRPr lang="en-US"/>
            </a:p>
          </p:txBody>
        </p:sp>
      </p:grpSp>
      <p:sp>
        <p:nvSpPr>
          <p:cNvPr id="19" name="Google Shape;855;p62">
            <a:extLst>
              <a:ext uri="{FF2B5EF4-FFF2-40B4-BE49-F238E27FC236}">
                <a16:creationId xmlns:a16="http://schemas.microsoft.com/office/drawing/2014/main" id="{28F5ECCC-C5D4-EA5A-4CF9-C9C0443A17C9}"/>
              </a:ext>
            </a:extLst>
          </p:cNvPr>
          <p:cNvSpPr txBox="1">
            <a:spLocks/>
          </p:cNvSpPr>
          <p:nvPr/>
        </p:nvSpPr>
        <p:spPr>
          <a:xfrm>
            <a:off x="2802530" y="-1865682"/>
            <a:ext cx="6586942" cy="12928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lt2"/>
              </a:buClr>
              <a:buSzPts val="1400"/>
              <a:buFont typeface="DM Sans"/>
              <a:buNone/>
              <a:defRPr sz="1600" b="0" i="0" u="none" strike="noStrike" cap="none">
                <a:solidFill>
                  <a:schemeClr val="dk1"/>
                </a:solidFill>
                <a:latin typeface="DM Sans"/>
                <a:ea typeface="DM Sans"/>
                <a:cs typeface="DM Sans"/>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15000"/>
              </a:lnSpc>
              <a:spcBef>
                <a:spcPts val="0"/>
              </a:spcBef>
              <a:spcAft>
                <a:spcPts val="0"/>
              </a:spcAft>
              <a:buClr>
                <a:srgbClr val="00FD84"/>
              </a:buClr>
              <a:buSzPts val="1400"/>
              <a:buFont typeface="DM Sans"/>
              <a:buNone/>
              <a:tabLst/>
              <a:defRPr/>
            </a:pPr>
            <a:r>
              <a:rPr kumimoji="0" lang="en-US" sz="1400" b="0" i="0" u="none" strike="noStrike" kern="0" cap="none" spc="0" normalizeH="0" baseline="0" noProof="0" dirty="0">
                <a:ln>
                  <a:noFill/>
                </a:ln>
                <a:solidFill>
                  <a:srgbClr val="FFFFFF"/>
                </a:solidFill>
                <a:effectLst/>
                <a:uLnTx/>
                <a:uFillTx/>
                <a:latin typeface="DM Sans"/>
                <a:sym typeface="DM Sans"/>
              </a:rPr>
              <a:t>We will now take a peak around the world, and see who’s using RAIN RFID technology, and how it’s helped them to succeed!</a:t>
            </a:r>
          </a:p>
        </p:txBody>
      </p:sp>
      <p:sp>
        <p:nvSpPr>
          <p:cNvPr id="2" name="Google Shape;853;p62">
            <a:extLst>
              <a:ext uri="{FF2B5EF4-FFF2-40B4-BE49-F238E27FC236}">
                <a16:creationId xmlns:a16="http://schemas.microsoft.com/office/drawing/2014/main" id="{307C88EF-72CF-4A02-0F0F-0F134A6375C0}"/>
              </a:ext>
            </a:extLst>
          </p:cNvPr>
          <p:cNvSpPr txBox="1">
            <a:spLocks/>
          </p:cNvSpPr>
          <p:nvPr/>
        </p:nvSpPr>
        <p:spPr>
          <a:xfrm>
            <a:off x="-12032874" y="2618683"/>
            <a:ext cx="9915644" cy="145380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Sora"/>
              <a:buNone/>
              <a:defRPr sz="5000" b="1" i="0" u="none" strike="noStrike" cap="none">
                <a:solidFill>
                  <a:schemeClr val="dk1"/>
                </a:solidFill>
                <a:latin typeface="Sora"/>
                <a:ea typeface="Sora"/>
                <a:cs typeface="Sora"/>
                <a:sym typeface="Sora"/>
              </a:defRPr>
            </a:lvl1pPr>
            <a:lvl2pPr marR="0" lvl="1" algn="ctr" rtl="0">
              <a:lnSpc>
                <a:spcPct val="100000"/>
              </a:lnSpc>
              <a:spcBef>
                <a:spcPts val="0"/>
              </a:spcBef>
              <a:spcAft>
                <a:spcPts val="0"/>
              </a:spcAft>
              <a:buClr>
                <a:schemeClr val="dk1"/>
              </a:buClr>
              <a:buSzPts val="3600"/>
              <a:buFont typeface="Sora"/>
              <a:buNone/>
              <a:defRPr sz="3600" b="1" i="0" u="none" strike="noStrike" cap="none">
                <a:solidFill>
                  <a:schemeClr val="dk1"/>
                </a:solidFill>
                <a:latin typeface="Sora"/>
                <a:ea typeface="Sora"/>
                <a:cs typeface="Sora"/>
                <a:sym typeface="Sora"/>
              </a:defRPr>
            </a:lvl2pPr>
            <a:lvl3pPr marR="0" lvl="2" algn="ctr" rtl="0">
              <a:lnSpc>
                <a:spcPct val="100000"/>
              </a:lnSpc>
              <a:spcBef>
                <a:spcPts val="0"/>
              </a:spcBef>
              <a:spcAft>
                <a:spcPts val="0"/>
              </a:spcAft>
              <a:buClr>
                <a:schemeClr val="dk1"/>
              </a:buClr>
              <a:buSzPts val="3600"/>
              <a:buFont typeface="Sora"/>
              <a:buNone/>
              <a:defRPr sz="3600" b="1" i="0" u="none" strike="noStrike" cap="none">
                <a:solidFill>
                  <a:schemeClr val="dk1"/>
                </a:solidFill>
                <a:latin typeface="Sora"/>
                <a:ea typeface="Sora"/>
                <a:cs typeface="Sora"/>
                <a:sym typeface="Sora"/>
              </a:defRPr>
            </a:lvl3pPr>
            <a:lvl4pPr marR="0" lvl="3" algn="ctr" rtl="0">
              <a:lnSpc>
                <a:spcPct val="100000"/>
              </a:lnSpc>
              <a:spcBef>
                <a:spcPts val="0"/>
              </a:spcBef>
              <a:spcAft>
                <a:spcPts val="0"/>
              </a:spcAft>
              <a:buClr>
                <a:schemeClr val="dk1"/>
              </a:buClr>
              <a:buSzPts val="3600"/>
              <a:buFont typeface="Sora"/>
              <a:buNone/>
              <a:defRPr sz="3600" b="1" i="0" u="none" strike="noStrike" cap="none">
                <a:solidFill>
                  <a:schemeClr val="dk1"/>
                </a:solidFill>
                <a:latin typeface="Sora"/>
                <a:ea typeface="Sora"/>
                <a:cs typeface="Sora"/>
                <a:sym typeface="Sora"/>
              </a:defRPr>
            </a:lvl4pPr>
            <a:lvl5pPr marR="0" lvl="4" algn="ctr" rtl="0">
              <a:lnSpc>
                <a:spcPct val="100000"/>
              </a:lnSpc>
              <a:spcBef>
                <a:spcPts val="0"/>
              </a:spcBef>
              <a:spcAft>
                <a:spcPts val="0"/>
              </a:spcAft>
              <a:buClr>
                <a:schemeClr val="dk1"/>
              </a:buClr>
              <a:buSzPts val="3600"/>
              <a:buFont typeface="Sora"/>
              <a:buNone/>
              <a:defRPr sz="3600" b="1" i="0" u="none" strike="noStrike" cap="none">
                <a:solidFill>
                  <a:schemeClr val="dk1"/>
                </a:solidFill>
                <a:latin typeface="Sora"/>
                <a:ea typeface="Sora"/>
                <a:cs typeface="Sora"/>
                <a:sym typeface="Sora"/>
              </a:defRPr>
            </a:lvl5pPr>
            <a:lvl6pPr marR="0" lvl="5" algn="ctr" rtl="0">
              <a:lnSpc>
                <a:spcPct val="100000"/>
              </a:lnSpc>
              <a:spcBef>
                <a:spcPts val="0"/>
              </a:spcBef>
              <a:spcAft>
                <a:spcPts val="0"/>
              </a:spcAft>
              <a:buClr>
                <a:schemeClr val="dk1"/>
              </a:buClr>
              <a:buSzPts val="3600"/>
              <a:buFont typeface="Sora"/>
              <a:buNone/>
              <a:defRPr sz="3600" b="1" i="0" u="none" strike="noStrike" cap="none">
                <a:solidFill>
                  <a:schemeClr val="dk1"/>
                </a:solidFill>
                <a:latin typeface="Sora"/>
                <a:ea typeface="Sora"/>
                <a:cs typeface="Sora"/>
                <a:sym typeface="Sora"/>
              </a:defRPr>
            </a:lvl6pPr>
            <a:lvl7pPr marR="0" lvl="6" algn="ctr" rtl="0">
              <a:lnSpc>
                <a:spcPct val="100000"/>
              </a:lnSpc>
              <a:spcBef>
                <a:spcPts val="0"/>
              </a:spcBef>
              <a:spcAft>
                <a:spcPts val="0"/>
              </a:spcAft>
              <a:buClr>
                <a:schemeClr val="dk1"/>
              </a:buClr>
              <a:buSzPts val="3600"/>
              <a:buFont typeface="Sora"/>
              <a:buNone/>
              <a:defRPr sz="3600" b="1" i="0" u="none" strike="noStrike" cap="none">
                <a:solidFill>
                  <a:schemeClr val="dk1"/>
                </a:solidFill>
                <a:latin typeface="Sora"/>
                <a:ea typeface="Sora"/>
                <a:cs typeface="Sora"/>
                <a:sym typeface="Sora"/>
              </a:defRPr>
            </a:lvl7pPr>
            <a:lvl8pPr marR="0" lvl="7" algn="ctr" rtl="0">
              <a:lnSpc>
                <a:spcPct val="100000"/>
              </a:lnSpc>
              <a:spcBef>
                <a:spcPts val="0"/>
              </a:spcBef>
              <a:spcAft>
                <a:spcPts val="0"/>
              </a:spcAft>
              <a:buClr>
                <a:schemeClr val="dk1"/>
              </a:buClr>
              <a:buSzPts val="3600"/>
              <a:buFont typeface="Sora"/>
              <a:buNone/>
              <a:defRPr sz="3600" b="1" i="0" u="none" strike="noStrike" cap="none">
                <a:solidFill>
                  <a:schemeClr val="dk1"/>
                </a:solidFill>
                <a:latin typeface="Sora"/>
                <a:ea typeface="Sora"/>
                <a:cs typeface="Sora"/>
                <a:sym typeface="Sora"/>
              </a:defRPr>
            </a:lvl8pPr>
            <a:lvl9pPr marR="0" lvl="8" algn="ctr" rtl="0">
              <a:lnSpc>
                <a:spcPct val="100000"/>
              </a:lnSpc>
              <a:spcBef>
                <a:spcPts val="0"/>
              </a:spcBef>
              <a:spcAft>
                <a:spcPts val="0"/>
              </a:spcAft>
              <a:buClr>
                <a:schemeClr val="dk1"/>
              </a:buClr>
              <a:buSzPts val="3600"/>
              <a:buFont typeface="Sora"/>
              <a:buNone/>
              <a:defRPr sz="3600" b="1" i="0" u="none" strike="noStrike" cap="none">
                <a:solidFill>
                  <a:schemeClr val="dk1"/>
                </a:solidFill>
                <a:latin typeface="Sora"/>
                <a:ea typeface="Sora"/>
                <a:cs typeface="Sora"/>
                <a:sym typeface="Sora"/>
              </a:defRPr>
            </a:lvl9pPr>
          </a:lstStyle>
          <a:p>
            <a:pPr marL="0" marR="0" lvl="0" indent="0" algn="ctr" defTabSz="914400" rtl="0" eaLnBrk="1" fontAlgn="auto" latinLnBrk="0" hangingPunct="1">
              <a:lnSpc>
                <a:spcPct val="100000"/>
              </a:lnSpc>
              <a:spcBef>
                <a:spcPts val="0"/>
              </a:spcBef>
              <a:spcAft>
                <a:spcPts val="0"/>
              </a:spcAft>
              <a:buClr>
                <a:srgbClr val="FFFFFF"/>
              </a:buClr>
              <a:buSzPts val="3600"/>
              <a:buFont typeface="Sora"/>
              <a:buNone/>
              <a:tabLst/>
              <a:defRPr/>
            </a:pPr>
            <a:r>
              <a:rPr kumimoji="0" lang="en-US" sz="6600" b="1" i="0" u="none" strike="noStrike" kern="0" cap="none" spc="0" normalizeH="0" baseline="0" noProof="0" dirty="0">
                <a:ln>
                  <a:noFill/>
                </a:ln>
                <a:solidFill>
                  <a:srgbClr val="FFFFFF"/>
                </a:solidFill>
                <a:effectLst/>
                <a:uLnTx/>
                <a:uFillTx/>
                <a:latin typeface="Lato Black" panose="020F0A02020204030203" pitchFamily="34" charset="0"/>
                <a:sym typeface="Sora"/>
              </a:rPr>
              <a:t>Applications of </a:t>
            </a:r>
            <a:r>
              <a:rPr kumimoji="0" lang="en-US" sz="6600" b="1" i="0" u="none" strike="noStrike" kern="0" cap="none" spc="0" normalizeH="0" baseline="0" noProof="0" dirty="0">
                <a:ln>
                  <a:noFill/>
                </a:ln>
                <a:solidFill>
                  <a:srgbClr val="792FF6"/>
                </a:solidFill>
                <a:effectLst/>
                <a:uLnTx/>
                <a:uFillTx/>
                <a:latin typeface="Lato Black" panose="020F0A02020204030203" pitchFamily="34" charset="0"/>
                <a:sym typeface="Sora"/>
              </a:rPr>
              <a:t>Success</a:t>
            </a:r>
          </a:p>
        </p:txBody>
      </p:sp>
      <p:sp>
        <p:nvSpPr>
          <p:cNvPr id="3" name="Google Shape;536;p42">
            <a:extLst>
              <a:ext uri="{FF2B5EF4-FFF2-40B4-BE49-F238E27FC236}">
                <a16:creationId xmlns:a16="http://schemas.microsoft.com/office/drawing/2014/main" id="{3B63B9E6-F870-50AE-7D3F-15003934C0F7}"/>
              </a:ext>
            </a:extLst>
          </p:cNvPr>
          <p:cNvSpPr txBox="1">
            <a:spLocks/>
          </p:cNvSpPr>
          <p:nvPr/>
        </p:nvSpPr>
        <p:spPr>
          <a:xfrm>
            <a:off x="15293750" y="1558435"/>
            <a:ext cx="1287191" cy="12212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6000"/>
              <a:buFont typeface="Sora"/>
              <a:buNone/>
              <a:defRPr sz="8000" b="1" i="0" u="none" strike="noStrike" cap="none">
                <a:solidFill>
                  <a:schemeClr val="lt2"/>
                </a:solidFill>
                <a:latin typeface="Sora"/>
                <a:ea typeface="Sora"/>
                <a:cs typeface="Sora"/>
                <a:sym typeface="Sora"/>
              </a:defRPr>
            </a:lvl1pPr>
            <a:lvl2pPr marR="0" lvl="1"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2pPr>
            <a:lvl3pPr marR="0" lvl="2"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3pPr>
            <a:lvl4pPr marR="0" lvl="3"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4pPr>
            <a:lvl5pPr marR="0" lvl="4"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5pPr>
            <a:lvl6pPr marR="0" lvl="5"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6pPr>
            <a:lvl7pPr marR="0" lvl="6"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7pPr>
            <a:lvl8pPr marR="0" lvl="7"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8pPr>
            <a:lvl9pPr marR="0" lvl="8"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9pPr>
          </a:lstStyle>
          <a:p>
            <a:pPr marL="0" marR="0" lvl="0" indent="0" algn="r" defTabSz="914400" rtl="0" eaLnBrk="1" fontAlgn="auto" latinLnBrk="0" hangingPunct="1">
              <a:lnSpc>
                <a:spcPct val="100000"/>
              </a:lnSpc>
              <a:spcBef>
                <a:spcPts val="0"/>
              </a:spcBef>
              <a:spcAft>
                <a:spcPts val="0"/>
              </a:spcAft>
              <a:buClr>
                <a:srgbClr val="001641"/>
              </a:buClr>
              <a:buSzPts val="6000"/>
              <a:buFont typeface="Sora"/>
              <a:buNone/>
              <a:tabLst/>
              <a:defRPr/>
            </a:pPr>
            <a:r>
              <a:rPr kumimoji="0" lang="en" sz="8000" b="1" i="0" u="none" strike="noStrike" kern="0" cap="none" spc="0" normalizeH="0" baseline="0" noProof="0" dirty="0">
                <a:ln>
                  <a:noFill/>
                </a:ln>
                <a:solidFill>
                  <a:srgbClr val="792FF6"/>
                </a:solidFill>
                <a:effectLst/>
                <a:uLnTx/>
                <a:uFillTx/>
                <a:latin typeface="Sora"/>
                <a:sym typeface="Sora"/>
              </a:rPr>
              <a:t>02</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14"/>
                                        </p:tgtEl>
                                        <p:attrNameLst>
                                          <p:attrName>r</p:attrName>
                                        </p:attrNameLst>
                                      </p:cBhvr>
                                    </p:animRot>
                                  </p:childTnLst>
                                </p:cTn>
                              </p:par>
                              <p:par>
                                <p:cTn id="7" presetID="42" presetClass="path" presetSubtype="0" repeatCount="indefinite" accel="50000" decel="50000" autoRev="1" fill="hold" nodeType="withEffect">
                                  <p:stCondLst>
                                    <p:cond delay="0"/>
                                  </p:stCondLst>
                                  <p:childTnLst>
                                    <p:animMotion origin="layout" path="M 4.58333E-6 4.07407E-6 L 4.58333E-6 0.02963 " pathEditMode="relative" rAng="0" ptsTypes="AA">
                                      <p:cBhvr>
                                        <p:cTn id="8" dur="2000" fill="hold"/>
                                        <p:tgtEl>
                                          <p:spTgt spid="15"/>
                                        </p:tgtEl>
                                        <p:attrNameLst>
                                          <p:attrName>ppt_x</p:attrName>
                                          <p:attrName>ppt_y</p:attrName>
                                        </p:attrNameLst>
                                      </p:cBhvr>
                                      <p:rCtr x="0" y="1481"/>
                                    </p:animMotion>
                                  </p:childTnLst>
                                </p:cTn>
                              </p:par>
                              <p:par>
                                <p:cTn id="9" presetID="42" presetClass="path" presetSubtype="0" repeatCount="indefinite" accel="50000" decel="50000" autoRev="1" fill="hold" nodeType="withEffect">
                                  <p:stCondLst>
                                    <p:cond delay="250"/>
                                  </p:stCondLst>
                                  <p:childTnLst>
                                    <p:animMotion origin="layout" path="M -1.25E-6 3.7037E-6 L -1.25E-6 0.04583 " pathEditMode="relative" rAng="0" ptsTypes="AA">
                                      <p:cBhvr>
                                        <p:cTn id="10" dur="2000" fill="hold"/>
                                        <p:tgtEl>
                                          <p:spTgt spid="16"/>
                                        </p:tgtEl>
                                        <p:attrNameLst>
                                          <p:attrName>ppt_x</p:attrName>
                                          <p:attrName>ppt_y</p:attrName>
                                        </p:attrNameLst>
                                      </p:cBhvr>
                                      <p:rCtr x="0" y="2292"/>
                                    </p:animMotion>
                                  </p:childTnLst>
                                </p:cTn>
                              </p:par>
                              <p:par>
                                <p:cTn id="11" presetID="42" presetClass="path" presetSubtype="0" repeatCount="indefinite" accel="50000" decel="50000" autoRev="1" fill="hold" grpId="0" nodeType="withEffect">
                                  <p:stCondLst>
                                    <p:cond delay="500"/>
                                  </p:stCondLst>
                                  <p:childTnLst>
                                    <p:animMotion origin="layout" path="M -6.25E-7 4.44444E-6 L -6.25E-7 0.03263 " pathEditMode="relative" rAng="0" ptsTypes="AA">
                                      <p:cBhvr>
                                        <p:cTn id="12" dur="2000" fill="hold"/>
                                        <p:tgtEl>
                                          <p:spTgt spid="37"/>
                                        </p:tgtEl>
                                        <p:attrNameLst>
                                          <p:attrName>ppt_x</p:attrName>
                                          <p:attrName>ppt_y</p:attrName>
                                        </p:attrNameLst>
                                      </p:cBhvr>
                                      <p:rCtr x="0" y="1620"/>
                                    </p:animMotion>
                                  </p:childTnLst>
                                </p:cTn>
                              </p:par>
                              <p:par>
                                <p:cTn id="13" presetID="42" presetClass="path" presetSubtype="0" repeatCount="indefinite" accel="50000" decel="50000" autoRev="1" fill="hold" grpId="0" nodeType="withEffect">
                                  <p:stCondLst>
                                    <p:cond delay="750"/>
                                  </p:stCondLst>
                                  <p:childTnLst>
                                    <p:animMotion origin="layout" path="M 2.08333E-6 -3.7037E-6 L 2.08333E-6 0.02061 " pathEditMode="relative" rAng="0" ptsTypes="AA">
                                      <p:cBhvr>
                                        <p:cTn id="14" dur="2000" fill="hold"/>
                                        <p:tgtEl>
                                          <p:spTgt spid="17"/>
                                        </p:tgtEl>
                                        <p:attrNameLst>
                                          <p:attrName>ppt_x</p:attrName>
                                          <p:attrName>ppt_y</p:attrName>
                                        </p:attrNameLst>
                                      </p:cBhvr>
                                      <p:rCtr x="0" y="1019"/>
                                    </p:animMotion>
                                  </p:childTnLst>
                                </p:cTn>
                              </p:par>
                              <p:par>
                                <p:cTn id="15" presetID="42" presetClass="path" presetSubtype="0" repeatCount="indefinite" accel="50000" decel="50000" autoRev="1" fill="hold" nodeType="withEffect">
                                  <p:stCondLst>
                                    <p:cond delay="1000"/>
                                  </p:stCondLst>
                                  <p:childTnLst>
                                    <p:animMotion origin="layout" path="M 4.79167E-6 -4.07407E-6 L 4.79167E-6 0.03612 " pathEditMode="relative" rAng="0" ptsTypes="AA">
                                      <p:cBhvr>
                                        <p:cTn id="16" dur="2000" fill="hold"/>
                                        <p:tgtEl>
                                          <p:spTgt spid="43"/>
                                        </p:tgtEl>
                                        <p:attrNameLst>
                                          <p:attrName>ppt_x</p:attrName>
                                          <p:attrName>ppt_y</p:attrName>
                                        </p:attrNameLst>
                                      </p:cBhvr>
                                      <p:rCtr x="0" y="18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853;p62">
            <a:extLst>
              <a:ext uri="{FF2B5EF4-FFF2-40B4-BE49-F238E27FC236}">
                <a16:creationId xmlns:a16="http://schemas.microsoft.com/office/drawing/2014/main" id="{D05822B8-D8B6-E7AC-C947-6F41E055A06D}"/>
              </a:ext>
            </a:extLst>
          </p:cNvPr>
          <p:cNvSpPr txBox="1">
            <a:spLocks/>
          </p:cNvSpPr>
          <p:nvPr/>
        </p:nvSpPr>
        <p:spPr>
          <a:xfrm>
            <a:off x="1138180" y="2618683"/>
            <a:ext cx="9915644" cy="145380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Sora"/>
              <a:buNone/>
              <a:defRPr sz="5000" b="1" i="0" u="none" strike="noStrike" cap="none">
                <a:solidFill>
                  <a:schemeClr val="dk1"/>
                </a:solidFill>
                <a:latin typeface="Sora"/>
                <a:ea typeface="Sora"/>
                <a:cs typeface="Sora"/>
                <a:sym typeface="Sora"/>
              </a:defRPr>
            </a:lvl1pPr>
            <a:lvl2pPr marR="0" lvl="1" algn="ctr" rtl="0">
              <a:lnSpc>
                <a:spcPct val="100000"/>
              </a:lnSpc>
              <a:spcBef>
                <a:spcPts val="0"/>
              </a:spcBef>
              <a:spcAft>
                <a:spcPts val="0"/>
              </a:spcAft>
              <a:buClr>
                <a:schemeClr val="dk1"/>
              </a:buClr>
              <a:buSzPts val="3600"/>
              <a:buFont typeface="Sora"/>
              <a:buNone/>
              <a:defRPr sz="3600" b="1" i="0" u="none" strike="noStrike" cap="none">
                <a:solidFill>
                  <a:schemeClr val="dk1"/>
                </a:solidFill>
                <a:latin typeface="Sora"/>
                <a:ea typeface="Sora"/>
                <a:cs typeface="Sora"/>
                <a:sym typeface="Sora"/>
              </a:defRPr>
            </a:lvl2pPr>
            <a:lvl3pPr marR="0" lvl="2" algn="ctr" rtl="0">
              <a:lnSpc>
                <a:spcPct val="100000"/>
              </a:lnSpc>
              <a:spcBef>
                <a:spcPts val="0"/>
              </a:spcBef>
              <a:spcAft>
                <a:spcPts val="0"/>
              </a:spcAft>
              <a:buClr>
                <a:schemeClr val="dk1"/>
              </a:buClr>
              <a:buSzPts val="3600"/>
              <a:buFont typeface="Sora"/>
              <a:buNone/>
              <a:defRPr sz="3600" b="1" i="0" u="none" strike="noStrike" cap="none">
                <a:solidFill>
                  <a:schemeClr val="dk1"/>
                </a:solidFill>
                <a:latin typeface="Sora"/>
                <a:ea typeface="Sora"/>
                <a:cs typeface="Sora"/>
                <a:sym typeface="Sora"/>
              </a:defRPr>
            </a:lvl3pPr>
            <a:lvl4pPr marR="0" lvl="3" algn="ctr" rtl="0">
              <a:lnSpc>
                <a:spcPct val="100000"/>
              </a:lnSpc>
              <a:spcBef>
                <a:spcPts val="0"/>
              </a:spcBef>
              <a:spcAft>
                <a:spcPts val="0"/>
              </a:spcAft>
              <a:buClr>
                <a:schemeClr val="dk1"/>
              </a:buClr>
              <a:buSzPts val="3600"/>
              <a:buFont typeface="Sora"/>
              <a:buNone/>
              <a:defRPr sz="3600" b="1" i="0" u="none" strike="noStrike" cap="none">
                <a:solidFill>
                  <a:schemeClr val="dk1"/>
                </a:solidFill>
                <a:latin typeface="Sora"/>
                <a:ea typeface="Sora"/>
                <a:cs typeface="Sora"/>
                <a:sym typeface="Sora"/>
              </a:defRPr>
            </a:lvl4pPr>
            <a:lvl5pPr marR="0" lvl="4" algn="ctr" rtl="0">
              <a:lnSpc>
                <a:spcPct val="100000"/>
              </a:lnSpc>
              <a:spcBef>
                <a:spcPts val="0"/>
              </a:spcBef>
              <a:spcAft>
                <a:spcPts val="0"/>
              </a:spcAft>
              <a:buClr>
                <a:schemeClr val="dk1"/>
              </a:buClr>
              <a:buSzPts val="3600"/>
              <a:buFont typeface="Sora"/>
              <a:buNone/>
              <a:defRPr sz="3600" b="1" i="0" u="none" strike="noStrike" cap="none">
                <a:solidFill>
                  <a:schemeClr val="dk1"/>
                </a:solidFill>
                <a:latin typeface="Sora"/>
                <a:ea typeface="Sora"/>
                <a:cs typeface="Sora"/>
                <a:sym typeface="Sora"/>
              </a:defRPr>
            </a:lvl5pPr>
            <a:lvl6pPr marR="0" lvl="5" algn="ctr" rtl="0">
              <a:lnSpc>
                <a:spcPct val="100000"/>
              </a:lnSpc>
              <a:spcBef>
                <a:spcPts val="0"/>
              </a:spcBef>
              <a:spcAft>
                <a:spcPts val="0"/>
              </a:spcAft>
              <a:buClr>
                <a:schemeClr val="dk1"/>
              </a:buClr>
              <a:buSzPts val="3600"/>
              <a:buFont typeface="Sora"/>
              <a:buNone/>
              <a:defRPr sz="3600" b="1" i="0" u="none" strike="noStrike" cap="none">
                <a:solidFill>
                  <a:schemeClr val="dk1"/>
                </a:solidFill>
                <a:latin typeface="Sora"/>
                <a:ea typeface="Sora"/>
                <a:cs typeface="Sora"/>
                <a:sym typeface="Sora"/>
              </a:defRPr>
            </a:lvl6pPr>
            <a:lvl7pPr marR="0" lvl="6" algn="ctr" rtl="0">
              <a:lnSpc>
                <a:spcPct val="100000"/>
              </a:lnSpc>
              <a:spcBef>
                <a:spcPts val="0"/>
              </a:spcBef>
              <a:spcAft>
                <a:spcPts val="0"/>
              </a:spcAft>
              <a:buClr>
                <a:schemeClr val="dk1"/>
              </a:buClr>
              <a:buSzPts val="3600"/>
              <a:buFont typeface="Sora"/>
              <a:buNone/>
              <a:defRPr sz="3600" b="1" i="0" u="none" strike="noStrike" cap="none">
                <a:solidFill>
                  <a:schemeClr val="dk1"/>
                </a:solidFill>
                <a:latin typeface="Sora"/>
                <a:ea typeface="Sora"/>
                <a:cs typeface="Sora"/>
                <a:sym typeface="Sora"/>
              </a:defRPr>
            </a:lvl7pPr>
            <a:lvl8pPr marR="0" lvl="7" algn="ctr" rtl="0">
              <a:lnSpc>
                <a:spcPct val="100000"/>
              </a:lnSpc>
              <a:spcBef>
                <a:spcPts val="0"/>
              </a:spcBef>
              <a:spcAft>
                <a:spcPts val="0"/>
              </a:spcAft>
              <a:buClr>
                <a:schemeClr val="dk1"/>
              </a:buClr>
              <a:buSzPts val="3600"/>
              <a:buFont typeface="Sora"/>
              <a:buNone/>
              <a:defRPr sz="3600" b="1" i="0" u="none" strike="noStrike" cap="none">
                <a:solidFill>
                  <a:schemeClr val="dk1"/>
                </a:solidFill>
                <a:latin typeface="Sora"/>
                <a:ea typeface="Sora"/>
                <a:cs typeface="Sora"/>
                <a:sym typeface="Sora"/>
              </a:defRPr>
            </a:lvl8pPr>
            <a:lvl9pPr marR="0" lvl="8" algn="ctr" rtl="0">
              <a:lnSpc>
                <a:spcPct val="100000"/>
              </a:lnSpc>
              <a:spcBef>
                <a:spcPts val="0"/>
              </a:spcBef>
              <a:spcAft>
                <a:spcPts val="0"/>
              </a:spcAft>
              <a:buClr>
                <a:schemeClr val="dk1"/>
              </a:buClr>
              <a:buSzPts val="3600"/>
              <a:buFont typeface="Sora"/>
              <a:buNone/>
              <a:defRPr sz="3600" b="1" i="0" u="none" strike="noStrike" cap="none">
                <a:solidFill>
                  <a:schemeClr val="dk1"/>
                </a:solidFill>
                <a:latin typeface="Sora"/>
                <a:ea typeface="Sora"/>
                <a:cs typeface="Sora"/>
                <a:sym typeface="Sora"/>
              </a:defRPr>
            </a:lvl9pPr>
          </a:lstStyle>
          <a:p>
            <a:pPr marL="0" marR="0" lvl="0" indent="0" algn="ctr" defTabSz="914400" rtl="0" eaLnBrk="1" fontAlgn="auto" latinLnBrk="0" hangingPunct="1">
              <a:lnSpc>
                <a:spcPct val="100000"/>
              </a:lnSpc>
              <a:spcBef>
                <a:spcPts val="0"/>
              </a:spcBef>
              <a:spcAft>
                <a:spcPts val="0"/>
              </a:spcAft>
              <a:buClr>
                <a:srgbClr val="FFFFFF"/>
              </a:buClr>
              <a:buSzPts val="3600"/>
              <a:buFont typeface="Sora"/>
              <a:buNone/>
              <a:tabLst/>
              <a:defRPr/>
            </a:pPr>
            <a:r>
              <a:rPr kumimoji="0" lang="en-US" sz="6600" b="1" i="0" u="none" strike="noStrike" kern="0" cap="none" spc="0" normalizeH="0" baseline="0" noProof="0" dirty="0">
                <a:ln>
                  <a:noFill/>
                </a:ln>
                <a:solidFill>
                  <a:srgbClr val="FFFFFF"/>
                </a:solidFill>
                <a:effectLst/>
                <a:uLnTx/>
                <a:uFillTx/>
                <a:latin typeface="Lato Black" panose="020F0A02020204030203" pitchFamily="34" charset="0"/>
                <a:sym typeface="Sora"/>
              </a:rPr>
              <a:t>Applications of </a:t>
            </a:r>
            <a:r>
              <a:rPr kumimoji="0" lang="en-US" sz="6600" b="1" i="0" u="none" strike="noStrike" kern="0" cap="none" spc="0" normalizeH="0" baseline="0" noProof="0" dirty="0">
                <a:ln>
                  <a:noFill/>
                </a:ln>
                <a:solidFill>
                  <a:srgbClr val="792FF6"/>
                </a:solidFill>
                <a:effectLst/>
                <a:uLnTx/>
                <a:uFillTx/>
                <a:latin typeface="Lato Black" panose="020F0A02020204030203" pitchFamily="34" charset="0"/>
                <a:sym typeface="Sora"/>
              </a:rPr>
              <a:t>Success</a:t>
            </a:r>
          </a:p>
        </p:txBody>
      </p:sp>
      <p:sp>
        <p:nvSpPr>
          <p:cNvPr id="11" name="Google Shape;855;p62">
            <a:extLst>
              <a:ext uri="{FF2B5EF4-FFF2-40B4-BE49-F238E27FC236}">
                <a16:creationId xmlns:a16="http://schemas.microsoft.com/office/drawing/2014/main" id="{533B907A-3327-7BD5-7111-9B0D7760D8BB}"/>
              </a:ext>
            </a:extLst>
          </p:cNvPr>
          <p:cNvSpPr txBox="1">
            <a:spLocks/>
          </p:cNvSpPr>
          <p:nvPr/>
        </p:nvSpPr>
        <p:spPr>
          <a:xfrm>
            <a:off x="3038170" y="4051609"/>
            <a:ext cx="6115662" cy="12928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lt2"/>
              </a:buClr>
              <a:buSzPts val="1400"/>
              <a:buFont typeface="DM Sans"/>
              <a:buNone/>
              <a:defRPr sz="1600" b="0" i="0" u="none" strike="noStrike" cap="none">
                <a:solidFill>
                  <a:schemeClr val="dk1"/>
                </a:solidFill>
                <a:latin typeface="DM Sans"/>
                <a:ea typeface="DM Sans"/>
                <a:cs typeface="DM Sans"/>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marR="0" lvl="0" indent="0" defTabSz="914400" rtl="0" eaLnBrk="1" fontAlgn="auto" latinLnBrk="0" hangingPunct="1">
              <a:lnSpc>
                <a:spcPct val="115000"/>
              </a:lnSpc>
              <a:spcBef>
                <a:spcPts val="0"/>
              </a:spcBef>
              <a:spcAft>
                <a:spcPts val="0"/>
              </a:spcAft>
              <a:buClr>
                <a:srgbClr val="00FD84"/>
              </a:buClr>
              <a:buSzPts val="1400"/>
              <a:buFont typeface="DM Sans"/>
              <a:buNone/>
              <a:tabLst/>
              <a:defRPr/>
            </a:pPr>
            <a:r>
              <a:rPr kumimoji="0" lang="en-US" sz="1400" b="0" i="0" u="none" strike="noStrike" kern="0" cap="none" spc="0" normalizeH="0" baseline="0" noProof="0" dirty="0">
                <a:ln>
                  <a:noFill/>
                </a:ln>
                <a:solidFill>
                  <a:srgbClr val="FFFFFF"/>
                </a:solidFill>
                <a:effectLst/>
                <a:uLnTx/>
                <a:uFillTx/>
                <a:latin typeface="DM Sans"/>
                <a:sym typeface="DM Sans"/>
              </a:rPr>
              <a:t>We will now take a peak around the world, and see which successful companies have been using RAIN RFID technology, and how it’s helped them to succeed!</a:t>
            </a:r>
          </a:p>
        </p:txBody>
      </p:sp>
      <p:sp>
        <p:nvSpPr>
          <p:cNvPr id="2" name="Google Shape;536;p42">
            <a:extLst>
              <a:ext uri="{FF2B5EF4-FFF2-40B4-BE49-F238E27FC236}">
                <a16:creationId xmlns:a16="http://schemas.microsoft.com/office/drawing/2014/main" id="{4E49A29B-1735-24ED-2B12-25576C551B5F}"/>
              </a:ext>
            </a:extLst>
          </p:cNvPr>
          <p:cNvSpPr txBox="1">
            <a:spLocks/>
          </p:cNvSpPr>
          <p:nvPr/>
        </p:nvSpPr>
        <p:spPr>
          <a:xfrm>
            <a:off x="5452404" y="1558435"/>
            <a:ext cx="1287191" cy="12212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6000"/>
              <a:buFont typeface="Sora"/>
              <a:buNone/>
              <a:defRPr sz="8000" b="1" i="0" u="none" strike="noStrike" cap="none">
                <a:solidFill>
                  <a:schemeClr val="lt2"/>
                </a:solidFill>
                <a:latin typeface="Sora"/>
                <a:ea typeface="Sora"/>
                <a:cs typeface="Sora"/>
                <a:sym typeface="Sora"/>
              </a:defRPr>
            </a:lvl1pPr>
            <a:lvl2pPr marR="0" lvl="1"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2pPr>
            <a:lvl3pPr marR="0" lvl="2"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3pPr>
            <a:lvl4pPr marR="0" lvl="3"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4pPr>
            <a:lvl5pPr marR="0" lvl="4"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5pPr>
            <a:lvl6pPr marR="0" lvl="5"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6pPr>
            <a:lvl7pPr marR="0" lvl="6"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7pPr>
            <a:lvl8pPr marR="0" lvl="7"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8pPr>
            <a:lvl9pPr marR="0" lvl="8"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9pPr>
          </a:lstStyle>
          <a:p>
            <a:pPr marL="0" marR="0" lvl="0" indent="0" algn="r" defTabSz="914400" rtl="0" eaLnBrk="1" fontAlgn="auto" latinLnBrk="0" hangingPunct="1">
              <a:lnSpc>
                <a:spcPct val="100000"/>
              </a:lnSpc>
              <a:spcBef>
                <a:spcPts val="0"/>
              </a:spcBef>
              <a:spcAft>
                <a:spcPts val="0"/>
              </a:spcAft>
              <a:buClr>
                <a:srgbClr val="001641"/>
              </a:buClr>
              <a:buSzPts val="6000"/>
              <a:buFont typeface="Sora"/>
              <a:buNone/>
              <a:tabLst/>
              <a:defRPr/>
            </a:pPr>
            <a:r>
              <a:rPr kumimoji="0" lang="en" sz="8000" b="1" i="0" u="none" strike="noStrike" kern="0" cap="none" spc="0" normalizeH="0" baseline="0" noProof="0" dirty="0">
                <a:ln>
                  <a:noFill/>
                </a:ln>
                <a:solidFill>
                  <a:srgbClr val="792FF6"/>
                </a:solidFill>
                <a:effectLst/>
                <a:uLnTx/>
                <a:uFillTx/>
                <a:latin typeface="Sora"/>
                <a:sym typeface="Sora"/>
              </a:rPr>
              <a:t>02</a:t>
            </a:r>
          </a:p>
        </p:txBody>
      </p:sp>
    </p:spTree>
    <p:extLst>
      <p:ext uri="{BB962C8B-B14F-4D97-AF65-F5344CB8AC3E}">
        <p14:creationId xmlns:p14="http://schemas.microsoft.com/office/powerpoint/2010/main" val="25100086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name="Slide5">
    <p:spTree>
      <p:nvGrpSpPr>
        <p:cNvPr id="1" name=""/>
        <p:cNvGrpSpPr/>
        <p:nvPr/>
      </p:nvGrpSpPr>
      <p:grpSpPr>
        <a:xfrm>
          <a:off x="0" y="0"/>
          <a:ext cx="0" cy="0"/>
          <a:chOff x="0" y="0"/>
          <a:chExt cx="0" cy="0"/>
        </a:xfrm>
      </p:grpSpPr>
      <p:sp>
        <p:nvSpPr>
          <p:cNvPr id="4" name="Google Shape;792;p69">
            <a:extLst>
              <a:ext uri="{FF2B5EF4-FFF2-40B4-BE49-F238E27FC236}">
                <a16:creationId xmlns:a16="http://schemas.microsoft.com/office/drawing/2014/main" id="{9A084066-DAB1-8449-272E-966B8EF5FA83}"/>
              </a:ext>
            </a:extLst>
          </p:cNvPr>
          <p:cNvSpPr txBox="1"/>
          <p:nvPr/>
        </p:nvSpPr>
        <p:spPr>
          <a:xfrm>
            <a:off x="-6119027" y="2819909"/>
            <a:ext cx="6119027" cy="457200"/>
          </a:xfrm>
          <a:prstGeom prst="rect">
            <a:avLst/>
          </a:prstGeom>
          <a:noFill/>
          <a:ln cap="flat">
            <a:noFill/>
          </a:ln>
        </p:spPr>
        <p:txBody>
          <a:bodyPr vert="horz" wrap="square" lIns="91421" tIns="91421" rIns="91421" bIns="91421"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1" i="0" u="none" strike="noStrike" kern="0" cap="none" spc="0" baseline="0">
                <a:solidFill>
                  <a:srgbClr val="FFFFFF"/>
                </a:solidFill>
                <a:uFillTx/>
                <a:latin typeface="Lato Black" pitchFamily="34"/>
                <a:ea typeface="Archivo"/>
                <a:cs typeface="Archivo"/>
              </a:rPr>
              <a:t>RAIN RFID Technology</a:t>
            </a:r>
          </a:p>
        </p:txBody>
      </p:sp>
      <p:sp>
        <p:nvSpPr>
          <p:cNvPr id="5" name="Google Shape;793;p69">
            <a:extLst>
              <a:ext uri="{FF2B5EF4-FFF2-40B4-BE49-F238E27FC236}">
                <a16:creationId xmlns:a16="http://schemas.microsoft.com/office/drawing/2014/main" id="{5403C060-85D4-7001-4430-775D156B01DC}"/>
              </a:ext>
            </a:extLst>
          </p:cNvPr>
          <p:cNvSpPr txBox="1"/>
          <p:nvPr/>
        </p:nvSpPr>
        <p:spPr>
          <a:xfrm>
            <a:off x="-6119027" y="3413052"/>
            <a:ext cx="5201280" cy="2630472"/>
          </a:xfrm>
          <a:prstGeom prst="rect">
            <a:avLst/>
          </a:prstGeom>
          <a:noFill/>
          <a:ln cap="flat">
            <a:noFill/>
          </a:ln>
        </p:spPr>
        <p:txBody>
          <a:bodyPr vert="horz" wrap="square" lIns="91421" tIns="91421" rIns="91421" bIns="91421" anchor="t" anchorCtr="0" compatLnSpc="1">
            <a:no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0" cap="none" spc="0" baseline="0">
                <a:solidFill>
                  <a:srgbClr val="FFFFFF"/>
                </a:solidFill>
                <a:uFillTx/>
                <a:latin typeface="Segoe UI" pitchFamily="34"/>
                <a:ea typeface="Archivo"/>
                <a:cs typeface="Segoe UI" pitchFamily="34"/>
              </a:rPr>
              <a:t>RAIN RFID is a technology that uses small, wireless tags to track and identify items automatically without needing batteries or direct scanning. It helps businesses manage inventory, track assets, and improve efficiency by connecting physical objects to the digital world.</a:t>
            </a:r>
          </a:p>
        </p:txBody>
      </p:sp>
      <p:sp>
        <p:nvSpPr>
          <p:cNvPr id="17" name="Google Shape;535;p42">
            <a:extLst>
              <a:ext uri="{FF2B5EF4-FFF2-40B4-BE49-F238E27FC236}">
                <a16:creationId xmlns:a16="http://schemas.microsoft.com/office/drawing/2014/main" id="{E491498F-015C-F893-B204-5874C7580F38}"/>
              </a:ext>
            </a:extLst>
          </p:cNvPr>
          <p:cNvSpPr txBox="1">
            <a:spLocks/>
          </p:cNvSpPr>
          <p:nvPr/>
        </p:nvSpPr>
        <p:spPr>
          <a:xfrm>
            <a:off x="4396767" y="3277840"/>
            <a:ext cx="6756800" cy="12212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600"/>
              <a:buFont typeface="Sora"/>
              <a:buNone/>
              <a:defRPr sz="6667" b="1" i="0" u="none" strike="noStrike" cap="none">
                <a:solidFill>
                  <a:schemeClr val="dk1"/>
                </a:solidFill>
                <a:latin typeface="Sora"/>
                <a:ea typeface="Sora"/>
                <a:cs typeface="Sora"/>
                <a:sym typeface="Sora"/>
              </a:defRPr>
            </a:lvl1pPr>
            <a:lvl2pPr marR="0" lvl="1" algn="ctr" rtl="0">
              <a:lnSpc>
                <a:spcPct val="100000"/>
              </a:lnSpc>
              <a:spcBef>
                <a:spcPts val="0"/>
              </a:spcBef>
              <a:spcAft>
                <a:spcPts val="0"/>
              </a:spcAft>
              <a:buClr>
                <a:schemeClr val="dk1"/>
              </a:buClr>
              <a:buSzPts val="3600"/>
              <a:buFont typeface="Sora"/>
              <a:buNone/>
              <a:defRPr sz="4800" b="1" i="0" u="none" strike="noStrike" cap="none">
                <a:solidFill>
                  <a:schemeClr val="dk1"/>
                </a:solidFill>
                <a:latin typeface="Sora"/>
                <a:ea typeface="Sora"/>
                <a:cs typeface="Sora"/>
                <a:sym typeface="Sora"/>
              </a:defRPr>
            </a:lvl2pPr>
            <a:lvl3pPr marR="0" lvl="2" algn="ctr" rtl="0">
              <a:lnSpc>
                <a:spcPct val="100000"/>
              </a:lnSpc>
              <a:spcBef>
                <a:spcPts val="0"/>
              </a:spcBef>
              <a:spcAft>
                <a:spcPts val="0"/>
              </a:spcAft>
              <a:buClr>
                <a:schemeClr val="dk1"/>
              </a:buClr>
              <a:buSzPts val="3600"/>
              <a:buFont typeface="Sora"/>
              <a:buNone/>
              <a:defRPr sz="4800" b="1" i="0" u="none" strike="noStrike" cap="none">
                <a:solidFill>
                  <a:schemeClr val="dk1"/>
                </a:solidFill>
                <a:latin typeface="Sora"/>
                <a:ea typeface="Sora"/>
                <a:cs typeface="Sora"/>
                <a:sym typeface="Sora"/>
              </a:defRPr>
            </a:lvl3pPr>
            <a:lvl4pPr marR="0" lvl="3" algn="ctr" rtl="0">
              <a:lnSpc>
                <a:spcPct val="100000"/>
              </a:lnSpc>
              <a:spcBef>
                <a:spcPts val="0"/>
              </a:spcBef>
              <a:spcAft>
                <a:spcPts val="0"/>
              </a:spcAft>
              <a:buClr>
                <a:schemeClr val="dk1"/>
              </a:buClr>
              <a:buSzPts val="3600"/>
              <a:buFont typeface="Sora"/>
              <a:buNone/>
              <a:defRPr sz="4800" b="1" i="0" u="none" strike="noStrike" cap="none">
                <a:solidFill>
                  <a:schemeClr val="dk1"/>
                </a:solidFill>
                <a:latin typeface="Sora"/>
                <a:ea typeface="Sora"/>
                <a:cs typeface="Sora"/>
                <a:sym typeface="Sora"/>
              </a:defRPr>
            </a:lvl4pPr>
            <a:lvl5pPr marR="0" lvl="4" algn="ctr" rtl="0">
              <a:lnSpc>
                <a:spcPct val="100000"/>
              </a:lnSpc>
              <a:spcBef>
                <a:spcPts val="0"/>
              </a:spcBef>
              <a:spcAft>
                <a:spcPts val="0"/>
              </a:spcAft>
              <a:buClr>
                <a:schemeClr val="dk1"/>
              </a:buClr>
              <a:buSzPts val="3600"/>
              <a:buFont typeface="Sora"/>
              <a:buNone/>
              <a:defRPr sz="4800" b="1" i="0" u="none" strike="noStrike" cap="none">
                <a:solidFill>
                  <a:schemeClr val="dk1"/>
                </a:solidFill>
                <a:latin typeface="Sora"/>
                <a:ea typeface="Sora"/>
                <a:cs typeface="Sora"/>
                <a:sym typeface="Sora"/>
              </a:defRPr>
            </a:lvl5pPr>
            <a:lvl6pPr marR="0" lvl="5" algn="ctr" rtl="0">
              <a:lnSpc>
                <a:spcPct val="100000"/>
              </a:lnSpc>
              <a:spcBef>
                <a:spcPts val="0"/>
              </a:spcBef>
              <a:spcAft>
                <a:spcPts val="0"/>
              </a:spcAft>
              <a:buClr>
                <a:schemeClr val="dk1"/>
              </a:buClr>
              <a:buSzPts val="3600"/>
              <a:buFont typeface="Sora"/>
              <a:buNone/>
              <a:defRPr sz="4800" b="1" i="0" u="none" strike="noStrike" cap="none">
                <a:solidFill>
                  <a:schemeClr val="dk1"/>
                </a:solidFill>
                <a:latin typeface="Sora"/>
                <a:ea typeface="Sora"/>
                <a:cs typeface="Sora"/>
                <a:sym typeface="Sora"/>
              </a:defRPr>
            </a:lvl6pPr>
            <a:lvl7pPr marR="0" lvl="6" algn="ctr" rtl="0">
              <a:lnSpc>
                <a:spcPct val="100000"/>
              </a:lnSpc>
              <a:spcBef>
                <a:spcPts val="0"/>
              </a:spcBef>
              <a:spcAft>
                <a:spcPts val="0"/>
              </a:spcAft>
              <a:buClr>
                <a:schemeClr val="dk1"/>
              </a:buClr>
              <a:buSzPts val="3600"/>
              <a:buFont typeface="Sora"/>
              <a:buNone/>
              <a:defRPr sz="4800" b="1" i="0" u="none" strike="noStrike" cap="none">
                <a:solidFill>
                  <a:schemeClr val="dk1"/>
                </a:solidFill>
                <a:latin typeface="Sora"/>
                <a:ea typeface="Sora"/>
                <a:cs typeface="Sora"/>
                <a:sym typeface="Sora"/>
              </a:defRPr>
            </a:lvl7pPr>
            <a:lvl8pPr marR="0" lvl="7" algn="ctr" rtl="0">
              <a:lnSpc>
                <a:spcPct val="100000"/>
              </a:lnSpc>
              <a:spcBef>
                <a:spcPts val="0"/>
              </a:spcBef>
              <a:spcAft>
                <a:spcPts val="0"/>
              </a:spcAft>
              <a:buClr>
                <a:schemeClr val="dk1"/>
              </a:buClr>
              <a:buSzPts val="3600"/>
              <a:buFont typeface="Sora"/>
              <a:buNone/>
              <a:defRPr sz="4800" b="1" i="0" u="none" strike="noStrike" cap="none">
                <a:solidFill>
                  <a:schemeClr val="dk1"/>
                </a:solidFill>
                <a:latin typeface="Sora"/>
                <a:ea typeface="Sora"/>
                <a:cs typeface="Sora"/>
                <a:sym typeface="Sora"/>
              </a:defRPr>
            </a:lvl8pPr>
            <a:lvl9pPr marR="0" lvl="8" algn="ctr" rtl="0">
              <a:lnSpc>
                <a:spcPct val="100000"/>
              </a:lnSpc>
              <a:spcBef>
                <a:spcPts val="0"/>
              </a:spcBef>
              <a:spcAft>
                <a:spcPts val="0"/>
              </a:spcAft>
              <a:buClr>
                <a:schemeClr val="dk1"/>
              </a:buClr>
              <a:buSzPts val="3600"/>
              <a:buFont typeface="Sora"/>
              <a:buNone/>
              <a:defRPr sz="4800" b="1" i="0" u="none" strike="noStrike" cap="none">
                <a:solidFill>
                  <a:schemeClr val="dk1"/>
                </a:solidFill>
                <a:latin typeface="Sora"/>
                <a:ea typeface="Sora"/>
                <a:cs typeface="Sora"/>
                <a:sym typeface="Sora"/>
              </a:defRPr>
            </a:lvl9pPr>
          </a:lstStyle>
          <a:p>
            <a:pPr marL="0" marR="0" lvl="0" indent="0" algn="r" defTabSz="914400" rtl="0" eaLnBrk="1" fontAlgn="auto" latinLnBrk="0" hangingPunct="1">
              <a:lnSpc>
                <a:spcPct val="100000"/>
              </a:lnSpc>
              <a:spcBef>
                <a:spcPts val="0"/>
              </a:spcBef>
              <a:spcAft>
                <a:spcPts val="0"/>
              </a:spcAft>
              <a:buClr>
                <a:srgbClr val="FFFFFF"/>
              </a:buClr>
              <a:buSzPts val="3600"/>
              <a:buFont typeface="Sora"/>
              <a:buNone/>
              <a:tabLst/>
              <a:defRPr/>
            </a:pPr>
            <a:r>
              <a:rPr kumimoji="0" lang="en-US" sz="6667" b="1" i="0" u="none" strike="noStrike" kern="0" cap="none" spc="0" normalizeH="0" baseline="0" noProof="0" dirty="0">
                <a:ln>
                  <a:noFill/>
                </a:ln>
                <a:solidFill>
                  <a:srgbClr val="FFFFFF"/>
                </a:solidFill>
                <a:effectLst/>
                <a:uLnTx/>
                <a:uFillTx/>
                <a:latin typeface="Sora"/>
                <a:sym typeface="Sora"/>
              </a:rPr>
              <a:t>Introduction</a:t>
            </a:r>
          </a:p>
        </p:txBody>
      </p:sp>
      <p:sp>
        <p:nvSpPr>
          <p:cNvPr id="18" name="Google Shape;536;p42">
            <a:extLst>
              <a:ext uri="{FF2B5EF4-FFF2-40B4-BE49-F238E27FC236}">
                <a16:creationId xmlns:a16="http://schemas.microsoft.com/office/drawing/2014/main" id="{B60377FE-F82D-ED4F-D642-81DE1398BF7F}"/>
              </a:ext>
            </a:extLst>
          </p:cNvPr>
          <p:cNvSpPr txBox="1">
            <a:spLocks/>
          </p:cNvSpPr>
          <p:nvPr/>
        </p:nvSpPr>
        <p:spPr>
          <a:xfrm>
            <a:off x="8950767" y="2147645"/>
            <a:ext cx="2202800" cy="12212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6000"/>
              <a:buFont typeface="Sora"/>
              <a:buNone/>
              <a:defRPr sz="8000" b="1" i="0" u="none" strike="noStrike" cap="none">
                <a:solidFill>
                  <a:schemeClr val="lt2"/>
                </a:solidFill>
                <a:latin typeface="Sora"/>
                <a:ea typeface="Sora"/>
                <a:cs typeface="Sora"/>
                <a:sym typeface="Sora"/>
              </a:defRPr>
            </a:lvl1pPr>
            <a:lvl2pPr marR="0" lvl="1"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2pPr>
            <a:lvl3pPr marR="0" lvl="2"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3pPr>
            <a:lvl4pPr marR="0" lvl="3"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4pPr>
            <a:lvl5pPr marR="0" lvl="4"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5pPr>
            <a:lvl6pPr marR="0" lvl="5"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6pPr>
            <a:lvl7pPr marR="0" lvl="6"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7pPr>
            <a:lvl8pPr marR="0" lvl="7"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8pPr>
            <a:lvl9pPr marR="0" lvl="8"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9pPr>
          </a:lstStyle>
          <a:p>
            <a:pPr marL="0" marR="0" lvl="0" indent="0" algn="r" defTabSz="914400" rtl="0" eaLnBrk="1" fontAlgn="auto" latinLnBrk="0" hangingPunct="1">
              <a:lnSpc>
                <a:spcPct val="100000"/>
              </a:lnSpc>
              <a:spcBef>
                <a:spcPts val="0"/>
              </a:spcBef>
              <a:spcAft>
                <a:spcPts val="0"/>
              </a:spcAft>
              <a:buClr>
                <a:srgbClr val="001641"/>
              </a:buClr>
              <a:buSzPts val="6000"/>
              <a:buFont typeface="Sora"/>
              <a:buNone/>
              <a:tabLst/>
              <a:defRPr/>
            </a:pPr>
            <a:r>
              <a:rPr kumimoji="0" lang="en" sz="8000" b="1" i="0" u="none" strike="noStrike" kern="0" cap="none" spc="0" normalizeH="0" baseline="0" noProof="0" dirty="0">
                <a:ln>
                  <a:noFill/>
                </a:ln>
                <a:solidFill>
                  <a:srgbClr val="792FF6"/>
                </a:solidFill>
                <a:effectLst/>
                <a:uLnTx/>
                <a:uFillTx/>
                <a:latin typeface="Sora"/>
                <a:sym typeface="Sora"/>
              </a:rPr>
              <a:t>01</a:t>
            </a:r>
          </a:p>
        </p:txBody>
      </p:sp>
      <p:sp>
        <p:nvSpPr>
          <p:cNvPr id="19" name="Google Shape;537;p42">
            <a:extLst>
              <a:ext uri="{FF2B5EF4-FFF2-40B4-BE49-F238E27FC236}">
                <a16:creationId xmlns:a16="http://schemas.microsoft.com/office/drawing/2014/main" id="{5B7DD814-9E78-4FD9-0B28-FCF9BA471EDD}"/>
              </a:ext>
            </a:extLst>
          </p:cNvPr>
          <p:cNvSpPr txBox="1">
            <a:spLocks/>
          </p:cNvSpPr>
          <p:nvPr/>
        </p:nvSpPr>
        <p:spPr>
          <a:xfrm>
            <a:off x="5312780" y="4481500"/>
            <a:ext cx="5840953" cy="10860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r" rtl="0">
              <a:lnSpc>
                <a:spcPct val="115000"/>
              </a:lnSpc>
              <a:spcBef>
                <a:spcPts val="0"/>
              </a:spcBef>
              <a:spcAft>
                <a:spcPts val="0"/>
              </a:spcAft>
              <a:buClr>
                <a:schemeClr val="lt2"/>
              </a:buClr>
              <a:buSzPts val="1400"/>
              <a:buFont typeface="DM Sans"/>
              <a:buNone/>
              <a:defRPr sz="2133" b="0" i="0" u="none" strike="noStrike" cap="none">
                <a:solidFill>
                  <a:schemeClr val="dk1"/>
                </a:solidFill>
                <a:latin typeface="DM Sans"/>
                <a:ea typeface="DM Sans"/>
                <a:cs typeface="DM Sans"/>
                <a:sym typeface="DM Sans"/>
              </a:defRPr>
            </a:lvl1pPr>
            <a:lvl2pPr marL="914400" marR="0" lvl="1" indent="-317500" algn="ctr" rtl="0">
              <a:lnSpc>
                <a:spcPct val="100000"/>
              </a:lnSpc>
              <a:spcBef>
                <a:spcPts val="0"/>
              </a:spcBef>
              <a:spcAft>
                <a:spcPts val="0"/>
              </a:spcAft>
              <a:buClr>
                <a:schemeClr val="dk1"/>
              </a:buClr>
              <a:buSzPts val="1400"/>
              <a:buFont typeface="DM Sans"/>
              <a:buNone/>
              <a:defRPr sz="1867"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867"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867"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867"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867"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867"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867"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867" b="0" i="0" u="none" strike="noStrike" cap="none">
                <a:solidFill>
                  <a:schemeClr val="dk1"/>
                </a:solidFill>
                <a:latin typeface="DM Sans"/>
                <a:ea typeface="DM Sans"/>
                <a:cs typeface="DM Sans"/>
                <a:sym typeface="DM Sans"/>
              </a:defRPr>
            </a:lvl9pPr>
          </a:lstStyle>
          <a:p>
            <a:pPr marL="0" marR="0" lvl="0" indent="0" algn="r" defTabSz="914400" rtl="0" eaLnBrk="1" fontAlgn="auto" latinLnBrk="0" hangingPunct="1">
              <a:lnSpc>
                <a:spcPct val="115000"/>
              </a:lnSpc>
              <a:spcBef>
                <a:spcPts val="0"/>
              </a:spcBef>
              <a:spcAft>
                <a:spcPts val="0"/>
              </a:spcAft>
              <a:buClr>
                <a:srgbClr val="00FD84"/>
              </a:buClr>
              <a:buSzPts val="1400"/>
              <a:buFont typeface="DM Sans"/>
              <a:buNone/>
              <a:tabLst/>
              <a:defRPr/>
            </a:pPr>
            <a:r>
              <a:rPr kumimoji="0" lang="en-US" sz="1800" b="0" i="0" u="none" strike="noStrike" kern="0" cap="none" spc="0" normalizeH="0" baseline="0" noProof="0" dirty="0">
                <a:ln>
                  <a:noFill/>
                </a:ln>
                <a:solidFill>
                  <a:srgbClr val="FFFFFF"/>
                </a:solidFill>
                <a:effectLst/>
                <a:uLnTx/>
                <a:uFillTx/>
                <a:latin typeface="DM Sans"/>
                <a:sym typeface="DM Sans"/>
              </a:rPr>
              <a:t>A brief introduction on Rain RFID technology, and how it works!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name="Slide22">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A6052D0-CCCA-17D9-6C9A-57D7844D1E6F}"/>
              </a:ext>
            </a:extLst>
          </p:cNvPr>
          <p:cNvPicPr>
            <a:picLocks noChangeAspect="1"/>
          </p:cNvPicPr>
          <p:nvPr/>
        </p:nvPicPr>
        <p:blipFill>
          <a:blip r:embed="rId2"/>
          <a:srcRect t="20804" r="23467"/>
          <a:stretch>
            <a:fillRect/>
          </a:stretch>
        </p:blipFill>
        <p:spPr>
          <a:xfrm>
            <a:off x="0" y="0"/>
            <a:ext cx="12191996" cy="6858000"/>
          </a:xfrm>
          <a:prstGeom prst="rect">
            <a:avLst/>
          </a:prstGeom>
          <a:noFill/>
          <a:ln cap="flat">
            <a:noFill/>
          </a:ln>
        </p:spPr>
      </p:pic>
      <p:sp>
        <p:nvSpPr>
          <p:cNvPr id="3" name="Rectangle 3">
            <a:extLst>
              <a:ext uri="{FF2B5EF4-FFF2-40B4-BE49-F238E27FC236}">
                <a16:creationId xmlns:a16="http://schemas.microsoft.com/office/drawing/2014/main" id="{7405F4F4-694A-E67F-63C2-7A45B2B01F36}"/>
              </a:ext>
            </a:extLst>
          </p:cNvPr>
          <p:cNvSpPr/>
          <p:nvPr/>
        </p:nvSpPr>
        <p:spPr>
          <a:xfrm>
            <a:off x="0" y="0"/>
            <a:ext cx="12191996" cy="6858000"/>
          </a:xfrm>
          <a:prstGeom prst="rect">
            <a:avLst/>
          </a:prstGeom>
          <a:solidFill>
            <a:srgbClr val="000000">
              <a:alpha val="50196"/>
            </a:srgbClr>
          </a:solidFill>
          <a:ln cap="flat">
            <a:noFill/>
            <a:prstDash val="solid"/>
          </a:ln>
        </p:spPr>
        <p:txBody>
          <a:bodyPr vert="horz" wrap="square" lIns="91440" tIns="45720" rIns="91440" bIns="45720" anchor="ctr" anchorCtr="1" compatLnSpc="1">
            <a:noAutofit/>
          </a:bodyPr>
          <a:lstStyle/>
          <a:p>
            <a:pPr marL="0" marR="0" lvl="0" indent="0" algn="ctr" defTabSz="91440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140036"/>
              </a:solidFill>
              <a:uFillTx/>
              <a:latin typeface="Arial"/>
            </a:endParaRPr>
          </a:p>
        </p:txBody>
      </p:sp>
      <p:sp>
        <p:nvSpPr>
          <p:cNvPr id="4" name="Google Shape;741;p69">
            <a:extLst>
              <a:ext uri="{FF2B5EF4-FFF2-40B4-BE49-F238E27FC236}">
                <a16:creationId xmlns:a16="http://schemas.microsoft.com/office/drawing/2014/main" id="{651A940F-EE85-1200-181C-7BAFB36E6616}"/>
              </a:ext>
            </a:extLst>
          </p:cNvPr>
          <p:cNvSpPr txBox="1"/>
          <p:nvPr/>
        </p:nvSpPr>
        <p:spPr>
          <a:xfrm>
            <a:off x="894722" y="601373"/>
            <a:ext cx="7704002" cy="640198"/>
          </a:xfrm>
          <a:prstGeom prst="rect">
            <a:avLst/>
          </a:prstGeom>
          <a:noFill/>
          <a:ln cap="flat">
            <a:noFill/>
          </a:ln>
        </p:spPr>
        <p:txBody>
          <a:bodyPr vert="horz" wrap="square" lIns="91421" tIns="91421" rIns="91421" bIns="9142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0" cap="none" spc="0" baseline="0" dirty="0">
                <a:solidFill>
                  <a:srgbClr val="792FF6"/>
                </a:solidFill>
                <a:uFillTx/>
                <a:latin typeface="Lato Black" pitchFamily="34"/>
                <a:ea typeface="Archivo"/>
                <a:cs typeface="Archivo"/>
              </a:rPr>
              <a:t>Applications of Success</a:t>
            </a:r>
            <a:endParaRPr lang="en-US" sz="3600" b="1" i="0" u="none" strike="noStrike" kern="0" cap="none" spc="0" baseline="0" dirty="0">
              <a:solidFill>
                <a:srgbClr val="FFFFFF"/>
              </a:solidFill>
              <a:uFillTx/>
              <a:latin typeface="Lato Black" pitchFamily="34"/>
              <a:ea typeface="Archivo"/>
              <a:cs typeface="Archivo"/>
            </a:endParaRPr>
          </a:p>
        </p:txBody>
      </p:sp>
      <p:sp>
        <p:nvSpPr>
          <p:cNvPr id="5" name="Google Shape;793;p69">
            <a:extLst>
              <a:ext uri="{FF2B5EF4-FFF2-40B4-BE49-F238E27FC236}">
                <a16:creationId xmlns:a16="http://schemas.microsoft.com/office/drawing/2014/main" id="{51D65E06-404E-B714-1C30-F0F594270AE8}"/>
              </a:ext>
            </a:extLst>
          </p:cNvPr>
          <p:cNvSpPr txBox="1"/>
          <p:nvPr/>
        </p:nvSpPr>
        <p:spPr>
          <a:xfrm>
            <a:off x="894722" y="3489167"/>
            <a:ext cx="5201280" cy="2630472"/>
          </a:xfrm>
          <a:prstGeom prst="rect">
            <a:avLst/>
          </a:prstGeom>
          <a:noFill/>
          <a:ln cap="flat">
            <a:noFill/>
          </a:ln>
        </p:spPr>
        <p:txBody>
          <a:bodyPr vert="horz" wrap="square" lIns="91421" tIns="91421" rIns="91421" bIns="91421" anchor="t" anchorCtr="0" compatLnSpc="1">
            <a:noAutofit/>
          </a:bodyPr>
          <a:lstStyle/>
          <a:p>
            <a:pPr marL="0" marR="0" lvl="0" indent="0" algn="just" defTabSz="91440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0" cap="none" spc="0" baseline="0" dirty="0">
                <a:solidFill>
                  <a:srgbClr val="FFFFFF"/>
                </a:solidFill>
                <a:uFillTx/>
                <a:latin typeface="Segoe UI" pitchFamily="34"/>
                <a:ea typeface="Archivo"/>
                <a:cs typeface="Segoe UI" pitchFamily="34"/>
              </a:rPr>
              <a:t>Thanks to the numerous features and advantages of RAIN RFID technology, companies are increasingly recognizing its potential and gradually integrating it into their daily operations. Here are some of the impressive results they've achieved:</a:t>
            </a:r>
          </a:p>
        </p:txBody>
      </p:sp>
      <p:sp>
        <p:nvSpPr>
          <p:cNvPr id="6" name="Google Shape;792;p69">
            <a:extLst>
              <a:ext uri="{FF2B5EF4-FFF2-40B4-BE49-F238E27FC236}">
                <a16:creationId xmlns:a16="http://schemas.microsoft.com/office/drawing/2014/main" id="{CA37CBCE-8A7E-8A3A-147E-11A7AB991488}"/>
              </a:ext>
            </a:extLst>
          </p:cNvPr>
          <p:cNvSpPr txBox="1"/>
          <p:nvPr/>
        </p:nvSpPr>
        <p:spPr>
          <a:xfrm>
            <a:off x="894722" y="2819909"/>
            <a:ext cx="6119027" cy="457200"/>
          </a:xfrm>
          <a:prstGeom prst="rect">
            <a:avLst/>
          </a:prstGeom>
          <a:noFill/>
          <a:ln cap="flat">
            <a:noFill/>
          </a:ln>
        </p:spPr>
        <p:txBody>
          <a:bodyPr vert="horz" wrap="square" lIns="91421" tIns="91421" rIns="91421" bIns="91421" anchor="b" anchorCtr="0" compatLnSpc="1">
            <a:noAutofit/>
          </a:bodyPr>
          <a:lstStyle/>
          <a:p>
            <a:pPr marL="0" marR="0" lvl="0" indent="0" algn="l" defTabSz="91440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1" i="0" u="none" strike="noStrike" kern="0" cap="none" spc="0" baseline="0" dirty="0">
                <a:solidFill>
                  <a:srgbClr val="FFFFFF"/>
                </a:solidFill>
                <a:uFillTx/>
                <a:latin typeface="Lato Black" pitchFamily="34"/>
                <a:ea typeface="Archivo"/>
                <a:cs typeface="Archivo"/>
              </a:rPr>
              <a:t>World Wide </a:t>
            </a:r>
            <a:r>
              <a:rPr lang="en-US" sz="3200" b="1" i="0" u="none" strike="noStrike" kern="0" cap="none" spc="0" baseline="0" dirty="0">
                <a:solidFill>
                  <a:srgbClr val="792FF6"/>
                </a:solidFill>
                <a:uFillTx/>
                <a:latin typeface="Lato Black" pitchFamily="34"/>
                <a:ea typeface="Archivo"/>
                <a:cs typeface="Archivo"/>
              </a:rPr>
              <a:t>Adoption</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icture background">
            <a:extLst>
              <a:ext uri="{FF2B5EF4-FFF2-40B4-BE49-F238E27FC236}">
                <a16:creationId xmlns:a16="http://schemas.microsoft.com/office/drawing/2014/main" id="{2392B111-17A5-C18B-E9F0-E27007290F2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198" b="6198"/>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a:extLst>
              <a:ext uri="{FF2B5EF4-FFF2-40B4-BE49-F238E27FC236}">
                <a16:creationId xmlns:a16="http://schemas.microsoft.com/office/drawing/2014/main" id="{33A84013-C313-7034-BA0E-DE1C7C2ACA00}"/>
              </a:ext>
            </a:extLst>
          </p:cNvPr>
          <p:cNvSpPr/>
          <p:nvPr/>
        </p:nvSpPr>
        <p:spPr>
          <a:xfrm>
            <a:off x="0" y="0"/>
            <a:ext cx="12191996" cy="6858000"/>
          </a:xfrm>
          <a:prstGeom prst="rect">
            <a:avLst/>
          </a:prstGeom>
          <a:solidFill>
            <a:srgbClr val="000000">
              <a:alpha val="60000"/>
            </a:srgbClr>
          </a:solidFill>
          <a:ln cap="flat">
            <a:noFill/>
            <a:prstDash val="solid"/>
          </a:ln>
        </p:spPr>
        <p:txBody>
          <a:bodyPr vert="horz" wrap="square" lIns="91440" tIns="45720" rIns="91440" bIns="45720" anchor="ctr" anchorCtr="1" compatLnSpc="1">
            <a:noAutofit/>
          </a:bodyPr>
          <a:lstStyle/>
          <a:p>
            <a:pPr marL="0" marR="0" lvl="0" indent="0" algn="ctr" defTabSz="91440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140036"/>
              </a:solidFill>
              <a:uFillTx/>
              <a:latin typeface="Arial"/>
            </a:endParaRPr>
          </a:p>
        </p:txBody>
      </p:sp>
      <p:sp>
        <p:nvSpPr>
          <p:cNvPr id="3" name="Google Shape;793;p69">
            <a:extLst>
              <a:ext uri="{FF2B5EF4-FFF2-40B4-BE49-F238E27FC236}">
                <a16:creationId xmlns:a16="http://schemas.microsoft.com/office/drawing/2014/main" id="{4DF88BBC-2DE1-3BD1-0C8E-86FC5B5A3EF1}"/>
              </a:ext>
            </a:extLst>
          </p:cNvPr>
          <p:cNvSpPr txBox="1"/>
          <p:nvPr/>
        </p:nvSpPr>
        <p:spPr>
          <a:xfrm>
            <a:off x="894722" y="3489167"/>
            <a:ext cx="5201280" cy="2630472"/>
          </a:xfrm>
          <a:prstGeom prst="rect">
            <a:avLst/>
          </a:prstGeom>
          <a:noFill/>
          <a:ln cap="flat">
            <a:noFill/>
          </a:ln>
        </p:spPr>
        <p:txBody>
          <a:bodyPr vert="horz" wrap="square" lIns="91421" tIns="91421" rIns="91421" bIns="91421" anchor="t" anchorCtr="0" compatLnSpc="1">
            <a:noAutofit/>
          </a:bodyPr>
          <a:lstStyle/>
          <a:p>
            <a:pPr marL="0" marR="0" lvl="0" indent="0" defTabSz="91440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0" cap="none" spc="0" baseline="0" dirty="0">
                <a:solidFill>
                  <a:srgbClr val="FFFFFF"/>
                </a:solidFill>
                <a:uFillTx/>
                <a:latin typeface="Segoe UI" pitchFamily="34"/>
                <a:ea typeface="Archivo"/>
                <a:cs typeface="Segoe UI" pitchFamily="34"/>
              </a:rPr>
              <a:t>In 2022, Delta Air Lines has successfully deployed it’s RFID technology to enable hands-free scanning of baggage throughout the handling process. It’s the first carrier to fully integrate RFID within its operations.</a:t>
            </a:r>
            <a:br>
              <a:rPr lang="en-US" sz="1200" b="0" i="0" u="none" strike="noStrike" kern="0" cap="none" spc="0" baseline="0" dirty="0">
                <a:solidFill>
                  <a:srgbClr val="FFFFFF"/>
                </a:solidFill>
                <a:uFillTx/>
                <a:latin typeface="Segoe UI" pitchFamily="34"/>
                <a:ea typeface="Archivo"/>
                <a:cs typeface="Segoe UI" pitchFamily="34"/>
              </a:rPr>
            </a:br>
            <a:br>
              <a:rPr lang="en-US" sz="1200" b="0" i="0" u="none" strike="noStrike" kern="0" cap="none" spc="0" baseline="0" dirty="0">
                <a:solidFill>
                  <a:srgbClr val="FFFFFF"/>
                </a:solidFill>
                <a:uFillTx/>
                <a:latin typeface="Segoe UI" pitchFamily="34"/>
                <a:ea typeface="Archivo"/>
                <a:cs typeface="Segoe UI" pitchFamily="34"/>
              </a:rPr>
            </a:br>
            <a:r>
              <a:rPr lang="en-US" sz="1200" b="0" i="0" u="none" strike="noStrike" kern="0" cap="none" spc="0" baseline="0" dirty="0">
                <a:solidFill>
                  <a:srgbClr val="FFFFFF"/>
                </a:solidFill>
                <a:uFillTx/>
                <a:latin typeface="Segoe UI" pitchFamily="34"/>
                <a:ea typeface="Archivo"/>
                <a:cs typeface="Segoe UI" pitchFamily="34"/>
              </a:rPr>
              <a:t>Overa</a:t>
            </a:r>
            <a:r>
              <a:rPr lang="en-US" sz="1200" kern="0" dirty="0">
                <a:solidFill>
                  <a:srgbClr val="FFFFFF"/>
                </a:solidFill>
                <a:latin typeface="Segoe UI" pitchFamily="34"/>
                <a:ea typeface="Archivo"/>
                <a:cs typeface="Segoe UI" pitchFamily="34"/>
              </a:rPr>
              <a:t>ll They’ve encountered a resounding success as they’re accuracy rates for tracking Luggage is between 99 – 100%!</a:t>
            </a:r>
            <a:endParaRPr lang="en-US" sz="1200" b="0" i="0" u="none" strike="noStrike" kern="0" cap="none" spc="0" baseline="0" dirty="0">
              <a:solidFill>
                <a:srgbClr val="FFFFFF"/>
              </a:solidFill>
              <a:uFillTx/>
              <a:latin typeface="Segoe UI" pitchFamily="34"/>
              <a:ea typeface="Archivo"/>
              <a:cs typeface="Segoe UI" pitchFamily="34"/>
            </a:endParaRPr>
          </a:p>
        </p:txBody>
      </p:sp>
      <p:sp>
        <p:nvSpPr>
          <p:cNvPr id="4" name="Google Shape;792;p69">
            <a:extLst>
              <a:ext uri="{FF2B5EF4-FFF2-40B4-BE49-F238E27FC236}">
                <a16:creationId xmlns:a16="http://schemas.microsoft.com/office/drawing/2014/main" id="{FFBA0B13-5B2C-9FAF-0975-45336B1B3890}"/>
              </a:ext>
            </a:extLst>
          </p:cNvPr>
          <p:cNvSpPr txBox="1"/>
          <p:nvPr/>
        </p:nvSpPr>
        <p:spPr>
          <a:xfrm>
            <a:off x="894722" y="2819909"/>
            <a:ext cx="6119027" cy="457200"/>
          </a:xfrm>
          <a:prstGeom prst="rect">
            <a:avLst/>
          </a:prstGeom>
          <a:noFill/>
          <a:ln cap="flat">
            <a:noFill/>
          </a:ln>
        </p:spPr>
        <p:txBody>
          <a:bodyPr vert="horz" wrap="square" lIns="91421" tIns="91421" rIns="91421" bIns="91421" anchor="b" anchorCtr="0" compatLnSpc="1">
            <a:noAutofit/>
          </a:bodyPr>
          <a:lstStyle/>
          <a:p>
            <a:pPr marL="0" marR="0" lvl="0" indent="0" algn="l" defTabSz="91440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1" i="0" u="none" strike="noStrike" kern="0" cap="none" spc="0" baseline="0" dirty="0">
                <a:solidFill>
                  <a:srgbClr val="FFFFFF"/>
                </a:solidFill>
                <a:uFillTx/>
                <a:latin typeface="Lato Black" pitchFamily="34"/>
                <a:ea typeface="Archivo"/>
                <a:cs typeface="Archivo"/>
              </a:rPr>
              <a:t>Delta Airways</a:t>
            </a:r>
            <a:endParaRPr lang="en-US" sz="2800" b="1" i="0" u="none" strike="noStrike" kern="0" cap="none" spc="0" baseline="0" dirty="0">
              <a:solidFill>
                <a:srgbClr val="792FF6"/>
              </a:solidFill>
              <a:uFillTx/>
              <a:latin typeface="Lato Black" pitchFamily="34"/>
              <a:ea typeface="Archivo"/>
              <a:cs typeface="Archivo"/>
            </a:endParaRPr>
          </a:p>
        </p:txBody>
      </p:sp>
      <p:sp>
        <p:nvSpPr>
          <p:cNvPr id="5" name="Google Shape;741;p69">
            <a:extLst>
              <a:ext uri="{FF2B5EF4-FFF2-40B4-BE49-F238E27FC236}">
                <a16:creationId xmlns:a16="http://schemas.microsoft.com/office/drawing/2014/main" id="{B805782B-6BA5-F830-E405-018A4AFE1CFA}"/>
              </a:ext>
            </a:extLst>
          </p:cNvPr>
          <p:cNvSpPr txBox="1"/>
          <p:nvPr/>
        </p:nvSpPr>
        <p:spPr>
          <a:xfrm>
            <a:off x="894722" y="601373"/>
            <a:ext cx="7704002" cy="640198"/>
          </a:xfrm>
          <a:prstGeom prst="rect">
            <a:avLst/>
          </a:prstGeom>
          <a:noFill/>
          <a:ln cap="flat">
            <a:noFill/>
          </a:ln>
        </p:spPr>
        <p:txBody>
          <a:bodyPr vert="horz" wrap="square" lIns="91421" tIns="91421" rIns="91421" bIns="9142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0" cap="none" spc="0" baseline="0" dirty="0">
                <a:solidFill>
                  <a:schemeClr val="bg1"/>
                </a:solidFill>
                <a:uFillTx/>
                <a:latin typeface="Lato Black" pitchFamily="34"/>
                <a:ea typeface="Archivo"/>
                <a:cs typeface="Archivo"/>
              </a:rPr>
              <a:t>Airlines &amp; Travel</a:t>
            </a:r>
          </a:p>
        </p:txBody>
      </p:sp>
      <p:sp>
        <p:nvSpPr>
          <p:cNvPr id="8" name="Google Shape;792;p69">
            <a:hlinkClick r:id="rId3"/>
            <a:extLst>
              <a:ext uri="{FF2B5EF4-FFF2-40B4-BE49-F238E27FC236}">
                <a16:creationId xmlns:a16="http://schemas.microsoft.com/office/drawing/2014/main" id="{160A9170-9E91-205B-ED77-31953E08CD88}"/>
              </a:ext>
            </a:extLst>
          </p:cNvPr>
          <p:cNvSpPr txBox="1">
            <a:spLocks/>
          </p:cNvSpPr>
          <p:nvPr/>
        </p:nvSpPr>
        <p:spPr>
          <a:xfrm>
            <a:off x="894722" y="5768948"/>
            <a:ext cx="3169645" cy="4572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1pPr>
            <a:lvl2pPr marR="0" lvl="1"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2pPr>
            <a:lvl3pPr marR="0" lvl="2"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3pPr>
            <a:lvl4pPr marR="0" lvl="3"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4pPr>
            <a:lvl5pPr marR="0" lvl="4"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5pPr>
            <a:lvl6pPr marR="0" lvl="5"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6pPr>
            <a:lvl7pPr marR="0" lvl="6"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7pPr>
            <a:lvl8pPr marR="0" lvl="7"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8pPr>
            <a:lvl9pPr marR="0" lvl="8"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9pPr>
          </a:lstStyle>
          <a:p>
            <a:pPr marL="0" marR="0" lvl="0" indent="0" algn="l" defTabSz="914400" rtl="0" eaLnBrk="1" fontAlgn="auto" latinLnBrk="0" hangingPunct="1">
              <a:lnSpc>
                <a:spcPct val="100000"/>
              </a:lnSpc>
              <a:spcBef>
                <a:spcPts val="0"/>
              </a:spcBef>
              <a:spcAft>
                <a:spcPts val="0"/>
              </a:spcAft>
              <a:buClr>
                <a:srgbClr val="FFFFFF"/>
              </a:buClr>
              <a:buSzPts val="3500"/>
              <a:buFont typeface="Archivo"/>
              <a:buNone/>
              <a:tabLst/>
              <a:defRPr/>
            </a:pPr>
            <a:r>
              <a:rPr kumimoji="0" lang="en-US" sz="1400" b="0" i="0" u="none" strike="noStrike" kern="0" cap="none" spc="0" normalizeH="0" baseline="0" noProof="0" dirty="0">
                <a:ln>
                  <a:noFill/>
                </a:ln>
                <a:solidFill>
                  <a:schemeClr val="bg1"/>
                </a:solidFill>
                <a:effectLst/>
                <a:uLnTx/>
                <a:uFillTx/>
                <a:latin typeface="Lato Black" panose="020F0A02020204030203" pitchFamily="34" charset="0"/>
                <a:sym typeface="Archivo"/>
                <a:hlinkClick r:id="rId3">
                  <a:extLst>
                    <a:ext uri="{A12FA001-AC4F-418D-AE19-62706E023703}">
                      <ahyp:hlinkClr xmlns:ahyp="http://schemas.microsoft.com/office/drawing/2018/hyperlinkcolor" val="tx"/>
                    </a:ext>
                  </a:extLst>
                </a:hlinkClick>
              </a:rPr>
              <a:t>(Source: RFID Journal)</a:t>
            </a:r>
            <a:endParaRPr kumimoji="0" lang="en-US" sz="1400" b="0" i="0" u="none" strike="noStrike" kern="0" cap="none" spc="0" normalizeH="0" baseline="0" noProof="0" dirty="0">
              <a:ln>
                <a:noFill/>
              </a:ln>
              <a:solidFill>
                <a:schemeClr val="bg1"/>
              </a:solidFill>
              <a:effectLst/>
              <a:uLnTx/>
              <a:uFillTx/>
              <a:latin typeface="Lato Black" panose="020F0A02020204030203" pitchFamily="34" charset="0"/>
              <a:sym typeface="Archivo"/>
            </a:endParaRPr>
          </a:p>
        </p:txBody>
      </p:sp>
    </p:spTree>
    <p:extLst>
      <p:ext uri="{BB962C8B-B14F-4D97-AF65-F5344CB8AC3E}">
        <p14:creationId xmlns:p14="http://schemas.microsoft.com/office/powerpoint/2010/main" val="3897544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B68CEF-BEB5-D4B2-C65E-317E59DD4E79}"/>
              </a:ext>
            </a:extLst>
          </p:cNvPr>
          <p:cNvPicPr>
            <a:picLocks noChangeAspect="1"/>
          </p:cNvPicPr>
          <p:nvPr/>
        </p:nvPicPr>
        <p:blipFill>
          <a:blip r:embed="rId2"/>
          <a:srcRect b="14363"/>
          <a:stretch/>
        </p:blipFill>
        <p:spPr>
          <a:xfrm>
            <a:off x="0" y="-95735"/>
            <a:ext cx="12192000" cy="6953735"/>
          </a:xfrm>
          <a:prstGeom prst="rect">
            <a:avLst/>
          </a:prstGeom>
        </p:spPr>
      </p:pic>
      <p:sp>
        <p:nvSpPr>
          <p:cNvPr id="8" name="Rectangle 3">
            <a:extLst>
              <a:ext uri="{FF2B5EF4-FFF2-40B4-BE49-F238E27FC236}">
                <a16:creationId xmlns:a16="http://schemas.microsoft.com/office/drawing/2014/main" id="{F93D8849-8B1A-E0DA-16AF-B432DF21DC98}"/>
              </a:ext>
            </a:extLst>
          </p:cNvPr>
          <p:cNvSpPr/>
          <p:nvPr/>
        </p:nvSpPr>
        <p:spPr>
          <a:xfrm>
            <a:off x="4" y="-95736"/>
            <a:ext cx="12191996" cy="6953735"/>
          </a:xfrm>
          <a:prstGeom prst="rect">
            <a:avLst/>
          </a:prstGeom>
          <a:solidFill>
            <a:srgbClr val="000000">
              <a:alpha val="60000"/>
            </a:srgbClr>
          </a:solidFill>
          <a:ln cap="flat">
            <a:noFill/>
            <a:prstDash val="solid"/>
          </a:ln>
        </p:spPr>
        <p:txBody>
          <a:bodyPr vert="horz" wrap="square" lIns="91440" tIns="45720" rIns="91440" bIns="45720" anchor="ctr" anchorCtr="1" compatLnSpc="1">
            <a:noAutofit/>
          </a:bodyPr>
          <a:lstStyle/>
          <a:p>
            <a:pPr marL="0" marR="0" lvl="0" indent="0" algn="ctr" defTabSz="91440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140036"/>
              </a:solidFill>
              <a:uFillTx/>
              <a:latin typeface="Arial"/>
            </a:endParaRPr>
          </a:p>
        </p:txBody>
      </p:sp>
      <p:sp>
        <p:nvSpPr>
          <p:cNvPr id="2" name="Google Shape;793;p69">
            <a:extLst>
              <a:ext uri="{FF2B5EF4-FFF2-40B4-BE49-F238E27FC236}">
                <a16:creationId xmlns:a16="http://schemas.microsoft.com/office/drawing/2014/main" id="{3CC9EB4B-1F45-C18A-FE04-42BFA494E27D}"/>
              </a:ext>
            </a:extLst>
          </p:cNvPr>
          <p:cNvSpPr txBox="1"/>
          <p:nvPr/>
        </p:nvSpPr>
        <p:spPr>
          <a:xfrm>
            <a:off x="894722" y="3489167"/>
            <a:ext cx="5791213" cy="1366280"/>
          </a:xfrm>
          <a:prstGeom prst="rect">
            <a:avLst/>
          </a:prstGeom>
          <a:noFill/>
          <a:ln cap="flat">
            <a:noFill/>
          </a:ln>
        </p:spPr>
        <p:txBody>
          <a:bodyPr vert="horz" wrap="square" lIns="91421" tIns="91421" rIns="91421" bIns="91421" anchor="t" anchorCtr="0" compatLnSpc="1">
            <a:noAutofit/>
          </a:bodyPr>
          <a:lstStyle/>
          <a:p>
            <a:pPr marL="0" marR="0" lvl="0" indent="0" defTabSz="91440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0" cap="none" spc="0" baseline="0" dirty="0">
                <a:solidFill>
                  <a:srgbClr val="FFFFFF"/>
                </a:solidFill>
                <a:uFillTx/>
                <a:latin typeface="Segoe UI" pitchFamily="34"/>
                <a:ea typeface="Archivo"/>
                <a:cs typeface="Segoe UI" pitchFamily="34"/>
              </a:rPr>
              <a:t>Johnson &amp; Johnson leverages RFID technology to efficiently manage surgical instruments and medical supplies, enhancing both operational efficiency and patient safety.  </a:t>
            </a:r>
          </a:p>
          <a:p>
            <a:pPr marL="0" marR="0" lvl="0" indent="0" defTabSz="91440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0" cap="none" spc="0" baseline="0" dirty="0">
              <a:solidFill>
                <a:srgbClr val="FFFFFF"/>
              </a:solidFill>
              <a:uFillTx/>
              <a:latin typeface="Segoe UI" pitchFamily="34"/>
              <a:ea typeface="Archivo"/>
              <a:cs typeface="Segoe UI" pitchFamily="34"/>
            </a:endParaRPr>
          </a:p>
          <a:p>
            <a:pPr marL="0" marR="0" lvl="0" indent="0" defTabSz="91440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0" cap="none" spc="0" baseline="0" dirty="0">
                <a:solidFill>
                  <a:srgbClr val="FFFFFF"/>
                </a:solidFill>
                <a:uFillTx/>
                <a:latin typeface="Segoe UI" pitchFamily="34"/>
                <a:ea typeface="Archivo"/>
                <a:cs typeface="Segoe UI" pitchFamily="34"/>
              </a:rPr>
              <a:t>The implementation delivered exceptional results, achieving </a:t>
            </a:r>
            <a:r>
              <a:rPr lang="en-US" sz="1200" b="1" i="0" u="none" strike="noStrike" kern="0" cap="none" spc="0" baseline="0" dirty="0">
                <a:solidFill>
                  <a:srgbClr val="FFFFFF"/>
                </a:solidFill>
                <a:uFillTx/>
                <a:latin typeface="Segoe UI" pitchFamily="34"/>
                <a:ea typeface="Archivo"/>
                <a:cs typeface="Segoe UI" pitchFamily="34"/>
              </a:rPr>
              <a:t>100%</a:t>
            </a:r>
            <a:r>
              <a:rPr lang="en-US" sz="1200" b="0" i="0" u="none" strike="noStrike" kern="0" cap="none" spc="0" baseline="0" dirty="0">
                <a:solidFill>
                  <a:srgbClr val="FFFFFF"/>
                </a:solidFill>
                <a:uFillTx/>
                <a:latin typeface="Segoe UI" pitchFamily="34"/>
                <a:ea typeface="Archivo"/>
                <a:cs typeface="Segoe UI" pitchFamily="34"/>
              </a:rPr>
              <a:t> stock availability, ensuring critical supplies were always on hand. </a:t>
            </a:r>
          </a:p>
        </p:txBody>
      </p:sp>
      <p:sp>
        <p:nvSpPr>
          <p:cNvPr id="3" name="Google Shape;792;p69">
            <a:extLst>
              <a:ext uri="{FF2B5EF4-FFF2-40B4-BE49-F238E27FC236}">
                <a16:creationId xmlns:a16="http://schemas.microsoft.com/office/drawing/2014/main" id="{C9AAB80C-ED26-973B-9B95-9D798DEAEE60}"/>
              </a:ext>
            </a:extLst>
          </p:cNvPr>
          <p:cNvSpPr txBox="1"/>
          <p:nvPr/>
        </p:nvSpPr>
        <p:spPr>
          <a:xfrm>
            <a:off x="894722" y="2819909"/>
            <a:ext cx="6119027" cy="457200"/>
          </a:xfrm>
          <a:prstGeom prst="rect">
            <a:avLst/>
          </a:prstGeom>
          <a:noFill/>
          <a:ln cap="flat">
            <a:noFill/>
          </a:ln>
        </p:spPr>
        <p:txBody>
          <a:bodyPr vert="horz" wrap="square" lIns="91421" tIns="91421" rIns="91421" bIns="91421" anchor="b" anchorCtr="0" compatLnSpc="1">
            <a:noAutofit/>
          </a:bodyPr>
          <a:lstStyle/>
          <a:p>
            <a:pPr marL="0" marR="0" lvl="0" indent="0" algn="l" defTabSz="91440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1" i="0" u="none" strike="noStrike" kern="0" cap="none" spc="0" baseline="0" dirty="0">
                <a:solidFill>
                  <a:srgbClr val="FFFFFF"/>
                </a:solidFill>
                <a:uFillTx/>
                <a:latin typeface="Lato Black" pitchFamily="34"/>
                <a:ea typeface="Archivo"/>
                <a:cs typeface="Archivo"/>
              </a:rPr>
              <a:t>Johnson &amp; Johnson </a:t>
            </a:r>
            <a:endParaRPr lang="en-US" sz="2800" i="0" u="none" strike="noStrike" kern="0" cap="none" spc="0" baseline="0" dirty="0">
              <a:solidFill>
                <a:srgbClr val="792FF6"/>
              </a:solidFill>
              <a:uFillTx/>
              <a:latin typeface="Lato Black" pitchFamily="34"/>
              <a:ea typeface="Archivo"/>
              <a:cs typeface="Archivo"/>
            </a:endParaRPr>
          </a:p>
        </p:txBody>
      </p:sp>
      <p:sp>
        <p:nvSpPr>
          <p:cNvPr id="4" name="Google Shape;741;p69">
            <a:extLst>
              <a:ext uri="{FF2B5EF4-FFF2-40B4-BE49-F238E27FC236}">
                <a16:creationId xmlns:a16="http://schemas.microsoft.com/office/drawing/2014/main" id="{63B50BB4-D898-9A2E-2470-992E33883E1C}"/>
              </a:ext>
            </a:extLst>
          </p:cNvPr>
          <p:cNvSpPr txBox="1"/>
          <p:nvPr/>
        </p:nvSpPr>
        <p:spPr>
          <a:xfrm>
            <a:off x="894722" y="601373"/>
            <a:ext cx="7704002" cy="640198"/>
          </a:xfrm>
          <a:prstGeom prst="rect">
            <a:avLst/>
          </a:prstGeom>
          <a:noFill/>
          <a:ln cap="flat">
            <a:noFill/>
          </a:ln>
        </p:spPr>
        <p:txBody>
          <a:bodyPr vert="horz" wrap="square" lIns="91421" tIns="91421" rIns="91421" bIns="9142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0" cap="none" spc="0" baseline="0" dirty="0">
                <a:solidFill>
                  <a:schemeClr val="bg1"/>
                </a:solidFill>
                <a:uFillTx/>
                <a:latin typeface="Lato Black" pitchFamily="34"/>
                <a:ea typeface="Archivo"/>
                <a:cs typeface="Archivo"/>
              </a:rPr>
              <a:t>Healthcare</a:t>
            </a:r>
          </a:p>
        </p:txBody>
      </p:sp>
      <p:sp>
        <p:nvSpPr>
          <p:cNvPr id="5" name="Google Shape;792;p69">
            <a:hlinkClick r:id="rId3"/>
            <a:extLst>
              <a:ext uri="{FF2B5EF4-FFF2-40B4-BE49-F238E27FC236}">
                <a16:creationId xmlns:a16="http://schemas.microsoft.com/office/drawing/2014/main" id="{EA9B3DCB-CA55-F270-2971-2B7268DAECD0}"/>
              </a:ext>
            </a:extLst>
          </p:cNvPr>
          <p:cNvSpPr txBox="1">
            <a:spLocks/>
          </p:cNvSpPr>
          <p:nvPr/>
        </p:nvSpPr>
        <p:spPr>
          <a:xfrm>
            <a:off x="894722" y="5768948"/>
            <a:ext cx="3169645" cy="4572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1pPr>
            <a:lvl2pPr marR="0" lvl="1"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2pPr>
            <a:lvl3pPr marR="0" lvl="2"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3pPr>
            <a:lvl4pPr marR="0" lvl="3"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4pPr>
            <a:lvl5pPr marR="0" lvl="4"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5pPr>
            <a:lvl6pPr marR="0" lvl="5"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6pPr>
            <a:lvl7pPr marR="0" lvl="6"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7pPr>
            <a:lvl8pPr marR="0" lvl="7"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8pPr>
            <a:lvl9pPr marR="0" lvl="8"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9pPr>
          </a:lstStyle>
          <a:p>
            <a:pPr marL="0" marR="0" lvl="0" indent="0" algn="l" defTabSz="914400" rtl="0" eaLnBrk="1" fontAlgn="auto" latinLnBrk="0" hangingPunct="1">
              <a:lnSpc>
                <a:spcPct val="100000"/>
              </a:lnSpc>
              <a:spcBef>
                <a:spcPts val="0"/>
              </a:spcBef>
              <a:spcAft>
                <a:spcPts val="0"/>
              </a:spcAft>
              <a:buClr>
                <a:srgbClr val="FFFFFF"/>
              </a:buClr>
              <a:buSzPts val="3500"/>
              <a:buFont typeface="Archivo"/>
              <a:buNone/>
              <a:tabLst/>
              <a:defRPr/>
            </a:pPr>
            <a:r>
              <a:rPr kumimoji="0" lang="en-US" sz="1400" b="0" i="0" u="none" strike="noStrike" kern="0" cap="none" spc="0" normalizeH="0" baseline="0" noProof="0" dirty="0">
                <a:ln>
                  <a:noFill/>
                </a:ln>
                <a:solidFill>
                  <a:schemeClr val="bg1"/>
                </a:solidFill>
                <a:effectLst/>
                <a:uLnTx/>
                <a:uFillTx/>
                <a:latin typeface="Lato Black" panose="020F0A02020204030203" pitchFamily="34" charset="0"/>
                <a:sym typeface="Archivo"/>
                <a:hlinkClick r:id="rId3">
                  <a:extLst>
                    <a:ext uri="{A12FA001-AC4F-418D-AE19-62706E023703}">
                      <ahyp:hlinkClr xmlns:ahyp="http://schemas.microsoft.com/office/drawing/2018/hyperlinkcolor" val="tx"/>
                    </a:ext>
                  </a:extLst>
                </a:hlinkClick>
              </a:rPr>
              <a:t>(Source: </a:t>
            </a:r>
            <a:r>
              <a:rPr kumimoji="0" lang="en-US" sz="1400" b="0" i="0" u="none" strike="noStrike" kern="0" cap="none" spc="0" normalizeH="0" baseline="0" noProof="0" dirty="0" err="1">
                <a:ln>
                  <a:noFill/>
                </a:ln>
                <a:solidFill>
                  <a:schemeClr val="bg1"/>
                </a:solidFill>
                <a:effectLst/>
                <a:uLnTx/>
                <a:uFillTx/>
                <a:latin typeface="Lato Black" panose="020F0A02020204030203" pitchFamily="34" charset="0"/>
                <a:sym typeface="Archivo"/>
                <a:hlinkClick r:id="rId3">
                  <a:extLst>
                    <a:ext uri="{A12FA001-AC4F-418D-AE19-62706E023703}">
                      <ahyp:hlinkClr xmlns:ahyp="http://schemas.microsoft.com/office/drawing/2018/hyperlinkcolor" val="tx"/>
                    </a:ext>
                  </a:extLst>
                </a:hlinkClick>
              </a:rPr>
              <a:t>SupplyChain</a:t>
            </a:r>
            <a:r>
              <a:rPr kumimoji="0" lang="en-US" sz="1400" b="0" i="0" u="none" strike="noStrike" kern="0" cap="none" spc="0" normalizeH="0" baseline="0" noProof="0" dirty="0">
                <a:ln>
                  <a:noFill/>
                </a:ln>
                <a:solidFill>
                  <a:schemeClr val="bg1"/>
                </a:solidFill>
                <a:effectLst/>
                <a:uLnTx/>
                <a:uFillTx/>
                <a:latin typeface="Lato Black" panose="020F0A02020204030203" pitchFamily="34" charset="0"/>
                <a:sym typeface="Archivo"/>
                <a:hlinkClick r:id="rId3">
                  <a:extLst>
                    <a:ext uri="{A12FA001-AC4F-418D-AE19-62706E023703}">
                      <ahyp:hlinkClr xmlns:ahyp="http://schemas.microsoft.com/office/drawing/2018/hyperlinkcolor" val="tx"/>
                    </a:ext>
                  </a:extLst>
                </a:hlinkClick>
              </a:rPr>
              <a:t> Brain)</a:t>
            </a:r>
            <a:endParaRPr kumimoji="0" lang="en-US" sz="1400" b="0" i="0" u="none" strike="noStrike" kern="0" cap="none" spc="0" normalizeH="0" baseline="0" noProof="0" dirty="0">
              <a:ln>
                <a:noFill/>
              </a:ln>
              <a:solidFill>
                <a:schemeClr val="bg1"/>
              </a:solidFill>
              <a:effectLst/>
              <a:uLnTx/>
              <a:uFillTx/>
              <a:latin typeface="Lato Black" panose="020F0A02020204030203" pitchFamily="34" charset="0"/>
              <a:sym typeface="Archivo"/>
            </a:endParaRPr>
          </a:p>
        </p:txBody>
      </p:sp>
      <p:sp>
        <p:nvSpPr>
          <p:cNvPr id="15" name="Google Shape;792;p69">
            <a:hlinkClick r:id="rId4"/>
            <a:extLst>
              <a:ext uri="{FF2B5EF4-FFF2-40B4-BE49-F238E27FC236}">
                <a16:creationId xmlns:a16="http://schemas.microsoft.com/office/drawing/2014/main" id="{8B16E770-47BC-8652-527C-AC02B7CED264}"/>
              </a:ext>
            </a:extLst>
          </p:cNvPr>
          <p:cNvSpPr txBox="1">
            <a:spLocks/>
          </p:cNvSpPr>
          <p:nvPr/>
        </p:nvSpPr>
        <p:spPr>
          <a:xfrm>
            <a:off x="4134459" y="5768948"/>
            <a:ext cx="3169645" cy="4572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1pPr>
            <a:lvl2pPr marR="0" lvl="1"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2pPr>
            <a:lvl3pPr marR="0" lvl="2"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3pPr>
            <a:lvl4pPr marR="0" lvl="3"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4pPr>
            <a:lvl5pPr marR="0" lvl="4"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5pPr>
            <a:lvl6pPr marR="0" lvl="5"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6pPr>
            <a:lvl7pPr marR="0" lvl="6"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7pPr>
            <a:lvl8pPr marR="0" lvl="7"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8pPr>
            <a:lvl9pPr marR="0" lvl="8"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9pPr>
          </a:lstStyle>
          <a:p>
            <a:pPr marL="0" marR="0" lvl="0" indent="0" algn="l" defTabSz="914400" eaLnBrk="1" fontAlgn="auto" latinLnBrk="0" hangingPunct="1">
              <a:lnSpc>
                <a:spcPct val="100000"/>
              </a:lnSpc>
              <a:spcBef>
                <a:spcPts val="0"/>
              </a:spcBef>
              <a:spcAft>
                <a:spcPts val="0"/>
              </a:spcAft>
              <a:buClr>
                <a:srgbClr val="FFFFFF"/>
              </a:buClr>
              <a:buSzPts val="3500"/>
              <a:buFont typeface="Archivo"/>
              <a:buNone/>
              <a:tabLst/>
              <a:defRPr/>
            </a:pPr>
            <a:r>
              <a:rPr kumimoji="0" lang="en-US" sz="1400" b="0" i="0" u="none" strike="noStrike" kern="0" cap="none" spc="0" normalizeH="0" baseline="0" noProof="0" dirty="0">
                <a:ln>
                  <a:noFill/>
                </a:ln>
                <a:solidFill>
                  <a:schemeClr val="bg1"/>
                </a:solidFill>
                <a:effectLst/>
                <a:uLnTx/>
                <a:uFillTx/>
                <a:latin typeface="Lato Black" panose="020F0A02020204030203" pitchFamily="34" charset="0"/>
                <a:sym typeface="Archivo"/>
                <a:hlinkClick r:id="rId4">
                  <a:extLst>
                    <a:ext uri="{A12FA001-AC4F-418D-AE19-62706E023703}">
                      <ahyp:hlinkClr xmlns:ahyp="http://schemas.microsoft.com/office/drawing/2018/hyperlinkcolor" val="tx"/>
                    </a:ext>
                  </a:extLst>
                </a:hlinkClick>
              </a:rPr>
              <a:t>(Source: </a:t>
            </a:r>
            <a:r>
              <a:rPr kumimoji="0" lang="en-US" sz="1400" b="0" i="0" u="none" strike="noStrike" kern="0" cap="none" spc="0" normalizeH="0" baseline="0" noProof="0" dirty="0" err="1">
                <a:ln>
                  <a:noFill/>
                </a:ln>
                <a:solidFill>
                  <a:schemeClr val="bg1"/>
                </a:solidFill>
                <a:effectLst/>
                <a:uLnTx/>
                <a:uFillTx/>
                <a:latin typeface="Lato Black" panose="020F0A02020204030203" pitchFamily="34" charset="0"/>
                <a:sym typeface="Archivo"/>
                <a:hlinkClick r:id="rId4">
                  <a:extLst>
                    <a:ext uri="{A12FA001-AC4F-418D-AE19-62706E023703}">
                      <ahyp:hlinkClr xmlns:ahyp="http://schemas.microsoft.com/office/drawing/2018/hyperlinkcolor" val="tx"/>
                    </a:ext>
                  </a:extLst>
                </a:hlinkClick>
              </a:rPr>
              <a:t>Identimedical</a:t>
            </a:r>
            <a:r>
              <a:rPr kumimoji="0" lang="en-US" sz="1400" b="0" i="0" u="none" strike="noStrike" kern="0" cap="none" spc="0" normalizeH="0" baseline="0" noProof="0" dirty="0">
                <a:ln>
                  <a:noFill/>
                </a:ln>
                <a:solidFill>
                  <a:schemeClr val="bg1"/>
                </a:solidFill>
                <a:effectLst/>
                <a:uLnTx/>
                <a:uFillTx/>
                <a:latin typeface="Lato Black" panose="020F0A02020204030203" pitchFamily="34" charset="0"/>
                <a:sym typeface="Archivo"/>
                <a:hlinkClick r:id="rId4">
                  <a:extLst>
                    <a:ext uri="{A12FA001-AC4F-418D-AE19-62706E023703}">
                      <ahyp:hlinkClr xmlns:ahyp="http://schemas.microsoft.com/office/drawing/2018/hyperlinkcolor" val="tx"/>
                    </a:ext>
                  </a:extLst>
                </a:hlinkClick>
              </a:rPr>
              <a:t>)</a:t>
            </a:r>
            <a:endParaRPr kumimoji="0" lang="en-US" sz="1400" b="0" i="0" u="none" strike="noStrike" kern="0" cap="none" spc="0" normalizeH="0" baseline="0" noProof="0" dirty="0">
              <a:ln>
                <a:noFill/>
              </a:ln>
              <a:solidFill>
                <a:schemeClr val="bg1"/>
              </a:solidFill>
              <a:effectLst/>
              <a:uLnTx/>
              <a:uFillTx/>
              <a:latin typeface="Lato Black" panose="020F0A02020204030203" pitchFamily="34" charset="0"/>
              <a:sym typeface="Archivo"/>
            </a:endParaRPr>
          </a:p>
        </p:txBody>
      </p:sp>
    </p:spTree>
    <p:extLst>
      <p:ext uri="{BB962C8B-B14F-4D97-AF65-F5344CB8AC3E}">
        <p14:creationId xmlns:p14="http://schemas.microsoft.com/office/powerpoint/2010/main" val="661319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9A411-B540-7F38-7EC4-764B3D0FB9C5}"/>
            </a:ext>
          </a:extLst>
        </p:cNvPr>
        <p:cNvGrpSpPr/>
        <p:nvPr/>
      </p:nvGrpSpPr>
      <p:grpSpPr>
        <a:xfrm>
          <a:off x="0" y="0"/>
          <a:ext cx="0" cy="0"/>
          <a:chOff x="0" y="0"/>
          <a:chExt cx="0" cy="0"/>
        </a:xfrm>
      </p:grpSpPr>
      <p:pic>
        <p:nvPicPr>
          <p:cNvPr id="10244" name="Picture 4">
            <a:extLst>
              <a:ext uri="{FF2B5EF4-FFF2-40B4-BE49-F238E27FC236}">
                <a16:creationId xmlns:a16="http://schemas.microsoft.com/office/drawing/2014/main" id="{7F22C426-3F42-24AB-8F1A-05F4428011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000"/>
          <a:stretch/>
        </p:blipFill>
        <p:spPr bwMode="auto">
          <a:xfrm>
            <a:off x="-6483" y="0"/>
            <a:ext cx="12191996"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a:extLst>
              <a:ext uri="{FF2B5EF4-FFF2-40B4-BE49-F238E27FC236}">
                <a16:creationId xmlns:a16="http://schemas.microsoft.com/office/drawing/2014/main" id="{CCF34D32-DB99-B28A-823C-CB0E368D35B3}"/>
              </a:ext>
            </a:extLst>
          </p:cNvPr>
          <p:cNvSpPr/>
          <p:nvPr/>
        </p:nvSpPr>
        <p:spPr>
          <a:xfrm>
            <a:off x="4" y="0"/>
            <a:ext cx="12191996" cy="6857999"/>
          </a:xfrm>
          <a:prstGeom prst="rect">
            <a:avLst/>
          </a:prstGeom>
          <a:solidFill>
            <a:srgbClr val="000000">
              <a:alpha val="80000"/>
            </a:srgbClr>
          </a:solidFill>
          <a:ln cap="flat">
            <a:noFill/>
            <a:prstDash val="solid"/>
          </a:ln>
        </p:spPr>
        <p:txBody>
          <a:bodyPr vert="horz" wrap="square" lIns="91440" tIns="45720" rIns="91440" bIns="45720" anchor="ctr" anchorCtr="1" compatLnSpc="1">
            <a:noAutofit/>
          </a:bodyPr>
          <a:lstStyle/>
          <a:p>
            <a:pPr marL="0" marR="0" lvl="0" indent="0" algn="ctr" defTabSz="91440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140036"/>
              </a:solidFill>
              <a:uFillTx/>
              <a:latin typeface="Arial"/>
            </a:endParaRPr>
          </a:p>
        </p:txBody>
      </p:sp>
      <p:sp>
        <p:nvSpPr>
          <p:cNvPr id="2" name="Google Shape;793;p69">
            <a:extLst>
              <a:ext uri="{FF2B5EF4-FFF2-40B4-BE49-F238E27FC236}">
                <a16:creationId xmlns:a16="http://schemas.microsoft.com/office/drawing/2014/main" id="{20BD6A24-FA81-3AEC-9042-5EC50A65555B}"/>
              </a:ext>
            </a:extLst>
          </p:cNvPr>
          <p:cNvSpPr txBox="1"/>
          <p:nvPr/>
        </p:nvSpPr>
        <p:spPr>
          <a:xfrm>
            <a:off x="894722" y="3489167"/>
            <a:ext cx="5574904" cy="1366280"/>
          </a:xfrm>
          <a:prstGeom prst="rect">
            <a:avLst/>
          </a:prstGeom>
          <a:noFill/>
          <a:ln cap="flat">
            <a:noFill/>
          </a:ln>
        </p:spPr>
        <p:txBody>
          <a:bodyPr vert="horz" wrap="square" lIns="91421" tIns="91421" rIns="91421" bIns="91421" anchor="t" anchorCtr="0" compatLnSpc="1">
            <a:noAutofit/>
          </a:bodyPr>
          <a:lstStyle/>
          <a:p>
            <a:pPr marL="0" marR="0" lvl="0" indent="0" defTabSz="91440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0" cap="none" spc="0" baseline="0" dirty="0">
                <a:solidFill>
                  <a:srgbClr val="FFFFFF"/>
                </a:solidFill>
                <a:uFillTx/>
                <a:latin typeface="Segoe UI" pitchFamily="34"/>
                <a:ea typeface="Archivo"/>
                <a:cs typeface="Segoe UI" pitchFamily="34"/>
              </a:rPr>
              <a:t>BMW relies on a Just-in-Time (JIT) manufacturing processes, requiring parts to be in the right place at the right time. They’ve implemented an RFID system which tracks the movement and location of parts, providing an instant view of their position within the logistics chain.</a:t>
            </a:r>
            <a:br>
              <a:rPr lang="en-US" sz="1200" b="0" i="0" u="none" strike="noStrike" kern="0" cap="none" spc="0" baseline="0" dirty="0">
                <a:solidFill>
                  <a:srgbClr val="FFFFFF"/>
                </a:solidFill>
                <a:uFillTx/>
                <a:latin typeface="Segoe UI" pitchFamily="34"/>
                <a:ea typeface="Archivo"/>
                <a:cs typeface="Segoe UI" pitchFamily="34"/>
              </a:rPr>
            </a:br>
            <a:br>
              <a:rPr lang="en-US" sz="1200" b="0" i="0" u="none" strike="noStrike" kern="0" cap="none" spc="0" baseline="0" dirty="0">
                <a:solidFill>
                  <a:srgbClr val="FFFFFF"/>
                </a:solidFill>
                <a:uFillTx/>
                <a:latin typeface="Segoe UI" pitchFamily="34"/>
                <a:ea typeface="Archivo"/>
                <a:cs typeface="Segoe UI" pitchFamily="34"/>
              </a:rPr>
            </a:br>
            <a:r>
              <a:rPr lang="en-US" sz="1200" b="0" i="0" u="none" strike="noStrike" kern="0" cap="none" spc="0" baseline="0" dirty="0">
                <a:solidFill>
                  <a:srgbClr val="FFFFFF"/>
                </a:solidFill>
                <a:uFillTx/>
                <a:latin typeface="Segoe UI" pitchFamily="34"/>
                <a:ea typeface="Archivo"/>
                <a:cs typeface="Segoe UI" pitchFamily="34"/>
              </a:rPr>
              <a:t>Successfully, The RFID system gave BMW real-time stillage tracking, reducing delays and enabling proactive maintenance for smoother operations.</a:t>
            </a:r>
          </a:p>
          <a:p>
            <a:pPr marL="0" marR="0" lvl="0" indent="0" defTabSz="91440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0" cap="none" spc="0" baseline="0" dirty="0">
              <a:solidFill>
                <a:srgbClr val="FFFFFF"/>
              </a:solidFill>
              <a:uFillTx/>
              <a:latin typeface="Segoe UI" pitchFamily="34"/>
              <a:ea typeface="Archivo"/>
              <a:cs typeface="Segoe UI" pitchFamily="34"/>
            </a:endParaRPr>
          </a:p>
        </p:txBody>
      </p:sp>
      <p:sp>
        <p:nvSpPr>
          <p:cNvPr id="3" name="Google Shape;792;p69">
            <a:extLst>
              <a:ext uri="{FF2B5EF4-FFF2-40B4-BE49-F238E27FC236}">
                <a16:creationId xmlns:a16="http://schemas.microsoft.com/office/drawing/2014/main" id="{6977802C-8461-9DEA-2BF2-AF54E78D48BE}"/>
              </a:ext>
            </a:extLst>
          </p:cNvPr>
          <p:cNvSpPr txBox="1"/>
          <p:nvPr/>
        </p:nvSpPr>
        <p:spPr>
          <a:xfrm>
            <a:off x="894722" y="2819909"/>
            <a:ext cx="6119027" cy="457200"/>
          </a:xfrm>
          <a:prstGeom prst="rect">
            <a:avLst/>
          </a:prstGeom>
          <a:noFill/>
          <a:ln cap="flat">
            <a:noFill/>
          </a:ln>
        </p:spPr>
        <p:txBody>
          <a:bodyPr vert="horz" wrap="square" lIns="91421" tIns="91421" rIns="91421" bIns="91421" anchor="b" anchorCtr="0" compatLnSpc="1">
            <a:noAutofit/>
          </a:bodyPr>
          <a:lstStyle/>
          <a:p>
            <a:pPr marL="0" marR="0" lvl="0" indent="0" algn="l" defTabSz="91440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1" i="0" u="none" strike="noStrike" kern="0" cap="none" spc="0" baseline="0" dirty="0">
                <a:solidFill>
                  <a:srgbClr val="FFFFFF"/>
                </a:solidFill>
                <a:uFillTx/>
                <a:latin typeface="Lato Black" pitchFamily="34"/>
                <a:ea typeface="Archivo"/>
                <a:cs typeface="Archivo"/>
              </a:rPr>
              <a:t>BMW</a:t>
            </a:r>
            <a:endParaRPr lang="en-US" sz="2800" i="0" u="none" strike="noStrike" kern="0" cap="none" spc="0" baseline="0" dirty="0">
              <a:solidFill>
                <a:srgbClr val="792FF6"/>
              </a:solidFill>
              <a:uFillTx/>
              <a:latin typeface="Lato Black" pitchFamily="34"/>
              <a:ea typeface="Archivo"/>
              <a:cs typeface="Archivo"/>
            </a:endParaRPr>
          </a:p>
        </p:txBody>
      </p:sp>
      <p:sp>
        <p:nvSpPr>
          <p:cNvPr id="4" name="Google Shape;741;p69">
            <a:extLst>
              <a:ext uri="{FF2B5EF4-FFF2-40B4-BE49-F238E27FC236}">
                <a16:creationId xmlns:a16="http://schemas.microsoft.com/office/drawing/2014/main" id="{8D0BBA77-A958-BC84-EAAB-D01A422BA59C}"/>
              </a:ext>
            </a:extLst>
          </p:cNvPr>
          <p:cNvSpPr txBox="1"/>
          <p:nvPr/>
        </p:nvSpPr>
        <p:spPr>
          <a:xfrm>
            <a:off x="894722" y="601373"/>
            <a:ext cx="7704002" cy="640198"/>
          </a:xfrm>
          <a:prstGeom prst="rect">
            <a:avLst/>
          </a:prstGeom>
          <a:noFill/>
          <a:ln cap="flat">
            <a:noFill/>
          </a:ln>
        </p:spPr>
        <p:txBody>
          <a:bodyPr vert="horz" wrap="square" lIns="91421" tIns="91421" rIns="91421" bIns="9142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0" cap="none" spc="0" baseline="0" dirty="0">
                <a:solidFill>
                  <a:schemeClr val="bg1"/>
                </a:solidFill>
                <a:uFillTx/>
                <a:latin typeface="Lato Black" pitchFamily="34"/>
                <a:ea typeface="Archivo"/>
                <a:cs typeface="Archivo"/>
              </a:rPr>
              <a:t>Manufacturing</a:t>
            </a:r>
          </a:p>
        </p:txBody>
      </p:sp>
      <p:sp>
        <p:nvSpPr>
          <p:cNvPr id="5" name="Google Shape;792;p69">
            <a:hlinkClick r:id="rId3"/>
            <a:extLst>
              <a:ext uri="{FF2B5EF4-FFF2-40B4-BE49-F238E27FC236}">
                <a16:creationId xmlns:a16="http://schemas.microsoft.com/office/drawing/2014/main" id="{45E5D0C6-0177-F8E4-C136-60002A1AC6CF}"/>
              </a:ext>
            </a:extLst>
          </p:cNvPr>
          <p:cNvSpPr txBox="1">
            <a:spLocks/>
          </p:cNvSpPr>
          <p:nvPr/>
        </p:nvSpPr>
        <p:spPr>
          <a:xfrm>
            <a:off x="894722" y="5768948"/>
            <a:ext cx="3169645" cy="4572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1pPr>
            <a:lvl2pPr marR="0" lvl="1"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2pPr>
            <a:lvl3pPr marR="0" lvl="2"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3pPr>
            <a:lvl4pPr marR="0" lvl="3"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4pPr>
            <a:lvl5pPr marR="0" lvl="4"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5pPr>
            <a:lvl6pPr marR="0" lvl="5"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6pPr>
            <a:lvl7pPr marR="0" lvl="6"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7pPr>
            <a:lvl8pPr marR="0" lvl="7"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8pPr>
            <a:lvl9pPr marR="0" lvl="8"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9pPr>
          </a:lstStyle>
          <a:p>
            <a:pPr marL="0" marR="0" lvl="0" indent="0" algn="l" defTabSz="914400" rtl="0" eaLnBrk="1" fontAlgn="auto" latinLnBrk="0" hangingPunct="1">
              <a:lnSpc>
                <a:spcPct val="100000"/>
              </a:lnSpc>
              <a:spcBef>
                <a:spcPts val="0"/>
              </a:spcBef>
              <a:spcAft>
                <a:spcPts val="0"/>
              </a:spcAft>
              <a:buClr>
                <a:srgbClr val="FFFFFF"/>
              </a:buClr>
              <a:buSzPts val="3500"/>
              <a:buFont typeface="Archivo"/>
              <a:buNone/>
              <a:tabLst/>
              <a:defRPr/>
            </a:pPr>
            <a:r>
              <a:rPr kumimoji="0" lang="en-US" sz="1400" b="0" i="0" u="none" strike="noStrike" kern="0" cap="none" spc="0" normalizeH="0" baseline="0" noProof="0" dirty="0">
                <a:ln>
                  <a:noFill/>
                </a:ln>
                <a:solidFill>
                  <a:schemeClr val="bg1"/>
                </a:solidFill>
                <a:effectLst/>
                <a:uLnTx/>
                <a:uFillTx/>
                <a:latin typeface="Lato Black" panose="020F0A02020204030203" pitchFamily="34" charset="0"/>
                <a:sym typeface="Archivo"/>
                <a:hlinkClick r:id="rId3">
                  <a:extLst>
                    <a:ext uri="{A12FA001-AC4F-418D-AE19-62706E023703}">
                      <ahyp:hlinkClr xmlns:ahyp="http://schemas.microsoft.com/office/drawing/2018/hyperlinkcolor" val="tx"/>
                    </a:ext>
                  </a:extLst>
                </a:hlinkClick>
              </a:rPr>
              <a:t>(Source: Core </a:t>
            </a:r>
            <a:r>
              <a:rPr kumimoji="0" lang="en-US" sz="1400" b="0" i="0" u="none" strike="noStrike" kern="0" cap="none" spc="0" normalizeH="0" baseline="0" noProof="0" dirty="0" err="1">
                <a:ln>
                  <a:noFill/>
                </a:ln>
                <a:solidFill>
                  <a:schemeClr val="bg1"/>
                </a:solidFill>
                <a:effectLst/>
                <a:uLnTx/>
                <a:uFillTx/>
                <a:latin typeface="Lato Black" panose="020F0A02020204030203" pitchFamily="34" charset="0"/>
                <a:sym typeface="Archivo"/>
                <a:hlinkClick r:id="rId3">
                  <a:extLst>
                    <a:ext uri="{A12FA001-AC4F-418D-AE19-62706E023703}">
                      <ahyp:hlinkClr xmlns:ahyp="http://schemas.microsoft.com/office/drawing/2018/hyperlinkcolor" val="tx"/>
                    </a:ext>
                  </a:extLst>
                </a:hlinkClick>
              </a:rPr>
              <a:t>rfid</a:t>
            </a:r>
            <a:r>
              <a:rPr kumimoji="0" lang="en-US" sz="1400" b="0" i="0" u="none" strike="noStrike" kern="0" cap="none" spc="0" normalizeH="0" baseline="0" noProof="0" dirty="0">
                <a:ln>
                  <a:noFill/>
                </a:ln>
                <a:solidFill>
                  <a:schemeClr val="bg1"/>
                </a:solidFill>
                <a:effectLst/>
                <a:uLnTx/>
                <a:uFillTx/>
                <a:latin typeface="Lato Black" panose="020F0A02020204030203" pitchFamily="34" charset="0"/>
                <a:sym typeface="Archivo"/>
                <a:hlinkClick r:id="rId3">
                  <a:extLst>
                    <a:ext uri="{A12FA001-AC4F-418D-AE19-62706E023703}">
                      <ahyp:hlinkClr xmlns:ahyp="http://schemas.microsoft.com/office/drawing/2018/hyperlinkcolor" val="tx"/>
                    </a:ext>
                  </a:extLst>
                </a:hlinkClick>
              </a:rPr>
              <a:t>)</a:t>
            </a:r>
            <a:endParaRPr kumimoji="0" lang="en-US" sz="1400" b="0" i="0" u="none" strike="noStrike" kern="0" cap="none" spc="0" normalizeH="0" baseline="0" noProof="0" dirty="0">
              <a:ln>
                <a:noFill/>
              </a:ln>
              <a:solidFill>
                <a:schemeClr val="bg1"/>
              </a:solidFill>
              <a:effectLst/>
              <a:uLnTx/>
              <a:uFillTx/>
              <a:latin typeface="Lato Black" panose="020F0A02020204030203" pitchFamily="34" charset="0"/>
              <a:sym typeface="Archivo"/>
            </a:endParaRPr>
          </a:p>
        </p:txBody>
      </p:sp>
    </p:spTree>
    <p:extLst>
      <p:ext uri="{BB962C8B-B14F-4D97-AF65-F5344CB8AC3E}">
        <p14:creationId xmlns:p14="http://schemas.microsoft.com/office/powerpoint/2010/main" val="2966914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B25DC-D0CD-1975-C210-3A8E78A459FC}"/>
            </a:ext>
          </a:extLst>
        </p:cNvPr>
        <p:cNvGrpSpPr/>
        <p:nvPr/>
      </p:nvGrpSpPr>
      <p:grpSpPr>
        <a:xfrm>
          <a:off x="0" y="0"/>
          <a:ext cx="0" cy="0"/>
          <a:chOff x="0" y="0"/>
          <a:chExt cx="0" cy="0"/>
        </a:xfrm>
      </p:grpSpPr>
      <p:pic>
        <p:nvPicPr>
          <p:cNvPr id="11266" name="Picture 2" descr="Picture background">
            <a:extLst>
              <a:ext uri="{FF2B5EF4-FFF2-40B4-BE49-F238E27FC236}">
                <a16:creationId xmlns:a16="http://schemas.microsoft.com/office/drawing/2014/main" id="{9A3831EA-E336-4B96-8F84-C39A027FD15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157" r="5157" b="10293"/>
          <a:stretch/>
        </p:blipFill>
        <p:spPr bwMode="auto">
          <a:xfrm>
            <a:off x="-4"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a:extLst>
              <a:ext uri="{FF2B5EF4-FFF2-40B4-BE49-F238E27FC236}">
                <a16:creationId xmlns:a16="http://schemas.microsoft.com/office/drawing/2014/main" id="{12E14F61-791C-6B41-CCFF-03C3211D7212}"/>
              </a:ext>
            </a:extLst>
          </p:cNvPr>
          <p:cNvSpPr/>
          <p:nvPr/>
        </p:nvSpPr>
        <p:spPr>
          <a:xfrm>
            <a:off x="4" y="0"/>
            <a:ext cx="12191996" cy="6857999"/>
          </a:xfrm>
          <a:prstGeom prst="rect">
            <a:avLst/>
          </a:prstGeom>
          <a:solidFill>
            <a:srgbClr val="000000">
              <a:alpha val="60000"/>
            </a:srgbClr>
          </a:solidFill>
          <a:ln cap="flat">
            <a:noFill/>
            <a:prstDash val="solid"/>
          </a:ln>
        </p:spPr>
        <p:txBody>
          <a:bodyPr vert="horz" wrap="square" lIns="91440" tIns="45720" rIns="91440" bIns="45720" anchor="ctr" anchorCtr="1" compatLnSpc="1">
            <a:noAutofit/>
          </a:bodyPr>
          <a:lstStyle/>
          <a:p>
            <a:pPr marL="0" marR="0" lvl="0" indent="0" algn="ctr" defTabSz="91440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140036"/>
              </a:solidFill>
              <a:uFillTx/>
              <a:latin typeface="Arial"/>
            </a:endParaRPr>
          </a:p>
        </p:txBody>
      </p:sp>
      <p:sp>
        <p:nvSpPr>
          <p:cNvPr id="2" name="Google Shape;793;p69">
            <a:extLst>
              <a:ext uri="{FF2B5EF4-FFF2-40B4-BE49-F238E27FC236}">
                <a16:creationId xmlns:a16="http://schemas.microsoft.com/office/drawing/2014/main" id="{41BFD568-E543-207E-F110-0637C720D997}"/>
              </a:ext>
            </a:extLst>
          </p:cNvPr>
          <p:cNvSpPr txBox="1"/>
          <p:nvPr/>
        </p:nvSpPr>
        <p:spPr>
          <a:xfrm>
            <a:off x="894722" y="3489167"/>
            <a:ext cx="5986138" cy="1366280"/>
          </a:xfrm>
          <a:prstGeom prst="rect">
            <a:avLst/>
          </a:prstGeom>
          <a:noFill/>
          <a:ln cap="flat">
            <a:noFill/>
          </a:ln>
        </p:spPr>
        <p:txBody>
          <a:bodyPr vert="horz" wrap="square" lIns="91421" tIns="91421" rIns="91421" bIns="91421" anchor="t" anchorCtr="0" compatLnSpc="1">
            <a:noAutofit/>
          </a:bodyPr>
          <a:lstStyle/>
          <a:p>
            <a:pPr marL="0" marR="0" lvl="0" indent="0" defTabSz="91440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0" cap="none" spc="0" baseline="0" dirty="0">
                <a:solidFill>
                  <a:srgbClr val="FFFFFF"/>
                </a:solidFill>
                <a:uFillTx/>
                <a:latin typeface="Segoe UI" pitchFamily="34"/>
                <a:ea typeface="Archivo"/>
                <a:cs typeface="Segoe UI" pitchFamily="34"/>
              </a:rPr>
              <a:t>RAIN RFID technology was employed during the world cup 2022 to manage attendee access and monitor crowd movements. </a:t>
            </a:r>
            <a:r>
              <a:rPr lang="en-US" sz="1200" kern="0" dirty="0">
                <a:solidFill>
                  <a:srgbClr val="FFFFFF"/>
                </a:solidFill>
                <a:latin typeface="Segoe UI" pitchFamily="34"/>
                <a:ea typeface="Archivo"/>
                <a:cs typeface="Segoe UI" pitchFamily="34"/>
              </a:rPr>
              <a:t>I</a:t>
            </a:r>
            <a:r>
              <a:rPr lang="en-US" sz="1200" b="0" i="0" u="none" strike="noStrike" kern="0" cap="none" spc="0" baseline="0" dirty="0">
                <a:solidFill>
                  <a:srgbClr val="FFFFFF"/>
                </a:solidFill>
                <a:uFillTx/>
                <a:latin typeface="Segoe UI" pitchFamily="34"/>
                <a:ea typeface="Archivo"/>
                <a:cs typeface="Segoe UI" pitchFamily="34"/>
              </a:rPr>
              <a:t>n collaboration with </a:t>
            </a:r>
            <a:r>
              <a:rPr lang="en-US" sz="1200" b="0" i="0" u="none" strike="noStrike" kern="0" cap="none" spc="0" baseline="0" dirty="0" err="1">
                <a:solidFill>
                  <a:srgbClr val="FFFFFF"/>
                </a:solidFill>
                <a:uFillTx/>
                <a:latin typeface="Segoe UI" pitchFamily="34"/>
                <a:ea typeface="Archivo"/>
                <a:cs typeface="Segoe UI" pitchFamily="34"/>
              </a:rPr>
              <a:t>Impinj</a:t>
            </a:r>
            <a:r>
              <a:rPr lang="en-US" sz="1200" b="0" i="0" u="none" strike="noStrike" kern="0" cap="none" spc="0" baseline="0" dirty="0">
                <a:solidFill>
                  <a:srgbClr val="FFFFFF"/>
                </a:solidFill>
                <a:uFillTx/>
                <a:latin typeface="Segoe UI" pitchFamily="34"/>
                <a:ea typeface="Archivo"/>
                <a:cs typeface="Segoe UI" pitchFamily="34"/>
              </a:rPr>
              <a:t> created a system which facilitated efficient entry and exit across all eight stadiums. This enabled real-time crowd monitoring and enhanced security measures.</a:t>
            </a:r>
            <a:br>
              <a:rPr lang="en-US" sz="1200" b="0" i="0" u="none" strike="noStrike" kern="0" cap="none" spc="0" baseline="0" dirty="0">
                <a:solidFill>
                  <a:srgbClr val="FFFFFF"/>
                </a:solidFill>
                <a:uFillTx/>
                <a:latin typeface="Segoe UI" pitchFamily="34"/>
                <a:ea typeface="Archivo"/>
                <a:cs typeface="Segoe UI" pitchFamily="34"/>
              </a:rPr>
            </a:br>
            <a:br>
              <a:rPr lang="en-US" sz="1200" b="0" i="0" u="none" strike="noStrike" kern="0" cap="none" spc="0" baseline="0" dirty="0">
                <a:solidFill>
                  <a:srgbClr val="FFFFFF"/>
                </a:solidFill>
                <a:uFillTx/>
                <a:latin typeface="Segoe UI" pitchFamily="34"/>
                <a:ea typeface="Archivo"/>
                <a:cs typeface="Segoe UI" pitchFamily="34"/>
              </a:rPr>
            </a:br>
            <a:r>
              <a:rPr lang="en-US" sz="1200" b="0" i="0" u="none" strike="noStrike" kern="0" cap="none" spc="0" baseline="0" dirty="0">
                <a:solidFill>
                  <a:srgbClr val="FFFFFF"/>
                </a:solidFill>
                <a:uFillTx/>
                <a:latin typeface="Segoe UI" pitchFamily="34"/>
                <a:ea typeface="Archivo"/>
                <a:cs typeface="Segoe UI" pitchFamily="34"/>
              </a:rPr>
              <a:t>Overall the system was a success! Achieved an accuracy exceeding 98%, facilitating the smooth exit of up to 6,000 fans per hour through each of the 167 egress gates. </a:t>
            </a:r>
          </a:p>
        </p:txBody>
      </p:sp>
      <p:sp>
        <p:nvSpPr>
          <p:cNvPr id="3" name="Google Shape;792;p69">
            <a:extLst>
              <a:ext uri="{FF2B5EF4-FFF2-40B4-BE49-F238E27FC236}">
                <a16:creationId xmlns:a16="http://schemas.microsoft.com/office/drawing/2014/main" id="{D7A1B656-433C-BEC8-63D4-446BB1BF327D}"/>
              </a:ext>
            </a:extLst>
          </p:cNvPr>
          <p:cNvSpPr txBox="1"/>
          <p:nvPr/>
        </p:nvSpPr>
        <p:spPr>
          <a:xfrm>
            <a:off x="894722" y="2819909"/>
            <a:ext cx="6119027" cy="457200"/>
          </a:xfrm>
          <a:prstGeom prst="rect">
            <a:avLst/>
          </a:prstGeom>
          <a:noFill/>
          <a:ln cap="flat">
            <a:noFill/>
          </a:ln>
        </p:spPr>
        <p:txBody>
          <a:bodyPr vert="horz" wrap="square" lIns="91421" tIns="91421" rIns="91421" bIns="91421" anchor="b" anchorCtr="0" compatLnSpc="1">
            <a:noAutofit/>
          </a:bodyPr>
          <a:lstStyle/>
          <a:p>
            <a:pPr marL="0" marR="0" lvl="0" indent="0" algn="l" defTabSz="91440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1" kern="0" dirty="0">
                <a:solidFill>
                  <a:srgbClr val="FFFFFF"/>
                </a:solidFill>
                <a:latin typeface="Lato Black" pitchFamily="34"/>
                <a:ea typeface="Archivo"/>
                <a:cs typeface="Archivo"/>
              </a:rPr>
              <a:t>Qatar World Cup 2022</a:t>
            </a:r>
            <a:endParaRPr lang="en-US" sz="2800" i="0" u="none" strike="noStrike" kern="0" cap="none" spc="0" baseline="0" dirty="0">
              <a:solidFill>
                <a:srgbClr val="792FF6"/>
              </a:solidFill>
              <a:uFillTx/>
              <a:latin typeface="Lato Black" pitchFamily="34"/>
              <a:ea typeface="Archivo"/>
              <a:cs typeface="Archivo"/>
            </a:endParaRPr>
          </a:p>
        </p:txBody>
      </p:sp>
      <p:sp>
        <p:nvSpPr>
          <p:cNvPr id="4" name="Google Shape;741;p69">
            <a:extLst>
              <a:ext uri="{FF2B5EF4-FFF2-40B4-BE49-F238E27FC236}">
                <a16:creationId xmlns:a16="http://schemas.microsoft.com/office/drawing/2014/main" id="{93875242-6590-382E-F68C-A5F2CA5128ED}"/>
              </a:ext>
            </a:extLst>
          </p:cNvPr>
          <p:cNvSpPr txBox="1"/>
          <p:nvPr/>
        </p:nvSpPr>
        <p:spPr>
          <a:xfrm>
            <a:off x="894722" y="601373"/>
            <a:ext cx="7704002" cy="640198"/>
          </a:xfrm>
          <a:prstGeom prst="rect">
            <a:avLst/>
          </a:prstGeom>
          <a:noFill/>
          <a:ln cap="flat">
            <a:noFill/>
          </a:ln>
        </p:spPr>
        <p:txBody>
          <a:bodyPr vert="horz" wrap="square" lIns="91421" tIns="91421" rIns="91421" bIns="9142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0" cap="none" spc="0" baseline="0" dirty="0">
                <a:solidFill>
                  <a:schemeClr val="bg1"/>
                </a:solidFill>
                <a:uFillTx/>
                <a:latin typeface="Lato Black" pitchFamily="34"/>
                <a:ea typeface="Archivo"/>
                <a:cs typeface="Archivo"/>
              </a:rPr>
              <a:t>Events</a:t>
            </a:r>
          </a:p>
        </p:txBody>
      </p:sp>
      <p:sp>
        <p:nvSpPr>
          <p:cNvPr id="5" name="Google Shape;792;p69">
            <a:hlinkClick r:id="rId3"/>
            <a:extLst>
              <a:ext uri="{FF2B5EF4-FFF2-40B4-BE49-F238E27FC236}">
                <a16:creationId xmlns:a16="http://schemas.microsoft.com/office/drawing/2014/main" id="{001ECBC2-08FA-1012-4204-654D633C46B8}"/>
              </a:ext>
            </a:extLst>
          </p:cNvPr>
          <p:cNvSpPr txBox="1">
            <a:spLocks/>
          </p:cNvSpPr>
          <p:nvPr/>
        </p:nvSpPr>
        <p:spPr>
          <a:xfrm>
            <a:off x="894722" y="5768948"/>
            <a:ext cx="3169645" cy="4572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1pPr>
            <a:lvl2pPr marR="0" lvl="1"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2pPr>
            <a:lvl3pPr marR="0" lvl="2"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3pPr>
            <a:lvl4pPr marR="0" lvl="3"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4pPr>
            <a:lvl5pPr marR="0" lvl="4"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5pPr>
            <a:lvl6pPr marR="0" lvl="5"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6pPr>
            <a:lvl7pPr marR="0" lvl="6"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7pPr>
            <a:lvl8pPr marR="0" lvl="7"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8pPr>
            <a:lvl9pPr marR="0" lvl="8"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9pPr>
          </a:lstStyle>
          <a:p>
            <a:pPr marL="0" marR="0" lvl="0" indent="0" algn="l" defTabSz="914400" rtl="0" eaLnBrk="1" fontAlgn="auto" latinLnBrk="0" hangingPunct="1">
              <a:lnSpc>
                <a:spcPct val="100000"/>
              </a:lnSpc>
              <a:spcBef>
                <a:spcPts val="0"/>
              </a:spcBef>
              <a:spcAft>
                <a:spcPts val="0"/>
              </a:spcAft>
              <a:buClr>
                <a:srgbClr val="FFFFFF"/>
              </a:buClr>
              <a:buSzPts val="3500"/>
              <a:buFont typeface="Archivo"/>
              <a:buNone/>
              <a:tabLst/>
              <a:defRPr/>
            </a:pPr>
            <a:r>
              <a:rPr kumimoji="0" lang="en-US" sz="1400" b="0" i="0" u="none" strike="noStrike" kern="0" cap="none" spc="0" normalizeH="0" baseline="0" noProof="0" dirty="0">
                <a:ln>
                  <a:noFill/>
                </a:ln>
                <a:solidFill>
                  <a:schemeClr val="bg1"/>
                </a:solidFill>
                <a:effectLst/>
                <a:uLnTx/>
                <a:uFillTx/>
                <a:latin typeface="Lato Black" panose="020F0A02020204030203" pitchFamily="34" charset="0"/>
                <a:sym typeface="Archivo"/>
                <a:hlinkClick r:id="rId4">
                  <a:extLst>
                    <a:ext uri="{A12FA001-AC4F-418D-AE19-62706E023703}">
                      <ahyp:hlinkClr xmlns:ahyp="http://schemas.microsoft.com/office/drawing/2018/hyperlinkcolor" val="tx"/>
                    </a:ext>
                  </a:extLst>
                </a:hlinkClick>
              </a:rPr>
              <a:t>(Source: </a:t>
            </a:r>
            <a:r>
              <a:rPr kumimoji="0" lang="en-US" sz="1400" b="0" i="0" u="none" strike="noStrike" kern="0" cap="none" spc="0" normalizeH="0" baseline="0" noProof="0" dirty="0" err="1">
                <a:ln>
                  <a:noFill/>
                </a:ln>
                <a:solidFill>
                  <a:schemeClr val="bg1"/>
                </a:solidFill>
                <a:effectLst/>
                <a:uLnTx/>
                <a:uFillTx/>
                <a:latin typeface="Lato Black" panose="020F0A02020204030203" pitchFamily="34" charset="0"/>
                <a:sym typeface="Archivo"/>
                <a:hlinkClick r:id="rId4">
                  <a:extLst>
                    <a:ext uri="{A12FA001-AC4F-418D-AE19-62706E023703}">
                      <ahyp:hlinkClr xmlns:ahyp="http://schemas.microsoft.com/office/drawing/2018/hyperlinkcolor" val="tx"/>
                    </a:ext>
                  </a:extLst>
                </a:hlinkClick>
              </a:rPr>
              <a:t>Cisper</a:t>
            </a:r>
            <a:r>
              <a:rPr kumimoji="0" lang="en-US" sz="1400" b="0" i="0" u="none" strike="noStrike" kern="0" cap="none" spc="0" normalizeH="0" baseline="0" noProof="0" dirty="0">
                <a:ln>
                  <a:noFill/>
                </a:ln>
                <a:solidFill>
                  <a:schemeClr val="bg1"/>
                </a:solidFill>
                <a:effectLst/>
                <a:uLnTx/>
                <a:uFillTx/>
                <a:latin typeface="Lato Black" panose="020F0A02020204030203" pitchFamily="34" charset="0"/>
                <a:sym typeface="Archivo"/>
                <a:hlinkClick r:id="rId4">
                  <a:extLst>
                    <a:ext uri="{A12FA001-AC4F-418D-AE19-62706E023703}">
                      <ahyp:hlinkClr xmlns:ahyp="http://schemas.microsoft.com/office/drawing/2018/hyperlinkcolor" val="tx"/>
                    </a:ext>
                  </a:extLst>
                </a:hlinkClick>
              </a:rPr>
              <a:t>)</a:t>
            </a:r>
            <a:endParaRPr kumimoji="0" lang="en-US" sz="1400" b="0" i="0" u="none" strike="noStrike" kern="0" cap="none" spc="0" normalizeH="0" baseline="0" noProof="0" dirty="0">
              <a:ln>
                <a:noFill/>
              </a:ln>
              <a:solidFill>
                <a:schemeClr val="bg1"/>
              </a:solidFill>
              <a:effectLst/>
              <a:uLnTx/>
              <a:uFillTx/>
              <a:latin typeface="Lato Black" panose="020F0A02020204030203" pitchFamily="34" charset="0"/>
              <a:sym typeface="Archivo"/>
            </a:endParaRPr>
          </a:p>
        </p:txBody>
      </p:sp>
      <p:sp>
        <p:nvSpPr>
          <p:cNvPr id="6" name="Google Shape;658;p51">
            <a:extLst>
              <a:ext uri="{FF2B5EF4-FFF2-40B4-BE49-F238E27FC236}">
                <a16:creationId xmlns:a16="http://schemas.microsoft.com/office/drawing/2014/main" id="{FB126472-3488-283F-6F9B-F302B0AB89C3}"/>
              </a:ext>
            </a:extLst>
          </p:cNvPr>
          <p:cNvSpPr txBox="1">
            <a:spLocks/>
          </p:cNvSpPr>
          <p:nvPr/>
        </p:nvSpPr>
        <p:spPr>
          <a:xfrm>
            <a:off x="-9578640" y="3190969"/>
            <a:ext cx="7363246" cy="915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Sora"/>
              <a:buNone/>
              <a:defRPr sz="5000" b="1" i="0" u="none" strike="noStrike" cap="none">
                <a:solidFill>
                  <a:schemeClr val="dk1"/>
                </a:solidFill>
                <a:latin typeface="Sora"/>
                <a:ea typeface="Sora"/>
                <a:cs typeface="Sora"/>
                <a:sym typeface="Sora"/>
              </a:defRPr>
            </a:lvl1pPr>
            <a:lvl2pPr marR="0" lvl="1" algn="l" rtl="0">
              <a:lnSpc>
                <a:spcPct val="100000"/>
              </a:lnSpc>
              <a:spcBef>
                <a:spcPts val="0"/>
              </a:spcBef>
              <a:spcAft>
                <a:spcPts val="0"/>
              </a:spcAft>
              <a:buClr>
                <a:schemeClr val="dk1"/>
              </a:buClr>
              <a:buSzPts val="3600"/>
              <a:buFont typeface="Sora"/>
              <a:buNone/>
              <a:defRPr sz="3600" b="1" i="0" u="none" strike="noStrike" cap="none">
                <a:solidFill>
                  <a:schemeClr val="dk1"/>
                </a:solidFill>
                <a:latin typeface="Sora"/>
                <a:ea typeface="Sora"/>
                <a:cs typeface="Sora"/>
                <a:sym typeface="Sora"/>
              </a:defRPr>
            </a:lvl2pPr>
            <a:lvl3pPr marR="0" lvl="2" algn="l" rtl="0">
              <a:lnSpc>
                <a:spcPct val="100000"/>
              </a:lnSpc>
              <a:spcBef>
                <a:spcPts val="0"/>
              </a:spcBef>
              <a:spcAft>
                <a:spcPts val="0"/>
              </a:spcAft>
              <a:buClr>
                <a:schemeClr val="dk1"/>
              </a:buClr>
              <a:buSzPts val="3600"/>
              <a:buFont typeface="Sora"/>
              <a:buNone/>
              <a:defRPr sz="3600" b="1" i="0" u="none" strike="noStrike" cap="none">
                <a:solidFill>
                  <a:schemeClr val="dk1"/>
                </a:solidFill>
                <a:latin typeface="Sora"/>
                <a:ea typeface="Sora"/>
                <a:cs typeface="Sora"/>
                <a:sym typeface="Sora"/>
              </a:defRPr>
            </a:lvl3pPr>
            <a:lvl4pPr marR="0" lvl="3" algn="l" rtl="0">
              <a:lnSpc>
                <a:spcPct val="100000"/>
              </a:lnSpc>
              <a:spcBef>
                <a:spcPts val="0"/>
              </a:spcBef>
              <a:spcAft>
                <a:spcPts val="0"/>
              </a:spcAft>
              <a:buClr>
                <a:schemeClr val="dk1"/>
              </a:buClr>
              <a:buSzPts val="3600"/>
              <a:buFont typeface="Sora"/>
              <a:buNone/>
              <a:defRPr sz="3600" b="1" i="0" u="none" strike="noStrike" cap="none">
                <a:solidFill>
                  <a:schemeClr val="dk1"/>
                </a:solidFill>
                <a:latin typeface="Sora"/>
                <a:ea typeface="Sora"/>
                <a:cs typeface="Sora"/>
                <a:sym typeface="Sora"/>
              </a:defRPr>
            </a:lvl4pPr>
            <a:lvl5pPr marR="0" lvl="4" algn="l" rtl="0">
              <a:lnSpc>
                <a:spcPct val="100000"/>
              </a:lnSpc>
              <a:spcBef>
                <a:spcPts val="0"/>
              </a:spcBef>
              <a:spcAft>
                <a:spcPts val="0"/>
              </a:spcAft>
              <a:buClr>
                <a:schemeClr val="dk1"/>
              </a:buClr>
              <a:buSzPts val="3600"/>
              <a:buFont typeface="Sora"/>
              <a:buNone/>
              <a:defRPr sz="3600" b="1" i="0" u="none" strike="noStrike" cap="none">
                <a:solidFill>
                  <a:schemeClr val="dk1"/>
                </a:solidFill>
                <a:latin typeface="Sora"/>
                <a:ea typeface="Sora"/>
                <a:cs typeface="Sora"/>
                <a:sym typeface="Sora"/>
              </a:defRPr>
            </a:lvl5pPr>
            <a:lvl6pPr marR="0" lvl="5" algn="l" rtl="0">
              <a:lnSpc>
                <a:spcPct val="100000"/>
              </a:lnSpc>
              <a:spcBef>
                <a:spcPts val="0"/>
              </a:spcBef>
              <a:spcAft>
                <a:spcPts val="0"/>
              </a:spcAft>
              <a:buClr>
                <a:schemeClr val="dk1"/>
              </a:buClr>
              <a:buSzPts val="3600"/>
              <a:buFont typeface="Sora"/>
              <a:buNone/>
              <a:defRPr sz="3600" b="1" i="0" u="none" strike="noStrike" cap="none">
                <a:solidFill>
                  <a:schemeClr val="dk1"/>
                </a:solidFill>
                <a:latin typeface="Sora"/>
                <a:ea typeface="Sora"/>
                <a:cs typeface="Sora"/>
                <a:sym typeface="Sora"/>
              </a:defRPr>
            </a:lvl6pPr>
            <a:lvl7pPr marR="0" lvl="6" algn="l" rtl="0">
              <a:lnSpc>
                <a:spcPct val="100000"/>
              </a:lnSpc>
              <a:spcBef>
                <a:spcPts val="0"/>
              </a:spcBef>
              <a:spcAft>
                <a:spcPts val="0"/>
              </a:spcAft>
              <a:buClr>
                <a:schemeClr val="dk1"/>
              </a:buClr>
              <a:buSzPts val="3600"/>
              <a:buFont typeface="Sora"/>
              <a:buNone/>
              <a:defRPr sz="3600" b="1" i="0" u="none" strike="noStrike" cap="none">
                <a:solidFill>
                  <a:schemeClr val="dk1"/>
                </a:solidFill>
                <a:latin typeface="Sora"/>
                <a:ea typeface="Sora"/>
                <a:cs typeface="Sora"/>
                <a:sym typeface="Sora"/>
              </a:defRPr>
            </a:lvl7pPr>
            <a:lvl8pPr marR="0" lvl="7" algn="l" rtl="0">
              <a:lnSpc>
                <a:spcPct val="100000"/>
              </a:lnSpc>
              <a:spcBef>
                <a:spcPts val="0"/>
              </a:spcBef>
              <a:spcAft>
                <a:spcPts val="0"/>
              </a:spcAft>
              <a:buClr>
                <a:schemeClr val="dk1"/>
              </a:buClr>
              <a:buSzPts val="3600"/>
              <a:buFont typeface="Sora"/>
              <a:buNone/>
              <a:defRPr sz="3600" b="1" i="0" u="none" strike="noStrike" cap="none">
                <a:solidFill>
                  <a:schemeClr val="dk1"/>
                </a:solidFill>
                <a:latin typeface="Sora"/>
                <a:ea typeface="Sora"/>
                <a:cs typeface="Sora"/>
                <a:sym typeface="Sora"/>
              </a:defRPr>
            </a:lvl8pPr>
            <a:lvl9pPr marR="0" lvl="8" algn="l" rtl="0">
              <a:lnSpc>
                <a:spcPct val="100000"/>
              </a:lnSpc>
              <a:spcBef>
                <a:spcPts val="0"/>
              </a:spcBef>
              <a:spcAft>
                <a:spcPts val="0"/>
              </a:spcAft>
              <a:buClr>
                <a:schemeClr val="dk1"/>
              </a:buClr>
              <a:buSzPts val="3600"/>
              <a:buFont typeface="Sora"/>
              <a:buNone/>
              <a:defRPr sz="3600" b="1" i="0" u="none" strike="noStrike" cap="none">
                <a:solidFill>
                  <a:schemeClr val="dk1"/>
                </a:solidFill>
                <a:latin typeface="Sora"/>
                <a:ea typeface="Sora"/>
                <a:cs typeface="Sora"/>
                <a:sym typeface="Sora"/>
              </a:defRPr>
            </a:lvl9pPr>
          </a:lstStyle>
          <a:p>
            <a:pPr marL="0" marR="0" lvl="0" indent="0" algn="l" defTabSz="914400" rtl="0" eaLnBrk="1" fontAlgn="auto" latinLnBrk="0" hangingPunct="1">
              <a:lnSpc>
                <a:spcPct val="100000"/>
              </a:lnSpc>
              <a:spcBef>
                <a:spcPts val="0"/>
              </a:spcBef>
              <a:spcAft>
                <a:spcPts val="0"/>
              </a:spcAft>
              <a:buClr>
                <a:srgbClr val="FFFFFF"/>
              </a:buClr>
              <a:buSzPts val="3600"/>
              <a:buFont typeface="Sora"/>
              <a:buNone/>
              <a:tabLst/>
              <a:defRPr/>
            </a:pPr>
            <a:r>
              <a:rPr kumimoji="0" lang="en-US" sz="6600" b="1" i="0" u="none" strike="noStrike" kern="0" cap="none" spc="0" normalizeH="0" baseline="0" noProof="0" dirty="0">
                <a:ln>
                  <a:noFill/>
                </a:ln>
                <a:solidFill>
                  <a:srgbClr val="FFFFFF"/>
                </a:solidFill>
                <a:effectLst/>
                <a:uLnTx/>
                <a:uFillTx/>
                <a:latin typeface="Sora"/>
                <a:sym typeface="Sora"/>
              </a:rPr>
              <a:t>The Rain Alliance</a:t>
            </a:r>
          </a:p>
        </p:txBody>
      </p:sp>
      <p:sp>
        <p:nvSpPr>
          <p:cNvPr id="7" name="Google Shape;660;p51">
            <a:extLst>
              <a:ext uri="{FF2B5EF4-FFF2-40B4-BE49-F238E27FC236}">
                <a16:creationId xmlns:a16="http://schemas.microsoft.com/office/drawing/2014/main" id="{19471E45-8E2A-ED86-52A1-C09662C80603}"/>
              </a:ext>
            </a:extLst>
          </p:cNvPr>
          <p:cNvSpPr txBox="1">
            <a:spLocks/>
          </p:cNvSpPr>
          <p:nvPr/>
        </p:nvSpPr>
        <p:spPr>
          <a:xfrm>
            <a:off x="-9505413" y="4093714"/>
            <a:ext cx="6803881" cy="814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2"/>
              </a:buClr>
              <a:buSzPts val="1400"/>
              <a:buFont typeface="DM Sans"/>
              <a:buNone/>
              <a:defRPr sz="1600" b="0" i="0" u="none" strike="noStrike" cap="none">
                <a:solidFill>
                  <a:schemeClr val="dk1"/>
                </a:solidFill>
                <a:latin typeface="DM Sans"/>
                <a:ea typeface="DM Sans"/>
                <a:cs typeface="DM Sans"/>
                <a:sym typeface="DM Sans"/>
              </a:defRPr>
            </a:lvl1pPr>
            <a:lvl2pPr marL="914400" marR="0" lvl="1" indent="-317500" algn="l"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marR="0" lvl="0" indent="0" algn="l" defTabSz="914400" rtl="0" eaLnBrk="1" fontAlgn="auto" latinLnBrk="0" hangingPunct="1">
              <a:lnSpc>
                <a:spcPct val="115000"/>
              </a:lnSpc>
              <a:spcBef>
                <a:spcPts val="0"/>
              </a:spcBef>
              <a:spcAft>
                <a:spcPts val="0"/>
              </a:spcAft>
              <a:buClr>
                <a:srgbClr val="00FD84"/>
              </a:buClr>
              <a:buSzPts val="1400"/>
              <a:buFont typeface="DM Sans"/>
              <a:buNone/>
              <a:tabLst/>
              <a:defRPr/>
            </a:pPr>
            <a:r>
              <a:rPr lang="en-US" kern="0" dirty="0">
                <a:solidFill>
                  <a:srgbClr val="FFFFFF"/>
                </a:solidFill>
              </a:rPr>
              <a:t>Exploring the Rain Alliance, their contribution to the world’s Rain RFID infrastructure, and how they’re powering the future</a:t>
            </a:r>
            <a:endParaRPr kumimoji="0" lang="en-US" sz="1600" b="0" i="0" u="none" strike="noStrike" kern="0" cap="none" spc="0" normalizeH="0" baseline="0" noProof="0" dirty="0">
              <a:ln>
                <a:noFill/>
              </a:ln>
              <a:solidFill>
                <a:srgbClr val="FFFFFF"/>
              </a:solidFill>
              <a:effectLst/>
              <a:uLnTx/>
              <a:uFillTx/>
              <a:latin typeface="DM Sans"/>
              <a:sym typeface="DM Sans"/>
            </a:endParaRPr>
          </a:p>
        </p:txBody>
      </p:sp>
      <p:sp>
        <p:nvSpPr>
          <p:cNvPr id="9" name="Google Shape;536;p42">
            <a:extLst>
              <a:ext uri="{FF2B5EF4-FFF2-40B4-BE49-F238E27FC236}">
                <a16:creationId xmlns:a16="http://schemas.microsoft.com/office/drawing/2014/main" id="{42E97C07-B161-3279-D91B-A6E1191DF263}"/>
              </a:ext>
            </a:extLst>
          </p:cNvPr>
          <p:cNvSpPr txBox="1">
            <a:spLocks/>
          </p:cNvSpPr>
          <p:nvPr/>
        </p:nvSpPr>
        <p:spPr>
          <a:xfrm>
            <a:off x="-9679224" y="1639720"/>
            <a:ext cx="1287191" cy="12212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6000"/>
              <a:buFont typeface="Sora"/>
              <a:buNone/>
              <a:defRPr sz="8000" b="1" i="0" u="none" strike="noStrike" cap="none">
                <a:solidFill>
                  <a:schemeClr val="lt2"/>
                </a:solidFill>
                <a:latin typeface="Sora"/>
                <a:ea typeface="Sora"/>
                <a:cs typeface="Sora"/>
                <a:sym typeface="Sora"/>
              </a:defRPr>
            </a:lvl1pPr>
            <a:lvl2pPr marR="0" lvl="1"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2pPr>
            <a:lvl3pPr marR="0" lvl="2"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3pPr>
            <a:lvl4pPr marR="0" lvl="3"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4pPr>
            <a:lvl5pPr marR="0" lvl="4"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5pPr>
            <a:lvl6pPr marR="0" lvl="5"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6pPr>
            <a:lvl7pPr marR="0" lvl="6"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7pPr>
            <a:lvl8pPr marR="0" lvl="7"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8pPr>
            <a:lvl9pPr marR="0" lvl="8"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9pPr>
          </a:lstStyle>
          <a:p>
            <a:pPr marL="0" marR="0" lvl="0" indent="0" algn="r" defTabSz="914400" rtl="0" eaLnBrk="1" fontAlgn="auto" latinLnBrk="0" hangingPunct="1">
              <a:lnSpc>
                <a:spcPct val="100000"/>
              </a:lnSpc>
              <a:spcBef>
                <a:spcPts val="0"/>
              </a:spcBef>
              <a:spcAft>
                <a:spcPts val="0"/>
              </a:spcAft>
              <a:buClr>
                <a:srgbClr val="001641"/>
              </a:buClr>
              <a:buSzPts val="6000"/>
              <a:buFont typeface="Sora"/>
              <a:buNone/>
              <a:tabLst/>
              <a:defRPr/>
            </a:pPr>
            <a:r>
              <a:rPr kumimoji="0" lang="en" sz="8000" b="1" i="0" u="none" strike="noStrike" kern="0" cap="none" spc="0" normalizeH="0" baseline="0" noProof="0" dirty="0">
                <a:ln>
                  <a:noFill/>
                </a:ln>
                <a:solidFill>
                  <a:srgbClr val="792FF6"/>
                </a:solidFill>
                <a:effectLst/>
                <a:uLnTx/>
                <a:uFillTx/>
                <a:latin typeface="Sora"/>
                <a:sym typeface="Sora"/>
              </a:rPr>
              <a:t>03</a:t>
            </a:r>
          </a:p>
        </p:txBody>
      </p:sp>
    </p:spTree>
    <p:extLst>
      <p:ext uri="{BB962C8B-B14F-4D97-AF65-F5344CB8AC3E}">
        <p14:creationId xmlns:p14="http://schemas.microsoft.com/office/powerpoint/2010/main" val="407613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name="Slide23">
    <p:spTree>
      <p:nvGrpSpPr>
        <p:cNvPr id="1" name=""/>
        <p:cNvGrpSpPr/>
        <p:nvPr/>
      </p:nvGrpSpPr>
      <p:grpSpPr>
        <a:xfrm>
          <a:off x="0" y="0"/>
          <a:ext cx="0" cy="0"/>
          <a:chOff x="0" y="0"/>
          <a:chExt cx="0" cy="0"/>
        </a:xfrm>
      </p:grpSpPr>
      <p:sp>
        <p:nvSpPr>
          <p:cNvPr id="11" name="Google Shape;658;p51">
            <a:extLst>
              <a:ext uri="{FF2B5EF4-FFF2-40B4-BE49-F238E27FC236}">
                <a16:creationId xmlns:a16="http://schemas.microsoft.com/office/drawing/2014/main" id="{16AEECD8-F99D-36B8-C324-EE8232BAA3BD}"/>
              </a:ext>
            </a:extLst>
          </p:cNvPr>
          <p:cNvSpPr txBox="1">
            <a:spLocks/>
          </p:cNvSpPr>
          <p:nvPr/>
        </p:nvSpPr>
        <p:spPr>
          <a:xfrm>
            <a:off x="1028400" y="3190969"/>
            <a:ext cx="7363246" cy="915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Sora"/>
              <a:buNone/>
              <a:defRPr sz="5000" b="1" i="0" u="none" strike="noStrike" cap="none">
                <a:solidFill>
                  <a:schemeClr val="dk1"/>
                </a:solidFill>
                <a:latin typeface="Sora"/>
                <a:ea typeface="Sora"/>
                <a:cs typeface="Sora"/>
                <a:sym typeface="Sora"/>
              </a:defRPr>
            </a:lvl1pPr>
            <a:lvl2pPr marR="0" lvl="1" algn="l" rtl="0">
              <a:lnSpc>
                <a:spcPct val="100000"/>
              </a:lnSpc>
              <a:spcBef>
                <a:spcPts val="0"/>
              </a:spcBef>
              <a:spcAft>
                <a:spcPts val="0"/>
              </a:spcAft>
              <a:buClr>
                <a:schemeClr val="dk1"/>
              </a:buClr>
              <a:buSzPts val="3600"/>
              <a:buFont typeface="Sora"/>
              <a:buNone/>
              <a:defRPr sz="3600" b="1" i="0" u="none" strike="noStrike" cap="none">
                <a:solidFill>
                  <a:schemeClr val="dk1"/>
                </a:solidFill>
                <a:latin typeface="Sora"/>
                <a:ea typeface="Sora"/>
                <a:cs typeface="Sora"/>
                <a:sym typeface="Sora"/>
              </a:defRPr>
            </a:lvl2pPr>
            <a:lvl3pPr marR="0" lvl="2" algn="l" rtl="0">
              <a:lnSpc>
                <a:spcPct val="100000"/>
              </a:lnSpc>
              <a:spcBef>
                <a:spcPts val="0"/>
              </a:spcBef>
              <a:spcAft>
                <a:spcPts val="0"/>
              </a:spcAft>
              <a:buClr>
                <a:schemeClr val="dk1"/>
              </a:buClr>
              <a:buSzPts val="3600"/>
              <a:buFont typeface="Sora"/>
              <a:buNone/>
              <a:defRPr sz="3600" b="1" i="0" u="none" strike="noStrike" cap="none">
                <a:solidFill>
                  <a:schemeClr val="dk1"/>
                </a:solidFill>
                <a:latin typeface="Sora"/>
                <a:ea typeface="Sora"/>
                <a:cs typeface="Sora"/>
                <a:sym typeface="Sora"/>
              </a:defRPr>
            </a:lvl3pPr>
            <a:lvl4pPr marR="0" lvl="3" algn="l" rtl="0">
              <a:lnSpc>
                <a:spcPct val="100000"/>
              </a:lnSpc>
              <a:spcBef>
                <a:spcPts val="0"/>
              </a:spcBef>
              <a:spcAft>
                <a:spcPts val="0"/>
              </a:spcAft>
              <a:buClr>
                <a:schemeClr val="dk1"/>
              </a:buClr>
              <a:buSzPts val="3600"/>
              <a:buFont typeface="Sora"/>
              <a:buNone/>
              <a:defRPr sz="3600" b="1" i="0" u="none" strike="noStrike" cap="none">
                <a:solidFill>
                  <a:schemeClr val="dk1"/>
                </a:solidFill>
                <a:latin typeface="Sora"/>
                <a:ea typeface="Sora"/>
                <a:cs typeface="Sora"/>
                <a:sym typeface="Sora"/>
              </a:defRPr>
            </a:lvl4pPr>
            <a:lvl5pPr marR="0" lvl="4" algn="l" rtl="0">
              <a:lnSpc>
                <a:spcPct val="100000"/>
              </a:lnSpc>
              <a:spcBef>
                <a:spcPts val="0"/>
              </a:spcBef>
              <a:spcAft>
                <a:spcPts val="0"/>
              </a:spcAft>
              <a:buClr>
                <a:schemeClr val="dk1"/>
              </a:buClr>
              <a:buSzPts val="3600"/>
              <a:buFont typeface="Sora"/>
              <a:buNone/>
              <a:defRPr sz="3600" b="1" i="0" u="none" strike="noStrike" cap="none">
                <a:solidFill>
                  <a:schemeClr val="dk1"/>
                </a:solidFill>
                <a:latin typeface="Sora"/>
                <a:ea typeface="Sora"/>
                <a:cs typeface="Sora"/>
                <a:sym typeface="Sora"/>
              </a:defRPr>
            </a:lvl5pPr>
            <a:lvl6pPr marR="0" lvl="5" algn="l" rtl="0">
              <a:lnSpc>
                <a:spcPct val="100000"/>
              </a:lnSpc>
              <a:spcBef>
                <a:spcPts val="0"/>
              </a:spcBef>
              <a:spcAft>
                <a:spcPts val="0"/>
              </a:spcAft>
              <a:buClr>
                <a:schemeClr val="dk1"/>
              </a:buClr>
              <a:buSzPts val="3600"/>
              <a:buFont typeface="Sora"/>
              <a:buNone/>
              <a:defRPr sz="3600" b="1" i="0" u="none" strike="noStrike" cap="none">
                <a:solidFill>
                  <a:schemeClr val="dk1"/>
                </a:solidFill>
                <a:latin typeface="Sora"/>
                <a:ea typeface="Sora"/>
                <a:cs typeface="Sora"/>
                <a:sym typeface="Sora"/>
              </a:defRPr>
            </a:lvl6pPr>
            <a:lvl7pPr marR="0" lvl="6" algn="l" rtl="0">
              <a:lnSpc>
                <a:spcPct val="100000"/>
              </a:lnSpc>
              <a:spcBef>
                <a:spcPts val="0"/>
              </a:spcBef>
              <a:spcAft>
                <a:spcPts val="0"/>
              </a:spcAft>
              <a:buClr>
                <a:schemeClr val="dk1"/>
              </a:buClr>
              <a:buSzPts val="3600"/>
              <a:buFont typeface="Sora"/>
              <a:buNone/>
              <a:defRPr sz="3600" b="1" i="0" u="none" strike="noStrike" cap="none">
                <a:solidFill>
                  <a:schemeClr val="dk1"/>
                </a:solidFill>
                <a:latin typeface="Sora"/>
                <a:ea typeface="Sora"/>
                <a:cs typeface="Sora"/>
                <a:sym typeface="Sora"/>
              </a:defRPr>
            </a:lvl7pPr>
            <a:lvl8pPr marR="0" lvl="7" algn="l" rtl="0">
              <a:lnSpc>
                <a:spcPct val="100000"/>
              </a:lnSpc>
              <a:spcBef>
                <a:spcPts val="0"/>
              </a:spcBef>
              <a:spcAft>
                <a:spcPts val="0"/>
              </a:spcAft>
              <a:buClr>
                <a:schemeClr val="dk1"/>
              </a:buClr>
              <a:buSzPts val="3600"/>
              <a:buFont typeface="Sora"/>
              <a:buNone/>
              <a:defRPr sz="3600" b="1" i="0" u="none" strike="noStrike" cap="none">
                <a:solidFill>
                  <a:schemeClr val="dk1"/>
                </a:solidFill>
                <a:latin typeface="Sora"/>
                <a:ea typeface="Sora"/>
                <a:cs typeface="Sora"/>
                <a:sym typeface="Sora"/>
              </a:defRPr>
            </a:lvl8pPr>
            <a:lvl9pPr marR="0" lvl="8" algn="l" rtl="0">
              <a:lnSpc>
                <a:spcPct val="100000"/>
              </a:lnSpc>
              <a:spcBef>
                <a:spcPts val="0"/>
              </a:spcBef>
              <a:spcAft>
                <a:spcPts val="0"/>
              </a:spcAft>
              <a:buClr>
                <a:schemeClr val="dk1"/>
              </a:buClr>
              <a:buSzPts val="3600"/>
              <a:buFont typeface="Sora"/>
              <a:buNone/>
              <a:defRPr sz="3600" b="1" i="0" u="none" strike="noStrike" cap="none">
                <a:solidFill>
                  <a:schemeClr val="dk1"/>
                </a:solidFill>
                <a:latin typeface="Sora"/>
                <a:ea typeface="Sora"/>
                <a:cs typeface="Sora"/>
                <a:sym typeface="Sora"/>
              </a:defRPr>
            </a:lvl9pPr>
          </a:lstStyle>
          <a:p>
            <a:pPr marL="0" marR="0" lvl="0" indent="0" algn="l" defTabSz="914400" rtl="0" eaLnBrk="1" fontAlgn="auto" latinLnBrk="0" hangingPunct="1">
              <a:lnSpc>
                <a:spcPct val="100000"/>
              </a:lnSpc>
              <a:spcBef>
                <a:spcPts val="0"/>
              </a:spcBef>
              <a:spcAft>
                <a:spcPts val="0"/>
              </a:spcAft>
              <a:buClr>
                <a:srgbClr val="FFFFFF"/>
              </a:buClr>
              <a:buSzPts val="3600"/>
              <a:buFont typeface="Sora"/>
              <a:buNone/>
              <a:tabLst/>
              <a:defRPr/>
            </a:pPr>
            <a:r>
              <a:rPr kumimoji="0" lang="en-US" sz="6600" b="1" i="0" u="none" strike="noStrike" kern="0" cap="none" spc="0" normalizeH="0" baseline="0" noProof="0" dirty="0">
                <a:ln>
                  <a:noFill/>
                </a:ln>
                <a:solidFill>
                  <a:srgbClr val="FFFFFF"/>
                </a:solidFill>
                <a:effectLst/>
                <a:uLnTx/>
                <a:uFillTx/>
                <a:latin typeface="Sora"/>
                <a:sym typeface="Sora"/>
              </a:rPr>
              <a:t>The Rain Alliance</a:t>
            </a:r>
          </a:p>
        </p:txBody>
      </p:sp>
      <p:sp>
        <p:nvSpPr>
          <p:cNvPr id="13" name="Google Shape;660;p51">
            <a:extLst>
              <a:ext uri="{FF2B5EF4-FFF2-40B4-BE49-F238E27FC236}">
                <a16:creationId xmlns:a16="http://schemas.microsoft.com/office/drawing/2014/main" id="{A1BDA99A-557D-4933-6C28-8034DD64781F}"/>
              </a:ext>
            </a:extLst>
          </p:cNvPr>
          <p:cNvSpPr txBox="1">
            <a:spLocks/>
          </p:cNvSpPr>
          <p:nvPr/>
        </p:nvSpPr>
        <p:spPr>
          <a:xfrm>
            <a:off x="1101627" y="4093714"/>
            <a:ext cx="6803881" cy="814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2"/>
              </a:buClr>
              <a:buSzPts val="1400"/>
              <a:buFont typeface="DM Sans"/>
              <a:buNone/>
              <a:defRPr sz="1600" b="0" i="0" u="none" strike="noStrike" cap="none">
                <a:solidFill>
                  <a:schemeClr val="dk1"/>
                </a:solidFill>
                <a:latin typeface="DM Sans"/>
                <a:ea typeface="DM Sans"/>
                <a:cs typeface="DM Sans"/>
                <a:sym typeface="DM Sans"/>
              </a:defRPr>
            </a:lvl1pPr>
            <a:lvl2pPr marL="914400" marR="0" lvl="1" indent="-317500" algn="l"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marR="0" lvl="0" indent="0" algn="l" defTabSz="914400" rtl="0" eaLnBrk="1" fontAlgn="auto" latinLnBrk="0" hangingPunct="1">
              <a:lnSpc>
                <a:spcPct val="115000"/>
              </a:lnSpc>
              <a:spcBef>
                <a:spcPts val="0"/>
              </a:spcBef>
              <a:spcAft>
                <a:spcPts val="0"/>
              </a:spcAft>
              <a:buClr>
                <a:srgbClr val="00FD84"/>
              </a:buClr>
              <a:buSzPts val="1400"/>
              <a:buFont typeface="DM Sans"/>
              <a:buNone/>
              <a:tabLst/>
              <a:defRPr/>
            </a:pPr>
            <a:r>
              <a:rPr lang="en-US" kern="0" dirty="0">
                <a:solidFill>
                  <a:srgbClr val="FFFFFF"/>
                </a:solidFill>
              </a:rPr>
              <a:t>Exploring the Rain Alliance, their contribution to the world’s Rain RFID infrastructure, and how they’re powering the future</a:t>
            </a:r>
            <a:endParaRPr kumimoji="0" lang="en-US" sz="1600" b="0" i="0" u="none" strike="noStrike" kern="0" cap="none" spc="0" normalizeH="0" baseline="0" noProof="0" dirty="0">
              <a:ln>
                <a:noFill/>
              </a:ln>
              <a:solidFill>
                <a:srgbClr val="FFFFFF"/>
              </a:solidFill>
              <a:effectLst/>
              <a:uLnTx/>
              <a:uFillTx/>
              <a:latin typeface="DM Sans"/>
              <a:sym typeface="DM Sans"/>
            </a:endParaRPr>
          </a:p>
        </p:txBody>
      </p:sp>
      <p:sp>
        <p:nvSpPr>
          <p:cNvPr id="2" name="Google Shape;536;p42">
            <a:extLst>
              <a:ext uri="{FF2B5EF4-FFF2-40B4-BE49-F238E27FC236}">
                <a16:creationId xmlns:a16="http://schemas.microsoft.com/office/drawing/2014/main" id="{33788B90-73E4-BF65-3957-DFF35B906EAE}"/>
              </a:ext>
            </a:extLst>
          </p:cNvPr>
          <p:cNvSpPr txBox="1">
            <a:spLocks/>
          </p:cNvSpPr>
          <p:nvPr/>
        </p:nvSpPr>
        <p:spPr>
          <a:xfrm>
            <a:off x="927816" y="1639720"/>
            <a:ext cx="1287191" cy="12212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6000"/>
              <a:buFont typeface="Sora"/>
              <a:buNone/>
              <a:defRPr sz="8000" b="1" i="0" u="none" strike="noStrike" cap="none">
                <a:solidFill>
                  <a:schemeClr val="lt2"/>
                </a:solidFill>
                <a:latin typeface="Sora"/>
                <a:ea typeface="Sora"/>
                <a:cs typeface="Sora"/>
                <a:sym typeface="Sora"/>
              </a:defRPr>
            </a:lvl1pPr>
            <a:lvl2pPr marR="0" lvl="1"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2pPr>
            <a:lvl3pPr marR="0" lvl="2"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3pPr>
            <a:lvl4pPr marR="0" lvl="3"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4pPr>
            <a:lvl5pPr marR="0" lvl="4"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5pPr>
            <a:lvl6pPr marR="0" lvl="5"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6pPr>
            <a:lvl7pPr marR="0" lvl="6"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7pPr>
            <a:lvl8pPr marR="0" lvl="7"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8pPr>
            <a:lvl9pPr marR="0" lvl="8"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9pPr>
          </a:lstStyle>
          <a:p>
            <a:pPr marL="0" marR="0" lvl="0" indent="0" algn="r" defTabSz="914400" rtl="0" eaLnBrk="1" fontAlgn="auto" latinLnBrk="0" hangingPunct="1">
              <a:lnSpc>
                <a:spcPct val="100000"/>
              </a:lnSpc>
              <a:spcBef>
                <a:spcPts val="0"/>
              </a:spcBef>
              <a:spcAft>
                <a:spcPts val="0"/>
              </a:spcAft>
              <a:buClr>
                <a:srgbClr val="001641"/>
              </a:buClr>
              <a:buSzPts val="6000"/>
              <a:buFont typeface="Sora"/>
              <a:buNone/>
              <a:tabLst/>
              <a:defRPr/>
            </a:pPr>
            <a:r>
              <a:rPr kumimoji="0" lang="en" sz="8000" b="1" i="0" u="none" strike="noStrike" kern="0" cap="none" spc="0" normalizeH="0" baseline="0" noProof="0" dirty="0">
                <a:ln>
                  <a:noFill/>
                </a:ln>
                <a:solidFill>
                  <a:srgbClr val="792FF6"/>
                </a:solidFill>
                <a:effectLst/>
                <a:uLnTx/>
                <a:uFillTx/>
                <a:latin typeface="Sora"/>
                <a:sym typeface="Sora"/>
              </a:rPr>
              <a:t>03</a:t>
            </a:r>
          </a:p>
        </p:txBody>
      </p:sp>
      <p:pic>
        <p:nvPicPr>
          <p:cNvPr id="3" name="Graphic 4">
            <a:extLst>
              <a:ext uri="{FF2B5EF4-FFF2-40B4-BE49-F238E27FC236}">
                <a16:creationId xmlns:a16="http://schemas.microsoft.com/office/drawing/2014/main" id="{1D98C3E8-6572-D782-C9A5-31E32ECAF4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171712" y="1211762"/>
            <a:ext cx="3622651" cy="4434474"/>
          </a:xfrm>
          <a:prstGeom prst="rect">
            <a:avLst/>
          </a:prstGeom>
          <a:noFill/>
          <a:ln cap="flat">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name="Slide24">
    <p:spTree>
      <p:nvGrpSpPr>
        <p:cNvPr id="1" name=""/>
        <p:cNvGrpSpPr/>
        <p:nvPr/>
      </p:nvGrpSpPr>
      <p:grpSpPr>
        <a:xfrm>
          <a:off x="0" y="0"/>
          <a:ext cx="0" cy="0"/>
          <a:chOff x="0" y="0"/>
          <a:chExt cx="0" cy="0"/>
        </a:xfrm>
      </p:grpSpPr>
      <p:pic>
        <p:nvPicPr>
          <p:cNvPr id="2" name="Graphic 4">
            <a:extLst>
              <a:ext uri="{FF2B5EF4-FFF2-40B4-BE49-F238E27FC236}">
                <a16:creationId xmlns:a16="http://schemas.microsoft.com/office/drawing/2014/main" id="{4155EB08-7465-2313-8512-7A7DB3F9C00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89712" y="1211762"/>
            <a:ext cx="3622651" cy="4434474"/>
          </a:xfrm>
          <a:prstGeom prst="rect">
            <a:avLst/>
          </a:prstGeom>
          <a:noFill/>
          <a:ln cap="flat">
            <a:noFill/>
          </a:ln>
        </p:spPr>
      </p:pic>
      <p:sp>
        <p:nvSpPr>
          <p:cNvPr id="3" name="Google Shape;793;p69">
            <a:extLst>
              <a:ext uri="{FF2B5EF4-FFF2-40B4-BE49-F238E27FC236}">
                <a16:creationId xmlns:a16="http://schemas.microsoft.com/office/drawing/2014/main" id="{EFBCC6FD-4F0B-7FAA-8B1E-351C5944BFCD}"/>
              </a:ext>
            </a:extLst>
          </p:cNvPr>
          <p:cNvSpPr txBox="1"/>
          <p:nvPr/>
        </p:nvSpPr>
        <p:spPr>
          <a:xfrm>
            <a:off x="894722" y="3489167"/>
            <a:ext cx="5201280" cy="2630472"/>
          </a:xfrm>
          <a:prstGeom prst="rect">
            <a:avLst/>
          </a:prstGeom>
          <a:noFill/>
          <a:ln cap="flat">
            <a:noFill/>
          </a:ln>
        </p:spPr>
        <p:txBody>
          <a:bodyPr vert="horz" wrap="square" lIns="91421" tIns="91421" rIns="91421" bIns="91421" anchor="t" anchorCtr="0" compatLnSpc="1">
            <a:no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0" cap="none" spc="0" baseline="0" dirty="0">
                <a:solidFill>
                  <a:srgbClr val="FFFFFF"/>
                </a:solidFill>
                <a:uFillTx/>
                <a:latin typeface="Segoe UI" pitchFamily="34"/>
                <a:ea typeface="Archivo"/>
                <a:cs typeface="Segoe UI" pitchFamily="34"/>
              </a:rPr>
              <a:t>The RAIN Alliance is a global organization dedicated to advancing the adoption and development of RAIN RFID technology. The alliance unites technology providers, manufacturers, system integrators, and end-users to collaborate on establishing the standards and innovation. </a:t>
            </a:r>
          </a:p>
        </p:txBody>
      </p:sp>
      <p:sp>
        <p:nvSpPr>
          <p:cNvPr id="4" name="Google Shape;792;p69">
            <a:extLst>
              <a:ext uri="{FF2B5EF4-FFF2-40B4-BE49-F238E27FC236}">
                <a16:creationId xmlns:a16="http://schemas.microsoft.com/office/drawing/2014/main" id="{FADD1B5B-3CF1-31A0-DC76-C892C0E84EF0}"/>
              </a:ext>
            </a:extLst>
          </p:cNvPr>
          <p:cNvSpPr txBox="1"/>
          <p:nvPr/>
        </p:nvSpPr>
        <p:spPr>
          <a:xfrm>
            <a:off x="894723" y="2819909"/>
            <a:ext cx="3510976" cy="457200"/>
          </a:xfrm>
          <a:prstGeom prst="rect">
            <a:avLst/>
          </a:prstGeom>
          <a:noFill/>
          <a:ln cap="flat">
            <a:noFill/>
          </a:ln>
        </p:spPr>
        <p:txBody>
          <a:bodyPr vert="horz" wrap="square" lIns="91421" tIns="91421" rIns="91421" bIns="91421"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1" i="0" u="none" strike="noStrike" kern="0" cap="none" spc="0" baseline="0" dirty="0">
                <a:solidFill>
                  <a:srgbClr val="792FF6"/>
                </a:solidFill>
                <a:uFillTx/>
                <a:latin typeface="Lato Black" pitchFamily="34"/>
                <a:ea typeface="Archivo"/>
                <a:cs typeface="Archivo"/>
              </a:rPr>
              <a:t>The Rain Alliance</a:t>
            </a:r>
          </a:p>
        </p:txBody>
      </p:sp>
      <p:sp>
        <p:nvSpPr>
          <p:cNvPr id="5" name="Freeform: Shape 4">
            <a:extLst>
              <a:ext uri="{FF2B5EF4-FFF2-40B4-BE49-F238E27FC236}">
                <a16:creationId xmlns:a16="http://schemas.microsoft.com/office/drawing/2014/main" id="{337EC412-FA7B-63AC-C073-BC710BE7B0A4}"/>
              </a:ext>
            </a:extLst>
          </p:cNvPr>
          <p:cNvSpPr/>
          <p:nvPr/>
        </p:nvSpPr>
        <p:spPr>
          <a:xfrm rot="5400000">
            <a:off x="9670833" y="-5712210"/>
            <a:ext cx="254189" cy="254189"/>
          </a:xfrm>
          <a:custGeom>
            <a:avLst/>
            <a:gdLst>
              <a:gd name="connsiteX0" fmla="*/ 186202 w 188762"/>
              <a:gd name="connsiteY0" fmla="*/ 116194 h 188762"/>
              <a:gd name="connsiteX1" fmla="*/ 116194 w 188762"/>
              <a:gd name="connsiteY1" fmla="*/ 2560 h 188762"/>
              <a:gd name="connsiteX2" fmla="*/ 2560 w 188762"/>
              <a:gd name="connsiteY2" fmla="*/ 72569 h 188762"/>
              <a:gd name="connsiteX3" fmla="*/ 72569 w 188762"/>
              <a:gd name="connsiteY3" fmla="*/ 186202 h 188762"/>
              <a:gd name="connsiteX4" fmla="*/ 186202 w 188762"/>
              <a:gd name="connsiteY4" fmla="*/ 116194 h 188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762" h="188762">
                <a:moveTo>
                  <a:pt x="186202" y="116194"/>
                </a:moveTo>
                <a:cubicBezTo>
                  <a:pt x="198204" y="65521"/>
                  <a:pt x="166867" y="14657"/>
                  <a:pt x="116194" y="2560"/>
                </a:cubicBezTo>
                <a:cubicBezTo>
                  <a:pt x="65520" y="-9441"/>
                  <a:pt x="14657" y="21896"/>
                  <a:pt x="2560" y="72569"/>
                </a:cubicBezTo>
                <a:cubicBezTo>
                  <a:pt x="-9441" y="123242"/>
                  <a:pt x="21896" y="174106"/>
                  <a:pt x="72569" y="186202"/>
                </a:cubicBezTo>
                <a:cubicBezTo>
                  <a:pt x="123242" y="198204"/>
                  <a:pt x="174106" y="166867"/>
                  <a:pt x="186202" y="116194"/>
                </a:cubicBezTo>
                <a:close/>
              </a:path>
            </a:pathLst>
          </a:custGeom>
          <a:solidFill>
            <a:srgbClr val="792FF6"/>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C9976CD3-C516-5004-F9DE-948CA2695785}"/>
              </a:ext>
            </a:extLst>
          </p:cNvPr>
          <p:cNvSpPr/>
          <p:nvPr/>
        </p:nvSpPr>
        <p:spPr>
          <a:xfrm rot="1579802">
            <a:off x="9391757" y="-4347774"/>
            <a:ext cx="558153" cy="558153"/>
          </a:xfrm>
          <a:custGeom>
            <a:avLst/>
            <a:gdLst>
              <a:gd name="connsiteX0" fmla="*/ 236982 w 236981"/>
              <a:gd name="connsiteY0" fmla="*/ 118491 h 236981"/>
              <a:gd name="connsiteX1" fmla="*/ 118491 w 236981"/>
              <a:gd name="connsiteY1" fmla="*/ 236982 h 236981"/>
              <a:gd name="connsiteX2" fmla="*/ 0 w 236981"/>
              <a:gd name="connsiteY2" fmla="*/ 118491 h 236981"/>
              <a:gd name="connsiteX3" fmla="*/ 118491 w 236981"/>
              <a:gd name="connsiteY3" fmla="*/ 0 h 236981"/>
              <a:gd name="connsiteX4" fmla="*/ 236982 w 236981"/>
              <a:gd name="connsiteY4" fmla="*/ 118491 h 236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981" h="236981">
                <a:moveTo>
                  <a:pt x="236982" y="118491"/>
                </a:moveTo>
                <a:cubicBezTo>
                  <a:pt x="236982" y="183932"/>
                  <a:pt x="183932" y="236982"/>
                  <a:pt x="118491" y="236982"/>
                </a:cubicBezTo>
                <a:cubicBezTo>
                  <a:pt x="53050" y="236982"/>
                  <a:pt x="0" y="183932"/>
                  <a:pt x="0" y="118491"/>
                </a:cubicBezTo>
                <a:cubicBezTo>
                  <a:pt x="0" y="53050"/>
                  <a:pt x="53050" y="0"/>
                  <a:pt x="118491" y="0"/>
                </a:cubicBezTo>
                <a:cubicBezTo>
                  <a:pt x="183932" y="0"/>
                  <a:pt x="236982" y="53050"/>
                  <a:pt x="236982" y="118491"/>
                </a:cubicBezTo>
                <a:close/>
              </a:path>
            </a:pathLst>
          </a:custGeom>
          <a:solidFill>
            <a:srgbClr val="792FF6"/>
          </a:soli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F0F86132-8DBE-2F1E-1336-25421670DF79}"/>
              </a:ext>
            </a:extLst>
          </p:cNvPr>
          <p:cNvSpPr/>
          <p:nvPr/>
        </p:nvSpPr>
        <p:spPr>
          <a:xfrm rot="5400000">
            <a:off x="13086806" y="-4581474"/>
            <a:ext cx="319666" cy="319616"/>
          </a:xfrm>
          <a:custGeom>
            <a:avLst/>
            <a:gdLst>
              <a:gd name="connsiteX0" fmla="*/ 186232 w 188792"/>
              <a:gd name="connsiteY0" fmla="*/ 116194 h 188762"/>
              <a:gd name="connsiteX1" fmla="*/ 116224 w 188792"/>
              <a:gd name="connsiteY1" fmla="*/ 2560 h 188762"/>
              <a:gd name="connsiteX2" fmla="*/ 2590 w 188792"/>
              <a:gd name="connsiteY2" fmla="*/ 72569 h 188762"/>
              <a:gd name="connsiteX3" fmla="*/ 72599 w 188792"/>
              <a:gd name="connsiteY3" fmla="*/ 186202 h 188762"/>
              <a:gd name="connsiteX4" fmla="*/ 186232 w 188792"/>
              <a:gd name="connsiteY4" fmla="*/ 116194 h 188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792" h="188762">
                <a:moveTo>
                  <a:pt x="186232" y="116194"/>
                </a:moveTo>
                <a:cubicBezTo>
                  <a:pt x="198234" y="65521"/>
                  <a:pt x="166897" y="14657"/>
                  <a:pt x="116224" y="2560"/>
                </a:cubicBezTo>
                <a:cubicBezTo>
                  <a:pt x="65551" y="-9441"/>
                  <a:pt x="14687" y="21896"/>
                  <a:pt x="2590" y="72569"/>
                </a:cubicBezTo>
                <a:cubicBezTo>
                  <a:pt x="-9506" y="123242"/>
                  <a:pt x="21926" y="174106"/>
                  <a:pt x="72599" y="186202"/>
                </a:cubicBezTo>
                <a:cubicBezTo>
                  <a:pt x="123272" y="198204"/>
                  <a:pt x="174136" y="166867"/>
                  <a:pt x="186232" y="116194"/>
                </a:cubicBezTo>
                <a:close/>
              </a:path>
            </a:pathLst>
          </a:custGeom>
          <a:solidFill>
            <a:srgbClr val="792FF6"/>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FCCBDC28-945E-F171-1831-E96A10EE9720}"/>
              </a:ext>
            </a:extLst>
          </p:cNvPr>
          <p:cNvSpPr/>
          <p:nvPr/>
        </p:nvSpPr>
        <p:spPr>
          <a:xfrm rot="5400000">
            <a:off x="13086831" y="-2538637"/>
            <a:ext cx="319616" cy="319616"/>
          </a:xfrm>
          <a:custGeom>
            <a:avLst/>
            <a:gdLst>
              <a:gd name="connsiteX0" fmla="*/ 186202 w 188762"/>
              <a:gd name="connsiteY0" fmla="*/ 116194 h 188762"/>
              <a:gd name="connsiteX1" fmla="*/ 116194 w 188762"/>
              <a:gd name="connsiteY1" fmla="*/ 2560 h 188762"/>
              <a:gd name="connsiteX2" fmla="*/ 2560 w 188762"/>
              <a:gd name="connsiteY2" fmla="*/ 72569 h 188762"/>
              <a:gd name="connsiteX3" fmla="*/ 72569 w 188762"/>
              <a:gd name="connsiteY3" fmla="*/ 186202 h 188762"/>
              <a:gd name="connsiteX4" fmla="*/ 186202 w 188762"/>
              <a:gd name="connsiteY4" fmla="*/ 116194 h 188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762" h="188762">
                <a:moveTo>
                  <a:pt x="186202" y="116194"/>
                </a:moveTo>
                <a:cubicBezTo>
                  <a:pt x="198204" y="65521"/>
                  <a:pt x="166867" y="14657"/>
                  <a:pt x="116194" y="2560"/>
                </a:cubicBezTo>
                <a:cubicBezTo>
                  <a:pt x="65521" y="-9441"/>
                  <a:pt x="14657" y="21896"/>
                  <a:pt x="2560" y="72569"/>
                </a:cubicBezTo>
                <a:cubicBezTo>
                  <a:pt x="-9441" y="123242"/>
                  <a:pt x="21896" y="174106"/>
                  <a:pt x="72569" y="186202"/>
                </a:cubicBezTo>
                <a:cubicBezTo>
                  <a:pt x="123242" y="198204"/>
                  <a:pt x="174106" y="166867"/>
                  <a:pt x="186202" y="116194"/>
                </a:cubicBezTo>
                <a:close/>
              </a:path>
            </a:pathLst>
          </a:custGeom>
          <a:solidFill>
            <a:srgbClr val="792FF6"/>
          </a:solid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1B68F02F-C597-B4C4-32A7-923C77C98FFF}"/>
              </a:ext>
            </a:extLst>
          </p:cNvPr>
          <p:cNvSpPr/>
          <p:nvPr/>
        </p:nvSpPr>
        <p:spPr>
          <a:xfrm rot="5400000">
            <a:off x="11507506" y="-4757050"/>
            <a:ext cx="335384" cy="335384"/>
          </a:xfrm>
          <a:custGeom>
            <a:avLst/>
            <a:gdLst>
              <a:gd name="connsiteX0" fmla="*/ 164400 w 166684"/>
              <a:gd name="connsiteY0" fmla="*/ 102583 h 166684"/>
              <a:gd name="connsiteX1" fmla="*/ 102583 w 166684"/>
              <a:gd name="connsiteY1" fmla="*/ 2284 h 166684"/>
              <a:gd name="connsiteX2" fmla="*/ 2284 w 166684"/>
              <a:gd name="connsiteY2" fmla="*/ 64102 h 166684"/>
              <a:gd name="connsiteX3" fmla="*/ 64102 w 166684"/>
              <a:gd name="connsiteY3" fmla="*/ 164400 h 166684"/>
              <a:gd name="connsiteX4" fmla="*/ 164400 w 166684"/>
              <a:gd name="connsiteY4" fmla="*/ 102583 h 166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84" h="166684">
                <a:moveTo>
                  <a:pt x="164400" y="102583"/>
                </a:moveTo>
                <a:cubicBezTo>
                  <a:pt x="175068" y="57815"/>
                  <a:pt x="147350" y="12953"/>
                  <a:pt x="102583" y="2284"/>
                </a:cubicBezTo>
                <a:cubicBezTo>
                  <a:pt x="57815" y="-8384"/>
                  <a:pt x="12952" y="19334"/>
                  <a:pt x="2284" y="64102"/>
                </a:cubicBezTo>
                <a:cubicBezTo>
                  <a:pt x="-8384" y="108869"/>
                  <a:pt x="19334" y="153732"/>
                  <a:pt x="64102" y="164400"/>
                </a:cubicBezTo>
                <a:cubicBezTo>
                  <a:pt x="108869" y="175068"/>
                  <a:pt x="153732" y="147350"/>
                  <a:pt x="164400" y="102583"/>
                </a:cubicBezTo>
                <a:close/>
              </a:path>
            </a:pathLst>
          </a:custGeom>
          <a:solidFill>
            <a:srgbClr val="792FF6"/>
          </a:solid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9274B572-CF54-9F88-9C0E-374C532267DF}"/>
              </a:ext>
            </a:extLst>
          </p:cNvPr>
          <p:cNvSpPr/>
          <p:nvPr/>
        </p:nvSpPr>
        <p:spPr>
          <a:xfrm rot="5400000">
            <a:off x="18674059" y="-2751737"/>
            <a:ext cx="303844" cy="303844"/>
          </a:xfrm>
          <a:custGeom>
            <a:avLst/>
            <a:gdLst>
              <a:gd name="connsiteX0" fmla="*/ 164400 w 166684"/>
              <a:gd name="connsiteY0" fmla="*/ 102583 h 166684"/>
              <a:gd name="connsiteX1" fmla="*/ 102583 w 166684"/>
              <a:gd name="connsiteY1" fmla="*/ 2284 h 166684"/>
              <a:gd name="connsiteX2" fmla="*/ 2284 w 166684"/>
              <a:gd name="connsiteY2" fmla="*/ 64102 h 166684"/>
              <a:gd name="connsiteX3" fmla="*/ 64102 w 166684"/>
              <a:gd name="connsiteY3" fmla="*/ 164400 h 166684"/>
              <a:gd name="connsiteX4" fmla="*/ 164400 w 166684"/>
              <a:gd name="connsiteY4" fmla="*/ 102583 h 166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84" h="166684">
                <a:moveTo>
                  <a:pt x="164400" y="102583"/>
                </a:moveTo>
                <a:cubicBezTo>
                  <a:pt x="175068" y="57815"/>
                  <a:pt x="147350" y="12952"/>
                  <a:pt x="102583" y="2284"/>
                </a:cubicBezTo>
                <a:cubicBezTo>
                  <a:pt x="57815" y="-8384"/>
                  <a:pt x="12952" y="19334"/>
                  <a:pt x="2284" y="64102"/>
                </a:cubicBezTo>
                <a:cubicBezTo>
                  <a:pt x="-8384" y="108869"/>
                  <a:pt x="19334" y="153732"/>
                  <a:pt x="64102" y="164400"/>
                </a:cubicBezTo>
                <a:cubicBezTo>
                  <a:pt x="108869" y="175068"/>
                  <a:pt x="153732" y="147350"/>
                  <a:pt x="164400" y="102583"/>
                </a:cubicBezTo>
                <a:close/>
              </a:path>
            </a:pathLst>
          </a:custGeom>
          <a:solidFill>
            <a:srgbClr val="792FF6"/>
          </a:solidFill>
          <a:ln w="9525" cap="flat">
            <a:noFill/>
            <a:prstDash val="solid"/>
            <a:miter/>
          </a:ln>
        </p:spPr>
        <p:txBody>
          <a:bodyPr rtlCol="0" anchor="ctr"/>
          <a:lstStyle/>
          <a:p>
            <a:endParaRPr lang="en-US" dirty="0"/>
          </a:p>
        </p:txBody>
      </p:sp>
      <p:sp>
        <p:nvSpPr>
          <p:cNvPr id="11" name="Freeform: Shape 10">
            <a:extLst>
              <a:ext uri="{FF2B5EF4-FFF2-40B4-BE49-F238E27FC236}">
                <a16:creationId xmlns:a16="http://schemas.microsoft.com/office/drawing/2014/main" id="{D89FDE63-C16C-E248-DE04-77DEF8B88A4F}"/>
              </a:ext>
            </a:extLst>
          </p:cNvPr>
          <p:cNvSpPr/>
          <p:nvPr/>
        </p:nvSpPr>
        <p:spPr>
          <a:xfrm rot="1579802">
            <a:off x="15823076" y="-3899296"/>
            <a:ext cx="997080" cy="997080"/>
          </a:xfrm>
          <a:custGeom>
            <a:avLst/>
            <a:gdLst>
              <a:gd name="connsiteX0" fmla="*/ 236982 w 236981"/>
              <a:gd name="connsiteY0" fmla="*/ 118491 h 236981"/>
              <a:gd name="connsiteX1" fmla="*/ 118491 w 236981"/>
              <a:gd name="connsiteY1" fmla="*/ 236982 h 236981"/>
              <a:gd name="connsiteX2" fmla="*/ 0 w 236981"/>
              <a:gd name="connsiteY2" fmla="*/ 118491 h 236981"/>
              <a:gd name="connsiteX3" fmla="*/ 118491 w 236981"/>
              <a:gd name="connsiteY3" fmla="*/ 0 h 236981"/>
              <a:gd name="connsiteX4" fmla="*/ 236982 w 236981"/>
              <a:gd name="connsiteY4" fmla="*/ 118491 h 236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981" h="236981">
                <a:moveTo>
                  <a:pt x="236982" y="118491"/>
                </a:moveTo>
                <a:cubicBezTo>
                  <a:pt x="236982" y="183932"/>
                  <a:pt x="183932" y="236982"/>
                  <a:pt x="118491" y="236982"/>
                </a:cubicBezTo>
                <a:cubicBezTo>
                  <a:pt x="53050" y="236982"/>
                  <a:pt x="0" y="183932"/>
                  <a:pt x="0" y="118491"/>
                </a:cubicBezTo>
                <a:cubicBezTo>
                  <a:pt x="0" y="53050"/>
                  <a:pt x="53050" y="0"/>
                  <a:pt x="118491" y="0"/>
                </a:cubicBezTo>
                <a:cubicBezTo>
                  <a:pt x="183932" y="0"/>
                  <a:pt x="236982" y="53050"/>
                  <a:pt x="236982" y="118491"/>
                </a:cubicBezTo>
                <a:close/>
              </a:path>
            </a:pathLst>
          </a:custGeom>
          <a:solidFill>
            <a:srgbClr val="792FF6"/>
          </a:solidFill>
          <a:ln w="9525" cap="flat">
            <a:noFill/>
            <a:prstDash val="solid"/>
            <a:miter/>
          </a:ln>
        </p:spPr>
        <p:txBody>
          <a:bodyPr rtlCol="0" anchor="ctr"/>
          <a:lstStyle/>
          <a:p>
            <a:endParaRPr lang="en-US" dirty="0"/>
          </a:p>
        </p:txBody>
      </p:sp>
      <p:sp>
        <p:nvSpPr>
          <p:cNvPr id="12" name="Freeform: Shape 11">
            <a:extLst>
              <a:ext uri="{FF2B5EF4-FFF2-40B4-BE49-F238E27FC236}">
                <a16:creationId xmlns:a16="http://schemas.microsoft.com/office/drawing/2014/main" id="{51A33B83-29AD-2EBF-27B9-4BD3AC13DA52}"/>
              </a:ext>
            </a:extLst>
          </p:cNvPr>
          <p:cNvSpPr/>
          <p:nvPr/>
        </p:nvSpPr>
        <p:spPr>
          <a:xfrm rot="1579802">
            <a:off x="14119772" y="-2975094"/>
            <a:ext cx="373072" cy="373072"/>
          </a:xfrm>
          <a:custGeom>
            <a:avLst/>
            <a:gdLst>
              <a:gd name="connsiteX0" fmla="*/ 236982 w 236981"/>
              <a:gd name="connsiteY0" fmla="*/ 118491 h 236981"/>
              <a:gd name="connsiteX1" fmla="*/ 118491 w 236981"/>
              <a:gd name="connsiteY1" fmla="*/ 236982 h 236981"/>
              <a:gd name="connsiteX2" fmla="*/ 0 w 236981"/>
              <a:gd name="connsiteY2" fmla="*/ 118491 h 236981"/>
              <a:gd name="connsiteX3" fmla="*/ 118491 w 236981"/>
              <a:gd name="connsiteY3" fmla="*/ 0 h 236981"/>
              <a:gd name="connsiteX4" fmla="*/ 236982 w 236981"/>
              <a:gd name="connsiteY4" fmla="*/ 118491 h 236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981" h="236981">
                <a:moveTo>
                  <a:pt x="236982" y="118491"/>
                </a:moveTo>
                <a:cubicBezTo>
                  <a:pt x="236982" y="183932"/>
                  <a:pt x="183932" y="236982"/>
                  <a:pt x="118491" y="236982"/>
                </a:cubicBezTo>
                <a:cubicBezTo>
                  <a:pt x="53050" y="236982"/>
                  <a:pt x="0" y="183932"/>
                  <a:pt x="0" y="118491"/>
                </a:cubicBezTo>
                <a:cubicBezTo>
                  <a:pt x="0" y="53050"/>
                  <a:pt x="53050" y="0"/>
                  <a:pt x="118491" y="0"/>
                </a:cubicBezTo>
                <a:cubicBezTo>
                  <a:pt x="183932" y="0"/>
                  <a:pt x="236982" y="53050"/>
                  <a:pt x="236982" y="118491"/>
                </a:cubicBezTo>
                <a:close/>
              </a:path>
            </a:pathLst>
          </a:custGeom>
          <a:solidFill>
            <a:srgbClr val="792FF6"/>
          </a:solidFill>
          <a:ln w="9525" cap="flat">
            <a:no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EFE43C98-B57D-6107-6758-4F7D57BE3437}"/>
              </a:ext>
            </a:extLst>
          </p:cNvPr>
          <p:cNvSpPr/>
          <p:nvPr/>
        </p:nvSpPr>
        <p:spPr>
          <a:xfrm rot="1579802">
            <a:off x="11679596" y="-6011472"/>
            <a:ext cx="598523" cy="598523"/>
          </a:xfrm>
          <a:custGeom>
            <a:avLst/>
            <a:gdLst>
              <a:gd name="connsiteX0" fmla="*/ 236982 w 236981"/>
              <a:gd name="connsiteY0" fmla="*/ 118491 h 236981"/>
              <a:gd name="connsiteX1" fmla="*/ 118491 w 236981"/>
              <a:gd name="connsiteY1" fmla="*/ 236982 h 236981"/>
              <a:gd name="connsiteX2" fmla="*/ 0 w 236981"/>
              <a:gd name="connsiteY2" fmla="*/ 118491 h 236981"/>
              <a:gd name="connsiteX3" fmla="*/ 118491 w 236981"/>
              <a:gd name="connsiteY3" fmla="*/ 0 h 236981"/>
              <a:gd name="connsiteX4" fmla="*/ 236982 w 236981"/>
              <a:gd name="connsiteY4" fmla="*/ 118491 h 236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981" h="236981">
                <a:moveTo>
                  <a:pt x="236982" y="118491"/>
                </a:moveTo>
                <a:cubicBezTo>
                  <a:pt x="236982" y="183932"/>
                  <a:pt x="183932" y="236982"/>
                  <a:pt x="118491" y="236982"/>
                </a:cubicBezTo>
                <a:cubicBezTo>
                  <a:pt x="53050" y="236982"/>
                  <a:pt x="0" y="183932"/>
                  <a:pt x="0" y="118491"/>
                </a:cubicBezTo>
                <a:cubicBezTo>
                  <a:pt x="0" y="53050"/>
                  <a:pt x="53050" y="0"/>
                  <a:pt x="118491" y="0"/>
                </a:cubicBezTo>
                <a:cubicBezTo>
                  <a:pt x="183932" y="0"/>
                  <a:pt x="236982" y="53050"/>
                  <a:pt x="236982" y="118491"/>
                </a:cubicBezTo>
                <a:close/>
              </a:path>
            </a:pathLst>
          </a:custGeom>
          <a:solidFill>
            <a:srgbClr val="792FF6"/>
          </a:solidFill>
          <a:ln w="9525" cap="flat">
            <a:no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6CED1BE8-B3B0-2FBF-6F4E-D961A93EAD74}"/>
              </a:ext>
            </a:extLst>
          </p:cNvPr>
          <p:cNvSpPr/>
          <p:nvPr/>
        </p:nvSpPr>
        <p:spPr>
          <a:xfrm rot="1579802">
            <a:off x="10249801" y="-5373489"/>
            <a:ext cx="497548" cy="497548"/>
          </a:xfrm>
          <a:custGeom>
            <a:avLst/>
            <a:gdLst>
              <a:gd name="connsiteX0" fmla="*/ 236982 w 236981"/>
              <a:gd name="connsiteY0" fmla="*/ 118491 h 236981"/>
              <a:gd name="connsiteX1" fmla="*/ 118491 w 236981"/>
              <a:gd name="connsiteY1" fmla="*/ 236982 h 236981"/>
              <a:gd name="connsiteX2" fmla="*/ 0 w 236981"/>
              <a:gd name="connsiteY2" fmla="*/ 118491 h 236981"/>
              <a:gd name="connsiteX3" fmla="*/ 118491 w 236981"/>
              <a:gd name="connsiteY3" fmla="*/ 0 h 236981"/>
              <a:gd name="connsiteX4" fmla="*/ 236982 w 236981"/>
              <a:gd name="connsiteY4" fmla="*/ 118491 h 236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981" h="236981">
                <a:moveTo>
                  <a:pt x="236982" y="118491"/>
                </a:moveTo>
                <a:cubicBezTo>
                  <a:pt x="236982" y="183932"/>
                  <a:pt x="183932" y="236982"/>
                  <a:pt x="118491" y="236982"/>
                </a:cubicBezTo>
                <a:cubicBezTo>
                  <a:pt x="53050" y="236982"/>
                  <a:pt x="0" y="183932"/>
                  <a:pt x="0" y="118491"/>
                </a:cubicBezTo>
                <a:cubicBezTo>
                  <a:pt x="0" y="53050"/>
                  <a:pt x="53050" y="0"/>
                  <a:pt x="118491" y="0"/>
                </a:cubicBezTo>
                <a:cubicBezTo>
                  <a:pt x="183932" y="0"/>
                  <a:pt x="236982" y="53050"/>
                  <a:pt x="236982" y="118491"/>
                </a:cubicBezTo>
                <a:close/>
              </a:path>
            </a:pathLst>
          </a:custGeom>
          <a:solidFill>
            <a:srgbClr val="792FF6"/>
          </a:solidFill>
          <a:ln w="9525" cap="flat">
            <a:noFill/>
            <a:prstDash val="solid"/>
            <a:miter/>
          </a:ln>
        </p:spPr>
        <p:txBody>
          <a:bodyPr rtlCol="0" anchor="ctr"/>
          <a:lstStyle/>
          <a:p>
            <a:endParaRPr lang="en-US" dirty="0"/>
          </a:p>
        </p:txBody>
      </p:sp>
      <p:grpSp>
        <p:nvGrpSpPr>
          <p:cNvPr id="15" name="Group 14">
            <a:extLst>
              <a:ext uri="{FF2B5EF4-FFF2-40B4-BE49-F238E27FC236}">
                <a16:creationId xmlns:a16="http://schemas.microsoft.com/office/drawing/2014/main" id="{056C05FA-56C6-0A7F-F9E7-D8165273E932}"/>
              </a:ext>
            </a:extLst>
          </p:cNvPr>
          <p:cNvGrpSpPr/>
          <p:nvPr/>
        </p:nvGrpSpPr>
        <p:grpSpPr>
          <a:xfrm>
            <a:off x="-8238887" y="1083259"/>
            <a:ext cx="5079847" cy="1173734"/>
            <a:chOff x="483082" y="1083259"/>
            <a:chExt cx="5079847" cy="1173734"/>
          </a:xfrm>
        </p:grpSpPr>
        <p:grpSp>
          <p:nvGrpSpPr>
            <p:cNvPr id="16" name="Group 15">
              <a:extLst>
                <a:ext uri="{FF2B5EF4-FFF2-40B4-BE49-F238E27FC236}">
                  <a16:creationId xmlns:a16="http://schemas.microsoft.com/office/drawing/2014/main" id="{58D0E323-C89B-52DB-DE8C-7AE9166582C8}"/>
                </a:ext>
              </a:extLst>
            </p:cNvPr>
            <p:cNvGrpSpPr/>
            <p:nvPr/>
          </p:nvGrpSpPr>
          <p:grpSpPr>
            <a:xfrm>
              <a:off x="483082" y="1083259"/>
              <a:ext cx="3644246" cy="1173734"/>
              <a:chOff x="483082" y="1083259"/>
              <a:chExt cx="3644246" cy="1173734"/>
            </a:xfrm>
          </p:grpSpPr>
          <p:sp>
            <p:nvSpPr>
              <p:cNvPr id="18" name="Google Shape;1518;p97">
                <a:extLst>
                  <a:ext uri="{FF2B5EF4-FFF2-40B4-BE49-F238E27FC236}">
                    <a16:creationId xmlns:a16="http://schemas.microsoft.com/office/drawing/2014/main" id="{71C6BD20-19F5-865E-14E8-5CCB310B01E9}"/>
                  </a:ext>
                </a:extLst>
              </p:cNvPr>
              <p:cNvSpPr/>
              <p:nvPr/>
            </p:nvSpPr>
            <p:spPr>
              <a:xfrm>
                <a:off x="486137" y="1083259"/>
                <a:ext cx="3641191" cy="557200"/>
              </a:xfrm>
              <a:prstGeom prst="roundRect">
                <a:avLst>
                  <a:gd name="adj" fmla="val 0"/>
                </a:avLst>
              </a:prstGeom>
              <a:noFill/>
              <a:ln>
                <a:noFill/>
              </a:ln>
            </p:spPr>
            <p:txBody>
              <a:bodyPr spcFirstLastPara="1" wrap="square" lIns="121900" tIns="121900" rIns="121900" bIns="121900" anchor="ctr" anchorCtr="0">
                <a:noAutofit/>
              </a:bodyPr>
              <a:lstStyle/>
              <a:p>
                <a:pPr algn="r" defTabSz="1219170">
                  <a:buClr>
                    <a:srgbClr val="000000"/>
                  </a:buClr>
                </a:pPr>
                <a:r>
                  <a:rPr lang="en-US" sz="1867" kern="0" dirty="0">
                    <a:solidFill>
                      <a:srgbClr val="792FF6"/>
                    </a:solidFill>
                    <a:latin typeface="Lato Black" panose="020F0A02020204030203" pitchFamily="34" charset="0"/>
                    <a:ea typeface="DM Serif Display"/>
                    <a:cs typeface="DM Serif Display"/>
                    <a:sym typeface="DM Serif Display"/>
                  </a:rPr>
                  <a:t>Decathlon</a:t>
                </a:r>
                <a:endParaRPr sz="1867" kern="0" dirty="0">
                  <a:solidFill>
                    <a:srgbClr val="792FF6"/>
                  </a:solidFill>
                  <a:latin typeface="Lato Black" panose="020F0A02020204030203" pitchFamily="34" charset="0"/>
                  <a:ea typeface="DM Serif Display"/>
                  <a:cs typeface="DM Serif Display"/>
                  <a:sym typeface="DM Serif Display"/>
                </a:endParaRPr>
              </a:p>
            </p:txBody>
          </p:sp>
          <p:sp>
            <p:nvSpPr>
              <p:cNvPr id="19" name="Google Shape;1519;p97">
                <a:extLst>
                  <a:ext uri="{FF2B5EF4-FFF2-40B4-BE49-F238E27FC236}">
                    <a16:creationId xmlns:a16="http://schemas.microsoft.com/office/drawing/2014/main" id="{F695A1F3-1DF0-5D31-832E-99F71FC070D3}"/>
                  </a:ext>
                </a:extLst>
              </p:cNvPr>
              <p:cNvSpPr txBox="1"/>
              <p:nvPr/>
            </p:nvSpPr>
            <p:spPr>
              <a:xfrm>
                <a:off x="483082" y="1619793"/>
                <a:ext cx="3644118" cy="637200"/>
              </a:xfrm>
              <a:prstGeom prst="rect">
                <a:avLst/>
              </a:prstGeom>
              <a:noFill/>
              <a:ln>
                <a:noFill/>
              </a:ln>
            </p:spPr>
            <p:txBody>
              <a:bodyPr spcFirstLastPara="1" wrap="square" lIns="121900" tIns="0" rIns="121900" bIns="121900" anchor="t" anchorCtr="0">
                <a:noAutofit/>
              </a:bodyPr>
              <a:lstStyle/>
              <a:p>
                <a:pPr algn="r" defTabSz="1219170">
                  <a:buClr>
                    <a:srgbClr val="000000"/>
                  </a:buClr>
                </a:pPr>
                <a:r>
                  <a:rPr lang="en-US" sz="1200" kern="0" dirty="0">
                    <a:solidFill>
                      <a:schemeClr val="bg1"/>
                    </a:solidFill>
                    <a:latin typeface="Segoe UI" panose="020B0502040204020203" pitchFamily="34" charset="0"/>
                    <a:ea typeface="Open Sans Light"/>
                    <a:cs typeface="Segoe UI" panose="020B0502040204020203" pitchFamily="34" charset="0"/>
                    <a:sym typeface="Open Sans Light"/>
                  </a:rPr>
                  <a:t>A leading global sporting goods retailer offering a wide range of sports equipment and apparel.</a:t>
                </a:r>
                <a:endParaRPr sz="1200" kern="0" dirty="0">
                  <a:solidFill>
                    <a:srgbClr val="434343"/>
                  </a:solidFill>
                  <a:latin typeface="Segoe UI" panose="020B0502040204020203" pitchFamily="34" charset="0"/>
                  <a:ea typeface="Open Sans Light"/>
                  <a:cs typeface="Segoe UI" panose="020B0502040204020203" pitchFamily="34" charset="0"/>
                  <a:sym typeface="Open Sans Light"/>
                </a:endParaRPr>
              </a:p>
            </p:txBody>
          </p:sp>
        </p:grpSp>
        <p:pic>
          <p:nvPicPr>
            <p:cNvPr id="17" name="Graphic 16">
              <a:extLst>
                <a:ext uri="{FF2B5EF4-FFF2-40B4-BE49-F238E27FC236}">
                  <a16:creationId xmlns:a16="http://schemas.microsoft.com/office/drawing/2014/main" id="{F43909E0-EADD-AF26-13D0-84EA075705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63357" y="1607400"/>
              <a:ext cx="1399572" cy="278199"/>
            </a:xfrm>
            <a:prstGeom prst="rect">
              <a:avLst/>
            </a:prstGeom>
          </p:spPr>
        </p:pic>
      </p:grpSp>
      <p:grpSp>
        <p:nvGrpSpPr>
          <p:cNvPr id="20" name="Group 19">
            <a:extLst>
              <a:ext uri="{FF2B5EF4-FFF2-40B4-BE49-F238E27FC236}">
                <a16:creationId xmlns:a16="http://schemas.microsoft.com/office/drawing/2014/main" id="{7DCDA2C5-68BE-42DB-65AD-79D2D46B33B7}"/>
              </a:ext>
            </a:extLst>
          </p:cNvPr>
          <p:cNvGrpSpPr/>
          <p:nvPr/>
        </p:nvGrpSpPr>
        <p:grpSpPr>
          <a:xfrm>
            <a:off x="-9628853" y="2527159"/>
            <a:ext cx="4923499" cy="1194408"/>
            <a:chOff x="631381" y="2527159"/>
            <a:chExt cx="4923499" cy="1194408"/>
          </a:xfrm>
        </p:grpSpPr>
        <p:grpSp>
          <p:nvGrpSpPr>
            <p:cNvPr id="21" name="Group 20">
              <a:extLst>
                <a:ext uri="{FF2B5EF4-FFF2-40B4-BE49-F238E27FC236}">
                  <a16:creationId xmlns:a16="http://schemas.microsoft.com/office/drawing/2014/main" id="{076277C6-2B17-130B-0B57-4C6993DC6247}"/>
                </a:ext>
              </a:extLst>
            </p:cNvPr>
            <p:cNvGrpSpPr/>
            <p:nvPr/>
          </p:nvGrpSpPr>
          <p:grpSpPr>
            <a:xfrm>
              <a:off x="631381" y="2527159"/>
              <a:ext cx="3495947" cy="1194408"/>
              <a:chOff x="631381" y="2527159"/>
              <a:chExt cx="3495947" cy="1194408"/>
            </a:xfrm>
          </p:grpSpPr>
          <p:sp>
            <p:nvSpPr>
              <p:cNvPr id="41" name="Google Shape;1522;p97">
                <a:extLst>
                  <a:ext uri="{FF2B5EF4-FFF2-40B4-BE49-F238E27FC236}">
                    <a16:creationId xmlns:a16="http://schemas.microsoft.com/office/drawing/2014/main" id="{0152E6E0-F7AA-3BA9-E723-6ED2EF7AF670}"/>
                  </a:ext>
                </a:extLst>
              </p:cNvPr>
              <p:cNvSpPr/>
              <p:nvPr/>
            </p:nvSpPr>
            <p:spPr>
              <a:xfrm>
                <a:off x="1400537" y="2527159"/>
                <a:ext cx="2726791" cy="557200"/>
              </a:xfrm>
              <a:prstGeom prst="roundRect">
                <a:avLst>
                  <a:gd name="adj" fmla="val 0"/>
                </a:avLst>
              </a:prstGeom>
              <a:noFill/>
              <a:ln>
                <a:noFill/>
              </a:ln>
            </p:spPr>
            <p:txBody>
              <a:bodyPr spcFirstLastPara="1" wrap="square" lIns="121900" tIns="121900" rIns="121900" bIns="121900" anchor="ctr" anchorCtr="0">
                <a:noAutofit/>
              </a:bodyPr>
              <a:lstStyle/>
              <a:p>
                <a:pPr algn="r" defTabSz="1219170">
                  <a:buClr>
                    <a:srgbClr val="000000"/>
                  </a:buClr>
                </a:pPr>
                <a:r>
                  <a:rPr lang="en-US" sz="1867" kern="0" dirty="0">
                    <a:solidFill>
                      <a:srgbClr val="792FF6"/>
                    </a:solidFill>
                    <a:latin typeface="Lato Black" panose="020F0A02020204030203" pitchFamily="34" charset="0"/>
                    <a:ea typeface="DM Serif Display"/>
                    <a:cs typeface="DM Serif Display"/>
                    <a:sym typeface="DM Serif Display"/>
                  </a:rPr>
                  <a:t>Michelin</a:t>
                </a:r>
                <a:endParaRPr sz="1867" kern="0" dirty="0">
                  <a:solidFill>
                    <a:srgbClr val="792FF6"/>
                  </a:solidFill>
                  <a:latin typeface="Lato Black" panose="020F0A02020204030203" pitchFamily="34" charset="0"/>
                  <a:ea typeface="DM Serif Display"/>
                  <a:cs typeface="DM Serif Display"/>
                  <a:sym typeface="DM Serif Display"/>
                </a:endParaRPr>
              </a:p>
            </p:txBody>
          </p:sp>
          <p:sp>
            <p:nvSpPr>
              <p:cNvPr id="42" name="Google Shape;1523;p97">
                <a:extLst>
                  <a:ext uri="{FF2B5EF4-FFF2-40B4-BE49-F238E27FC236}">
                    <a16:creationId xmlns:a16="http://schemas.microsoft.com/office/drawing/2014/main" id="{BD65588B-18F5-4CC6-D198-29437ABC570F}"/>
                  </a:ext>
                </a:extLst>
              </p:cNvPr>
              <p:cNvSpPr txBox="1"/>
              <p:nvPr/>
            </p:nvSpPr>
            <p:spPr>
              <a:xfrm>
                <a:off x="631381" y="3084367"/>
                <a:ext cx="3495820" cy="637200"/>
              </a:xfrm>
              <a:prstGeom prst="rect">
                <a:avLst/>
              </a:prstGeom>
              <a:noFill/>
              <a:ln>
                <a:noFill/>
              </a:ln>
            </p:spPr>
            <p:txBody>
              <a:bodyPr spcFirstLastPara="1" wrap="square" lIns="121900" tIns="0" rIns="121900" bIns="121900" anchor="t" anchorCtr="0">
                <a:noAutofit/>
              </a:bodyPr>
              <a:lstStyle/>
              <a:p>
                <a:pPr algn="r" defTabSz="1219170">
                  <a:buClr>
                    <a:srgbClr val="000000"/>
                  </a:buClr>
                </a:pPr>
                <a:r>
                  <a:rPr lang="en-US" sz="1200" kern="0" dirty="0">
                    <a:solidFill>
                      <a:schemeClr val="bg1"/>
                    </a:solidFill>
                    <a:latin typeface="Segoe UI" panose="020B0502040204020203" pitchFamily="34" charset="0"/>
                    <a:ea typeface="Open Sans Light"/>
                    <a:cs typeface="Segoe UI" panose="020B0502040204020203" pitchFamily="34" charset="0"/>
                    <a:sym typeface="Open Sans Light"/>
                  </a:rPr>
                  <a:t>A renowned French tire manufacturer known for producing high-quality tires for various vehicles.</a:t>
                </a:r>
                <a:endParaRPr sz="1200" kern="0" dirty="0">
                  <a:solidFill>
                    <a:schemeClr val="bg1"/>
                  </a:solidFill>
                  <a:latin typeface="Segoe UI" panose="020B0502040204020203" pitchFamily="34" charset="0"/>
                  <a:ea typeface="Open Sans Light"/>
                  <a:cs typeface="Segoe UI" panose="020B0502040204020203" pitchFamily="34" charset="0"/>
                  <a:sym typeface="Open Sans Light"/>
                </a:endParaRPr>
              </a:p>
            </p:txBody>
          </p:sp>
        </p:grpSp>
        <p:grpSp>
          <p:nvGrpSpPr>
            <p:cNvPr id="22" name="Graphic 137">
              <a:extLst>
                <a:ext uri="{FF2B5EF4-FFF2-40B4-BE49-F238E27FC236}">
                  <a16:creationId xmlns:a16="http://schemas.microsoft.com/office/drawing/2014/main" id="{547710B5-E01F-817E-032C-6B6EB0BEACA0}"/>
                </a:ext>
              </a:extLst>
            </p:cNvPr>
            <p:cNvGrpSpPr/>
            <p:nvPr/>
          </p:nvGrpSpPr>
          <p:grpSpPr>
            <a:xfrm>
              <a:off x="4177908" y="2735687"/>
              <a:ext cx="1376972" cy="619022"/>
              <a:chOff x="4177908" y="2735687"/>
              <a:chExt cx="1376972" cy="619022"/>
            </a:xfrm>
          </p:grpSpPr>
          <p:sp>
            <p:nvSpPr>
              <p:cNvPr id="23" name="Freeform: Shape 22">
                <a:extLst>
                  <a:ext uri="{FF2B5EF4-FFF2-40B4-BE49-F238E27FC236}">
                    <a16:creationId xmlns:a16="http://schemas.microsoft.com/office/drawing/2014/main" id="{2C3CBDE7-DBAD-AEAA-0A2F-D94160401213}"/>
                  </a:ext>
                </a:extLst>
              </p:cNvPr>
              <p:cNvSpPr/>
              <p:nvPr/>
            </p:nvSpPr>
            <p:spPr>
              <a:xfrm>
                <a:off x="4545639" y="3216812"/>
                <a:ext cx="173338" cy="137897"/>
              </a:xfrm>
              <a:custGeom>
                <a:avLst/>
                <a:gdLst>
                  <a:gd name="connsiteX0" fmla="*/ 123620 w 173338"/>
                  <a:gd name="connsiteY0" fmla="*/ 130620 h 137897"/>
                  <a:gd name="connsiteX1" fmla="*/ 75759 w 173338"/>
                  <a:gd name="connsiteY1" fmla="*/ 135992 h 137897"/>
                  <a:gd name="connsiteX2" fmla="*/ -1638 w 173338"/>
                  <a:gd name="connsiteY2" fmla="*/ 90565 h 137897"/>
                  <a:gd name="connsiteX3" fmla="*/ 88294 w 173338"/>
                  <a:gd name="connsiteY3" fmla="*/ 2256 h 137897"/>
                  <a:gd name="connsiteX4" fmla="*/ 171696 w 173338"/>
                  <a:gd name="connsiteY4" fmla="*/ 3001 h 137897"/>
                  <a:gd name="connsiteX5" fmla="*/ 152509 w 173338"/>
                  <a:gd name="connsiteY5" fmla="*/ 49391 h 137897"/>
                  <a:gd name="connsiteX6" fmla="*/ 127038 w 173338"/>
                  <a:gd name="connsiteY6" fmla="*/ 36381 h 137897"/>
                  <a:gd name="connsiteX7" fmla="*/ 92852 w 173338"/>
                  <a:gd name="connsiteY7" fmla="*/ 43771 h 137897"/>
                  <a:gd name="connsiteX8" fmla="*/ 84013 w 173338"/>
                  <a:gd name="connsiteY8" fmla="*/ 92583 h 137897"/>
                  <a:gd name="connsiteX9" fmla="*/ 138865 w 173338"/>
                  <a:gd name="connsiteY9" fmla="*/ 90596 h 13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3338" h="137897">
                    <a:moveTo>
                      <a:pt x="123620" y="130620"/>
                    </a:moveTo>
                    <a:cubicBezTo>
                      <a:pt x="120817" y="131117"/>
                      <a:pt x="98858" y="135371"/>
                      <a:pt x="75759" y="135992"/>
                    </a:cubicBezTo>
                    <a:cubicBezTo>
                      <a:pt x="34581" y="137141"/>
                      <a:pt x="-1299" y="120529"/>
                      <a:pt x="-1638" y="90565"/>
                    </a:cubicBezTo>
                    <a:cubicBezTo>
                      <a:pt x="-2192" y="38648"/>
                      <a:pt x="49857" y="10174"/>
                      <a:pt x="88294" y="2256"/>
                    </a:cubicBezTo>
                    <a:cubicBezTo>
                      <a:pt x="105510" y="-1284"/>
                      <a:pt x="138680" y="-5196"/>
                      <a:pt x="171696" y="3001"/>
                    </a:cubicBezTo>
                    <a:lnTo>
                      <a:pt x="152509" y="49391"/>
                    </a:lnTo>
                    <a:cubicBezTo>
                      <a:pt x="146996" y="36754"/>
                      <a:pt x="132829" y="36505"/>
                      <a:pt x="127038" y="36381"/>
                    </a:cubicBezTo>
                    <a:cubicBezTo>
                      <a:pt x="113025" y="36071"/>
                      <a:pt x="101414" y="39797"/>
                      <a:pt x="92852" y="43771"/>
                    </a:cubicBezTo>
                    <a:cubicBezTo>
                      <a:pt x="73449" y="52745"/>
                      <a:pt x="56540" y="81498"/>
                      <a:pt x="84013" y="92583"/>
                    </a:cubicBezTo>
                    <a:cubicBezTo>
                      <a:pt x="99227" y="98731"/>
                      <a:pt x="118661" y="93825"/>
                      <a:pt x="138865" y="90596"/>
                    </a:cubicBezTo>
                    <a:close/>
                  </a:path>
                </a:pathLst>
              </a:custGeom>
              <a:solidFill>
                <a:schemeClr val="bg1"/>
              </a:solidFill>
              <a:ln w="306"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40F9C480-4C45-7CB4-9302-72083C20A2AA}"/>
                  </a:ext>
                </a:extLst>
              </p:cNvPr>
              <p:cNvSpPr/>
              <p:nvPr/>
            </p:nvSpPr>
            <p:spPr>
              <a:xfrm>
                <a:off x="5305166" y="3219738"/>
                <a:ext cx="221595" cy="132028"/>
              </a:xfrm>
              <a:custGeom>
                <a:avLst/>
                <a:gdLst>
                  <a:gd name="connsiteX0" fmla="*/ 164388 w 221595"/>
                  <a:gd name="connsiteY0" fmla="*/ -1849 h 132028"/>
                  <a:gd name="connsiteX1" fmla="*/ 131310 w 221595"/>
                  <a:gd name="connsiteY1" fmla="*/ 88757 h 132028"/>
                  <a:gd name="connsiteX2" fmla="*/ 134667 w 221595"/>
                  <a:gd name="connsiteY2" fmla="*/ 22836 h 132028"/>
                  <a:gd name="connsiteX3" fmla="*/ 129247 w 221595"/>
                  <a:gd name="connsiteY3" fmla="*/ 3429 h 132028"/>
                  <a:gd name="connsiteX4" fmla="*/ 117728 w 221595"/>
                  <a:gd name="connsiteY4" fmla="*/ -1849 h 132028"/>
                  <a:gd name="connsiteX5" fmla="*/ 44027 w 221595"/>
                  <a:gd name="connsiteY5" fmla="*/ -1849 h 132028"/>
                  <a:gd name="connsiteX6" fmla="*/ -4142 w 221595"/>
                  <a:gd name="connsiteY6" fmla="*/ 130179 h 132028"/>
                  <a:gd name="connsiteX7" fmla="*/ 49355 w 221595"/>
                  <a:gd name="connsiteY7" fmla="*/ 130179 h 132028"/>
                  <a:gd name="connsiteX8" fmla="*/ 83542 w 221595"/>
                  <a:gd name="connsiteY8" fmla="*/ 36685 h 132028"/>
                  <a:gd name="connsiteX9" fmla="*/ 79507 w 221595"/>
                  <a:gd name="connsiteY9" fmla="*/ 130179 h 132028"/>
                  <a:gd name="connsiteX10" fmla="*/ 169223 w 221595"/>
                  <a:gd name="connsiteY10" fmla="*/ 130179 h 132028"/>
                  <a:gd name="connsiteX11" fmla="*/ 217454 w 221595"/>
                  <a:gd name="connsiteY11" fmla="*/ -1849 h 132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1595" h="132028">
                    <a:moveTo>
                      <a:pt x="164388" y="-1849"/>
                    </a:moveTo>
                    <a:lnTo>
                      <a:pt x="131310" y="88757"/>
                    </a:lnTo>
                    <a:cubicBezTo>
                      <a:pt x="131772" y="79628"/>
                      <a:pt x="133559" y="43609"/>
                      <a:pt x="134667" y="22836"/>
                    </a:cubicBezTo>
                    <a:cubicBezTo>
                      <a:pt x="135129" y="14297"/>
                      <a:pt x="133281" y="7745"/>
                      <a:pt x="129247" y="3429"/>
                    </a:cubicBezTo>
                    <a:cubicBezTo>
                      <a:pt x="124288" y="-1787"/>
                      <a:pt x="117790" y="-1849"/>
                      <a:pt x="117728" y="-1849"/>
                    </a:cubicBezTo>
                    <a:lnTo>
                      <a:pt x="44027" y="-1849"/>
                    </a:lnTo>
                    <a:lnTo>
                      <a:pt x="-4142" y="130179"/>
                    </a:lnTo>
                    <a:lnTo>
                      <a:pt x="49355" y="130179"/>
                    </a:lnTo>
                    <a:lnTo>
                      <a:pt x="83542" y="36685"/>
                    </a:lnTo>
                    <a:lnTo>
                      <a:pt x="79507" y="130179"/>
                    </a:lnTo>
                    <a:lnTo>
                      <a:pt x="169223" y="130179"/>
                    </a:lnTo>
                    <a:lnTo>
                      <a:pt x="217454" y="-1849"/>
                    </a:lnTo>
                    <a:close/>
                  </a:path>
                </a:pathLst>
              </a:custGeom>
              <a:solidFill>
                <a:schemeClr val="bg1"/>
              </a:solidFill>
              <a:ln w="306"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D7ECFB94-5698-1CC0-04F7-640B66EAF856}"/>
                  </a:ext>
                </a:extLst>
              </p:cNvPr>
              <p:cNvSpPr/>
              <p:nvPr/>
            </p:nvSpPr>
            <p:spPr>
              <a:xfrm>
                <a:off x="5057915" y="3219738"/>
                <a:ext cx="139917" cy="132028"/>
              </a:xfrm>
              <a:custGeom>
                <a:avLst/>
                <a:gdLst>
                  <a:gd name="connsiteX0" fmla="*/ 120680 w 139917"/>
                  <a:gd name="connsiteY0" fmla="*/ 130179 h 132028"/>
                  <a:gd name="connsiteX1" fmla="*/ 136695 w 139917"/>
                  <a:gd name="connsiteY1" fmla="*/ 86335 h 132028"/>
                  <a:gd name="connsiteX2" fmla="*/ 74543 w 139917"/>
                  <a:gd name="connsiteY2" fmla="*/ 86335 h 132028"/>
                  <a:gd name="connsiteX3" fmla="*/ 106697 w 139917"/>
                  <a:gd name="connsiteY3" fmla="*/ -1849 h 132028"/>
                  <a:gd name="connsiteX4" fmla="*/ 45008 w 139917"/>
                  <a:gd name="connsiteY4" fmla="*/ -1849 h 132028"/>
                  <a:gd name="connsiteX5" fmla="*/ -3223 w 139917"/>
                  <a:gd name="connsiteY5" fmla="*/ 130179 h 132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917" h="132028">
                    <a:moveTo>
                      <a:pt x="120680" y="130179"/>
                    </a:moveTo>
                    <a:lnTo>
                      <a:pt x="136695" y="86335"/>
                    </a:lnTo>
                    <a:lnTo>
                      <a:pt x="74543" y="86335"/>
                    </a:lnTo>
                    <a:lnTo>
                      <a:pt x="106697" y="-1849"/>
                    </a:lnTo>
                    <a:lnTo>
                      <a:pt x="45008" y="-1849"/>
                    </a:lnTo>
                    <a:lnTo>
                      <a:pt x="-3223" y="130179"/>
                    </a:lnTo>
                    <a:close/>
                  </a:path>
                </a:pathLst>
              </a:custGeom>
              <a:solidFill>
                <a:schemeClr val="bg1"/>
              </a:solidFill>
              <a:ln w="306"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9ECA027B-91CB-3853-38C7-DF119E2A4624}"/>
                  </a:ext>
                </a:extLst>
              </p:cNvPr>
              <p:cNvSpPr/>
              <p:nvPr/>
            </p:nvSpPr>
            <p:spPr>
              <a:xfrm>
                <a:off x="4891295" y="3219738"/>
                <a:ext cx="180448" cy="132028"/>
              </a:xfrm>
              <a:custGeom>
                <a:avLst/>
                <a:gdLst>
                  <a:gd name="connsiteX0" fmla="*/ 92627 w 180448"/>
                  <a:gd name="connsiteY0" fmla="*/ 32741 h 132028"/>
                  <a:gd name="connsiteX1" fmla="*/ 164973 w 180448"/>
                  <a:gd name="connsiteY1" fmla="*/ 32741 h 132028"/>
                  <a:gd name="connsiteX2" fmla="*/ 177693 w 180448"/>
                  <a:gd name="connsiteY2" fmla="*/ -1849 h 132028"/>
                  <a:gd name="connsiteX3" fmla="*/ 45444 w 180448"/>
                  <a:gd name="connsiteY3" fmla="*/ -1849 h 132028"/>
                  <a:gd name="connsiteX4" fmla="*/ -2756 w 180448"/>
                  <a:gd name="connsiteY4" fmla="*/ 130179 h 132028"/>
                  <a:gd name="connsiteX5" fmla="*/ 131002 w 180448"/>
                  <a:gd name="connsiteY5" fmla="*/ 130179 h 132028"/>
                  <a:gd name="connsiteX6" fmla="*/ 143968 w 180448"/>
                  <a:gd name="connsiteY6" fmla="*/ 94564 h 132028"/>
                  <a:gd name="connsiteX7" fmla="*/ 70144 w 180448"/>
                  <a:gd name="connsiteY7" fmla="*/ 94564 h 132028"/>
                  <a:gd name="connsiteX8" fmla="*/ 75534 w 180448"/>
                  <a:gd name="connsiteY8" fmla="*/ 79908 h 132028"/>
                  <a:gd name="connsiteX9" fmla="*/ 144461 w 180448"/>
                  <a:gd name="connsiteY9" fmla="*/ 79908 h 132028"/>
                  <a:gd name="connsiteX10" fmla="*/ 156257 w 180448"/>
                  <a:gd name="connsiteY10" fmla="*/ 47397 h 132028"/>
                  <a:gd name="connsiteX11" fmla="*/ 87360 w 180448"/>
                  <a:gd name="connsiteY11" fmla="*/ 47397 h 132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448" h="132028">
                    <a:moveTo>
                      <a:pt x="92627" y="32741"/>
                    </a:moveTo>
                    <a:lnTo>
                      <a:pt x="164973" y="32741"/>
                    </a:lnTo>
                    <a:lnTo>
                      <a:pt x="177693" y="-1849"/>
                    </a:lnTo>
                    <a:lnTo>
                      <a:pt x="45444" y="-1849"/>
                    </a:lnTo>
                    <a:lnTo>
                      <a:pt x="-2756" y="130179"/>
                    </a:lnTo>
                    <a:lnTo>
                      <a:pt x="131002" y="130179"/>
                    </a:lnTo>
                    <a:lnTo>
                      <a:pt x="143968" y="94564"/>
                    </a:lnTo>
                    <a:lnTo>
                      <a:pt x="70144" y="94564"/>
                    </a:lnTo>
                    <a:lnTo>
                      <a:pt x="75534" y="79908"/>
                    </a:lnTo>
                    <a:lnTo>
                      <a:pt x="144461" y="79908"/>
                    </a:lnTo>
                    <a:lnTo>
                      <a:pt x="156257" y="47397"/>
                    </a:lnTo>
                    <a:lnTo>
                      <a:pt x="87360" y="47397"/>
                    </a:lnTo>
                    <a:close/>
                  </a:path>
                </a:pathLst>
              </a:custGeom>
              <a:solidFill>
                <a:schemeClr val="bg1"/>
              </a:solidFill>
              <a:ln w="306"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BB01842D-AA7A-05A3-12AC-84AFADCCB44E}"/>
                  </a:ext>
                </a:extLst>
              </p:cNvPr>
              <p:cNvSpPr/>
              <p:nvPr/>
            </p:nvSpPr>
            <p:spPr>
              <a:xfrm>
                <a:off x="4702808" y="3219738"/>
                <a:ext cx="200929" cy="132028"/>
              </a:xfrm>
              <a:custGeom>
                <a:avLst/>
                <a:gdLst>
                  <a:gd name="connsiteX0" fmla="*/ 90085 w 200929"/>
                  <a:gd name="connsiteY0" fmla="*/ 130179 h 132028"/>
                  <a:gd name="connsiteX1" fmla="*/ 150481 w 200929"/>
                  <a:gd name="connsiteY1" fmla="*/ 130179 h 132028"/>
                  <a:gd name="connsiteX2" fmla="*/ 198742 w 200929"/>
                  <a:gd name="connsiteY2" fmla="*/ -1849 h 132028"/>
                  <a:gd name="connsiteX3" fmla="*/ 138439 w 200929"/>
                  <a:gd name="connsiteY3" fmla="*/ -1849 h 132028"/>
                  <a:gd name="connsiteX4" fmla="*/ 120945 w 200929"/>
                  <a:gd name="connsiteY4" fmla="*/ 45721 h 132028"/>
                  <a:gd name="connsiteX5" fmla="*/ 89038 w 200929"/>
                  <a:gd name="connsiteY5" fmla="*/ 45721 h 132028"/>
                  <a:gd name="connsiteX6" fmla="*/ 106377 w 200929"/>
                  <a:gd name="connsiteY6" fmla="*/ -1849 h 132028"/>
                  <a:gd name="connsiteX7" fmla="*/ 45858 w 200929"/>
                  <a:gd name="connsiteY7" fmla="*/ -1849 h 132028"/>
                  <a:gd name="connsiteX8" fmla="*/ -2188 w 200929"/>
                  <a:gd name="connsiteY8" fmla="*/ 130179 h 132028"/>
                  <a:gd name="connsiteX9" fmla="*/ 58085 w 200929"/>
                  <a:gd name="connsiteY9" fmla="*/ 130179 h 132028"/>
                  <a:gd name="connsiteX10" fmla="*/ 74532 w 200929"/>
                  <a:gd name="connsiteY10" fmla="*/ 85466 h 132028"/>
                  <a:gd name="connsiteX11" fmla="*/ 106531 w 200929"/>
                  <a:gd name="connsiteY11" fmla="*/ 85466 h 132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0929" h="132028">
                    <a:moveTo>
                      <a:pt x="90085" y="130179"/>
                    </a:moveTo>
                    <a:lnTo>
                      <a:pt x="150481" y="130179"/>
                    </a:lnTo>
                    <a:lnTo>
                      <a:pt x="198742" y="-1849"/>
                    </a:lnTo>
                    <a:lnTo>
                      <a:pt x="138439" y="-1849"/>
                    </a:lnTo>
                    <a:lnTo>
                      <a:pt x="120945" y="45721"/>
                    </a:lnTo>
                    <a:lnTo>
                      <a:pt x="89038" y="45721"/>
                    </a:lnTo>
                    <a:lnTo>
                      <a:pt x="106377" y="-1849"/>
                    </a:lnTo>
                    <a:lnTo>
                      <a:pt x="45858" y="-1849"/>
                    </a:lnTo>
                    <a:lnTo>
                      <a:pt x="-2188" y="130179"/>
                    </a:lnTo>
                    <a:lnTo>
                      <a:pt x="58085" y="130179"/>
                    </a:lnTo>
                    <a:lnTo>
                      <a:pt x="74532" y="85466"/>
                    </a:lnTo>
                    <a:lnTo>
                      <a:pt x="106531" y="85466"/>
                    </a:lnTo>
                    <a:close/>
                  </a:path>
                </a:pathLst>
              </a:custGeom>
              <a:solidFill>
                <a:schemeClr val="bg1"/>
              </a:solidFill>
              <a:ln w="306"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17737C7B-C91F-C3B1-D679-A0BBFD504045}"/>
                  </a:ext>
                </a:extLst>
              </p:cNvPr>
              <p:cNvSpPr/>
              <p:nvPr/>
            </p:nvSpPr>
            <p:spPr>
              <a:xfrm>
                <a:off x="4436093" y="3219738"/>
                <a:ext cx="111644" cy="132028"/>
              </a:xfrm>
              <a:custGeom>
                <a:avLst/>
                <a:gdLst>
                  <a:gd name="connsiteX0" fmla="*/ -1195 w 111644"/>
                  <a:gd name="connsiteY0" fmla="*/ 130179 h 132028"/>
                  <a:gd name="connsiteX1" fmla="*/ 62281 w 111644"/>
                  <a:gd name="connsiteY1" fmla="*/ 130179 h 132028"/>
                  <a:gd name="connsiteX2" fmla="*/ 110450 w 111644"/>
                  <a:gd name="connsiteY2" fmla="*/ -1849 h 132028"/>
                  <a:gd name="connsiteX3" fmla="*/ 47067 w 111644"/>
                  <a:gd name="connsiteY3" fmla="*/ -1849 h 132028"/>
                </a:gdLst>
                <a:ahLst/>
                <a:cxnLst>
                  <a:cxn ang="0">
                    <a:pos x="connsiteX0" y="connsiteY0"/>
                  </a:cxn>
                  <a:cxn ang="0">
                    <a:pos x="connsiteX1" y="connsiteY1"/>
                  </a:cxn>
                  <a:cxn ang="0">
                    <a:pos x="connsiteX2" y="connsiteY2"/>
                  </a:cxn>
                  <a:cxn ang="0">
                    <a:pos x="connsiteX3" y="connsiteY3"/>
                  </a:cxn>
                </a:cxnLst>
                <a:rect l="l" t="t" r="r" b="b"/>
                <a:pathLst>
                  <a:path w="111644" h="132028">
                    <a:moveTo>
                      <a:pt x="-1195" y="130179"/>
                    </a:moveTo>
                    <a:lnTo>
                      <a:pt x="62281" y="130179"/>
                    </a:lnTo>
                    <a:lnTo>
                      <a:pt x="110450" y="-1849"/>
                    </a:lnTo>
                    <a:lnTo>
                      <a:pt x="47067" y="-1849"/>
                    </a:lnTo>
                    <a:close/>
                  </a:path>
                </a:pathLst>
              </a:custGeom>
              <a:solidFill>
                <a:schemeClr val="bg1"/>
              </a:solidFill>
              <a:ln w="306"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E0389302-E227-A7F2-AEC9-38F9914B9F27}"/>
                  </a:ext>
                </a:extLst>
              </p:cNvPr>
              <p:cNvSpPr/>
              <p:nvPr/>
            </p:nvSpPr>
            <p:spPr>
              <a:xfrm>
                <a:off x="4177908" y="3219738"/>
                <a:ext cx="270657" cy="132028"/>
              </a:xfrm>
              <a:custGeom>
                <a:avLst/>
                <a:gdLst>
                  <a:gd name="connsiteX0" fmla="*/ 221833 w 270657"/>
                  <a:gd name="connsiteY0" fmla="*/ 130179 h 132028"/>
                  <a:gd name="connsiteX1" fmla="*/ 270033 w 270657"/>
                  <a:gd name="connsiteY1" fmla="*/ -1849 h 132028"/>
                  <a:gd name="connsiteX2" fmla="*/ 180440 w 270657"/>
                  <a:gd name="connsiteY2" fmla="*/ -1849 h 132028"/>
                  <a:gd name="connsiteX3" fmla="*/ 134119 w 270657"/>
                  <a:gd name="connsiteY3" fmla="*/ 69071 h 132028"/>
                  <a:gd name="connsiteX4" fmla="*/ 137815 w 270657"/>
                  <a:gd name="connsiteY4" fmla="*/ 23022 h 132028"/>
                  <a:gd name="connsiteX5" fmla="*/ 121091 w 270657"/>
                  <a:gd name="connsiteY5" fmla="*/ -1849 h 132028"/>
                  <a:gd name="connsiteX6" fmla="*/ 47606 w 270657"/>
                  <a:gd name="connsiteY6" fmla="*/ -1849 h 132028"/>
                  <a:gd name="connsiteX7" fmla="*/ -625 w 270657"/>
                  <a:gd name="connsiteY7" fmla="*/ 130179 h 132028"/>
                  <a:gd name="connsiteX8" fmla="*/ 56876 w 270657"/>
                  <a:gd name="connsiteY8" fmla="*/ 130179 h 132028"/>
                  <a:gd name="connsiteX9" fmla="*/ 91802 w 270657"/>
                  <a:gd name="connsiteY9" fmla="*/ 34698 h 132028"/>
                  <a:gd name="connsiteX10" fmla="*/ 84441 w 270657"/>
                  <a:gd name="connsiteY10" fmla="*/ 130179 h 132028"/>
                  <a:gd name="connsiteX11" fmla="*/ 135536 w 270657"/>
                  <a:gd name="connsiteY11" fmla="*/ 130179 h 132028"/>
                  <a:gd name="connsiteX12" fmla="*/ 198180 w 270657"/>
                  <a:gd name="connsiteY12" fmla="*/ 36343 h 132028"/>
                  <a:gd name="connsiteX13" fmla="*/ 163963 w 270657"/>
                  <a:gd name="connsiteY13" fmla="*/ 130179 h 132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0657" h="132028">
                    <a:moveTo>
                      <a:pt x="221833" y="130179"/>
                    </a:moveTo>
                    <a:lnTo>
                      <a:pt x="270033" y="-1849"/>
                    </a:lnTo>
                    <a:lnTo>
                      <a:pt x="180440" y="-1849"/>
                    </a:lnTo>
                    <a:lnTo>
                      <a:pt x="134119" y="69071"/>
                    </a:lnTo>
                    <a:cubicBezTo>
                      <a:pt x="134119" y="69071"/>
                      <a:pt x="137076" y="31965"/>
                      <a:pt x="137815" y="23022"/>
                    </a:cubicBezTo>
                    <a:cubicBezTo>
                      <a:pt x="138369" y="16222"/>
                      <a:pt x="137538" y="-1849"/>
                      <a:pt x="121091" y="-1849"/>
                    </a:cubicBezTo>
                    <a:lnTo>
                      <a:pt x="47606" y="-1849"/>
                    </a:lnTo>
                    <a:lnTo>
                      <a:pt x="-625" y="130179"/>
                    </a:lnTo>
                    <a:lnTo>
                      <a:pt x="56876" y="130179"/>
                    </a:lnTo>
                    <a:lnTo>
                      <a:pt x="91802" y="34698"/>
                    </a:lnTo>
                    <a:lnTo>
                      <a:pt x="84441" y="130179"/>
                    </a:lnTo>
                    <a:lnTo>
                      <a:pt x="135536" y="130179"/>
                    </a:lnTo>
                    <a:lnTo>
                      <a:pt x="198180" y="36343"/>
                    </a:lnTo>
                    <a:lnTo>
                      <a:pt x="163963" y="130179"/>
                    </a:lnTo>
                    <a:close/>
                  </a:path>
                </a:pathLst>
              </a:custGeom>
              <a:solidFill>
                <a:schemeClr val="bg1"/>
              </a:solidFill>
              <a:ln w="306"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7AFF68D1-CB4D-D3D2-6C5C-E84F250B530D}"/>
                  </a:ext>
                </a:extLst>
              </p:cNvPr>
              <p:cNvSpPr/>
              <p:nvPr/>
            </p:nvSpPr>
            <p:spPr>
              <a:xfrm>
                <a:off x="5205872" y="3219738"/>
                <a:ext cx="111675" cy="132028"/>
              </a:xfrm>
              <a:custGeom>
                <a:avLst/>
                <a:gdLst>
                  <a:gd name="connsiteX0" fmla="*/ -3650 w 111675"/>
                  <a:gd name="connsiteY0" fmla="*/ 130179 h 132028"/>
                  <a:gd name="connsiteX1" fmla="*/ 59826 w 111675"/>
                  <a:gd name="connsiteY1" fmla="*/ 130179 h 132028"/>
                  <a:gd name="connsiteX2" fmla="*/ 108026 w 111675"/>
                  <a:gd name="connsiteY2" fmla="*/ -1849 h 132028"/>
                  <a:gd name="connsiteX3" fmla="*/ 44612 w 111675"/>
                  <a:gd name="connsiteY3" fmla="*/ -1849 h 132028"/>
                </a:gdLst>
                <a:ahLst/>
                <a:cxnLst>
                  <a:cxn ang="0">
                    <a:pos x="connsiteX0" y="connsiteY0"/>
                  </a:cxn>
                  <a:cxn ang="0">
                    <a:pos x="connsiteX1" y="connsiteY1"/>
                  </a:cxn>
                  <a:cxn ang="0">
                    <a:pos x="connsiteX2" y="connsiteY2"/>
                  </a:cxn>
                  <a:cxn ang="0">
                    <a:pos x="connsiteX3" y="connsiteY3"/>
                  </a:cxn>
                </a:cxnLst>
                <a:rect l="l" t="t" r="r" b="b"/>
                <a:pathLst>
                  <a:path w="111675" h="132028">
                    <a:moveTo>
                      <a:pt x="-3650" y="130179"/>
                    </a:moveTo>
                    <a:lnTo>
                      <a:pt x="59826" y="130179"/>
                    </a:lnTo>
                    <a:lnTo>
                      <a:pt x="108026" y="-1849"/>
                    </a:lnTo>
                    <a:lnTo>
                      <a:pt x="44612" y="-1849"/>
                    </a:lnTo>
                    <a:close/>
                  </a:path>
                </a:pathLst>
              </a:custGeom>
              <a:solidFill>
                <a:schemeClr val="bg1"/>
              </a:solidFill>
              <a:ln w="306"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7EFEDAE0-A2C6-3EDC-1B64-A27590A575C9}"/>
                  </a:ext>
                </a:extLst>
              </p:cNvPr>
              <p:cNvSpPr/>
              <p:nvPr/>
            </p:nvSpPr>
            <p:spPr>
              <a:xfrm>
                <a:off x="4300795" y="2735687"/>
                <a:ext cx="971624" cy="430115"/>
              </a:xfrm>
              <a:custGeom>
                <a:avLst/>
                <a:gdLst>
                  <a:gd name="connsiteX0" fmla="*/ 968451 w 971624"/>
                  <a:gd name="connsiteY0" fmla="*/ 112142 h 430115"/>
                  <a:gd name="connsiteX1" fmla="*/ 968359 w 971624"/>
                  <a:gd name="connsiteY1" fmla="*/ 111863 h 430115"/>
                  <a:gd name="connsiteX2" fmla="*/ 946769 w 971624"/>
                  <a:gd name="connsiteY2" fmla="*/ 91835 h 430115"/>
                  <a:gd name="connsiteX3" fmla="*/ 923454 w 971624"/>
                  <a:gd name="connsiteY3" fmla="*/ 77396 h 430115"/>
                  <a:gd name="connsiteX4" fmla="*/ 917972 w 971624"/>
                  <a:gd name="connsiteY4" fmla="*/ 77955 h 430115"/>
                  <a:gd name="connsiteX5" fmla="*/ 895243 w 971624"/>
                  <a:gd name="connsiteY5" fmla="*/ 83420 h 430115"/>
                  <a:gd name="connsiteX6" fmla="*/ 866477 w 971624"/>
                  <a:gd name="connsiteY6" fmla="*/ 90345 h 430115"/>
                  <a:gd name="connsiteX7" fmla="*/ 865461 w 971624"/>
                  <a:gd name="connsiteY7" fmla="*/ 68951 h 430115"/>
                  <a:gd name="connsiteX8" fmla="*/ 845072 w 971624"/>
                  <a:gd name="connsiteY8" fmla="*/ 55568 h 430115"/>
                  <a:gd name="connsiteX9" fmla="*/ 836572 w 971624"/>
                  <a:gd name="connsiteY9" fmla="*/ 57493 h 430115"/>
                  <a:gd name="connsiteX10" fmla="*/ 836325 w 971624"/>
                  <a:gd name="connsiteY10" fmla="*/ 57617 h 430115"/>
                  <a:gd name="connsiteX11" fmla="*/ 781935 w 971624"/>
                  <a:gd name="connsiteY11" fmla="*/ 92704 h 430115"/>
                  <a:gd name="connsiteX12" fmla="*/ 780056 w 971624"/>
                  <a:gd name="connsiteY12" fmla="*/ 94133 h 430115"/>
                  <a:gd name="connsiteX13" fmla="*/ 743930 w 971624"/>
                  <a:gd name="connsiteY13" fmla="*/ 132201 h 430115"/>
                  <a:gd name="connsiteX14" fmla="*/ 738909 w 971624"/>
                  <a:gd name="connsiteY14" fmla="*/ 141392 h 430115"/>
                  <a:gd name="connsiteX15" fmla="*/ 734936 w 971624"/>
                  <a:gd name="connsiteY15" fmla="*/ 139498 h 430115"/>
                  <a:gd name="connsiteX16" fmla="*/ 703060 w 971624"/>
                  <a:gd name="connsiteY16" fmla="*/ 132543 h 430115"/>
                  <a:gd name="connsiteX17" fmla="*/ 665824 w 971624"/>
                  <a:gd name="connsiteY17" fmla="*/ 142572 h 430115"/>
                  <a:gd name="connsiteX18" fmla="*/ 645405 w 971624"/>
                  <a:gd name="connsiteY18" fmla="*/ 156731 h 430115"/>
                  <a:gd name="connsiteX19" fmla="*/ 633394 w 971624"/>
                  <a:gd name="connsiteY19" fmla="*/ 168748 h 430115"/>
                  <a:gd name="connsiteX20" fmla="*/ 615346 w 971624"/>
                  <a:gd name="connsiteY20" fmla="*/ 174834 h 430115"/>
                  <a:gd name="connsiteX21" fmla="*/ 597852 w 971624"/>
                  <a:gd name="connsiteY21" fmla="*/ 187130 h 430115"/>
                  <a:gd name="connsiteX22" fmla="*/ 597483 w 971624"/>
                  <a:gd name="connsiteY22" fmla="*/ 187409 h 430115"/>
                  <a:gd name="connsiteX23" fmla="*/ 594341 w 971624"/>
                  <a:gd name="connsiteY23" fmla="*/ 189894 h 430115"/>
                  <a:gd name="connsiteX24" fmla="*/ 578603 w 971624"/>
                  <a:gd name="connsiteY24" fmla="*/ 206537 h 430115"/>
                  <a:gd name="connsiteX25" fmla="*/ 577864 w 971624"/>
                  <a:gd name="connsiteY25" fmla="*/ 206692 h 430115"/>
                  <a:gd name="connsiteX26" fmla="*/ 558646 w 971624"/>
                  <a:gd name="connsiteY26" fmla="*/ 213647 h 430115"/>
                  <a:gd name="connsiteX27" fmla="*/ 551100 w 971624"/>
                  <a:gd name="connsiteY27" fmla="*/ 217777 h 430115"/>
                  <a:gd name="connsiteX28" fmla="*/ 524274 w 971624"/>
                  <a:gd name="connsiteY28" fmla="*/ 222528 h 430115"/>
                  <a:gd name="connsiteX29" fmla="*/ 523782 w 971624"/>
                  <a:gd name="connsiteY29" fmla="*/ 222435 h 430115"/>
                  <a:gd name="connsiteX30" fmla="*/ 502746 w 971624"/>
                  <a:gd name="connsiteY30" fmla="*/ 220479 h 430115"/>
                  <a:gd name="connsiteX31" fmla="*/ 489441 w 971624"/>
                  <a:gd name="connsiteY31" fmla="*/ 221441 h 430115"/>
                  <a:gd name="connsiteX32" fmla="*/ 469638 w 971624"/>
                  <a:gd name="connsiteY32" fmla="*/ 225540 h 430115"/>
                  <a:gd name="connsiteX33" fmla="*/ 445522 w 971624"/>
                  <a:gd name="connsiteY33" fmla="*/ 236873 h 430115"/>
                  <a:gd name="connsiteX34" fmla="*/ 383525 w 971624"/>
                  <a:gd name="connsiteY34" fmla="*/ 229018 h 430115"/>
                  <a:gd name="connsiteX35" fmla="*/ 402250 w 971624"/>
                  <a:gd name="connsiteY35" fmla="*/ 168810 h 430115"/>
                  <a:gd name="connsiteX36" fmla="*/ 365292 w 971624"/>
                  <a:gd name="connsiteY36" fmla="*/ 105591 h 430115"/>
                  <a:gd name="connsiteX37" fmla="*/ 271603 w 971624"/>
                  <a:gd name="connsiteY37" fmla="*/ 12500 h 430115"/>
                  <a:gd name="connsiteX38" fmla="*/ 236092 w 971624"/>
                  <a:gd name="connsiteY38" fmla="*/ -790 h 430115"/>
                  <a:gd name="connsiteX39" fmla="*/ 218260 w 971624"/>
                  <a:gd name="connsiteY39" fmla="*/ 1632 h 430115"/>
                  <a:gd name="connsiteX40" fmla="*/ 181271 w 971624"/>
                  <a:gd name="connsiteY40" fmla="*/ 37434 h 430115"/>
                  <a:gd name="connsiteX41" fmla="*/ 140832 w 971624"/>
                  <a:gd name="connsiteY41" fmla="*/ 153254 h 430115"/>
                  <a:gd name="connsiteX42" fmla="*/ 129283 w 971624"/>
                  <a:gd name="connsiteY42" fmla="*/ 225291 h 430115"/>
                  <a:gd name="connsiteX43" fmla="*/ 175234 w 971624"/>
                  <a:gd name="connsiteY43" fmla="*/ 279258 h 430115"/>
                  <a:gd name="connsiteX44" fmla="*/ 127158 w 971624"/>
                  <a:gd name="connsiteY44" fmla="*/ 311675 h 430115"/>
                  <a:gd name="connsiteX45" fmla="*/ 124756 w 971624"/>
                  <a:gd name="connsiteY45" fmla="*/ 313973 h 430115"/>
                  <a:gd name="connsiteX46" fmla="*/ 40799 w 971624"/>
                  <a:gd name="connsiteY46" fmla="*/ 352662 h 430115"/>
                  <a:gd name="connsiteX47" fmla="*/ -1919 w 971624"/>
                  <a:gd name="connsiteY47" fmla="*/ 428550 h 430115"/>
                  <a:gd name="connsiteX48" fmla="*/ -2134 w 971624"/>
                  <a:gd name="connsiteY48" fmla="*/ 429326 h 430115"/>
                  <a:gd name="connsiteX49" fmla="*/ 526523 w 971624"/>
                  <a:gd name="connsiteY49" fmla="*/ 429326 h 430115"/>
                  <a:gd name="connsiteX50" fmla="*/ 526584 w 971624"/>
                  <a:gd name="connsiteY50" fmla="*/ 429326 h 430115"/>
                  <a:gd name="connsiteX51" fmla="*/ 543924 w 971624"/>
                  <a:gd name="connsiteY51" fmla="*/ 424079 h 430115"/>
                  <a:gd name="connsiteX52" fmla="*/ 564682 w 971624"/>
                  <a:gd name="connsiteY52" fmla="*/ 411503 h 430115"/>
                  <a:gd name="connsiteX53" fmla="*/ 589321 w 971624"/>
                  <a:gd name="connsiteY53" fmla="*/ 405293 h 430115"/>
                  <a:gd name="connsiteX54" fmla="*/ 591508 w 971624"/>
                  <a:gd name="connsiteY54" fmla="*/ 404548 h 430115"/>
                  <a:gd name="connsiteX55" fmla="*/ 630961 w 971624"/>
                  <a:gd name="connsiteY55" fmla="*/ 373839 h 430115"/>
                  <a:gd name="connsiteX56" fmla="*/ 666810 w 971624"/>
                  <a:gd name="connsiteY56" fmla="*/ 349091 h 430115"/>
                  <a:gd name="connsiteX57" fmla="*/ 697947 w 971624"/>
                  <a:gd name="connsiteY57" fmla="*/ 336950 h 430115"/>
                  <a:gd name="connsiteX58" fmla="*/ 728376 w 971624"/>
                  <a:gd name="connsiteY58" fmla="*/ 312731 h 430115"/>
                  <a:gd name="connsiteX59" fmla="*/ 739217 w 971624"/>
                  <a:gd name="connsiteY59" fmla="*/ 295094 h 430115"/>
                  <a:gd name="connsiteX60" fmla="*/ 756588 w 971624"/>
                  <a:gd name="connsiteY60" fmla="*/ 284412 h 430115"/>
                  <a:gd name="connsiteX61" fmla="*/ 787109 w 971624"/>
                  <a:gd name="connsiteY61" fmla="*/ 233768 h 430115"/>
                  <a:gd name="connsiteX62" fmla="*/ 787417 w 971624"/>
                  <a:gd name="connsiteY62" fmla="*/ 231564 h 430115"/>
                  <a:gd name="connsiteX63" fmla="*/ 791175 w 971624"/>
                  <a:gd name="connsiteY63" fmla="*/ 231688 h 430115"/>
                  <a:gd name="connsiteX64" fmla="*/ 865984 w 971624"/>
                  <a:gd name="connsiteY64" fmla="*/ 207468 h 430115"/>
                  <a:gd name="connsiteX65" fmla="*/ 866261 w 971624"/>
                  <a:gd name="connsiteY65" fmla="*/ 207344 h 430115"/>
                  <a:gd name="connsiteX66" fmla="*/ 872452 w 971624"/>
                  <a:gd name="connsiteY66" fmla="*/ 204425 h 430115"/>
                  <a:gd name="connsiteX67" fmla="*/ 902573 w 971624"/>
                  <a:gd name="connsiteY67" fmla="*/ 187099 h 430115"/>
                  <a:gd name="connsiteX68" fmla="*/ 934696 w 971624"/>
                  <a:gd name="connsiteY68" fmla="*/ 157663 h 430115"/>
                  <a:gd name="connsiteX69" fmla="*/ 936852 w 971624"/>
                  <a:gd name="connsiteY69" fmla="*/ 153036 h 430115"/>
                  <a:gd name="connsiteX70" fmla="*/ 947046 w 971624"/>
                  <a:gd name="connsiteY70" fmla="*/ 146671 h 430115"/>
                  <a:gd name="connsiteX71" fmla="*/ 954068 w 971624"/>
                  <a:gd name="connsiteY71" fmla="*/ 138753 h 430115"/>
                  <a:gd name="connsiteX72" fmla="*/ 959951 w 971624"/>
                  <a:gd name="connsiteY72" fmla="*/ 135306 h 430115"/>
                  <a:gd name="connsiteX73" fmla="*/ 968451 w 971624"/>
                  <a:gd name="connsiteY73" fmla="*/ 112142 h 43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971624" h="430115">
                    <a:moveTo>
                      <a:pt x="968451" y="112142"/>
                    </a:moveTo>
                    <a:lnTo>
                      <a:pt x="968359" y="111863"/>
                    </a:lnTo>
                    <a:cubicBezTo>
                      <a:pt x="965710" y="104162"/>
                      <a:pt x="958565" y="94568"/>
                      <a:pt x="946769" y="91835"/>
                    </a:cubicBezTo>
                    <a:cubicBezTo>
                      <a:pt x="942457" y="82892"/>
                      <a:pt x="933649" y="77396"/>
                      <a:pt x="923454" y="77396"/>
                    </a:cubicBezTo>
                    <a:cubicBezTo>
                      <a:pt x="921052" y="77396"/>
                      <a:pt x="919143" y="77707"/>
                      <a:pt x="917972" y="77955"/>
                    </a:cubicBezTo>
                    <a:cubicBezTo>
                      <a:pt x="917325" y="78080"/>
                      <a:pt x="914800" y="78701"/>
                      <a:pt x="895243" y="83420"/>
                    </a:cubicBezTo>
                    <a:lnTo>
                      <a:pt x="866477" y="90345"/>
                    </a:lnTo>
                    <a:cubicBezTo>
                      <a:pt x="869003" y="83048"/>
                      <a:pt x="868664" y="75471"/>
                      <a:pt x="865461" y="68951"/>
                    </a:cubicBezTo>
                    <a:cubicBezTo>
                      <a:pt x="861457" y="60815"/>
                      <a:pt x="853449" y="55568"/>
                      <a:pt x="845072" y="55568"/>
                    </a:cubicBezTo>
                    <a:cubicBezTo>
                      <a:pt x="842085" y="55568"/>
                      <a:pt x="839220" y="56220"/>
                      <a:pt x="836572" y="57493"/>
                    </a:cubicBezTo>
                    <a:lnTo>
                      <a:pt x="836325" y="57617"/>
                    </a:lnTo>
                    <a:cubicBezTo>
                      <a:pt x="835217" y="58176"/>
                      <a:pt x="833184" y="59170"/>
                      <a:pt x="781935" y="92704"/>
                    </a:cubicBezTo>
                    <a:cubicBezTo>
                      <a:pt x="781288" y="93139"/>
                      <a:pt x="780642" y="93605"/>
                      <a:pt x="780056" y="94133"/>
                    </a:cubicBezTo>
                    <a:cubicBezTo>
                      <a:pt x="755140" y="116024"/>
                      <a:pt x="746086" y="128848"/>
                      <a:pt x="743930" y="132201"/>
                    </a:cubicBezTo>
                    <a:cubicBezTo>
                      <a:pt x="742759" y="133940"/>
                      <a:pt x="740727" y="137231"/>
                      <a:pt x="738909" y="141392"/>
                    </a:cubicBezTo>
                    <a:cubicBezTo>
                      <a:pt x="737585" y="140709"/>
                      <a:pt x="736261" y="140088"/>
                      <a:pt x="734936" y="139498"/>
                    </a:cubicBezTo>
                    <a:cubicBezTo>
                      <a:pt x="724619" y="134903"/>
                      <a:pt x="713901" y="132543"/>
                      <a:pt x="703060" y="132543"/>
                    </a:cubicBezTo>
                    <a:cubicBezTo>
                      <a:pt x="683410" y="132543"/>
                      <a:pt x="669520" y="140243"/>
                      <a:pt x="665824" y="142572"/>
                    </a:cubicBezTo>
                    <a:cubicBezTo>
                      <a:pt x="663853" y="143690"/>
                      <a:pt x="656585" y="148068"/>
                      <a:pt x="645405" y="156731"/>
                    </a:cubicBezTo>
                    <a:cubicBezTo>
                      <a:pt x="641001" y="160147"/>
                      <a:pt x="636935" y="164183"/>
                      <a:pt x="633394" y="168748"/>
                    </a:cubicBezTo>
                    <a:cubicBezTo>
                      <a:pt x="625971" y="170456"/>
                      <a:pt x="619873" y="172505"/>
                      <a:pt x="615346" y="174834"/>
                    </a:cubicBezTo>
                    <a:cubicBezTo>
                      <a:pt x="609648" y="177784"/>
                      <a:pt x="603950" y="182317"/>
                      <a:pt x="597852" y="187130"/>
                    </a:cubicBezTo>
                    <a:lnTo>
                      <a:pt x="597483" y="187409"/>
                    </a:lnTo>
                    <a:cubicBezTo>
                      <a:pt x="596435" y="188217"/>
                      <a:pt x="595388" y="189055"/>
                      <a:pt x="594341" y="189894"/>
                    </a:cubicBezTo>
                    <a:cubicBezTo>
                      <a:pt x="591754" y="191912"/>
                      <a:pt x="585132" y="197532"/>
                      <a:pt x="578603" y="206537"/>
                    </a:cubicBezTo>
                    <a:lnTo>
                      <a:pt x="577864" y="206692"/>
                    </a:lnTo>
                    <a:cubicBezTo>
                      <a:pt x="576971" y="206878"/>
                      <a:pt x="568778" y="208710"/>
                      <a:pt x="558646" y="213647"/>
                    </a:cubicBezTo>
                    <a:cubicBezTo>
                      <a:pt x="556120" y="214889"/>
                      <a:pt x="553564" y="216256"/>
                      <a:pt x="551100" y="217777"/>
                    </a:cubicBezTo>
                    <a:cubicBezTo>
                      <a:pt x="545279" y="217963"/>
                      <a:pt x="536132" y="218988"/>
                      <a:pt x="524274" y="222528"/>
                    </a:cubicBezTo>
                    <a:lnTo>
                      <a:pt x="523782" y="222435"/>
                    </a:lnTo>
                    <a:cubicBezTo>
                      <a:pt x="522796" y="222248"/>
                      <a:pt x="513834" y="220479"/>
                      <a:pt x="502746" y="220479"/>
                    </a:cubicBezTo>
                    <a:cubicBezTo>
                      <a:pt x="498034" y="220479"/>
                      <a:pt x="493537" y="220820"/>
                      <a:pt x="489441" y="221441"/>
                    </a:cubicBezTo>
                    <a:cubicBezTo>
                      <a:pt x="486762" y="221814"/>
                      <a:pt x="477368" y="223273"/>
                      <a:pt x="469638" y="225540"/>
                    </a:cubicBezTo>
                    <a:cubicBezTo>
                      <a:pt x="465911" y="226627"/>
                      <a:pt x="456302" y="229887"/>
                      <a:pt x="445522" y="236873"/>
                    </a:cubicBezTo>
                    <a:cubicBezTo>
                      <a:pt x="422116" y="231439"/>
                      <a:pt x="398339" y="229608"/>
                      <a:pt x="383525" y="229018"/>
                    </a:cubicBezTo>
                    <a:cubicBezTo>
                      <a:pt x="397600" y="209952"/>
                      <a:pt x="404560" y="187813"/>
                      <a:pt x="402250" y="168810"/>
                    </a:cubicBezTo>
                    <a:cubicBezTo>
                      <a:pt x="397877" y="133133"/>
                      <a:pt x="373885" y="112049"/>
                      <a:pt x="365292" y="105591"/>
                    </a:cubicBezTo>
                    <a:cubicBezTo>
                      <a:pt x="350324" y="43147"/>
                      <a:pt x="307329" y="16599"/>
                      <a:pt x="271603" y="12500"/>
                    </a:cubicBezTo>
                    <a:cubicBezTo>
                      <a:pt x="264581" y="4272"/>
                      <a:pt x="251122" y="-790"/>
                      <a:pt x="236092" y="-790"/>
                    </a:cubicBezTo>
                    <a:cubicBezTo>
                      <a:pt x="230025" y="-790"/>
                      <a:pt x="224019" y="18"/>
                      <a:pt x="218260" y="1632"/>
                    </a:cubicBezTo>
                    <a:cubicBezTo>
                      <a:pt x="199257" y="6942"/>
                      <a:pt x="184228" y="21567"/>
                      <a:pt x="181271" y="37434"/>
                    </a:cubicBezTo>
                    <a:cubicBezTo>
                      <a:pt x="162207" y="53332"/>
                      <a:pt x="132671" y="89009"/>
                      <a:pt x="140832" y="153254"/>
                    </a:cubicBezTo>
                    <a:cubicBezTo>
                      <a:pt x="133656" y="163035"/>
                      <a:pt x="119889" y="187875"/>
                      <a:pt x="129283" y="225291"/>
                    </a:cubicBezTo>
                    <a:cubicBezTo>
                      <a:pt x="135751" y="251033"/>
                      <a:pt x="151581" y="269570"/>
                      <a:pt x="175234" y="279258"/>
                    </a:cubicBezTo>
                    <a:cubicBezTo>
                      <a:pt x="156755" y="288200"/>
                      <a:pt x="140617" y="299099"/>
                      <a:pt x="127158" y="311675"/>
                    </a:cubicBezTo>
                    <a:cubicBezTo>
                      <a:pt x="126357" y="312451"/>
                      <a:pt x="125525" y="313196"/>
                      <a:pt x="124756" y="313973"/>
                    </a:cubicBezTo>
                    <a:cubicBezTo>
                      <a:pt x="92817" y="315711"/>
                      <a:pt x="63836" y="329063"/>
                      <a:pt x="40799" y="352662"/>
                    </a:cubicBezTo>
                    <a:cubicBezTo>
                      <a:pt x="16468" y="377627"/>
                      <a:pt x="4148" y="407715"/>
                      <a:pt x="-1919" y="428550"/>
                    </a:cubicBezTo>
                    <a:lnTo>
                      <a:pt x="-2134" y="429326"/>
                    </a:lnTo>
                    <a:lnTo>
                      <a:pt x="526523" y="429326"/>
                    </a:lnTo>
                    <a:lnTo>
                      <a:pt x="526584" y="429326"/>
                    </a:lnTo>
                    <a:cubicBezTo>
                      <a:pt x="530095" y="428767"/>
                      <a:pt x="537179" y="426780"/>
                      <a:pt x="543924" y="424079"/>
                    </a:cubicBezTo>
                    <a:cubicBezTo>
                      <a:pt x="552979" y="420446"/>
                      <a:pt x="559785" y="416347"/>
                      <a:pt x="564682" y="411503"/>
                    </a:cubicBezTo>
                    <a:cubicBezTo>
                      <a:pt x="575492" y="410044"/>
                      <a:pt x="583777" y="407187"/>
                      <a:pt x="589321" y="405293"/>
                    </a:cubicBezTo>
                    <a:cubicBezTo>
                      <a:pt x="589321" y="405293"/>
                      <a:pt x="590953" y="404734"/>
                      <a:pt x="591508" y="404548"/>
                    </a:cubicBezTo>
                    <a:cubicBezTo>
                      <a:pt x="601055" y="401412"/>
                      <a:pt x="622891" y="389830"/>
                      <a:pt x="630961" y="373839"/>
                    </a:cubicBezTo>
                    <a:cubicBezTo>
                      <a:pt x="647253" y="367535"/>
                      <a:pt x="659295" y="359214"/>
                      <a:pt x="666810" y="349091"/>
                    </a:cubicBezTo>
                    <a:cubicBezTo>
                      <a:pt x="680977" y="346638"/>
                      <a:pt x="691972" y="340366"/>
                      <a:pt x="697947" y="336950"/>
                    </a:cubicBezTo>
                    <a:cubicBezTo>
                      <a:pt x="712084" y="328877"/>
                      <a:pt x="722032" y="320959"/>
                      <a:pt x="728376" y="312731"/>
                    </a:cubicBezTo>
                    <a:cubicBezTo>
                      <a:pt x="733581" y="305961"/>
                      <a:pt x="736784" y="300776"/>
                      <a:pt x="739217" y="295094"/>
                    </a:cubicBezTo>
                    <a:cubicBezTo>
                      <a:pt x="744053" y="292548"/>
                      <a:pt x="749473" y="289225"/>
                      <a:pt x="756588" y="284412"/>
                    </a:cubicBezTo>
                    <a:cubicBezTo>
                      <a:pt x="781319" y="267676"/>
                      <a:pt x="786586" y="237246"/>
                      <a:pt x="787109" y="233768"/>
                    </a:cubicBezTo>
                    <a:cubicBezTo>
                      <a:pt x="787232" y="233023"/>
                      <a:pt x="787325" y="232309"/>
                      <a:pt x="787417" y="231564"/>
                    </a:cubicBezTo>
                    <a:cubicBezTo>
                      <a:pt x="788680" y="231657"/>
                      <a:pt x="789912" y="231688"/>
                      <a:pt x="791175" y="231688"/>
                    </a:cubicBezTo>
                    <a:cubicBezTo>
                      <a:pt x="816060" y="231688"/>
                      <a:pt x="848491" y="215945"/>
                      <a:pt x="865984" y="207468"/>
                    </a:cubicBezTo>
                    <a:lnTo>
                      <a:pt x="866261" y="207344"/>
                    </a:lnTo>
                    <a:cubicBezTo>
                      <a:pt x="868972" y="206040"/>
                      <a:pt x="871282" y="204891"/>
                      <a:pt x="872452" y="204425"/>
                    </a:cubicBezTo>
                    <a:cubicBezTo>
                      <a:pt x="878304" y="201972"/>
                      <a:pt x="890223" y="195483"/>
                      <a:pt x="902573" y="187099"/>
                    </a:cubicBezTo>
                    <a:cubicBezTo>
                      <a:pt x="918249" y="176480"/>
                      <a:pt x="929060" y="166574"/>
                      <a:pt x="934696" y="157663"/>
                    </a:cubicBezTo>
                    <a:cubicBezTo>
                      <a:pt x="935620" y="156203"/>
                      <a:pt x="936328" y="154651"/>
                      <a:pt x="936852" y="153036"/>
                    </a:cubicBezTo>
                    <a:lnTo>
                      <a:pt x="947046" y="146671"/>
                    </a:lnTo>
                    <a:cubicBezTo>
                      <a:pt x="950003" y="144839"/>
                      <a:pt x="952467" y="142044"/>
                      <a:pt x="954068" y="138753"/>
                    </a:cubicBezTo>
                    <a:cubicBezTo>
                      <a:pt x="956840" y="137200"/>
                      <a:pt x="959212" y="135772"/>
                      <a:pt x="959951" y="135306"/>
                    </a:cubicBezTo>
                    <a:cubicBezTo>
                      <a:pt x="967989" y="130152"/>
                      <a:pt x="971377" y="121085"/>
                      <a:pt x="968451" y="112142"/>
                    </a:cubicBezTo>
                  </a:path>
                </a:pathLst>
              </a:custGeom>
              <a:solidFill>
                <a:srgbClr val="000000"/>
              </a:solidFill>
              <a:ln w="306"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FE4B8B0F-E06D-460D-74F0-D195E020717D}"/>
                  </a:ext>
                </a:extLst>
              </p:cNvPr>
              <p:cNvSpPr/>
              <p:nvPr/>
            </p:nvSpPr>
            <p:spPr>
              <a:xfrm>
                <a:off x="4321307" y="3072370"/>
                <a:ext cx="91009" cy="93462"/>
              </a:xfrm>
              <a:custGeom>
                <a:avLst/>
                <a:gdLst>
                  <a:gd name="connsiteX0" fmla="*/ 60955 w 91009"/>
                  <a:gd name="connsiteY0" fmla="*/ 92141 h 93462"/>
                  <a:gd name="connsiteX1" fmla="*/ -796 w 91009"/>
                  <a:gd name="connsiteY1" fmla="*/ 92141 h 93462"/>
                  <a:gd name="connsiteX2" fmla="*/ 35608 w 91009"/>
                  <a:gd name="connsiteY2" fmla="*/ 29356 h 93462"/>
                  <a:gd name="connsiteX3" fmla="*/ 90214 w 91009"/>
                  <a:gd name="connsiteY3" fmla="*/ -1322 h 93462"/>
                  <a:gd name="connsiteX4" fmla="*/ 72012 w 91009"/>
                  <a:gd name="connsiteY4" fmla="*/ 31437 h 93462"/>
                  <a:gd name="connsiteX5" fmla="*/ 60955 w 91009"/>
                  <a:gd name="connsiteY5" fmla="*/ 92141 h 9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09" h="93462">
                    <a:moveTo>
                      <a:pt x="60955" y="92141"/>
                    </a:moveTo>
                    <a:lnTo>
                      <a:pt x="-796" y="92141"/>
                    </a:lnTo>
                    <a:cubicBezTo>
                      <a:pt x="7058" y="67642"/>
                      <a:pt x="19839" y="45503"/>
                      <a:pt x="35608" y="29356"/>
                    </a:cubicBezTo>
                    <a:cubicBezTo>
                      <a:pt x="51346" y="13210"/>
                      <a:pt x="69641" y="2932"/>
                      <a:pt x="90214" y="-1322"/>
                    </a:cubicBezTo>
                    <a:cubicBezTo>
                      <a:pt x="82792" y="8832"/>
                      <a:pt x="76724" y="19761"/>
                      <a:pt x="72012" y="31437"/>
                    </a:cubicBezTo>
                    <a:cubicBezTo>
                      <a:pt x="61171" y="58295"/>
                      <a:pt x="60555" y="81832"/>
                      <a:pt x="60955" y="92141"/>
                    </a:cubicBezTo>
                  </a:path>
                </a:pathLst>
              </a:custGeom>
              <a:solidFill>
                <a:srgbClr val="FFFFFF"/>
              </a:solidFill>
              <a:ln w="306"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2E7A3E76-CD4B-1995-A63C-FC56CE5D8675}"/>
                  </a:ext>
                </a:extLst>
              </p:cNvPr>
              <p:cNvSpPr/>
              <p:nvPr/>
            </p:nvSpPr>
            <p:spPr>
              <a:xfrm>
                <a:off x="4399838" y="2755456"/>
                <a:ext cx="402881" cy="410346"/>
              </a:xfrm>
              <a:custGeom>
                <a:avLst/>
                <a:gdLst>
                  <a:gd name="connsiteX0" fmla="*/ 8348 w 402881"/>
                  <a:gd name="connsiteY0" fmla="*/ 355218 h 410346"/>
                  <a:gd name="connsiteX1" fmla="*/ 42042 w 402881"/>
                  <a:gd name="connsiteY1" fmla="*/ 306375 h 410346"/>
                  <a:gd name="connsiteX2" fmla="*/ 90519 w 402881"/>
                  <a:gd name="connsiteY2" fmla="*/ 274828 h 410346"/>
                  <a:gd name="connsiteX3" fmla="*/ 101914 w 402881"/>
                  <a:gd name="connsiteY3" fmla="*/ 273368 h 410346"/>
                  <a:gd name="connsiteX4" fmla="*/ 133668 w 402881"/>
                  <a:gd name="connsiteY4" fmla="*/ 275821 h 410346"/>
                  <a:gd name="connsiteX5" fmla="*/ 133021 w 402881"/>
                  <a:gd name="connsiteY5" fmla="*/ 271754 h 410346"/>
                  <a:gd name="connsiteX6" fmla="*/ 121471 w 402881"/>
                  <a:gd name="connsiteY6" fmla="*/ 260513 h 410346"/>
                  <a:gd name="connsiteX7" fmla="*/ 121533 w 402881"/>
                  <a:gd name="connsiteY7" fmla="*/ 260265 h 410346"/>
                  <a:gd name="connsiteX8" fmla="*/ 127138 w 402881"/>
                  <a:gd name="connsiteY8" fmla="*/ 256570 h 410346"/>
                  <a:gd name="connsiteX9" fmla="*/ 151685 w 402881"/>
                  <a:gd name="connsiteY9" fmla="*/ 253309 h 410346"/>
                  <a:gd name="connsiteX10" fmla="*/ 155904 w 402881"/>
                  <a:gd name="connsiteY10" fmla="*/ 251446 h 410346"/>
                  <a:gd name="connsiteX11" fmla="*/ 153225 w 402881"/>
                  <a:gd name="connsiteY11" fmla="*/ 250235 h 410346"/>
                  <a:gd name="connsiteX12" fmla="*/ 89656 w 402881"/>
                  <a:gd name="connsiteY12" fmla="*/ 243063 h 410346"/>
                  <a:gd name="connsiteX13" fmla="*/ 49865 w 402881"/>
                  <a:gd name="connsiteY13" fmla="*/ 200585 h 410346"/>
                  <a:gd name="connsiteX14" fmla="*/ 58303 w 402881"/>
                  <a:gd name="connsiteY14" fmla="*/ 144942 h 410346"/>
                  <a:gd name="connsiteX15" fmla="*/ 71855 w 402881"/>
                  <a:gd name="connsiteY15" fmla="*/ 131404 h 410346"/>
                  <a:gd name="connsiteX16" fmla="*/ 67420 w 402881"/>
                  <a:gd name="connsiteY16" fmla="*/ 128671 h 410346"/>
                  <a:gd name="connsiteX17" fmla="*/ 61353 w 402881"/>
                  <a:gd name="connsiteY17" fmla="*/ 125442 h 410346"/>
                  <a:gd name="connsiteX18" fmla="*/ 60675 w 402881"/>
                  <a:gd name="connsiteY18" fmla="*/ 116034 h 410346"/>
                  <a:gd name="connsiteX19" fmla="*/ 70654 w 402881"/>
                  <a:gd name="connsiteY19" fmla="*/ 64520 h 410346"/>
                  <a:gd name="connsiteX20" fmla="*/ 97695 w 402881"/>
                  <a:gd name="connsiteY20" fmla="*/ 30955 h 410346"/>
                  <a:gd name="connsiteX21" fmla="*/ 109953 w 402881"/>
                  <a:gd name="connsiteY21" fmla="*/ 22850 h 410346"/>
                  <a:gd name="connsiteX22" fmla="*/ 105210 w 402881"/>
                  <a:gd name="connsiteY22" fmla="*/ 19310 h 410346"/>
                  <a:gd name="connsiteX23" fmla="*/ 103547 w 402881"/>
                  <a:gd name="connsiteY23" fmla="*/ 17944 h 410346"/>
                  <a:gd name="connsiteX24" fmla="*/ 103916 w 402881"/>
                  <a:gd name="connsiteY24" fmla="*/ 16982 h 410346"/>
                  <a:gd name="connsiteX25" fmla="*/ 105826 w 402881"/>
                  <a:gd name="connsiteY25" fmla="*/ 13659 h 410346"/>
                  <a:gd name="connsiteX26" fmla="*/ 125044 w 402881"/>
                  <a:gd name="connsiteY26" fmla="*/ 928 h 410346"/>
                  <a:gd name="connsiteX27" fmla="*/ 158522 w 402881"/>
                  <a:gd name="connsiteY27" fmla="*/ 5928 h 410346"/>
                  <a:gd name="connsiteX28" fmla="*/ 157660 w 402881"/>
                  <a:gd name="connsiteY28" fmla="*/ 7884 h 410346"/>
                  <a:gd name="connsiteX29" fmla="*/ 157536 w 402881"/>
                  <a:gd name="connsiteY29" fmla="*/ 11517 h 410346"/>
                  <a:gd name="connsiteX30" fmla="*/ 169455 w 402881"/>
                  <a:gd name="connsiteY30" fmla="*/ 12169 h 410346"/>
                  <a:gd name="connsiteX31" fmla="*/ 170318 w 402881"/>
                  <a:gd name="connsiteY31" fmla="*/ 12293 h 410346"/>
                  <a:gd name="connsiteX32" fmla="*/ 245651 w 402881"/>
                  <a:gd name="connsiteY32" fmla="*/ 82778 h 410346"/>
                  <a:gd name="connsiteX33" fmla="*/ 246945 w 402881"/>
                  <a:gd name="connsiteY33" fmla="*/ 87560 h 410346"/>
                  <a:gd name="connsiteX34" fmla="*/ 248084 w 402881"/>
                  <a:gd name="connsiteY34" fmla="*/ 92777 h 410346"/>
                  <a:gd name="connsiteX35" fmla="*/ 246914 w 402881"/>
                  <a:gd name="connsiteY35" fmla="*/ 96875 h 410346"/>
                  <a:gd name="connsiteX36" fmla="*/ 253443 w 402881"/>
                  <a:gd name="connsiteY36" fmla="*/ 100446 h 410346"/>
                  <a:gd name="connsiteX37" fmla="*/ 253474 w 402881"/>
                  <a:gd name="connsiteY37" fmla="*/ 100477 h 410346"/>
                  <a:gd name="connsiteX38" fmla="*/ 253628 w 402881"/>
                  <a:gd name="connsiteY38" fmla="*/ 100570 h 410346"/>
                  <a:gd name="connsiteX39" fmla="*/ 254644 w 402881"/>
                  <a:gd name="connsiteY39" fmla="*/ 101316 h 410346"/>
                  <a:gd name="connsiteX40" fmla="*/ 257663 w 402881"/>
                  <a:gd name="connsiteY40" fmla="*/ 103644 h 410346"/>
                  <a:gd name="connsiteX41" fmla="*/ 284272 w 402881"/>
                  <a:gd name="connsiteY41" fmla="*/ 151370 h 410346"/>
                  <a:gd name="connsiteX42" fmla="*/ 264777 w 402881"/>
                  <a:gd name="connsiteY42" fmla="*/ 202945 h 410346"/>
                  <a:gd name="connsiteX43" fmla="*/ 237797 w 402881"/>
                  <a:gd name="connsiteY43" fmla="*/ 224525 h 410346"/>
                  <a:gd name="connsiteX44" fmla="*/ 253320 w 402881"/>
                  <a:gd name="connsiteY44" fmla="*/ 223221 h 410346"/>
                  <a:gd name="connsiteX45" fmla="*/ 258217 w 402881"/>
                  <a:gd name="connsiteY45" fmla="*/ 223252 h 410346"/>
                  <a:gd name="connsiteX46" fmla="*/ 254552 w 402881"/>
                  <a:gd name="connsiteY46" fmla="*/ 238094 h 410346"/>
                  <a:gd name="connsiteX47" fmla="*/ 266625 w 402881"/>
                  <a:gd name="connsiteY47" fmla="*/ 233965 h 410346"/>
                  <a:gd name="connsiteX48" fmla="*/ 270629 w 402881"/>
                  <a:gd name="connsiteY48" fmla="*/ 228748 h 410346"/>
                  <a:gd name="connsiteX49" fmla="*/ 331086 w 402881"/>
                  <a:gd name="connsiteY49" fmla="*/ 233996 h 410346"/>
                  <a:gd name="connsiteX50" fmla="*/ 317135 w 402881"/>
                  <a:gd name="connsiteY50" fmla="*/ 253837 h 410346"/>
                  <a:gd name="connsiteX51" fmla="*/ 306909 w 402881"/>
                  <a:gd name="connsiteY51" fmla="*/ 326962 h 410346"/>
                  <a:gd name="connsiteX52" fmla="*/ 331856 w 402881"/>
                  <a:gd name="connsiteY52" fmla="*/ 377575 h 410346"/>
                  <a:gd name="connsiteX53" fmla="*/ 377223 w 402881"/>
                  <a:gd name="connsiteY53" fmla="*/ 406328 h 410346"/>
                  <a:gd name="connsiteX54" fmla="*/ 401338 w 402881"/>
                  <a:gd name="connsiteY54" fmla="*/ 409526 h 410346"/>
                  <a:gd name="connsiteX55" fmla="*/ 401338 w 402881"/>
                  <a:gd name="connsiteY55" fmla="*/ 409526 h 410346"/>
                  <a:gd name="connsiteX56" fmla="*/ -1446 w 402881"/>
                  <a:gd name="connsiteY56" fmla="*/ 409526 h 410346"/>
                  <a:gd name="connsiteX57" fmla="*/ 8348 w 402881"/>
                  <a:gd name="connsiteY57" fmla="*/ 355218 h 41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02881" h="410346">
                    <a:moveTo>
                      <a:pt x="8348" y="355218"/>
                    </a:moveTo>
                    <a:cubicBezTo>
                      <a:pt x="15771" y="336805"/>
                      <a:pt x="27105" y="320348"/>
                      <a:pt x="42042" y="306375"/>
                    </a:cubicBezTo>
                    <a:cubicBezTo>
                      <a:pt x="55347" y="293893"/>
                      <a:pt x="71608" y="283336"/>
                      <a:pt x="90519" y="274828"/>
                    </a:cubicBezTo>
                    <a:cubicBezTo>
                      <a:pt x="92367" y="274176"/>
                      <a:pt x="96524" y="272996"/>
                      <a:pt x="101914" y="273368"/>
                    </a:cubicBezTo>
                    <a:cubicBezTo>
                      <a:pt x="110291" y="273927"/>
                      <a:pt x="125290" y="277343"/>
                      <a:pt x="133668" y="275821"/>
                    </a:cubicBezTo>
                    <a:cubicBezTo>
                      <a:pt x="135515" y="275511"/>
                      <a:pt x="137610" y="273213"/>
                      <a:pt x="133021" y="271754"/>
                    </a:cubicBezTo>
                    <a:cubicBezTo>
                      <a:pt x="131666" y="271319"/>
                      <a:pt x="119931" y="266382"/>
                      <a:pt x="121471" y="260513"/>
                    </a:cubicBezTo>
                    <a:cubicBezTo>
                      <a:pt x="121471" y="260451"/>
                      <a:pt x="121533" y="260265"/>
                      <a:pt x="121533" y="260265"/>
                    </a:cubicBezTo>
                    <a:cubicBezTo>
                      <a:pt x="121964" y="258681"/>
                      <a:pt x="124089" y="256818"/>
                      <a:pt x="127138" y="256570"/>
                    </a:cubicBezTo>
                    <a:cubicBezTo>
                      <a:pt x="140382" y="255297"/>
                      <a:pt x="148081" y="253806"/>
                      <a:pt x="151685" y="253309"/>
                    </a:cubicBezTo>
                    <a:cubicBezTo>
                      <a:pt x="153841" y="252999"/>
                      <a:pt x="155535" y="252533"/>
                      <a:pt x="155904" y="251446"/>
                    </a:cubicBezTo>
                    <a:cubicBezTo>
                      <a:pt x="156212" y="250546"/>
                      <a:pt x="155596" y="250111"/>
                      <a:pt x="153225" y="250235"/>
                    </a:cubicBezTo>
                    <a:cubicBezTo>
                      <a:pt x="130957" y="251571"/>
                      <a:pt x="102222" y="246727"/>
                      <a:pt x="89656" y="243063"/>
                    </a:cubicBezTo>
                    <a:cubicBezTo>
                      <a:pt x="68621" y="236356"/>
                      <a:pt x="55254" y="222103"/>
                      <a:pt x="49865" y="200585"/>
                    </a:cubicBezTo>
                    <a:cubicBezTo>
                      <a:pt x="43582" y="175589"/>
                      <a:pt x="50019" y="155779"/>
                      <a:pt x="58303" y="144942"/>
                    </a:cubicBezTo>
                    <a:cubicBezTo>
                      <a:pt x="62523" y="139757"/>
                      <a:pt x="69668" y="133174"/>
                      <a:pt x="71855" y="131404"/>
                    </a:cubicBezTo>
                    <a:cubicBezTo>
                      <a:pt x="77522" y="126839"/>
                      <a:pt x="73641" y="127864"/>
                      <a:pt x="67420" y="128671"/>
                    </a:cubicBezTo>
                    <a:cubicBezTo>
                      <a:pt x="62923" y="129261"/>
                      <a:pt x="61661" y="127274"/>
                      <a:pt x="61353" y="125442"/>
                    </a:cubicBezTo>
                    <a:cubicBezTo>
                      <a:pt x="61106" y="123828"/>
                      <a:pt x="60860" y="118580"/>
                      <a:pt x="60675" y="116034"/>
                    </a:cubicBezTo>
                    <a:cubicBezTo>
                      <a:pt x="60090" y="96875"/>
                      <a:pt x="63416" y="79611"/>
                      <a:pt x="70654" y="64520"/>
                    </a:cubicBezTo>
                    <a:cubicBezTo>
                      <a:pt x="78415" y="48281"/>
                      <a:pt x="89379" y="37444"/>
                      <a:pt x="97695" y="30955"/>
                    </a:cubicBezTo>
                    <a:cubicBezTo>
                      <a:pt x="101175" y="28408"/>
                      <a:pt x="106288" y="24806"/>
                      <a:pt x="109953" y="22850"/>
                    </a:cubicBezTo>
                    <a:cubicBezTo>
                      <a:pt x="115743" y="19776"/>
                      <a:pt x="112509" y="17727"/>
                      <a:pt x="105210" y="19310"/>
                    </a:cubicBezTo>
                    <a:cubicBezTo>
                      <a:pt x="105210" y="19310"/>
                      <a:pt x="102931" y="19931"/>
                      <a:pt x="103547" y="17944"/>
                    </a:cubicBezTo>
                    <a:cubicBezTo>
                      <a:pt x="103670" y="17634"/>
                      <a:pt x="103762" y="17292"/>
                      <a:pt x="103916" y="16982"/>
                    </a:cubicBezTo>
                    <a:cubicBezTo>
                      <a:pt x="104440" y="15802"/>
                      <a:pt x="105117" y="14715"/>
                      <a:pt x="105826" y="13659"/>
                    </a:cubicBezTo>
                    <a:cubicBezTo>
                      <a:pt x="109891" y="8350"/>
                      <a:pt x="116821" y="3195"/>
                      <a:pt x="125044" y="928"/>
                    </a:cubicBezTo>
                    <a:cubicBezTo>
                      <a:pt x="140474" y="-3388"/>
                      <a:pt x="155227" y="1053"/>
                      <a:pt x="158522" y="5928"/>
                    </a:cubicBezTo>
                    <a:cubicBezTo>
                      <a:pt x="158830" y="6704"/>
                      <a:pt x="158768" y="7449"/>
                      <a:pt x="157660" y="7884"/>
                    </a:cubicBezTo>
                    <a:cubicBezTo>
                      <a:pt x="154919" y="8971"/>
                      <a:pt x="153040" y="10927"/>
                      <a:pt x="157536" y="11517"/>
                    </a:cubicBezTo>
                    <a:cubicBezTo>
                      <a:pt x="158584" y="11672"/>
                      <a:pt x="162988" y="11517"/>
                      <a:pt x="169455" y="12169"/>
                    </a:cubicBezTo>
                    <a:cubicBezTo>
                      <a:pt x="169733" y="12231"/>
                      <a:pt x="170010" y="12262"/>
                      <a:pt x="170318" y="12293"/>
                    </a:cubicBezTo>
                    <a:cubicBezTo>
                      <a:pt x="198037" y="15212"/>
                      <a:pt x="231515" y="35364"/>
                      <a:pt x="245651" y="82778"/>
                    </a:cubicBezTo>
                    <a:cubicBezTo>
                      <a:pt x="246113" y="84362"/>
                      <a:pt x="246513" y="85977"/>
                      <a:pt x="246945" y="87560"/>
                    </a:cubicBezTo>
                    <a:cubicBezTo>
                      <a:pt x="247376" y="89237"/>
                      <a:pt x="247715" y="91069"/>
                      <a:pt x="248084" y="92777"/>
                    </a:cubicBezTo>
                    <a:cubicBezTo>
                      <a:pt x="244758" y="93522"/>
                      <a:pt x="243649" y="95758"/>
                      <a:pt x="246914" y="96875"/>
                    </a:cubicBezTo>
                    <a:cubicBezTo>
                      <a:pt x="249039" y="97621"/>
                      <a:pt x="251503" y="99111"/>
                      <a:pt x="253443" y="100446"/>
                    </a:cubicBezTo>
                    <a:cubicBezTo>
                      <a:pt x="253443" y="100446"/>
                      <a:pt x="253474" y="100446"/>
                      <a:pt x="253474" y="100477"/>
                    </a:cubicBezTo>
                    <a:cubicBezTo>
                      <a:pt x="253505" y="100508"/>
                      <a:pt x="253566" y="100539"/>
                      <a:pt x="253628" y="100570"/>
                    </a:cubicBezTo>
                    <a:cubicBezTo>
                      <a:pt x="253967" y="100819"/>
                      <a:pt x="254305" y="101067"/>
                      <a:pt x="254644" y="101316"/>
                    </a:cubicBezTo>
                    <a:cubicBezTo>
                      <a:pt x="255260" y="101781"/>
                      <a:pt x="256523" y="102744"/>
                      <a:pt x="257663" y="103644"/>
                    </a:cubicBezTo>
                    <a:cubicBezTo>
                      <a:pt x="269643" y="113519"/>
                      <a:pt x="281685" y="130100"/>
                      <a:pt x="284272" y="151370"/>
                    </a:cubicBezTo>
                    <a:cubicBezTo>
                      <a:pt x="286490" y="169503"/>
                      <a:pt x="276573" y="189407"/>
                      <a:pt x="264777" y="202945"/>
                    </a:cubicBezTo>
                    <a:cubicBezTo>
                      <a:pt x="260157" y="208006"/>
                      <a:pt x="251965" y="215738"/>
                      <a:pt x="237797" y="224525"/>
                    </a:cubicBezTo>
                    <a:cubicBezTo>
                      <a:pt x="234625" y="226481"/>
                      <a:pt x="237520" y="228934"/>
                      <a:pt x="253320" y="223221"/>
                    </a:cubicBezTo>
                    <a:cubicBezTo>
                      <a:pt x="254737" y="222911"/>
                      <a:pt x="256893" y="221917"/>
                      <a:pt x="258217" y="223252"/>
                    </a:cubicBezTo>
                    <a:cubicBezTo>
                      <a:pt x="259726" y="224774"/>
                      <a:pt x="260096" y="231636"/>
                      <a:pt x="254552" y="238094"/>
                    </a:cubicBezTo>
                    <a:cubicBezTo>
                      <a:pt x="249039" y="244522"/>
                      <a:pt x="257108" y="242286"/>
                      <a:pt x="266625" y="233965"/>
                    </a:cubicBezTo>
                    <a:cubicBezTo>
                      <a:pt x="268473" y="232350"/>
                      <a:pt x="269736" y="230580"/>
                      <a:pt x="270629" y="228748"/>
                    </a:cubicBezTo>
                    <a:cubicBezTo>
                      <a:pt x="278883" y="228748"/>
                      <a:pt x="304415" y="229152"/>
                      <a:pt x="331086" y="233996"/>
                    </a:cubicBezTo>
                    <a:cubicBezTo>
                      <a:pt x="325543" y="239926"/>
                      <a:pt x="320861" y="246571"/>
                      <a:pt x="317135" y="253837"/>
                    </a:cubicBezTo>
                    <a:cubicBezTo>
                      <a:pt x="305246" y="277032"/>
                      <a:pt x="301797" y="301624"/>
                      <a:pt x="306909" y="326962"/>
                    </a:cubicBezTo>
                    <a:cubicBezTo>
                      <a:pt x="310051" y="342549"/>
                      <a:pt x="319629" y="364937"/>
                      <a:pt x="331856" y="377575"/>
                    </a:cubicBezTo>
                    <a:cubicBezTo>
                      <a:pt x="340264" y="386269"/>
                      <a:pt x="352984" y="399403"/>
                      <a:pt x="377223" y="406328"/>
                    </a:cubicBezTo>
                    <a:cubicBezTo>
                      <a:pt x="384583" y="408439"/>
                      <a:pt x="392683" y="409495"/>
                      <a:pt x="401338" y="409526"/>
                    </a:cubicBezTo>
                    <a:lnTo>
                      <a:pt x="401338" y="409526"/>
                    </a:lnTo>
                    <a:lnTo>
                      <a:pt x="-1446" y="409526"/>
                    </a:lnTo>
                    <a:cubicBezTo>
                      <a:pt x="-1815" y="401484"/>
                      <a:pt x="-1631" y="379997"/>
                      <a:pt x="8348" y="355218"/>
                    </a:cubicBezTo>
                  </a:path>
                </a:pathLst>
              </a:custGeom>
              <a:solidFill>
                <a:srgbClr val="FFFFFF"/>
              </a:solidFill>
              <a:ln w="306"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8CA76BC4-DB4A-DB84-872E-7476788C0670}"/>
                  </a:ext>
                </a:extLst>
              </p:cNvPr>
              <p:cNvSpPr/>
              <p:nvPr/>
            </p:nvSpPr>
            <p:spPr>
              <a:xfrm>
                <a:off x="4722893" y="2977231"/>
                <a:ext cx="112195" cy="171524"/>
              </a:xfrm>
              <a:custGeom>
                <a:avLst/>
                <a:gdLst>
                  <a:gd name="connsiteX0" fmla="*/ 101277 w 112195"/>
                  <a:gd name="connsiteY0" fmla="*/ 167803 h 171524"/>
                  <a:gd name="connsiteX1" fmla="*/ 78086 w 112195"/>
                  <a:gd name="connsiteY1" fmla="*/ 170380 h 171524"/>
                  <a:gd name="connsiteX2" fmla="*/ 58190 w 112195"/>
                  <a:gd name="connsiteY2" fmla="*/ 167803 h 171524"/>
                  <a:gd name="connsiteX3" fmla="*/ 20338 w 112195"/>
                  <a:gd name="connsiteY3" fmla="*/ 143552 h 171524"/>
                  <a:gd name="connsiteX4" fmla="*/ -143 w 112195"/>
                  <a:gd name="connsiteY4" fmla="*/ 101447 h 171524"/>
                  <a:gd name="connsiteX5" fmla="*/ 8542 w 112195"/>
                  <a:gd name="connsiteY5" fmla="*/ 39563 h 171524"/>
                  <a:gd name="connsiteX6" fmla="*/ 53077 w 112195"/>
                  <a:gd name="connsiteY6" fmla="*/ 2675 h 171524"/>
                  <a:gd name="connsiteX7" fmla="*/ 70232 w 112195"/>
                  <a:gd name="connsiteY7" fmla="*/ -834 h 171524"/>
                  <a:gd name="connsiteX8" fmla="*/ 72634 w 112195"/>
                  <a:gd name="connsiteY8" fmla="*/ -1145 h 171524"/>
                  <a:gd name="connsiteX9" fmla="*/ 53139 w 112195"/>
                  <a:gd name="connsiteY9" fmla="*/ 20684 h 171524"/>
                  <a:gd name="connsiteX10" fmla="*/ 39372 w 112195"/>
                  <a:gd name="connsiteY10" fmla="*/ 60274 h 171524"/>
                  <a:gd name="connsiteX11" fmla="*/ 43899 w 112195"/>
                  <a:gd name="connsiteY11" fmla="*/ 101882 h 171524"/>
                  <a:gd name="connsiteX12" fmla="*/ 63795 w 112195"/>
                  <a:gd name="connsiteY12" fmla="*/ 137156 h 171524"/>
                  <a:gd name="connsiteX13" fmla="*/ 93639 w 112195"/>
                  <a:gd name="connsiteY13" fmla="*/ 159388 h 171524"/>
                  <a:gd name="connsiteX14" fmla="*/ 110085 w 112195"/>
                  <a:gd name="connsiteY14" fmla="*/ 165350 h 171524"/>
                  <a:gd name="connsiteX15" fmla="*/ 101277 w 112195"/>
                  <a:gd name="connsiteY15" fmla="*/ 167803 h 171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2195" h="171524">
                    <a:moveTo>
                      <a:pt x="101277" y="167803"/>
                    </a:moveTo>
                    <a:cubicBezTo>
                      <a:pt x="99029" y="168175"/>
                      <a:pt x="89666" y="170380"/>
                      <a:pt x="78086" y="170380"/>
                    </a:cubicBezTo>
                    <a:cubicBezTo>
                      <a:pt x="71833" y="170380"/>
                      <a:pt x="64935" y="169728"/>
                      <a:pt x="58190" y="167803"/>
                    </a:cubicBezTo>
                    <a:cubicBezTo>
                      <a:pt x="38941" y="162307"/>
                      <a:pt x="29116" y="152650"/>
                      <a:pt x="20338" y="143552"/>
                    </a:cubicBezTo>
                    <a:cubicBezTo>
                      <a:pt x="11530" y="134454"/>
                      <a:pt x="2752" y="115824"/>
                      <a:pt x="-143" y="101447"/>
                    </a:cubicBezTo>
                    <a:cubicBezTo>
                      <a:pt x="-3038" y="87071"/>
                      <a:pt x="-4516" y="64994"/>
                      <a:pt x="8542" y="39563"/>
                    </a:cubicBezTo>
                    <a:cubicBezTo>
                      <a:pt x="21601" y="14132"/>
                      <a:pt x="45839" y="4786"/>
                      <a:pt x="53077" y="2675"/>
                    </a:cubicBezTo>
                    <a:cubicBezTo>
                      <a:pt x="60315" y="532"/>
                      <a:pt x="70232" y="-834"/>
                      <a:pt x="70232" y="-834"/>
                    </a:cubicBezTo>
                    <a:cubicBezTo>
                      <a:pt x="71033" y="-958"/>
                      <a:pt x="71833" y="-1051"/>
                      <a:pt x="72634" y="-1145"/>
                    </a:cubicBezTo>
                    <a:cubicBezTo>
                      <a:pt x="65088" y="4972"/>
                      <a:pt x="58436" y="12394"/>
                      <a:pt x="53139" y="20684"/>
                    </a:cubicBezTo>
                    <a:cubicBezTo>
                      <a:pt x="45439" y="32701"/>
                      <a:pt x="40665" y="46394"/>
                      <a:pt x="39372" y="60274"/>
                    </a:cubicBezTo>
                    <a:cubicBezTo>
                      <a:pt x="38078" y="74092"/>
                      <a:pt x="39618" y="88468"/>
                      <a:pt x="43899" y="101882"/>
                    </a:cubicBezTo>
                    <a:cubicBezTo>
                      <a:pt x="48149" y="115327"/>
                      <a:pt x="55048" y="127530"/>
                      <a:pt x="63795" y="137156"/>
                    </a:cubicBezTo>
                    <a:cubicBezTo>
                      <a:pt x="72172" y="146378"/>
                      <a:pt x="82490" y="154078"/>
                      <a:pt x="93639" y="159388"/>
                    </a:cubicBezTo>
                    <a:cubicBezTo>
                      <a:pt x="99029" y="161965"/>
                      <a:pt x="104541" y="163953"/>
                      <a:pt x="110085" y="165350"/>
                    </a:cubicBezTo>
                    <a:cubicBezTo>
                      <a:pt x="105927" y="166747"/>
                      <a:pt x="102570" y="167617"/>
                      <a:pt x="101277" y="167803"/>
                    </a:cubicBezTo>
                  </a:path>
                </a:pathLst>
              </a:custGeom>
              <a:solidFill>
                <a:srgbClr val="FFFFFF"/>
              </a:solidFill>
              <a:ln w="306"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35A5904C-8AF5-67A2-095F-F74571090820}"/>
                  </a:ext>
                </a:extLst>
              </p:cNvPr>
              <p:cNvSpPr/>
              <p:nvPr/>
            </p:nvSpPr>
            <p:spPr>
              <a:xfrm>
                <a:off x="4780819" y="2978349"/>
                <a:ext cx="122210" cy="150658"/>
              </a:xfrm>
              <a:custGeom>
                <a:avLst/>
                <a:gdLst>
                  <a:gd name="connsiteX0" fmla="*/ 105116 w 122210"/>
                  <a:gd name="connsiteY0" fmla="*/ 142650 h 150658"/>
                  <a:gd name="connsiteX1" fmla="*/ 70652 w 122210"/>
                  <a:gd name="connsiteY1" fmla="*/ 149543 h 150658"/>
                  <a:gd name="connsiteX2" fmla="*/ 69174 w 122210"/>
                  <a:gd name="connsiteY2" fmla="*/ 149543 h 150658"/>
                  <a:gd name="connsiteX3" fmla="*/ 18110 w 122210"/>
                  <a:gd name="connsiteY3" fmla="*/ 124548 h 150658"/>
                  <a:gd name="connsiteX4" fmla="*/ -1940 w 122210"/>
                  <a:gd name="connsiteY4" fmla="*/ 60769 h 150658"/>
                  <a:gd name="connsiteX5" fmla="*/ 31477 w 122210"/>
                  <a:gd name="connsiteY5" fmla="*/ 6430 h 150658"/>
                  <a:gd name="connsiteX6" fmla="*/ 43580 w 122210"/>
                  <a:gd name="connsiteY6" fmla="*/ 562 h 150658"/>
                  <a:gd name="connsiteX7" fmla="*/ 48631 w 122210"/>
                  <a:gd name="connsiteY7" fmla="*/ -1115 h 150658"/>
                  <a:gd name="connsiteX8" fmla="*/ 47707 w 122210"/>
                  <a:gd name="connsiteY8" fmla="*/ 220 h 150658"/>
                  <a:gd name="connsiteX9" fmla="*/ 39977 w 122210"/>
                  <a:gd name="connsiteY9" fmla="*/ 79431 h 150658"/>
                  <a:gd name="connsiteX10" fmla="*/ 55623 w 122210"/>
                  <a:gd name="connsiteY10" fmla="*/ 105762 h 150658"/>
                  <a:gd name="connsiteX11" fmla="*/ 84388 w 122210"/>
                  <a:gd name="connsiteY11" fmla="*/ 128025 h 150658"/>
                  <a:gd name="connsiteX12" fmla="*/ 116388 w 122210"/>
                  <a:gd name="connsiteY12" fmla="*/ 134918 h 150658"/>
                  <a:gd name="connsiteX13" fmla="*/ 119899 w 122210"/>
                  <a:gd name="connsiteY13" fmla="*/ 134825 h 150658"/>
                  <a:gd name="connsiteX14" fmla="*/ 105116 w 122210"/>
                  <a:gd name="connsiteY14" fmla="*/ 142650 h 15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210" h="150658">
                    <a:moveTo>
                      <a:pt x="105116" y="142650"/>
                    </a:moveTo>
                    <a:cubicBezTo>
                      <a:pt x="98494" y="144855"/>
                      <a:pt x="86822" y="149543"/>
                      <a:pt x="70652" y="149543"/>
                    </a:cubicBezTo>
                    <a:cubicBezTo>
                      <a:pt x="70160" y="149543"/>
                      <a:pt x="69667" y="149543"/>
                      <a:pt x="69174" y="149543"/>
                    </a:cubicBezTo>
                    <a:cubicBezTo>
                      <a:pt x="52235" y="149233"/>
                      <a:pt x="32493" y="140414"/>
                      <a:pt x="18110" y="124548"/>
                    </a:cubicBezTo>
                    <a:cubicBezTo>
                      <a:pt x="3696" y="108681"/>
                      <a:pt x="-4157" y="84430"/>
                      <a:pt x="-1940" y="60769"/>
                    </a:cubicBezTo>
                    <a:cubicBezTo>
                      <a:pt x="278" y="37108"/>
                      <a:pt x="14383" y="17360"/>
                      <a:pt x="31477" y="6430"/>
                    </a:cubicBezTo>
                    <a:cubicBezTo>
                      <a:pt x="35419" y="3915"/>
                      <a:pt x="39546" y="1990"/>
                      <a:pt x="43580" y="562"/>
                    </a:cubicBezTo>
                    <a:cubicBezTo>
                      <a:pt x="45305" y="-59"/>
                      <a:pt x="46999" y="-618"/>
                      <a:pt x="48631" y="-1115"/>
                    </a:cubicBezTo>
                    <a:cubicBezTo>
                      <a:pt x="48323" y="-680"/>
                      <a:pt x="48015" y="-246"/>
                      <a:pt x="47707" y="220"/>
                    </a:cubicBezTo>
                    <a:cubicBezTo>
                      <a:pt x="30214" y="26365"/>
                      <a:pt x="31446" y="59620"/>
                      <a:pt x="39977" y="79431"/>
                    </a:cubicBezTo>
                    <a:cubicBezTo>
                      <a:pt x="44412" y="89740"/>
                      <a:pt x="49525" y="98372"/>
                      <a:pt x="55623" y="105762"/>
                    </a:cubicBezTo>
                    <a:cubicBezTo>
                      <a:pt x="63661" y="115574"/>
                      <a:pt x="73363" y="123057"/>
                      <a:pt x="84388" y="128025"/>
                    </a:cubicBezTo>
                    <a:cubicBezTo>
                      <a:pt x="94583" y="132621"/>
                      <a:pt x="105362" y="134918"/>
                      <a:pt x="116388" y="134918"/>
                    </a:cubicBezTo>
                    <a:cubicBezTo>
                      <a:pt x="117558" y="134918"/>
                      <a:pt x="118729" y="134887"/>
                      <a:pt x="119899" y="134825"/>
                    </a:cubicBezTo>
                    <a:cubicBezTo>
                      <a:pt x="114725" y="138427"/>
                      <a:pt x="109150" y="141315"/>
                      <a:pt x="105116" y="142650"/>
                    </a:cubicBezTo>
                  </a:path>
                </a:pathLst>
              </a:custGeom>
              <a:solidFill>
                <a:srgbClr val="FFFFFF"/>
              </a:solidFill>
              <a:ln w="306"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72172F39-A28A-ED7F-80EB-028CEC0AFA9E}"/>
                  </a:ext>
                </a:extLst>
              </p:cNvPr>
              <p:cNvSpPr/>
              <p:nvPr/>
            </p:nvSpPr>
            <p:spPr>
              <a:xfrm>
                <a:off x="4833966" y="2967046"/>
                <a:ext cx="110271" cy="130289"/>
              </a:xfrm>
              <a:custGeom>
                <a:avLst/>
                <a:gdLst>
                  <a:gd name="connsiteX0" fmla="*/ 86683 w 110271"/>
                  <a:gd name="connsiteY0" fmla="*/ 124988 h 130289"/>
                  <a:gd name="connsiteX1" fmla="*/ 63122 w 110271"/>
                  <a:gd name="connsiteY1" fmla="*/ 129242 h 130289"/>
                  <a:gd name="connsiteX2" fmla="*/ 37990 w 110271"/>
                  <a:gd name="connsiteY2" fmla="*/ 123808 h 130289"/>
                  <a:gd name="connsiteX3" fmla="*/ 2202 w 110271"/>
                  <a:gd name="connsiteY3" fmla="*/ 84001 h 130289"/>
                  <a:gd name="connsiteX4" fmla="*/ 8423 w 110271"/>
                  <a:gd name="connsiteY4" fmla="*/ 21123 h 130289"/>
                  <a:gd name="connsiteX5" fmla="*/ 35680 w 110271"/>
                  <a:gd name="connsiteY5" fmla="*/ -1047 h 130289"/>
                  <a:gd name="connsiteX6" fmla="*/ 45536 w 110271"/>
                  <a:gd name="connsiteY6" fmla="*/ 71953 h 130289"/>
                  <a:gd name="connsiteX7" fmla="*/ 45659 w 110271"/>
                  <a:gd name="connsiteY7" fmla="*/ 72171 h 130289"/>
                  <a:gd name="connsiteX8" fmla="*/ 45782 w 110271"/>
                  <a:gd name="connsiteY8" fmla="*/ 72388 h 130289"/>
                  <a:gd name="connsiteX9" fmla="*/ 81016 w 110271"/>
                  <a:gd name="connsiteY9" fmla="*/ 105674 h 130289"/>
                  <a:gd name="connsiteX10" fmla="*/ 107810 w 110271"/>
                  <a:gd name="connsiteY10" fmla="*/ 114679 h 130289"/>
                  <a:gd name="connsiteX11" fmla="*/ 86683 w 110271"/>
                  <a:gd name="connsiteY11" fmla="*/ 124988 h 13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0271" h="130289">
                    <a:moveTo>
                      <a:pt x="86683" y="124988"/>
                    </a:moveTo>
                    <a:cubicBezTo>
                      <a:pt x="80122" y="127286"/>
                      <a:pt x="72084" y="129242"/>
                      <a:pt x="63122" y="129242"/>
                    </a:cubicBezTo>
                    <a:cubicBezTo>
                      <a:pt x="55330" y="129242"/>
                      <a:pt x="46829" y="127783"/>
                      <a:pt x="37990" y="123808"/>
                    </a:cubicBezTo>
                    <a:cubicBezTo>
                      <a:pt x="18987" y="115269"/>
                      <a:pt x="8608" y="98812"/>
                      <a:pt x="2202" y="84001"/>
                    </a:cubicBezTo>
                    <a:cubicBezTo>
                      <a:pt x="-4173" y="69190"/>
                      <a:pt x="-5652" y="42238"/>
                      <a:pt x="8423" y="21123"/>
                    </a:cubicBezTo>
                    <a:cubicBezTo>
                      <a:pt x="16061" y="9696"/>
                      <a:pt x="27118" y="2865"/>
                      <a:pt x="35680" y="-1047"/>
                    </a:cubicBezTo>
                    <a:cubicBezTo>
                      <a:pt x="30044" y="15534"/>
                      <a:pt x="27488" y="41306"/>
                      <a:pt x="45536" y="71953"/>
                    </a:cubicBezTo>
                    <a:lnTo>
                      <a:pt x="45659" y="72171"/>
                    </a:lnTo>
                    <a:lnTo>
                      <a:pt x="45782" y="72388"/>
                    </a:lnTo>
                    <a:cubicBezTo>
                      <a:pt x="54898" y="86889"/>
                      <a:pt x="66756" y="98098"/>
                      <a:pt x="81016" y="105674"/>
                    </a:cubicBezTo>
                    <a:cubicBezTo>
                      <a:pt x="89454" y="110146"/>
                      <a:pt x="98571" y="113189"/>
                      <a:pt x="107810" y="114679"/>
                    </a:cubicBezTo>
                    <a:cubicBezTo>
                      <a:pt x="101250" y="119275"/>
                      <a:pt x="93489" y="122628"/>
                      <a:pt x="86683" y="124988"/>
                    </a:cubicBezTo>
                  </a:path>
                </a:pathLst>
              </a:custGeom>
              <a:solidFill>
                <a:srgbClr val="FFFFFF"/>
              </a:solidFill>
              <a:ln w="306"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9F93D46E-32ED-F911-45BF-585E809CDCE5}"/>
                  </a:ext>
                </a:extLst>
              </p:cNvPr>
              <p:cNvSpPr/>
              <p:nvPr/>
            </p:nvSpPr>
            <p:spPr>
              <a:xfrm>
                <a:off x="4884891" y="2929475"/>
                <a:ext cx="129721" cy="137275"/>
              </a:xfrm>
              <a:custGeom>
                <a:avLst/>
                <a:gdLst>
                  <a:gd name="connsiteX0" fmla="*/ 103567 w 129721"/>
                  <a:gd name="connsiteY0" fmla="*/ 125686 h 137275"/>
                  <a:gd name="connsiteX1" fmla="*/ 71598 w 129721"/>
                  <a:gd name="connsiteY1" fmla="*/ 136305 h 137275"/>
                  <a:gd name="connsiteX2" fmla="*/ 69750 w 129721"/>
                  <a:gd name="connsiteY2" fmla="*/ 136336 h 137275"/>
                  <a:gd name="connsiteX3" fmla="*/ 9016 w 129721"/>
                  <a:gd name="connsiteY3" fmla="*/ 100938 h 137275"/>
                  <a:gd name="connsiteX4" fmla="*/ 21828 w 129721"/>
                  <a:gd name="connsiteY4" fmla="*/ 11636 h 137275"/>
                  <a:gd name="connsiteX5" fmla="*/ 38829 w 129721"/>
                  <a:gd name="connsiteY5" fmla="*/ -939 h 137275"/>
                  <a:gd name="connsiteX6" fmla="*/ 35441 w 129721"/>
                  <a:gd name="connsiteY6" fmla="*/ 12009 h 137275"/>
                  <a:gd name="connsiteX7" fmla="*/ 40523 w 129721"/>
                  <a:gd name="connsiteY7" fmla="*/ 53772 h 137275"/>
                  <a:gd name="connsiteX8" fmla="*/ 76064 w 129721"/>
                  <a:gd name="connsiteY8" fmla="*/ 96840 h 137275"/>
                  <a:gd name="connsiteX9" fmla="*/ 116626 w 129721"/>
                  <a:gd name="connsiteY9" fmla="*/ 108701 h 137275"/>
                  <a:gd name="connsiteX10" fmla="*/ 127066 w 129721"/>
                  <a:gd name="connsiteY10" fmla="*/ 107894 h 137275"/>
                  <a:gd name="connsiteX11" fmla="*/ 103567 w 129721"/>
                  <a:gd name="connsiteY11" fmla="*/ 125686 h 13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721" h="137275">
                    <a:moveTo>
                      <a:pt x="103567" y="125686"/>
                    </a:moveTo>
                    <a:cubicBezTo>
                      <a:pt x="95898" y="130064"/>
                      <a:pt x="85180" y="135902"/>
                      <a:pt x="71598" y="136305"/>
                    </a:cubicBezTo>
                    <a:cubicBezTo>
                      <a:pt x="70982" y="136336"/>
                      <a:pt x="70366" y="136336"/>
                      <a:pt x="69750" y="136336"/>
                    </a:cubicBezTo>
                    <a:cubicBezTo>
                      <a:pt x="49516" y="136336"/>
                      <a:pt x="25093" y="126555"/>
                      <a:pt x="9016" y="100938"/>
                    </a:cubicBezTo>
                    <a:cubicBezTo>
                      <a:pt x="-19381" y="52654"/>
                      <a:pt x="11695" y="19554"/>
                      <a:pt x="21828" y="11636"/>
                    </a:cubicBezTo>
                    <a:cubicBezTo>
                      <a:pt x="28018" y="6792"/>
                      <a:pt x="34055" y="1762"/>
                      <a:pt x="38829" y="-939"/>
                    </a:cubicBezTo>
                    <a:cubicBezTo>
                      <a:pt x="36580" y="5426"/>
                      <a:pt x="35718" y="10363"/>
                      <a:pt x="35441" y="12009"/>
                    </a:cubicBezTo>
                    <a:cubicBezTo>
                      <a:pt x="33347" y="24181"/>
                      <a:pt x="35225" y="39768"/>
                      <a:pt x="40523" y="53772"/>
                    </a:cubicBezTo>
                    <a:cubicBezTo>
                      <a:pt x="47483" y="72247"/>
                      <a:pt x="59772" y="87152"/>
                      <a:pt x="76064" y="96840"/>
                    </a:cubicBezTo>
                    <a:cubicBezTo>
                      <a:pt x="89277" y="104696"/>
                      <a:pt x="102920" y="108701"/>
                      <a:pt x="116626" y="108701"/>
                    </a:cubicBezTo>
                    <a:cubicBezTo>
                      <a:pt x="120383" y="108701"/>
                      <a:pt x="123894" y="108391"/>
                      <a:pt x="127066" y="107894"/>
                    </a:cubicBezTo>
                    <a:cubicBezTo>
                      <a:pt x="120630" y="115408"/>
                      <a:pt x="110066" y="121960"/>
                      <a:pt x="103567" y="125686"/>
                    </a:cubicBezTo>
                  </a:path>
                </a:pathLst>
              </a:custGeom>
              <a:solidFill>
                <a:srgbClr val="FFFFFF"/>
              </a:solidFill>
              <a:ln w="306"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3E08F5A4-2D53-9E27-CEA6-AEBE119AB4F9}"/>
                  </a:ext>
                </a:extLst>
              </p:cNvPr>
              <p:cNvSpPr/>
              <p:nvPr/>
            </p:nvSpPr>
            <p:spPr>
              <a:xfrm>
                <a:off x="4939044" y="2808780"/>
                <a:ext cx="316633" cy="213225"/>
              </a:xfrm>
              <a:custGeom>
                <a:avLst/>
                <a:gdLst>
                  <a:gd name="connsiteX0" fmla="*/ 311810 w 316633"/>
                  <a:gd name="connsiteY0" fmla="*/ 47979 h 213225"/>
                  <a:gd name="connsiteX1" fmla="*/ 305896 w 316633"/>
                  <a:gd name="connsiteY1" fmla="*/ 51426 h 213225"/>
                  <a:gd name="connsiteX2" fmla="*/ 305742 w 316633"/>
                  <a:gd name="connsiteY2" fmla="*/ 51115 h 213225"/>
                  <a:gd name="connsiteX3" fmla="*/ 294254 w 316633"/>
                  <a:gd name="connsiteY3" fmla="*/ 42017 h 213225"/>
                  <a:gd name="connsiteX4" fmla="*/ 265150 w 316633"/>
                  <a:gd name="connsiteY4" fmla="*/ 51395 h 213225"/>
                  <a:gd name="connsiteX5" fmla="*/ 218675 w 316633"/>
                  <a:gd name="connsiteY5" fmla="*/ 69932 h 213225"/>
                  <a:gd name="connsiteX6" fmla="*/ 215995 w 316633"/>
                  <a:gd name="connsiteY6" fmla="*/ 74310 h 213225"/>
                  <a:gd name="connsiteX7" fmla="*/ 219506 w 316633"/>
                  <a:gd name="connsiteY7" fmla="*/ 77136 h 213225"/>
                  <a:gd name="connsiteX8" fmla="*/ 220338 w 316633"/>
                  <a:gd name="connsiteY8" fmla="*/ 77043 h 213225"/>
                  <a:gd name="connsiteX9" fmla="*/ 269061 w 316633"/>
                  <a:gd name="connsiteY9" fmla="*/ 57543 h 213225"/>
                  <a:gd name="connsiteX10" fmla="*/ 292622 w 316633"/>
                  <a:gd name="connsiteY10" fmla="*/ 49159 h 213225"/>
                  <a:gd name="connsiteX11" fmla="*/ 298905 w 316633"/>
                  <a:gd name="connsiteY11" fmla="*/ 53879 h 213225"/>
                  <a:gd name="connsiteX12" fmla="*/ 298905 w 316633"/>
                  <a:gd name="connsiteY12" fmla="*/ 53879 h 213225"/>
                  <a:gd name="connsiteX13" fmla="*/ 298874 w 316633"/>
                  <a:gd name="connsiteY13" fmla="*/ 59375 h 213225"/>
                  <a:gd name="connsiteX14" fmla="*/ 286062 w 316633"/>
                  <a:gd name="connsiteY14" fmla="*/ 67355 h 213225"/>
                  <a:gd name="connsiteX15" fmla="*/ 274451 w 316633"/>
                  <a:gd name="connsiteY15" fmla="*/ 61517 h 213225"/>
                  <a:gd name="connsiteX16" fmla="*/ 254555 w 316633"/>
                  <a:gd name="connsiteY16" fmla="*/ 70336 h 213225"/>
                  <a:gd name="connsiteX17" fmla="*/ 220061 w 316633"/>
                  <a:gd name="connsiteY17" fmla="*/ 91046 h 213225"/>
                  <a:gd name="connsiteX18" fmla="*/ 217535 w 316633"/>
                  <a:gd name="connsiteY18" fmla="*/ 95487 h 213225"/>
                  <a:gd name="connsiteX19" fmla="*/ 221015 w 316633"/>
                  <a:gd name="connsiteY19" fmla="*/ 98188 h 213225"/>
                  <a:gd name="connsiteX20" fmla="*/ 221970 w 316633"/>
                  <a:gd name="connsiteY20" fmla="*/ 98064 h 213225"/>
                  <a:gd name="connsiteX21" fmla="*/ 259544 w 316633"/>
                  <a:gd name="connsiteY21" fmla="*/ 75614 h 213225"/>
                  <a:gd name="connsiteX22" fmla="*/ 273896 w 316633"/>
                  <a:gd name="connsiteY22" fmla="*/ 68752 h 213225"/>
                  <a:gd name="connsiteX23" fmla="*/ 281196 w 316633"/>
                  <a:gd name="connsiteY23" fmla="*/ 72757 h 213225"/>
                  <a:gd name="connsiteX24" fmla="*/ 281288 w 316633"/>
                  <a:gd name="connsiteY24" fmla="*/ 75583 h 213225"/>
                  <a:gd name="connsiteX25" fmla="*/ 226590 w 316633"/>
                  <a:gd name="connsiteY25" fmla="*/ 115918 h 213225"/>
                  <a:gd name="connsiteX26" fmla="*/ 165270 w 316633"/>
                  <a:gd name="connsiteY26" fmla="*/ 140293 h 213225"/>
                  <a:gd name="connsiteX27" fmla="*/ 157201 w 316633"/>
                  <a:gd name="connsiteY27" fmla="*/ 141597 h 213225"/>
                  <a:gd name="connsiteX28" fmla="*/ 156369 w 316633"/>
                  <a:gd name="connsiteY28" fmla="*/ 141659 h 213225"/>
                  <a:gd name="connsiteX29" fmla="*/ 131607 w 316633"/>
                  <a:gd name="connsiteY29" fmla="*/ 137126 h 213225"/>
                  <a:gd name="connsiteX30" fmla="*/ 124185 w 316633"/>
                  <a:gd name="connsiteY30" fmla="*/ 144361 h 213225"/>
                  <a:gd name="connsiteX31" fmla="*/ 101887 w 316633"/>
                  <a:gd name="connsiteY31" fmla="*/ 158054 h 213225"/>
                  <a:gd name="connsiteX32" fmla="*/ 81683 w 316633"/>
                  <a:gd name="connsiteY32" fmla="*/ 157464 h 213225"/>
                  <a:gd name="connsiteX33" fmla="*/ 95912 w 316633"/>
                  <a:gd name="connsiteY33" fmla="*/ 171499 h 213225"/>
                  <a:gd name="connsiteX34" fmla="*/ 121844 w 316633"/>
                  <a:gd name="connsiteY34" fmla="*/ 161998 h 213225"/>
                  <a:gd name="connsiteX35" fmla="*/ 128250 w 316633"/>
                  <a:gd name="connsiteY35" fmla="*/ 157775 h 213225"/>
                  <a:gd name="connsiteX36" fmla="*/ 128250 w 316633"/>
                  <a:gd name="connsiteY36" fmla="*/ 157806 h 213225"/>
                  <a:gd name="connsiteX37" fmla="*/ 106260 w 316633"/>
                  <a:gd name="connsiteY37" fmla="*/ 194880 h 213225"/>
                  <a:gd name="connsiteX38" fmla="*/ 85933 w 316633"/>
                  <a:gd name="connsiteY38" fmla="*/ 206804 h 213225"/>
                  <a:gd name="connsiteX39" fmla="*/ 61941 w 316633"/>
                  <a:gd name="connsiteY39" fmla="*/ 212548 h 213225"/>
                  <a:gd name="connsiteX40" fmla="*/ 30003 w 316633"/>
                  <a:gd name="connsiteY40" fmla="*/ 203078 h 213225"/>
                  <a:gd name="connsiteX41" fmla="*/ -2521 w 316633"/>
                  <a:gd name="connsiteY41" fmla="*/ 135697 h 213225"/>
                  <a:gd name="connsiteX42" fmla="*/ 18145 w 316633"/>
                  <a:gd name="connsiteY42" fmla="*/ 99461 h 213225"/>
                  <a:gd name="connsiteX43" fmla="*/ 36655 w 316633"/>
                  <a:gd name="connsiteY43" fmla="*/ 86606 h 213225"/>
                  <a:gd name="connsiteX44" fmla="*/ 63789 w 316633"/>
                  <a:gd name="connsiteY44" fmla="*/ 79371 h 213225"/>
                  <a:gd name="connsiteX45" fmla="*/ 87411 w 316633"/>
                  <a:gd name="connsiteY45" fmla="*/ 84495 h 213225"/>
                  <a:gd name="connsiteX46" fmla="*/ 81406 w 316633"/>
                  <a:gd name="connsiteY46" fmla="*/ 90146 h 213225"/>
                  <a:gd name="connsiteX47" fmla="*/ 76632 w 316633"/>
                  <a:gd name="connsiteY47" fmla="*/ 106820 h 213225"/>
                  <a:gd name="connsiteX48" fmla="*/ 88274 w 316633"/>
                  <a:gd name="connsiteY48" fmla="*/ 97008 h 213225"/>
                  <a:gd name="connsiteX49" fmla="*/ 110295 w 316633"/>
                  <a:gd name="connsiteY49" fmla="*/ 84246 h 213225"/>
                  <a:gd name="connsiteX50" fmla="*/ 111865 w 316633"/>
                  <a:gd name="connsiteY50" fmla="*/ 79713 h 213225"/>
                  <a:gd name="connsiteX51" fmla="*/ 118764 w 316633"/>
                  <a:gd name="connsiteY51" fmla="*/ 68038 h 213225"/>
                  <a:gd name="connsiteX52" fmla="*/ 120766 w 316633"/>
                  <a:gd name="connsiteY52" fmla="*/ 65243 h 213225"/>
                  <a:gd name="connsiteX53" fmla="*/ 130991 w 316633"/>
                  <a:gd name="connsiteY53" fmla="*/ 53444 h 213225"/>
                  <a:gd name="connsiteX54" fmla="*/ 130991 w 316633"/>
                  <a:gd name="connsiteY54" fmla="*/ 53444 h 213225"/>
                  <a:gd name="connsiteX55" fmla="*/ 151688 w 316633"/>
                  <a:gd name="connsiteY55" fmla="*/ 33727 h 213225"/>
                  <a:gd name="connsiteX56" fmla="*/ 204384 w 316633"/>
                  <a:gd name="connsiteY56" fmla="*/ -367 h 213225"/>
                  <a:gd name="connsiteX57" fmla="*/ 205770 w 316633"/>
                  <a:gd name="connsiteY57" fmla="*/ -678 h 213225"/>
                  <a:gd name="connsiteX58" fmla="*/ 208604 w 316633"/>
                  <a:gd name="connsiteY58" fmla="*/ 16990 h 213225"/>
                  <a:gd name="connsiteX59" fmla="*/ 189755 w 316633"/>
                  <a:gd name="connsiteY59" fmla="*/ 34969 h 213225"/>
                  <a:gd name="connsiteX60" fmla="*/ 184334 w 316633"/>
                  <a:gd name="connsiteY60" fmla="*/ 38260 h 213225"/>
                  <a:gd name="connsiteX61" fmla="*/ 165054 w 316633"/>
                  <a:gd name="connsiteY61" fmla="*/ 48196 h 213225"/>
                  <a:gd name="connsiteX62" fmla="*/ 165486 w 316633"/>
                  <a:gd name="connsiteY62" fmla="*/ 50805 h 213225"/>
                  <a:gd name="connsiteX63" fmla="*/ 184858 w 316633"/>
                  <a:gd name="connsiteY63" fmla="*/ 44625 h 213225"/>
                  <a:gd name="connsiteX64" fmla="*/ 282027 w 316633"/>
                  <a:gd name="connsiteY64" fmla="*/ 21337 h 213225"/>
                  <a:gd name="connsiteX65" fmla="*/ 284122 w 316633"/>
                  <a:gd name="connsiteY65" fmla="*/ 21151 h 213225"/>
                  <a:gd name="connsiteX66" fmla="*/ 293207 w 316633"/>
                  <a:gd name="connsiteY66" fmla="*/ 28324 h 213225"/>
                  <a:gd name="connsiteX67" fmla="*/ 293330 w 316633"/>
                  <a:gd name="connsiteY67" fmla="*/ 28914 h 213225"/>
                  <a:gd name="connsiteX68" fmla="*/ 216149 w 316633"/>
                  <a:gd name="connsiteY68" fmla="*/ 52078 h 213225"/>
                  <a:gd name="connsiteX69" fmla="*/ 213747 w 316633"/>
                  <a:gd name="connsiteY69" fmla="*/ 56611 h 213225"/>
                  <a:gd name="connsiteX70" fmla="*/ 216519 w 316633"/>
                  <a:gd name="connsiteY70" fmla="*/ 59126 h 213225"/>
                  <a:gd name="connsiteX71" fmla="*/ 218243 w 316633"/>
                  <a:gd name="connsiteY71" fmla="*/ 59033 h 213225"/>
                  <a:gd name="connsiteX72" fmla="*/ 286955 w 316633"/>
                  <a:gd name="connsiteY72" fmla="*/ 38415 h 213225"/>
                  <a:gd name="connsiteX73" fmla="*/ 295825 w 316633"/>
                  <a:gd name="connsiteY73" fmla="*/ 35745 h 213225"/>
                  <a:gd name="connsiteX74" fmla="*/ 296595 w 316633"/>
                  <a:gd name="connsiteY74" fmla="*/ 35497 h 213225"/>
                  <a:gd name="connsiteX75" fmla="*/ 300784 w 316633"/>
                  <a:gd name="connsiteY75" fmla="*/ 34844 h 213225"/>
                  <a:gd name="connsiteX76" fmla="*/ 313257 w 316633"/>
                  <a:gd name="connsiteY76" fmla="*/ 44377 h 213225"/>
                  <a:gd name="connsiteX77" fmla="*/ 311810 w 316633"/>
                  <a:gd name="connsiteY77" fmla="*/ 47979 h 2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316633" h="213225">
                    <a:moveTo>
                      <a:pt x="311810" y="47979"/>
                    </a:moveTo>
                    <a:cubicBezTo>
                      <a:pt x="310146" y="49035"/>
                      <a:pt x="307960" y="50308"/>
                      <a:pt x="305896" y="51426"/>
                    </a:cubicBezTo>
                    <a:cubicBezTo>
                      <a:pt x="305835" y="51332"/>
                      <a:pt x="305804" y="51208"/>
                      <a:pt x="305742" y="51115"/>
                    </a:cubicBezTo>
                    <a:cubicBezTo>
                      <a:pt x="302816" y="46178"/>
                      <a:pt x="298966" y="43135"/>
                      <a:pt x="294254" y="42017"/>
                    </a:cubicBezTo>
                    <a:cubicBezTo>
                      <a:pt x="286893" y="40278"/>
                      <a:pt x="277623" y="43259"/>
                      <a:pt x="265150" y="51395"/>
                    </a:cubicBezTo>
                    <a:cubicBezTo>
                      <a:pt x="246979" y="63194"/>
                      <a:pt x="218952" y="69870"/>
                      <a:pt x="218675" y="69932"/>
                    </a:cubicBezTo>
                    <a:cubicBezTo>
                      <a:pt x="216734" y="70398"/>
                      <a:pt x="215533" y="72354"/>
                      <a:pt x="215995" y="74310"/>
                    </a:cubicBezTo>
                    <a:cubicBezTo>
                      <a:pt x="216396" y="75987"/>
                      <a:pt x="217874" y="77136"/>
                      <a:pt x="219506" y="77136"/>
                    </a:cubicBezTo>
                    <a:cubicBezTo>
                      <a:pt x="219783" y="77136"/>
                      <a:pt x="220061" y="77105"/>
                      <a:pt x="220338" y="77043"/>
                    </a:cubicBezTo>
                    <a:cubicBezTo>
                      <a:pt x="221539" y="76763"/>
                      <a:pt x="249843" y="70025"/>
                      <a:pt x="269061" y="57543"/>
                    </a:cubicBezTo>
                    <a:cubicBezTo>
                      <a:pt x="279502" y="50742"/>
                      <a:pt x="287417" y="47917"/>
                      <a:pt x="292622" y="49159"/>
                    </a:cubicBezTo>
                    <a:cubicBezTo>
                      <a:pt x="295117" y="49749"/>
                      <a:pt x="297119" y="51270"/>
                      <a:pt x="298905" y="53879"/>
                    </a:cubicBezTo>
                    <a:cubicBezTo>
                      <a:pt x="298905" y="53879"/>
                      <a:pt x="298905" y="53879"/>
                      <a:pt x="298905" y="53879"/>
                    </a:cubicBezTo>
                    <a:cubicBezTo>
                      <a:pt x="301276" y="57543"/>
                      <a:pt x="299059" y="59250"/>
                      <a:pt x="298874" y="59375"/>
                    </a:cubicBezTo>
                    <a:cubicBezTo>
                      <a:pt x="298720" y="59468"/>
                      <a:pt x="289727" y="65057"/>
                      <a:pt x="286062" y="67355"/>
                    </a:cubicBezTo>
                    <a:cubicBezTo>
                      <a:pt x="284214" y="65336"/>
                      <a:pt x="280364" y="62014"/>
                      <a:pt x="274451" y="61517"/>
                    </a:cubicBezTo>
                    <a:cubicBezTo>
                      <a:pt x="267983" y="60958"/>
                      <a:pt x="261300" y="63939"/>
                      <a:pt x="254555" y="70336"/>
                    </a:cubicBezTo>
                    <a:cubicBezTo>
                      <a:pt x="238201" y="85892"/>
                      <a:pt x="220369" y="90953"/>
                      <a:pt x="220061" y="91046"/>
                    </a:cubicBezTo>
                    <a:cubicBezTo>
                      <a:pt x="218151" y="91574"/>
                      <a:pt x="217012" y="93562"/>
                      <a:pt x="217535" y="95487"/>
                    </a:cubicBezTo>
                    <a:cubicBezTo>
                      <a:pt x="217966" y="97101"/>
                      <a:pt x="219414" y="98188"/>
                      <a:pt x="221015" y="98188"/>
                    </a:cubicBezTo>
                    <a:cubicBezTo>
                      <a:pt x="221323" y="98188"/>
                      <a:pt x="221631" y="98157"/>
                      <a:pt x="221970" y="98064"/>
                    </a:cubicBezTo>
                    <a:cubicBezTo>
                      <a:pt x="222771" y="97847"/>
                      <a:pt x="241743" y="92537"/>
                      <a:pt x="259544" y="75614"/>
                    </a:cubicBezTo>
                    <a:cubicBezTo>
                      <a:pt x="264657" y="70739"/>
                      <a:pt x="269615" y="68379"/>
                      <a:pt x="273896" y="68752"/>
                    </a:cubicBezTo>
                    <a:cubicBezTo>
                      <a:pt x="278054" y="69125"/>
                      <a:pt x="280549" y="71919"/>
                      <a:pt x="281196" y="72757"/>
                    </a:cubicBezTo>
                    <a:cubicBezTo>
                      <a:pt x="281350" y="73006"/>
                      <a:pt x="282120" y="74279"/>
                      <a:pt x="281288" y="75583"/>
                    </a:cubicBezTo>
                    <a:cubicBezTo>
                      <a:pt x="271248" y="91481"/>
                      <a:pt x="236507" y="111726"/>
                      <a:pt x="226590" y="115918"/>
                    </a:cubicBezTo>
                    <a:cubicBezTo>
                      <a:pt x="219075" y="119116"/>
                      <a:pt x="189601" y="135139"/>
                      <a:pt x="165270" y="140293"/>
                    </a:cubicBezTo>
                    <a:cubicBezTo>
                      <a:pt x="162652" y="140976"/>
                      <a:pt x="159942" y="141380"/>
                      <a:pt x="157201" y="141597"/>
                    </a:cubicBezTo>
                    <a:cubicBezTo>
                      <a:pt x="156924" y="141628"/>
                      <a:pt x="156646" y="141628"/>
                      <a:pt x="156369" y="141659"/>
                    </a:cubicBezTo>
                    <a:cubicBezTo>
                      <a:pt x="152827" y="141783"/>
                      <a:pt x="136473" y="142094"/>
                      <a:pt x="131607" y="137126"/>
                    </a:cubicBezTo>
                    <a:cubicBezTo>
                      <a:pt x="124585" y="129953"/>
                      <a:pt x="122029" y="135076"/>
                      <a:pt x="124185" y="144361"/>
                    </a:cubicBezTo>
                    <a:cubicBezTo>
                      <a:pt x="116485" y="149080"/>
                      <a:pt x="104936" y="156160"/>
                      <a:pt x="101887" y="158054"/>
                    </a:cubicBezTo>
                    <a:cubicBezTo>
                      <a:pt x="93910" y="162960"/>
                      <a:pt x="83469" y="157464"/>
                      <a:pt x="81683" y="157464"/>
                    </a:cubicBezTo>
                    <a:cubicBezTo>
                      <a:pt x="77371" y="157371"/>
                      <a:pt x="87565" y="170288"/>
                      <a:pt x="95912" y="171499"/>
                    </a:cubicBezTo>
                    <a:cubicBezTo>
                      <a:pt x="104966" y="172803"/>
                      <a:pt x="121844" y="161998"/>
                      <a:pt x="121844" y="161998"/>
                    </a:cubicBezTo>
                    <a:lnTo>
                      <a:pt x="128250" y="157775"/>
                    </a:lnTo>
                    <a:cubicBezTo>
                      <a:pt x="128250" y="157775"/>
                      <a:pt x="128250" y="157806"/>
                      <a:pt x="128250" y="157806"/>
                    </a:cubicBezTo>
                    <a:cubicBezTo>
                      <a:pt x="128250" y="157806"/>
                      <a:pt x="124493" y="182584"/>
                      <a:pt x="106260" y="194880"/>
                    </a:cubicBezTo>
                    <a:cubicBezTo>
                      <a:pt x="94988" y="202519"/>
                      <a:pt x="90245" y="204848"/>
                      <a:pt x="85933" y="206804"/>
                    </a:cubicBezTo>
                    <a:cubicBezTo>
                      <a:pt x="83192" y="208077"/>
                      <a:pt x="74507" y="212548"/>
                      <a:pt x="61941" y="212548"/>
                    </a:cubicBezTo>
                    <a:cubicBezTo>
                      <a:pt x="53040" y="212548"/>
                      <a:pt x="42137" y="210313"/>
                      <a:pt x="30003" y="203078"/>
                    </a:cubicBezTo>
                    <a:cubicBezTo>
                      <a:pt x="590" y="185565"/>
                      <a:pt x="-5262" y="151192"/>
                      <a:pt x="-2521" y="135697"/>
                    </a:cubicBezTo>
                    <a:cubicBezTo>
                      <a:pt x="-2521" y="135697"/>
                      <a:pt x="744" y="112937"/>
                      <a:pt x="18145" y="99461"/>
                    </a:cubicBezTo>
                    <a:cubicBezTo>
                      <a:pt x="29756" y="90488"/>
                      <a:pt x="36655" y="86606"/>
                      <a:pt x="36655" y="86606"/>
                    </a:cubicBezTo>
                    <a:cubicBezTo>
                      <a:pt x="36655" y="86606"/>
                      <a:pt x="47466" y="79371"/>
                      <a:pt x="63789" y="79371"/>
                    </a:cubicBezTo>
                    <a:cubicBezTo>
                      <a:pt x="70780" y="79371"/>
                      <a:pt x="78818" y="80707"/>
                      <a:pt x="87411" y="84495"/>
                    </a:cubicBezTo>
                    <a:cubicBezTo>
                      <a:pt x="84855" y="86327"/>
                      <a:pt x="82637" y="88283"/>
                      <a:pt x="81406" y="90146"/>
                    </a:cubicBezTo>
                    <a:cubicBezTo>
                      <a:pt x="78049" y="95207"/>
                      <a:pt x="73459" y="106882"/>
                      <a:pt x="76632" y="106820"/>
                    </a:cubicBezTo>
                    <a:cubicBezTo>
                      <a:pt x="78942" y="106789"/>
                      <a:pt x="80482" y="101107"/>
                      <a:pt x="88274" y="97008"/>
                    </a:cubicBezTo>
                    <a:cubicBezTo>
                      <a:pt x="92093" y="94990"/>
                      <a:pt x="110295" y="84246"/>
                      <a:pt x="110295" y="84246"/>
                    </a:cubicBezTo>
                    <a:cubicBezTo>
                      <a:pt x="110295" y="84246"/>
                      <a:pt x="111095" y="81421"/>
                      <a:pt x="111865" y="79713"/>
                    </a:cubicBezTo>
                    <a:cubicBezTo>
                      <a:pt x="111865" y="79713"/>
                      <a:pt x="114021" y="74838"/>
                      <a:pt x="118764" y="68038"/>
                    </a:cubicBezTo>
                    <a:cubicBezTo>
                      <a:pt x="119072" y="67572"/>
                      <a:pt x="119719" y="66640"/>
                      <a:pt x="120766" y="65243"/>
                    </a:cubicBezTo>
                    <a:cubicBezTo>
                      <a:pt x="123476" y="61579"/>
                      <a:pt x="126864" y="57543"/>
                      <a:pt x="130991" y="53444"/>
                    </a:cubicBezTo>
                    <a:cubicBezTo>
                      <a:pt x="130991" y="53444"/>
                      <a:pt x="130991" y="53444"/>
                      <a:pt x="130991" y="53444"/>
                    </a:cubicBezTo>
                    <a:cubicBezTo>
                      <a:pt x="135950" y="48196"/>
                      <a:pt x="142695" y="41614"/>
                      <a:pt x="151688" y="33727"/>
                    </a:cubicBezTo>
                    <a:cubicBezTo>
                      <a:pt x="151688" y="33727"/>
                      <a:pt x="202074" y="782"/>
                      <a:pt x="204384" y="-367"/>
                    </a:cubicBezTo>
                    <a:cubicBezTo>
                      <a:pt x="204815" y="-553"/>
                      <a:pt x="205277" y="-678"/>
                      <a:pt x="205770" y="-678"/>
                    </a:cubicBezTo>
                    <a:cubicBezTo>
                      <a:pt x="210113" y="-678"/>
                      <a:pt x="216180" y="6930"/>
                      <a:pt x="208604" y="16990"/>
                    </a:cubicBezTo>
                    <a:cubicBezTo>
                      <a:pt x="202444" y="25188"/>
                      <a:pt x="195391" y="30590"/>
                      <a:pt x="189755" y="34969"/>
                    </a:cubicBezTo>
                    <a:cubicBezTo>
                      <a:pt x="188184" y="36149"/>
                      <a:pt x="185905" y="37701"/>
                      <a:pt x="184334" y="38260"/>
                    </a:cubicBezTo>
                    <a:cubicBezTo>
                      <a:pt x="176727" y="41024"/>
                      <a:pt x="166564" y="47016"/>
                      <a:pt x="165054" y="48196"/>
                    </a:cubicBezTo>
                    <a:cubicBezTo>
                      <a:pt x="163299" y="49563"/>
                      <a:pt x="163422" y="51736"/>
                      <a:pt x="165486" y="50805"/>
                    </a:cubicBezTo>
                    <a:cubicBezTo>
                      <a:pt x="172107" y="47917"/>
                      <a:pt x="182887" y="45122"/>
                      <a:pt x="184858" y="44625"/>
                    </a:cubicBezTo>
                    <a:cubicBezTo>
                      <a:pt x="196315" y="42079"/>
                      <a:pt x="280487" y="21679"/>
                      <a:pt x="282027" y="21337"/>
                    </a:cubicBezTo>
                    <a:cubicBezTo>
                      <a:pt x="282428" y="21244"/>
                      <a:pt x="283167" y="21151"/>
                      <a:pt x="284122" y="21151"/>
                    </a:cubicBezTo>
                    <a:cubicBezTo>
                      <a:pt x="287017" y="21151"/>
                      <a:pt x="291698" y="22207"/>
                      <a:pt x="293207" y="28324"/>
                    </a:cubicBezTo>
                    <a:cubicBezTo>
                      <a:pt x="293269" y="28541"/>
                      <a:pt x="293300" y="28727"/>
                      <a:pt x="293330" y="28914"/>
                    </a:cubicBezTo>
                    <a:lnTo>
                      <a:pt x="216149" y="52078"/>
                    </a:lnTo>
                    <a:cubicBezTo>
                      <a:pt x="214240" y="52668"/>
                      <a:pt x="213162" y="54686"/>
                      <a:pt x="213747" y="56611"/>
                    </a:cubicBezTo>
                    <a:cubicBezTo>
                      <a:pt x="214178" y="57946"/>
                      <a:pt x="215256" y="58878"/>
                      <a:pt x="216519" y="59126"/>
                    </a:cubicBezTo>
                    <a:cubicBezTo>
                      <a:pt x="217073" y="59250"/>
                      <a:pt x="217689" y="59219"/>
                      <a:pt x="218243" y="59033"/>
                    </a:cubicBezTo>
                    <a:lnTo>
                      <a:pt x="286955" y="38415"/>
                    </a:lnTo>
                    <a:cubicBezTo>
                      <a:pt x="288341" y="38105"/>
                      <a:pt x="290959" y="37422"/>
                      <a:pt x="295825" y="35745"/>
                    </a:cubicBezTo>
                    <a:lnTo>
                      <a:pt x="296595" y="35497"/>
                    </a:lnTo>
                    <a:cubicBezTo>
                      <a:pt x="298073" y="35062"/>
                      <a:pt x="299490" y="34844"/>
                      <a:pt x="300784" y="34844"/>
                    </a:cubicBezTo>
                    <a:cubicBezTo>
                      <a:pt x="307836" y="34844"/>
                      <a:pt x="311994" y="40620"/>
                      <a:pt x="313257" y="44377"/>
                    </a:cubicBezTo>
                    <a:cubicBezTo>
                      <a:pt x="313904" y="45992"/>
                      <a:pt x="313257" y="47047"/>
                      <a:pt x="311810" y="47979"/>
                    </a:cubicBezTo>
                  </a:path>
                </a:pathLst>
              </a:custGeom>
              <a:solidFill>
                <a:srgbClr val="FFFFFF"/>
              </a:solidFill>
              <a:ln w="306"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4481EEA2-BDD7-0967-F1C7-E9F490D9BD0A}"/>
                  </a:ext>
                </a:extLst>
              </p:cNvPr>
              <p:cNvSpPr/>
              <p:nvPr/>
            </p:nvSpPr>
            <p:spPr>
              <a:xfrm>
                <a:off x="4521059" y="2811597"/>
                <a:ext cx="128951" cy="131857"/>
              </a:xfrm>
              <a:custGeom>
                <a:avLst/>
                <a:gdLst>
                  <a:gd name="connsiteX0" fmla="*/ 71352 w 128951"/>
                  <a:gd name="connsiteY0" fmla="*/ 25441 h 131857"/>
                  <a:gd name="connsiteX1" fmla="*/ 73231 w 128951"/>
                  <a:gd name="connsiteY1" fmla="*/ 39693 h 131857"/>
                  <a:gd name="connsiteX2" fmla="*/ 79175 w 128951"/>
                  <a:gd name="connsiteY2" fmla="*/ 52734 h 131857"/>
                  <a:gd name="connsiteX3" fmla="*/ 88445 w 128951"/>
                  <a:gd name="connsiteY3" fmla="*/ 60683 h 131857"/>
                  <a:gd name="connsiteX4" fmla="*/ 88384 w 128951"/>
                  <a:gd name="connsiteY4" fmla="*/ 60683 h 131857"/>
                  <a:gd name="connsiteX5" fmla="*/ 88753 w 128951"/>
                  <a:gd name="connsiteY5" fmla="*/ 60807 h 131857"/>
                  <a:gd name="connsiteX6" fmla="*/ 89092 w 128951"/>
                  <a:gd name="connsiteY6" fmla="*/ 60901 h 131857"/>
                  <a:gd name="connsiteX7" fmla="*/ 89061 w 128951"/>
                  <a:gd name="connsiteY7" fmla="*/ 60901 h 131857"/>
                  <a:gd name="connsiteX8" fmla="*/ 91925 w 128951"/>
                  <a:gd name="connsiteY8" fmla="*/ 61242 h 131857"/>
                  <a:gd name="connsiteX9" fmla="*/ 97007 w 128951"/>
                  <a:gd name="connsiteY9" fmla="*/ 60559 h 131857"/>
                  <a:gd name="connsiteX10" fmla="*/ 102736 w 128951"/>
                  <a:gd name="connsiteY10" fmla="*/ 58758 h 131857"/>
                  <a:gd name="connsiteX11" fmla="*/ 106924 w 128951"/>
                  <a:gd name="connsiteY11" fmla="*/ 52517 h 131857"/>
                  <a:gd name="connsiteX12" fmla="*/ 108464 w 128951"/>
                  <a:gd name="connsiteY12" fmla="*/ 44692 h 131857"/>
                  <a:gd name="connsiteX13" fmla="*/ 106616 w 128951"/>
                  <a:gd name="connsiteY13" fmla="*/ 30843 h 131857"/>
                  <a:gd name="connsiteX14" fmla="*/ 106740 w 128951"/>
                  <a:gd name="connsiteY14" fmla="*/ 31433 h 131857"/>
                  <a:gd name="connsiteX15" fmla="*/ 98824 w 128951"/>
                  <a:gd name="connsiteY15" fmla="*/ 55839 h 131857"/>
                  <a:gd name="connsiteX16" fmla="*/ 81454 w 128951"/>
                  <a:gd name="connsiteY16" fmla="*/ 37240 h 131857"/>
                  <a:gd name="connsiteX17" fmla="*/ 80622 w 128951"/>
                  <a:gd name="connsiteY17" fmla="*/ 28018 h 131857"/>
                  <a:gd name="connsiteX18" fmla="*/ 86412 w 128951"/>
                  <a:gd name="connsiteY18" fmla="*/ 30657 h 131857"/>
                  <a:gd name="connsiteX19" fmla="*/ 89862 w 128951"/>
                  <a:gd name="connsiteY19" fmla="*/ 22398 h 131857"/>
                  <a:gd name="connsiteX20" fmla="*/ 83887 w 128951"/>
                  <a:gd name="connsiteY20" fmla="*/ 16870 h 131857"/>
                  <a:gd name="connsiteX21" fmla="*/ 89369 w 128951"/>
                  <a:gd name="connsiteY21" fmla="*/ 12834 h 131857"/>
                  <a:gd name="connsiteX22" fmla="*/ 102335 w 128951"/>
                  <a:gd name="connsiteY22" fmla="*/ 20472 h 131857"/>
                  <a:gd name="connsiteX23" fmla="*/ 99317 w 128951"/>
                  <a:gd name="connsiteY23" fmla="*/ 15722 h 131857"/>
                  <a:gd name="connsiteX24" fmla="*/ 88291 w 128951"/>
                  <a:gd name="connsiteY24" fmla="*/ 7524 h 131857"/>
                  <a:gd name="connsiteX25" fmla="*/ 85920 w 128951"/>
                  <a:gd name="connsiteY25" fmla="*/ 7276 h 131857"/>
                  <a:gd name="connsiteX26" fmla="*/ 75140 w 128951"/>
                  <a:gd name="connsiteY26" fmla="*/ 12337 h 131857"/>
                  <a:gd name="connsiteX27" fmla="*/ 71352 w 128951"/>
                  <a:gd name="connsiteY27" fmla="*/ 25441 h 131857"/>
                  <a:gd name="connsiteX28" fmla="*/ 68703 w 128951"/>
                  <a:gd name="connsiteY28" fmla="*/ 39879 h 131857"/>
                  <a:gd name="connsiteX29" fmla="*/ 66024 w 128951"/>
                  <a:gd name="connsiteY29" fmla="*/ 19292 h 131857"/>
                  <a:gd name="connsiteX30" fmla="*/ 78713 w 128951"/>
                  <a:gd name="connsiteY30" fmla="*/ 227 h 131857"/>
                  <a:gd name="connsiteX31" fmla="*/ 100333 w 128951"/>
                  <a:gd name="connsiteY31" fmla="*/ 8052 h 131857"/>
                  <a:gd name="connsiteX32" fmla="*/ 108064 w 128951"/>
                  <a:gd name="connsiteY32" fmla="*/ 21932 h 131857"/>
                  <a:gd name="connsiteX33" fmla="*/ 110281 w 128951"/>
                  <a:gd name="connsiteY33" fmla="*/ 27583 h 131857"/>
                  <a:gd name="connsiteX34" fmla="*/ 112930 w 128951"/>
                  <a:gd name="connsiteY34" fmla="*/ 44909 h 131857"/>
                  <a:gd name="connsiteX35" fmla="*/ 111113 w 128951"/>
                  <a:gd name="connsiteY35" fmla="*/ 54038 h 131857"/>
                  <a:gd name="connsiteX36" fmla="*/ 104861 w 128951"/>
                  <a:gd name="connsiteY36" fmla="*/ 62670 h 131857"/>
                  <a:gd name="connsiteX37" fmla="*/ 98054 w 128951"/>
                  <a:gd name="connsiteY37" fmla="*/ 64875 h 131857"/>
                  <a:gd name="connsiteX38" fmla="*/ 97962 w 128951"/>
                  <a:gd name="connsiteY38" fmla="*/ 64906 h 131857"/>
                  <a:gd name="connsiteX39" fmla="*/ 91956 w 128951"/>
                  <a:gd name="connsiteY39" fmla="*/ 65682 h 131857"/>
                  <a:gd name="connsiteX40" fmla="*/ 88199 w 128951"/>
                  <a:gd name="connsiteY40" fmla="*/ 65248 h 131857"/>
                  <a:gd name="connsiteX41" fmla="*/ 87614 w 128951"/>
                  <a:gd name="connsiteY41" fmla="*/ 65092 h 131857"/>
                  <a:gd name="connsiteX42" fmla="*/ 87614 w 128951"/>
                  <a:gd name="connsiteY42" fmla="*/ 65092 h 131857"/>
                  <a:gd name="connsiteX43" fmla="*/ 87521 w 128951"/>
                  <a:gd name="connsiteY43" fmla="*/ 65061 h 131857"/>
                  <a:gd name="connsiteX44" fmla="*/ 87521 w 128951"/>
                  <a:gd name="connsiteY44" fmla="*/ 65061 h 131857"/>
                  <a:gd name="connsiteX45" fmla="*/ 87275 w 128951"/>
                  <a:gd name="connsiteY45" fmla="*/ 64968 h 131857"/>
                  <a:gd name="connsiteX46" fmla="*/ 87213 w 128951"/>
                  <a:gd name="connsiteY46" fmla="*/ 64937 h 131857"/>
                  <a:gd name="connsiteX47" fmla="*/ 87121 w 128951"/>
                  <a:gd name="connsiteY47" fmla="*/ 64906 h 131857"/>
                  <a:gd name="connsiteX48" fmla="*/ 75602 w 128951"/>
                  <a:gd name="connsiteY48" fmla="*/ 55311 h 131857"/>
                  <a:gd name="connsiteX49" fmla="*/ 70459 w 128951"/>
                  <a:gd name="connsiteY49" fmla="*/ 45251 h 131857"/>
                  <a:gd name="connsiteX50" fmla="*/ 70428 w 128951"/>
                  <a:gd name="connsiteY50" fmla="*/ 45189 h 131857"/>
                  <a:gd name="connsiteX51" fmla="*/ 69750 w 128951"/>
                  <a:gd name="connsiteY51" fmla="*/ 43202 h 131857"/>
                  <a:gd name="connsiteX52" fmla="*/ 69042 w 128951"/>
                  <a:gd name="connsiteY52" fmla="*/ 40935 h 131857"/>
                  <a:gd name="connsiteX53" fmla="*/ 69011 w 128951"/>
                  <a:gd name="connsiteY53" fmla="*/ 40842 h 131857"/>
                  <a:gd name="connsiteX54" fmla="*/ 68980 w 128951"/>
                  <a:gd name="connsiteY54" fmla="*/ 40749 h 131857"/>
                  <a:gd name="connsiteX55" fmla="*/ 68703 w 128951"/>
                  <a:gd name="connsiteY55" fmla="*/ 39879 h 131857"/>
                  <a:gd name="connsiteX56" fmla="*/ 88784 w 128951"/>
                  <a:gd name="connsiteY56" fmla="*/ 60776 h 131857"/>
                  <a:gd name="connsiteX57" fmla="*/ 89092 w 128951"/>
                  <a:gd name="connsiteY57" fmla="*/ 60869 h 131857"/>
                  <a:gd name="connsiteX58" fmla="*/ 88476 w 128951"/>
                  <a:gd name="connsiteY58" fmla="*/ 60683 h 131857"/>
                  <a:gd name="connsiteX59" fmla="*/ 88784 w 128951"/>
                  <a:gd name="connsiteY59" fmla="*/ 60776 h 131857"/>
                  <a:gd name="connsiteX60" fmla="*/ 8985 w 128951"/>
                  <a:gd name="connsiteY60" fmla="*/ 64068 h 131857"/>
                  <a:gd name="connsiteX61" fmla="*/ 19210 w 128951"/>
                  <a:gd name="connsiteY61" fmla="*/ 76022 h 131857"/>
                  <a:gd name="connsiteX62" fmla="*/ 25247 w 128951"/>
                  <a:gd name="connsiteY62" fmla="*/ 77637 h 131857"/>
                  <a:gd name="connsiteX63" fmla="*/ 31591 w 128951"/>
                  <a:gd name="connsiteY63" fmla="*/ 76581 h 131857"/>
                  <a:gd name="connsiteX64" fmla="*/ 31714 w 128951"/>
                  <a:gd name="connsiteY64" fmla="*/ 76550 h 131857"/>
                  <a:gd name="connsiteX65" fmla="*/ 37597 w 128951"/>
                  <a:gd name="connsiteY65" fmla="*/ 74625 h 131857"/>
                  <a:gd name="connsiteX66" fmla="*/ 44557 w 128951"/>
                  <a:gd name="connsiteY66" fmla="*/ 62764 h 131857"/>
                  <a:gd name="connsiteX67" fmla="*/ 45296 w 128951"/>
                  <a:gd name="connsiteY67" fmla="*/ 55808 h 131857"/>
                  <a:gd name="connsiteX68" fmla="*/ 35595 w 128951"/>
                  <a:gd name="connsiteY68" fmla="*/ 70247 h 131857"/>
                  <a:gd name="connsiteX69" fmla="*/ 16223 w 128951"/>
                  <a:gd name="connsiteY69" fmla="*/ 51492 h 131857"/>
                  <a:gd name="connsiteX70" fmla="*/ 15329 w 128951"/>
                  <a:gd name="connsiteY70" fmla="*/ 41960 h 131857"/>
                  <a:gd name="connsiteX71" fmla="*/ 20996 w 128951"/>
                  <a:gd name="connsiteY71" fmla="*/ 44133 h 131857"/>
                  <a:gd name="connsiteX72" fmla="*/ 24446 w 128951"/>
                  <a:gd name="connsiteY72" fmla="*/ 35843 h 131857"/>
                  <a:gd name="connsiteX73" fmla="*/ 18933 w 128951"/>
                  <a:gd name="connsiteY73" fmla="*/ 30409 h 131857"/>
                  <a:gd name="connsiteX74" fmla="*/ 25154 w 128951"/>
                  <a:gd name="connsiteY74" fmla="*/ 25999 h 131857"/>
                  <a:gd name="connsiteX75" fmla="*/ 41046 w 128951"/>
                  <a:gd name="connsiteY75" fmla="*/ 35811 h 131857"/>
                  <a:gd name="connsiteX76" fmla="*/ 40584 w 128951"/>
                  <a:gd name="connsiteY76" fmla="*/ 34725 h 131857"/>
                  <a:gd name="connsiteX77" fmla="*/ 16993 w 128951"/>
                  <a:gd name="connsiteY77" fmla="*/ 22211 h 131857"/>
                  <a:gd name="connsiteX78" fmla="*/ 5720 w 128951"/>
                  <a:gd name="connsiteY78" fmla="*/ 56119 h 131857"/>
                  <a:gd name="connsiteX79" fmla="*/ 8985 w 128951"/>
                  <a:gd name="connsiteY79" fmla="*/ 64068 h 131857"/>
                  <a:gd name="connsiteX80" fmla="*/ 4642 w 128951"/>
                  <a:gd name="connsiteY80" fmla="*/ 66397 h 131857"/>
                  <a:gd name="connsiteX81" fmla="*/ -717 w 128951"/>
                  <a:gd name="connsiteY81" fmla="*/ 49350 h 131857"/>
                  <a:gd name="connsiteX82" fmla="*/ -840 w 128951"/>
                  <a:gd name="connsiteY82" fmla="*/ 31589 h 131857"/>
                  <a:gd name="connsiteX83" fmla="*/ 7414 w 128951"/>
                  <a:gd name="connsiteY83" fmla="*/ 17150 h 131857"/>
                  <a:gd name="connsiteX84" fmla="*/ 21120 w 128951"/>
                  <a:gd name="connsiteY84" fmla="*/ 12617 h 131857"/>
                  <a:gd name="connsiteX85" fmla="*/ 24939 w 128951"/>
                  <a:gd name="connsiteY85" fmla="*/ 12989 h 131857"/>
                  <a:gd name="connsiteX86" fmla="*/ 47791 w 128951"/>
                  <a:gd name="connsiteY86" fmla="*/ 39848 h 131857"/>
                  <a:gd name="connsiteX87" fmla="*/ 39537 w 128951"/>
                  <a:gd name="connsiteY87" fmla="*/ 79158 h 131857"/>
                  <a:gd name="connsiteX88" fmla="*/ 32977 w 128951"/>
                  <a:gd name="connsiteY88" fmla="*/ 81301 h 131857"/>
                  <a:gd name="connsiteX89" fmla="*/ 25277 w 128951"/>
                  <a:gd name="connsiteY89" fmla="*/ 82543 h 131857"/>
                  <a:gd name="connsiteX90" fmla="*/ 16746 w 128951"/>
                  <a:gd name="connsiteY90" fmla="*/ 80245 h 131857"/>
                  <a:gd name="connsiteX91" fmla="*/ 4642 w 128951"/>
                  <a:gd name="connsiteY91" fmla="*/ 66397 h 131857"/>
                  <a:gd name="connsiteX92" fmla="*/ 103074 w 128951"/>
                  <a:gd name="connsiteY92" fmla="*/ 104185 h 131857"/>
                  <a:gd name="connsiteX93" fmla="*/ 52596 w 128951"/>
                  <a:gd name="connsiteY93" fmla="*/ 119618 h 131857"/>
                  <a:gd name="connsiteX94" fmla="*/ 67379 w 128951"/>
                  <a:gd name="connsiteY94" fmla="*/ 124027 h 131857"/>
                  <a:gd name="connsiteX95" fmla="*/ 81361 w 128951"/>
                  <a:gd name="connsiteY95" fmla="*/ 122257 h 131857"/>
                  <a:gd name="connsiteX96" fmla="*/ 94143 w 128951"/>
                  <a:gd name="connsiteY96" fmla="*/ 115581 h 131857"/>
                  <a:gd name="connsiteX97" fmla="*/ 103074 w 128951"/>
                  <a:gd name="connsiteY97" fmla="*/ 104185 h 131857"/>
                  <a:gd name="connsiteX98" fmla="*/ 126327 w 128951"/>
                  <a:gd name="connsiteY98" fmla="*/ 89095 h 131857"/>
                  <a:gd name="connsiteX99" fmla="*/ 124387 w 128951"/>
                  <a:gd name="connsiteY99" fmla="*/ 86517 h 131857"/>
                  <a:gd name="connsiteX100" fmla="*/ 114193 w 128951"/>
                  <a:gd name="connsiteY100" fmla="*/ 97789 h 131857"/>
                  <a:gd name="connsiteX101" fmla="*/ 110497 w 128951"/>
                  <a:gd name="connsiteY101" fmla="*/ 103782 h 131857"/>
                  <a:gd name="connsiteX102" fmla="*/ 104522 w 128951"/>
                  <a:gd name="connsiteY102" fmla="*/ 113904 h 131857"/>
                  <a:gd name="connsiteX103" fmla="*/ 93003 w 128951"/>
                  <a:gd name="connsiteY103" fmla="*/ 124710 h 131857"/>
                  <a:gd name="connsiteX104" fmla="*/ 63529 w 128951"/>
                  <a:gd name="connsiteY104" fmla="*/ 130796 h 131857"/>
                  <a:gd name="connsiteX105" fmla="*/ 48499 w 128951"/>
                  <a:gd name="connsiteY105" fmla="*/ 125610 h 131857"/>
                  <a:gd name="connsiteX106" fmla="*/ 36149 w 128951"/>
                  <a:gd name="connsiteY106" fmla="*/ 121015 h 131857"/>
                  <a:gd name="connsiteX107" fmla="*/ 21458 w 128951"/>
                  <a:gd name="connsiteY107" fmla="*/ 120642 h 131857"/>
                  <a:gd name="connsiteX108" fmla="*/ 17793 w 128951"/>
                  <a:gd name="connsiteY108" fmla="*/ 118034 h 131857"/>
                  <a:gd name="connsiteX109" fmla="*/ 21058 w 128951"/>
                  <a:gd name="connsiteY109" fmla="*/ 113159 h 131857"/>
                  <a:gd name="connsiteX110" fmla="*/ 21058 w 128951"/>
                  <a:gd name="connsiteY110" fmla="*/ 113159 h 131857"/>
                  <a:gd name="connsiteX111" fmla="*/ 23429 w 128951"/>
                  <a:gd name="connsiteY111" fmla="*/ 113376 h 131857"/>
                  <a:gd name="connsiteX112" fmla="*/ 28111 w 128951"/>
                  <a:gd name="connsiteY112" fmla="*/ 113625 h 131857"/>
                  <a:gd name="connsiteX113" fmla="*/ 80191 w 128951"/>
                  <a:gd name="connsiteY113" fmla="*/ 106173 h 131857"/>
                  <a:gd name="connsiteX114" fmla="*/ 109327 w 128951"/>
                  <a:gd name="connsiteY114" fmla="*/ 92355 h 131857"/>
                  <a:gd name="connsiteX115" fmla="*/ 119428 w 128951"/>
                  <a:gd name="connsiteY115" fmla="*/ 83568 h 131857"/>
                  <a:gd name="connsiteX116" fmla="*/ 120784 w 128951"/>
                  <a:gd name="connsiteY116" fmla="*/ 81860 h 131857"/>
                  <a:gd name="connsiteX117" fmla="*/ 119890 w 128951"/>
                  <a:gd name="connsiteY117" fmla="*/ 81394 h 131857"/>
                  <a:gd name="connsiteX118" fmla="*/ 120599 w 128951"/>
                  <a:gd name="connsiteY118" fmla="*/ 78972 h 131857"/>
                  <a:gd name="connsiteX119" fmla="*/ 125373 w 128951"/>
                  <a:gd name="connsiteY119" fmla="*/ 80307 h 131857"/>
                  <a:gd name="connsiteX120" fmla="*/ 127344 w 128951"/>
                  <a:gd name="connsiteY120" fmla="*/ 84561 h 131857"/>
                  <a:gd name="connsiteX121" fmla="*/ 126327 w 128951"/>
                  <a:gd name="connsiteY121" fmla="*/ 89095 h 131857"/>
                  <a:gd name="connsiteX122" fmla="*/ 20534 w 128951"/>
                  <a:gd name="connsiteY122" fmla="*/ 110023 h 131857"/>
                  <a:gd name="connsiteX123" fmla="*/ 14251 w 128951"/>
                  <a:gd name="connsiteY123" fmla="*/ 117102 h 131857"/>
                  <a:gd name="connsiteX124" fmla="*/ 13913 w 128951"/>
                  <a:gd name="connsiteY124" fmla="*/ 120984 h 131857"/>
                  <a:gd name="connsiteX125" fmla="*/ 13173 w 128951"/>
                  <a:gd name="connsiteY125" fmla="*/ 122847 h 131857"/>
                  <a:gd name="connsiteX126" fmla="*/ 13173 w 128951"/>
                  <a:gd name="connsiteY126" fmla="*/ 122847 h 131857"/>
                  <a:gd name="connsiteX127" fmla="*/ 13143 w 128951"/>
                  <a:gd name="connsiteY127" fmla="*/ 122847 h 131857"/>
                  <a:gd name="connsiteX128" fmla="*/ 13050 w 128951"/>
                  <a:gd name="connsiteY128" fmla="*/ 122878 h 131857"/>
                  <a:gd name="connsiteX129" fmla="*/ 11449 w 128951"/>
                  <a:gd name="connsiteY129" fmla="*/ 122847 h 131857"/>
                  <a:gd name="connsiteX130" fmla="*/ 10586 w 128951"/>
                  <a:gd name="connsiteY130" fmla="*/ 121884 h 131857"/>
                  <a:gd name="connsiteX131" fmla="*/ 13943 w 128951"/>
                  <a:gd name="connsiteY131" fmla="*/ 109588 h 131857"/>
                  <a:gd name="connsiteX132" fmla="*/ 18378 w 128951"/>
                  <a:gd name="connsiteY132" fmla="*/ 106576 h 131857"/>
                  <a:gd name="connsiteX133" fmla="*/ 21458 w 128951"/>
                  <a:gd name="connsiteY133" fmla="*/ 106918 h 131857"/>
                  <a:gd name="connsiteX134" fmla="*/ 20534 w 128951"/>
                  <a:gd name="connsiteY134" fmla="*/ 110023 h 131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28951" h="131857">
                    <a:moveTo>
                      <a:pt x="71352" y="25441"/>
                    </a:moveTo>
                    <a:cubicBezTo>
                      <a:pt x="71321" y="30160"/>
                      <a:pt x="72060" y="35159"/>
                      <a:pt x="73231" y="39693"/>
                    </a:cubicBezTo>
                    <a:cubicBezTo>
                      <a:pt x="74647" y="44288"/>
                      <a:pt x="76341" y="48822"/>
                      <a:pt x="79175" y="52734"/>
                    </a:cubicBezTo>
                    <a:cubicBezTo>
                      <a:pt x="81577" y="56088"/>
                      <a:pt x="84441" y="59379"/>
                      <a:pt x="88445" y="60683"/>
                    </a:cubicBezTo>
                    <a:cubicBezTo>
                      <a:pt x="88414" y="60683"/>
                      <a:pt x="88384" y="60683"/>
                      <a:pt x="88384" y="60683"/>
                    </a:cubicBezTo>
                    <a:cubicBezTo>
                      <a:pt x="88384" y="60683"/>
                      <a:pt x="88476" y="60714"/>
                      <a:pt x="88753" y="60807"/>
                    </a:cubicBezTo>
                    <a:cubicBezTo>
                      <a:pt x="89000" y="60869"/>
                      <a:pt x="89092" y="60901"/>
                      <a:pt x="89092" y="60901"/>
                    </a:cubicBezTo>
                    <a:cubicBezTo>
                      <a:pt x="89092" y="60901"/>
                      <a:pt x="89092" y="60901"/>
                      <a:pt x="89061" y="60901"/>
                    </a:cubicBezTo>
                    <a:cubicBezTo>
                      <a:pt x="90016" y="61149"/>
                      <a:pt x="90971" y="61242"/>
                      <a:pt x="91925" y="61242"/>
                    </a:cubicBezTo>
                    <a:cubicBezTo>
                      <a:pt x="93496" y="61242"/>
                      <a:pt x="95098" y="60963"/>
                      <a:pt x="97007" y="60559"/>
                    </a:cubicBezTo>
                    <a:cubicBezTo>
                      <a:pt x="98947" y="60124"/>
                      <a:pt x="100980" y="59721"/>
                      <a:pt x="102736" y="58758"/>
                    </a:cubicBezTo>
                    <a:cubicBezTo>
                      <a:pt x="104892" y="57578"/>
                      <a:pt x="106124" y="54721"/>
                      <a:pt x="106924" y="52517"/>
                    </a:cubicBezTo>
                    <a:cubicBezTo>
                      <a:pt x="107848" y="50002"/>
                      <a:pt x="108310" y="47362"/>
                      <a:pt x="108464" y="44692"/>
                    </a:cubicBezTo>
                    <a:cubicBezTo>
                      <a:pt x="108741" y="39972"/>
                      <a:pt x="108002" y="35346"/>
                      <a:pt x="106616" y="30843"/>
                    </a:cubicBezTo>
                    <a:cubicBezTo>
                      <a:pt x="106647" y="31030"/>
                      <a:pt x="106709" y="31216"/>
                      <a:pt x="106740" y="31433"/>
                    </a:cubicBezTo>
                    <a:cubicBezTo>
                      <a:pt x="109357" y="43326"/>
                      <a:pt x="105785" y="54256"/>
                      <a:pt x="98824" y="55839"/>
                    </a:cubicBezTo>
                    <a:cubicBezTo>
                      <a:pt x="91802" y="57454"/>
                      <a:pt x="84041" y="49132"/>
                      <a:pt x="81454" y="37240"/>
                    </a:cubicBezTo>
                    <a:cubicBezTo>
                      <a:pt x="80746" y="34042"/>
                      <a:pt x="80499" y="30905"/>
                      <a:pt x="80622" y="28018"/>
                    </a:cubicBezTo>
                    <a:cubicBezTo>
                      <a:pt x="82070" y="30129"/>
                      <a:pt x="84318" y="31247"/>
                      <a:pt x="86412" y="30657"/>
                    </a:cubicBezTo>
                    <a:cubicBezTo>
                      <a:pt x="89338" y="29881"/>
                      <a:pt x="90847" y="26155"/>
                      <a:pt x="89862" y="22398"/>
                    </a:cubicBezTo>
                    <a:cubicBezTo>
                      <a:pt x="89000" y="19075"/>
                      <a:pt x="86443" y="16839"/>
                      <a:pt x="83887" y="16870"/>
                    </a:cubicBezTo>
                    <a:cubicBezTo>
                      <a:pt x="85335" y="14759"/>
                      <a:pt x="87182" y="13331"/>
                      <a:pt x="89369" y="12834"/>
                    </a:cubicBezTo>
                    <a:cubicBezTo>
                      <a:pt x="93896" y="11778"/>
                      <a:pt x="98763" y="14914"/>
                      <a:pt x="102335" y="20472"/>
                    </a:cubicBezTo>
                    <a:cubicBezTo>
                      <a:pt x="101442" y="18827"/>
                      <a:pt x="100457" y="17243"/>
                      <a:pt x="99317" y="15722"/>
                    </a:cubicBezTo>
                    <a:cubicBezTo>
                      <a:pt x="96576" y="12027"/>
                      <a:pt x="92911" y="8487"/>
                      <a:pt x="88291" y="7524"/>
                    </a:cubicBezTo>
                    <a:cubicBezTo>
                      <a:pt x="87521" y="7369"/>
                      <a:pt x="86720" y="7276"/>
                      <a:pt x="85920" y="7276"/>
                    </a:cubicBezTo>
                    <a:cubicBezTo>
                      <a:pt x="81854" y="7276"/>
                      <a:pt x="77696" y="9263"/>
                      <a:pt x="75140" y="12337"/>
                    </a:cubicBezTo>
                    <a:cubicBezTo>
                      <a:pt x="72184" y="15939"/>
                      <a:pt x="71352" y="20907"/>
                      <a:pt x="71352" y="25441"/>
                    </a:cubicBezTo>
                    <a:moveTo>
                      <a:pt x="68703" y="39879"/>
                    </a:moveTo>
                    <a:cubicBezTo>
                      <a:pt x="67317" y="34787"/>
                      <a:pt x="65593" y="26838"/>
                      <a:pt x="66024" y="19292"/>
                    </a:cubicBezTo>
                    <a:cubicBezTo>
                      <a:pt x="66609" y="8425"/>
                      <a:pt x="72122" y="2308"/>
                      <a:pt x="78713" y="227"/>
                    </a:cubicBezTo>
                    <a:cubicBezTo>
                      <a:pt x="86844" y="-2350"/>
                      <a:pt x="95436" y="1718"/>
                      <a:pt x="100333" y="8052"/>
                    </a:cubicBezTo>
                    <a:cubicBezTo>
                      <a:pt x="103074" y="11592"/>
                      <a:pt x="105970" y="16684"/>
                      <a:pt x="108064" y="21932"/>
                    </a:cubicBezTo>
                    <a:cubicBezTo>
                      <a:pt x="108865" y="23702"/>
                      <a:pt x="109604" y="25565"/>
                      <a:pt x="110281" y="27583"/>
                    </a:cubicBezTo>
                    <a:cubicBezTo>
                      <a:pt x="112345" y="33607"/>
                      <a:pt x="113238" y="39413"/>
                      <a:pt x="112930" y="44909"/>
                    </a:cubicBezTo>
                    <a:cubicBezTo>
                      <a:pt x="112745" y="48201"/>
                      <a:pt x="112129" y="51275"/>
                      <a:pt x="111113" y="54038"/>
                    </a:cubicBezTo>
                    <a:cubicBezTo>
                      <a:pt x="110004" y="57081"/>
                      <a:pt x="108279" y="60807"/>
                      <a:pt x="104861" y="62670"/>
                    </a:cubicBezTo>
                    <a:cubicBezTo>
                      <a:pt x="102582" y="63912"/>
                      <a:pt x="100179" y="64409"/>
                      <a:pt x="98054" y="64875"/>
                    </a:cubicBezTo>
                    <a:lnTo>
                      <a:pt x="97962" y="64906"/>
                    </a:lnTo>
                    <a:cubicBezTo>
                      <a:pt x="96083" y="65310"/>
                      <a:pt x="94050" y="65682"/>
                      <a:pt x="91956" y="65682"/>
                    </a:cubicBezTo>
                    <a:cubicBezTo>
                      <a:pt x="90663" y="65682"/>
                      <a:pt x="89431" y="65558"/>
                      <a:pt x="88199" y="65248"/>
                    </a:cubicBezTo>
                    <a:cubicBezTo>
                      <a:pt x="88014" y="65217"/>
                      <a:pt x="87829" y="65154"/>
                      <a:pt x="87614" y="65092"/>
                    </a:cubicBezTo>
                    <a:lnTo>
                      <a:pt x="87614" y="65092"/>
                    </a:lnTo>
                    <a:cubicBezTo>
                      <a:pt x="87583" y="65092"/>
                      <a:pt x="87552" y="65092"/>
                      <a:pt x="87521" y="65061"/>
                    </a:cubicBezTo>
                    <a:lnTo>
                      <a:pt x="87521" y="65061"/>
                    </a:lnTo>
                    <a:cubicBezTo>
                      <a:pt x="87429" y="65030"/>
                      <a:pt x="87336" y="64999"/>
                      <a:pt x="87275" y="64968"/>
                    </a:cubicBezTo>
                    <a:lnTo>
                      <a:pt x="87213" y="64937"/>
                    </a:lnTo>
                    <a:lnTo>
                      <a:pt x="87121" y="64906"/>
                    </a:lnTo>
                    <a:cubicBezTo>
                      <a:pt x="81762" y="63167"/>
                      <a:pt x="78282" y="59069"/>
                      <a:pt x="75602" y="55311"/>
                    </a:cubicBezTo>
                    <a:cubicBezTo>
                      <a:pt x="73261" y="52051"/>
                      <a:pt x="71691" y="48573"/>
                      <a:pt x="70459" y="45251"/>
                    </a:cubicBezTo>
                    <a:lnTo>
                      <a:pt x="70428" y="45189"/>
                    </a:lnTo>
                    <a:cubicBezTo>
                      <a:pt x="70428" y="45189"/>
                      <a:pt x="70151" y="44475"/>
                      <a:pt x="69750" y="43202"/>
                    </a:cubicBezTo>
                    <a:cubicBezTo>
                      <a:pt x="69504" y="42425"/>
                      <a:pt x="69258" y="41680"/>
                      <a:pt x="69042" y="40935"/>
                    </a:cubicBezTo>
                    <a:lnTo>
                      <a:pt x="69011" y="40842"/>
                    </a:lnTo>
                    <a:lnTo>
                      <a:pt x="68980" y="40749"/>
                    </a:lnTo>
                    <a:cubicBezTo>
                      <a:pt x="68857" y="40531"/>
                      <a:pt x="68765" y="40190"/>
                      <a:pt x="68703" y="39879"/>
                    </a:cubicBezTo>
                    <a:moveTo>
                      <a:pt x="88784" y="60776"/>
                    </a:moveTo>
                    <a:cubicBezTo>
                      <a:pt x="88876" y="60807"/>
                      <a:pt x="89000" y="60838"/>
                      <a:pt x="89092" y="60869"/>
                    </a:cubicBezTo>
                    <a:cubicBezTo>
                      <a:pt x="89000" y="60838"/>
                      <a:pt x="88599" y="60714"/>
                      <a:pt x="88476" y="60683"/>
                    </a:cubicBezTo>
                    <a:cubicBezTo>
                      <a:pt x="88568" y="60714"/>
                      <a:pt x="88692" y="60745"/>
                      <a:pt x="88784" y="60776"/>
                    </a:cubicBezTo>
                    <a:moveTo>
                      <a:pt x="8985" y="64068"/>
                    </a:moveTo>
                    <a:cubicBezTo>
                      <a:pt x="11880" y="69595"/>
                      <a:pt x="15514" y="73818"/>
                      <a:pt x="19210" y="76022"/>
                    </a:cubicBezTo>
                    <a:cubicBezTo>
                      <a:pt x="21027" y="77109"/>
                      <a:pt x="23029" y="77637"/>
                      <a:pt x="25247" y="77637"/>
                    </a:cubicBezTo>
                    <a:cubicBezTo>
                      <a:pt x="27094" y="77637"/>
                      <a:pt x="29158" y="77295"/>
                      <a:pt x="31591" y="76581"/>
                    </a:cubicBezTo>
                    <a:lnTo>
                      <a:pt x="31714" y="76550"/>
                    </a:lnTo>
                    <a:cubicBezTo>
                      <a:pt x="32761" y="76271"/>
                      <a:pt x="35903" y="75370"/>
                      <a:pt x="37597" y="74625"/>
                    </a:cubicBezTo>
                    <a:cubicBezTo>
                      <a:pt x="40707" y="73290"/>
                      <a:pt x="43325" y="68850"/>
                      <a:pt x="44557" y="62764"/>
                    </a:cubicBezTo>
                    <a:cubicBezTo>
                      <a:pt x="45019" y="60528"/>
                      <a:pt x="45235" y="58168"/>
                      <a:pt x="45296" y="55808"/>
                    </a:cubicBezTo>
                    <a:cubicBezTo>
                      <a:pt x="44496" y="63229"/>
                      <a:pt x="40954" y="69005"/>
                      <a:pt x="35595" y="70247"/>
                    </a:cubicBezTo>
                    <a:cubicBezTo>
                      <a:pt x="27803" y="72110"/>
                      <a:pt x="19118" y="63695"/>
                      <a:pt x="16223" y="51492"/>
                    </a:cubicBezTo>
                    <a:cubicBezTo>
                      <a:pt x="15453" y="48201"/>
                      <a:pt x="15175" y="44971"/>
                      <a:pt x="15329" y="41960"/>
                    </a:cubicBezTo>
                    <a:cubicBezTo>
                      <a:pt x="16839" y="43792"/>
                      <a:pt x="18994" y="44723"/>
                      <a:pt x="20996" y="44133"/>
                    </a:cubicBezTo>
                    <a:cubicBezTo>
                      <a:pt x="23953" y="43326"/>
                      <a:pt x="25493" y="39569"/>
                      <a:pt x="24446" y="35843"/>
                    </a:cubicBezTo>
                    <a:cubicBezTo>
                      <a:pt x="23583" y="32831"/>
                      <a:pt x="21335" y="30719"/>
                      <a:pt x="18933" y="30409"/>
                    </a:cubicBezTo>
                    <a:cubicBezTo>
                      <a:pt x="20534" y="28142"/>
                      <a:pt x="22659" y="26589"/>
                      <a:pt x="25154" y="25999"/>
                    </a:cubicBezTo>
                    <a:cubicBezTo>
                      <a:pt x="30852" y="24633"/>
                      <a:pt x="36981" y="28763"/>
                      <a:pt x="41046" y="35811"/>
                    </a:cubicBezTo>
                    <a:cubicBezTo>
                      <a:pt x="40892" y="35439"/>
                      <a:pt x="40738" y="35066"/>
                      <a:pt x="40584" y="34725"/>
                    </a:cubicBezTo>
                    <a:cubicBezTo>
                      <a:pt x="36673" y="26869"/>
                      <a:pt x="29897" y="18734"/>
                      <a:pt x="16993" y="22211"/>
                    </a:cubicBezTo>
                    <a:cubicBezTo>
                      <a:pt x="23" y="26807"/>
                      <a:pt x="3872" y="49194"/>
                      <a:pt x="5720" y="56119"/>
                    </a:cubicBezTo>
                    <a:cubicBezTo>
                      <a:pt x="6583" y="58913"/>
                      <a:pt x="7661" y="61553"/>
                      <a:pt x="8985" y="64068"/>
                    </a:cubicBezTo>
                    <a:moveTo>
                      <a:pt x="4642" y="66397"/>
                    </a:moveTo>
                    <a:cubicBezTo>
                      <a:pt x="1809" y="61025"/>
                      <a:pt x="146" y="55373"/>
                      <a:pt x="-717" y="49350"/>
                    </a:cubicBezTo>
                    <a:cubicBezTo>
                      <a:pt x="-1548" y="43512"/>
                      <a:pt x="-1887" y="37426"/>
                      <a:pt x="-840" y="31589"/>
                    </a:cubicBezTo>
                    <a:cubicBezTo>
                      <a:pt x="177" y="25875"/>
                      <a:pt x="2764" y="20566"/>
                      <a:pt x="7414" y="17150"/>
                    </a:cubicBezTo>
                    <a:cubicBezTo>
                      <a:pt x="11233" y="14324"/>
                      <a:pt x="16253" y="12617"/>
                      <a:pt x="21120" y="12617"/>
                    </a:cubicBezTo>
                    <a:cubicBezTo>
                      <a:pt x="22413" y="12617"/>
                      <a:pt x="23707" y="12741"/>
                      <a:pt x="24939" y="12989"/>
                    </a:cubicBezTo>
                    <a:cubicBezTo>
                      <a:pt x="37196" y="15535"/>
                      <a:pt x="42925" y="25627"/>
                      <a:pt x="47791" y="39848"/>
                    </a:cubicBezTo>
                    <a:cubicBezTo>
                      <a:pt x="53119" y="55436"/>
                      <a:pt x="49423" y="74873"/>
                      <a:pt x="39537" y="79158"/>
                    </a:cubicBezTo>
                    <a:cubicBezTo>
                      <a:pt x="37104" y="80214"/>
                      <a:pt x="32977" y="81301"/>
                      <a:pt x="32977" y="81301"/>
                    </a:cubicBezTo>
                    <a:cubicBezTo>
                      <a:pt x="30390" y="82046"/>
                      <a:pt x="27834" y="82543"/>
                      <a:pt x="25277" y="82543"/>
                    </a:cubicBezTo>
                    <a:cubicBezTo>
                      <a:pt x="22382" y="82543"/>
                      <a:pt x="19518" y="81891"/>
                      <a:pt x="16746" y="80245"/>
                    </a:cubicBezTo>
                    <a:cubicBezTo>
                      <a:pt x="11541" y="77202"/>
                      <a:pt x="7445" y="71737"/>
                      <a:pt x="4642" y="66397"/>
                    </a:cubicBezTo>
                    <a:moveTo>
                      <a:pt x="103074" y="104185"/>
                    </a:moveTo>
                    <a:cubicBezTo>
                      <a:pt x="87583" y="112600"/>
                      <a:pt x="69966" y="117227"/>
                      <a:pt x="52596" y="119618"/>
                    </a:cubicBezTo>
                    <a:cubicBezTo>
                      <a:pt x="57308" y="121853"/>
                      <a:pt x="62143" y="123623"/>
                      <a:pt x="67379" y="124027"/>
                    </a:cubicBezTo>
                    <a:cubicBezTo>
                      <a:pt x="72122" y="124399"/>
                      <a:pt x="76834" y="123654"/>
                      <a:pt x="81361" y="122257"/>
                    </a:cubicBezTo>
                    <a:cubicBezTo>
                      <a:pt x="85981" y="120829"/>
                      <a:pt x="90416" y="118717"/>
                      <a:pt x="94143" y="115581"/>
                    </a:cubicBezTo>
                    <a:cubicBezTo>
                      <a:pt x="97900" y="112445"/>
                      <a:pt x="100703" y="108439"/>
                      <a:pt x="103074" y="104185"/>
                    </a:cubicBezTo>
                    <a:moveTo>
                      <a:pt x="126327" y="89095"/>
                    </a:moveTo>
                    <a:cubicBezTo>
                      <a:pt x="125342" y="89281"/>
                      <a:pt x="124941" y="88008"/>
                      <a:pt x="124387" y="86517"/>
                    </a:cubicBezTo>
                    <a:cubicBezTo>
                      <a:pt x="121338" y="90492"/>
                      <a:pt x="115055" y="96702"/>
                      <a:pt x="114193" y="97789"/>
                    </a:cubicBezTo>
                    <a:cubicBezTo>
                      <a:pt x="112776" y="99652"/>
                      <a:pt x="111606" y="101701"/>
                      <a:pt x="110497" y="103782"/>
                    </a:cubicBezTo>
                    <a:cubicBezTo>
                      <a:pt x="108618" y="107228"/>
                      <a:pt x="106801" y="110706"/>
                      <a:pt x="104522" y="113904"/>
                    </a:cubicBezTo>
                    <a:cubicBezTo>
                      <a:pt x="101442" y="118251"/>
                      <a:pt x="97531" y="121946"/>
                      <a:pt x="93003" y="124710"/>
                    </a:cubicBezTo>
                    <a:cubicBezTo>
                      <a:pt x="84380" y="129958"/>
                      <a:pt x="73508" y="132442"/>
                      <a:pt x="63529" y="130796"/>
                    </a:cubicBezTo>
                    <a:cubicBezTo>
                      <a:pt x="58263" y="129926"/>
                      <a:pt x="53273" y="127939"/>
                      <a:pt x="48499" y="125610"/>
                    </a:cubicBezTo>
                    <a:cubicBezTo>
                      <a:pt x="44619" y="123716"/>
                      <a:pt x="40553" y="121232"/>
                      <a:pt x="36149" y="121015"/>
                    </a:cubicBezTo>
                    <a:cubicBezTo>
                      <a:pt x="31283" y="121170"/>
                      <a:pt x="26294" y="121232"/>
                      <a:pt x="21458" y="120642"/>
                    </a:cubicBezTo>
                    <a:cubicBezTo>
                      <a:pt x="19795" y="120456"/>
                      <a:pt x="18348" y="119804"/>
                      <a:pt x="17793" y="118034"/>
                    </a:cubicBezTo>
                    <a:cubicBezTo>
                      <a:pt x="17054" y="115705"/>
                      <a:pt x="18656" y="113314"/>
                      <a:pt x="21058" y="113159"/>
                    </a:cubicBezTo>
                    <a:lnTo>
                      <a:pt x="21058" y="113159"/>
                    </a:lnTo>
                    <a:cubicBezTo>
                      <a:pt x="21859" y="113159"/>
                      <a:pt x="22629" y="113314"/>
                      <a:pt x="23429" y="113376"/>
                    </a:cubicBezTo>
                    <a:cubicBezTo>
                      <a:pt x="25000" y="113470"/>
                      <a:pt x="26540" y="113594"/>
                      <a:pt x="28111" y="113625"/>
                    </a:cubicBezTo>
                    <a:cubicBezTo>
                      <a:pt x="45666" y="114184"/>
                      <a:pt x="63437" y="111358"/>
                      <a:pt x="80191" y="106173"/>
                    </a:cubicBezTo>
                    <a:cubicBezTo>
                      <a:pt x="90478" y="102974"/>
                      <a:pt x="100487" y="98596"/>
                      <a:pt x="109327" y="92355"/>
                    </a:cubicBezTo>
                    <a:cubicBezTo>
                      <a:pt x="112961" y="89778"/>
                      <a:pt x="116441" y="86921"/>
                      <a:pt x="119428" y="83568"/>
                    </a:cubicBezTo>
                    <a:cubicBezTo>
                      <a:pt x="119860" y="83071"/>
                      <a:pt x="120291" y="82419"/>
                      <a:pt x="120784" y="81860"/>
                    </a:cubicBezTo>
                    <a:cubicBezTo>
                      <a:pt x="120445" y="81674"/>
                      <a:pt x="120137" y="81487"/>
                      <a:pt x="119890" y="81394"/>
                    </a:cubicBezTo>
                    <a:cubicBezTo>
                      <a:pt x="119028" y="81084"/>
                      <a:pt x="118905" y="79407"/>
                      <a:pt x="120599" y="78972"/>
                    </a:cubicBezTo>
                    <a:cubicBezTo>
                      <a:pt x="122293" y="78506"/>
                      <a:pt x="124572" y="79407"/>
                      <a:pt x="125373" y="80307"/>
                    </a:cubicBezTo>
                    <a:cubicBezTo>
                      <a:pt x="126173" y="81208"/>
                      <a:pt x="127097" y="82729"/>
                      <a:pt x="127344" y="84561"/>
                    </a:cubicBezTo>
                    <a:cubicBezTo>
                      <a:pt x="127621" y="86455"/>
                      <a:pt x="127436" y="88846"/>
                      <a:pt x="126327" y="89095"/>
                    </a:cubicBezTo>
                    <a:moveTo>
                      <a:pt x="20534" y="110023"/>
                    </a:moveTo>
                    <a:cubicBezTo>
                      <a:pt x="16007" y="113159"/>
                      <a:pt x="14898" y="115612"/>
                      <a:pt x="14251" y="117102"/>
                    </a:cubicBezTo>
                    <a:cubicBezTo>
                      <a:pt x="13605" y="118593"/>
                      <a:pt x="13697" y="120208"/>
                      <a:pt x="13913" y="120984"/>
                    </a:cubicBezTo>
                    <a:cubicBezTo>
                      <a:pt x="14128" y="121760"/>
                      <a:pt x="13882" y="122536"/>
                      <a:pt x="13173" y="122847"/>
                    </a:cubicBezTo>
                    <a:lnTo>
                      <a:pt x="13173" y="122847"/>
                    </a:lnTo>
                    <a:lnTo>
                      <a:pt x="13143" y="122847"/>
                    </a:lnTo>
                    <a:cubicBezTo>
                      <a:pt x="13112" y="122878"/>
                      <a:pt x="13081" y="122878"/>
                      <a:pt x="13050" y="122878"/>
                    </a:cubicBezTo>
                    <a:cubicBezTo>
                      <a:pt x="12342" y="123157"/>
                      <a:pt x="11757" y="123033"/>
                      <a:pt x="11449" y="122847"/>
                    </a:cubicBezTo>
                    <a:cubicBezTo>
                      <a:pt x="11048" y="122661"/>
                      <a:pt x="10740" y="122319"/>
                      <a:pt x="10586" y="121884"/>
                    </a:cubicBezTo>
                    <a:cubicBezTo>
                      <a:pt x="9293" y="118903"/>
                      <a:pt x="10617" y="112600"/>
                      <a:pt x="13943" y="109588"/>
                    </a:cubicBezTo>
                    <a:cubicBezTo>
                      <a:pt x="15145" y="108439"/>
                      <a:pt x="16931" y="107166"/>
                      <a:pt x="18378" y="106576"/>
                    </a:cubicBezTo>
                    <a:cubicBezTo>
                      <a:pt x="18933" y="106328"/>
                      <a:pt x="20627" y="105676"/>
                      <a:pt x="21458" y="106918"/>
                    </a:cubicBezTo>
                    <a:cubicBezTo>
                      <a:pt x="22321" y="108222"/>
                      <a:pt x="21335" y="109464"/>
                      <a:pt x="20534" y="110023"/>
                    </a:cubicBezTo>
                  </a:path>
                </a:pathLst>
              </a:custGeom>
              <a:solidFill>
                <a:srgbClr val="000000"/>
              </a:solidFill>
              <a:ln w="306"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C19FA81F-067B-D701-08A2-F0BB22DB2324}"/>
                  </a:ext>
                </a:extLst>
              </p:cNvPr>
              <p:cNvSpPr/>
              <p:nvPr/>
            </p:nvSpPr>
            <p:spPr>
              <a:xfrm>
                <a:off x="4242216" y="3142732"/>
                <a:ext cx="1312665" cy="33007"/>
              </a:xfrm>
              <a:custGeom>
                <a:avLst/>
                <a:gdLst>
                  <a:gd name="connsiteX0" fmla="*/ 9551 w 1312665"/>
                  <a:gd name="connsiteY0" fmla="*/ -1449 h 33007"/>
                  <a:gd name="connsiteX1" fmla="*/ -2492 w 1312665"/>
                  <a:gd name="connsiteY1" fmla="*/ 31558 h 33007"/>
                  <a:gd name="connsiteX2" fmla="*/ 1298101 w 1312665"/>
                  <a:gd name="connsiteY2" fmla="*/ 31558 h 33007"/>
                  <a:gd name="connsiteX3" fmla="*/ 1310174 w 1312665"/>
                  <a:gd name="connsiteY3" fmla="*/ -1449 h 33007"/>
                </a:gdLst>
                <a:ahLst/>
                <a:cxnLst>
                  <a:cxn ang="0">
                    <a:pos x="connsiteX0" y="connsiteY0"/>
                  </a:cxn>
                  <a:cxn ang="0">
                    <a:pos x="connsiteX1" y="connsiteY1"/>
                  </a:cxn>
                  <a:cxn ang="0">
                    <a:pos x="connsiteX2" y="connsiteY2"/>
                  </a:cxn>
                  <a:cxn ang="0">
                    <a:pos x="connsiteX3" y="connsiteY3"/>
                  </a:cxn>
                </a:cxnLst>
                <a:rect l="l" t="t" r="r" b="b"/>
                <a:pathLst>
                  <a:path w="1312665" h="33007">
                    <a:moveTo>
                      <a:pt x="9551" y="-1449"/>
                    </a:moveTo>
                    <a:lnTo>
                      <a:pt x="-2492" y="31558"/>
                    </a:lnTo>
                    <a:lnTo>
                      <a:pt x="1298101" y="31558"/>
                    </a:lnTo>
                    <a:lnTo>
                      <a:pt x="1310174" y="-1449"/>
                    </a:lnTo>
                    <a:close/>
                  </a:path>
                </a:pathLst>
              </a:custGeom>
              <a:solidFill>
                <a:schemeClr val="bg1"/>
              </a:solidFill>
              <a:ln w="306" cap="flat">
                <a:noFill/>
                <a:prstDash val="solid"/>
                <a:miter/>
              </a:ln>
            </p:spPr>
            <p:txBody>
              <a:bodyPr rtlCol="0" anchor="ctr"/>
              <a:lstStyle/>
              <a:p>
                <a:endParaRPr lang="en-US"/>
              </a:p>
            </p:txBody>
          </p:sp>
        </p:grpSp>
      </p:grpSp>
      <p:grpSp>
        <p:nvGrpSpPr>
          <p:cNvPr id="43" name="Group 42">
            <a:extLst>
              <a:ext uri="{FF2B5EF4-FFF2-40B4-BE49-F238E27FC236}">
                <a16:creationId xmlns:a16="http://schemas.microsoft.com/office/drawing/2014/main" id="{2EACBA13-BFE6-524E-2CC4-9C586285E022}"/>
              </a:ext>
            </a:extLst>
          </p:cNvPr>
          <p:cNvGrpSpPr/>
          <p:nvPr/>
        </p:nvGrpSpPr>
        <p:grpSpPr>
          <a:xfrm>
            <a:off x="-10766947" y="4001393"/>
            <a:ext cx="4895381" cy="1194400"/>
            <a:chOff x="631380" y="4001393"/>
            <a:chExt cx="4895381" cy="1194400"/>
          </a:xfrm>
        </p:grpSpPr>
        <p:grpSp>
          <p:nvGrpSpPr>
            <p:cNvPr id="44" name="Group 43">
              <a:extLst>
                <a:ext uri="{FF2B5EF4-FFF2-40B4-BE49-F238E27FC236}">
                  <a16:creationId xmlns:a16="http://schemas.microsoft.com/office/drawing/2014/main" id="{163530F9-4FE8-81F1-1AAD-021DE7867CEA}"/>
                </a:ext>
              </a:extLst>
            </p:cNvPr>
            <p:cNvGrpSpPr/>
            <p:nvPr/>
          </p:nvGrpSpPr>
          <p:grpSpPr>
            <a:xfrm>
              <a:off x="631380" y="4001393"/>
              <a:ext cx="3495948" cy="1194400"/>
              <a:chOff x="631380" y="4001393"/>
              <a:chExt cx="3495948" cy="1194400"/>
            </a:xfrm>
          </p:grpSpPr>
          <p:sp>
            <p:nvSpPr>
              <p:cNvPr id="48" name="Google Shape;1524;p97">
                <a:extLst>
                  <a:ext uri="{FF2B5EF4-FFF2-40B4-BE49-F238E27FC236}">
                    <a16:creationId xmlns:a16="http://schemas.microsoft.com/office/drawing/2014/main" id="{2B2D2511-759B-1CD2-668D-8DD8E5D1D2B5}"/>
                  </a:ext>
                </a:extLst>
              </p:cNvPr>
              <p:cNvSpPr/>
              <p:nvPr/>
            </p:nvSpPr>
            <p:spPr>
              <a:xfrm>
                <a:off x="1400537" y="4001393"/>
                <a:ext cx="2726791" cy="557200"/>
              </a:xfrm>
              <a:prstGeom prst="roundRect">
                <a:avLst>
                  <a:gd name="adj" fmla="val 0"/>
                </a:avLst>
              </a:prstGeom>
              <a:noFill/>
              <a:ln>
                <a:noFill/>
              </a:ln>
            </p:spPr>
            <p:txBody>
              <a:bodyPr spcFirstLastPara="1" wrap="square" lIns="121900" tIns="121900" rIns="121900" bIns="121900" anchor="ctr" anchorCtr="0">
                <a:noAutofit/>
              </a:bodyPr>
              <a:lstStyle/>
              <a:p>
                <a:pPr algn="r" defTabSz="1219170">
                  <a:buClr>
                    <a:srgbClr val="000000"/>
                  </a:buClr>
                </a:pPr>
                <a:r>
                  <a:rPr lang="en-US" sz="1867" kern="0" dirty="0">
                    <a:solidFill>
                      <a:srgbClr val="792FF6"/>
                    </a:solidFill>
                    <a:latin typeface="Lato Black" panose="020F0A02020204030203" pitchFamily="34" charset="0"/>
                    <a:ea typeface="DM Serif Display"/>
                    <a:cs typeface="DM Serif Display"/>
                    <a:sym typeface="DM Serif Display"/>
                  </a:rPr>
                  <a:t>Voyantic</a:t>
                </a:r>
                <a:endParaRPr sz="1867" kern="0" dirty="0">
                  <a:solidFill>
                    <a:srgbClr val="792FF6"/>
                  </a:solidFill>
                  <a:latin typeface="Lato Black" panose="020F0A02020204030203" pitchFamily="34" charset="0"/>
                  <a:ea typeface="DM Serif Display"/>
                  <a:cs typeface="DM Serif Display"/>
                  <a:sym typeface="DM Serif Display"/>
                </a:endParaRPr>
              </a:p>
            </p:txBody>
          </p:sp>
          <p:sp>
            <p:nvSpPr>
              <p:cNvPr id="49" name="Google Shape;1525;p97">
                <a:extLst>
                  <a:ext uri="{FF2B5EF4-FFF2-40B4-BE49-F238E27FC236}">
                    <a16:creationId xmlns:a16="http://schemas.microsoft.com/office/drawing/2014/main" id="{D8393FEA-D3A8-C252-AE53-DA5E00189102}"/>
                  </a:ext>
                </a:extLst>
              </p:cNvPr>
              <p:cNvSpPr txBox="1"/>
              <p:nvPr/>
            </p:nvSpPr>
            <p:spPr>
              <a:xfrm>
                <a:off x="631380" y="4558593"/>
                <a:ext cx="3495820" cy="637200"/>
              </a:xfrm>
              <a:prstGeom prst="rect">
                <a:avLst/>
              </a:prstGeom>
              <a:noFill/>
              <a:ln>
                <a:noFill/>
              </a:ln>
            </p:spPr>
            <p:txBody>
              <a:bodyPr spcFirstLastPara="1" wrap="square" lIns="121900" tIns="0" rIns="121900" bIns="121900" anchor="t" anchorCtr="0">
                <a:noAutofit/>
              </a:bodyPr>
              <a:lstStyle/>
              <a:p>
                <a:pPr algn="r" defTabSz="1219170">
                  <a:buClr>
                    <a:srgbClr val="000000"/>
                  </a:buClr>
                </a:pPr>
                <a:r>
                  <a:rPr lang="en-US" sz="1200" kern="0" dirty="0">
                    <a:solidFill>
                      <a:schemeClr val="bg1"/>
                    </a:solidFill>
                    <a:latin typeface="Segoe UI" panose="020B0502040204020203" pitchFamily="34" charset="0"/>
                    <a:ea typeface="Open Sans Light"/>
                    <a:cs typeface="Segoe UI" panose="020B0502040204020203" pitchFamily="34" charset="0"/>
                    <a:sym typeface="Open Sans Light"/>
                  </a:rPr>
                  <a:t>A company specializing in measurement and testing solutions for RFID and NFC technologies.</a:t>
                </a:r>
                <a:endParaRPr sz="1200" kern="0" dirty="0">
                  <a:solidFill>
                    <a:schemeClr val="bg1"/>
                  </a:solidFill>
                  <a:latin typeface="Segoe UI" panose="020B0502040204020203" pitchFamily="34" charset="0"/>
                  <a:ea typeface="Open Sans Light"/>
                  <a:cs typeface="Segoe UI" panose="020B0502040204020203" pitchFamily="34" charset="0"/>
                  <a:sym typeface="Open Sans Light"/>
                </a:endParaRPr>
              </a:p>
            </p:txBody>
          </p:sp>
        </p:grpSp>
        <p:grpSp>
          <p:nvGrpSpPr>
            <p:cNvPr id="45" name="Group 44">
              <a:extLst>
                <a:ext uri="{FF2B5EF4-FFF2-40B4-BE49-F238E27FC236}">
                  <a16:creationId xmlns:a16="http://schemas.microsoft.com/office/drawing/2014/main" id="{BA4D7B43-F378-3F81-BB3A-0EFB80382AA2}"/>
                </a:ext>
              </a:extLst>
            </p:cNvPr>
            <p:cNvGrpSpPr/>
            <p:nvPr/>
          </p:nvGrpSpPr>
          <p:grpSpPr>
            <a:xfrm>
              <a:off x="4182994" y="4353529"/>
              <a:ext cx="1343767" cy="428862"/>
              <a:chOff x="4182994" y="4353529"/>
              <a:chExt cx="1343767" cy="428862"/>
            </a:xfrm>
          </p:grpSpPr>
          <p:pic>
            <p:nvPicPr>
              <p:cNvPr id="46" name="Picture 45">
                <a:extLst>
                  <a:ext uri="{FF2B5EF4-FFF2-40B4-BE49-F238E27FC236}">
                    <a16:creationId xmlns:a16="http://schemas.microsoft.com/office/drawing/2014/main" id="{657AE066-568B-C524-030F-72CEDB6D6CE0}"/>
                  </a:ext>
                </a:extLst>
              </p:cNvPr>
              <p:cNvPicPr>
                <a:picLocks noChangeAspect="1"/>
              </p:cNvPicPr>
              <p:nvPr/>
            </p:nvPicPr>
            <p:blipFill>
              <a:blip r:embed="rId6">
                <a:extLst>
                  <a:ext uri="{28A0092B-C50C-407E-A947-70E740481C1C}">
                    <a14:useLocalDpi xmlns:a14="http://schemas.microsoft.com/office/drawing/2010/main" val="0"/>
                  </a:ext>
                </a:extLst>
              </a:blip>
              <a:srcRect r="60113"/>
              <a:stretch/>
            </p:blipFill>
            <p:spPr>
              <a:xfrm>
                <a:off x="4182994" y="4353529"/>
                <a:ext cx="535983" cy="421607"/>
              </a:xfrm>
              <a:prstGeom prst="rect">
                <a:avLst/>
              </a:prstGeom>
            </p:spPr>
          </p:pic>
          <p:pic>
            <p:nvPicPr>
              <p:cNvPr id="47" name="Picture 46">
                <a:extLst>
                  <a:ext uri="{FF2B5EF4-FFF2-40B4-BE49-F238E27FC236}">
                    <a16:creationId xmlns:a16="http://schemas.microsoft.com/office/drawing/2014/main" id="{B2DF284D-0AA6-1D01-A34B-9B3A07A4BD16}"/>
                  </a:ext>
                </a:extLst>
              </p:cNvPr>
              <p:cNvPicPr>
                <a:picLocks noChangeAspect="1"/>
              </p:cNvPicPr>
              <p:nvPr/>
            </p:nvPicPr>
            <p:blipFill>
              <a:blip r:embed="rId6">
                <a:biLevel thresh="25000"/>
                <a:extLst>
                  <a:ext uri="{28A0092B-C50C-407E-A947-70E740481C1C}">
                    <a14:useLocalDpi xmlns:a14="http://schemas.microsoft.com/office/drawing/2010/main" val="0"/>
                  </a:ext>
                </a:extLst>
              </a:blip>
              <a:srcRect l="42842"/>
              <a:stretch/>
            </p:blipFill>
            <p:spPr>
              <a:xfrm>
                <a:off x="4758690" y="4360784"/>
                <a:ext cx="768071" cy="421607"/>
              </a:xfrm>
              <a:prstGeom prst="rect">
                <a:avLst/>
              </a:prstGeom>
            </p:spPr>
          </p:pic>
        </p:grpSp>
      </p:grpSp>
      <p:grpSp>
        <p:nvGrpSpPr>
          <p:cNvPr id="50" name="Group 49">
            <a:extLst>
              <a:ext uri="{FF2B5EF4-FFF2-40B4-BE49-F238E27FC236}">
                <a16:creationId xmlns:a16="http://schemas.microsoft.com/office/drawing/2014/main" id="{42C3F4D3-8FF3-E0AA-EB68-05F4BC20FF68}"/>
              </a:ext>
            </a:extLst>
          </p:cNvPr>
          <p:cNvGrpSpPr/>
          <p:nvPr/>
        </p:nvGrpSpPr>
        <p:grpSpPr>
          <a:xfrm>
            <a:off x="-13040565" y="5364680"/>
            <a:ext cx="5297457" cy="1194400"/>
            <a:chOff x="265472" y="5364680"/>
            <a:chExt cx="5297457" cy="1194400"/>
          </a:xfrm>
        </p:grpSpPr>
        <p:grpSp>
          <p:nvGrpSpPr>
            <p:cNvPr id="51" name="Group 50">
              <a:extLst>
                <a:ext uri="{FF2B5EF4-FFF2-40B4-BE49-F238E27FC236}">
                  <a16:creationId xmlns:a16="http://schemas.microsoft.com/office/drawing/2014/main" id="{475BA3B4-6A9F-E8B6-57B2-EA13E3E3F52F}"/>
                </a:ext>
              </a:extLst>
            </p:cNvPr>
            <p:cNvGrpSpPr/>
            <p:nvPr/>
          </p:nvGrpSpPr>
          <p:grpSpPr>
            <a:xfrm>
              <a:off x="265472" y="5364680"/>
              <a:ext cx="3861856" cy="1194400"/>
              <a:chOff x="265472" y="5364680"/>
              <a:chExt cx="3861856" cy="1194400"/>
            </a:xfrm>
          </p:grpSpPr>
          <p:sp>
            <p:nvSpPr>
              <p:cNvPr id="53" name="Google Shape;1524;p97">
                <a:extLst>
                  <a:ext uri="{FF2B5EF4-FFF2-40B4-BE49-F238E27FC236}">
                    <a16:creationId xmlns:a16="http://schemas.microsoft.com/office/drawing/2014/main" id="{6F3D42DE-A5B9-8953-D29A-C8B36A970EA6}"/>
                  </a:ext>
                </a:extLst>
              </p:cNvPr>
              <p:cNvSpPr/>
              <p:nvPr/>
            </p:nvSpPr>
            <p:spPr>
              <a:xfrm>
                <a:off x="1554866" y="5364680"/>
                <a:ext cx="2572462" cy="557200"/>
              </a:xfrm>
              <a:prstGeom prst="roundRect">
                <a:avLst>
                  <a:gd name="adj" fmla="val 0"/>
                </a:avLst>
              </a:prstGeom>
              <a:noFill/>
              <a:ln>
                <a:noFill/>
              </a:ln>
            </p:spPr>
            <p:txBody>
              <a:bodyPr spcFirstLastPara="1" wrap="square" lIns="121900" tIns="121900" rIns="121900" bIns="121900" anchor="ctr" anchorCtr="0">
                <a:noAutofit/>
              </a:bodyPr>
              <a:lstStyle/>
              <a:p>
                <a:pPr algn="r" defTabSz="1219170">
                  <a:buClr>
                    <a:srgbClr val="000000"/>
                  </a:buClr>
                </a:pPr>
                <a:r>
                  <a:rPr lang="en-US" sz="1867" kern="0" dirty="0">
                    <a:solidFill>
                      <a:srgbClr val="792FF6"/>
                    </a:solidFill>
                    <a:latin typeface="Lato Black" panose="020F0A02020204030203" pitchFamily="34" charset="0"/>
                    <a:ea typeface="DM Serif Display"/>
                    <a:cs typeface="DM Serif Display"/>
                    <a:sym typeface="DM Serif Display"/>
                  </a:rPr>
                  <a:t>Zebra Technologies</a:t>
                </a:r>
                <a:endParaRPr sz="1867" kern="0" dirty="0">
                  <a:solidFill>
                    <a:srgbClr val="792FF6"/>
                  </a:solidFill>
                  <a:latin typeface="Lato Black" panose="020F0A02020204030203" pitchFamily="34" charset="0"/>
                  <a:ea typeface="DM Serif Display"/>
                  <a:cs typeface="DM Serif Display"/>
                  <a:sym typeface="DM Serif Display"/>
                </a:endParaRPr>
              </a:p>
            </p:txBody>
          </p:sp>
          <p:sp>
            <p:nvSpPr>
              <p:cNvPr id="54" name="Google Shape;1525;p97">
                <a:extLst>
                  <a:ext uri="{FF2B5EF4-FFF2-40B4-BE49-F238E27FC236}">
                    <a16:creationId xmlns:a16="http://schemas.microsoft.com/office/drawing/2014/main" id="{D54719F3-8041-F152-9E18-47B3174481A8}"/>
                  </a:ext>
                </a:extLst>
              </p:cNvPr>
              <p:cNvSpPr txBox="1"/>
              <p:nvPr/>
            </p:nvSpPr>
            <p:spPr>
              <a:xfrm>
                <a:off x="265472" y="5921880"/>
                <a:ext cx="3861728" cy="637200"/>
              </a:xfrm>
              <a:prstGeom prst="rect">
                <a:avLst/>
              </a:prstGeom>
              <a:noFill/>
              <a:ln>
                <a:noFill/>
              </a:ln>
            </p:spPr>
            <p:txBody>
              <a:bodyPr spcFirstLastPara="1" wrap="square" lIns="121900" tIns="0" rIns="121900" bIns="121900" anchor="t" anchorCtr="0">
                <a:noAutofit/>
              </a:bodyPr>
              <a:lstStyle/>
              <a:p>
                <a:pPr algn="r" defTabSz="1219170">
                  <a:buClr>
                    <a:srgbClr val="000000"/>
                  </a:buClr>
                </a:pPr>
                <a:r>
                  <a:rPr lang="en-US" sz="1200" kern="0" dirty="0">
                    <a:solidFill>
                      <a:schemeClr val="bg1"/>
                    </a:solidFill>
                    <a:latin typeface="Segoe UI" panose="020B0502040204020203" pitchFamily="34" charset="0"/>
                    <a:ea typeface="Open Sans Light"/>
                    <a:cs typeface="Segoe UI" panose="020B0502040204020203" pitchFamily="34" charset="0"/>
                    <a:sym typeface="Open Sans Light"/>
                  </a:rPr>
                  <a:t>An American corporation providing enterprise asset intelligence solutions, including barcode scanners and RFID technologies.</a:t>
                </a:r>
                <a:endParaRPr sz="1200" kern="0" dirty="0">
                  <a:solidFill>
                    <a:schemeClr val="bg1"/>
                  </a:solidFill>
                  <a:latin typeface="Segoe UI" panose="020B0502040204020203" pitchFamily="34" charset="0"/>
                  <a:ea typeface="Open Sans Light"/>
                  <a:cs typeface="Segoe UI" panose="020B0502040204020203" pitchFamily="34" charset="0"/>
                  <a:sym typeface="Open Sans Light"/>
                </a:endParaRPr>
              </a:p>
            </p:txBody>
          </p:sp>
        </p:grpSp>
        <p:pic>
          <p:nvPicPr>
            <p:cNvPr id="52" name="Graphic 51">
              <a:extLst>
                <a:ext uri="{FF2B5EF4-FFF2-40B4-BE49-F238E27FC236}">
                  <a16:creationId xmlns:a16="http://schemas.microsoft.com/office/drawing/2014/main" id="{5CEA6659-F583-3F7E-481D-86F708A58E5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62392" y="5660406"/>
              <a:ext cx="1400537" cy="458816"/>
            </a:xfrm>
            <a:prstGeom prst="rect">
              <a:avLst/>
            </a:prstGeom>
          </p:spPr>
        </p:pic>
      </p:grpSp>
      <p:grpSp>
        <p:nvGrpSpPr>
          <p:cNvPr id="55" name="Group 54">
            <a:extLst>
              <a:ext uri="{FF2B5EF4-FFF2-40B4-BE49-F238E27FC236}">
                <a16:creationId xmlns:a16="http://schemas.microsoft.com/office/drawing/2014/main" id="{F0FDFBC9-3FDC-7530-0E55-FBFBB2B32A1E}"/>
              </a:ext>
            </a:extLst>
          </p:cNvPr>
          <p:cNvGrpSpPr/>
          <p:nvPr/>
        </p:nvGrpSpPr>
        <p:grpSpPr>
          <a:xfrm>
            <a:off x="16680802" y="2538971"/>
            <a:ext cx="5008849" cy="1194594"/>
            <a:chOff x="6848853" y="2538971"/>
            <a:chExt cx="5008849" cy="1194594"/>
          </a:xfrm>
        </p:grpSpPr>
        <p:grpSp>
          <p:nvGrpSpPr>
            <p:cNvPr id="56" name="Group 55">
              <a:extLst>
                <a:ext uri="{FF2B5EF4-FFF2-40B4-BE49-F238E27FC236}">
                  <a16:creationId xmlns:a16="http://schemas.microsoft.com/office/drawing/2014/main" id="{A2B0696E-04A2-E882-F86E-703BCBC513F5}"/>
                </a:ext>
              </a:extLst>
            </p:cNvPr>
            <p:cNvGrpSpPr/>
            <p:nvPr/>
          </p:nvGrpSpPr>
          <p:grpSpPr>
            <a:xfrm>
              <a:off x="8064999" y="2539156"/>
              <a:ext cx="3792703" cy="1194409"/>
              <a:chOff x="8064999" y="2539156"/>
              <a:chExt cx="3792703" cy="1194409"/>
            </a:xfrm>
          </p:grpSpPr>
          <p:sp>
            <p:nvSpPr>
              <p:cNvPr id="69" name="Google Shape;1528;p97">
                <a:extLst>
                  <a:ext uri="{FF2B5EF4-FFF2-40B4-BE49-F238E27FC236}">
                    <a16:creationId xmlns:a16="http://schemas.microsoft.com/office/drawing/2014/main" id="{D09982D3-D0B5-AF5E-C648-1F8D93C37777}"/>
                  </a:ext>
                </a:extLst>
              </p:cNvPr>
              <p:cNvSpPr/>
              <p:nvPr/>
            </p:nvSpPr>
            <p:spPr>
              <a:xfrm>
                <a:off x="8064999" y="2539156"/>
                <a:ext cx="3023547" cy="557200"/>
              </a:xfrm>
              <a:prstGeom prst="roundRect">
                <a:avLst>
                  <a:gd name="adj" fmla="val 0"/>
                </a:avLst>
              </a:prstGeom>
              <a:noFill/>
              <a:ln>
                <a:noFill/>
              </a:ln>
            </p:spPr>
            <p:txBody>
              <a:bodyPr spcFirstLastPara="1" wrap="square" lIns="121900" tIns="121900" rIns="121900" bIns="121900" anchor="ctr" anchorCtr="0">
                <a:noAutofit/>
              </a:bodyPr>
              <a:lstStyle/>
              <a:p>
                <a:pPr defTabSz="1219170">
                  <a:buClr>
                    <a:srgbClr val="000000"/>
                  </a:buClr>
                </a:pPr>
                <a:r>
                  <a:rPr lang="en-US" sz="1867" kern="0" dirty="0" err="1">
                    <a:solidFill>
                      <a:srgbClr val="792FF6"/>
                    </a:solidFill>
                    <a:latin typeface="Lato Black" panose="020F0A02020204030203" pitchFamily="34" charset="0"/>
                    <a:ea typeface="DM Serif Display"/>
                    <a:cs typeface="DM Serif Display"/>
                    <a:sym typeface="DM Serif Display"/>
                  </a:rPr>
                  <a:t>Arizon</a:t>
                </a:r>
                <a:r>
                  <a:rPr lang="en-US" sz="1867" kern="0" dirty="0">
                    <a:solidFill>
                      <a:srgbClr val="792FF6"/>
                    </a:solidFill>
                    <a:latin typeface="Lato Black" panose="020F0A02020204030203" pitchFamily="34" charset="0"/>
                    <a:ea typeface="DM Serif Display"/>
                    <a:cs typeface="DM Serif Display"/>
                    <a:sym typeface="DM Serif Display"/>
                  </a:rPr>
                  <a:t> RFID Technology</a:t>
                </a:r>
                <a:endParaRPr sz="1867" kern="0" dirty="0">
                  <a:solidFill>
                    <a:srgbClr val="792FF6"/>
                  </a:solidFill>
                  <a:latin typeface="Lato Black" panose="020F0A02020204030203" pitchFamily="34" charset="0"/>
                  <a:ea typeface="DM Serif Display"/>
                  <a:cs typeface="DM Serif Display"/>
                  <a:sym typeface="DM Serif Display"/>
                </a:endParaRPr>
              </a:p>
            </p:txBody>
          </p:sp>
          <p:sp>
            <p:nvSpPr>
              <p:cNvPr id="70" name="Google Shape;1529;p97">
                <a:extLst>
                  <a:ext uri="{FF2B5EF4-FFF2-40B4-BE49-F238E27FC236}">
                    <a16:creationId xmlns:a16="http://schemas.microsoft.com/office/drawing/2014/main" id="{A551E0B2-A944-363D-8985-8EF9FA3E0DC4}"/>
                  </a:ext>
                </a:extLst>
              </p:cNvPr>
              <p:cNvSpPr txBox="1"/>
              <p:nvPr/>
            </p:nvSpPr>
            <p:spPr>
              <a:xfrm>
                <a:off x="8064999" y="3096365"/>
                <a:ext cx="3792703" cy="637200"/>
              </a:xfrm>
              <a:prstGeom prst="rect">
                <a:avLst/>
              </a:prstGeom>
              <a:noFill/>
              <a:ln>
                <a:noFill/>
              </a:ln>
            </p:spPr>
            <p:txBody>
              <a:bodyPr spcFirstLastPara="1" wrap="square" lIns="121900" tIns="0" rIns="121900" bIns="121900" anchor="t" anchorCtr="0">
                <a:noAutofit/>
              </a:bodyPr>
              <a:lstStyle/>
              <a:p>
                <a:pPr defTabSz="1219170">
                  <a:buClr>
                    <a:srgbClr val="000000"/>
                  </a:buClr>
                </a:pPr>
                <a:r>
                  <a:rPr lang="en-US" sz="1200" kern="0" dirty="0">
                    <a:solidFill>
                      <a:schemeClr val="bg1"/>
                    </a:solidFill>
                    <a:latin typeface="Segoe UI" panose="020B0502040204020203" pitchFamily="34" charset="0"/>
                    <a:ea typeface="Open Sans Light"/>
                    <a:cs typeface="Segoe UI" panose="020B0502040204020203" pitchFamily="34" charset="0"/>
                    <a:sym typeface="Open Sans Light"/>
                  </a:rPr>
                  <a:t>A Chinese company focusing on the development and production of RFID tags and related technologies.</a:t>
                </a:r>
                <a:endParaRPr sz="1200" kern="0" dirty="0">
                  <a:solidFill>
                    <a:schemeClr val="bg1"/>
                  </a:solidFill>
                  <a:latin typeface="Segoe UI" panose="020B0502040204020203" pitchFamily="34" charset="0"/>
                  <a:ea typeface="Open Sans Light"/>
                  <a:cs typeface="Segoe UI" panose="020B0502040204020203" pitchFamily="34" charset="0"/>
                  <a:sym typeface="Open Sans Light"/>
                </a:endParaRPr>
              </a:p>
            </p:txBody>
          </p:sp>
        </p:grpSp>
        <p:grpSp>
          <p:nvGrpSpPr>
            <p:cNvPr id="57" name="Graphic 168">
              <a:extLst>
                <a:ext uri="{FF2B5EF4-FFF2-40B4-BE49-F238E27FC236}">
                  <a16:creationId xmlns:a16="http://schemas.microsoft.com/office/drawing/2014/main" id="{85611414-1308-2A68-B38A-CABF6A4A7E3E}"/>
                </a:ext>
              </a:extLst>
            </p:cNvPr>
            <p:cNvGrpSpPr/>
            <p:nvPr/>
          </p:nvGrpSpPr>
          <p:grpSpPr>
            <a:xfrm>
              <a:off x="6848853" y="2538971"/>
              <a:ext cx="952945" cy="814227"/>
              <a:chOff x="5311343" y="2757487"/>
              <a:chExt cx="1566658" cy="1338604"/>
            </a:xfrm>
          </p:grpSpPr>
          <p:grpSp>
            <p:nvGrpSpPr>
              <p:cNvPr id="58" name="Graphic 168">
                <a:extLst>
                  <a:ext uri="{FF2B5EF4-FFF2-40B4-BE49-F238E27FC236}">
                    <a16:creationId xmlns:a16="http://schemas.microsoft.com/office/drawing/2014/main" id="{3987470A-FE75-720B-559A-1E37B717D8C8}"/>
                  </a:ext>
                </a:extLst>
              </p:cNvPr>
              <p:cNvGrpSpPr/>
              <p:nvPr/>
            </p:nvGrpSpPr>
            <p:grpSpPr>
              <a:xfrm>
                <a:off x="5553075" y="2757487"/>
                <a:ext cx="1103946" cy="933450"/>
                <a:chOff x="5553075" y="2757487"/>
                <a:chExt cx="1103946" cy="933450"/>
              </a:xfrm>
              <a:solidFill>
                <a:srgbClr val="CF1126"/>
              </a:solidFill>
            </p:grpSpPr>
            <p:sp>
              <p:nvSpPr>
                <p:cNvPr id="66" name="Freeform: Shape 65">
                  <a:extLst>
                    <a:ext uri="{FF2B5EF4-FFF2-40B4-BE49-F238E27FC236}">
                      <a16:creationId xmlns:a16="http://schemas.microsoft.com/office/drawing/2014/main" id="{770611E9-7D32-9DFD-0059-16A1FD368E10}"/>
                    </a:ext>
                  </a:extLst>
                </p:cNvPr>
                <p:cNvSpPr/>
                <p:nvPr/>
              </p:nvSpPr>
              <p:spPr>
                <a:xfrm>
                  <a:off x="6075550" y="2757487"/>
                  <a:ext cx="581471" cy="933450"/>
                </a:xfrm>
                <a:custGeom>
                  <a:avLst/>
                  <a:gdLst>
                    <a:gd name="connsiteX0" fmla="*/ 237619 w 581471"/>
                    <a:gd name="connsiteY0" fmla="*/ 495300 h 933450"/>
                    <a:gd name="connsiteX1" fmla="*/ 35689 w 581471"/>
                    <a:gd name="connsiteY1" fmla="*/ 0 h 933450"/>
                    <a:gd name="connsiteX2" fmla="*/ 61407 w 581471"/>
                    <a:gd name="connsiteY2" fmla="*/ 639128 h 933450"/>
                    <a:gd name="connsiteX3" fmla="*/ 239524 w 581471"/>
                    <a:gd name="connsiteY3" fmla="*/ 933450 h 933450"/>
                    <a:gd name="connsiteX4" fmla="*/ 581472 w 581471"/>
                    <a:gd name="connsiteY4" fmla="*/ 933450 h 933450"/>
                    <a:gd name="connsiteX5" fmla="*/ 237619 w 581471"/>
                    <a:gd name="connsiteY5" fmla="*/ 495300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471" h="933450">
                      <a:moveTo>
                        <a:pt x="237619" y="495300"/>
                      </a:moveTo>
                      <a:cubicBezTo>
                        <a:pt x="150942" y="341948"/>
                        <a:pt x="78552" y="169545"/>
                        <a:pt x="35689" y="0"/>
                      </a:cubicBezTo>
                      <a:cubicBezTo>
                        <a:pt x="-17651" y="205740"/>
                        <a:pt x="-12888" y="433388"/>
                        <a:pt x="61407" y="639128"/>
                      </a:cubicBezTo>
                      <a:cubicBezTo>
                        <a:pt x="104269" y="757238"/>
                        <a:pt x="166182" y="856298"/>
                        <a:pt x="239524" y="933450"/>
                      </a:cubicBezTo>
                      <a:lnTo>
                        <a:pt x="581472" y="933450"/>
                      </a:lnTo>
                      <a:cubicBezTo>
                        <a:pt x="581472" y="933450"/>
                        <a:pt x="378589" y="743903"/>
                        <a:pt x="237619" y="495300"/>
                      </a:cubicBezTo>
                      <a:close/>
                    </a:path>
                  </a:pathLst>
                </a:custGeom>
                <a:solidFill>
                  <a:srgbClr val="CF1126"/>
                </a:solid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D8A70DC1-36B8-F984-066C-94380C9F6887}"/>
                    </a:ext>
                  </a:extLst>
                </p:cNvPr>
                <p:cNvSpPr/>
                <p:nvPr/>
              </p:nvSpPr>
              <p:spPr>
                <a:xfrm>
                  <a:off x="5553075" y="3068002"/>
                  <a:ext cx="361950" cy="622935"/>
                </a:xfrm>
                <a:custGeom>
                  <a:avLst/>
                  <a:gdLst>
                    <a:gd name="connsiteX0" fmla="*/ 361950 w 361950"/>
                    <a:gd name="connsiteY0" fmla="*/ 0 h 622935"/>
                    <a:gd name="connsiteX1" fmla="*/ 0 w 361950"/>
                    <a:gd name="connsiteY1" fmla="*/ 622935 h 622935"/>
                    <a:gd name="connsiteX2" fmla="*/ 215265 w 361950"/>
                    <a:gd name="connsiteY2" fmla="*/ 622935 h 622935"/>
                    <a:gd name="connsiteX3" fmla="*/ 361950 w 361950"/>
                    <a:gd name="connsiteY3" fmla="*/ 0 h 622935"/>
                  </a:gdLst>
                  <a:ahLst/>
                  <a:cxnLst>
                    <a:cxn ang="0">
                      <a:pos x="connsiteX0" y="connsiteY0"/>
                    </a:cxn>
                    <a:cxn ang="0">
                      <a:pos x="connsiteX1" y="connsiteY1"/>
                    </a:cxn>
                    <a:cxn ang="0">
                      <a:pos x="connsiteX2" y="connsiteY2"/>
                    </a:cxn>
                    <a:cxn ang="0">
                      <a:pos x="connsiteX3" y="connsiteY3"/>
                    </a:cxn>
                  </a:cxnLst>
                  <a:rect l="l" t="t" r="r" b="b"/>
                  <a:pathLst>
                    <a:path w="361950" h="622935">
                      <a:moveTo>
                        <a:pt x="361950" y="0"/>
                      </a:moveTo>
                      <a:lnTo>
                        <a:pt x="0" y="622935"/>
                      </a:lnTo>
                      <a:lnTo>
                        <a:pt x="215265" y="622935"/>
                      </a:lnTo>
                      <a:cubicBezTo>
                        <a:pt x="217170" y="403860"/>
                        <a:pt x="270510" y="189548"/>
                        <a:pt x="361950" y="0"/>
                      </a:cubicBezTo>
                      <a:close/>
                    </a:path>
                  </a:pathLst>
                </a:custGeom>
                <a:solidFill>
                  <a:srgbClr val="CF1126"/>
                </a:solid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0BB42AAB-D406-D6C4-3F87-A598C181B2D2}"/>
                    </a:ext>
                  </a:extLst>
                </p:cNvPr>
                <p:cNvSpPr/>
                <p:nvPr/>
              </p:nvSpPr>
              <p:spPr>
                <a:xfrm>
                  <a:off x="5886568" y="2827020"/>
                  <a:ext cx="224671" cy="863917"/>
                </a:xfrm>
                <a:custGeom>
                  <a:avLst/>
                  <a:gdLst>
                    <a:gd name="connsiteX0" fmla="*/ 175141 w 224671"/>
                    <a:gd name="connsiteY0" fmla="*/ 753428 h 863917"/>
                    <a:gd name="connsiteX1" fmla="*/ 174189 w 224671"/>
                    <a:gd name="connsiteY1" fmla="*/ 0 h 863917"/>
                    <a:gd name="connsiteX2" fmla="*/ 9406 w 224671"/>
                    <a:gd name="connsiteY2" fmla="*/ 790575 h 863917"/>
                    <a:gd name="connsiteX3" fmla="*/ 20836 w 224671"/>
                    <a:gd name="connsiteY3" fmla="*/ 863918 h 863917"/>
                    <a:gd name="connsiteX4" fmla="*/ 224671 w 224671"/>
                    <a:gd name="connsiteY4" fmla="*/ 863918 h 863917"/>
                    <a:gd name="connsiteX5" fmla="*/ 175141 w 224671"/>
                    <a:gd name="connsiteY5" fmla="*/ 753428 h 863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4671" h="863917">
                      <a:moveTo>
                        <a:pt x="175141" y="753428"/>
                      </a:moveTo>
                      <a:cubicBezTo>
                        <a:pt x="84654" y="510540"/>
                        <a:pt x="90369" y="240030"/>
                        <a:pt x="174189" y="0"/>
                      </a:cubicBezTo>
                      <a:cubicBezTo>
                        <a:pt x="39886" y="231457"/>
                        <a:pt x="-25836" y="512445"/>
                        <a:pt x="9406" y="790575"/>
                      </a:cubicBezTo>
                      <a:cubicBezTo>
                        <a:pt x="12264" y="815340"/>
                        <a:pt x="16074" y="840105"/>
                        <a:pt x="20836" y="863918"/>
                      </a:cubicBezTo>
                      <a:lnTo>
                        <a:pt x="224671" y="863918"/>
                      </a:lnTo>
                      <a:cubicBezTo>
                        <a:pt x="206574" y="828675"/>
                        <a:pt x="189429" y="792480"/>
                        <a:pt x="175141" y="753428"/>
                      </a:cubicBezTo>
                      <a:close/>
                    </a:path>
                  </a:pathLst>
                </a:custGeom>
                <a:solidFill>
                  <a:srgbClr val="CF1126"/>
                </a:solidFill>
                <a:ln w="9525" cap="flat">
                  <a:noFill/>
                  <a:prstDash val="solid"/>
                  <a:miter/>
                </a:ln>
              </p:spPr>
              <p:txBody>
                <a:bodyPr rtlCol="0" anchor="ctr"/>
                <a:lstStyle/>
                <a:p>
                  <a:endParaRPr lang="en-US"/>
                </a:p>
              </p:txBody>
            </p:sp>
          </p:grpSp>
          <p:grpSp>
            <p:nvGrpSpPr>
              <p:cNvPr id="59" name="Graphic 168">
                <a:extLst>
                  <a:ext uri="{FF2B5EF4-FFF2-40B4-BE49-F238E27FC236}">
                    <a16:creationId xmlns:a16="http://schemas.microsoft.com/office/drawing/2014/main" id="{EB79EC0C-20CD-36D3-5C73-7F863D5077FE}"/>
                  </a:ext>
                </a:extLst>
              </p:cNvPr>
              <p:cNvGrpSpPr/>
              <p:nvPr/>
            </p:nvGrpSpPr>
            <p:grpSpPr>
              <a:xfrm>
                <a:off x="5311343" y="3828809"/>
                <a:ext cx="1566658" cy="267282"/>
                <a:chOff x="5311343" y="3828809"/>
                <a:chExt cx="1566658" cy="267282"/>
              </a:xfrm>
              <a:solidFill>
                <a:srgbClr val="231815"/>
              </a:solidFill>
            </p:grpSpPr>
            <p:sp>
              <p:nvSpPr>
                <p:cNvPr id="60" name="Freeform: Shape 59">
                  <a:extLst>
                    <a:ext uri="{FF2B5EF4-FFF2-40B4-BE49-F238E27FC236}">
                      <a16:creationId xmlns:a16="http://schemas.microsoft.com/office/drawing/2014/main" id="{AA735281-84CB-0AB5-5547-D10304BDAADF}"/>
                    </a:ext>
                  </a:extLst>
                </p:cNvPr>
                <p:cNvSpPr/>
                <p:nvPr/>
              </p:nvSpPr>
              <p:spPr>
                <a:xfrm>
                  <a:off x="5311343" y="3841432"/>
                  <a:ext cx="280579" cy="241934"/>
                </a:xfrm>
                <a:custGeom>
                  <a:avLst/>
                  <a:gdLst>
                    <a:gd name="connsiteX0" fmla="*/ 89331 w 280579"/>
                    <a:gd name="connsiteY0" fmla="*/ 197167 h 241934"/>
                    <a:gd name="connsiteX1" fmla="*/ 76949 w 280579"/>
                    <a:gd name="connsiteY1" fmla="*/ 234315 h 241934"/>
                    <a:gd name="connsiteX2" fmla="*/ 66471 w 280579"/>
                    <a:gd name="connsiteY2" fmla="*/ 241935 h 241934"/>
                    <a:gd name="connsiteX3" fmla="*/ 11226 w 280579"/>
                    <a:gd name="connsiteY3" fmla="*/ 241935 h 241934"/>
                    <a:gd name="connsiteX4" fmla="*/ 749 w 280579"/>
                    <a:gd name="connsiteY4" fmla="*/ 226695 h 241934"/>
                    <a:gd name="connsiteX5" fmla="*/ 83616 w 280579"/>
                    <a:gd name="connsiteY5" fmla="*/ 7620 h 241934"/>
                    <a:gd name="connsiteX6" fmla="*/ 94094 w 280579"/>
                    <a:gd name="connsiteY6" fmla="*/ 0 h 241934"/>
                    <a:gd name="connsiteX7" fmla="*/ 180771 w 280579"/>
                    <a:gd name="connsiteY7" fmla="*/ 0 h 241934"/>
                    <a:gd name="connsiteX8" fmla="*/ 191249 w 280579"/>
                    <a:gd name="connsiteY8" fmla="*/ 6667 h 241934"/>
                    <a:gd name="connsiteX9" fmla="*/ 279831 w 280579"/>
                    <a:gd name="connsiteY9" fmla="*/ 225742 h 241934"/>
                    <a:gd name="connsiteX10" fmla="*/ 269354 w 280579"/>
                    <a:gd name="connsiteY10" fmla="*/ 240983 h 241934"/>
                    <a:gd name="connsiteX11" fmla="*/ 209346 w 280579"/>
                    <a:gd name="connsiteY11" fmla="*/ 240983 h 241934"/>
                    <a:gd name="connsiteX12" fmla="*/ 198869 w 280579"/>
                    <a:gd name="connsiteY12" fmla="*/ 233363 h 241934"/>
                    <a:gd name="connsiteX13" fmla="*/ 185534 w 280579"/>
                    <a:gd name="connsiteY13" fmla="*/ 195263 h 241934"/>
                    <a:gd name="connsiteX14" fmla="*/ 89331 w 280579"/>
                    <a:gd name="connsiteY14" fmla="*/ 195263 h 241934"/>
                    <a:gd name="connsiteX15" fmla="*/ 89331 w 280579"/>
                    <a:gd name="connsiteY15" fmla="*/ 197167 h 241934"/>
                    <a:gd name="connsiteX16" fmla="*/ 164579 w 280579"/>
                    <a:gd name="connsiteY16" fmla="*/ 140970 h 241934"/>
                    <a:gd name="connsiteX17" fmla="*/ 166484 w 280579"/>
                    <a:gd name="connsiteY17" fmla="*/ 139065 h 241934"/>
                    <a:gd name="connsiteX18" fmla="*/ 136004 w 280579"/>
                    <a:gd name="connsiteY18" fmla="*/ 50482 h 241934"/>
                    <a:gd name="connsiteX19" fmla="*/ 135051 w 280579"/>
                    <a:gd name="connsiteY19" fmla="*/ 50482 h 241934"/>
                    <a:gd name="connsiteX20" fmla="*/ 107429 w 280579"/>
                    <a:gd name="connsiteY20" fmla="*/ 139065 h 241934"/>
                    <a:gd name="connsiteX21" fmla="*/ 109334 w 280579"/>
                    <a:gd name="connsiteY21" fmla="*/ 140970 h 241934"/>
                    <a:gd name="connsiteX22" fmla="*/ 164579 w 280579"/>
                    <a:gd name="connsiteY22" fmla="*/ 140970 h 24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80579" h="241934">
                      <a:moveTo>
                        <a:pt x="89331" y="197167"/>
                      </a:moveTo>
                      <a:lnTo>
                        <a:pt x="76949" y="234315"/>
                      </a:lnTo>
                      <a:cubicBezTo>
                        <a:pt x="75044" y="239077"/>
                        <a:pt x="71234" y="241935"/>
                        <a:pt x="66471" y="241935"/>
                      </a:cubicBezTo>
                      <a:lnTo>
                        <a:pt x="11226" y="241935"/>
                      </a:lnTo>
                      <a:cubicBezTo>
                        <a:pt x="3606" y="241935"/>
                        <a:pt x="-2109" y="234315"/>
                        <a:pt x="749" y="226695"/>
                      </a:cubicBezTo>
                      <a:lnTo>
                        <a:pt x="83616" y="7620"/>
                      </a:lnTo>
                      <a:cubicBezTo>
                        <a:pt x="85521" y="2857"/>
                        <a:pt x="89331" y="0"/>
                        <a:pt x="94094" y="0"/>
                      </a:cubicBezTo>
                      <a:lnTo>
                        <a:pt x="180771" y="0"/>
                      </a:lnTo>
                      <a:cubicBezTo>
                        <a:pt x="185534" y="0"/>
                        <a:pt x="189344" y="2857"/>
                        <a:pt x="191249" y="6667"/>
                      </a:cubicBezTo>
                      <a:lnTo>
                        <a:pt x="279831" y="225742"/>
                      </a:lnTo>
                      <a:cubicBezTo>
                        <a:pt x="282689" y="233363"/>
                        <a:pt x="276974" y="240983"/>
                        <a:pt x="269354" y="240983"/>
                      </a:cubicBezTo>
                      <a:lnTo>
                        <a:pt x="209346" y="240983"/>
                      </a:lnTo>
                      <a:cubicBezTo>
                        <a:pt x="204584" y="240983"/>
                        <a:pt x="200774" y="238125"/>
                        <a:pt x="198869" y="233363"/>
                      </a:cubicBezTo>
                      <a:lnTo>
                        <a:pt x="185534" y="195263"/>
                      </a:lnTo>
                      <a:lnTo>
                        <a:pt x="89331" y="195263"/>
                      </a:lnTo>
                      <a:lnTo>
                        <a:pt x="89331" y="197167"/>
                      </a:lnTo>
                      <a:close/>
                      <a:moveTo>
                        <a:pt x="164579" y="140970"/>
                      </a:moveTo>
                      <a:cubicBezTo>
                        <a:pt x="165531" y="140970"/>
                        <a:pt x="166484" y="140017"/>
                        <a:pt x="166484" y="139065"/>
                      </a:cubicBezTo>
                      <a:cubicBezTo>
                        <a:pt x="151244" y="97155"/>
                        <a:pt x="142671" y="69532"/>
                        <a:pt x="136004" y="50482"/>
                      </a:cubicBezTo>
                      <a:lnTo>
                        <a:pt x="135051" y="50482"/>
                      </a:lnTo>
                      <a:cubicBezTo>
                        <a:pt x="130289" y="70485"/>
                        <a:pt x="119811" y="103822"/>
                        <a:pt x="107429" y="139065"/>
                      </a:cubicBezTo>
                      <a:cubicBezTo>
                        <a:pt x="107429" y="140017"/>
                        <a:pt x="107429" y="140970"/>
                        <a:pt x="109334" y="140970"/>
                      </a:cubicBezTo>
                      <a:lnTo>
                        <a:pt x="164579" y="140970"/>
                      </a:lnTo>
                      <a:close/>
                    </a:path>
                  </a:pathLst>
                </a:custGeom>
                <a:solidFill>
                  <a:schemeClr val="bg1"/>
                </a:solid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F28B09D8-6522-8944-4E90-16A62C4ADA38}"/>
                    </a:ext>
                  </a:extLst>
                </p:cNvPr>
                <p:cNvSpPr/>
                <p:nvPr/>
              </p:nvSpPr>
              <p:spPr>
                <a:xfrm>
                  <a:off x="5633085" y="3842385"/>
                  <a:ext cx="238125" cy="241935"/>
                </a:xfrm>
                <a:custGeom>
                  <a:avLst/>
                  <a:gdLst>
                    <a:gd name="connsiteX0" fmla="*/ 77152 w 238125"/>
                    <a:gd name="connsiteY0" fmla="*/ 152400 h 241935"/>
                    <a:gd name="connsiteX1" fmla="*/ 77152 w 238125"/>
                    <a:gd name="connsiteY1" fmla="*/ 230505 h 241935"/>
                    <a:gd name="connsiteX2" fmla="*/ 65722 w 238125"/>
                    <a:gd name="connsiteY2" fmla="*/ 241935 h 241935"/>
                    <a:gd name="connsiteX3" fmla="*/ 11430 w 238125"/>
                    <a:gd name="connsiteY3" fmla="*/ 241935 h 241935"/>
                    <a:gd name="connsiteX4" fmla="*/ 0 w 238125"/>
                    <a:gd name="connsiteY4" fmla="*/ 230505 h 241935"/>
                    <a:gd name="connsiteX5" fmla="*/ 0 w 238125"/>
                    <a:gd name="connsiteY5" fmla="*/ 11430 h 241935"/>
                    <a:gd name="connsiteX6" fmla="*/ 11430 w 238125"/>
                    <a:gd name="connsiteY6" fmla="*/ 0 h 241935"/>
                    <a:gd name="connsiteX7" fmla="*/ 146685 w 238125"/>
                    <a:gd name="connsiteY7" fmla="*/ 0 h 241935"/>
                    <a:gd name="connsiteX8" fmla="*/ 238125 w 238125"/>
                    <a:gd name="connsiteY8" fmla="*/ 69532 h 241935"/>
                    <a:gd name="connsiteX9" fmla="*/ 196215 w 238125"/>
                    <a:gd name="connsiteY9" fmla="*/ 127635 h 241935"/>
                    <a:gd name="connsiteX10" fmla="*/ 231458 w 238125"/>
                    <a:gd name="connsiteY10" fmla="*/ 185737 h 241935"/>
                    <a:gd name="connsiteX11" fmla="*/ 231458 w 238125"/>
                    <a:gd name="connsiteY11" fmla="*/ 199073 h 241935"/>
                    <a:gd name="connsiteX12" fmla="*/ 232410 w 238125"/>
                    <a:gd name="connsiteY12" fmla="*/ 229552 h 241935"/>
                    <a:gd name="connsiteX13" fmla="*/ 220980 w 238125"/>
                    <a:gd name="connsiteY13" fmla="*/ 241935 h 241935"/>
                    <a:gd name="connsiteX14" fmla="*/ 164783 w 238125"/>
                    <a:gd name="connsiteY14" fmla="*/ 241935 h 241935"/>
                    <a:gd name="connsiteX15" fmla="*/ 153352 w 238125"/>
                    <a:gd name="connsiteY15" fmla="*/ 232410 h 241935"/>
                    <a:gd name="connsiteX16" fmla="*/ 151447 w 238125"/>
                    <a:gd name="connsiteY16" fmla="*/ 191452 h 241935"/>
                    <a:gd name="connsiteX17" fmla="*/ 151447 w 238125"/>
                    <a:gd name="connsiteY17" fmla="*/ 182880 h 241935"/>
                    <a:gd name="connsiteX18" fmla="*/ 114300 w 238125"/>
                    <a:gd name="connsiteY18" fmla="*/ 152400 h 241935"/>
                    <a:gd name="connsiteX19" fmla="*/ 77152 w 238125"/>
                    <a:gd name="connsiteY19" fmla="*/ 152400 h 241935"/>
                    <a:gd name="connsiteX20" fmla="*/ 77152 w 238125"/>
                    <a:gd name="connsiteY20" fmla="*/ 101917 h 241935"/>
                    <a:gd name="connsiteX21" fmla="*/ 124777 w 238125"/>
                    <a:gd name="connsiteY21" fmla="*/ 101917 h 241935"/>
                    <a:gd name="connsiteX22" fmla="*/ 158115 w 238125"/>
                    <a:gd name="connsiteY22" fmla="*/ 76200 h 241935"/>
                    <a:gd name="connsiteX23" fmla="*/ 124777 w 238125"/>
                    <a:gd name="connsiteY23" fmla="*/ 51435 h 241935"/>
                    <a:gd name="connsiteX24" fmla="*/ 77152 w 238125"/>
                    <a:gd name="connsiteY24" fmla="*/ 51435 h 241935"/>
                    <a:gd name="connsiteX25" fmla="*/ 77152 w 238125"/>
                    <a:gd name="connsiteY25" fmla="*/ 101917 h 24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38125" h="241935">
                      <a:moveTo>
                        <a:pt x="77152" y="152400"/>
                      </a:moveTo>
                      <a:lnTo>
                        <a:pt x="77152" y="230505"/>
                      </a:lnTo>
                      <a:cubicBezTo>
                        <a:pt x="77152" y="237173"/>
                        <a:pt x="72390" y="241935"/>
                        <a:pt x="65722" y="241935"/>
                      </a:cubicBezTo>
                      <a:lnTo>
                        <a:pt x="11430" y="241935"/>
                      </a:lnTo>
                      <a:cubicBezTo>
                        <a:pt x="4763" y="241935"/>
                        <a:pt x="0" y="237173"/>
                        <a:pt x="0" y="230505"/>
                      </a:cubicBezTo>
                      <a:lnTo>
                        <a:pt x="0" y="11430"/>
                      </a:lnTo>
                      <a:cubicBezTo>
                        <a:pt x="0" y="4763"/>
                        <a:pt x="4763" y="0"/>
                        <a:pt x="11430" y="0"/>
                      </a:cubicBezTo>
                      <a:lnTo>
                        <a:pt x="146685" y="0"/>
                      </a:lnTo>
                      <a:cubicBezTo>
                        <a:pt x="206692" y="0"/>
                        <a:pt x="238125" y="29527"/>
                        <a:pt x="238125" y="69532"/>
                      </a:cubicBezTo>
                      <a:cubicBezTo>
                        <a:pt x="238125" y="100965"/>
                        <a:pt x="220027" y="119063"/>
                        <a:pt x="196215" y="127635"/>
                      </a:cubicBezTo>
                      <a:cubicBezTo>
                        <a:pt x="209550" y="133350"/>
                        <a:pt x="231458" y="144780"/>
                        <a:pt x="231458" y="185737"/>
                      </a:cubicBezTo>
                      <a:lnTo>
                        <a:pt x="231458" y="199073"/>
                      </a:lnTo>
                      <a:cubicBezTo>
                        <a:pt x="231458" y="208598"/>
                        <a:pt x="231458" y="220027"/>
                        <a:pt x="232410" y="229552"/>
                      </a:cubicBezTo>
                      <a:cubicBezTo>
                        <a:pt x="233363" y="236220"/>
                        <a:pt x="227647" y="241935"/>
                        <a:pt x="220980" y="241935"/>
                      </a:cubicBezTo>
                      <a:lnTo>
                        <a:pt x="164783" y="241935"/>
                      </a:lnTo>
                      <a:cubicBezTo>
                        <a:pt x="159067" y="241935"/>
                        <a:pt x="154305" y="238125"/>
                        <a:pt x="153352" y="232410"/>
                      </a:cubicBezTo>
                      <a:cubicBezTo>
                        <a:pt x="151447" y="222885"/>
                        <a:pt x="151447" y="209550"/>
                        <a:pt x="151447" y="191452"/>
                      </a:cubicBezTo>
                      <a:lnTo>
                        <a:pt x="151447" y="182880"/>
                      </a:lnTo>
                      <a:cubicBezTo>
                        <a:pt x="151447" y="160020"/>
                        <a:pt x="143827" y="152400"/>
                        <a:pt x="114300" y="152400"/>
                      </a:cubicBezTo>
                      <a:lnTo>
                        <a:pt x="77152" y="152400"/>
                      </a:lnTo>
                      <a:close/>
                      <a:moveTo>
                        <a:pt x="77152" y="101917"/>
                      </a:moveTo>
                      <a:lnTo>
                        <a:pt x="124777" y="101917"/>
                      </a:lnTo>
                      <a:cubicBezTo>
                        <a:pt x="145733" y="101917"/>
                        <a:pt x="158115" y="94298"/>
                        <a:pt x="158115" y="76200"/>
                      </a:cubicBezTo>
                      <a:cubicBezTo>
                        <a:pt x="158115" y="60007"/>
                        <a:pt x="146685" y="51435"/>
                        <a:pt x="124777" y="51435"/>
                      </a:cubicBezTo>
                      <a:lnTo>
                        <a:pt x="77152" y="51435"/>
                      </a:lnTo>
                      <a:lnTo>
                        <a:pt x="77152" y="101917"/>
                      </a:lnTo>
                      <a:close/>
                    </a:path>
                  </a:pathLst>
                </a:custGeom>
                <a:solidFill>
                  <a:schemeClr val="bg1"/>
                </a:solid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D6C877AA-D79D-2A9A-0C5F-9672DFC11AD2}"/>
                    </a:ext>
                  </a:extLst>
                </p:cNvPr>
                <p:cNvSpPr/>
                <p:nvPr/>
              </p:nvSpPr>
              <p:spPr>
                <a:xfrm>
                  <a:off x="5922645" y="3841432"/>
                  <a:ext cx="78104" cy="241934"/>
                </a:xfrm>
                <a:custGeom>
                  <a:avLst/>
                  <a:gdLst>
                    <a:gd name="connsiteX0" fmla="*/ 78105 w 78104"/>
                    <a:gd name="connsiteY0" fmla="*/ 11430 h 241934"/>
                    <a:gd name="connsiteX1" fmla="*/ 78105 w 78104"/>
                    <a:gd name="connsiteY1" fmla="*/ 230505 h 241934"/>
                    <a:gd name="connsiteX2" fmla="*/ 66675 w 78104"/>
                    <a:gd name="connsiteY2" fmla="*/ 241935 h 241934"/>
                    <a:gd name="connsiteX3" fmla="*/ 11430 w 78104"/>
                    <a:gd name="connsiteY3" fmla="*/ 241935 h 241934"/>
                    <a:gd name="connsiteX4" fmla="*/ 0 w 78104"/>
                    <a:gd name="connsiteY4" fmla="*/ 230505 h 241934"/>
                    <a:gd name="connsiteX5" fmla="*/ 0 w 78104"/>
                    <a:gd name="connsiteY5" fmla="*/ 11430 h 241934"/>
                    <a:gd name="connsiteX6" fmla="*/ 11430 w 78104"/>
                    <a:gd name="connsiteY6" fmla="*/ 0 h 241934"/>
                    <a:gd name="connsiteX7" fmla="*/ 67627 w 78104"/>
                    <a:gd name="connsiteY7" fmla="*/ 0 h 241934"/>
                    <a:gd name="connsiteX8" fmla="*/ 78105 w 78104"/>
                    <a:gd name="connsiteY8" fmla="*/ 11430 h 24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104" h="241934">
                      <a:moveTo>
                        <a:pt x="78105" y="11430"/>
                      </a:moveTo>
                      <a:lnTo>
                        <a:pt x="78105" y="230505"/>
                      </a:lnTo>
                      <a:cubicBezTo>
                        <a:pt x="78105" y="237172"/>
                        <a:pt x="73342" y="241935"/>
                        <a:pt x="66675" y="241935"/>
                      </a:cubicBezTo>
                      <a:lnTo>
                        <a:pt x="11430" y="241935"/>
                      </a:lnTo>
                      <a:cubicBezTo>
                        <a:pt x="4763" y="241935"/>
                        <a:pt x="0" y="237172"/>
                        <a:pt x="0" y="230505"/>
                      </a:cubicBezTo>
                      <a:lnTo>
                        <a:pt x="0" y="11430"/>
                      </a:lnTo>
                      <a:cubicBezTo>
                        <a:pt x="0" y="4763"/>
                        <a:pt x="4763" y="0"/>
                        <a:pt x="11430" y="0"/>
                      </a:cubicBezTo>
                      <a:lnTo>
                        <a:pt x="67627" y="0"/>
                      </a:lnTo>
                      <a:cubicBezTo>
                        <a:pt x="73342" y="952"/>
                        <a:pt x="78105" y="5715"/>
                        <a:pt x="78105" y="11430"/>
                      </a:cubicBezTo>
                      <a:close/>
                    </a:path>
                  </a:pathLst>
                </a:custGeom>
                <a:solidFill>
                  <a:schemeClr val="bg1"/>
                </a:solid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3D18CE2E-C8D2-C66A-0AE4-AA6AD5B96318}"/>
                    </a:ext>
                  </a:extLst>
                </p:cNvPr>
                <p:cNvSpPr/>
                <p:nvPr/>
              </p:nvSpPr>
              <p:spPr>
                <a:xfrm>
                  <a:off x="6047422" y="3842385"/>
                  <a:ext cx="233362" cy="241935"/>
                </a:xfrm>
                <a:custGeom>
                  <a:avLst/>
                  <a:gdLst>
                    <a:gd name="connsiteX0" fmla="*/ 3810 w 233362"/>
                    <a:gd name="connsiteY0" fmla="*/ 190500 h 241935"/>
                    <a:gd name="connsiteX1" fmla="*/ 135255 w 233362"/>
                    <a:gd name="connsiteY1" fmla="*/ 55245 h 241935"/>
                    <a:gd name="connsiteX2" fmla="*/ 12382 w 233362"/>
                    <a:gd name="connsiteY2" fmla="*/ 55245 h 241935"/>
                    <a:gd name="connsiteX3" fmla="*/ 952 w 233362"/>
                    <a:gd name="connsiteY3" fmla="*/ 43815 h 241935"/>
                    <a:gd name="connsiteX4" fmla="*/ 952 w 233362"/>
                    <a:gd name="connsiteY4" fmla="*/ 11430 h 241935"/>
                    <a:gd name="connsiteX5" fmla="*/ 12382 w 233362"/>
                    <a:gd name="connsiteY5" fmla="*/ 0 h 241935"/>
                    <a:gd name="connsiteX6" fmla="*/ 221932 w 233362"/>
                    <a:gd name="connsiteY6" fmla="*/ 0 h 241935"/>
                    <a:gd name="connsiteX7" fmla="*/ 233363 w 233362"/>
                    <a:gd name="connsiteY7" fmla="*/ 11430 h 241935"/>
                    <a:gd name="connsiteX8" fmla="*/ 233363 w 233362"/>
                    <a:gd name="connsiteY8" fmla="*/ 48577 h 241935"/>
                    <a:gd name="connsiteX9" fmla="*/ 230505 w 233362"/>
                    <a:gd name="connsiteY9" fmla="*/ 56198 h 241935"/>
                    <a:gd name="connsiteX10" fmla="*/ 100965 w 233362"/>
                    <a:gd name="connsiteY10" fmla="*/ 186690 h 241935"/>
                    <a:gd name="connsiteX11" fmla="*/ 220980 w 233362"/>
                    <a:gd name="connsiteY11" fmla="*/ 186690 h 241935"/>
                    <a:gd name="connsiteX12" fmla="*/ 232410 w 233362"/>
                    <a:gd name="connsiteY12" fmla="*/ 198120 h 241935"/>
                    <a:gd name="connsiteX13" fmla="*/ 232410 w 233362"/>
                    <a:gd name="connsiteY13" fmla="*/ 230505 h 241935"/>
                    <a:gd name="connsiteX14" fmla="*/ 220980 w 233362"/>
                    <a:gd name="connsiteY14" fmla="*/ 241935 h 241935"/>
                    <a:gd name="connsiteX15" fmla="*/ 11430 w 233362"/>
                    <a:gd name="connsiteY15" fmla="*/ 241935 h 241935"/>
                    <a:gd name="connsiteX16" fmla="*/ 0 w 233362"/>
                    <a:gd name="connsiteY16" fmla="*/ 230505 h 241935"/>
                    <a:gd name="connsiteX17" fmla="*/ 0 w 233362"/>
                    <a:gd name="connsiteY17" fmla="*/ 198120 h 241935"/>
                    <a:gd name="connsiteX18" fmla="*/ 3810 w 233362"/>
                    <a:gd name="connsiteY18" fmla="*/ 190500 h 24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3362" h="241935">
                      <a:moveTo>
                        <a:pt x="3810" y="190500"/>
                      </a:moveTo>
                      <a:lnTo>
                        <a:pt x="135255" y="55245"/>
                      </a:lnTo>
                      <a:lnTo>
                        <a:pt x="12382" y="55245"/>
                      </a:lnTo>
                      <a:cubicBezTo>
                        <a:pt x="5715" y="55245"/>
                        <a:pt x="952" y="50482"/>
                        <a:pt x="952" y="43815"/>
                      </a:cubicBezTo>
                      <a:lnTo>
                        <a:pt x="952" y="11430"/>
                      </a:lnTo>
                      <a:cubicBezTo>
                        <a:pt x="952" y="4763"/>
                        <a:pt x="5715" y="0"/>
                        <a:pt x="12382" y="0"/>
                      </a:cubicBezTo>
                      <a:lnTo>
                        <a:pt x="221932" y="0"/>
                      </a:lnTo>
                      <a:cubicBezTo>
                        <a:pt x="228600" y="0"/>
                        <a:pt x="233363" y="4763"/>
                        <a:pt x="233363" y="11430"/>
                      </a:cubicBezTo>
                      <a:lnTo>
                        <a:pt x="233363" y="48577"/>
                      </a:lnTo>
                      <a:cubicBezTo>
                        <a:pt x="233363" y="51435"/>
                        <a:pt x="232410" y="54292"/>
                        <a:pt x="230505" y="56198"/>
                      </a:cubicBezTo>
                      <a:lnTo>
                        <a:pt x="100965" y="186690"/>
                      </a:lnTo>
                      <a:lnTo>
                        <a:pt x="220980" y="186690"/>
                      </a:lnTo>
                      <a:cubicBezTo>
                        <a:pt x="227648" y="186690"/>
                        <a:pt x="232410" y="191452"/>
                        <a:pt x="232410" y="198120"/>
                      </a:cubicBezTo>
                      <a:lnTo>
                        <a:pt x="232410" y="230505"/>
                      </a:lnTo>
                      <a:cubicBezTo>
                        <a:pt x="232410" y="237173"/>
                        <a:pt x="227648" y="241935"/>
                        <a:pt x="220980" y="241935"/>
                      </a:cubicBezTo>
                      <a:lnTo>
                        <a:pt x="11430" y="241935"/>
                      </a:lnTo>
                      <a:cubicBezTo>
                        <a:pt x="4763" y="241935"/>
                        <a:pt x="0" y="237173"/>
                        <a:pt x="0" y="230505"/>
                      </a:cubicBezTo>
                      <a:lnTo>
                        <a:pt x="0" y="198120"/>
                      </a:lnTo>
                      <a:cubicBezTo>
                        <a:pt x="952" y="195262"/>
                        <a:pt x="1905" y="192405"/>
                        <a:pt x="3810" y="190500"/>
                      </a:cubicBezTo>
                      <a:close/>
                    </a:path>
                  </a:pathLst>
                </a:custGeom>
                <a:solidFill>
                  <a:schemeClr val="bg1"/>
                </a:solid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B5DB085F-2DC5-4814-D39F-D18826035769}"/>
                    </a:ext>
                  </a:extLst>
                </p:cNvPr>
                <p:cNvSpPr/>
                <p:nvPr/>
              </p:nvSpPr>
              <p:spPr>
                <a:xfrm>
                  <a:off x="6628447" y="3842385"/>
                  <a:ext cx="249555" cy="242887"/>
                </a:xfrm>
                <a:custGeom>
                  <a:avLst/>
                  <a:gdLst>
                    <a:gd name="connsiteX0" fmla="*/ 0 w 249555"/>
                    <a:gd name="connsiteY0" fmla="*/ 230505 h 242887"/>
                    <a:gd name="connsiteX1" fmla="*/ 0 w 249555"/>
                    <a:gd name="connsiteY1" fmla="*/ 11430 h 242887"/>
                    <a:gd name="connsiteX2" fmla="*/ 11430 w 249555"/>
                    <a:gd name="connsiteY2" fmla="*/ 0 h 242887"/>
                    <a:gd name="connsiteX3" fmla="*/ 85725 w 249555"/>
                    <a:gd name="connsiteY3" fmla="*/ 0 h 242887"/>
                    <a:gd name="connsiteX4" fmla="*/ 95250 w 249555"/>
                    <a:gd name="connsiteY4" fmla="*/ 5715 h 242887"/>
                    <a:gd name="connsiteX5" fmla="*/ 179070 w 249555"/>
                    <a:gd name="connsiteY5" fmla="*/ 149543 h 242887"/>
                    <a:gd name="connsiteX6" fmla="*/ 180023 w 249555"/>
                    <a:gd name="connsiteY6" fmla="*/ 149543 h 242887"/>
                    <a:gd name="connsiteX7" fmla="*/ 178118 w 249555"/>
                    <a:gd name="connsiteY7" fmla="*/ 42863 h 242887"/>
                    <a:gd name="connsiteX8" fmla="*/ 178118 w 249555"/>
                    <a:gd name="connsiteY8" fmla="*/ 11430 h 242887"/>
                    <a:gd name="connsiteX9" fmla="*/ 189548 w 249555"/>
                    <a:gd name="connsiteY9" fmla="*/ 0 h 242887"/>
                    <a:gd name="connsiteX10" fmla="*/ 238125 w 249555"/>
                    <a:gd name="connsiteY10" fmla="*/ 0 h 242887"/>
                    <a:gd name="connsiteX11" fmla="*/ 249555 w 249555"/>
                    <a:gd name="connsiteY11" fmla="*/ 11430 h 242887"/>
                    <a:gd name="connsiteX12" fmla="*/ 249555 w 249555"/>
                    <a:gd name="connsiteY12" fmla="*/ 230505 h 242887"/>
                    <a:gd name="connsiteX13" fmla="*/ 238125 w 249555"/>
                    <a:gd name="connsiteY13" fmla="*/ 241935 h 242887"/>
                    <a:gd name="connsiteX14" fmla="*/ 169545 w 249555"/>
                    <a:gd name="connsiteY14" fmla="*/ 241935 h 242887"/>
                    <a:gd name="connsiteX15" fmla="*/ 160020 w 249555"/>
                    <a:gd name="connsiteY15" fmla="*/ 236220 h 242887"/>
                    <a:gd name="connsiteX16" fmla="*/ 70485 w 249555"/>
                    <a:gd name="connsiteY16" fmla="*/ 76200 h 242887"/>
                    <a:gd name="connsiteX17" fmla="*/ 69533 w 249555"/>
                    <a:gd name="connsiteY17" fmla="*/ 76200 h 242887"/>
                    <a:gd name="connsiteX18" fmla="*/ 72390 w 249555"/>
                    <a:gd name="connsiteY18" fmla="*/ 183832 h 242887"/>
                    <a:gd name="connsiteX19" fmla="*/ 72390 w 249555"/>
                    <a:gd name="connsiteY19" fmla="*/ 231457 h 242887"/>
                    <a:gd name="connsiteX20" fmla="*/ 60960 w 249555"/>
                    <a:gd name="connsiteY20" fmla="*/ 242887 h 242887"/>
                    <a:gd name="connsiteX21" fmla="*/ 12383 w 249555"/>
                    <a:gd name="connsiteY21" fmla="*/ 242887 h 242887"/>
                    <a:gd name="connsiteX22" fmla="*/ 0 w 249555"/>
                    <a:gd name="connsiteY22" fmla="*/ 230505 h 24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9555" h="242887">
                      <a:moveTo>
                        <a:pt x="0" y="230505"/>
                      </a:moveTo>
                      <a:lnTo>
                        <a:pt x="0" y="11430"/>
                      </a:lnTo>
                      <a:cubicBezTo>
                        <a:pt x="0" y="4763"/>
                        <a:pt x="4763" y="0"/>
                        <a:pt x="11430" y="0"/>
                      </a:cubicBezTo>
                      <a:lnTo>
                        <a:pt x="85725" y="0"/>
                      </a:lnTo>
                      <a:cubicBezTo>
                        <a:pt x="89535" y="0"/>
                        <a:pt x="93345" y="1905"/>
                        <a:pt x="95250" y="5715"/>
                      </a:cubicBezTo>
                      <a:cubicBezTo>
                        <a:pt x="146685" y="88582"/>
                        <a:pt x="163830" y="119063"/>
                        <a:pt x="179070" y="149543"/>
                      </a:cubicBezTo>
                      <a:lnTo>
                        <a:pt x="180023" y="149543"/>
                      </a:lnTo>
                      <a:cubicBezTo>
                        <a:pt x="178118" y="126682"/>
                        <a:pt x="178118" y="82867"/>
                        <a:pt x="178118" y="42863"/>
                      </a:cubicBezTo>
                      <a:lnTo>
                        <a:pt x="178118" y="11430"/>
                      </a:lnTo>
                      <a:cubicBezTo>
                        <a:pt x="178118" y="4763"/>
                        <a:pt x="182880" y="0"/>
                        <a:pt x="189548" y="0"/>
                      </a:cubicBezTo>
                      <a:lnTo>
                        <a:pt x="238125" y="0"/>
                      </a:lnTo>
                      <a:cubicBezTo>
                        <a:pt x="244793" y="0"/>
                        <a:pt x="249555" y="4763"/>
                        <a:pt x="249555" y="11430"/>
                      </a:cubicBezTo>
                      <a:lnTo>
                        <a:pt x="249555" y="230505"/>
                      </a:lnTo>
                      <a:cubicBezTo>
                        <a:pt x="249555" y="237173"/>
                        <a:pt x="244793" y="241935"/>
                        <a:pt x="238125" y="241935"/>
                      </a:cubicBezTo>
                      <a:lnTo>
                        <a:pt x="169545" y="241935"/>
                      </a:lnTo>
                      <a:cubicBezTo>
                        <a:pt x="165735" y="241935"/>
                        <a:pt x="161925" y="240030"/>
                        <a:pt x="160020" y="236220"/>
                      </a:cubicBezTo>
                      <a:cubicBezTo>
                        <a:pt x="138113" y="198120"/>
                        <a:pt x="83820" y="103823"/>
                        <a:pt x="70485" y="76200"/>
                      </a:cubicBezTo>
                      <a:lnTo>
                        <a:pt x="69533" y="76200"/>
                      </a:lnTo>
                      <a:cubicBezTo>
                        <a:pt x="71438" y="103823"/>
                        <a:pt x="72390" y="136207"/>
                        <a:pt x="72390" y="183832"/>
                      </a:cubicBezTo>
                      <a:lnTo>
                        <a:pt x="72390" y="231457"/>
                      </a:lnTo>
                      <a:cubicBezTo>
                        <a:pt x="72390" y="238125"/>
                        <a:pt x="67628" y="242887"/>
                        <a:pt x="60960" y="242887"/>
                      </a:cubicBezTo>
                      <a:lnTo>
                        <a:pt x="12383" y="242887"/>
                      </a:lnTo>
                      <a:cubicBezTo>
                        <a:pt x="5715" y="240982"/>
                        <a:pt x="0" y="236220"/>
                        <a:pt x="0" y="230505"/>
                      </a:cubicBezTo>
                      <a:close/>
                    </a:path>
                  </a:pathLst>
                </a:custGeom>
                <a:solidFill>
                  <a:schemeClr val="bg1"/>
                </a:solid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B164C0D8-40E7-73C6-0654-4F50C55AB595}"/>
                    </a:ext>
                  </a:extLst>
                </p:cNvPr>
                <p:cNvSpPr/>
                <p:nvPr/>
              </p:nvSpPr>
              <p:spPr>
                <a:xfrm>
                  <a:off x="6309970" y="3828809"/>
                  <a:ext cx="267384" cy="267282"/>
                </a:xfrm>
                <a:custGeom>
                  <a:avLst/>
                  <a:gdLst>
                    <a:gd name="connsiteX0" fmla="*/ 267042 w 267384"/>
                    <a:gd name="connsiteY0" fmla="*/ 125018 h 267282"/>
                    <a:gd name="connsiteX1" fmla="*/ 142265 w 267384"/>
                    <a:gd name="connsiteY1" fmla="*/ 240 h 267282"/>
                    <a:gd name="connsiteX2" fmla="*/ 342 w 267384"/>
                    <a:gd name="connsiteY2" fmla="*/ 142163 h 267282"/>
                    <a:gd name="connsiteX3" fmla="*/ 125120 w 267384"/>
                    <a:gd name="connsiteY3" fmla="*/ 266940 h 267282"/>
                    <a:gd name="connsiteX4" fmla="*/ 267042 w 267384"/>
                    <a:gd name="connsiteY4" fmla="*/ 125018 h 267282"/>
                    <a:gd name="connsiteX5" fmla="*/ 129882 w 267384"/>
                    <a:gd name="connsiteY5" fmla="*/ 196455 h 267282"/>
                    <a:gd name="connsiteX6" fmla="*/ 71780 w 267384"/>
                    <a:gd name="connsiteY6" fmla="*/ 138353 h 267282"/>
                    <a:gd name="connsiteX7" fmla="*/ 138455 w 267384"/>
                    <a:gd name="connsiteY7" fmla="*/ 71678 h 267282"/>
                    <a:gd name="connsiteX8" fmla="*/ 196557 w 267384"/>
                    <a:gd name="connsiteY8" fmla="*/ 129780 h 267282"/>
                    <a:gd name="connsiteX9" fmla="*/ 129882 w 267384"/>
                    <a:gd name="connsiteY9" fmla="*/ 196455 h 267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384" h="267282">
                      <a:moveTo>
                        <a:pt x="267042" y="125018"/>
                      </a:moveTo>
                      <a:cubicBezTo>
                        <a:pt x="263232" y="58343"/>
                        <a:pt x="208939" y="4050"/>
                        <a:pt x="142265" y="240"/>
                      </a:cubicBezTo>
                      <a:cubicBezTo>
                        <a:pt x="61302" y="-4522"/>
                        <a:pt x="-5373" y="62153"/>
                        <a:pt x="342" y="142163"/>
                      </a:cubicBezTo>
                      <a:cubicBezTo>
                        <a:pt x="4152" y="208838"/>
                        <a:pt x="58445" y="263130"/>
                        <a:pt x="125120" y="266940"/>
                      </a:cubicBezTo>
                      <a:cubicBezTo>
                        <a:pt x="206082" y="272655"/>
                        <a:pt x="272757" y="205980"/>
                        <a:pt x="267042" y="125018"/>
                      </a:cubicBezTo>
                      <a:close/>
                      <a:moveTo>
                        <a:pt x="129882" y="196455"/>
                      </a:moveTo>
                      <a:cubicBezTo>
                        <a:pt x="98450" y="194550"/>
                        <a:pt x="73685" y="168833"/>
                        <a:pt x="71780" y="138353"/>
                      </a:cubicBezTo>
                      <a:cubicBezTo>
                        <a:pt x="68922" y="100253"/>
                        <a:pt x="100355" y="69773"/>
                        <a:pt x="138455" y="71678"/>
                      </a:cubicBezTo>
                      <a:cubicBezTo>
                        <a:pt x="169887" y="73583"/>
                        <a:pt x="194652" y="99300"/>
                        <a:pt x="196557" y="129780"/>
                      </a:cubicBezTo>
                      <a:cubicBezTo>
                        <a:pt x="198462" y="167880"/>
                        <a:pt x="167982" y="199313"/>
                        <a:pt x="129882" y="196455"/>
                      </a:cubicBezTo>
                      <a:close/>
                    </a:path>
                  </a:pathLst>
                </a:custGeom>
                <a:solidFill>
                  <a:schemeClr val="bg1"/>
                </a:solidFill>
                <a:ln w="9525" cap="flat">
                  <a:noFill/>
                  <a:prstDash val="solid"/>
                  <a:miter/>
                </a:ln>
              </p:spPr>
              <p:txBody>
                <a:bodyPr rtlCol="0" anchor="ctr"/>
                <a:lstStyle/>
                <a:p>
                  <a:endParaRPr lang="en-US"/>
                </a:p>
              </p:txBody>
            </p:sp>
          </p:grpSp>
        </p:grpSp>
      </p:grpSp>
      <p:grpSp>
        <p:nvGrpSpPr>
          <p:cNvPr id="71" name="Group 70">
            <a:extLst>
              <a:ext uri="{FF2B5EF4-FFF2-40B4-BE49-F238E27FC236}">
                <a16:creationId xmlns:a16="http://schemas.microsoft.com/office/drawing/2014/main" id="{EA43A105-5F05-279D-24FE-63F14A035268}"/>
              </a:ext>
            </a:extLst>
          </p:cNvPr>
          <p:cNvGrpSpPr/>
          <p:nvPr/>
        </p:nvGrpSpPr>
        <p:grpSpPr>
          <a:xfrm>
            <a:off x="18121663" y="4014388"/>
            <a:ext cx="5034214" cy="1194403"/>
            <a:chOff x="7010302" y="4014388"/>
            <a:chExt cx="5034214" cy="1194403"/>
          </a:xfrm>
        </p:grpSpPr>
        <p:grpSp>
          <p:nvGrpSpPr>
            <p:cNvPr id="72" name="Group 71">
              <a:extLst>
                <a:ext uri="{FF2B5EF4-FFF2-40B4-BE49-F238E27FC236}">
                  <a16:creationId xmlns:a16="http://schemas.microsoft.com/office/drawing/2014/main" id="{67088453-E82E-DC28-DB28-9978F99D3135}"/>
                </a:ext>
              </a:extLst>
            </p:cNvPr>
            <p:cNvGrpSpPr/>
            <p:nvPr/>
          </p:nvGrpSpPr>
          <p:grpSpPr>
            <a:xfrm>
              <a:off x="8065000" y="4014388"/>
              <a:ext cx="3979516" cy="1194403"/>
              <a:chOff x="8065000" y="4014388"/>
              <a:chExt cx="3979516" cy="1194403"/>
            </a:xfrm>
          </p:grpSpPr>
          <p:sp>
            <p:nvSpPr>
              <p:cNvPr id="74" name="Google Shape;1526;p97">
                <a:extLst>
                  <a:ext uri="{FF2B5EF4-FFF2-40B4-BE49-F238E27FC236}">
                    <a16:creationId xmlns:a16="http://schemas.microsoft.com/office/drawing/2014/main" id="{24597274-8C2B-76DD-6021-7DC045AAF747}"/>
                  </a:ext>
                </a:extLst>
              </p:cNvPr>
              <p:cNvSpPr/>
              <p:nvPr/>
            </p:nvSpPr>
            <p:spPr>
              <a:xfrm>
                <a:off x="8065000" y="4014388"/>
                <a:ext cx="3212600" cy="557200"/>
              </a:xfrm>
              <a:prstGeom prst="roundRect">
                <a:avLst>
                  <a:gd name="adj" fmla="val 0"/>
                </a:avLst>
              </a:prstGeom>
              <a:noFill/>
              <a:ln>
                <a:noFill/>
              </a:ln>
            </p:spPr>
            <p:txBody>
              <a:bodyPr spcFirstLastPara="1" wrap="square" lIns="121900" tIns="121900" rIns="121900" bIns="121900" anchor="ctr" anchorCtr="0">
                <a:noAutofit/>
              </a:bodyPr>
              <a:lstStyle/>
              <a:p>
                <a:pPr defTabSz="1219170">
                  <a:buClr>
                    <a:srgbClr val="000000"/>
                  </a:buClr>
                </a:pPr>
                <a:r>
                  <a:rPr lang="en-US" sz="1867" kern="0" dirty="0">
                    <a:solidFill>
                      <a:srgbClr val="792FF6"/>
                    </a:solidFill>
                    <a:latin typeface="Lato Black" panose="020F0A02020204030203" pitchFamily="34" charset="0"/>
                    <a:ea typeface="DM Serif Display"/>
                    <a:cs typeface="DM Serif Display"/>
                    <a:sym typeface="DM Serif Display"/>
                  </a:rPr>
                  <a:t>EM Microelectronic-Marin</a:t>
                </a:r>
                <a:endParaRPr sz="1867" kern="0" dirty="0">
                  <a:solidFill>
                    <a:srgbClr val="792FF6"/>
                  </a:solidFill>
                  <a:latin typeface="Lato Black" panose="020F0A02020204030203" pitchFamily="34" charset="0"/>
                  <a:ea typeface="DM Serif Display"/>
                  <a:cs typeface="DM Serif Display"/>
                  <a:sym typeface="DM Serif Display"/>
                </a:endParaRPr>
              </a:p>
            </p:txBody>
          </p:sp>
          <p:sp>
            <p:nvSpPr>
              <p:cNvPr id="75" name="Google Shape;1527;p97">
                <a:extLst>
                  <a:ext uri="{FF2B5EF4-FFF2-40B4-BE49-F238E27FC236}">
                    <a16:creationId xmlns:a16="http://schemas.microsoft.com/office/drawing/2014/main" id="{D0E48877-7008-A59A-C368-8E3D5816FA3A}"/>
                  </a:ext>
                </a:extLst>
              </p:cNvPr>
              <p:cNvSpPr txBox="1"/>
              <p:nvPr/>
            </p:nvSpPr>
            <p:spPr>
              <a:xfrm>
                <a:off x="8065000" y="4571591"/>
                <a:ext cx="3979516" cy="637200"/>
              </a:xfrm>
              <a:prstGeom prst="rect">
                <a:avLst/>
              </a:prstGeom>
              <a:noFill/>
              <a:ln>
                <a:noFill/>
              </a:ln>
            </p:spPr>
            <p:txBody>
              <a:bodyPr spcFirstLastPara="1" wrap="square" lIns="121900" tIns="0" rIns="121900" bIns="121900" anchor="t" anchorCtr="0">
                <a:noAutofit/>
              </a:bodyPr>
              <a:lstStyle/>
              <a:p>
                <a:pPr defTabSz="1219170">
                  <a:buClr>
                    <a:srgbClr val="000000"/>
                  </a:buClr>
                </a:pPr>
                <a:r>
                  <a:rPr lang="en-US" sz="1200" kern="0" dirty="0">
                    <a:solidFill>
                      <a:schemeClr val="bg1"/>
                    </a:solidFill>
                    <a:latin typeface="Segoe UI" panose="020B0502040204020203" pitchFamily="34" charset="0"/>
                    <a:ea typeface="Open Sans Light"/>
                    <a:cs typeface="Segoe UI" panose="020B0502040204020203" pitchFamily="34" charset="0"/>
                    <a:sym typeface="Open Sans Light"/>
                  </a:rPr>
                  <a:t>A Swiss semiconductor manufacturer specializing in ultra-low-power integrated circuits and RFID products.</a:t>
                </a:r>
                <a:endParaRPr sz="1200" kern="0" dirty="0">
                  <a:solidFill>
                    <a:schemeClr val="bg1"/>
                  </a:solidFill>
                  <a:latin typeface="Segoe UI" panose="020B0502040204020203" pitchFamily="34" charset="0"/>
                  <a:ea typeface="Open Sans Light"/>
                  <a:cs typeface="Segoe UI" panose="020B0502040204020203" pitchFamily="34" charset="0"/>
                  <a:sym typeface="Open Sans Light"/>
                </a:endParaRPr>
              </a:p>
            </p:txBody>
          </p:sp>
        </p:grpSp>
        <p:pic>
          <p:nvPicPr>
            <p:cNvPr id="73" name="Picture 72">
              <a:extLst>
                <a:ext uri="{FF2B5EF4-FFF2-40B4-BE49-F238E27FC236}">
                  <a16:creationId xmlns:a16="http://schemas.microsoft.com/office/drawing/2014/main" id="{EEC811FF-815A-F8AB-0772-100A9261A5DD}"/>
                </a:ext>
              </a:extLst>
            </p:cNvPr>
            <p:cNvPicPr>
              <a:picLocks noChangeAspect="1"/>
            </p:cNvPicPr>
            <p:nvPr/>
          </p:nvPicPr>
          <p:blipFill>
            <a:blip r:embed="rId9">
              <a:biLevel thresh="25000"/>
              <a:extLst>
                <a:ext uri="{28A0092B-C50C-407E-A947-70E740481C1C}">
                  <a14:useLocalDpi xmlns:a14="http://schemas.microsoft.com/office/drawing/2010/main" val="0"/>
                </a:ext>
              </a:extLst>
            </a:blip>
            <a:srcRect l="11901" t="31328" r="72338" b="30006"/>
            <a:stretch/>
          </p:blipFill>
          <p:spPr>
            <a:xfrm>
              <a:off x="7010302" y="4292988"/>
              <a:ext cx="650201" cy="620429"/>
            </a:xfrm>
            <a:prstGeom prst="rect">
              <a:avLst/>
            </a:prstGeom>
          </p:spPr>
        </p:pic>
      </p:grpSp>
      <p:grpSp>
        <p:nvGrpSpPr>
          <p:cNvPr id="76" name="Group 75">
            <a:extLst>
              <a:ext uri="{FF2B5EF4-FFF2-40B4-BE49-F238E27FC236}">
                <a16:creationId xmlns:a16="http://schemas.microsoft.com/office/drawing/2014/main" id="{B78AE641-C8E4-B8ED-E4AD-EC447A587594}"/>
              </a:ext>
            </a:extLst>
          </p:cNvPr>
          <p:cNvGrpSpPr/>
          <p:nvPr/>
        </p:nvGrpSpPr>
        <p:grpSpPr>
          <a:xfrm>
            <a:off x="19690696" y="5381753"/>
            <a:ext cx="5147561" cy="1194403"/>
            <a:chOff x="6778967" y="5381753"/>
            <a:chExt cx="5147561" cy="1194403"/>
          </a:xfrm>
        </p:grpSpPr>
        <p:grpSp>
          <p:nvGrpSpPr>
            <p:cNvPr id="77" name="Group 76">
              <a:extLst>
                <a:ext uri="{FF2B5EF4-FFF2-40B4-BE49-F238E27FC236}">
                  <a16:creationId xmlns:a16="http://schemas.microsoft.com/office/drawing/2014/main" id="{997C4EA1-EFF7-A8EF-4AEB-14B951F201A1}"/>
                </a:ext>
              </a:extLst>
            </p:cNvPr>
            <p:cNvGrpSpPr/>
            <p:nvPr/>
          </p:nvGrpSpPr>
          <p:grpSpPr>
            <a:xfrm>
              <a:off x="8064999" y="5381753"/>
              <a:ext cx="3861529" cy="1194403"/>
              <a:chOff x="8064999" y="5381753"/>
              <a:chExt cx="3861529" cy="1194403"/>
            </a:xfrm>
          </p:grpSpPr>
          <p:sp>
            <p:nvSpPr>
              <p:cNvPr id="79" name="Google Shape;1526;p97">
                <a:extLst>
                  <a:ext uri="{FF2B5EF4-FFF2-40B4-BE49-F238E27FC236}">
                    <a16:creationId xmlns:a16="http://schemas.microsoft.com/office/drawing/2014/main" id="{B65ED910-8E91-1A9B-DC9C-57C69553EB6A}"/>
                  </a:ext>
                </a:extLst>
              </p:cNvPr>
              <p:cNvSpPr/>
              <p:nvPr/>
            </p:nvSpPr>
            <p:spPr>
              <a:xfrm>
                <a:off x="8065000" y="5381753"/>
                <a:ext cx="2572134" cy="557200"/>
              </a:xfrm>
              <a:prstGeom prst="roundRect">
                <a:avLst>
                  <a:gd name="adj" fmla="val 0"/>
                </a:avLst>
              </a:prstGeom>
              <a:noFill/>
              <a:ln>
                <a:noFill/>
              </a:ln>
            </p:spPr>
            <p:txBody>
              <a:bodyPr spcFirstLastPara="1" wrap="square" lIns="121900" tIns="121900" rIns="121900" bIns="121900" anchor="ctr" anchorCtr="0">
                <a:noAutofit/>
              </a:bodyPr>
              <a:lstStyle/>
              <a:p>
                <a:pPr defTabSz="1219170">
                  <a:buClr>
                    <a:srgbClr val="000000"/>
                  </a:buClr>
                </a:pPr>
                <a:r>
                  <a:rPr lang="en-US" sz="1867" kern="0" dirty="0">
                    <a:solidFill>
                      <a:srgbClr val="792FF6"/>
                    </a:solidFill>
                    <a:latin typeface="Lato Black" panose="020F0A02020204030203" pitchFamily="34" charset="0"/>
                    <a:ea typeface="DM Serif Display"/>
                    <a:cs typeface="DM Serif Display"/>
                    <a:sym typeface="DM Serif Display"/>
                  </a:rPr>
                  <a:t>NXP Semiconductors</a:t>
                </a:r>
                <a:endParaRPr sz="1867" kern="0" dirty="0">
                  <a:solidFill>
                    <a:srgbClr val="792FF6"/>
                  </a:solidFill>
                  <a:latin typeface="Lato Black" panose="020F0A02020204030203" pitchFamily="34" charset="0"/>
                  <a:ea typeface="DM Serif Display"/>
                  <a:cs typeface="DM Serif Display"/>
                  <a:sym typeface="DM Serif Display"/>
                </a:endParaRPr>
              </a:p>
            </p:txBody>
          </p:sp>
          <p:sp>
            <p:nvSpPr>
              <p:cNvPr id="80" name="Google Shape;1527;p97">
                <a:extLst>
                  <a:ext uri="{FF2B5EF4-FFF2-40B4-BE49-F238E27FC236}">
                    <a16:creationId xmlns:a16="http://schemas.microsoft.com/office/drawing/2014/main" id="{47734CCE-AB30-6447-71C6-3586CA072C3E}"/>
                  </a:ext>
                </a:extLst>
              </p:cNvPr>
              <p:cNvSpPr txBox="1"/>
              <p:nvPr/>
            </p:nvSpPr>
            <p:spPr>
              <a:xfrm>
                <a:off x="8064999" y="5938956"/>
                <a:ext cx="3861529" cy="637200"/>
              </a:xfrm>
              <a:prstGeom prst="rect">
                <a:avLst/>
              </a:prstGeom>
              <a:noFill/>
              <a:ln>
                <a:noFill/>
              </a:ln>
            </p:spPr>
            <p:txBody>
              <a:bodyPr spcFirstLastPara="1" wrap="square" lIns="121900" tIns="0" rIns="121900" bIns="121900" anchor="t" anchorCtr="0">
                <a:noAutofit/>
              </a:bodyPr>
              <a:lstStyle/>
              <a:p>
                <a:pPr defTabSz="1219170">
                  <a:buClr>
                    <a:srgbClr val="000000"/>
                  </a:buClr>
                </a:pPr>
                <a:r>
                  <a:rPr lang="en-US" sz="1200" kern="0" dirty="0">
                    <a:solidFill>
                      <a:schemeClr val="bg1"/>
                    </a:solidFill>
                    <a:latin typeface="Segoe UI" panose="020B0502040204020203" pitchFamily="34" charset="0"/>
                    <a:ea typeface="Open Sans Light"/>
                    <a:cs typeface="Segoe UI" panose="020B0502040204020203" pitchFamily="34" charset="0"/>
                    <a:sym typeface="Open Sans Light"/>
                  </a:rPr>
                  <a:t>A subsidiary of NXP Semiconductors, offering RFID and NFC solutions for various applications.</a:t>
                </a:r>
                <a:endParaRPr sz="1200" kern="0" dirty="0">
                  <a:solidFill>
                    <a:schemeClr val="bg1"/>
                  </a:solidFill>
                  <a:latin typeface="Segoe UI" panose="020B0502040204020203" pitchFamily="34" charset="0"/>
                  <a:ea typeface="Open Sans Light"/>
                  <a:cs typeface="Segoe UI" panose="020B0502040204020203" pitchFamily="34" charset="0"/>
                  <a:sym typeface="Open Sans Light"/>
                </a:endParaRPr>
              </a:p>
            </p:txBody>
          </p:sp>
        </p:grpSp>
        <p:pic>
          <p:nvPicPr>
            <p:cNvPr id="78" name="Graphic 77">
              <a:extLst>
                <a:ext uri="{FF2B5EF4-FFF2-40B4-BE49-F238E27FC236}">
                  <a16:creationId xmlns:a16="http://schemas.microsoft.com/office/drawing/2014/main" id="{6BCE00A5-5AE6-8EF8-6EA5-81C730992A2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778967" y="5660254"/>
              <a:ext cx="1121536" cy="385905"/>
            </a:xfrm>
            <a:prstGeom prst="rect">
              <a:avLst/>
            </a:prstGeom>
          </p:spPr>
        </p:pic>
      </p:grpSp>
      <p:grpSp>
        <p:nvGrpSpPr>
          <p:cNvPr id="81" name="Group 80">
            <a:extLst>
              <a:ext uri="{FF2B5EF4-FFF2-40B4-BE49-F238E27FC236}">
                <a16:creationId xmlns:a16="http://schemas.microsoft.com/office/drawing/2014/main" id="{446774DE-3981-F726-AACA-271682D1A190}"/>
              </a:ext>
            </a:extLst>
          </p:cNvPr>
          <p:cNvGrpSpPr/>
          <p:nvPr/>
        </p:nvGrpSpPr>
        <p:grpSpPr>
          <a:xfrm>
            <a:off x="14967192" y="1088308"/>
            <a:ext cx="5055271" cy="1173733"/>
            <a:chOff x="6650593" y="1088308"/>
            <a:chExt cx="5055271" cy="1173733"/>
          </a:xfrm>
        </p:grpSpPr>
        <p:grpSp>
          <p:nvGrpSpPr>
            <p:cNvPr id="82" name="Group 81">
              <a:extLst>
                <a:ext uri="{FF2B5EF4-FFF2-40B4-BE49-F238E27FC236}">
                  <a16:creationId xmlns:a16="http://schemas.microsoft.com/office/drawing/2014/main" id="{4E58D0CC-A456-FD79-8E4F-0AE5B8E765A0}"/>
                </a:ext>
              </a:extLst>
            </p:cNvPr>
            <p:cNvGrpSpPr/>
            <p:nvPr/>
          </p:nvGrpSpPr>
          <p:grpSpPr>
            <a:xfrm>
              <a:off x="8065000" y="1088308"/>
              <a:ext cx="3640864" cy="1173733"/>
              <a:chOff x="8065000" y="1088308"/>
              <a:chExt cx="3640864" cy="1173733"/>
            </a:xfrm>
          </p:grpSpPr>
          <p:sp>
            <p:nvSpPr>
              <p:cNvPr id="84" name="Google Shape;1520;p97">
                <a:extLst>
                  <a:ext uri="{FF2B5EF4-FFF2-40B4-BE49-F238E27FC236}">
                    <a16:creationId xmlns:a16="http://schemas.microsoft.com/office/drawing/2014/main" id="{C0C809BA-ABDB-8730-0D59-E2193F89CAE9}"/>
                  </a:ext>
                </a:extLst>
              </p:cNvPr>
              <p:cNvSpPr/>
              <p:nvPr/>
            </p:nvSpPr>
            <p:spPr>
              <a:xfrm>
                <a:off x="8065000" y="1088308"/>
                <a:ext cx="2803628" cy="557200"/>
              </a:xfrm>
              <a:prstGeom prst="roundRect">
                <a:avLst>
                  <a:gd name="adj" fmla="val 0"/>
                </a:avLst>
              </a:prstGeom>
              <a:noFill/>
              <a:ln>
                <a:noFill/>
              </a:ln>
            </p:spPr>
            <p:txBody>
              <a:bodyPr spcFirstLastPara="1" wrap="square" lIns="121900" tIns="121900" rIns="121900" bIns="121900" anchor="ctr" anchorCtr="0">
                <a:noAutofit/>
              </a:bodyPr>
              <a:lstStyle/>
              <a:p>
                <a:pPr defTabSz="1219170">
                  <a:buClr>
                    <a:srgbClr val="000000"/>
                  </a:buClr>
                </a:pPr>
                <a:r>
                  <a:rPr lang="en-US" sz="1867" kern="0" dirty="0">
                    <a:solidFill>
                      <a:srgbClr val="792FF6"/>
                    </a:solidFill>
                    <a:latin typeface="Lato Black" panose="020F0A02020204030203" pitchFamily="34" charset="0"/>
                    <a:ea typeface="DM Serif Display"/>
                    <a:cs typeface="DM Serif Display"/>
                    <a:sym typeface="DM Serif Display"/>
                  </a:rPr>
                  <a:t>Times-7</a:t>
                </a:r>
                <a:endParaRPr sz="1867" kern="0" dirty="0">
                  <a:solidFill>
                    <a:srgbClr val="792FF6"/>
                  </a:solidFill>
                  <a:latin typeface="Lato Black" panose="020F0A02020204030203" pitchFamily="34" charset="0"/>
                  <a:ea typeface="DM Serif Display"/>
                  <a:cs typeface="DM Serif Display"/>
                  <a:sym typeface="DM Serif Display"/>
                </a:endParaRPr>
              </a:p>
            </p:txBody>
          </p:sp>
          <p:sp>
            <p:nvSpPr>
              <p:cNvPr id="85" name="Google Shape;1521;p97">
                <a:extLst>
                  <a:ext uri="{FF2B5EF4-FFF2-40B4-BE49-F238E27FC236}">
                    <a16:creationId xmlns:a16="http://schemas.microsoft.com/office/drawing/2014/main" id="{B841483C-FA13-A8D9-AF63-C2E55B0D6905}"/>
                  </a:ext>
                </a:extLst>
              </p:cNvPr>
              <p:cNvSpPr txBox="1"/>
              <p:nvPr/>
            </p:nvSpPr>
            <p:spPr>
              <a:xfrm>
                <a:off x="8065000" y="1624841"/>
                <a:ext cx="3640864" cy="637200"/>
              </a:xfrm>
              <a:prstGeom prst="rect">
                <a:avLst/>
              </a:prstGeom>
              <a:noFill/>
              <a:ln>
                <a:noFill/>
              </a:ln>
            </p:spPr>
            <p:txBody>
              <a:bodyPr spcFirstLastPara="1" wrap="square" lIns="121900" tIns="0" rIns="121900" bIns="121900" anchor="t" anchorCtr="0">
                <a:noAutofit/>
              </a:bodyPr>
              <a:lstStyle/>
              <a:p>
                <a:pPr defTabSz="1219170">
                  <a:buClr>
                    <a:srgbClr val="000000"/>
                  </a:buClr>
                </a:pPr>
                <a:r>
                  <a:rPr lang="en-US" sz="1200" kern="0" dirty="0">
                    <a:solidFill>
                      <a:schemeClr val="bg1"/>
                    </a:solidFill>
                    <a:latin typeface="Segoe UI" panose="020B0502040204020203" pitchFamily="34" charset="0"/>
                    <a:ea typeface="Open Sans Light"/>
                    <a:cs typeface="Segoe UI" panose="020B0502040204020203" pitchFamily="34" charset="0"/>
                    <a:sym typeface="Open Sans Light"/>
                  </a:rPr>
                  <a:t>A New Zealand-based company designing and manufacturing ultra-low profile RFID antennas.</a:t>
                </a:r>
                <a:endParaRPr sz="1200" kern="0" dirty="0">
                  <a:solidFill>
                    <a:schemeClr val="bg1"/>
                  </a:solidFill>
                  <a:latin typeface="Segoe UI" panose="020B0502040204020203" pitchFamily="34" charset="0"/>
                  <a:ea typeface="Open Sans Light"/>
                  <a:cs typeface="Segoe UI" panose="020B0502040204020203" pitchFamily="34" charset="0"/>
                  <a:sym typeface="Open Sans Light"/>
                </a:endParaRPr>
              </a:p>
            </p:txBody>
          </p:sp>
        </p:grpSp>
        <p:pic>
          <p:nvPicPr>
            <p:cNvPr id="83" name="Picture 4" descr="Times-7 Research Limited">
              <a:extLst>
                <a:ext uri="{FF2B5EF4-FFF2-40B4-BE49-F238E27FC236}">
                  <a16:creationId xmlns:a16="http://schemas.microsoft.com/office/drawing/2014/main" id="{BBB78EFE-3F58-4B16-E2AB-E34B1C48EF31}"/>
                </a:ext>
              </a:extLst>
            </p:cNvPr>
            <p:cNvPicPr>
              <a:picLocks noChangeAspect="1" noChangeArrowheads="1"/>
            </p:cNvPicPr>
            <p:nvPr/>
          </p:nvPicPr>
          <p:blipFill>
            <a:blip r:embed="rId12">
              <a:lum bright="70000" contrast="-70000"/>
              <a:extLst>
                <a:ext uri="{28A0092B-C50C-407E-A947-70E740481C1C}">
                  <a14:useLocalDpi xmlns:a14="http://schemas.microsoft.com/office/drawing/2010/main" val="0"/>
                </a:ext>
              </a:extLst>
            </a:blip>
            <a:srcRect/>
            <a:stretch>
              <a:fillRect/>
            </a:stretch>
          </p:blipFill>
          <p:spPr bwMode="auto">
            <a:xfrm>
              <a:off x="6650593" y="1496339"/>
              <a:ext cx="1369618" cy="389260"/>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withEffect">
                                  <p:stCondLst>
                                    <p:cond delay="3700"/>
                                  </p:stCondLst>
                                  <p:childTnLst>
                                    <p:animClr clrSpc="rgb" dir="cw">
                                      <p:cBhvr>
                                        <p:cTn id="6" dur="2000" fill="hold"/>
                                        <p:tgtEl>
                                          <p:spTgt spid="13"/>
                                        </p:tgtEl>
                                        <p:attrNameLst>
                                          <p:attrName>fillcolor</p:attrName>
                                        </p:attrNameLst>
                                      </p:cBhvr>
                                      <p:to>
                                        <a:srgbClr val="00B0F0"/>
                                      </p:to>
                                    </p:animClr>
                                    <p:set>
                                      <p:cBhvr>
                                        <p:cTn id="7" dur="2000" fill="hold"/>
                                        <p:tgtEl>
                                          <p:spTgt spid="13"/>
                                        </p:tgtEl>
                                        <p:attrNameLst>
                                          <p:attrName>fill.type</p:attrName>
                                        </p:attrNameLst>
                                      </p:cBhvr>
                                      <p:to>
                                        <p:strVal val="solid"/>
                                      </p:to>
                                    </p:set>
                                    <p:set>
                                      <p:cBhvr>
                                        <p:cTn id="8" dur="2000" fill="hold"/>
                                        <p:tgtEl>
                                          <p:spTgt spid="13"/>
                                        </p:tgtEl>
                                        <p:attrNameLst>
                                          <p:attrName>fill.on</p:attrName>
                                        </p:attrNameLst>
                                      </p:cBhvr>
                                      <p:to>
                                        <p:strVal val="true"/>
                                      </p:to>
                                    </p:set>
                                  </p:childTnLst>
                                </p:cTn>
                              </p:par>
                              <p:par>
                                <p:cTn id="9" presetID="1" presetClass="emph" presetSubtype="2" fill="hold" nodeType="withEffect">
                                  <p:stCondLst>
                                    <p:cond delay="3700"/>
                                  </p:stCondLst>
                                  <p:childTnLst>
                                    <p:animClr clrSpc="rgb" dir="cw">
                                      <p:cBhvr>
                                        <p:cTn id="10" dur="2000" fill="hold"/>
                                        <p:tgtEl>
                                          <p:spTgt spid="6"/>
                                        </p:tgtEl>
                                        <p:attrNameLst>
                                          <p:attrName>fillcolor</p:attrName>
                                        </p:attrNameLst>
                                      </p:cBhvr>
                                      <p:to>
                                        <a:srgbClr val="00B0F0"/>
                                      </p:to>
                                    </p:animClr>
                                    <p:set>
                                      <p:cBhvr>
                                        <p:cTn id="11" dur="2000" fill="hold"/>
                                        <p:tgtEl>
                                          <p:spTgt spid="6"/>
                                        </p:tgtEl>
                                        <p:attrNameLst>
                                          <p:attrName>fill.type</p:attrName>
                                        </p:attrNameLst>
                                      </p:cBhvr>
                                      <p:to>
                                        <p:strVal val="solid"/>
                                      </p:to>
                                    </p:set>
                                    <p:set>
                                      <p:cBhvr>
                                        <p:cTn id="12" dur="2000" fill="hold"/>
                                        <p:tgtEl>
                                          <p:spTgt spid="6"/>
                                        </p:tgtEl>
                                        <p:attrNameLst>
                                          <p:attrName>fill.on</p:attrName>
                                        </p:attrNameLst>
                                      </p:cBhvr>
                                      <p:to>
                                        <p:strVal val="true"/>
                                      </p:to>
                                    </p:set>
                                  </p:childTnLst>
                                </p:cTn>
                              </p:par>
                              <p:par>
                                <p:cTn id="13" presetID="1" presetClass="emph" presetSubtype="2" fill="hold" nodeType="withEffect">
                                  <p:stCondLst>
                                    <p:cond delay="3700"/>
                                  </p:stCondLst>
                                  <p:childTnLst>
                                    <p:animClr clrSpc="rgb" dir="cw">
                                      <p:cBhvr>
                                        <p:cTn id="14" dur="2000" fill="hold"/>
                                        <p:tgtEl>
                                          <p:spTgt spid="9"/>
                                        </p:tgtEl>
                                        <p:attrNameLst>
                                          <p:attrName>fillcolor</p:attrName>
                                        </p:attrNameLst>
                                      </p:cBhvr>
                                      <p:to>
                                        <a:srgbClr val="00B0F0"/>
                                      </p:to>
                                    </p:animClr>
                                    <p:set>
                                      <p:cBhvr>
                                        <p:cTn id="15" dur="2000" fill="hold"/>
                                        <p:tgtEl>
                                          <p:spTgt spid="9"/>
                                        </p:tgtEl>
                                        <p:attrNameLst>
                                          <p:attrName>fill.type</p:attrName>
                                        </p:attrNameLst>
                                      </p:cBhvr>
                                      <p:to>
                                        <p:strVal val="solid"/>
                                      </p:to>
                                    </p:set>
                                    <p:set>
                                      <p:cBhvr>
                                        <p:cTn id="16" dur="2000" fill="hold"/>
                                        <p:tgtEl>
                                          <p:spTgt spid="9"/>
                                        </p:tgtEl>
                                        <p:attrNameLst>
                                          <p:attrName>fill.on</p:attrName>
                                        </p:attrNameLst>
                                      </p:cBhvr>
                                      <p:to>
                                        <p:strVal val="true"/>
                                      </p:to>
                                    </p:set>
                                  </p:childTnLst>
                                </p:cTn>
                              </p:par>
                              <p:par>
                                <p:cTn id="17" presetID="1" presetClass="emph" presetSubtype="2" fill="hold" nodeType="withEffect">
                                  <p:stCondLst>
                                    <p:cond delay="3700"/>
                                  </p:stCondLst>
                                  <p:childTnLst>
                                    <p:animClr clrSpc="rgb" dir="cw">
                                      <p:cBhvr>
                                        <p:cTn id="18" dur="2000" fill="hold"/>
                                        <p:tgtEl>
                                          <p:spTgt spid="12"/>
                                        </p:tgtEl>
                                        <p:attrNameLst>
                                          <p:attrName>fillcolor</p:attrName>
                                        </p:attrNameLst>
                                      </p:cBhvr>
                                      <p:to>
                                        <a:srgbClr val="00B0F0"/>
                                      </p:to>
                                    </p:animClr>
                                    <p:set>
                                      <p:cBhvr>
                                        <p:cTn id="19" dur="2000" fill="hold"/>
                                        <p:tgtEl>
                                          <p:spTgt spid="12"/>
                                        </p:tgtEl>
                                        <p:attrNameLst>
                                          <p:attrName>fill.type</p:attrName>
                                        </p:attrNameLst>
                                      </p:cBhvr>
                                      <p:to>
                                        <p:strVal val="solid"/>
                                      </p:to>
                                    </p:set>
                                    <p:set>
                                      <p:cBhvr>
                                        <p:cTn id="20" dur="2000" fill="hold"/>
                                        <p:tgtEl>
                                          <p:spTgt spid="12"/>
                                        </p:tgtEl>
                                        <p:attrNameLst>
                                          <p:attrName>fill.on</p:attrName>
                                        </p:attrNameLst>
                                      </p:cBhvr>
                                      <p:to>
                                        <p:strVal val="true"/>
                                      </p:to>
                                    </p:set>
                                  </p:childTnLst>
                                </p:cTn>
                              </p:par>
                              <p:par>
                                <p:cTn id="21" presetID="1" presetClass="emph" presetSubtype="2" fill="hold" nodeType="withEffect">
                                  <p:stCondLst>
                                    <p:cond delay="3700"/>
                                  </p:stCondLst>
                                  <p:childTnLst>
                                    <p:animClr clrSpc="rgb" dir="cw">
                                      <p:cBhvr>
                                        <p:cTn id="22" dur="2000" fill="hold"/>
                                        <p:tgtEl>
                                          <p:spTgt spid="5"/>
                                        </p:tgtEl>
                                        <p:attrNameLst>
                                          <p:attrName>fillcolor</p:attrName>
                                        </p:attrNameLst>
                                      </p:cBhvr>
                                      <p:to>
                                        <a:srgbClr val="00B0F0"/>
                                      </p:to>
                                    </p:animClr>
                                    <p:set>
                                      <p:cBhvr>
                                        <p:cTn id="23" dur="2000" fill="hold"/>
                                        <p:tgtEl>
                                          <p:spTgt spid="5"/>
                                        </p:tgtEl>
                                        <p:attrNameLst>
                                          <p:attrName>fill.type</p:attrName>
                                        </p:attrNameLst>
                                      </p:cBhvr>
                                      <p:to>
                                        <p:strVal val="solid"/>
                                      </p:to>
                                    </p:set>
                                    <p:set>
                                      <p:cBhvr>
                                        <p:cTn id="24" dur="2000" fill="hold"/>
                                        <p:tgtEl>
                                          <p:spTgt spid="5"/>
                                        </p:tgtEl>
                                        <p:attrNameLst>
                                          <p:attrName>fill.on</p:attrName>
                                        </p:attrNameLst>
                                      </p:cBhvr>
                                      <p:to>
                                        <p:strVal val="true"/>
                                      </p:to>
                                    </p:set>
                                  </p:childTnLst>
                                </p:cTn>
                              </p:par>
                              <p:par>
                                <p:cTn id="25" presetID="1" presetClass="emph" presetSubtype="2" fill="hold" nodeType="withEffect">
                                  <p:stCondLst>
                                    <p:cond delay="3700"/>
                                  </p:stCondLst>
                                  <p:childTnLst>
                                    <p:animClr clrSpc="rgb" dir="cw">
                                      <p:cBhvr>
                                        <p:cTn id="26" dur="2000" fill="hold"/>
                                        <p:tgtEl>
                                          <p:spTgt spid="8"/>
                                        </p:tgtEl>
                                        <p:attrNameLst>
                                          <p:attrName>fillcolor</p:attrName>
                                        </p:attrNameLst>
                                      </p:cBhvr>
                                      <p:to>
                                        <a:srgbClr val="00B0F0"/>
                                      </p:to>
                                    </p:animClr>
                                    <p:set>
                                      <p:cBhvr>
                                        <p:cTn id="27" dur="2000" fill="hold"/>
                                        <p:tgtEl>
                                          <p:spTgt spid="8"/>
                                        </p:tgtEl>
                                        <p:attrNameLst>
                                          <p:attrName>fill.type</p:attrName>
                                        </p:attrNameLst>
                                      </p:cBhvr>
                                      <p:to>
                                        <p:strVal val="solid"/>
                                      </p:to>
                                    </p:set>
                                    <p:set>
                                      <p:cBhvr>
                                        <p:cTn id="28" dur="2000" fill="hold"/>
                                        <p:tgtEl>
                                          <p:spTgt spid="8"/>
                                        </p:tgtEl>
                                        <p:attrNameLst>
                                          <p:attrName>fill.on</p:attrName>
                                        </p:attrNameLst>
                                      </p:cBhvr>
                                      <p:to>
                                        <p:strVal val="true"/>
                                      </p:to>
                                    </p:set>
                                  </p:childTnLst>
                                </p:cTn>
                              </p:par>
                              <p:par>
                                <p:cTn id="29" presetID="1" presetClass="emph" presetSubtype="2" fill="hold" nodeType="withEffect">
                                  <p:stCondLst>
                                    <p:cond delay="3700"/>
                                  </p:stCondLst>
                                  <p:childTnLst>
                                    <p:animClr clrSpc="rgb" dir="cw">
                                      <p:cBhvr>
                                        <p:cTn id="30" dur="2000" fill="hold"/>
                                        <p:tgtEl>
                                          <p:spTgt spid="14"/>
                                        </p:tgtEl>
                                        <p:attrNameLst>
                                          <p:attrName>fillcolor</p:attrName>
                                        </p:attrNameLst>
                                      </p:cBhvr>
                                      <p:to>
                                        <a:srgbClr val="00B0F0"/>
                                      </p:to>
                                    </p:animClr>
                                    <p:set>
                                      <p:cBhvr>
                                        <p:cTn id="31" dur="2000" fill="hold"/>
                                        <p:tgtEl>
                                          <p:spTgt spid="14"/>
                                        </p:tgtEl>
                                        <p:attrNameLst>
                                          <p:attrName>fill.type</p:attrName>
                                        </p:attrNameLst>
                                      </p:cBhvr>
                                      <p:to>
                                        <p:strVal val="solid"/>
                                      </p:to>
                                    </p:set>
                                    <p:set>
                                      <p:cBhvr>
                                        <p:cTn id="32" dur="2000" fill="hold"/>
                                        <p:tgtEl>
                                          <p:spTgt spid="14"/>
                                        </p:tgtEl>
                                        <p:attrNameLst>
                                          <p:attrName>fill.on</p:attrName>
                                        </p:attrNameLst>
                                      </p:cBhvr>
                                      <p:to>
                                        <p:strVal val="true"/>
                                      </p:to>
                                    </p:set>
                                  </p:childTnLst>
                                </p:cTn>
                              </p:par>
                              <p:par>
                                <p:cTn id="33" presetID="1" presetClass="emph" presetSubtype="2" fill="hold" nodeType="withEffect">
                                  <p:stCondLst>
                                    <p:cond delay="3700"/>
                                  </p:stCondLst>
                                  <p:childTnLst>
                                    <p:animClr clrSpc="rgb" dir="cw">
                                      <p:cBhvr>
                                        <p:cTn id="34" dur="2000" fill="hold"/>
                                        <p:tgtEl>
                                          <p:spTgt spid="7"/>
                                        </p:tgtEl>
                                        <p:attrNameLst>
                                          <p:attrName>fillcolor</p:attrName>
                                        </p:attrNameLst>
                                      </p:cBhvr>
                                      <p:to>
                                        <a:srgbClr val="00B0F0"/>
                                      </p:to>
                                    </p:animClr>
                                    <p:set>
                                      <p:cBhvr>
                                        <p:cTn id="35" dur="2000" fill="hold"/>
                                        <p:tgtEl>
                                          <p:spTgt spid="7"/>
                                        </p:tgtEl>
                                        <p:attrNameLst>
                                          <p:attrName>fill.type</p:attrName>
                                        </p:attrNameLst>
                                      </p:cBhvr>
                                      <p:to>
                                        <p:strVal val="solid"/>
                                      </p:to>
                                    </p:set>
                                    <p:set>
                                      <p:cBhvr>
                                        <p:cTn id="36" dur="2000" fill="hold"/>
                                        <p:tgtEl>
                                          <p:spTgt spid="7"/>
                                        </p:tgtEl>
                                        <p:attrNameLst>
                                          <p:attrName>fill.on</p:attrName>
                                        </p:attrNameLst>
                                      </p:cBhvr>
                                      <p:to>
                                        <p:strVal val="true"/>
                                      </p:to>
                                    </p:set>
                                  </p:childTnLst>
                                </p:cTn>
                              </p:par>
                              <p:par>
                                <p:cTn id="37" presetID="1" presetClass="emph" presetSubtype="2" fill="hold" nodeType="withEffect">
                                  <p:stCondLst>
                                    <p:cond delay="3700"/>
                                  </p:stCondLst>
                                  <p:childTnLst>
                                    <p:animClr clrSpc="rgb" dir="cw">
                                      <p:cBhvr>
                                        <p:cTn id="38" dur="2000" fill="hold"/>
                                        <p:tgtEl>
                                          <p:spTgt spid="10"/>
                                        </p:tgtEl>
                                        <p:attrNameLst>
                                          <p:attrName>fillcolor</p:attrName>
                                        </p:attrNameLst>
                                      </p:cBhvr>
                                      <p:to>
                                        <a:srgbClr val="00B0F0"/>
                                      </p:to>
                                    </p:animClr>
                                    <p:set>
                                      <p:cBhvr>
                                        <p:cTn id="39" dur="2000" fill="hold"/>
                                        <p:tgtEl>
                                          <p:spTgt spid="10"/>
                                        </p:tgtEl>
                                        <p:attrNameLst>
                                          <p:attrName>fill.type</p:attrName>
                                        </p:attrNameLst>
                                      </p:cBhvr>
                                      <p:to>
                                        <p:strVal val="solid"/>
                                      </p:to>
                                    </p:set>
                                    <p:set>
                                      <p:cBhvr>
                                        <p:cTn id="40" dur="2000" fill="hold"/>
                                        <p:tgtEl>
                                          <p:spTgt spid="10"/>
                                        </p:tgtEl>
                                        <p:attrNameLst>
                                          <p:attrName>fill.on</p:attrName>
                                        </p:attrNameLst>
                                      </p:cBhvr>
                                      <p:to>
                                        <p:strVal val="true"/>
                                      </p:to>
                                    </p:set>
                                  </p:childTnLst>
                                </p:cTn>
                              </p:par>
                              <p:par>
                                <p:cTn id="41" presetID="1" presetClass="emph" presetSubtype="2" fill="hold" nodeType="withEffect">
                                  <p:stCondLst>
                                    <p:cond delay="3700"/>
                                  </p:stCondLst>
                                  <p:childTnLst>
                                    <p:animClr clrSpc="rgb" dir="cw">
                                      <p:cBhvr>
                                        <p:cTn id="42" dur="2000" fill="hold"/>
                                        <p:tgtEl>
                                          <p:spTgt spid="11"/>
                                        </p:tgtEl>
                                        <p:attrNameLst>
                                          <p:attrName>fillcolor</p:attrName>
                                        </p:attrNameLst>
                                      </p:cBhvr>
                                      <p:to>
                                        <a:srgbClr val="00B0F0"/>
                                      </p:to>
                                    </p:animClr>
                                    <p:set>
                                      <p:cBhvr>
                                        <p:cTn id="43" dur="2000" fill="hold"/>
                                        <p:tgtEl>
                                          <p:spTgt spid="11"/>
                                        </p:tgtEl>
                                        <p:attrNameLst>
                                          <p:attrName>fill.type</p:attrName>
                                        </p:attrNameLst>
                                      </p:cBhvr>
                                      <p:to>
                                        <p:strVal val="solid"/>
                                      </p:to>
                                    </p:set>
                                    <p:set>
                                      <p:cBhvr>
                                        <p:cTn id="44" dur="2000" fill="hold"/>
                                        <p:tgtEl>
                                          <p:spTgt spid="1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30;p36">
            <a:extLst>
              <a:ext uri="{FF2B5EF4-FFF2-40B4-BE49-F238E27FC236}">
                <a16:creationId xmlns:a16="http://schemas.microsoft.com/office/drawing/2014/main" id="{AF6E2445-4006-1EE8-7761-AF075C0B0036}"/>
              </a:ext>
            </a:extLst>
          </p:cNvPr>
          <p:cNvSpPr txBox="1">
            <a:spLocks/>
          </p:cNvSpPr>
          <p:nvPr/>
        </p:nvSpPr>
        <p:spPr>
          <a:xfrm>
            <a:off x="4355939" y="2071868"/>
            <a:ext cx="3480122" cy="201552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Michroma"/>
              <a:buNone/>
              <a:defRPr sz="5000" b="1" i="0" u="none" strike="noStrike" cap="none">
                <a:solidFill>
                  <a:schemeClr val="accent1"/>
                </a:solidFill>
                <a:latin typeface="Michroma"/>
                <a:ea typeface="Michroma"/>
                <a:cs typeface="Michroma"/>
                <a:sym typeface="Michroma"/>
              </a:defRPr>
            </a:lvl1pPr>
            <a:lvl2pPr marR="0" lvl="1" algn="ctr" rtl="0">
              <a:lnSpc>
                <a:spcPct val="10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FFFFFF"/>
              </a:buClr>
              <a:buSzPts val="6000"/>
              <a:buFont typeface="Michroma"/>
              <a:buNone/>
              <a:tabLst/>
              <a:defRPr/>
            </a:pPr>
            <a:r>
              <a:rPr kumimoji="0" lang="en" sz="13800" b="1" i="0" u="none" strike="noStrike" kern="0" cap="none" spc="0" normalizeH="0" baseline="0" noProof="0" dirty="0">
                <a:ln>
                  <a:noFill/>
                </a:ln>
                <a:solidFill>
                  <a:srgbClr val="792FF6"/>
                </a:solidFill>
                <a:effectLst/>
                <a:uLnTx/>
                <a:uFillTx/>
                <a:latin typeface="Lato Black" panose="020F0A02020204030203" pitchFamily="34" charset="0"/>
                <a:sym typeface="Michroma"/>
              </a:rPr>
              <a:t>160 </a:t>
            </a:r>
          </a:p>
        </p:txBody>
      </p:sp>
      <p:sp>
        <p:nvSpPr>
          <p:cNvPr id="5" name="Google Shape;331;p36">
            <a:extLst>
              <a:ext uri="{FF2B5EF4-FFF2-40B4-BE49-F238E27FC236}">
                <a16:creationId xmlns:a16="http://schemas.microsoft.com/office/drawing/2014/main" id="{709ED635-5855-8A03-B8CD-FFCE4199D8F7}"/>
              </a:ext>
            </a:extLst>
          </p:cNvPr>
          <p:cNvSpPr txBox="1">
            <a:spLocks/>
          </p:cNvSpPr>
          <p:nvPr/>
        </p:nvSpPr>
        <p:spPr>
          <a:xfrm>
            <a:off x="2237100" y="4087388"/>
            <a:ext cx="7717800" cy="497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600"/>
              <a:buFont typeface="Open Sans"/>
              <a:buNone/>
              <a:defRPr sz="1600" b="0" i="0" u="none" strike="noStrike" cap="none">
                <a:solidFill>
                  <a:schemeClr val="dk1"/>
                </a:solidFill>
                <a:latin typeface="Open Sans"/>
                <a:ea typeface="Open Sans"/>
                <a:cs typeface="Open Sans"/>
                <a:sym typeface="Open Sans"/>
              </a:defRPr>
            </a:lvl1pPr>
            <a:lvl2pPr marL="914400" marR="0" lvl="1" indent="-317500" algn="ctr" rtl="0">
              <a:lnSpc>
                <a:spcPct val="100000"/>
              </a:lnSpc>
              <a:spcBef>
                <a:spcPts val="0"/>
              </a:spcBef>
              <a:spcAft>
                <a:spcPts val="0"/>
              </a:spcAft>
              <a:buClr>
                <a:schemeClr val="dk1"/>
              </a:buClr>
              <a:buSzPts val="1600"/>
              <a:buFont typeface="Open Sans"/>
              <a:buNone/>
              <a:defRPr sz="1600" b="0" i="0" u="none" strike="noStrike" cap="none">
                <a:solidFill>
                  <a:schemeClr val="dk1"/>
                </a:solidFill>
                <a:latin typeface="Open Sans"/>
                <a:ea typeface="Open Sans"/>
                <a:cs typeface="Open Sans"/>
                <a:sym typeface="Open Sans"/>
              </a:defRPr>
            </a:lvl2pPr>
            <a:lvl3pPr marL="1371600" marR="0" lvl="2" indent="-317500" algn="ctr" rtl="0">
              <a:lnSpc>
                <a:spcPct val="100000"/>
              </a:lnSpc>
              <a:spcBef>
                <a:spcPts val="0"/>
              </a:spcBef>
              <a:spcAft>
                <a:spcPts val="0"/>
              </a:spcAft>
              <a:buClr>
                <a:schemeClr val="dk1"/>
              </a:buClr>
              <a:buSzPts val="1600"/>
              <a:buFont typeface="Open Sans"/>
              <a:buNone/>
              <a:defRPr sz="1600" b="0" i="0" u="none" strike="noStrike" cap="none">
                <a:solidFill>
                  <a:schemeClr val="dk1"/>
                </a:solidFill>
                <a:latin typeface="Open Sans"/>
                <a:ea typeface="Open Sans"/>
                <a:cs typeface="Open Sans"/>
                <a:sym typeface="Open Sans"/>
              </a:defRPr>
            </a:lvl3pPr>
            <a:lvl4pPr marL="1828800" marR="0" lvl="3" indent="-317500" algn="ctr" rtl="0">
              <a:lnSpc>
                <a:spcPct val="100000"/>
              </a:lnSpc>
              <a:spcBef>
                <a:spcPts val="0"/>
              </a:spcBef>
              <a:spcAft>
                <a:spcPts val="0"/>
              </a:spcAft>
              <a:buClr>
                <a:schemeClr val="dk1"/>
              </a:buClr>
              <a:buSzPts val="1600"/>
              <a:buFont typeface="Open Sans"/>
              <a:buNone/>
              <a:defRPr sz="1600" b="0" i="0" u="none" strike="noStrike" cap="none">
                <a:solidFill>
                  <a:schemeClr val="dk1"/>
                </a:solidFill>
                <a:latin typeface="Open Sans"/>
                <a:ea typeface="Open Sans"/>
                <a:cs typeface="Open Sans"/>
                <a:sym typeface="Open Sans"/>
              </a:defRPr>
            </a:lvl4pPr>
            <a:lvl5pPr marL="2286000" marR="0" lvl="4" indent="-317500" algn="ctr" rtl="0">
              <a:lnSpc>
                <a:spcPct val="100000"/>
              </a:lnSpc>
              <a:spcBef>
                <a:spcPts val="0"/>
              </a:spcBef>
              <a:spcAft>
                <a:spcPts val="0"/>
              </a:spcAft>
              <a:buClr>
                <a:schemeClr val="dk1"/>
              </a:buClr>
              <a:buSzPts val="1600"/>
              <a:buFont typeface="Open Sans"/>
              <a:buNone/>
              <a:defRPr sz="1600" b="0" i="0" u="none" strike="noStrike" cap="none">
                <a:solidFill>
                  <a:schemeClr val="dk1"/>
                </a:solidFill>
                <a:latin typeface="Open Sans"/>
                <a:ea typeface="Open Sans"/>
                <a:cs typeface="Open Sans"/>
                <a:sym typeface="Open Sans"/>
              </a:defRPr>
            </a:lvl5pPr>
            <a:lvl6pPr marL="2743200" marR="0" lvl="5" indent="-317500" algn="ctr" rtl="0">
              <a:lnSpc>
                <a:spcPct val="100000"/>
              </a:lnSpc>
              <a:spcBef>
                <a:spcPts val="0"/>
              </a:spcBef>
              <a:spcAft>
                <a:spcPts val="0"/>
              </a:spcAft>
              <a:buClr>
                <a:schemeClr val="dk1"/>
              </a:buClr>
              <a:buSzPts val="1600"/>
              <a:buFont typeface="Open Sans"/>
              <a:buNone/>
              <a:defRPr sz="1600" b="0" i="0" u="none" strike="noStrike" cap="none">
                <a:solidFill>
                  <a:schemeClr val="dk1"/>
                </a:solidFill>
                <a:latin typeface="Open Sans"/>
                <a:ea typeface="Open Sans"/>
                <a:cs typeface="Open Sans"/>
                <a:sym typeface="Open Sans"/>
              </a:defRPr>
            </a:lvl6pPr>
            <a:lvl7pPr marL="3200400" marR="0" lvl="6" indent="-317500" algn="ctr" rtl="0">
              <a:lnSpc>
                <a:spcPct val="100000"/>
              </a:lnSpc>
              <a:spcBef>
                <a:spcPts val="0"/>
              </a:spcBef>
              <a:spcAft>
                <a:spcPts val="0"/>
              </a:spcAft>
              <a:buClr>
                <a:schemeClr val="dk1"/>
              </a:buClr>
              <a:buSzPts val="1600"/>
              <a:buFont typeface="Open Sans"/>
              <a:buNone/>
              <a:defRPr sz="1600" b="0" i="0" u="none" strike="noStrike" cap="none">
                <a:solidFill>
                  <a:schemeClr val="dk1"/>
                </a:solidFill>
                <a:latin typeface="Open Sans"/>
                <a:ea typeface="Open Sans"/>
                <a:cs typeface="Open Sans"/>
                <a:sym typeface="Open Sans"/>
              </a:defRPr>
            </a:lvl7pPr>
            <a:lvl8pPr marL="3657600" marR="0" lvl="7" indent="-317500" algn="ctr" rtl="0">
              <a:lnSpc>
                <a:spcPct val="100000"/>
              </a:lnSpc>
              <a:spcBef>
                <a:spcPts val="0"/>
              </a:spcBef>
              <a:spcAft>
                <a:spcPts val="0"/>
              </a:spcAft>
              <a:buClr>
                <a:schemeClr val="dk1"/>
              </a:buClr>
              <a:buSzPts val="1600"/>
              <a:buFont typeface="Open Sans"/>
              <a:buNone/>
              <a:defRPr sz="1600" b="0" i="0" u="none" strike="noStrike" cap="none">
                <a:solidFill>
                  <a:schemeClr val="dk1"/>
                </a:solidFill>
                <a:latin typeface="Open Sans"/>
                <a:ea typeface="Open Sans"/>
                <a:cs typeface="Open Sans"/>
                <a:sym typeface="Open Sans"/>
              </a:defRPr>
            </a:lvl8pPr>
            <a:lvl9pPr marL="4114800" marR="0" lvl="8" indent="-317500" algn="ctr" rtl="0">
              <a:lnSpc>
                <a:spcPct val="100000"/>
              </a:lnSpc>
              <a:spcBef>
                <a:spcPts val="0"/>
              </a:spcBef>
              <a:spcAft>
                <a:spcPts val="0"/>
              </a:spcAft>
              <a:buClr>
                <a:schemeClr val="dk1"/>
              </a:buClr>
              <a:buSzPts val="1600"/>
              <a:buFont typeface="Open Sans"/>
              <a:buNone/>
              <a:defRPr sz="1600" b="0" i="0" u="none" strike="noStrike" cap="none">
                <a:solidFill>
                  <a:schemeClr val="dk1"/>
                </a:solidFill>
                <a:latin typeface="Open Sans"/>
                <a:ea typeface="Open Sans"/>
                <a:cs typeface="Open Sans"/>
                <a:sym typeface="Open Sans"/>
              </a:defRPr>
            </a:lvl9pPr>
          </a:lstStyle>
          <a:p>
            <a:pPr marL="0" marR="0" lvl="0" indent="0" algn="ctr" defTabSz="914400" rtl="0" eaLnBrk="1" fontAlgn="auto" latinLnBrk="0" hangingPunct="1">
              <a:lnSpc>
                <a:spcPct val="100000"/>
              </a:lnSpc>
              <a:spcBef>
                <a:spcPts val="0"/>
              </a:spcBef>
              <a:spcAft>
                <a:spcPts val="0"/>
              </a:spcAft>
              <a:buClr>
                <a:srgbClr val="FFFFFF"/>
              </a:buClr>
              <a:buSzPts val="1600"/>
              <a:buFont typeface="Open Sans"/>
              <a:buNone/>
              <a:tabLst/>
              <a:defRPr/>
            </a:pPr>
            <a:r>
              <a:rPr kumimoji="0" lang="en-US" sz="1600" b="0" i="0" u="none" strike="noStrike" kern="0" cap="none" spc="0" normalizeH="0" baseline="0" noProof="0" dirty="0">
                <a:ln>
                  <a:noFill/>
                </a:ln>
                <a:solidFill>
                  <a:srgbClr val="FFFFFF"/>
                </a:solidFill>
                <a:effectLst/>
                <a:uLnTx/>
                <a:uFillTx/>
                <a:latin typeface="Segoe UI "/>
                <a:sym typeface="Open Sans"/>
              </a:rPr>
              <a:t>Active corporate members of the Rain Alliance Group</a:t>
            </a:r>
          </a:p>
        </p:txBody>
      </p:sp>
      <p:grpSp>
        <p:nvGrpSpPr>
          <p:cNvPr id="8" name="Group 7">
            <a:extLst>
              <a:ext uri="{FF2B5EF4-FFF2-40B4-BE49-F238E27FC236}">
                <a16:creationId xmlns:a16="http://schemas.microsoft.com/office/drawing/2014/main" id="{41048641-6CC2-FA18-6D85-A3CFB9ADA874}"/>
              </a:ext>
            </a:extLst>
          </p:cNvPr>
          <p:cNvGrpSpPr/>
          <p:nvPr/>
        </p:nvGrpSpPr>
        <p:grpSpPr>
          <a:xfrm>
            <a:off x="-8238887" y="1083259"/>
            <a:ext cx="5079847" cy="1173734"/>
            <a:chOff x="483082" y="1083259"/>
            <a:chExt cx="5079847" cy="1173734"/>
          </a:xfrm>
        </p:grpSpPr>
        <p:grpSp>
          <p:nvGrpSpPr>
            <p:cNvPr id="9" name="Group 8">
              <a:extLst>
                <a:ext uri="{FF2B5EF4-FFF2-40B4-BE49-F238E27FC236}">
                  <a16:creationId xmlns:a16="http://schemas.microsoft.com/office/drawing/2014/main" id="{0886DCFB-A0C3-771A-3CE2-3C988E89850F}"/>
                </a:ext>
              </a:extLst>
            </p:cNvPr>
            <p:cNvGrpSpPr/>
            <p:nvPr/>
          </p:nvGrpSpPr>
          <p:grpSpPr>
            <a:xfrm>
              <a:off x="483082" y="1083259"/>
              <a:ext cx="3644246" cy="1173734"/>
              <a:chOff x="483082" y="1083259"/>
              <a:chExt cx="3644246" cy="1173734"/>
            </a:xfrm>
          </p:grpSpPr>
          <p:sp>
            <p:nvSpPr>
              <p:cNvPr id="11" name="Google Shape;1518;p97">
                <a:extLst>
                  <a:ext uri="{FF2B5EF4-FFF2-40B4-BE49-F238E27FC236}">
                    <a16:creationId xmlns:a16="http://schemas.microsoft.com/office/drawing/2014/main" id="{33B520CC-EC7A-B368-5A8F-2A3A3FFE4458}"/>
                  </a:ext>
                </a:extLst>
              </p:cNvPr>
              <p:cNvSpPr/>
              <p:nvPr/>
            </p:nvSpPr>
            <p:spPr>
              <a:xfrm>
                <a:off x="486137" y="1083259"/>
                <a:ext cx="3641191" cy="557200"/>
              </a:xfrm>
              <a:prstGeom prst="roundRect">
                <a:avLst>
                  <a:gd name="adj" fmla="val 0"/>
                </a:avLst>
              </a:prstGeom>
              <a:noFill/>
              <a:ln>
                <a:noFill/>
              </a:ln>
            </p:spPr>
            <p:txBody>
              <a:bodyPr spcFirstLastPara="1" wrap="square" lIns="121900" tIns="121900" rIns="121900" bIns="121900" anchor="ctr" anchorCtr="0">
                <a:noAutofit/>
              </a:bodyPr>
              <a:lstStyle/>
              <a:p>
                <a:pPr algn="r" defTabSz="1219170">
                  <a:buClr>
                    <a:srgbClr val="000000"/>
                  </a:buClr>
                </a:pPr>
                <a:r>
                  <a:rPr lang="en-US" sz="1867" kern="0" dirty="0">
                    <a:solidFill>
                      <a:srgbClr val="792FF6"/>
                    </a:solidFill>
                    <a:latin typeface="Lato Black" panose="020F0A02020204030203" pitchFamily="34" charset="0"/>
                    <a:ea typeface="DM Serif Display"/>
                    <a:cs typeface="DM Serif Display"/>
                    <a:sym typeface="DM Serif Display"/>
                  </a:rPr>
                  <a:t>Decathlon</a:t>
                </a:r>
                <a:endParaRPr sz="1867" kern="0" dirty="0">
                  <a:solidFill>
                    <a:srgbClr val="792FF6"/>
                  </a:solidFill>
                  <a:latin typeface="Lato Black" panose="020F0A02020204030203" pitchFamily="34" charset="0"/>
                  <a:ea typeface="DM Serif Display"/>
                  <a:cs typeface="DM Serif Display"/>
                  <a:sym typeface="DM Serif Display"/>
                </a:endParaRPr>
              </a:p>
            </p:txBody>
          </p:sp>
          <p:sp>
            <p:nvSpPr>
              <p:cNvPr id="12" name="Google Shape;1519;p97">
                <a:extLst>
                  <a:ext uri="{FF2B5EF4-FFF2-40B4-BE49-F238E27FC236}">
                    <a16:creationId xmlns:a16="http://schemas.microsoft.com/office/drawing/2014/main" id="{414C3770-7383-1027-3667-AF2779145489}"/>
                  </a:ext>
                </a:extLst>
              </p:cNvPr>
              <p:cNvSpPr txBox="1"/>
              <p:nvPr/>
            </p:nvSpPr>
            <p:spPr>
              <a:xfrm>
                <a:off x="483082" y="1619793"/>
                <a:ext cx="3644118" cy="637200"/>
              </a:xfrm>
              <a:prstGeom prst="rect">
                <a:avLst/>
              </a:prstGeom>
              <a:noFill/>
              <a:ln>
                <a:noFill/>
              </a:ln>
            </p:spPr>
            <p:txBody>
              <a:bodyPr spcFirstLastPara="1" wrap="square" lIns="121900" tIns="0" rIns="121900" bIns="121900" anchor="t" anchorCtr="0">
                <a:noAutofit/>
              </a:bodyPr>
              <a:lstStyle/>
              <a:p>
                <a:pPr algn="r" defTabSz="1219170">
                  <a:buClr>
                    <a:srgbClr val="000000"/>
                  </a:buClr>
                </a:pPr>
                <a:r>
                  <a:rPr lang="en-US" sz="1200" kern="0" dirty="0">
                    <a:solidFill>
                      <a:schemeClr val="bg1"/>
                    </a:solidFill>
                    <a:latin typeface="Segoe UI" panose="020B0502040204020203" pitchFamily="34" charset="0"/>
                    <a:ea typeface="Open Sans Light"/>
                    <a:cs typeface="Segoe UI" panose="020B0502040204020203" pitchFamily="34" charset="0"/>
                    <a:sym typeface="Open Sans Light"/>
                  </a:rPr>
                  <a:t>A leading global sporting goods retailer offering a wide range of sports equipment and apparel.</a:t>
                </a:r>
                <a:endParaRPr sz="1200" kern="0" dirty="0">
                  <a:solidFill>
                    <a:srgbClr val="434343"/>
                  </a:solidFill>
                  <a:latin typeface="Segoe UI" panose="020B0502040204020203" pitchFamily="34" charset="0"/>
                  <a:ea typeface="Open Sans Light"/>
                  <a:cs typeface="Segoe UI" panose="020B0502040204020203" pitchFamily="34" charset="0"/>
                  <a:sym typeface="Open Sans Light"/>
                </a:endParaRPr>
              </a:p>
            </p:txBody>
          </p:sp>
        </p:grpSp>
        <p:pic>
          <p:nvPicPr>
            <p:cNvPr id="10" name="Graphic 9">
              <a:extLst>
                <a:ext uri="{FF2B5EF4-FFF2-40B4-BE49-F238E27FC236}">
                  <a16:creationId xmlns:a16="http://schemas.microsoft.com/office/drawing/2014/main" id="{7DB4ECFA-7E66-084A-1C7E-309A03AF928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63357" y="1607400"/>
              <a:ext cx="1399572" cy="278199"/>
            </a:xfrm>
            <a:prstGeom prst="rect">
              <a:avLst/>
            </a:prstGeom>
          </p:spPr>
        </p:pic>
      </p:grpSp>
      <p:grpSp>
        <p:nvGrpSpPr>
          <p:cNvPr id="13" name="Group 12">
            <a:extLst>
              <a:ext uri="{FF2B5EF4-FFF2-40B4-BE49-F238E27FC236}">
                <a16:creationId xmlns:a16="http://schemas.microsoft.com/office/drawing/2014/main" id="{F61D5C10-F157-BE65-9C11-5747FEBF3B87}"/>
              </a:ext>
            </a:extLst>
          </p:cNvPr>
          <p:cNvGrpSpPr/>
          <p:nvPr/>
        </p:nvGrpSpPr>
        <p:grpSpPr>
          <a:xfrm>
            <a:off x="-9628853" y="2527159"/>
            <a:ext cx="4923499" cy="1194408"/>
            <a:chOff x="631381" y="2527159"/>
            <a:chExt cx="4923499" cy="1194408"/>
          </a:xfrm>
        </p:grpSpPr>
        <p:grpSp>
          <p:nvGrpSpPr>
            <p:cNvPr id="14" name="Group 13">
              <a:extLst>
                <a:ext uri="{FF2B5EF4-FFF2-40B4-BE49-F238E27FC236}">
                  <a16:creationId xmlns:a16="http://schemas.microsoft.com/office/drawing/2014/main" id="{21B95032-B3EC-1FDE-F75D-C1937E7B1418}"/>
                </a:ext>
              </a:extLst>
            </p:cNvPr>
            <p:cNvGrpSpPr/>
            <p:nvPr/>
          </p:nvGrpSpPr>
          <p:grpSpPr>
            <a:xfrm>
              <a:off x="631381" y="2527159"/>
              <a:ext cx="3495947" cy="1194408"/>
              <a:chOff x="631381" y="2527159"/>
              <a:chExt cx="3495947" cy="1194408"/>
            </a:xfrm>
          </p:grpSpPr>
          <p:sp>
            <p:nvSpPr>
              <p:cNvPr id="34" name="Google Shape;1522;p97">
                <a:extLst>
                  <a:ext uri="{FF2B5EF4-FFF2-40B4-BE49-F238E27FC236}">
                    <a16:creationId xmlns:a16="http://schemas.microsoft.com/office/drawing/2014/main" id="{DF9D7CCB-9524-621D-8812-DD21F3FADC0B}"/>
                  </a:ext>
                </a:extLst>
              </p:cNvPr>
              <p:cNvSpPr/>
              <p:nvPr/>
            </p:nvSpPr>
            <p:spPr>
              <a:xfrm>
                <a:off x="1400537" y="2527159"/>
                <a:ext cx="2726791" cy="557200"/>
              </a:xfrm>
              <a:prstGeom prst="roundRect">
                <a:avLst>
                  <a:gd name="adj" fmla="val 0"/>
                </a:avLst>
              </a:prstGeom>
              <a:noFill/>
              <a:ln>
                <a:noFill/>
              </a:ln>
            </p:spPr>
            <p:txBody>
              <a:bodyPr spcFirstLastPara="1" wrap="square" lIns="121900" tIns="121900" rIns="121900" bIns="121900" anchor="ctr" anchorCtr="0">
                <a:noAutofit/>
              </a:bodyPr>
              <a:lstStyle/>
              <a:p>
                <a:pPr algn="r" defTabSz="1219170">
                  <a:buClr>
                    <a:srgbClr val="000000"/>
                  </a:buClr>
                </a:pPr>
                <a:r>
                  <a:rPr lang="en-US" sz="1867" kern="0" dirty="0">
                    <a:solidFill>
                      <a:srgbClr val="792FF6"/>
                    </a:solidFill>
                    <a:latin typeface="Lato Black" panose="020F0A02020204030203" pitchFamily="34" charset="0"/>
                    <a:ea typeface="DM Serif Display"/>
                    <a:cs typeface="DM Serif Display"/>
                    <a:sym typeface="DM Serif Display"/>
                  </a:rPr>
                  <a:t>Michelin</a:t>
                </a:r>
                <a:endParaRPr sz="1867" kern="0" dirty="0">
                  <a:solidFill>
                    <a:srgbClr val="792FF6"/>
                  </a:solidFill>
                  <a:latin typeface="Lato Black" panose="020F0A02020204030203" pitchFamily="34" charset="0"/>
                  <a:ea typeface="DM Serif Display"/>
                  <a:cs typeface="DM Serif Display"/>
                  <a:sym typeface="DM Serif Display"/>
                </a:endParaRPr>
              </a:p>
            </p:txBody>
          </p:sp>
          <p:sp>
            <p:nvSpPr>
              <p:cNvPr id="35" name="Google Shape;1523;p97">
                <a:extLst>
                  <a:ext uri="{FF2B5EF4-FFF2-40B4-BE49-F238E27FC236}">
                    <a16:creationId xmlns:a16="http://schemas.microsoft.com/office/drawing/2014/main" id="{967D02F7-8A2D-71DA-B4FD-504BE879989C}"/>
                  </a:ext>
                </a:extLst>
              </p:cNvPr>
              <p:cNvSpPr txBox="1"/>
              <p:nvPr/>
            </p:nvSpPr>
            <p:spPr>
              <a:xfrm>
                <a:off x="631381" y="3084367"/>
                <a:ext cx="3495820" cy="637200"/>
              </a:xfrm>
              <a:prstGeom prst="rect">
                <a:avLst/>
              </a:prstGeom>
              <a:noFill/>
              <a:ln>
                <a:noFill/>
              </a:ln>
            </p:spPr>
            <p:txBody>
              <a:bodyPr spcFirstLastPara="1" wrap="square" lIns="121900" tIns="0" rIns="121900" bIns="121900" anchor="t" anchorCtr="0">
                <a:noAutofit/>
              </a:bodyPr>
              <a:lstStyle/>
              <a:p>
                <a:pPr algn="r" defTabSz="1219170">
                  <a:buClr>
                    <a:srgbClr val="000000"/>
                  </a:buClr>
                </a:pPr>
                <a:r>
                  <a:rPr lang="en-US" sz="1200" kern="0" dirty="0">
                    <a:solidFill>
                      <a:schemeClr val="bg1"/>
                    </a:solidFill>
                    <a:latin typeface="Segoe UI" panose="020B0502040204020203" pitchFamily="34" charset="0"/>
                    <a:ea typeface="Open Sans Light"/>
                    <a:cs typeface="Segoe UI" panose="020B0502040204020203" pitchFamily="34" charset="0"/>
                    <a:sym typeface="Open Sans Light"/>
                  </a:rPr>
                  <a:t>A renowned French tire manufacturer known for producing high-quality tires for various vehicles.</a:t>
                </a:r>
                <a:endParaRPr sz="1200" kern="0" dirty="0">
                  <a:solidFill>
                    <a:schemeClr val="bg1"/>
                  </a:solidFill>
                  <a:latin typeface="Segoe UI" panose="020B0502040204020203" pitchFamily="34" charset="0"/>
                  <a:ea typeface="Open Sans Light"/>
                  <a:cs typeface="Segoe UI" panose="020B0502040204020203" pitchFamily="34" charset="0"/>
                  <a:sym typeface="Open Sans Light"/>
                </a:endParaRPr>
              </a:p>
            </p:txBody>
          </p:sp>
        </p:grpSp>
        <p:grpSp>
          <p:nvGrpSpPr>
            <p:cNvPr id="15" name="Graphic 137">
              <a:extLst>
                <a:ext uri="{FF2B5EF4-FFF2-40B4-BE49-F238E27FC236}">
                  <a16:creationId xmlns:a16="http://schemas.microsoft.com/office/drawing/2014/main" id="{82D222AB-5033-9064-ADB0-65866C982A45}"/>
                </a:ext>
              </a:extLst>
            </p:cNvPr>
            <p:cNvGrpSpPr/>
            <p:nvPr/>
          </p:nvGrpSpPr>
          <p:grpSpPr>
            <a:xfrm>
              <a:off x="4177908" y="2735687"/>
              <a:ext cx="1376972" cy="619022"/>
              <a:chOff x="4177908" y="2735687"/>
              <a:chExt cx="1376972" cy="619022"/>
            </a:xfrm>
          </p:grpSpPr>
          <p:sp>
            <p:nvSpPr>
              <p:cNvPr id="16" name="Freeform: Shape 15">
                <a:extLst>
                  <a:ext uri="{FF2B5EF4-FFF2-40B4-BE49-F238E27FC236}">
                    <a16:creationId xmlns:a16="http://schemas.microsoft.com/office/drawing/2014/main" id="{F2C45422-83D9-CE3B-6FE4-E7CC00DAA157}"/>
                  </a:ext>
                </a:extLst>
              </p:cNvPr>
              <p:cNvSpPr/>
              <p:nvPr/>
            </p:nvSpPr>
            <p:spPr>
              <a:xfrm>
                <a:off x="4545639" y="3216812"/>
                <a:ext cx="173338" cy="137897"/>
              </a:xfrm>
              <a:custGeom>
                <a:avLst/>
                <a:gdLst>
                  <a:gd name="connsiteX0" fmla="*/ 123620 w 173338"/>
                  <a:gd name="connsiteY0" fmla="*/ 130620 h 137897"/>
                  <a:gd name="connsiteX1" fmla="*/ 75759 w 173338"/>
                  <a:gd name="connsiteY1" fmla="*/ 135992 h 137897"/>
                  <a:gd name="connsiteX2" fmla="*/ -1638 w 173338"/>
                  <a:gd name="connsiteY2" fmla="*/ 90565 h 137897"/>
                  <a:gd name="connsiteX3" fmla="*/ 88294 w 173338"/>
                  <a:gd name="connsiteY3" fmla="*/ 2256 h 137897"/>
                  <a:gd name="connsiteX4" fmla="*/ 171696 w 173338"/>
                  <a:gd name="connsiteY4" fmla="*/ 3001 h 137897"/>
                  <a:gd name="connsiteX5" fmla="*/ 152509 w 173338"/>
                  <a:gd name="connsiteY5" fmla="*/ 49391 h 137897"/>
                  <a:gd name="connsiteX6" fmla="*/ 127038 w 173338"/>
                  <a:gd name="connsiteY6" fmla="*/ 36381 h 137897"/>
                  <a:gd name="connsiteX7" fmla="*/ 92852 w 173338"/>
                  <a:gd name="connsiteY7" fmla="*/ 43771 h 137897"/>
                  <a:gd name="connsiteX8" fmla="*/ 84013 w 173338"/>
                  <a:gd name="connsiteY8" fmla="*/ 92583 h 137897"/>
                  <a:gd name="connsiteX9" fmla="*/ 138865 w 173338"/>
                  <a:gd name="connsiteY9" fmla="*/ 90596 h 13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3338" h="137897">
                    <a:moveTo>
                      <a:pt x="123620" y="130620"/>
                    </a:moveTo>
                    <a:cubicBezTo>
                      <a:pt x="120817" y="131117"/>
                      <a:pt x="98858" y="135371"/>
                      <a:pt x="75759" y="135992"/>
                    </a:cubicBezTo>
                    <a:cubicBezTo>
                      <a:pt x="34581" y="137141"/>
                      <a:pt x="-1299" y="120529"/>
                      <a:pt x="-1638" y="90565"/>
                    </a:cubicBezTo>
                    <a:cubicBezTo>
                      <a:pt x="-2192" y="38648"/>
                      <a:pt x="49857" y="10174"/>
                      <a:pt x="88294" y="2256"/>
                    </a:cubicBezTo>
                    <a:cubicBezTo>
                      <a:pt x="105510" y="-1284"/>
                      <a:pt x="138680" y="-5196"/>
                      <a:pt x="171696" y="3001"/>
                    </a:cubicBezTo>
                    <a:lnTo>
                      <a:pt x="152509" y="49391"/>
                    </a:lnTo>
                    <a:cubicBezTo>
                      <a:pt x="146996" y="36754"/>
                      <a:pt x="132829" y="36505"/>
                      <a:pt x="127038" y="36381"/>
                    </a:cubicBezTo>
                    <a:cubicBezTo>
                      <a:pt x="113025" y="36071"/>
                      <a:pt x="101414" y="39797"/>
                      <a:pt x="92852" y="43771"/>
                    </a:cubicBezTo>
                    <a:cubicBezTo>
                      <a:pt x="73449" y="52745"/>
                      <a:pt x="56540" y="81498"/>
                      <a:pt x="84013" y="92583"/>
                    </a:cubicBezTo>
                    <a:cubicBezTo>
                      <a:pt x="99227" y="98731"/>
                      <a:pt x="118661" y="93825"/>
                      <a:pt x="138865" y="90596"/>
                    </a:cubicBezTo>
                    <a:close/>
                  </a:path>
                </a:pathLst>
              </a:custGeom>
              <a:solidFill>
                <a:schemeClr val="bg1"/>
              </a:solidFill>
              <a:ln w="306"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A01D6051-A34A-D274-0009-D4F2ED3BF62F}"/>
                  </a:ext>
                </a:extLst>
              </p:cNvPr>
              <p:cNvSpPr/>
              <p:nvPr/>
            </p:nvSpPr>
            <p:spPr>
              <a:xfrm>
                <a:off x="5305166" y="3219738"/>
                <a:ext cx="221595" cy="132028"/>
              </a:xfrm>
              <a:custGeom>
                <a:avLst/>
                <a:gdLst>
                  <a:gd name="connsiteX0" fmla="*/ 164388 w 221595"/>
                  <a:gd name="connsiteY0" fmla="*/ -1849 h 132028"/>
                  <a:gd name="connsiteX1" fmla="*/ 131310 w 221595"/>
                  <a:gd name="connsiteY1" fmla="*/ 88757 h 132028"/>
                  <a:gd name="connsiteX2" fmla="*/ 134667 w 221595"/>
                  <a:gd name="connsiteY2" fmla="*/ 22836 h 132028"/>
                  <a:gd name="connsiteX3" fmla="*/ 129247 w 221595"/>
                  <a:gd name="connsiteY3" fmla="*/ 3429 h 132028"/>
                  <a:gd name="connsiteX4" fmla="*/ 117728 w 221595"/>
                  <a:gd name="connsiteY4" fmla="*/ -1849 h 132028"/>
                  <a:gd name="connsiteX5" fmla="*/ 44027 w 221595"/>
                  <a:gd name="connsiteY5" fmla="*/ -1849 h 132028"/>
                  <a:gd name="connsiteX6" fmla="*/ -4142 w 221595"/>
                  <a:gd name="connsiteY6" fmla="*/ 130179 h 132028"/>
                  <a:gd name="connsiteX7" fmla="*/ 49355 w 221595"/>
                  <a:gd name="connsiteY7" fmla="*/ 130179 h 132028"/>
                  <a:gd name="connsiteX8" fmla="*/ 83542 w 221595"/>
                  <a:gd name="connsiteY8" fmla="*/ 36685 h 132028"/>
                  <a:gd name="connsiteX9" fmla="*/ 79507 w 221595"/>
                  <a:gd name="connsiteY9" fmla="*/ 130179 h 132028"/>
                  <a:gd name="connsiteX10" fmla="*/ 169223 w 221595"/>
                  <a:gd name="connsiteY10" fmla="*/ 130179 h 132028"/>
                  <a:gd name="connsiteX11" fmla="*/ 217454 w 221595"/>
                  <a:gd name="connsiteY11" fmla="*/ -1849 h 132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1595" h="132028">
                    <a:moveTo>
                      <a:pt x="164388" y="-1849"/>
                    </a:moveTo>
                    <a:lnTo>
                      <a:pt x="131310" y="88757"/>
                    </a:lnTo>
                    <a:cubicBezTo>
                      <a:pt x="131772" y="79628"/>
                      <a:pt x="133559" y="43609"/>
                      <a:pt x="134667" y="22836"/>
                    </a:cubicBezTo>
                    <a:cubicBezTo>
                      <a:pt x="135129" y="14297"/>
                      <a:pt x="133281" y="7745"/>
                      <a:pt x="129247" y="3429"/>
                    </a:cubicBezTo>
                    <a:cubicBezTo>
                      <a:pt x="124288" y="-1787"/>
                      <a:pt x="117790" y="-1849"/>
                      <a:pt x="117728" y="-1849"/>
                    </a:cubicBezTo>
                    <a:lnTo>
                      <a:pt x="44027" y="-1849"/>
                    </a:lnTo>
                    <a:lnTo>
                      <a:pt x="-4142" y="130179"/>
                    </a:lnTo>
                    <a:lnTo>
                      <a:pt x="49355" y="130179"/>
                    </a:lnTo>
                    <a:lnTo>
                      <a:pt x="83542" y="36685"/>
                    </a:lnTo>
                    <a:lnTo>
                      <a:pt x="79507" y="130179"/>
                    </a:lnTo>
                    <a:lnTo>
                      <a:pt x="169223" y="130179"/>
                    </a:lnTo>
                    <a:lnTo>
                      <a:pt x="217454" y="-1849"/>
                    </a:lnTo>
                    <a:close/>
                  </a:path>
                </a:pathLst>
              </a:custGeom>
              <a:solidFill>
                <a:schemeClr val="bg1"/>
              </a:solidFill>
              <a:ln w="306"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03253AA4-F828-9041-26BC-E076173C532B}"/>
                  </a:ext>
                </a:extLst>
              </p:cNvPr>
              <p:cNvSpPr/>
              <p:nvPr/>
            </p:nvSpPr>
            <p:spPr>
              <a:xfrm>
                <a:off x="5057915" y="3219738"/>
                <a:ext cx="139917" cy="132028"/>
              </a:xfrm>
              <a:custGeom>
                <a:avLst/>
                <a:gdLst>
                  <a:gd name="connsiteX0" fmla="*/ 120680 w 139917"/>
                  <a:gd name="connsiteY0" fmla="*/ 130179 h 132028"/>
                  <a:gd name="connsiteX1" fmla="*/ 136695 w 139917"/>
                  <a:gd name="connsiteY1" fmla="*/ 86335 h 132028"/>
                  <a:gd name="connsiteX2" fmla="*/ 74543 w 139917"/>
                  <a:gd name="connsiteY2" fmla="*/ 86335 h 132028"/>
                  <a:gd name="connsiteX3" fmla="*/ 106697 w 139917"/>
                  <a:gd name="connsiteY3" fmla="*/ -1849 h 132028"/>
                  <a:gd name="connsiteX4" fmla="*/ 45008 w 139917"/>
                  <a:gd name="connsiteY4" fmla="*/ -1849 h 132028"/>
                  <a:gd name="connsiteX5" fmla="*/ -3223 w 139917"/>
                  <a:gd name="connsiteY5" fmla="*/ 130179 h 132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917" h="132028">
                    <a:moveTo>
                      <a:pt x="120680" y="130179"/>
                    </a:moveTo>
                    <a:lnTo>
                      <a:pt x="136695" y="86335"/>
                    </a:lnTo>
                    <a:lnTo>
                      <a:pt x="74543" y="86335"/>
                    </a:lnTo>
                    <a:lnTo>
                      <a:pt x="106697" y="-1849"/>
                    </a:lnTo>
                    <a:lnTo>
                      <a:pt x="45008" y="-1849"/>
                    </a:lnTo>
                    <a:lnTo>
                      <a:pt x="-3223" y="130179"/>
                    </a:lnTo>
                    <a:close/>
                  </a:path>
                </a:pathLst>
              </a:custGeom>
              <a:solidFill>
                <a:schemeClr val="bg1"/>
              </a:solidFill>
              <a:ln w="306"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36BAD5EF-77C8-0C44-2EF8-90D3399CC8D7}"/>
                  </a:ext>
                </a:extLst>
              </p:cNvPr>
              <p:cNvSpPr/>
              <p:nvPr/>
            </p:nvSpPr>
            <p:spPr>
              <a:xfrm>
                <a:off x="4891295" y="3219738"/>
                <a:ext cx="180448" cy="132028"/>
              </a:xfrm>
              <a:custGeom>
                <a:avLst/>
                <a:gdLst>
                  <a:gd name="connsiteX0" fmla="*/ 92627 w 180448"/>
                  <a:gd name="connsiteY0" fmla="*/ 32741 h 132028"/>
                  <a:gd name="connsiteX1" fmla="*/ 164973 w 180448"/>
                  <a:gd name="connsiteY1" fmla="*/ 32741 h 132028"/>
                  <a:gd name="connsiteX2" fmla="*/ 177693 w 180448"/>
                  <a:gd name="connsiteY2" fmla="*/ -1849 h 132028"/>
                  <a:gd name="connsiteX3" fmla="*/ 45444 w 180448"/>
                  <a:gd name="connsiteY3" fmla="*/ -1849 h 132028"/>
                  <a:gd name="connsiteX4" fmla="*/ -2756 w 180448"/>
                  <a:gd name="connsiteY4" fmla="*/ 130179 h 132028"/>
                  <a:gd name="connsiteX5" fmla="*/ 131002 w 180448"/>
                  <a:gd name="connsiteY5" fmla="*/ 130179 h 132028"/>
                  <a:gd name="connsiteX6" fmla="*/ 143968 w 180448"/>
                  <a:gd name="connsiteY6" fmla="*/ 94564 h 132028"/>
                  <a:gd name="connsiteX7" fmla="*/ 70144 w 180448"/>
                  <a:gd name="connsiteY7" fmla="*/ 94564 h 132028"/>
                  <a:gd name="connsiteX8" fmla="*/ 75534 w 180448"/>
                  <a:gd name="connsiteY8" fmla="*/ 79908 h 132028"/>
                  <a:gd name="connsiteX9" fmla="*/ 144461 w 180448"/>
                  <a:gd name="connsiteY9" fmla="*/ 79908 h 132028"/>
                  <a:gd name="connsiteX10" fmla="*/ 156257 w 180448"/>
                  <a:gd name="connsiteY10" fmla="*/ 47397 h 132028"/>
                  <a:gd name="connsiteX11" fmla="*/ 87360 w 180448"/>
                  <a:gd name="connsiteY11" fmla="*/ 47397 h 132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448" h="132028">
                    <a:moveTo>
                      <a:pt x="92627" y="32741"/>
                    </a:moveTo>
                    <a:lnTo>
                      <a:pt x="164973" y="32741"/>
                    </a:lnTo>
                    <a:lnTo>
                      <a:pt x="177693" y="-1849"/>
                    </a:lnTo>
                    <a:lnTo>
                      <a:pt x="45444" y="-1849"/>
                    </a:lnTo>
                    <a:lnTo>
                      <a:pt x="-2756" y="130179"/>
                    </a:lnTo>
                    <a:lnTo>
                      <a:pt x="131002" y="130179"/>
                    </a:lnTo>
                    <a:lnTo>
                      <a:pt x="143968" y="94564"/>
                    </a:lnTo>
                    <a:lnTo>
                      <a:pt x="70144" y="94564"/>
                    </a:lnTo>
                    <a:lnTo>
                      <a:pt x="75534" y="79908"/>
                    </a:lnTo>
                    <a:lnTo>
                      <a:pt x="144461" y="79908"/>
                    </a:lnTo>
                    <a:lnTo>
                      <a:pt x="156257" y="47397"/>
                    </a:lnTo>
                    <a:lnTo>
                      <a:pt x="87360" y="47397"/>
                    </a:lnTo>
                    <a:close/>
                  </a:path>
                </a:pathLst>
              </a:custGeom>
              <a:solidFill>
                <a:schemeClr val="bg1"/>
              </a:solidFill>
              <a:ln w="306"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F9CC5756-8957-4266-03DD-2FEC00FACA53}"/>
                  </a:ext>
                </a:extLst>
              </p:cNvPr>
              <p:cNvSpPr/>
              <p:nvPr/>
            </p:nvSpPr>
            <p:spPr>
              <a:xfrm>
                <a:off x="4702808" y="3219738"/>
                <a:ext cx="200929" cy="132028"/>
              </a:xfrm>
              <a:custGeom>
                <a:avLst/>
                <a:gdLst>
                  <a:gd name="connsiteX0" fmla="*/ 90085 w 200929"/>
                  <a:gd name="connsiteY0" fmla="*/ 130179 h 132028"/>
                  <a:gd name="connsiteX1" fmla="*/ 150481 w 200929"/>
                  <a:gd name="connsiteY1" fmla="*/ 130179 h 132028"/>
                  <a:gd name="connsiteX2" fmla="*/ 198742 w 200929"/>
                  <a:gd name="connsiteY2" fmla="*/ -1849 h 132028"/>
                  <a:gd name="connsiteX3" fmla="*/ 138439 w 200929"/>
                  <a:gd name="connsiteY3" fmla="*/ -1849 h 132028"/>
                  <a:gd name="connsiteX4" fmla="*/ 120945 w 200929"/>
                  <a:gd name="connsiteY4" fmla="*/ 45721 h 132028"/>
                  <a:gd name="connsiteX5" fmla="*/ 89038 w 200929"/>
                  <a:gd name="connsiteY5" fmla="*/ 45721 h 132028"/>
                  <a:gd name="connsiteX6" fmla="*/ 106377 w 200929"/>
                  <a:gd name="connsiteY6" fmla="*/ -1849 h 132028"/>
                  <a:gd name="connsiteX7" fmla="*/ 45858 w 200929"/>
                  <a:gd name="connsiteY7" fmla="*/ -1849 h 132028"/>
                  <a:gd name="connsiteX8" fmla="*/ -2188 w 200929"/>
                  <a:gd name="connsiteY8" fmla="*/ 130179 h 132028"/>
                  <a:gd name="connsiteX9" fmla="*/ 58085 w 200929"/>
                  <a:gd name="connsiteY9" fmla="*/ 130179 h 132028"/>
                  <a:gd name="connsiteX10" fmla="*/ 74532 w 200929"/>
                  <a:gd name="connsiteY10" fmla="*/ 85466 h 132028"/>
                  <a:gd name="connsiteX11" fmla="*/ 106531 w 200929"/>
                  <a:gd name="connsiteY11" fmla="*/ 85466 h 132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0929" h="132028">
                    <a:moveTo>
                      <a:pt x="90085" y="130179"/>
                    </a:moveTo>
                    <a:lnTo>
                      <a:pt x="150481" y="130179"/>
                    </a:lnTo>
                    <a:lnTo>
                      <a:pt x="198742" y="-1849"/>
                    </a:lnTo>
                    <a:lnTo>
                      <a:pt x="138439" y="-1849"/>
                    </a:lnTo>
                    <a:lnTo>
                      <a:pt x="120945" y="45721"/>
                    </a:lnTo>
                    <a:lnTo>
                      <a:pt x="89038" y="45721"/>
                    </a:lnTo>
                    <a:lnTo>
                      <a:pt x="106377" y="-1849"/>
                    </a:lnTo>
                    <a:lnTo>
                      <a:pt x="45858" y="-1849"/>
                    </a:lnTo>
                    <a:lnTo>
                      <a:pt x="-2188" y="130179"/>
                    </a:lnTo>
                    <a:lnTo>
                      <a:pt x="58085" y="130179"/>
                    </a:lnTo>
                    <a:lnTo>
                      <a:pt x="74532" y="85466"/>
                    </a:lnTo>
                    <a:lnTo>
                      <a:pt x="106531" y="85466"/>
                    </a:lnTo>
                    <a:close/>
                  </a:path>
                </a:pathLst>
              </a:custGeom>
              <a:solidFill>
                <a:schemeClr val="bg1"/>
              </a:solidFill>
              <a:ln w="306"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F3105599-8F73-99BA-89C2-1AE4E1E38298}"/>
                  </a:ext>
                </a:extLst>
              </p:cNvPr>
              <p:cNvSpPr/>
              <p:nvPr/>
            </p:nvSpPr>
            <p:spPr>
              <a:xfrm>
                <a:off x="4436093" y="3219738"/>
                <a:ext cx="111644" cy="132028"/>
              </a:xfrm>
              <a:custGeom>
                <a:avLst/>
                <a:gdLst>
                  <a:gd name="connsiteX0" fmla="*/ -1195 w 111644"/>
                  <a:gd name="connsiteY0" fmla="*/ 130179 h 132028"/>
                  <a:gd name="connsiteX1" fmla="*/ 62281 w 111644"/>
                  <a:gd name="connsiteY1" fmla="*/ 130179 h 132028"/>
                  <a:gd name="connsiteX2" fmla="*/ 110450 w 111644"/>
                  <a:gd name="connsiteY2" fmla="*/ -1849 h 132028"/>
                  <a:gd name="connsiteX3" fmla="*/ 47067 w 111644"/>
                  <a:gd name="connsiteY3" fmla="*/ -1849 h 132028"/>
                </a:gdLst>
                <a:ahLst/>
                <a:cxnLst>
                  <a:cxn ang="0">
                    <a:pos x="connsiteX0" y="connsiteY0"/>
                  </a:cxn>
                  <a:cxn ang="0">
                    <a:pos x="connsiteX1" y="connsiteY1"/>
                  </a:cxn>
                  <a:cxn ang="0">
                    <a:pos x="connsiteX2" y="connsiteY2"/>
                  </a:cxn>
                  <a:cxn ang="0">
                    <a:pos x="connsiteX3" y="connsiteY3"/>
                  </a:cxn>
                </a:cxnLst>
                <a:rect l="l" t="t" r="r" b="b"/>
                <a:pathLst>
                  <a:path w="111644" h="132028">
                    <a:moveTo>
                      <a:pt x="-1195" y="130179"/>
                    </a:moveTo>
                    <a:lnTo>
                      <a:pt x="62281" y="130179"/>
                    </a:lnTo>
                    <a:lnTo>
                      <a:pt x="110450" y="-1849"/>
                    </a:lnTo>
                    <a:lnTo>
                      <a:pt x="47067" y="-1849"/>
                    </a:lnTo>
                    <a:close/>
                  </a:path>
                </a:pathLst>
              </a:custGeom>
              <a:solidFill>
                <a:schemeClr val="bg1"/>
              </a:solidFill>
              <a:ln w="306"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53964DBD-914A-0937-C601-1E2BBFF5DF5C}"/>
                  </a:ext>
                </a:extLst>
              </p:cNvPr>
              <p:cNvSpPr/>
              <p:nvPr/>
            </p:nvSpPr>
            <p:spPr>
              <a:xfrm>
                <a:off x="4177908" y="3219738"/>
                <a:ext cx="270657" cy="132028"/>
              </a:xfrm>
              <a:custGeom>
                <a:avLst/>
                <a:gdLst>
                  <a:gd name="connsiteX0" fmla="*/ 221833 w 270657"/>
                  <a:gd name="connsiteY0" fmla="*/ 130179 h 132028"/>
                  <a:gd name="connsiteX1" fmla="*/ 270033 w 270657"/>
                  <a:gd name="connsiteY1" fmla="*/ -1849 h 132028"/>
                  <a:gd name="connsiteX2" fmla="*/ 180440 w 270657"/>
                  <a:gd name="connsiteY2" fmla="*/ -1849 h 132028"/>
                  <a:gd name="connsiteX3" fmla="*/ 134119 w 270657"/>
                  <a:gd name="connsiteY3" fmla="*/ 69071 h 132028"/>
                  <a:gd name="connsiteX4" fmla="*/ 137815 w 270657"/>
                  <a:gd name="connsiteY4" fmla="*/ 23022 h 132028"/>
                  <a:gd name="connsiteX5" fmla="*/ 121091 w 270657"/>
                  <a:gd name="connsiteY5" fmla="*/ -1849 h 132028"/>
                  <a:gd name="connsiteX6" fmla="*/ 47606 w 270657"/>
                  <a:gd name="connsiteY6" fmla="*/ -1849 h 132028"/>
                  <a:gd name="connsiteX7" fmla="*/ -625 w 270657"/>
                  <a:gd name="connsiteY7" fmla="*/ 130179 h 132028"/>
                  <a:gd name="connsiteX8" fmla="*/ 56876 w 270657"/>
                  <a:gd name="connsiteY8" fmla="*/ 130179 h 132028"/>
                  <a:gd name="connsiteX9" fmla="*/ 91802 w 270657"/>
                  <a:gd name="connsiteY9" fmla="*/ 34698 h 132028"/>
                  <a:gd name="connsiteX10" fmla="*/ 84441 w 270657"/>
                  <a:gd name="connsiteY10" fmla="*/ 130179 h 132028"/>
                  <a:gd name="connsiteX11" fmla="*/ 135536 w 270657"/>
                  <a:gd name="connsiteY11" fmla="*/ 130179 h 132028"/>
                  <a:gd name="connsiteX12" fmla="*/ 198180 w 270657"/>
                  <a:gd name="connsiteY12" fmla="*/ 36343 h 132028"/>
                  <a:gd name="connsiteX13" fmla="*/ 163963 w 270657"/>
                  <a:gd name="connsiteY13" fmla="*/ 130179 h 132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0657" h="132028">
                    <a:moveTo>
                      <a:pt x="221833" y="130179"/>
                    </a:moveTo>
                    <a:lnTo>
                      <a:pt x="270033" y="-1849"/>
                    </a:lnTo>
                    <a:lnTo>
                      <a:pt x="180440" y="-1849"/>
                    </a:lnTo>
                    <a:lnTo>
                      <a:pt x="134119" y="69071"/>
                    </a:lnTo>
                    <a:cubicBezTo>
                      <a:pt x="134119" y="69071"/>
                      <a:pt x="137076" y="31965"/>
                      <a:pt x="137815" y="23022"/>
                    </a:cubicBezTo>
                    <a:cubicBezTo>
                      <a:pt x="138369" y="16222"/>
                      <a:pt x="137538" y="-1849"/>
                      <a:pt x="121091" y="-1849"/>
                    </a:cubicBezTo>
                    <a:lnTo>
                      <a:pt x="47606" y="-1849"/>
                    </a:lnTo>
                    <a:lnTo>
                      <a:pt x="-625" y="130179"/>
                    </a:lnTo>
                    <a:lnTo>
                      <a:pt x="56876" y="130179"/>
                    </a:lnTo>
                    <a:lnTo>
                      <a:pt x="91802" y="34698"/>
                    </a:lnTo>
                    <a:lnTo>
                      <a:pt x="84441" y="130179"/>
                    </a:lnTo>
                    <a:lnTo>
                      <a:pt x="135536" y="130179"/>
                    </a:lnTo>
                    <a:lnTo>
                      <a:pt x="198180" y="36343"/>
                    </a:lnTo>
                    <a:lnTo>
                      <a:pt x="163963" y="130179"/>
                    </a:lnTo>
                    <a:close/>
                  </a:path>
                </a:pathLst>
              </a:custGeom>
              <a:solidFill>
                <a:schemeClr val="bg1"/>
              </a:solidFill>
              <a:ln w="306"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2C083CE9-38D8-BFEA-FF0E-D942194E6A49}"/>
                  </a:ext>
                </a:extLst>
              </p:cNvPr>
              <p:cNvSpPr/>
              <p:nvPr/>
            </p:nvSpPr>
            <p:spPr>
              <a:xfrm>
                <a:off x="5205872" y="3219738"/>
                <a:ext cx="111675" cy="132028"/>
              </a:xfrm>
              <a:custGeom>
                <a:avLst/>
                <a:gdLst>
                  <a:gd name="connsiteX0" fmla="*/ -3650 w 111675"/>
                  <a:gd name="connsiteY0" fmla="*/ 130179 h 132028"/>
                  <a:gd name="connsiteX1" fmla="*/ 59826 w 111675"/>
                  <a:gd name="connsiteY1" fmla="*/ 130179 h 132028"/>
                  <a:gd name="connsiteX2" fmla="*/ 108026 w 111675"/>
                  <a:gd name="connsiteY2" fmla="*/ -1849 h 132028"/>
                  <a:gd name="connsiteX3" fmla="*/ 44612 w 111675"/>
                  <a:gd name="connsiteY3" fmla="*/ -1849 h 132028"/>
                </a:gdLst>
                <a:ahLst/>
                <a:cxnLst>
                  <a:cxn ang="0">
                    <a:pos x="connsiteX0" y="connsiteY0"/>
                  </a:cxn>
                  <a:cxn ang="0">
                    <a:pos x="connsiteX1" y="connsiteY1"/>
                  </a:cxn>
                  <a:cxn ang="0">
                    <a:pos x="connsiteX2" y="connsiteY2"/>
                  </a:cxn>
                  <a:cxn ang="0">
                    <a:pos x="connsiteX3" y="connsiteY3"/>
                  </a:cxn>
                </a:cxnLst>
                <a:rect l="l" t="t" r="r" b="b"/>
                <a:pathLst>
                  <a:path w="111675" h="132028">
                    <a:moveTo>
                      <a:pt x="-3650" y="130179"/>
                    </a:moveTo>
                    <a:lnTo>
                      <a:pt x="59826" y="130179"/>
                    </a:lnTo>
                    <a:lnTo>
                      <a:pt x="108026" y="-1849"/>
                    </a:lnTo>
                    <a:lnTo>
                      <a:pt x="44612" y="-1849"/>
                    </a:lnTo>
                    <a:close/>
                  </a:path>
                </a:pathLst>
              </a:custGeom>
              <a:solidFill>
                <a:schemeClr val="bg1"/>
              </a:solidFill>
              <a:ln w="306"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6C568A72-E0F0-8EBF-111E-737DCA3D5720}"/>
                  </a:ext>
                </a:extLst>
              </p:cNvPr>
              <p:cNvSpPr/>
              <p:nvPr/>
            </p:nvSpPr>
            <p:spPr>
              <a:xfrm>
                <a:off x="4300795" y="2735687"/>
                <a:ext cx="971624" cy="430115"/>
              </a:xfrm>
              <a:custGeom>
                <a:avLst/>
                <a:gdLst>
                  <a:gd name="connsiteX0" fmla="*/ 968451 w 971624"/>
                  <a:gd name="connsiteY0" fmla="*/ 112142 h 430115"/>
                  <a:gd name="connsiteX1" fmla="*/ 968359 w 971624"/>
                  <a:gd name="connsiteY1" fmla="*/ 111863 h 430115"/>
                  <a:gd name="connsiteX2" fmla="*/ 946769 w 971624"/>
                  <a:gd name="connsiteY2" fmla="*/ 91835 h 430115"/>
                  <a:gd name="connsiteX3" fmla="*/ 923454 w 971624"/>
                  <a:gd name="connsiteY3" fmla="*/ 77396 h 430115"/>
                  <a:gd name="connsiteX4" fmla="*/ 917972 w 971624"/>
                  <a:gd name="connsiteY4" fmla="*/ 77955 h 430115"/>
                  <a:gd name="connsiteX5" fmla="*/ 895243 w 971624"/>
                  <a:gd name="connsiteY5" fmla="*/ 83420 h 430115"/>
                  <a:gd name="connsiteX6" fmla="*/ 866477 w 971624"/>
                  <a:gd name="connsiteY6" fmla="*/ 90345 h 430115"/>
                  <a:gd name="connsiteX7" fmla="*/ 865461 w 971624"/>
                  <a:gd name="connsiteY7" fmla="*/ 68951 h 430115"/>
                  <a:gd name="connsiteX8" fmla="*/ 845072 w 971624"/>
                  <a:gd name="connsiteY8" fmla="*/ 55568 h 430115"/>
                  <a:gd name="connsiteX9" fmla="*/ 836572 w 971624"/>
                  <a:gd name="connsiteY9" fmla="*/ 57493 h 430115"/>
                  <a:gd name="connsiteX10" fmla="*/ 836325 w 971624"/>
                  <a:gd name="connsiteY10" fmla="*/ 57617 h 430115"/>
                  <a:gd name="connsiteX11" fmla="*/ 781935 w 971624"/>
                  <a:gd name="connsiteY11" fmla="*/ 92704 h 430115"/>
                  <a:gd name="connsiteX12" fmla="*/ 780056 w 971624"/>
                  <a:gd name="connsiteY12" fmla="*/ 94133 h 430115"/>
                  <a:gd name="connsiteX13" fmla="*/ 743930 w 971624"/>
                  <a:gd name="connsiteY13" fmla="*/ 132201 h 430115"/>
                  <a:gd name="connsiteX14" fmla="*/ 738909 w 971624"/>
                  <a:gd name="connsiteY14" fmla="*/ 141392 h 430115"/>
                  <a:gd name="connsiteX15" fmla="*/ 734936 w 971624"/>
                  <a:gd name="connsiteY15" fmla="*/ 139498 h 430115"/>
                  <a:gd name="connsiteX16" fmla="*/ 703060 w 971624"/>
                  <a:gd name="connsiteY16" fmla="*/ 132543 h 430115"/>
                  <a:gd name="connsiteX17" fmla="*/ 665824 w 971624"/>
                  <a:gd name="connsiteY17" fmla="*/ 142572 h 430115"/>
                  <a:gd name="connsiteX18" fmla="*/ 645405 w 971624"/>
                  <a:gd name="connsiteY18" fmla="*/ 156731 h 430115"/>
                  <a:gd name="connsiteX19" fmla="*/ 633394 w 971624"/>
                  <a:gd name="connsiteY19" fmla="*/ 168748 h 430115"/>
                  <a:gd name="connsiteX20" fmla="*/ 615346 w 971624"/>
                  <a:gd name="connsiteY20" fmla="*/ 174834 h 430115"/>
                  <a:gd name="connsiteX21" fmla="*/ 597852 w 971624"/>
                  <a:gd name="connsiteY21" fmla="*/ 187130 h 430115"/>
                  <a:gd name="connsiteX22" fmla="*/ 597483 w 971624"/>
                  <a:gd name="connsiteY22" fmla="*/ 187409 h 430115"/>
                  <a:gd name="connsiteX23" fmla="*/ 594341 w 971624"/>
                  <a:gd name="connsiteY23" fmla="*/ 189894 h 430115"/>
                  <a:gd name="connsiteX24" fmla="*/ 578603 w 971624"/>
                  <a:gd name="connsiteY24" fmla="*/ 206537 h 430115"/>
                  <a:gd name="connsiteX25" fmla="*/ 577864 w 971624"/>
                  <a:gd name="connsiteY25" fmla="*/ 206692 h 430115"/>
                  <a:gd name="connsiteX26" fmla="*/ 558646 w 971624"/>
                  <a:gd name="connsiteY26" fmla="*/ 213647 h 430115"/>
                  <a:gd name="connsiteX27" fmla="*/ 551100 w 971624"/>
                  <a:gd name="connsiteY27" fmla="*/ 217777 h 430115"/>
                  <a:gd name="connsiteX28" fmla="*/ 524274 w 971624"/>
                  <a:gd name="connsiteY28" fmla="*/ 222528 h 430115"/>
                  <a:gd name="connsiteX29" fmla="*/ 523782 w 971624"/>
                  <a:gd name="connsiteY29" fmla="*/ 222435 h 430115"/>
                  <a:gd name="connsiteX30" fmla="*/ 502746 w 971624"/>
                  <a:gd name="connsiteY30" fmla="*/ 220479 h 430115"/>
                  <a:gd name="connsiteX31" fmla="*/ 489441 w 971624"/>
                  <a:gd name="connsiteY31" fmla="*/ 221441 h 430115"/>
                  <a:gd name="connsiteX32" fmla="*/ 469638 w 971624"/>
                  <a:gd name="connsiteY32" fmla="*/ 225540 h 430115"/>
                  <a:gd name="connsiteX33" fmla="*/ 445522 w 971624"/>
                  <a:gd name="connsiteY33" fmla="*/ 236873 h 430115"/>
                  <a:gd name="connsiteX34" fmla="*/ 383525 w 971624"/>
                  <a:gd name="connsiteY34" fmla="*/ 229018 h 430115"/>
                  <a:gd name="connsiteX35" fmla="*/ 402250 w 971624"/>
                  <a:gd name="connsiteY35" fmla="*/ 168810 h 430115"/>
                  <a:gd name="connsiteX36" fmla="*/ 365292 w 971624"/>
                  <a:gd name="connsiteY36" fmla="*/ 105591 h 430115"/>
                  <a:gd name="connsiteX37" fmla="*/ 271603 w 971624"/>
                  <a:gd name="connsiteY37" fmla="*/ 12500 h 430115"/>
                  <a:gd name="connsiteX38" fmla="*/ 236092 w 971624"/>
                  <a:gd name="connsiteY38" fmla="*/ -790 h 430115"/>
                  <a:gd name="connsiteX39" fmla="*/ 218260 w 971624"/>
                  <a:gd name="connsiteY39" fmla="*/ 1632 h 430115"/>
                  <a:gd name="connsiteX40" fmla="*/ 181271 w 971624"/>
                  <a:gd name="connsiteY40" fmla="*/ 37434 h 430115"/>
                  <a:gd name="connsiteX41" fmla="*/ 140832 w 971624"/>
                  <a:gd name="connsiteY41" fmla="*/ 153254 h 430115"/>
                  <a:gd name="connsiteX42" fmla="*/ 129283 w 971624"/>
                  <a:gd name="connsiteY42" fmla="*/ 225291 h 430115"/>
                  <a:gd name="connsiteX43" fmla="*/ 175234 w 971624"/>
                  <a:gd name="connsiteY43" fmla="*/ 279258 h 430115"/>
                  <a:gd name="connsiteX44" fmla="*/ 127158 w 971624"/>
                  <a:gd name="connsiteY44" fmla="*/ 311675 h 430115"/>
                  <a:gd name="connsiteX45" fmla="*/ 124756 w 971624"/>
                  <a:gd name="connsiteY45" fmla="*/ 313973 h 430115"/>
                  <a:gd name="connsiteX46" fmla="*/ 40799 w 971624"/>
                  <a:gd name="connsiteY46" fmla="*/ 352662 h 430115"/>
                  <a:gd name="connsiteX47" fmla="*/ -1919 w 971624"/>
                  <a:gd name="connsiteY47" fmla="*/ 428550 h 430115"/>
                  <a:gd name="connsiteX48" fmla="*/ -2134 w 971624"/>
                  <a:gd name="connsiteY48" fmla="*/ 429326 h 430115"/>
                  <a:gd name="connsiteX49" fmla="*/ 526523 w 971624"/>
                  <a:gd name="connsiteY49" fmla="*/ 429326 h 430115"/>
                  <a:gd name="connsiteX50" fmla="*/ 526584 w 971624"/>
                  <a:gd name="connsiteY50" fmla="*/ 429326 h 430115"/>
                  <a:gd name="connsiteX51" fmla="*/ 543924 w 971624"/>
                  <a:gd name="connsiteY51" fmla="*/ 424079 h 430115"/>
                  <a:gd name="connsiteX52" fmla="*/ 564682 w 971624"/>
                  <a:gd name="connsiteY52" fmla="*/ 411503 h 430115"/>
                  <a:gd name="connsiteX53" fmla="*/ 589321 w 971624"/>
                  <a:gd name="connsiteY53" fmla="*/ 405293 h 430115"/>
                  <a:gd name="connsiteX54" fmla="*/ 591508 w 971624"/>
                  <a:gd name="connsiteY54" fmla="*/ 404548 h 430115"/>
                  <a:gd name="connsiteX55" fmla="*/ 630961 w 971624"/>
                  <a:gd name="connsiteY55" fmla="*/ 373839 h 430115"/>
                  <a:gd name="connsiteX56" fmla="*/ 666810 w 971624"/>
                  <a:gd name="connsiteY56" fmla="*/ 349091 h 430115"/>
                  <a:gd name="connsiteX57" fmla="*/ 697947 w 971624"/>
                  <a:gd name="connsiteY57" fmla="*/ 336950 h 430115"/>
                  <a:gd name="connsiteX58" fmla="*/ 728376 w 971624"/>
                  <a:gd name="connsiteY58" fmla="*/ 312731 h 430115"/>
                  <a:gd name="connsiteX59" fmla="*/ 739217 w 971624"/>
                  <a:gd name="connsiteY59" fmla="*/ 295094 h 430115"/>
                  <a:gd name="connsiteX60" fmla="*/ 756588 w 971624"/>
                  <a:gd name="connsiteY60" fmla="*/ 284412 h 430115"/>
                  <a:gd name="connsiteX61" fmla="*/ 787109 w 971624"/>
                  <a:gd name="connsiteY61" fmla="*/ 233768 h 430115"/>
                  <a:gd name="connsiteX62" fmla="*/ 787417 w 971624"/>
                  <a:gd name="connsiteY62" fmla="*/ 231564 h 430115"/>
                  <a:gd name="connsiteX63" fmla="*/ 791175 w 971624"/>
                  <a:gd name="connsiteY63" fmla="*/ 231688 h 430115"/>
                  <a:gd name="connsiteX64" fmla="*/ 865984 w 971624"/>
                  <a:gd name="connsiteY64" fmla="*/ 207468 h 430115"/>
                  <a:gd name="connsiteX65" fmla="*/ 866261 w 971624"/>
                  <a:gd name="connsiteY65" fmla="*/ 207344 h 430115"/>
                  <a:gd name="connsiteX66" fmla="*/ 872452 w 971624"/>
                  <a:gd name="connsiteY66" fmla="*/ 204425 h 430115"/>
                  <a:gd name="connsiteX67" fmla="*/ 902573 w 971624"/>
                  <a:gd name="connsiteY67" fmla="*/ 187099 h 430115"/>
                  <a:gd name="connsiteX68" fmla="*/ 934696 w 971624"/>
                  <a:gd name="connsiteY68" fmla="*/ 157663 h 430115"/>
                  <a:gd name="connsiteX69" fmla="*/ 936852 w 971624"/>
                  <a:gd name="connsiteY69" fmla="*/ 153036 h 430115"/>
                  <a:gd name="connsiteX70" fmla="*/ 947046 w 971624"/>
                  <a:gd name="connsiteY70" fmla="*/ 146671 h 430115"/>
                  <a:gd name="connsiteX71" fmla="*/ 954068 w 971624"/>
                  <a:gd name="connsiteY71" fmla="*/ 138753 h 430115"/>
                  <a:gd name="connsiteX72" fmla="*/ 959951 w 971624"/>
                  <a:gd name="connsiteY72" fmla="*/ 135306 h 430115"/>
                  <a:gd name="connsiteX73" fmla="*/ 968451 w 971624"/>
                  <a:gd name="connsiteY73" fmla="*/ 112142 h 43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971624" h="430115">
                    <a:moveTo>
                      <a:pt x="968451" y="112142"/>
                    </a:moveTo>
                    <a:lnTo>
                      <a:pt x="968359" y="111863"/>
                    </a:lnTo>
                    <a:cubicBezTo>
                      <a:pt x="965710" y="104162"/>
                      <a:pt x="958565" y="94568"/>
                      <a:pt x="946769" y="91835"/>
                    </a:cubicBezTo>
                    <a:cubicBezTo>
                      <a:pt x="942457" y="82892"/>
                      <a:pt x="933649" y="77396"/>
                      <a:pt x="923454" y="77396"/>
                    </a:cubicBezTo>
                    <a:cubicBezTo>
                      <a:pt x="921052" y="77396"/>
                      <a:pt x="919143" y="77707"/>
                      <a:pt x="917972" y="77955"/>
                    </a:cubicBezTo>
                    <a:cubicBezTo>
                      <a:pt x="917325" y="78080"/>
                      <a:pt x="914800" y="78701"/>
                      <a:pt x="895243" y="83420"/>
                    </a:cubicBezTo>
                    <a:lnTo>
                      <a:pt x="866477" y="90345"/>
                    </a:lnTo>
                    <a:cubicBezTo>
                      <a:pt x="869003" y="83048"/>
                      <a:pt x="868664" y="75471"/>
                      <a:pt x="865461" y="68951"/>
                    </a:cubicBezTo>
                    <a:cubicBezTo>
                      <a:pt x="861457" y="60815"/>
                      <a:pt x="853449" y="55568"/>
                      <a:pt x="845072" y="55568"/>
                    </a:cubicBezTo>
                    <a:cubicBezTo>
                      <a:pt x="842085" y="55568"/>
                      <a:pt x="839220" y="56220"/>
                      <a:pt x="836572" y="57493"/>
                    </a:cubicBezTo>
                    <a:lnTo>
                      <a:pt x="836325" y="57617"/>
                    </a:lnTo>
                    <a:cubicBezTo>
                      <a:pt x="835217" y="58176"/>
                      <a:pt x="833184" y="59170"/>
                      <a:pt x="781935" y="92704"/>
                    </a:cubicBezTo>
                    <a:cubicBezTo>
                      <a:pt x="781288" y="93139"/>
                      <a:pt x="780642" y="93605"/>
                      <a:pt x="780056" y="94133"/>
                    </a:cubicBezTo>
                    <a:cubicBezTo>
                      <a:pt x="755140" y="116024"/>
                      <a:pt x="746086" y="128848"/>
                      <a:pt x="743930" y="132201"/>
                    </a:cubicBezTo>
                    <a:cubicBezTo>
                      <a:pt x="742759" y="133940"/>
                      <a:pt x="740727" y="137231"/>
                      <a:pt x="738909" y="141392"/>
                    </a:cubicBezTo>
                    <a:cubicBezTo>
                      <a:pt x="737585" y="140709"/>
                      <a:pt x="736261" y="140088"/>
                      <a:pt x="734936" y="139498"/>
                    </a:cubicBezTo>
                    <a:cubicBezTo>
                      <a:pt x="724619" y="134903"/>
                      <a:pt x="713901" y="132543"/>
                      <a:pt x="703060" y="132543"/>
                    </a:cubicBezTo>
                    <a:cubicBezTo>
                      <a:pt x="683410" y="132543"/>
                      <a:pt x="669520" y="140243"/>
                      <a:pt x="665824" y="142572"/>
                    </a:cubicBezTo>
                    <a:cubicBezTo>
                      <a:pt x="663853" y="143690"/>
                      <a:pt x="656585" y="148068"/>
                      <a:pt x="645405" y="156731"/>
                    </a:cubicBezTo>
                    <a:cubicBezTo>
                      <a:pt x="641001" y="160147"/>
                      <a:pt x="636935" y="164183"/>
                      <a:pt x="633394" y="168748"/>
                    </a:cubicBezTo>
                    <a:cubicBezTo>
                      <a:pt x="625971" y="170456"/>
                      <a:pt x="619873" y="172505"/>
                      <a:pt x="615346" y="174834"/>
                    </a:cubicBezTo>
                    <a:cubicBezTo>
                      <a:pt x="609648" y="177784"/>
                      <a:pt x="603950" y="182317"/>
                      <a:pt x="597852" y="187130"/>
                    </a:cubicBezTo>
                    <a:lnTo>
                      <a:pt x="597483" y="187409"/>
                    </a:lnTo>
                    <a:cubicBezTo>
                      <a:pt x="596435" y="188217"/>
                      <a:pt x="595388" y="189055"/>
                      <a:pt x="594341" y="189894"/>
                    </a:cubicBezTo>
                    <a:cubicBezTo>
                      <a:pt x="591754" y="191912"/>
                      <a:pt x="585132" y="197532"/>
                      <a:pt x="578603" y="206537"/>
                    </a:cubicBezTo>
                    <a:lnTo>
                      <a:pt x="577864" y="206692"/>
                    </a:lnTo>
                    <a:cubicBezTo>
                      <a:pt x="576971" y="206878"/>
                      <a:pt x="568778" y="208710"/>
                      <a:pt x="558646" y="213647"/>
                    </a:cubicBezTo>
                    <a:cubicBezTo>
                      <a:pt x="556120" y="214889"/>
                      <a:pt x="553564" y="216256"/>
                      <a:pt x="551100" y="217777"/>
                    </a:cubicBezTo>
                    <a:cubicBezTo>
                      <a:pt x="545279" y="217963"/>
                      <a:pt x="536132" y="218988"/>
                      <a:pt x="524274" y="222528"/>
                    </a:cubicBezTo>
                    <a:lnTo>
                      <a:pt x="523782" y="222435"/>
                    </a:lnTo>
                    <a:cubicBezTo>
                      <a:pt x="522796" y="222248"/>
                      <a:pt x="513834" y="220479"/>
                      <a:pt x="502746" y="220479"/>
                    </a:cubicBezTo>
                    <a:cubicBezTo>
                      <a:pt x="498034" y="220479"/>
                      <a:pt x="493537" y="220820"/>
                      <a:pt x="489441" y="221441"/>
                    </a:cubicBezTo>
                    <a:cubicBezTo>
                      <a:pt x="486762" y="221814"/>
                      <a:pt x="477368" y="223273"/>
                      <a:pt x="469638" y="225540"/>
                    </a:cubicBezTo>
                    <a:cubicBezTo>
                      <a:pt x="465911" y="226627"/>
                      <a:pt x="456302" y="229887"/>
                      <a:pt x="445522" y="236873"/>
                    </a:cubicBezTo>
                    <a:cubicBezTo>
                      <a:pt x="422116" y="231439"/>
                      <a:pt x="398339" y="229608"/>
                      <a:pt x="383525" y="229018"/>
                    </a:cubicBezTo>
                    <a:cubicBezTo>
                      <a:pt x="397600" y="209952"/>
                      <a:pt x="404560" y="187813"/>
                      <a:pt x="402250" y="168810"/>
                    </a:cubicBezTo>
                    <a:cubicBezTo>
                      <a:pt x="397877" y="133133"/>
                      <a:pt x="373885" y="112049"/>
                      <a:pt x="365292" y="105591"/>
                    </a:cubicBezTo>
                    <a:cubicBezTo>
                      <a:pt x="350324" y="43147"/>
                      <a:pt x="307329" y="16599"/>
                      <a:pt x="271603" y="12500"/>
                    </a:cubicBezTo>
                    <a:cubicBezTo>
                      <a:pt x="264581" y="4272"/>
                      <a:pt x="251122" y="-790"/>
                      <a:pt x="236092" y="-790"/>
                    </a:cubicBezTo>
                    <a:cubicBezTo>
                      <a:pt x="230025" y="-790"/>
                      <a:pt x="224019" y="18"/>
                      <a:pt x="218260" y="1632"/>
                    </a:cubicBezTo>
                    <a:cubicBezTo>
                      <a:pt x="199257" y="6942"/>
                      <a:pt x="184228" y="21567"/>
                      <a:pt x="181271" y="37434"/>
                    </a:cubicBezTo>
                    <a:cubicBezTo>
                      <a:pt x="162207" y="53332"/>
                      <a:pt x="132671" y="89009"/>
                      <a:pt x="140832" y="153254"/>
                    </a:cubicBezTo>
                    <a:cubicBezTo>
                      <a:pt x="133656" y="163035"/>
                      <a:pt x="119889" y="187875"/>
                      <a:pt x="129283" y="225291"/>
                    </a:cubicBezTo>
                    <a:cubicBezTo>
                      <a:pt x="135751" y="251033"/>
                      <a:pt x="151581" y="269570"/>
                      <a:pt x="175234" y="279258"/>
                    </a:cubicBezTo>
                    <a:cubicBezTo>
                      <a:pt x="156755" y="288200"/>
                      <a:pt x="140617" y="299099"/>
                      <a:pt x="127158" y="311675"/>
                    </a:cubicBezTo>
                    <a:cubicBezTo>
                      <a:pt x="126357" y="312451"/>
                      <a:pt x="125525" y="313196"/>
                      <a:pt x="124756" y="313973"/>
                    </a:cubicBezTo>
                    <a:cubicBezTo>
                      <a:pt x="92817" y="315711"/>
                      <a:pt x="63836" y="329063"/>
                      <a:pt x="40799" y="352662"/>
                    </a:cubicBezTo>
                    <a:cubicBezTo>
                      <a:pt x="16468" y="377627"/>
                      <a:pt x="4148" y="407715"/>
                      <a:pt x="-1919" y="428550"/>
                    </a:cubicBezTo>
                    <a:lnTo>
                      <a:pt x="-2134" y="429326"/>
                    </a:lnTo>
                    <a:lnTo>
                      <a:pt x="526523" y="429326"/>
                    </a:lnTo>
                    <a:lnTo>
                      <a:pt x="526584" y="429326"/>
                    </a:lnTo>
                    <a:cubicBezTo>
                      <a:pt x="530095" y="428767"/>
                      <a:pt x="537179" y="426780"/>
                      <a:pt x="543924" y="424079"/>
                    </a:cubicBezTo>
                    <a:cubicBezTo>
                      <a:pt x="552979" y="420446"/>
                      <a:pt x="559785" y="416347"/>
                      <a:pt x="564682" y="411503"/>
                    </a:cubicBezTo>
                    <a:cubicBezTo>
                      <a:pt x="575492" y="410044"/>
                      <a:pt x="583777" y="407187"/>
                      <a:pt x="589321" y="405293"/>
                    </a:cubicBezTo>
                    <a:cubicBezTo>
                      <a:pt x="589321" y="405293"/>
                      <a:pt x="590953" y="404734"/>
                      <a:pt x="591508" y="404548"/>
                    </a:cubicBezTo>
                    <a:cubicBezTo>
                      <a:pt x="601055" y="401412"/>
                      <a:pt x="622891" y="389830"/>
                      <a:pt x="630961" y="373839"/>
                    </a:cubicBezTo>
                    <a:cubicBezTo>
                      <a:pt x="647253" y="367535"/>
                      <a:pt x="659295" y="359214"/>
                      <a:pt x="666810" y="349091"/>
                    </a:cubicBezTo>
                    <a:cubicBezTo>
                      <a:pt x="680977" y="346638"/>
                      <a:pt x="691972" y="340366"/>
                      <a:pt x="697947" y="336950"/>
                    </a:cubicBezTo>
                    <a:cubicBezTo>
                      <a:pt x="712084" y="328877"/>
                      <a:pt x="722032" y="320959"/>
                      <a:pt x="728376" y="312731"/>
                    </a:cubicBezTo>
                    <a:cubicBezTo>
                      <a:pt x="733581" y="305961"/>
                      <a:pt x="736784" y="300776"/>
                      <a:pt x="739217" y="295094"/>
                    </a:cubicBezTo>
                    <a:cubicBezTo>
                      <a:pt x="744053" y="292548"/>
                      <a:pt x="749473" y="289225"/>
                      <a:pt x="756588" y="284412"/>
                    </a:cubicBezTo>
                    <a:cubicBezTo>
                      <a:pt x="781319" y="267676"/>
                      <a:pt x="786586" y="237246"/>
                      <a:pt x="787109" y="233768"/>
                    </a:cubicBezTo>
                    <a:cubicBezTo>
                      <a:pt x="787232" y="233023"/>
                      <a:pt x="787325" y="232309"/>
                      <a:pt x="787417" y="231564"/>
                    </a:cubicBezTo>
                    <a:cubicBezTo>
                      <a:pt x="788680" y="231657"/>
                      <a:pt x="789912" y="231688"/>
                      <a:pt x="791175" y="231688"/>
                    </a:cubicBezTo>
                    <a:cubicBezTo>
                      <a:pt x="816060" y="231688"/>
                      <a:pt x="848491" y="215945"/>
                      <a:pt x="865984" y="207468"/>
                    </a:cubicBezTo>
                    <a:lnTo>
                      <a:pt x="866261" y="207344"/>
                    </a:lnTo>
                    <a:cubicBezTo>
                      <a:pt x="868972" y="206040"/>
                      <a:pt x="871282" y="204891"/>
                      <a:pt x="872452" y="204425"/>
                    </a:cubicBezTo>
                    <a:cubicBezTo>
                      <a:pt x="878304" y="201972"/>
                      <a:pt x="890223" y="195483"/>
                      <a:pt x="902573" y="187099"/>
                    </a:cubicBezTo>
                    <a:cubicBezTo>
                      <a:pt x="918249" y="176480"/>
                      <a:pt x="929060" y="166574"/>
                      <a:pt x="934696" y="157663"/>
                    </a:cubicBezTo>
                    <a:cubicBezTo>
                      <a:pt x="935620" y="156203"/>
                      <a:pt x="936328" y="154651"/>
                      <a:pt x="936852" y="153036"/>
                    </a:cubicBezTo>
                    <a:lnTo>
                      <a:pt x="947046" y="146671"/>
                    </a:lnTo>
                    <a:cubicBezTo>
                      <a:pt x="950003" y="144839"/>
                      <a:pt x="952467" y="142044"/>
                      <a:pt x="954068" y="138753"/>
                    </a:cubicBezTo>
                    <a:cubicBezTo>
                      <a:pt x="956840" y="137200"/>
                      <a:pt x="959212" y="135772"/>
                      <a:pt x="959951" y="135306"/>
                    </a:cubicBezTo>
                    <a:cubicBezTo>
                      <a:pt x="967989" y="130152"/>
                      <a:pt x="971377" y="121085"/>
                      <a:pt x="968451" y="112142"/>
                    </a:cubicBezTo>
                  </a:path>
                </a:pathLst>
              </a:custGeom>
              <a:solidFill>
                <a:srgbClr val="000000"/>
              </a:solidFill>
              <a:ln w="306"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DE9BD97F-B1D2-C7BA-C676-3394CDDF1D6E}"/>
                  </a:ext>
                </a:extLst>
              </p:cNvPr>
              <p:cNvSpPr/>
              <p:nvPr/>
            </p:nvSpPr>
            <p:spPr>
              <a:xfrm>
                <a:off x="4321307" y="3072370"/>
                <a:ext cx="91009" cy="93462"/>
              </a:xfrm>
              <a:custGeom>
                <a:avLst/>
                <a:gdLst>
                  <a:gd name="connsiteX0" fmla="*/ 60955 w 91009"/>
                  <a:gd name="connsiteY0" fmla="*/ 92141 h 93462"/>
                  <a:gd name="connsiteX1" fmla="*/ -796 w 91009"/>
                  <a:gd name="connsiteY1" fmla="*/ 92141 h 93462"/>
                  <a:gd name="connsiteX2" fmla="*/ 35608 w 91009"/>
                  <a:gd name="connsiteY2" fmla="*/ 29356 h 93462"/>
                  <a:gd name="connsiteX3" fmla="*/ 90214 w 91009"/>
                  <a:gd name="connsiteY3" fmla="*/ -1322 h 93462"/>
                  <a:gd name="connsiteX4" fmla="*/ 72012 w 91009"/>
                  <a:gd name="connsiteY4" fmla="*/ 31437 h 93462"/>
                  <a:gd name="connsiteX5" fmla="*/ 60955 w 91009"/>
                  <a:gd name="connsiteY5" fmla="*/ 92141 h 9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09" h="93462">
                    <a:moveTo>
                      <a:pt x="60955" y="92141"/>
                    </a:moveTo>
                    <a:lnTo>
                      <a:pt x="-796" y="92141"/>
                    </a:lnTo>
                    <a:cubicBezTo>
                      <a:pt x="7058" y="67642"/>
                      <a:pt x="19839" y="45503"/>
                      <a:pt x="35608" y="29356"/>
                    </a:cubicBezTo>
                    <a:cubicBezTo>
                      <a:pt x="51346" y="13210"/>
                      <a:pt x="69641" y="2932"/>
                      <a:pt x="90214" y="-1322"/>
                    </a:cubicBezTo>
                    <a:cubicBezTo>
                      <a:pt x="82792" y="8832"/>
                      <a:pt x="76724" y="19761"/>
                      <a:pt x="72012" y="31437"/>
                    </a:cubicBezTo>
                    <a:cubicBezTo>
                      <a:pt x="61171" y="58295"/>
                      <a:pt x="60555" y="81832"/>
                      <a:pt x="60955" y="92141"/>
                    </a:cubicBezTo>
                  </a:path>
                </a:pathLst>
              </a:custGeom>
              <a:solidFill>
                <a:srgbClr val="FFFFFF"/>
              </a:solidFill>
              <a:ln w="306"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0157A471-11B4-874C-04A9-0DAD62FBAD23}"/>
                  </a:ext>
                </a:extLst>
              </p:cNvPr>
              <p:cNvSpPr/>
              <p:nvPr/>
            </p:nvSpPr>
            <p:spPr>
              <a:xfrm>
                <a:off x="4399838" y="2755456"/>
                <a:ext cx="402881" cy="410346"/>
              </a:xfrm>
              <a:custGeom>
                <a:avLst/>
                <a:gdLst>
                  <a:gd name="connsiteX0" fmla="*/ 8348 w 402881"/>
                  <a:gd name="connsiteY0" fmla="*/ 355218 h 410346"/>
                  <a:gd name="connsiteX1" fmla="*/ 42042 w 402881"/>
                  <a:gd name="connsiteY1" fmla="*/ 306375 h 410346"/>
                  <a:gd name="connsiteX2" fmla="*/ 90519 w 402881"/>
                  <a:gd name="connsiteY2" fmla="*/ 274828 h 410346"/>
                  <a:gd name="connsiteX3" fmla="*/ 101914 w 402881"/>
                  <a:gd name="connsiteY3" fmla="*/ 273368 h 410346"/>
                  <a:gd name="connsiteX4" fmla="*/ 133668 w 402881"/>
                  <a:gd name="connsiteY4" fmla="*/ 275821 h 410346"/>
                  <a:gd name="connsiteX5" fmla="*/ 133021 w 402881"/>
                  <a:gd name="connsiteY5" fmla="*/ 271754 h 410346"/>
                  <a:gd name="connsiteX6" fmla="*/ 121471 w 402881"/>
                  <a:gd name="connsiteY6" fmla="*/ 260513 h 410346"/>
                  <a:gd name="connsiteX7" fmla="*/ 121533 w 402881"/>
                  <a:gd name="connsiteY7" fmla="*/ 260265 h 410346"/>
                  <a:gd name="connsiteX8" fmla="*/ 127138 w 402881"/>
                  <a:gd name="connsiteY8" fmla="*/ 256570 h 410346"/>
                  <a:gd name="connsiteX9" fmla="*/ 151685 w 402881"/>
                  <a:gd name="connsiteY9" fmla="*/ 253309 h 410346"/>
                  <a:gd name="connsiteX10" fmla="*/ 155904 w 402881"/>
                  <a:gd name="connsiteY10" fmla="*/ 251446 h 410346"/>
                  <a:gd name="connsiteX11" fmla="*/ 153225 w 402881"/>
                  <a:gd name="connsiteY11" fmla="*/ 250235 h 410346"/>
                  <a:gd name="connsiteX12" fmla="*/ 89656 w 402881"/>
                  <a:gd name="connsiteY12" fmla="*/ 243063 h 410346"/>
                  <a:gd name="connsiteX13" fmla="*/ 49865 w 402881"/>
                  <a:gd name="connsiteY13" fmla="*/ 200585 h 410346"/>
                  <a:gd name="connsiteX14" fmla="*/ 58303 w 402881"/>
                  <a:gd name="connsiteY14" fmla="*/ 144942 h 410346"/>
                  <a:gd name="connsiteX15" fmla="*/ 71855 w 402881"/>
                  <a:gd name="connsiteY15" fmla="*/ 131404 h 410346"/>
                  <a:gd name="connsiteX16" fmla="*/ 67420 w 402881"/>
                  <a:gd name="connsiteY16" fmla="*/ 128671 h 410346"/>
                  <a:gd name="connsiteX17" fmla="*/ 61353 w 402881"/>
                  <a:gd name="connsiteY17" fmla="*/ 125442 h 410346"/>
                  <a:gd name="connsiteX18" fmla="*/ 60675 w 402881"/>
                  <a:gd name="connsiteY18" fmla="*/ 116034 h 410346"/>
                  <a:gd name="connsiteX19" fmla="*/ 70654 w 402881"/>
                  <a:gd name="connsiteY19" fmla="*/ 64520 h 410346"/>
                  <a:gd name="connsiteX20" fmla="*/ 97695 w 402881"/>
                  <a:gd name="connsiteY20" fmla="*/ 30955 h 410346"/>
                  <a:gd name="connsiteX21" fmla="*/ 109953 w 402881"/>
                  <a:gd name="connsiteY21" fmla="*/ 22850 h 410346"/>
                  <a:gd name="connsiteX22" fmla="*/ 105210 w 402881"/>
                  <a:gd name="connsiteY22" fmla="*/ 19310 h 410346"/>
                  <a:gd name="connsiteX23" fmla="*/ 103547 w 402881"/>
                  <a:gd name="connsiteY23" fmla="*/ 17944 h 410346"/>
                  <a:gd name="connsiteX24" fmla="*/ 103916 w 402881"/>
                  <a:gd name="connsiteY24" fmla="*/ 16982 h 410346"/>
                  <a:gd name="connsiteX25" fmla="*/ 105826 w 402881"/>
                  <a:gd name="connsiteY25" fmla="*/ 13659 h 410346"/>
                  <a:gd name="connsiteX26" fmla="*/ 125044 w 402881"/>
                  <a:gd name="connsiteY26" fmla="*/ 928 h 410346"/>
                  <a:gd name="connsiteX27" fmla="*/ 158522 w 402881"/>
                  <a:gd name="connsiteY27" fmla="*/ 5928 h 410346"/>
                  <a:gd name="connsiteX28" fmla="*/ 157660 w 402881"/>
                  <a:gd name="connsiteY28" fmla="*/ 7884 h 410346"/>
                  <a:gd name="connsiteX29" fmla="*/ 157536 w 402881"/>
                  <a:gd name="connsiteY29" fmla="*/ 11517 h 410346"/>
                  <a:gd name="connsiteX30" fmla="*/ 169455 w 402881"/>
                  <a:gd name="connsiteY30" fmla="*/ 12169 h 410346"/>
                  <a:gd name="connsiteX31" fmla="*/ 170318 w 402881"/>
                  <a:gd name="connsiteY31" fmla="*/ 12293 h 410346"/>
                  <a:gd name="connsiteX32" fmla="*/ 245651 w 402881"/>
                  <a:gd name="connsiteY32" fmla="*/ 82778 h 410346"/>
                  <a:gd name="connsiteX33" fmla="*/ 246945 w 402881"/>
                  <a:gd name="connsiteY33" fmla="*/ 87560 h 410346"/>
                  <a:gd name="connsiteX34" fmla="*/ 248084 w 402881"/>
                  <a:gd name="connsiteY34" fmla="*/ 92777 h 410346"/>
                  <a:gd name="connsiteX35" fmla="*/ 246914 w 402881"/>
                  <a:gd name="connsiteY35" fmla="*/ 96875 h 410346"/>
                  <a:gd name="connsiteX36" fmla="*/ 253443 w 402881"/>
                  <a:gd name="connsiteY36" fmla="*/ 100446 h 410346"/>
                  <a:gd name="connsiteX37" fmla="*/ 253474 w 402881"/>
                  <a:gd name="connsiteY37" fmla="*/ 100477 h 410346"/>
                  <a:gd name="connsiteX38" fmla="*/ 253628 w 402881"/>
                  <a:gd name="connsiteY38" fmla="*/ 100570 h 410346"/>
                  <a:gd name="connsiteX39" fmla="*/ 254644 w 402881"/>
                  <a:gd name="connsiteY39" fmla="*/ 101316 h 410346"/>
                  <a:gd name="connsiteX40" fmla="*/ 257663 w 402881"/>
                  <a:gd name="connsiteY40" fmla="*/ 103644 h 410346"/>
                  <a:gd name="connsiteX41" fmla="*/ 284272 w 402881"/>
                  <a:gd name="connsiteY41" fmla="*/ 151370 h 410346"/>
                  <a:gd name="connsiteX42" fmla="*/ 264777 w 402881"/>
                  <a:gd name="connsiteY42" fmla="*/ 202945 h 410346"/>
                  <a:gd name="connsiteX43" fmla="*/ 237797 w 402881"/>
                  <a:gd name="connsiteY43" fmla="*/ 224525 h 410346"/>
                  <a:gd name="connsiteX44" fmla="*/ 253320 w 402881"/>
                  <a:gd name="connsiteY44" fmla="*/ 223221 h 410346"/>
                  <a:gd name="connsiteX45" fmla="*/ 258217 w 402881"/>
                  <a:gd name="connsiteY45" fmla="*/ 223252 h 410346"/>
                  <a:gd name="connsiteX46" fmla="*/ 254552 w 402881"/>
                  <a:gd name="connsiteY46" fmla="*/ 238094 h 410346"/>
                  <a:gd name="connsiteX47" fmla="*/ 266625 w 402881"/>
                  <a:gd name="connsiteY47" fmla="*/ 233965 h 410346"/>
                  <a:gd name="connsiteX48" fmla="*/ 270629 w 402881"/>
                  <a:gd name="connsiteY48" fmla="*/ 228748 h 410346"/>
                  <a:gd name="connsiteX49" fmla="*/ 331086 w 402881"/>
                  <a:gd name="connsiteY49" fmla="*/ 233996 h 410346"/>
                  <a:gd name="connsiteX50" fmla="*/ 317135 w 402881"/>
                  <a:gd name="connsiteY50" fmla="*/ 253837 h 410346"/>
                  <a:gd name="connsiteX51" fmla="*/ 306909 w 402881"/>
                  <a:gd name="connsiteY51" fmla="*/ 326962 h 410346"/>
                  <a:gd name="connsiteX52" fmla="*/ 331856 w 402881"/>
                  <a:gd name="connsiteY52" fmla="*/ 377575 h 410346"/>
                  <a:gd name="connsiteX53" fmla="*/ 377223 w 402881"/>
                  <a:gd name="connsiteY53" fmla="*/ 406328 h 410346"/>
                  <a:gd name="connsiteX54" fmla="*/ 401338 w 402881"/>
                  <a:gd name="connsiteY54" fmla="*/ 409526 h 410346"/>
                  <a:gd name="connsiteX55" fmla="*/ 401338 w 402881"/>
                  <a:gd name="connsiteY55" fmla="*/ 409526 h 410346"/>
                  <a:gd name="connsiteX56" fmla="*/ -1446 w 402881"/>
                  <a:gd name="connsiteY56" fmla="*/ 409526 h 410346"/>
                  <a:gd name="connsiteX57" fmla="*/ 8348 w 402881"/>
                  <a:gd name="connsiteY57" fmla="*/ 355218 h 41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02881" h="410346">
                    <a:moveTo>
                      <a:pt x="8348" y="355218"/>
                    </a:moveTo>
                    <a:cubicBezTo>
                      <a:pt x="15771" y="336805"/>
                      <a:pt x="27105" y="320348"/>
                      <a:pt x="42042" y="306375"/>
                    </a:cubicBezTo>
                    <a:cubicBezTo>
                      <a:pt x="55347" y="293893"/>
                      <a:pt x="71608" y="283336"/>
                      <a:pt x="90519" y="274828"/>
                    </a:cubicBezTo>
                    <a:cubicBezTo>
                      <a:pt x="92367" y="274176"/>
                      <a:pt x="96524" y="272996"/>
                      <a:pt x="101914" y="273368"/>
                    </a:cubicBezTo>
                    <a:cubicBezTo>
                      <a:pt x="110291" y="273927"/>
                      <a:pt x="125290" y="277343"/>
                      <a:pt x="133668" y="275821"/>
                    </a:cubicBezTo>
                    <a:cubicBezTo>
                      <a:pt x="135515" y="275511"/>
                      <a:pt x="137610" y="273213"/>
                      <a:pt x="133021" y="271754"/>
                    </a:cubicBezTo>
                    <a:cubicBezTo>
                      <a:pt x="131666" y="271319"/>
                      <a:pt x="119931" y="266382"/>
                      <a:pt x="121471" y="260513"/>
                    </a:cubicBezTo>
                    <a:cubicBezTo>
                      <a:pt x="121471" y="260451"/>
                      <a:pt x="121533" y="260265"/>
                      <a:pt x="121533" y="260265"/>
                    </a:cubicBezTo>
                    <a:cubicBezTo>
                      <a:pt x="121964" y="258681"/>
                      <a:pt x="124089" y="256818"/>
                      <a:pt x="127138" y="256570"/>
                    </a:cubicBezTo>
                    <a:cubicBezTo>
                      <a:pt x="140382" y="255297"/>
                      <a:pt x="148081" y="253806"/>
                      <a:pt x="151685" y="253309"/>
                    </a:cubicBezTo>
                    <a:cubicBezTo>
                      <a:pt x="153841" y="252999"/>
                      <a:pt x="155535" y="252533"/>
                      <a:pt x="155904" y="251446"/>
                    </a:cubicBezTo>
                    <a:cubicBezTo>
                      <a:pt x="156212" y="250546"/>
                      <a:pt x="155596" y="250111"/>
                      <a:pt x="153225" y="250235"/>
                    </a:cubicBezTo>
                    <a:cubicBezTo>
                      <a:pt x="130957" y="251571"/>
                      <a:pt x="102222" y="246727"/>
                      <a:pt x="89656" y="243063"/>
                    </a:cubicBezTo>
                    <a:cubicBezTo>
                      <a:pt x="68621" y="236356"/>
                      <a:pt x="55254" y="222103"/>
                      <a:pt x="49865" y="200585"/>
                    </a:cubicBezTo>
                    <a:cubicBezTo>
                      <a:pt x="43582" y="175589"/>
                      <a:pt x="50019" y="155779"/>
                      <a:pt x="58303" y="144942"/>
                    </a:cubicBezTo>
                    <a:cubicBezTo>
                      <a:pt x="62523" y="139757"/>
                      <a:pt x="69668" y="133174"/>
                      <a:pt x="71855" y="131404"/>
                    </a:cubicBezTo>
                    <a:cubicBezTo>
                      <a:pt x="77522" y="126839"/>
                      <a:pt x="73641" y="127864"/>
                      <a:pt x="67420" y="128671"/>
                    </a:cubicBezTo>
                    <a:cubicBezTo>
                      <a:pt x="62923" y="129261"/>
                      <a:pt x="61661" y="127274"/>
                      <a:pt x="61353" y="125442"/>
                    </a:cubicBezTo>
                    <a:cubicBezTo>
                      <a:pt x="61106" y="123828"/>
                      <a:pt x="60860" y="118580"/>
                      <a:pt x="60675" y="116034"/>
                    </a:cubicBezTo>
                    <a:cubicBezTo>
                      <a:pt x="60090" y="96875"/>
                      <a:pt x="63416" y="79611"/>
                      <a:pt x="70654" y="64520"/>
                    </a:cubicBezTo>
                    <a:cubicBezTo>
                      <a:pt x="78415" y="48281"/>
                      <a:pt x="89379" y="37444"/>
                      <a:pt x="97695" y="30955"/>
                    </a:cubicBezTo>
                    <a:cubicBezTo>
                      <a:pt x="101175" y="28408"/>
                      <a:pt x="106288" y="24806"/>
                      <a:pt x="109953" y="22850"/>
                    </a:cubicBezTo>
                    <a:cubicBezTo>
                      <a:pt x="115743" y="19776"/>
                      <a:pt x="112509" y="17727"/>
                      <a:pt x="105210" y="19310"/>
                    </a:cubicBezTo>
                    <a:cubicBezTo>
                      <a:pt x="105210" y="19310"/>
                      <a:pt x="102931" y="19931"/>
                      <a:pt x="103547" y="17944"/>
                    </a:cubicBezTo>
                    <a:cubicBezTo>
                      <a:pt x="103670" y="17634"/>
                      <a:pt x="103762" y="17292"/>
                      <a:pt x="103916" y="16982"/>
                    </a:cubicBezTo>
                    <a:cubicBezTo>
                      <a:pt x="104440" y="15802"/>
                      <a:pt x="105117" y="14715"/>
                      <a:pt x="105826" y="13659"/>
                    </a:cubicBezTo>
                    <a:cubicBezTo>
                      <a:pt x="109891" y="8350"/>
                      <a:pt x="116821" y="3195"/>
                      <a:pt x="125044" y="928"/>
                    </a:cubicBezTo>
                    <a:cubicBezTo>
                      <a:pt x="140474" y="-3388"/>
                      <a:pt x="155227" y="1053"/>
                      <a:pt x="158522" y="5928"/>
                    </a:cubicBezTo>
                    <a:cubicBezTo>
                      <a:pt x="158830" y="6704"/>
                      <a:pt x="158768" y="7449"/>
                      <a:pt x="157660" y="7884"/>
                    </a:cubicBezTo>
                    <a:cubicBezTo>
                      <a:pt x="154919" y="8971"/>
                      <a:pt x="153040" y="10927"/>
                      <a:pt x="157536" y="11517"/>
                    </a:cubicBezTo>
                    <a:cubicBezTo>
                      <a:pt x="158584" y="11672"/>
                      <a:pt x="162988" y="11517"/>
                      <a:pt x="169455" y="12169"/>
                    </a:cubicBezTo>
                    <a:cubicBezTo>
                      <a:pt x="169733" y="12231"/>
                      <a:pt x="170010" y="12262"/>
                      <a:pt x="170318" y="12293"/>
                    </a:cubicBezTo>
                    <a:cubicBezTo>
                      <a:pt x="198037" y="15212"/>
                      <a:pt x="231515" y="35364"/>
                      <a:pt x="245651" y="82778"/>
                    </a:cubicBezTo>
                    <a:cubicBezTo>
                      <a:pt x="246113" y="84362"/>
                      <a:pt x="246513" y="85977"/>
                      <a:pt x="246945" y="87560"/>
                    </a:cubicBezTo>
                    <a:cubicBezTo>
                      <a:pt x="247376" y="89237"/>
                      <a:pt x="247715" y="91069"/>
                      <a:pt x="248084" y="92777"/>
                    </a:cubicBezTo>
                    <a:cubicBezTo>
                      <a:pt x="244758" y="93522"/>
                      <a:pt x="243649" y="95758"/>
                      <a:pt x="246914" y="96875"/>
                    </a:cubicBezTo>
                    <a:cubicBezTo>
                      <a:pt x="249039" y="97621"/>
                      <a:pt x="251503" y="99111"/>
                      <a:pt x="253443" y="100446"/>
                    </a:cubicBezTo>
                    <a:cubicBezTo>
                      <a:pt x="253443" y="100446"/>
                      <a:pt x="253474" y="100446"/>
                      <a:pt x="253474" y="100477"/>
                    </a:cubicBezTo>
                    <a:cubicBezTo>
                      <a:pt x="253505" y="100508"/>
                      <a:pt x="253566" y="100539"/>
                      <a:pt x="253628" y="100570"/>
                    </a:cubicBezTo>
                    <a:cubicBezTo>
                      <a:pt x="253967" y="100819"/>
                      <a:pt x="254305" y="101067"/>
                      <a:pt x="254644" y="101316"/>
                    </a:cubicBezTo>
                    <a:cubicBezTo>
                      <a:pt x="255260" y="101781"/>
                      <a:pt x="256523" y="102744"/>
                      <a:pt x="257663" y="103644"/>
                    </a:cubicBezTo>
                    <a:cubicBezTo>
                      <a:pt x="269643" y="113519"/>
                      <a:pt x="281685" y="130100"/>
                      <a:pt x="284272" y="151370"/>
                    </a:cubicBezTo>
                    <a:cubicBezTo>
                      <a:pt x="286490" y="169503"/>
                      <a:pt x="276573" y="189407"/>
                      <a:pt x="264777" y="202945"/>
                    </a:cubicBezTo>
                    <a:cubicBezTo>
                      <a:pt x="260157" y="208006"/>
                      <a:pt x="251965" y="215738"/>
                      <a:pt x="237797" y="224525"/>
                    </a:cubicBezTo>
                    <a:cubicBezTo>
                      <a:pt x="234625" y="226481"/>
                      <a:pt x="237520" y="228934"/>
                      <a:pt x="253320" y="223221"/>
                    </a:cubicBezTo>
                    <a:cubicBezTo>
                      <a:pt x="254737" y="222911"/>
                      <a:pt x="256893" y="221917"/>
                      <a:pt x="258217" y="223252"/>
                    </a:cubicBezTo>
                    <a:cubicBezTo>
                      <a:pt x="259726" y="224774"/>
                      <a:pt x="260096" y="231636"/>
                      <a:pt x="254552" y="238094"/>
                    </a:cubicBezTo>
                    <a:cubicBezTo>
                      <a:pt x="249039" y="244522"/>
                      <a:pt x="257108" y="242286"/>
                      <a:pt x="266625" y="233965"/>
                    </a:cubicBezTo>
                    <a:cubicBezTo>
                      <a:pt x="268473" y="232350"/>
                      <a:pt x="269736" y="230580"/>
                      <a:pt x="270629" y="228748"/>
                    </a:cubicBezTo>
                    <a:cubicBezTo>
                      <a:pt x="278883" y="228748"/>
                      <a:pt x="304415" y="229152"/>
                      <a:pt x="331086" y="233996"/>
                    </a:cubicBezTo>
                    <a:cubicBezTo>
                      <a:pt x="325543" y="239926"/>
                      <a:pt x="320861" y="246571"/>
                      <a:pt x="317135" y="253837"/>
                    </a:cubicBezTo>
                    <a:cubicBezTo>
                      <a:pt x="305246" y="277032"/>
                      <a:pt x="301797" y="301624"/>
                      <a:pt x="306909" y="326962"/>
                    </a:cubicBezTo>
                    <a:cubicBezTo>
                      <a:pt x="310051" y="342549"/>
                      <a:pt x="319629" y="364937"/>
                      <a:pt x="331856" y="377575"/>
                    </a:cubicBezTo>
                    <a:cubicBezTo>
                      <a:pt x="340264" y="386269"/>
                      <a:pt x="352984" y="399403"/>
                      <a:pt x="377223" y="406328"/>
                    </a:cubicBezTo>
                    <a:cubicBezTo>
                      <a:pt x="384583" y="408439"/>
                      <a:pt x="392683" y="409495"/>
                      <a:pt x="401338" y="409526"/>
                    </a:cubicBezTo>
                    <a:lnTo>
                      <a:pt x="401338" y="409526"/>
                    </a:lnTo>
                    <a:lnTo>
                      <a:pt x="-1446" y="409526"/>
                    </a:lnTo>
                    <a:cubicBezTo>
                      <a:pt x="-1815" y="401484"/>
                      <a:pt x="-1631" y="379997"/>
                      <a:pt x="8348" y="355218"/>
                    </a:cubicBezTo>
                  </a:path>
                </a:pathLst>
              </a:custGeom>
              <a:solidFill>
                <a:srgbClr val="FFFFFF"/>
              </a:solidFill>
              <a:ln w="306"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375499EA-C0A2-F3C5-2AC7-04510B0068F4}"/>
                  </a:ext>
                </a:extLst>
              </p:cNvPr>
              <p:cNvSpPr/>
              <p:nvPr/>
            </p:nvSpPr>
            <p:spPr>
              <a:xfrm>
                <a:off x="4722893" y="2977231"/>
                <a:ext cx="112195" cy="171524"/>
              </a:xfrm>
              <a:custGeom>
                <a:avLst/>
                <a:gdLst>
                  <a:gd name="connsiteX0" fmla="*/ 101277 w 112195"/>
                  <a:gd name="connsiteY0" fmla="*/ 167803 h 171524"/>
                  <a:gd name="connsiteX1" fmla="*/ 78086 w 112195"/>
                  <a:gd name="connsiteY1" fmla="*/ 170380 h 171524"/>
                  <a:gd name="connsiteX2" fmla="*/ 58190 w 112195"/>
                  <a:gd name="connsiteY2" fmla="*/ 167803 h 171524"/>
                  <a:gd name="connsiteX3" fmla="*/ 20338 w 112195"/>
                  <a:gd name="connsiteY3" fmla="*/ 143552 h 171524"/>
                  <a:gd name="connsiteX4" fmla="*/ -143 w 112195"/>
                  <a:gd name="connsiteY4" fmla="*/ 101447 h 171524"/>
                  <a:gd name="connsiteX5" fmla="*/ 8542 w 112195"/>
                  <a:gd name="connsiteY5" fmla="*/ 39563 h 171524"/>
                  <a:gd name="connsiteX6" fmla="*/ 53077 w 112195"/>
                  <a:gd name="connsiteY6" fmla="*/ 2675 h 171524"/>
                  <a:gd name="connsiteX7" fmla="*/ 70232 w 112195"/>
                  <a:gd name="connsiteY7" fmla="*/ -834 h 171524"/>
                  <a:gd name="connsiteX8" fmla="*/ 72634 w 112195"/>
                  <a:gd name="connsiteY8" fmla="*/ -1145 h 171524"/>
                  <a:gd name="connsiteX9" fmla="*/ 53139 w 112195"/>
                  <a:gd name="connsiteY9" fmla="*/ 20684 h 171524"/>
                  <a:gd name="connsiteX10" fmla="*/ 39372 w 112195"/>
                  <a:gd name="connsiteY10" fmla="*/ 60274 h 171524"/>
                  <a:gd name="connsiteX11" fmla="*/ 43899 w 112195"/>
                  <a:gd name="connsiteY11" fmla="*/ 101882 h 171524"/>
                  <a:gd name="connsiteX12" fmla="*/ 63795 w 112195"/>
                  <a:gd name="connsiteY12" fmla="*/ 137156 h 171524"/>
                  <a:gd name="connsiteX13" fmla="*/ 93639 w 112195"/>
                  <a:gd name="connsiteY13" fmla="*/ 159388 h 171524"/>
                  <a:gd name="connsiteX14" fmla="*/ 110085 w 112195"/>
                  <a:gd name="connsiteY14" fmla="*/ 165350 h 171524"/>
                  <a:gd name="connsiteX15" fmla="*/ 101277 w 112195"/>
                  <a:gd name="connsiteY15" fmla="*/ 167803 h 171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2195" h="171524">
                    <a:moveTo>
                      <a:pt x="101277" y="167803"/>
                    </a:moveTo>
                    <a:cubicBezTo>
                      <a:pt x="99029" y="168175"/>
                      <a:pt x="89666" y="170380"/>
                      <a:pt x="78086" y="170380"/>
                    </a:cubicBezTo>
                    <a:cubicBezTo>
                      <a:pt x="71833" y="170380"/>
                      <a:pt x="64935" y="169728"/>
                      <a:pt x="58190" y="167803"/>
                    </a:cubicBezTo>
                    <a:cubicBezTo>
                      <a:pt x="38941" y="162307"/>
                      <a:pt x="29116" y="152650"/>
                      <a:pt x="20338" y="143552"/>
                    </a:cubicBezTo>
                    <a:cubicBezTo>
                      <a:pt x="11530" y="134454"/>
                      <a:pt x="2752" y="115824"/>
                      <a:pt x="-143" y="101447"/>
                    </a:cubicBezTo>
                    <a:cubicBezTo>
                      <a:pt x="-3038" y="87071"/>
                      <a:pt x="-4516" y="64994"/>
                      <a:pt x="8542" y="39563"/>
                    </a:cubicBezTo>
                    <a:cubicBezTo>
                      <a:pt x="21601" y="14132"/>
                      <a:pt x="45839" y="4786"/>
                      <a:pt x="53077" y="2675"/>
                    </a:cubicBezTo>
                    <a:cubicBezTo>
                      <a:pt x="60315" y="532"/>
                      <a:pt x="70232" y="-834"/>
                      <a:pt x="70232" y="-834"/>
                    </a:cubicBezTo>
                    <a:cubicBezTo>
                      <a:pt x="71033" y="-958"/>
                      <a:pt x="71833" y="-1051"/>
                      <a:pt x="72634" y="-1145"/>
                    </a:cubicBezTo>
                    <a:cubicBezTo>
                      <a:pt x="65088" y="4972"/>
                      <a:pt x="58436" y="12394"/>
                      <a:pt x="53139" y="20684"/>
                    </a:cubicBezTo>
                    <a:cubicBezTo>
                      <a:pt x="45439" y="32701"/>
                      <a:pt x="40665" y="46394"/>
                      <a:pt x="39372" y="60274"/>
                    </a:cubicBezTo>
                    <a:cubicBezTo>
                      <a:pt x="38078" y="74092"/>
                      <a:pt x="39618" y="88468"/>
                      <a:pt x="43899" y="101882"/>
                    </a:cubicBezTo>
                    <a:cubicBezTo>
                      <a:pt x="48149" y="115327"/>
                      <a:pt x="55048" y="127530"/>
                      <a:pt x="63795" y="137156"/>
                    </a:cubicBezTo>
                    <a:cubicBezTo>
                      <a:pt x="72172" y="146378"/>
                      <a:pt x="82490" y="154078"/>
                      <a:pt x="93639" y="159388"/>
                    </a:cubicBezTo>
                    <a:cubicBezTo>
                      <a:pt x="99029" y="161965"/>
                      <a:pt x="104541" y="163953"/>
                      <a:pt x="110085" y="165350"/>
                    </a:cubicBezTo>
                    <a:cubicBezTo>
                      <a:pt x="105927" y="166747"/>
                      <a:pt x="102570" y="167617"/>
                      <a:pt x="101277" y="167803"/>
                    </a:cubicBezTo>
                  </a:path>
                </a:pathLst>
              </a:custGeom>
              <a:solidFill>
                <a:srgbClr val="FFFFFF"/>
              </a:solidFill>
              <a:ln w="306"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32262157-C896-1C05-CF10-7D9767E018BD}"/>
                  </a:ext>
                </a:extLst>
              </p:cNvPr>
              <p:cNvSpPr/>
              <p:nvPr/>
            </p:nvSpPr>
            <p:spPr>
              <a:xfrm>
                <a:off x="4780819" y="2978349"/>
                <a:ext cx="122210" cy="150658"/>
              </a:xfrm>
              <a:custGeom>
                <a:avLst/>
                <a:gdLst>
                  <a:gd name="connsiteX0" fmla="*/ 105116 w 122210"/>
                  <a:gd name="connsiteY0" fmla="*/ 142650 h 150658"/>
                  <a:gd name="connsiteX1" fmla="*/ 70652 w 122210"/>
                  <a:gd name="connsiteY1" fmla="*/ 149543 h 150658"/>
                  <a:gd name="connsiteX2" fmla="*/ 69174 w 122210"/>
                  <a:gd name="connsiteY2" fmla="*/ 149543 h 150658"/>
                  <a:gd name="connsiteX3" fmla="*/ 18110 w 122210"/>
                  <a:gd name="connsiteY3" fmla="*/ 124548 h 150658"/>
                  <a:gd name="connsiteX4" fmla="*/ -1940 w 122210"/>
                  <a:gd name="connsiteY4" fmla="*/ 60769 h 150658"/>
                  <a:gd name="connsiteX5" fmla="*/ 31477 w 122210"/>
                  <a:gd name="connsiteY5" fmla="*/ 6430 h 150658"/>
                  <a:gd name="connsiteX6" fmla="*/ 43580 w 122210"/>
                  <a:gd name="connsiteY6" fmla="*/ 562 h 150658"/>
                  <a:gd name="connsiteX7" fmla="*/ 48631 w 122210"/>
                  <a:gd name="connsiteY7" fmla="*/ -1115 h 150658"/>
                  <a:gd name="connsiteX8" fmla="*/ 47707 w 122210"/>
                  <a:gd name="connsiteY8" fmla="*/ 220 h 150658"/>
                  <a:gd name="connsiteX9" fmla="*/ 39977 w 122210"/>
                  <a:gd name="connsiteY9" fmla="*/ 79431 h 150658"/>
                  <a:gd name="connsiteX10" fmla="*/ 55623 w 122210"/>
                  <a:gd name="connsiteY10" fmla="*/ 105762 h 150658"/>
                  <a:gd name="connsiteX11" fmla="*/ 84388 w 122210"/>
                  <a:gd name="connsiteY11" fmla="*/ 128025 h 150658"/>
                  <a:gd name="connsiteX12" fmla="*/ 116388 w 122210"/>
                  <a:gd name="connsiteY12" fmla="*/ 134918 h 150658"/>
                  <a:gd name="connsiteX13" fmla="*/ 119899 w 122210"/>
                  <a:gd name="connsiteY13" fmla="*/ 134825 h 150658"/>
                  <a:gd name="connsiteX14" fmla="*/ 105116 w 122210"/>
                  <a:gd name="connsiteY14" fmla="*/ 142650 h 15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210" h="150658">
                    <a:moveTo>
                      <a:pt x="105116" y="142650"/>
                    </a:moveTo>
                    <a:cubicBezTo>
                      <a:pt x="98494" y="144855"/>
                      <a:pt x="86822" y="149543"/>
                      <a:pt x="70652" y="149543"/>
                    </a:cubicBezTo>
                    <a:cubicBezTo>
                      <a:pt x="70160" y="149543"/>
                      <a:pt x="69667" y="149543"/>
                      <a:pt x="69174" y="149543"/>
                    </a:cubicBezTo>
                    <a:cubicBezTo>
                      <a:pt x="52235" y="149233"/>
                      <a:pt x="32493" y="140414"/>
                      <a:pt x="18110" y="124548"/>
                    </a:cubicBezTo>
                    <a:cubicBezTo>
                      <a:pt x="3696" y="108681"/>
                      <a:pt x="-4157" y="84430"/>
                      <a:pt x="-1940" y="60769"/>
                    </a:cubicBezTo>
                    <a:cubicBezTo>
                      <a:pt x="278" y="37108"/>
                      <a:pt x="14383" y="17360"/>
                      <a:pt x="31477" y="6430"/>
                    </a:cubicBezTo>
                    <a:cubicBezTo>
                      <a:pt x="35419" y="3915"/>
                      <a:pt x="39546" y="1990"/>
                      <a:pt x="43580" y="562"/>
                    </a:cubicBezTo>
                    <a:cubicBezTo>
                      <a:pt x="45305" y="-59"/>
                      <a:pt x="46999" y="-618"/>
                      <a:pt x="48631" y="-1115"/>
                    </a:cubicBezTo>
                    <a:cubicBezTo>
                      <a:pt x="48323" y="-680"/>
                      <a:pt x="48015" y="-246"/>
                      <a:pt x="47707" y="220"/>
                    </a:cubicBezTo>
                    <a:cubicBezTo>
                      <a:pt x="30214" y="26365"/>
                      <a:pt x="31446" y="59620"/>
                      <a:pt x="39977" y="79431"/>
                    </a:cubicBezTo>
                    <a:cubicBezTo>
                      <a:pt x="44412" y="89740"/>
                      <a:pt x="49525" y="98372"/>
                      <a:pt x="55623" y="105762"/>
                    </a:cubicBezTo>
                    <a:cubicBezTo>
                      <a:pt x="63661" y="115574"/>
                      <a:pt x="73363" y="123057"/>
                      <a:pt x="84388" y="128025"/>
                    </a:cubicBezTo>
                    <a:cubicBezTo>
                      <a:pt x="94583" y="132621"/>
                      <a:pt x="105362" y="134918"/>
                      <a:pt x="116388" y="134918"/>
                    </a:cubicBezTo>
                    <a:cubicBezTo>
                      <a:pt x="117558" y="134918"/>
                      <a:pt x="118729" y="134887"/>
                      <a:pt x="119899" y="134825"/>
                    </a:cubicBezTo>
                    <a:cubicBezTo>
                      <a:pt x="114725" y="138427"/>
                      <a:pt x="109150" y="141315"/>
                      <a:pt x="105116" y="142650"/>
                    </a:cubicBezTo>
                  </a:path>
                </a:pathLst>
              </a:custGeom>
              <a:solidFill>
                <a:srgbClr val="FFFFFF"/>
              </a:solidFill>
              <a:ln w="306"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0CEA29AE-8E10-8B4C-C4FF-EFF891228AAA}"/>
                  </a:ext>
                </a:extLst>
              </p:cNvPr>
              <p:cNvSpPr/>
              <p:nvPr/>
            </p:nvSpPr>
            <p:spPr>
              <a:xfrm>
                <a:off x="4833966" y="2967046"/>
                <a:ext cx="110271" cy="130289"/>
              </a:xfrm>
              <a:custGeom>
                <a:avLst/>
                <a:gdLst>
                  <a:gd name="connsiteX0" fmla="*/ 86683 w 110271"/>
                  <a:gd name="connsiteY0" fmla="*/ 124988 h 130289"/>
                  <a:gd name="connsiteX1" fmla="*/ 63122 w 110271"/>
                  <a:gd name="connsiteY1" fmla="*/ 129242 h 130289"/>
                  <a:gd name="connsiteX2" fmla="*/ 37990 w 110271"/>
                  <a:gd name="connsiteY2" fmla="*/ 123808 h 130289"/>
                  <a:gd name="connsiteX3" fmla="*/ 2202 w 110271"/>
                  <a:gd name="connsiteY3" fmla="*/ 84001 h 130289"/>
                  <a:gd name="connsiteX4" fmla="*/ 8423 w 110271"/>
                  <a:gd name="connsiteY4" fmla="*/ 21123 h 130289"/>
                  <a:gd name="connsiteX5" fmla="*/ 35680 w 110271"/>
                  <a:gd name="connsiteY5" fmla="*/ -1047 h 130289"/>
                  <a:gd name="connsiteX6" fmla="*/ 45536 w 110271"/>
                  <a:gd name="connsiteY6" fmla="*/ 71953 h 130289"/>
                  <a:gd name="connsiteX7" fmla="*/ 45659 w 110271"/>
                  <a:gd name="connsiteY7" fmla="*/ 72171 h 130289"/>
                  <a:gd name="connsiteX8" fmla="*/ 45782 w 110271"/>
                  <a:gd name="connsiteY8" fmla="*/ 72388 h 130289"/>
                  <a:gd name="connsiteX9" fmla="*/ 81016 w 110271"/>
                  <a:gd name="connsiteY9" fmla="*/ 105674 h 130289"/>
                  <a:gd name="connsiteX10" fmla="*/ 107810 w 110271"/>
                  <a:gd name="connsiteY10" fmla="*/ 114679 h 130289"/>
                  <a:gd name="connsiteX11" fmla="*/ 86683 w 110271"/>
                  <a:gd name="connsiteY11" fmla="*/ 124988 h 13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0271" h="130289">
                    <a:moveTo>
                      <a:pt x="86683" y="124988"/>
                    </a:moveTo>
                    <a:cubicBezTo>
                      <a:pt x="80122" y="127286"/>
                      <a:pt x="72084" y="129242"/>
                      <a:pt x="63122" y="129242"/>
                    </a:cubicBezTo>
                    <a:cubicBezTo>
                      <a:pt x="55330" y="129242"/>
                      <a:pt x="46829" y="127783"/>
                      <a:pt x="37990" y="123808"/>
                    </a:cubicBezTo>
                    <a:cubicBezTo>
                      <a:pt x="18987" y="115269"/>
                      <a:pt x="8608" y="98812"/>
                      <a:pt x="2202" y="84001"/>
                    </a:cubicBezTo>
                    <a:cubicBezTo>
                      <a:pt x="-4173" y="69190"/>
                      <a:pt x="-5652" y="42238"/>
                      <a:pt x="8423" y="21123"/>
                    </a:cubicBezTo>
                    <a:cubicBezTo>
                      <a:pt x="16061" y="9696"/>
                      <a:pt x="27118" y="2865"/>
                      <a:pt x="35680" y="-1047"/>
                    </a:cubicBezTo>
                    <a:cubicBezTo>
                      <a:pt x="30044" y="15534"/>
                      <a:pt x="27488" y="41306"/>
                      <a:pt x="45536" y="71953"/>
                    </a:cubicBezTo>
                    <a:lnTo>
                      <a:pt x="45659" y="72171"/>
                    </a:lnTo>
                    <a:lnTo>
                      <a:pt x="45782" y="72388"/>
                    </a:lnTo>
                    <a:cubicBezTo>
                      <a:pt x="54898" y="86889"/>
                      <a:pt x="66756" y="98098"/>
                      <a:pt x="81016" y="105674"/>
                    </a:cubicBezTo>
                    <a:cubicBezTo>
                      <a:pt x="89454" y="110146"/>
                      <a:pt x="98571" y="113189"/>
                      <a:pt x="107810" y="114679"/>
                    </a:cubicBezTo>
                    <a:cubicBezTo>
                      <a:pt x="101250" y="119275"/>
                      <a:pt x="93489" y="122628"/>
                      <a:pt x="86683" y="124988"/>
                    </a:cubicBezTo>
                  </a:path>
                </a:pathLst>
              </a:custGeom>
              <a:solidFill>
                <a:srgbClr val="FFFFFF"/>
              </a:solidFill>
              <a:ln w="306"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E40A6573-88DF-7796-D81C-FCE022A2E392}"/>
                  </a:ext>
                </a:extLst>
              </p:cNvPr>
              <p:cNvSpPr/>
              <p:nvPr/>
            </p:nvSpPr>
            <p:spPr>
              <a:xfrm>
                <a:off x="4884891" y="2929475"/>
                <a:ext cx="129721" cy="137275"/>
              </a:xfrm>
              <a:custGeom>
                <a:avLst/>
                <a:gdLst>
                  <a:gd name="connsiteX0" fmla="*/ 103567 w 129721"/>
                  <a:gd name="connsiteY0" fmla="*/ 125686 h 137275"/>
                  <a:gd name="connsiteX1" fmla="*/ 71598 w 129721"/>
                  <a:gd name="connsiteY1" fmla="*/ 136305 h 137275"/>
                  <a:gd name="connsiteX2" fmla="*/ 69750 w 129721"/>
                  <a:gd name="connsiteY2" fmla="*/ 136336 h 137275"/>
                  <a:gd name="connsiteX3" fmla="*/ 9016 w 129721"/>
                  <a:gd name="connsiteY3" fmla="*/ 100938 h 137275"/>
                  <a:gd name="connsiteX4" fmla="*/ 21828 w 129721"/>
                  <a:gd name="connsiteY4" fmla="*/ 11636 h 137275"/>
                  <a:gd name="connsiteX5" fmla="*/ 38829 w 129721"/>
                  <a:gd name="connsiteY5" fmla="*/ -939 h 137275"/>
                  <a:gd name="connsiteX6" fmla="*/ 35441 w 129721"/>
                  <a:gd name="connsiteY6" fmla="*/ 12009 h 137275"/>
                  <a:gd name="connsiteX7" fmla="*/ 40523 w 129721"/>
                  <a:gd name="connsiteY7" fmla="*/ 53772 h 137275"/>
                  <a:gd name="connsiteX8" fmla="*/ 76064 w 129721"/>
                  <a:gd name="connsiteY8" fmla="*/ 96840 h 137275"/>
                  <a:gd name="connsiteX9" fmla="*/ 116626 w 129721"/>
                  <a:gd name="connsiteY9" fmla="*/ 108701 h 137275"/>
                  <a:gd name="connsiteX10" fmla="*/ 127066 w 129721"/>
                  <a:gd name="connsiteY10" fmla="*/ 107894 h 137275"/>
                  <a:gd name="connsiteX11" fmla="*/ 103567 w 129721"/>
                  <a:gd name="connsiteY11" fmla="*/ 125686 h 13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721" h="137275">
                    <a:moveTo>
                      <a:pt x="103567" y="125686"/>
                    </a:moveTo>
                    <a:cubicBezTo>
                      <a:pt x="95898" y="130064"/>
                      <a:pt x="85180" y="135902"/>
                      <a:pt x="71598" y="136305"/>
                    </a:cubicBezTo>
                    <a:cubicBezTo>
                      <a:pt x="70982" y="136336"/>
                      <a:pt x="70366" y="136336"/>
                      <a:pt x="69750" y="136336"/>
                    </a:cubicBezTo>
                    <a:cubicBezTo>
                      <a:pt x="49516" y="136336"/>
                      <a:pt x="25093" y="126555"/>
                      <a:pt x="9016" y="100938"/>
                    </a:cubicBezTo>
                    <a:cubicBezTo>
                      <a:pt x="-19381" y="52654"/>
                      <a:pt x="11695" y="19554"/>
                      <a:pt x="21828" y="11636"/>
                    </a:cubicBezTo>
                    <a:cubicBezTo>
                      <a:pt x="28018" y="6792"/>
                      <a:pt x="34055" y="1762"/>
                      <a:pt x="38829" y="-939"/>
                    </a:cubicBezTo>
                    <a:cubicBezTo>
                      <a:pt x="36580" y="5426"/>
                      <a:pt x="35718" y="10363"/>
                      <a:pt x="35441" y="12009"/>
                    </a:cubicBezTo>
                    <a:cubicBezTo>
                      <a:pt x="33347" y="24181"/>
                      <a:pt x="35225" y="39768"/>
                      <a:pt x="40523" y="53772"/>
                    </a:cubicBezTo>
                    <a:cubicBezTo>
                      <a:pt x="47483" y="72247"/>
                      <a:pt x="59772" y="87152"/>
                      <a:pt x="76064" y="96840"/>
                    </a:cubicBezTo>
                    <a:cubicBezTo>
                      <a:pt x="89277" y="104696"/>
                      <a:pt x="102920" y="108701"/>
                      <a:pt x="116626" y="108701"/>
                    </a:cubicBezTo>
                    <a:cubicBezTo>
                      <a:pt x="120383" y="108701"/>
                      <a:pt x="123894" y="108391"/>
                      <a:pt x="127066" y="107894"/>
                    </a:cubicBezTo>
                    <a:cubicBezTo>
                      <a:pt x="120630" y="115408"/>
                      <a:pt x="110066" y="121960"/>
                      <a:pt x="103567" y="125686"/>
                    </a:cubicBezTo>
                  </a:path>
                </a:pathLst>
              </a:custGeom>
              <a:solidFill>
                <a:srgbClr val="FFFFFF"/>
              </a:solidFill>
              <a:ln w="306"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9DC063A4-04C1-5185-437B-93E066224FA8}"/>
                  </a:ext>
                </a:extLst>
              </p:cNvPr>
              <p:cNvSpPr/>
              <p:nvPr/>
            </p:nvSpPr>
            <p:spPr>
              <a:xfrm>
                <a:off x="4939044" y="2808780"/>
                <a:ext cx="316633" cy="213225"/>
              </a:xfrm>
              <a:custGeom>
                <a:avLst/>
                <a:gdLst>
                  <a:gd name="connsiteX0" fmla="*/ 311810 w 316633"/>
                  <a:gd name="connsiteY0" fmla="*/ 47979 h 213225"/>
                  <a:gd name="connsiteX1" fmla="*/ 305896 w 316633"/>
                  <a:gd name="connsiteY1" fmla="*/ 51426 h 213225"/>
                  <a:gd name="connsiteX2" fmla="*/ 305742 w 316633"/>
                  <a:gd name="connsiteY2" fmla="*/ 51115 h 213225"/>
                  <a:gd name="connsiteX3" fmla="*/ 294254 w 316633"/>
                  <a:gd name="connsiteY3" fmla="*/ 42017 h 213225"/>
                  <a:gd name="connsiteX4" fmla="*/ 265150 w 316633"/>
                  <a:gd name="connsiteY4" fmla="*/ 51395 h 213225"/>
                  <a:gd name="connsiteX5" fmla="*/ 218675 w 316633"/>
                  <a:gd name="connsiteY5" fmla="*/ 69932 h 213225"/>
                  <a:gd name="connsiteX6" fmla="*/ 215995 w 316633"/>
                  <a:gd name="connsiteY6" fmla="*/ 74310 h 213225"/>
                  <a:gd name="connsiteX7" fmla="*/ 219506 w 316633"/>
                  <a:gd name="connsiteY7" fmla="*/ 77136 h 213225"/>
                  <a:gd name="connsiteX8" fmla="*/ 220338 w 316633"/>
                  <a:gd name="connsiteY8" fmla="*/ 77043 h 213225"/>
                  <a:gd name="connsiteX9" fmla="*/ 269061 w 316633"/>
                  <a:gd name="connsiteY9" fmla="*/ 57543 h 213225"/>
                  <a:gd name="connsiteX10" fmla="*/ 292622 w 316633"/>
                  <a:gd name="connsiteY10" fmla="*/ 49159 h 213225"/>
                  <a:gd name="connsiteX11" fmla="*/ 298905 w 316633"/>
                  <a:gd name="connsiteY11" fmla="*/ 53879 h 213225"/>
                  <a:gd name="connsiteX12" fmla="*/ 298905 w 316633"/>
                  <a:gd name="connsiteY12" fmla="*/ 53879 h 213225"/>
                  <a:gd name="connsiteX13" fmla="*/ 298874 w 316633"/>
                  <a:gd name="connsiteY13" fmla="*/ 59375 h 213225"/>
                  <a:gd name="connsiteX14" fmla="*/ 286062 w 316633"/>
                  <a:gd name="connsiteY14" fmla="*/ 67355 h 213225"/>
                  <a:gd name="connsiteX15" fmla="*/ 274451 w 316633"/>
                  <a:gd name="connsiteY15" fmla="*/ 61517 h 213225"/>
                  <a:gd name="connsiteX16" fmla="*/ 254555 w 316633"/>
                  <a:gd name="connsiteY16" fmla="*/ 70336 h 213225"/>
                  <a:gd name="connsiteX17" fmla="*/ 220061 w 316633"/>
                  <a:gd name="connsiteY17" fmla="*/ 91046 h 213225"/>
                  <a:gd name="connsiteX18" fmla="*/ 217535 w 316633"/>
                  <a:gd name="connsiteY18" fmla="*/ 95487 h 213225"/>
                  <a:gd name="connsiteX19" fmla="*/ 221015 w 316633"/>
                  <a:gd name="connsiteY19" fmla="*/ 98188 h 213225"/>
                  <a:gd name="connsiteX20" fmla="*/ 221970 w 316633"/>
                  <a:gd name="connsiteY20" fmla="*/ 98064 h 213225"/>
                  <a:gd name="connsiteX21" fmla="*/ 259544 w 316633"/>
                  <a:gd name="connsiteY21" fmla="*/ 75614 h 213225"/>
                  <a:gd name="connsiteX22" fmla="*/ 273896 w 316633"/>
                  <a:gd name="connsiteY22" fmla="*/ 68752 h 213225"/>
                  <a:gd name="connsiteX23" fmla="*/ 281196 w 316633"/>
                  <a:gd name="connsiteY23" fmla="*/ 72757 h 213225"/>
                  <a:gd name="connsiteX24" fmla="*/ 281288 w 316633"/>
                  <a:gd name="connsiteY24" fmla="*/ 75583 h 213225"/>
                  <a:gd name="connsiteX25" fmla="*/ 226590 w 316633"/>
                  <a:gd name="connsiteY25" fmla="*/ 115918 h 213225"/>
                  <a:gd name="connsiteX26" fmla="*/ 165270 w 316633"/>
                  <a:gd name="connsiteY26" fmla="*/ 140293 h 213225"/>
                  <a:gd name="connsiteX27" fmla="*/ 157201 w 316633"/>
                  <a:gd name="connsiteY27" fmla="*/ 141597 h 213225"/>
                  <a:gd name="connsiteX28" fmla="*/ 156369 w 316633"/>
                  <a:gd name="connsiteY28" fmla="*/ 141659 h 213225"/>
                  <a:gd name="connsiteX29" fmla="*/ 131607 w 316633"/>
                  <a:gd name="connsiteY29" fmla="*/ 137126 h 213225"/>
                  <a:gd name="connsiteX30" fmla="*/ 124185 w 316633"/>
                  <a:gd name="connsiteY30" fmla="*/ 144361 h 213225"/>
                  <a:gd name="connsiteX31" fmla="*/ 101887 w 316633"/>
                  <a:gd name="connsiteY31" fmla="*/ 158054 h 213225"/>
                  <a:gd name="connsiteX32" fmla="*/ 81683 w 316633"/>
                  <a:gd name="connsiteY32" fmla="*/ 157464 h 213225"/>
                  <a:gd name="connsiteX33" fmla="*/ 95912 w 316633"/>
                  <a:gd name="connsiteY33" fmla="*/ 171499 h 213225"/>
                  <a:gd name="connsiteX34" fmla="*/ 121844 w 316633"/>
                  <a:gd name="connsiteY34" fmla="*/ 161998 h 213225"/>
                  <a:gd name="connsiteX35" fmla="*/ 128250 w 316633"/>
                  <a:gd name="connsiteY35" fmla="*/ 157775 h 213225"/>
                  <a:gd name="connsiteX36" fmla="*/ 128250 w 316633"/>
                  <a:gd name="connsiteY36" fmla="*/ 157806 h 213225"/>
                  <a:gd name="connsiteX37" fmla="*/ 106260 w 316633"/>
                  <a:gd name="connsiteY37" fmla="*/ 194880 h 213225"/>
                  <a:gd name="connsiteX38" fmla="*/ 85933 w 316633"/>
                  <a:gd name="connsiteY38" fmla="*/ 206804 h 213225"/>
                  <a:gd name="connsiteX39" fmla="*/ 61941 w 316633"/>
                  <a:gd name="connsiteY39" fmla="*/ 212548 h 213225"/>
                  <a:gd name="connsiteX40" fmla="*/ 30003 w 316633"/>
                  <a:gd name="connsiteY40" fmla="*/ 203078 h 213225"/>
                  <a:gd name="connsiteX41" fmla="*/ -2521 w 316633"/>
                  <a:gd name="connsiteY41" fmla="*/ 135697 h 213225"/>
                  <a:gd name="connsiteX42" fmla="*/ 18145 w 316633"/>
                  <a:gd name="connsiteY42" fmla="*/ 99461 h 213225"/>
                  <a:gd name="connsiteX43" fmla="*/ 36655 w 316633"/>
                  <a:gd name="connsiteY43" fmla="*/ 86606 h 213225"/>
                  <a:gd name="connsiteX44" fmla="*/ 63789 w 316633"/>
                  <a:gd name="connsiteY44" fmla="*/ 79371 h 213225"/>
                  <a:gd name="connsiteX45" fmla="*/ 87411 w 316633"/>
                  <a:gd name="connsiteY45" fmla="*/ 84495 h 213225"/>
                  <a:gd name="connsiteX46" fmla="*/ 81406 w 316633"/>
                  <a:gd name="connsiteY46" fmla="*/ 90146 h 213225"/>
                  <a:gd name="connsiteX47" fmla="*/ 76632 w 316633"/>
                  <a:gd name="connsiteY47" fmla="*/ 106820 h 213225"/>
                  <a:gd name="connsiteX48" fmla="*/ 88274 w 316633"/>
                  <a:gd name="connsiteY48" fmla="*/ 97008 h 213225"/>
                  <a:gd name="connsiteX49" fmla="*/ 110295 w 316633"/>
                  <a:gd name="connsiteY49" fmla="*/ 84246 h 213225"/>
                  <a:gd name="connsiteX50" fmla="*/ 111865 w 316633"/>
                  <a:gd name="connsiteY50" fmla="*/ 79713 h 213225"/>
                  <a:gd name="connsiteX51" fmla="*/ 118764 w 316633"/>
                  <a:gd name="connsiteY51" fmla="*/ 68038 h 213225"/>
                  <a:gd name="connsiteX52" fmla="*/ 120766 w 316633"/>
                  <a:gd name="connsiteY52" fmla="*/ 65243 h 213225"/>
                  <a:gd name="connsiteX53" fmla="*/ 130991 w 316633"/>
                  <a:gd name="connsiteY53" fmla="*/ 53444 h 213225"/>
                  <a:gd name="connsiteX54" fmla="*/ 130991 w 316633"/>
                  <a:gd name="connsiteY54" fmla="*/ 53444 h 213225"/>
                  <a:gd name="connsiteX55" fmla="*/ 151688 w 316633"/>
                  <a:gd name="connsiteY55" fmla="*/ 33727 h 213225"/>
                  <a:gd name="connsiteX56" fmla="*/ 204384 w 316633"/>
                  <a:gd name="connsiteY56" fmla="*/ -367 h 213225"/>
                  <a:gd name="connsiteX57" fmla="*/ 205770 w 316633"/>
                  <a:gd name="connsiteY57" fmla="*/ -678 h 213225"/>
                  <a:gd name="connsiteX58" fmla="*/ 208604 w 316633"/>
                  <a:gd name="connsiteY58" fmla="*/ 16990 h 213225"/>
                  <a:gd name="connsiteX59" fmla="*/ 189755 w 316633"/>
                  <a:gd name="connsiteY59" fmla="*/ 34969 h 213225"/>
                  <a:gd name="connsiteX60" fmla="*/ 184334 w 316633"/>
                  <a:gd name="connsiteY60" fmla="*/ 38260 h 213225"/>
                  <a:gd name="connsiteX61" fmla="*/ 165054 w 316633"/>
                  <a:gd name="connsiteY61" fmla="*/ 48196 h 213225"/>
                  <a:gd name="connsiteX62" fmla="*/ 165486 w 316633"/>
                  <a:gd name="connsiteY62" fmla="*/ 50805 h 213225"/>
                  <a:gd name="connsiteX63" fmla="*/ 184858 w 316633"/>
                  <a:gd name="connsiteY63" fmla="*/ 44625 h 213225"/>
                  <a:gd name="connsiteX64" fmla="*/ 282027 w 316633"/>
                  <a:gd name="connsiteY64" fmla="*/ 21337 h 213225"/>
                  <a:gd name="connsiteX65" fmla="*/ 284122 w 316633"/>
                  <a:gd name="connsiteY65" fmla="*/ 21151 h 213225"/>
                  <a:gd name="connsiteX66" fmla="*/ 293207 w 316633"/>
                  <a:gd name="connsiteY66" fmla="*/ 28324 h 213225"/>
                  <a:gd name="connsiteX67" fmla="*/ 293330 w 316633"/>
                  <a:gd name="connsiteY67" fmla="*/ 28914 h 213225"/>
                  <a:gd name="connsiteX68" fmla="*/ 216149 w 316633"/>
                  <a:gd name="connsiteY68" fmla="*/ 52078 h 213225"/>
                  <a:gd name="connsiteX69" fmla="*/ 213747 w 316633"/>
                  <a:gd name="connsiteY69" fmla="*/ 56611 h 213225"/>
                  <a:gd name="connsiteX70" fmla="*/ 216519 w 316633"/>
                  <a:gd name="connsiteY70" fmla="*/ 59126 h 213225"/>
                  <a:gd name="connsiteX71" fmla="*/ 218243 w 316633"/>
                  <a:gd name="connsiteY71" fmla="*/ 59033 h 213225"/>
                  <a:gd name="connsiteX72" fmla="*/ 286955 w 316633"/>
                  <a:gd name="connsiteY72" fmla="*/ 38415 h 213225"/>
                  <a:gd name="connsiteX73" fmla="*/ 295825 w 316633"/>
                  <a:gd name="connsiteY73" fmla="*/ 35745 h 213225"/>
                  <a:gd name="connsiteX74" fmla="*/ 296595 w 316633"/>
                  <a:gd name="connsiteY74" fmla="*/ 35497 h 213225"/>
                  <a:gd name="connsiteX75" fmla="*/ 300784 w 316633"/>
                  <a:gd name="connsiteY75" fmla="*/ 34844 h 213225"/>
                  <a:gd name="connsiteX76" fmla="*/ 313257 w 316633"/>
                  <a:gd name="connsiteY76" fmla="*/ 44377 h 213225"/>
                  <a:gd name="connsiteX77" fmla="*/ 311810 w 316633"/>
                  <a:gd name="connsiteY77" fmla="*/ 47979 h 2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316633" h="213225">
                    <a:moveTo>
                      <a:pt x="311810" y="47979"/>
                    </a:moveTo>
                    <a:cubicBezTo>
                      <a:pt x="310146" y="49035"/>
                      <a:pt x="307960" y="50308"/>
                      <a:pt x="305896" y="51426"/>
                    </a:cubicBezTo>
                    <a:cubicBezTo>
                      <a:pt x="305835" y="51332"/>
                      <a:pt x="305804" y="51208"/>
                      <a:pt x="305742" y="51115"/>
                    </a:cubicBezTo>
                    <a:cubicBezTo>
                      <a:pt x="302816" y="46178"/>
                      <a:pt x="298966" y="43135"/>
                      <a:pt x="294254" y="42017"/>
                    </a:cubicBezTo>
                    <a:cubicBezTo>
                      <a:pt x="286893" y="40278"/>
                      <a:pt x="277623" y="43259"/>
                      <a:pt x="265150" y="51395"/>
                    </a:cubicBezTo>
                    <a:cubicBezTo>
                      <a:pt x="246979" y="63194"/>
                      <a:pt x="218952" y="69870"/>
                      <a:pt x="218675" y="69932"/>
                    </a:cubicBezTo>
                    <a:cubicBezTo>
                      <a:pt x="216734" y="70398"/>
                      <a:pt x="215533" y="72354"/>
                      <a:pt x="215995" y="74310"/>
                    </a:cubicBezTo>
                    <a:cubicBezTo>
                      <a:pt x="216396" y="75987"/>
                      <a:pt x="217874" y="77136"/>
                      <a:pt x="219506" y="77136"/>
                    </a:cubicBezTo>
                    <a:cubicBezTo>
                      <a:pt x="219783" y="77136"/>
                      <a:pt x="220061" y="77105"/>
                      <a:pt x="220338" y="77043"/>
                    </a:cubicBezTo>
                    <a:cubicBezTo>
                      <a:pt x="221539" y="76763"/>
                      <a:pt x="249843" y="70025"/>
                      <a:pt x="269061" y="57543"/>
                    </a:cubicBezTo>
                    <a:cubicBezTo>
                      <a:pt x="279502" y="50742"/>
                      <a:pt x="287417" y="47917"/>
                      <a:pt x="292622" y="49159"/>
                    </a:cubicBezTo>
                    <a:cubicBezTo>
                      <a:pt x="295117" y="49749"/>
                      <a:pt x="297119" y="51270"/>
                      <a:pt x="298905" y="53879"/>
                    </a:cubicBezTo>
                    <a:cubicBezTo>
                      <a:pt x="298905" y="53879"/>
                      <a:pt x="298905" y="53879"/>
                      <a:pt x="298905" y="53879"/>
                    </a:cubicBezTo>
                    <a:cubicBezTo>
                      <a:pt x="301276" y="57543"/>
                      <a:pt x="299059" y="59250"/>
                      <a:pt x="298874" y="59375"/>
                    </a:cubicBezTo>
                    <a:cubicBezTo>
                      <a:pt x="298720" y="59468"/>
                      <a:pt x="289727" y="65057"/>
                      <a:pt x="286062" y="67355"/>
                    </a:cubicBezTo>
                    <a:cubicBezTo>
                      <a:pt x="284214" y="65336"/>
                      <a:pt x="280364" y="62014"/>
                      <a:pt x="274451" y="61517"/>
                    </a:cubicBezTo>
                    <a:cubicBezTo>
                      <a:pt x="267983" y="60958"/>
                      <a:pt x="261300" y="63939"/>
                      <a:pt x="254555" y="70336"/>
                    </a:cubicBezTo>
                    <a:cubicBezTo>
                      <a:pt x="238201" y="85892"/>
                      <a:pt x="220369" y="90953"/>
                      <a:pt x="220061" y="91046"/>
                    </a:cubicBezTo>
                    <a:cubicBezTo>
                      <a:pt x="218151" y="91574"/>
                      <a:pt x="217012" y="93562"/>
                      <a:pt x="217535" y="95487"/>
                    </a:cubicBezTo>
                    <a:cubicBezTo>
                      <a:pt x="217966" y="97101"/>
                      <a:pt x="219414" y="98188"/>
                      <a:pt x="221015" y="98188"/>
                    </a:cubicBezTo>
                    <a:cubicBezTo>
                      <a:pt x="221323" y="98188"/>
                      <a:pt x="221631" y="98157"/>
                      <a:pt x="221970" y="98064"/>
                    </a:cubicBezTo>
                    <a:cubicBezTo>
                      <a:pt x="222771" y="97847"/>
                      <a:pt x="241743" y="92537"/>
                      <a:pt x="259544" y="75614"/>
                    </a:cubicBezTo>
                    <a:cubicBezTo>
                      <a:pt x="264657" y="70739"/>
                      <a:pt x="269615" y="68379"/>
                      <a:pt x="273896" y="68752"/>
                    </a:cubicBezTo>
                    <a:cubicBezTo>
                      <a:pt x="278054" y="69125"/>
                      <a:pt x="280549" y="71919"/>
                      <a:pt x="281196" y="72757"/>
                    </a:cubicBezTo>
                    <a:cubicBezTo>
                      <a:pt x="281350" y="73006"/>
                      <a:pt x="282120" y="74279"/>
                      <a:pt x="281288" y="75583"/>
                    </a:cubicBezTo>
                    <a:cubicBezTo>
                      <a:pt x="271248" y="91481"/>
                      <a:pt x="236507" y="111726"/>
                      <a:pt x="226590" y="115918"/>
                    </a:cubicBezTo>
                    <a:cubicBezTo>
                      <a:pt x="219075" y="119116"/>
                      <a:pt x="189601" y="135139"/>
                      <a:pt x="165270" y="140293"/>
                    </a:cubicBezTo>
                    <a:cubicBezTo>
                      <a:pt x="162652" y="140976"/>
                      <a:pt x="159942" y="141380"/>
                      <a:pt x="157201" y="141597"/>
                    </a:cubicBezTo>
                    <a:cubicBezTo>
                      <a:pt x="156924" y="141628"/>
                      <a:pt x="156646" y="141628"/>
                      <a:pt x="156369" y="141659"/>
                    </a:cubicBezTo>
                    <a:cubicBezTo>
                      <a:pt x="152827" y="141783"/>
                      <a:pt x="136473" y="142094"/>
                      <a:pt x="131607" y="137126"/>
                    </a:cubicBezTo>
                    <a:cubicBezTo>
                      <a:pt x="124585" y="129953"/>
                      <a:pt x="122029" y="135076"/>
                      <a:pt x="124185" y="144361"/>
                    </a:cubicBezTo>
                    <a:cubicBezTo>
                      <a:pt x="116485" y="149080"/>
                      <a:pt x="104936" y="156160"/>
                      <a:pt x="101887" y="158054"/>
                    </a:cubicBezTo>
                    <a:cubicBezTo>
                      <a:pt x="93910" y="162960"/>
                      <a:pt x="83469" y="157464"/>
                      <a:pt x="81683" y="157464"/>
                    </a:cubicBezTo>
                    <a:cubicBezTo>
                      <a:pt x="77371" y="157371"/>
                      <a:pt x="87565" y="170288"/>
                      <a:pt x="95912" y="171499"/>
                    </a:cubicBezTo>
                    <a:cubicBezTo>
                      <a:pt x="104966" y="172803"/>
                      <a:pt x="121844" y="161998"/>
                      <a:pt x="121844" y="161998"/>
                    </a:cubicBezTo>
                    <a:lnTo>
                      <a:pt x="128250" y="157775"/>
                    </a:lnTo>
                    <a:cubicBezTo>
                      <a:pt x="128250" y="157775"/>
                      <a:pt x="128250" y="157806"/>
                      <a:pt x="128250" y="157806"/>
                    </a:cubicBezTo>
                    <a:cubicBezTo>
                      <a:pt x="128250" y="157806"/>
                      <a:pt x="124493" y="182584"/>
                      <a:pt x="106260" y="194880"/>
                    </a:cubicBezTo>
                    <a:cubicBezTo>
                      <a:pt x="94988" y="202519"/>
                      <a:pt x="90245" y="204848"/>
                      <a:pt x="85933" y="206804"/>
                    </a:cubicBezTo>
                    <a:cubicBezTo>
                      <a:pt x="83192" y="208077"/>
                      <a:pt x="74507" y="212548"/>
                      <a:pt x="61941" y="212548"/>
                    </a:cubicBezTo>
                    <a:cubicBezTo>
                      <a:pt x="53040" y="212548"/>
                      <a:pt x="42137" y="210313"/>
                      <a:pt x="30003" y="203078"/>
                    </a:cubicBezTo>
                    <a:cubicBezTo>
                      <a:pt x="590" y="185565"/>
                      <a:pt x="-5262" y="151192"/>
                      <a:pt x="-2521" y="135697"/>
                    </a:cubicBezTo>
                    <a:cubicBezTo>
                      <a:pt x="-2521" y="135697"/>
                      <a:pt x="744" y="112937"/>
                      <a:pt x="18145" y="99461"/>
                    </a:cubicBezTo>
                    <a:cubicBezTo>
                      <a:pt x="29756" y="90488"/>
                      <a:pt x="36655" y="86606"/>
                      <a:pt x="36655" y="86606"/>
                    </a:cubicBezTo>
                    <a:cubicBezTo>
                      <a:pt x="36655" y="86606"/>
                      <a:pt x="47466" y="79371"/>
                      <a:pt x="63789" y="79371"/>
                    </a:cubicBezTo>
                    <a:cubicBezTo>
                      <a:pt x="70780" y="79371"/>
                      <a:pt x="78818" y="80707"/>
                      <a:pt x="87411" y="84495"/>
                    </a:cubicBezTo>
                    <a:cubicBezTo>
                      <a:pt x="84855" y="86327"/>
                      <a:pt x="82637" y="88283"/>
                      <a:pt x="81406" y="90146"/>
                    </a:cubicBezTo>
                    <a:cubicBezTo>
                      <a:pt x="78049" y="95207"/>
                      <a:pt x="73459" y="106882"/>
                      <a:pt x="76632" y="106820"/>
                    </a:cubicBezTo>
                    <a:cubicBezTo>
                      <a:pt x="78942" y="106789"/>
                      <a:pt x="80482" y="101107"/>
                      <a:pt x="88274" y="97008"/>
                    </a:cubicBezTo>
                    <a:cubicBezTo>
                      <a:pt x="92093" y="94990"/>
                      <a:pt x="110295" y="84246"/>
                      <a:pt x="110295" y="84246"/>
                    </a:cubicBezTo>
                    <a:cubicBezTo>
                      <a:pt x="110295" y="84246"/>
                      <a:pt x="111095" y="81421"/>
                      <a:pt x="111865" y="79713"/>
                    </a:cubicBezTo>
                    <a:cubicBezTo>
                      <a:pt x="111865" y="79713"/>
                      <a:pt x="114021" y="74838"/>
                      <a:pt x="118764" y="68038"/>
                    </a:cubicBezTo>
                    <a:cubicBezTo>
                      <a:pt x="119072" y="67572"/>
                      <a:pt x="119719" y="66640"/>
                      <a:pt x="120766" y="65243"/>
                    </a:cubicBezTo>
                    <a:cubicBezTo>
                      <a:pt x="123476" y="61579"/>
                      <a:pt x="126864" y="57543"/>
                      <a:pt x="130991" y="53444"/>
                    </a:cubicBezTo>
                    <a:cubicBezTo>
                      <a:pt x="130991" y="53444"/>
                      <a:pt x="130991" y="53444"/>
                      <a:pt x="130991" y="53444"/>
                    </a:cubicBezTo>
                    <a:cubicBezTo>
                      <a:pt x="135950" y="48196"/>
                      <a:pt x="142695" y="41614"/>
                      <a:pt x="151688" y="33727"/>
                    </a:cubicBezTo>
                    <a:cubicBezTo>
                      <a:pt x="151688" y="33727"/>
                      <a:pt x="202074" y="782"/>
                      <a:pt x="204384" y="-367"/>
                    </a:cubicBezTo>
                    <a:cubicBezTo>
                      <a:pt x="204815" y="-553"/>
                      <a:pt x="205277" y="-678"/>
                      <a:pt x="205770" y="-678"/>
                    </a:cubicBezTo>
                    <a:cubicBezTo>
                      <a:pt x="210113" y="-678"/>
                      <a:pt x="216180" y="6930"/>
                      <a:pt x="208604" y="16990"/>
                    </a:cubicBezTo>
                    <a:cubicBezTo>
                      <a:pt x="202444" y="25188"/>
                      <a:pt x="195391" y="30590"/>
                      <a:pt x="189755" y="34969"/>
                    </a:cubicBezTo>
                    <a:cubicBezTo>
                      <a:pt x="188184" y="36149"/>
                      <a:pt x="185905" y="37701"/>
                      <a:pt x="184334" y="38260"/>
                    </a:cubicBezTo>
                    <a:cubicBezTo>
                      <a:pt x="176727" y="41024"/>
                      <a:pt x="166564" y="47016"/>
                      <a:pt x="165054" y="48196"/>
                    </a:cubicBezTo>
                    <a:cubicBezTo>
                      <a:pt x="163299" y="49563"/>
                      <a:pt x="163422" y="51736"/>
                      <a:pt x="165486" y="50805"/>
                    </a:cubicBezTo>
                    <a:cubicBezTo>
                      <a:pt x="172107" y="47917"/>
                      <a:pt x="182887" y="45122"/>
                      <a:pt x="184858" y="44625"/>
                    </a:cubicBezTo>
                    <a:cubicBezTo>
                      <a:pt x="196315" y="42079"/>
                      <a:pt x="280487" y="21679"/>
                      <a:pt x="282027" y="21337"/>
                    </a:cubicBezTo>
                    <a:cubicBezTo>
                      <a:pt x="282428" y="21244"/>
                      <a:pt x="283167" y="21151"/>
                      <a:pt x="284122" y="21151"/>
                    </a:cubicBezTo>
                    <a:cubicBezTo>
                      <a:pt x="287017" y="21151"/>
                      <a:pt x="291698" y="22207"/>
                      <a:pt x="293207" y="28324"/>
                    </a:cubicBezTo>
                    <a:cubicBezTo>
                      <a:pt x="293269" y="28541"/>
                      <a:pt x="293300" y="28727"/>
                      <a:pt x="293330" y="28914"/>
                    </a:cubicBezTo>
                    <a:lnTo>
                      <a:pt x="216149" y="52078"/>
                    </a:lnTo>
                    <a:cubicBezTo>
                      <a:pt x="214240" y="52668"/>
                      <a:pt x="213162" y="54686"/>
                      <a:pt x="213747" y="56611"/>
                    </a:cubicBezTo>
                    <a:cubicBezTo>
                      <a:pt x="214178" y="57946"/>
                      <a:pt x="215256" y="58878"/>
                      <a:pt x="216519" y="59126"/>
                    </a:cubicBezTo>
                    <a:cubicBezTo>
                      <a:pt x="217073" y="59250"/>
                      <a:pt x="217689" y="59219"/>
                      <a:pt x="218243" y="59033"/>
                    </a:cubicBezTo>
                    <a:lnTo>
                      <a:pt x="286955" y="38415"/>
                    </a:lnTo>
                    <a:cubicBezTo>
                      <a:pt x="288341" y="38105"/>
                      <a:pt x="290959" y="37422"/>
                      <a:pt x="295825" y="35745"/>
                    </a:cubicBezTo>
                    <a:lnTo>
                      <a:pt x="296595" y="35497"/>
                    </a:lnTo>
                    <a:cubicBezTo>
                      <a:pt x="298073" y="35062"/>
                      <a:pt x="299490" y="34844"/>
                      <a:pt x="300784" y="34844"/>
                    </a:cubicBezTo>
                    <a:cubicBezTo>
                      <a:pt x="307836" y="34844"/>
                      <a:pt x="311994" y="40620"/>
                      <a:pt x="313257" y="44377"/>
                    </a:cubicBezTo>
                    <a:cubicBezTo>
                      <a:pt x="313904" y="45992"/>
                      <a:pt x="313257" y="47047"/>
                      <a:pt x="311810" y="47979"/>
                    </a:cubicBezTo>
                  </a:path>
                </a:pathLst>
              </a:custGeom>
              <a:solidFill>
                <a:srgbClr val="FFFFFF"/>
              </a:solidFill>
              <a:ln w="306"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621029EA-471B-35D8-37F8-660DF3F6D5C1}"/>
                  </a:ext>
                </a:extLst>
              </p:cNvPr>
              <p:cNvSpPr/>
              <p:nvPr/>
            </p:nvSpPr>
            <p:spPr>
              <a:xfrm>
                <a:off x="4521059" y="2811597"/>
                <a:ext cx="128951" cy="131857"/>
              </a:xfrm>
              <a:custGeom>
                <a:avLst/>
                <a:gdLst>
                  <a:gd name="connsiteX0" fmla="*/ 71352 w 128951"/>
                  <a:gd name="connsiteY0" fmla="*/ 25441 h 131857"/>
                  <a:gd name="connsiteX1" fmla="*/ 73231 w 128951"/>
                  <a:gd name="connsiteY1" fmla="*/ 39693 h 131857"/>
                  <a:gd name="connsiteX2" fmla="*/ 79175 w 128951"/>
                  <a:gd name="connsiteY2" fmla="*/ 52734 h 131857"/>
                  <a:gd name="connsiteX3" fmla="*/ 88445 w 128951"/>
                  <a:gd name="connsiteY3" fmla="*/ 60683 h 131857"/>
                  <a:gd name="connsiteX4" fmla="*/ 88384 w 128951"/>
                  <a:gd name="connsiteY4" fmla="*/ 60683 h 131857"/>
                  <a:gd name="connsiteX5" fmla="*/ 88753 w 128951"/>
                  <a:gd name="connsiteY5" fmla="*/ 60807 h 131857"/>
                  <a:gd name="connsiteX6" fmla="*/ 89092 w 128951"/>
                  <a:gd name="connsiteY6" fmla="*/ 60901 h 131857"/>
                  <a:gd name="connsiteX7" fmla="*/ 89061 w 128951"/>
                  <a:gd name="connsiteY7" fmla="*/ 60901 h 131857"/>
                  <a:gd name="connsiteX8" fmla="*/ 91925 w 128951"/>
                  <a:gd name="connsiteY8" fmla="*/ 61242 h 131857"/>
                  <a:gd name="connsiteX9" fmla="*/ 97007 w 128951"/>
                  <a:gd name="connsiteY9" fmla="*/ 60559 h 131857"/>
                  <a:gd name="connsiteX10" fmla="*/ 102736 w 128951"/>
                  <a:gd name="connsiteY10" fmla="*/ 58758 h 131857"/>
                  <a:gd name="connsiteX11" fmla="*/ 106924 w 128951"/>
                  <a:gd name="connsiteY11" fmla="*/ 52517 h 131857"/>
                  <a:gd name="connsiteX12" fmla="*/ 108464 w 128951"/>
                  <a:gd name="connsiteY12" fmla="*/ 44692 h 131857"/>
                  <a:gd name="connsiteX13" fmla="*/ 106616 w 128951"/>
                  <a:gd name="connsiteY13" fmla="*/ 30843 h 131857"/>
                  <a:gd name="connsiteX14" fmla="*/ 106740 w 128951"/>
                  <a:gd name="connsiteY14" fmla="*/ 31433 h 131857"/>
                  <a:gd name="connsiteX15" fmla="*/ 98824 w 128951"/>
                  <a:gd name="connsiteY15" fmla="*/ 55839 h 131857"/>
                  <a:gd name="connsiteX16" fmla="*/ 81454 w 128951"/>
                  <a:gd name="connsiteY16" fmla="*/ 37240 h 131857"/>
                  <a:gd name="connsiteX17" fmla="*/ 80622 w 128951"/>
                  <a:gd name="connsiteY17" fmla="*/ 28018 h 131857"/>
                  <a:gd name="connsiteX18" fmla="*/ 86412 w 128951"/>
                  <a:gd name="connsiteY18" fmla="*/ 30657 h 131857"/>
                  <a:gd name="connsiteX19" fmla="*/ 89862 w 128951"/>
                  <a:gd name="connsiteY19" fmla="*/ 22398 h 131857"/>
                  <a:gd name="connsiteX20" fmla="*/ 83887 w 128951"/>
                  <a:gd name="connsiteY20" fmla="*/ 16870 h 131857"/>
                  <a:gd name="connsiteX21" fmla="*/ 89369 w 128951"/>
                  <a:gd name="connsiteY21" fmla="*/ 12834 h 131857"/>
                  <a:gd name="connsiteX22" fmla="*/ 102335 w 128951"/>
                  <a:gd name="connsiteY22" fmla="*/ 20472 h 131857"/>
                  <a:gd name="connsiteX23" fmla="*/ 99317 w 128951"/>
                  <a:gd name="connsiteY23" fmla="*/ 15722 h 131857"/>
                  <a:gd name="connsiteX24" fmla="*/ 88291 w 128951"/>
                  <a:gd name="connsiteY24" fmla="*/ 7524 h 131857"/>
                  <a:gd name="connsiteX25" fmla="*/ 85920 w 128951"/>
                  <a:gd name="connsiteY25" fmla="*/ 7276 h 131857"/>
                  <a:gd name="connsiteX26" fmla="*/ 75140 w 128951"/>
                  <a:gd name="connsiteY26" fmla="*/ 12337 h 131857"/>
                  <a:gd name="connsiteX27" fmla="*/ 71352 w 128951"/>
                  <a:gd name="connsiteY27" fmla="*/ 25441 h 131857"/>
                  <a:gd name="connsiteX28" fmla="*/ 68703 w 128951"/>
                  <a:gd name="connsiteY28" fmla="*/ 39879 h 131857"/>
                  <a:gd name="connsiteX29" fmla="*/ 66024 w 128951"/>
                  <a:gd name="connsiteY29" fmla="*/ 19292 h 131857"/>
                  <a:gd name="connsiteX30" fmla="*/ 78713 w 128951"/>
                  <a:gd name="connsiteY30" fmla="*/ 227 h 131857"/>
                  <a:gd name="connsiteX31" fmla="*/ 100333 w 128951"/>
                  <a:gd name="connsiteY31" fmla="*/ 8052 h 131857"/>
                  <a:gd name="connsiteX32" fmla="*/ 108064 w 128951"/>
                  <a:gd name="connsiteY32" fmla="*/ 21932 h 131857"/>
                  <a:gd name="connsiteX33" fmla="*/ 110281 w 128951"/>
                  <a:gd name="connsiteY33" fmla="*/ 27583 h 131857"/>
                  <a:gd name="connsiteX34" fmla="*/ 112930 w 128951"/>
                  <a:gd name="connsiteY34" fmla="*/ 44909 h 131857"/>
                  <a:gd name="connsiteX35" fmla="*/ 111113 w 128951"/>
                  <a:gd name="connsiteY35" fmla="*/ 54038 h 131857"/>
                  <a:gd name="connsiteX36" fmla="*/ 104861 w 128951"/>
                  <a:gd name="connsiteY36" fmla="*/ 62670 h 131857"/>
                  <a:gd name="connsiteX37" fmla="*/ 98054 w 128951"/>
                  <a:gd name="connsiteY37" fmla="*/ 64875 h 131857"/>
                  <a:gd name="connsiteX38" fmla="*/ 97962 w 128951"/>
                  <a:gd name="connsiteY38" fmla="*/ 64906 h 131857"/>
                  <a:gd name="connsiteX39" fmla="*/ 91956 w 128951"/>
                  <a:gd name="connsiteY39" fmla="*/ 65682 h 131857"/>
                  <a:gd name="connsiteX40" fmla="*/ 88199 w 128951"/>
                  <a:gd name="connsiteY40" fmla="*/ 65248 h 131857"/>
                  <a:gd name="connsiteX41" fmla="*/ 87614 w 128951"/>
                  <a:gd name="connsiteY41" fmla="*/ 65092 h 131857"/>
                  <a:gd name="connsiteX42" fmla="*/ 87614 w 128951"/>
                  <a:gd name="connsiteY42" fmla="*/ 65092 h 131857"/>
                  <a:gd name="connsiteX43" fmla="*/ 87521 w 128951"/>
                  <a:gd name="connsiteY43" fmla="*/ 65061 h 131857"/>
                  <a:gd name="connsiteX44" fmla="*/ 87521 w 128951"/>
                  <a:gd name="connsiteY44" fmla="*/ 65061 h 131857"/>
                  <a:gd name="connsiteX45" fmla="*/ 87275 w 128951"/>
                  <a:gd name="connsiteY45" fmla="*/ 64968 h 131857"/>
                  <a:gd name="connsiteX46" fmla="*/ 87213 w 128951"/>
                  <a:gd name="connsiteY46" fmla="*/ 64937 h 131857"/>
                  <a:gd name="connsiteX47" fmla="*/ 87121 w 128951"/>
                  <a:gd name="connsiteY47" fmla="*/ 64906 h 131857"/>
                  <a:gd name="connsiteX48" fmla="*/ 75602 w 128951"/>
                  <a:gd name="connsiteY48" fmla="*/ 55311 h 131857"/>
                  <a:gd name="connsiteX49" fmla="*/ 70459 w 128951"/>
                  <a:gd name="connsiteY49" fmla="*/ 45251 h 131857"/>
                  <a:gd name="connsiteX50" fmla="*/ 70428 w 128951"/>
                  <a:gd name="connsiteY50" fmla="*/ 45189 h 131857"/>
                  <a:gd name="connsiteX51" fmla="*/ 69750 w 128951"/>
                  <a:gd name="connsiteY51" fmla="*/ 43202 h 131857"/>
                  <a:gd name="connsiteX52" fmla="*/ 69042 w 128951"/>
                  <a:gd name="connsiteY52" fmla="*/ 40935 h 131857"/>
                  <a:gd name="connsiteX53" fmla="*/ 69011 w 128951"/>
                  <a:gd name="connsiteY53" fmla="*/ 40842 h 131857"/>
                  <a:gd name="connsiteX54" fmla="*/ 68980 w 128951"/>
                  <a:gd name="connsiteY54" fmla="*/ 40749 h 131857"/>
                  <a:gd name="connsiteX55" fmla="*/ 68703 w 128951"/>
                  <a:gd name="connsiteY55" fmla="*/ 39879 h 131857"/>
                  <a:gd name="connsiteX56" fmla="*/ 88784 w 128951"/>
                  <a:gd name="connsiteY56" fmla="*/ 60776 h 131857"/>
                  <a:gd name="connsiteX57" fmla="*/ 89092 w 128951"/>
                  <a:gd name="connsiteY57" fmla="*/ 60869 h 131857"/>
                  <a:gd name="connsiteX58" fmla="*/ 88476 w 128951"/>
                  <a:gd name="connsiteY58" fmla="*/ 60683 h 131857"/>
                  <a:gd name="connsiteX59" fmla="*/ 88784 w 128951"/>
                  <a:gd name="connsiteY59" fmla="*/ 60776 h 131857"/>
                  <a:gd name="connsiteX60" fmla="*/ 8985 w 128951"/>
                  <a:gd name="connsiteY60" fmla="*/ 64068 h 131857"/>
                  <a:gd name="connsiteX61" fmla="*/ 19210 w 128951"/>
                  <a:gd name="connsiteY61" fmla="*/ 76022 h 131857"/>
                  <a:gd name="connsiteX62" fmla="*/ 25247 w 128951"/>
                  <a:gd name="connsiteY62" fmla="*/ 77637 h 131857"/>
                  <a:gd name="connsiteX63" fmla="*/ 31591 w 128951"/>
                  <a:gd name="connsiteY63" fmla="*/ 76581 h 131857"/>
                  <a:gd name="connsiteX64" fmla="*/ 31714 w 128951"/>
                  <a:gd name="connsiteY64" fmla="*/ 76550 h 131857"/>
                  <a:gd name="connsiteX65" fmla="*/ 37597 w 128951"/>
                  <a:gd name="connsiteY65" fmla="*/ 74625 h 131857"/>
                  <a:gd name="connsiteX66" fmla="*/ 44557 w 128951"/>
                  <a:gd name="connsiteY66" fmla="*/ 62764 h 131857"/>
                  <a:gd name="connsiteX67" fmla="*/ 45296 w 128951"/>
                  <a:gd name="connsiteY67" fmla="*/ 55808 h 131857"/>
                  <a:gd name="connsiteX68" fmla="*/ 35595 w 128951"/>
                  <a:gd name="connsiteY68" fmla="*/ 70247 h 131857"/>
                  <a:gd name="connsiteX69" fmla="*/ 16223 w 128951"/>
                  <a:gd name="connsiteY69" fmla="*/ 51492 h 131857"/>
                  <a:gd name="connsiteX70" fmla="*/ 15329 w 128951"/>
                  <a:gd name="connsiteY70" fmla="*/ 41960 h 131857"/>
                  <a:gd name="connsiteX71" fmla="*/ 20996 w 128951"/>
                  <a:gd name="connsiteY71" fmla="*/ 44133 h 131857"/>
                  <a:gd name="connsiteX72" fmla="*/ 24446 w 128951"/>
                  <a:gd name="connsiteY72" fmla="*/ 35843 h 131857"/>
                  <a:gd name="connsiteX73" fmla="*/ 18933 w 128951"/>
                  <a:gd name="connsiteY73" fmla="*/ 30409 h 131857"/>
                  <a:gd name="connsiteX74" fmla="*/ 25154 w 128951"/>
                  <a:gd name="connsiteY74" fmla="*/ 25999 h 131857"/>
                  <a:gd name="connsiteX75" fmla="*/ 41046 w 128951"/>
                  <a:gd name="connsiteY75" fmla="*/ 35811 h 131857"/>
                  <a:gd name="connsiteX76" fmla="*/ 40584 w 128951"/>
                  <a:gd name="connsiteY76" fmla="*/ 34725 h 131857"/>
                  <a:gd name="connsiteX77" fmla="*/ 16993 w 128951"/>
                  <a:gd name="connsiteY77" fmla="*/ 22211 h 131857"/>
                  <a:gd name="connsiteX78" fmla="*/ 5720 w 128951"/>
                  <a:gd name="connsiteY78" fmla="*/ 56119 h 131857"/>
                  <a:gd name="connsiteX79" fmla="*/ 8985 w 128951"/>
                  <a:gd name="connsiteY79" fmla="*/ 64068 h 131857"/>
                  <a:gd name="connsiteX80" fmla="*/ 4642 w 128951"/>
                  <a:gd name="connsiteY80" fmla="*/ 66397 h 131857"/>
                  <a:gd name="connsiteX81" fmla="*/ -717 w 128951"/>
                  <a:gd name="connsiteY81" fmla="*/ 49350 h 131857"/>
                  <a:gd name="connsiteX82" fmla="*/ -840 w 128951"/>
                  <a:gd name="connsiteY82" fmla="*/ 31589 h 131857"/>
                  <a:gd name="connsiteX83" fmla="*/ 7414 w 128951"/>
                  <a:gd name="connsiteY83" fmla="*/ 17150 h 131857"/>
                  <a:gd name="connsiteX84" fmla="*/ 21120 w 128951"/>
                  <a:gd name="connsiteY84" fmla="*/ 12617 h 131857"/>
                  <a:gd name="connsiteX85" fmla="*/ 24939 w 128951"/>
                  <a:gd name="connsiteY85" fmla="*/ 12989 h 131857"/>
                  <a:gd name="connsiteX86" fmla="*/ 47791 w 128951"/>
                  <a:gd name="connsiteY86" fmla="*/ 39848 h 131857"/>
                  <a:gd name="connsiteX87" fmla="*/ 39537 w 128951"/>
                  <a:gd name="connsiteY87" fmla="*/ 79158 h 131857"/>
                  <a:gd name="connsiteX88" fmla="*/ 32977 w 128951"/>
                  <a:gd name="connsiteY88" fmla="*/ 81301 h 131857"/>
                  <a:gd name="connsiteX89" fmla="*/ 25277 w 128951"/>
                  <a:gd name="connsiteY89" fmla="*/ 82543 h 131857"/>
                  <a:gd name="connsiteX90" fmla="*/ 16746 w 128951"/>
                  <a:gd name="connsiteY90" fmla="*/ 80245 h 131857"/>
                  <a:gd name="connsiteX91" fmla="*/ 4642 w 128951"/>
                  <a:gd name="connsiteY91" fmla="*/ 66397 h 131857"/>
                  <a:gd name="connsiteX92" fmla="*/ 103074 w 128951"/>
                  <a:gd name="connsiteY92" fmla="*/ 104185 h 131857"/>
                  <a:gd name="connsiteX93" fmla="*/ 52596 w 128951"/>
                  <a:gd name="connsiteY93" fmla="*/ 119618 h 131857"/>
                  <a:gd name="connsiteX94" fmla="*/ 67379 w 128951"/>
                  <a:gd name="connsiteY94" fmla="*/ 124027 h 131857"/>
                  <a:gd name="connsiteX95" fmla="*/ 81361 w 128951"/>
                  <a:gd name="connsiteY95" fmla="*/ 122257 h 131857"/>
                  <a:gd name="connsiteX96" fmla="*/ 94143 w 128951"/>
                  <a:gd name="connsiteY96" fmla="*/ 115581 h 131857"/>
                  <a:gd name="connsiteX97" fmla="*/ 103074 w 128951"/>
                  <a:gd name="connsiteY97" fmla="*/ 104185 h 131857"/>
                  <a:gd name="connsiteX98" fmla="*/ 126327 w 128951"/>
                  <a:gd name="connsiteY98" fmla="*/ 89095 h 131857"/>
                  <a:gd name="connsiteX99" fmla="*/ 124387 w 128951"/>
                  <a:gd name="connsiteY99" fmla="*/ 86517 h 131857"/>
                  <a:gd name="connsiteX100" fmla="*/ 114193 w 128951"/>
                  <a:gd name="connsiteY100" fmla="*/ 97789 h 131857"/>
                  <a:gd name="connsiteX101" fmla="*/ 110497 w 128951"/>
                  <a:gd name="connsiteY101" fmla="*/ 103782 h 131857"/>
                  <a:gd name="connsiteX102" fmla="*/ 104522 w 128951"/>
                  <a:gd name="connsiteY102" fmla="*/ 113904 h 131857"/>
                  <a:gd name="connsiteX103" fmla="*/ 93003 w 128951"/>
                  <a:gd name="connsiteY103" fmla="*/ 124710 h 131857"/>
                  <a:gd name="connsiteX104" fmla="*/ 63529 w 128951"/>
                  <a:gd name="connsiteY104" fmla="*/ 130796 h 131857"/>
                  <a:gd name="connsiteX105" fmla="*/ 48499 w 128951"/>
                  <a:gd name="connsiteY105" fmla="*/ 125610 h 131857"/>
                  <a:gd name="connsiteX106" fmla="*/ 36149 w 128951"/>
                  <a:gd name="connsiteY106" fmla="*/ 121015 h 131857"/>
                  <a:gd name="connsiteX107" fmla="*/ 21458 w 128951"/>
                  <a:gd name="connsiteY107" fmla="*/ 120642 h 131857"/>
                  <a:gd name="connsiteX108" fmla="*/ 17793 w 128951"/>
                  <a:gd name="connsiteY108" fmla="*/ 118034 h 131857"/>
                  <a:gd name="connsiteX109" fmla="*/ 21058 w 128951"/>
                  <a:gd name="connsiteY109" fmla="*/ 113159 h 131857"/>
                  <a:gd name="connsiteX110" fmla="*/ 21058 w 128951"/>
                  <a:gd name="connsiteY110" fmla="*/ 113159 h 131857"/>
                  <a:gd name="connsiteX111" fmla="*/ 23429 w 128951"/>
                  <a:gd name="connsiteY111" fmla="*/ 113376 h 131857"/>
                  <a:gd name="connsiteX112" fmla="*/ 28111 w 128951"/>
                  <a:gd name="connsiteY112" fmla="*/ 113625 h 131857"/>
                  <a:gd name="connsiteX113" fmla="*/ 80191 w 128951"/>
                  <a:gd name="connsiteY113" fmla="*/ 106173 h 131857"/>
                  <a:gd name="connsiteX114" fmla="*/ 109327 w 128951"/>
                  <a:gd name="connsiteY114" fmla="*/ 92355 h 131857"/>
                  <a:gd name="connsiteX115" fmla="*/ 119428 w 128951"/>
                  <a:gd name="connsiteY115" fmla="*/ 83568 h 131857"/>
                  <a:gd name="connsiteX116" fmla="*/ 120784 w 128951"/>
                  <a:gd name="connsiteY116" fmla="*/ 81860 h 131857"/>
                  <a:gd name="connsiteX117" fmla="*/ 119890 w 128951"/>
                  <a:gd name="connsiteY117" fmla="*/ 81394 h 131857"/>
                  <a:gd name="connsiteX118" fmla="*/ 120599 w 128951"/>
                  <a:gd name="connsiteY118" fmla="*/ 78972 h 131857"/>
                  <a:gd name="connsiteX119" fmla="*/ 125373 w 128951"/>
                  <a:gd name="connsiteY119" fmla="*/ 80307 h 131857"/>
                  <a:gd name="connsiteX120" fmla="*/ 127344 w 128951"/>
                  <a:gd name="connsiteY120" fmla="*/ 84561 h 131857"/>
                  <a:gd name="connsiteX121" fmla="*/ 126327 w 128951"/>
                  <a:gd name="connsiteY121" fmla="*/ 89095 h 131857"/>
                  <a:gd name="connsiteX122" fmla="*/ 20534 w 128951"/>
                  <a:gd name="connsiteY122" fmla="*/ 110023 h 131857"/>
                  <a:gd name="connsiteX123" fmla="*/ 14251 w 128951"/>
                  <a:gd name="connsiteY123" fmla="*/ 117102 h 131857"/>
                  <a:gd name="connsiteX124" fmla="*/ 13913 w 128951"/>
                  <a:gd name="connsiteY124" fmla="*/ 120984 h 131857"/>
                  <a:gd name="connsiteX125" fmla="*/ 13173 w 128951"/>
                  <a:gd name="connsiteY125" fmla="*/ 122847 h 131857"/>
                  <a:gd name="connsiteX126" fmla="*/ 13173 w 128951"/>
                  <a:gd name="connsiteY126" fmla="*/ 122847 h 131857"/>
                  <a:gd name="connsiteX127" fmla="*/ 13143 w 128951"/>
                  <a:gd name="connsiteY127" fmla="*/ 122847 h 131857"/>
                  <a:gd name="connsiteX128" fmla="*/ 13050 w 128951"/>
                  <a:gd name="connsiteY128" fmla="*/ 122878 h 131857"/>
                  <a:gd name="connsiteX129" fmla="*/ 11449 w 128951"/>
                  <a:gd name="connsiteY129" fmla="*/ 122847 h 131857"/>
                  <a:gd name="connsiteX130" fmla="*/ 10586 w 128951"/>
                  <a:gd name="connsiteY130" fmla="*/ 121884 h 131857"/>
                  <a:gd name="connsiteX131" fmla="*/ 13943 w 128951"/>
                  <a:gd name="connsiteY131" fmla="*/ 109588 h 131857"/>
                  <a:gd name="connsiteX132" fmla="*/ 18378 w 128951"/>
                  <a:gd name="connsiteY132" fmla="*/ 106576 h 131857"/>
                  <a:gd name="connsiteX133" fmla="*/ 21458 w 128951"/>
                  <a:gd name="connsiteY133" fmla="*/ 106918 h 131857"/>
                  <a:gd name="connsiteX134" fmla="*/ 20534 w 128951"/>
                  <a:gd name="connsiteY134" fmla="*/ 110023 h 131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28951" h="131857">
                    <a:moveTo>
                      <a:pt x="71352" y="25441"/>
                    </a:moveTo>
                    <a:cubicBezTo>
                      <a:pt x="71321" y="30160"/>
                      <a:pt x="72060" y="35159"/>
                      <a:pt x="73231" y="39693"/>
                    </a:cubicBezTo>
                    <a:cubicBezTo>
                      <a:pt x="74647" y="44288"/>
                      <a:pt x="76341" y="48822"/>
                      <a:pt x="79175" y="52734"/>
                    </a:cubicBezTo>
                    <a:cubicBezTo>
                      <a:pt x="81577" y="56088"/>
                      <a:pt x="84441" y="59379"/>
                      <a:pt x="88445" y="60683"/>
                    </a:cubicBezTo>
                    <a:cubicBezTo>
                      <a:pt x="88414" y="60683"/>
                      <a:pt x="88384" y="60683"/>
                      <a:pt x="88384" y="60683"/>
                    </a:cubicBezTo>
                    <a:cubicBezTo>
                      <a:pt x="88384" y="60683"/>
                      <a:pt x="88476" y="60714"/>
                      <a:pt x="88753" y="60807"/>
                    </a:cubicBezTo>
                    <a:cubicBezTo>
                      <a:pt x="89000" y="60869"/>
                      <a:pt x="89092" y="60901"/>
                      <a:pt x="89092" y="60901"/>
                    </a:cubicBezTo>
                    <a:cubicBezTo>
                      <a:pt x="89092" y="60901"/>
                      <a:pt x="89092" y="60901"/>
                      <a:pt x="89061" y="60901"/>
                    </a:cubicBezTo>
                    <a:cubicBezTo>
                      <a:pt x="90016" y="61149"/>
                      <a:pt x="90971" y="61242"/>
                      <a:pt x="91925" y="61242"/>
                    </a:cubicBezTo>
                    <a:cubicBezTo>
                      <a:pt x="93496" y="61242"/>
                      <a:pt x="95098" y="60963"/>
                      <a:pt x="97007" y="60559"/>
                    </a:cubicBezTo>
                    <a:cubicBezTo>
                      <a:pt x="98947" y="60124"/>
                      <a:pt x="100980" y="59721"/>
                      <a:pt x="102736" y="58758"/>
                    </a:cubicBezTo>
                    <a:cubicBezTo>
                      <a:pt x="104892" y="57578"/>
                      <a:pt x="106124" y="54721"/>
                      <a:pt x="106924" y="52517"/>
                    </a:cubicBezTo>
                    <a:cubicBezTo>
                      <a:pt x="107848" y="50002"/>
                      <a:pt x="108310" y="47362"/>
                      <a:pt x="108464" y="44692"/>
                    </a:cubicBezTo>
                    <a:cubicBezTo>
                      <a:pt x="108741" y="39972"/>
                      <a:pt x="108002" y="35346"/>
                      <a:pt x="106616" y="30843"/>
                    </a:cubicBezTo>
                    <a:cubicBezTo>
                      <a:pt x="106647" y="31030"/>
                      <a:pt x="106709" y="31216"/>
                      <a:pt x="106740" y="31433"/>
                    </a:cubicBezTo>
                    <a:cubicBezTo>
                      <a:pt x="109357" y="43326"/>
                      <a:pt x="105785" y="54256"/>
                      <a:pt x="98824" y="55839"/>
                    </a:cubicBezTo>
                    <a:cubicBezTo>
                      <a:pt x="91802" y="57454"/>
                      <a:pt x="84041" y="49132"/>
                      <a:pt x="81454" y="37240"/>
                    </a:cubicBezTo>
                    <a:cubicBezTo>
                      <a:pt x="80746" y="34042"/>
                      <a:pt x="80499" y="30905"/>
                      <a:pt x="80622" y="28018"/>
                    </a:cubicBezTo>
                    <a:cubicBezTo>
                      <a:pt x="82070" y="30129"/>
                      <a:pt x="84318" y="31247"/>
                      <a:pt x="86412" y="30657"/>
                    </a:cubicBezTo>
                    <a:cubicBezTo>
                      <a:pt x="89338" y="29881"/>
                      <a:pt x="90847" y="26155"/>
                      <a:pt x="89862" y="22398"/>
                    </a:cubicBezTo>
                    <a:cubicBezTo>
                      <a:pt x="89000" y="19075"/>
                      <a:pt x="86443" y="16839"/>
                      <a:pt x="83887" y="16870"/>
                    </a:cubicBezTo>
                    <a:cubicBezTo>
                      <a:pt x="85335" y="14759"/>
                      <a:pt x="87182" y="13331"/>
                      <a:pt x="89369" y="12834"/>
                    </a:cubicBezTo>
                    <a:cubicBezTo>
                      <a:pt x="93896" y="11778"/>
                      <a:pt x="98763" y="14914"/>
                      <a:pt x="102335" y="20472"/>
                    </a:cubicBezTo>
                    <a:cubicBezTo>
                      <a:pt x="101442" y="18827"/>
                      <a:pt x="100457" y="17243"/>
                      <a:pt x="99317" y="15722"/>
                    </a:cubicBezTo>
                    <a:cubicBezTo>
                      <a:pt x="96576" y="12027"/>
                      <a:pt x="92911" y="8487"/>
                      <a:pt x="88291" y="7524"/>
                    </a:cubicBezTo>
                    <a:cubicBezTo>
                      <a:pt x="87521" y="7369"/>
                      <a:pt x="86720" y="7276"/>
                      <a:pt x="85920" y="7276"/>
                    </a:cubicBezTo>
                    <a:cubicBezTo>
                      <a:pt x="81854" y="7276"/>
                      <a:pt x="77696" y="9263"/>
                      <a:pt x="75140" y="12337"/>
                    </a:cubicBezTo>
                    <a:cubicBezTo>
                      <a:pt x="72184" y="15939"/>
                      <a:pt x="71352" y="20907"/>
                      <a:pt x="71352" y="25441"/>
                    </a:cubicBezTo>
                    <a:moveTo>
                      <a:pt x="68703" y="39879"/>
                    </a:moveTo>
                    <a:cubicBezTo>
                      <a:pt x="67317" y="34787"/>
                      <a:pt x="65593" y="26838"/>
                      <a:pt x="66024" y="19292"/>
                    </a:cubicBezTo>
                    <a:cubicBezTo>
                      <a:pt x="66609" y="8425"/>
                      <a:pt x="72122" y="2308"/>
                      <a:pt x="78713" y="227"/>
                    </a:cubicBezTo>
                    <a:cubicBezTo>
                      <a:pt x="86844" y="-2350"/>
                      <a:pt x="95436" y="1718"/>
                      <a:pt x="100333" y="8052"/>
                    </a:cubicBezTo>
                    <a:cubicBezTo>
                      <a:pt x="103074" y="11592"/>
                      <a:pt x="105970" y="16684"/>
                      <a:pt x="108064" y="21932"/>
                    </a:cubicBezTo>
                    <a:cubicBezTo>
                      <a:pt x="108865" y="23702"/>
                      <a:pt x="109604" y="25565"/>
                      <a:pt x="110281" y="27583"/>
                    </a:cubicBezTo>
                    <a:cubicBezTo>
                      <a:pt x="112345" y="33607"/>
                      <a:pt x="113238" y="39413"/>
                      <a:pt x="112930" y="44909"/>
                    </a:cubicBezTo>
                    <a:cubicBezTo>
                      <a:pt x="112745" y="48201"/>
                      <a:pt x="112129" y="51275"/>
                      <a:pt x="111113" y="54038"/>
                    </a:cubicBezTo>
                    <a:cubicBezTo>
                      <a:pt x="110004" y="57081"/>
                      <a:pt x="108279" y="60807"/>
                      <a:pt x="104861" y="62670"/>
                    </a:cubicBezTo>
                    <a:cubicBezTo>
                      <a:pt x="102582" y="63912"/>
                      <a:pt x="100179" y="64409"/>
                      <a:pt x="98054" y="64875"/>
                    </a:cubicBezTo>
                    <a:lnTo>
                      <a:pt x="97962" y="64906"/>
                    </a:lnTo>
                    <a:cubicBezTo>
                      <a:pt x="96083" y="65310"/>
                      <a:pt x="94050" y="65682"/>
                      <a:pt x="91956" y="65682"/>
                    </a:cubicBezTo>
                    <a:cubicBezTo>
                      <a:pt x="90663" y="65682"/>
                      <a:pt x="89431" y="65558"/>
                      <a:pt x="88199" y="65248"/>
                    </a:cubicBezTo>
                    <a:cubicBezTo>
                      <a:pt x="88014" y="65217"/>
                      <a:pt x="87829" y="65154"/>
                      <a:pt x="87614" y="65092"/>
                    </a:cubicBezTo>
                    <a:lnTo>
                      <a:pt x="87614" y="65092"/>
                    </a:lnTo>
                    <a:cubicBezTo>
                      <a:pt x="87583" y="65092"/>
                      <a:pt x="87552" y="65092"/>
                      <a:pt x="87521" y="65061"/>
                    </a:cubicBezTo>
                    <a:lnTo>
                      <a:pt x="87521" y="65061"/>
                    </a:lnTo>
                    <a:cubicBezTo>
                      <a:pt x="87429" y="65030"/>
                      <a:pt x="87336" y="64999"/>
                      <a:pt x="87275" y="64968"/>
                    </a:cubicBezTo>
                    <a:lnTo>
                      <a:pt x="87213" y="64937"/>
                    </a:lnTo>
                    <a:lnTo>
                      <a:pt x="87121" y="64906"/>
                    </a:lnTo>
                    <a:cubicBezTo>
                      <a:pt x="81762" y="63167"/>
                      <a:pt x="78282" y="59069"/>
                      <a:pt x="75602" y="55311"/>
                    </a:cubicBezTo>
                    <a:cubicBezTo>
                      <a:pt x="73261" y="52051"/>
                      <a:pt x="71691" y="48573"/>
                      <a:pt x="70459" y="45251"/>
                    </a:cubicBezTo>
                    <a:lnTo>
                      <a:pt x="70428" y="45189"/>
                    </a:lnTo>
                    <a:cubicBezTo>
                      <a:pt x="70428" y="45189"/>
                      <a:pt x="70151" y="44475"/>
                      <a:pt x="69750" y="43202"/>
                    </a:cubicBezTo>
                    <a:cubicBezTo>
                      <a:pt x="69504" y="42425"/>
                      <a:pt x="69258" y="41680"/>
                      <a:pt x="69042" y="40935"/>
                    </a:cubicBezTo>
                    <a:lnTo>
                      <a:pt x="69011" y="40842"/>
                    </a:lnTo>
                    <a:lnTo>
                      <a:pt x="68980" y="40749"/>
                    </a:lnTo>
                    <a:cubicBezTo>
                      <a:pt x="68857" y="40531"/>
                      <a:pt x="68765" y="40190"/>
                      <a:pt x="68703" y="39879"/>
                    </a:cubicBezTo>
                    <a:moveTo>
                      <a:pt x="88784" y="60776"/>
                    </a:moveTo>
                    <a:cubicBezTo>
                      <a:pt x="88876" y="60807"/>
                      <a:pt x="89000" y="60838"/>
                      <a:pt x="89092" y="60869"/>
                    </a:cubicBezTo>
                    <a:cubicBezTo>
                      <a:pt x="89000" y="60838"/>
                      <a:pt x="88599" y="60714"/>
                      <a:pt x="88476" y="60683"/>
                    </a:cubicBezTo>
                    <a:cubicBezTo>
                      <a:pt x="88568" y="60714"/>
                      <a:pt x="88692" y="60745"/>
                      <a:pt x="88784" y="60776"/>
                    </a:cubicBezTo>
                    <a:moveTo>
                      <a:pt x="8985" y="64068"/>
                    </a:moveTo>
                    <a:cubicBezTo>
                      <a:pt x="11880" y="69595"/>
                      <a:pt x="15514" y="73818"/>
                      <a:pt x="19210" y="76022"/>
                    </a:cubicBezTo>
                    <a:cubicBezTo>
                      <a:pt x="21027" y="77109"/>
                      <a:pt x="23029" y="77637"/>
                      <a:pt x="25247" y="77637"/>
                    </a:cubicBezTo>
                    <a:cubicBezTo>
                      <a:pt x="27094" y="77637"/>
                      <a:pt x="29158" y="77295"/>
                      <a:pt x="31591" y="76581"/>
                    </a:cubicBezTo>
                    <a:lnTo>
                      <a:pt x="31714" y="76550"/>
                    </a:lnTo>
                    <a:cubicBezTo>
                      <a:pt x="32761" y="76271"/>
                      <a:pt x="35903" y="75370"/>
                      <a:pt x="37597" y="74625"/>
                    </a:cubicBezTo>
                    <a:cubicBezTo>
                      <a:pt x="40707" y="73290"/>
                      <a:pt x="43325" y="68850"/>
                      <a:pt x="44557" y="62764"/>
                    </a:cubicBezTo>
                    <a:cubicBezTo>
                      <a:pt x="45019" y="60528"/>
                      <a:pt x="45235" y="58168"/>
                      <a:pt x="45296" y="55808"/>
                    </a:cubicBezTo>
                    <a:cubicBezTo>
                      <a:pt x="44496" y="63229"/>
                      <a:pt x="40954" y="69005"/>
                      <a:pt x="35595" y="70247"/>
                    </a:cubicBezTo>
                    <a:cubicBezTo>
                      <a:pt x="27803" y="72110"/>
                      <a:pt x="19118" y="63695"/>
                      <a:pt x="16223" y="51492"/>
                    </a:cubicBezTo>
                    <a:cubicBezTo>
                      <a:pt x="15453" y="48201"/>
                      <a:pt x="15175" y="44971"/>
                      <a:pt x="15329" y="41960"/>
                    </a:cubicBezTo>
                    <a:cubicBezTo>
                      <a:pt x="16839" y="43792"/>
                      <a:pt x="18994" y="44723"/>
                      <a:pt x="20996" y="44133"/>
                    </a:cubicBezTo>
                    <a:cubicBezTo>
                      <a:pt x="23953" y="43326"/>
                      <a:pt x="25493" y="39569"/>
                      <a:pt x="24446" y="35843"/>
                    </a:cubicBezTo>
                    <a:cubicBezTo>
                      <a:pt x="23583" y="32831"/>
                      <a:pt x="21335" y="30719"/>
                      <a:pt x="18933" y="30409"/>
                    </a:cubicBezTo>
                    <a:cubicBezTo>
                      <a:pt x="20534" y="28142"/>
                      <a:pt x="22659" y="26589"/>
                      <a:pt x="25154" y="25999"/>
                    </a:cubicBezTo>
                    <a:cubicBezTo>
                      <a:pt x="30852" y="24633"/>
                      <a:pt x="36981" y="28763"/>
                      <a:pt x="41046" y="35811"/>
                    </a:cubicBezTo>
                    <a:cubicBezTo>
                      <a:pt x="40892" y="35439"/>
                      <a:pt x="40738" y="35066"/>
                      <a:pt x="40584" y="34725"/>
                    </a:cubicBezTo>
                    <a:cubicBezTo>
                      <a:pt x="36673" y="26869"/>
                      <a:pt x="29897" y="18734"/>
                      <a:pt x="16993" y="22211"/>
                    </a:cubicBezTo>
                    <a:cubicBezTo>
                      <a:pt x="23" y="26807"/>
                      <a:pt x="3872" y="49194"/>
                      <a:pt x="5720" y="56119"/>
                    </a:cubicBezTo>
                    <a:cubicBezTo>
                      <a:pt x="6583" y="58913"/>
                      <a:pt x="7661" y="61553"/>
                      <a:pt x="8985" y="64068"/>
                    </a:cubicBezTo>
                    <a:moveTo>
                      <a:pt x="4642" y="66397"/>
                    </a:moveTo>
                    <a:cubicBezTo>
                      <a:pt x="1809" y="61025"/>
                      <a:pt x="146" y="55373"/>
                      <a:pt x="-717" y="49350"/>
                    </a:cubicBezTo>
                    <a:cubicBezTo>
                      <a:pt x="-1548" y="43512"/>
                      <a:pt x="-1887" y="37426"/>
                      <a:pt x="-840" y="31589"/>
                    </a:cubicBezTo>
                    <a:cubicBezTo>
                      <a:pt x="177" y="25875"/>
                      <a:pt x="2764" y="20566"/>
                      <a:pt x="7414" y="17150"/>
                    </a:cubicBezTo>
                    <a:cubicBezTo>
                      <a:pt x="11233" y="14324"/>
                      <a:pt x="16253" y="12617"/>
                      <a:pt x="21120" y="12617"/>
                    </a:cubicBezTo>
                    <a:cubicBezTo>
                      <a:pt x="22413" y="12617"/>
                      <a:pt x="23707" y="12741"/>
                      <a:pt x="24939" y="12989"/>
                    </a:cubicBezTo>
                    <a:cubicBezTo>
                      <a:pt x="37196" y="15535"/>
                      <a:pt x="42925" y="25627"/>
                      <a:pt x="47791" y="39848"/>
                    </a:cubicBezTo>
                    <a:cubicBezTo>
                      <a:pt x="53119" y="55436"/>
                      <a:pt x="49423" y="74873"/>
                      <a:pt x="39537" y="79158"/>
                    </a:cubicBezTo>
                    <a:cubicBezTo>
                      <a:pt x="37104" y="80214"/>
                      <a:pt x="32977" y="81301"/>
                      <a:pt x="32977" y="81301"/>
                    </a:cubicBezTo>
                    <a:cubicBezTo>
                      <a:pt x="30390" y="82046"/>
                      <a:pt x="27834" y="82543"/>
                      <a:pt x="25277" y="82543"/>
                    </a:cubicBezTo>
                    <a:cubicBezTo>
                      <a:pt x="22382" y="82543"/>
                      <a:pt x="19518" y="81891"/>
                      <a:pt x="16746" y="80245"/>
                    </a:cubicBezTo>
                    <a:cubicBezTo>
                      <a:pt x="11541" y="77202"/>
                      <a:pt x="7445" y="71737"/>
                      <a:pt x="4642" y="66397"/>
                    </a:cubicBezTo>
                    <a:moveTo>
                      <a:pt x="103074" y="104185"/>
                    </a:moveTo>
                    <a:cubicBezTo>
                      <a:pt x="87583" y="112600"/>
                      <a:pt x="69966" y="117227"/>
                      <a:pt x="52596" y="119618"/>
                    </a:cubicBezTo>
                    <a:cubicBezTo>
                      <a:pt x="57308" y="121853"/>
                      <a:pt x="62143" y="123623"/>
                      <a:pt x="67379" y="124027"/>
                    </a:cubicBezTo>
                    <a:cubicBezTo>
                      <a:pt x="72122" y="124399"/>
                      <a:pt x="76834" y="123654"/>
                      <a:pt x="81361" y="122257"/>
                    </a:cubicBezTo>
                    <a:cubicBezTo>
                      <a:pt x="85981" y="120829"/>
                      <a:pt x="90416" y="118717"/>
                      <a:pt x="94143" y="115581"/>
                    </a:cubicBezTo>
                    <a:cubicBezTo>
                      <a:pt x="97900" y="112445"/>
                      <a:pt x="100703" y="108439"/>
                      <a:pt x="103074" y="104185"/>
                    </a:cubicBezTo>
                    <a:moveTo>
                      <a:pt x="126327" y="89095"/>
                    </a:moveTo>
                    <a:cubicBezTo>
                      <a:pt x="125342" y="89281"/>
                      <a:pt x="124941" y="88008"/>
                      <a:pt x="124387" y="86517"/>
                    </a:cubicBezTo>
                    <a:cubicBezTo>
                      <a:pt x="121338" y="90492"/>
                      <a:pt x="115055" y="96702"/>
                      <a:pt x="114193" y="97789"/>
                    </a:cubicBezTo>
                    <a:cubicBezTo>
                      <a:pt x="112776" y="99652"/>
                      <a:pt x="111606" y="101701"/>
                      <a:pt x="110497" y="103782"/>
                    </a:cubicBezTo>
                    <a:cubicBezTo>
                      <a:pt x="108618" y="107228"/>
                      <a:pt x="106801" y="110706"/>
                      <a:pt x="104522" y="113904"/>
                    </a:cubicBezTo>
                    <a:cubicBezTo>
                      <a:pt x="101442" y="118251"/>
                      <a:pt x="97531" y="121946"/>
                      <a:pt x="93003" y="124710"/>
                    </a:cubicBezTo>
                    <a:cubicBezTo>
                      <a:pt x="84380" y="129958"/>
                      <a:pt x="73508" y="132442"/>
                      <a:pt x="63529" y="130796"/>
                    </a:cubicBezTo>
                    <a:cubicBezTo>
                      <a:pt x="58263" y="129926"/>
                      <a:pt x="53273" y="127939"/>
                      <a:pt x="48499" y="125610"/>
                    </a:cubicBezTo>
                    <a:cubicBezTo>
                      <a:pt x="44619" y="123716"/>
                      <a:pt x="40553" y="121232"/>
                      <a:pt x="36149" y="121015"/>
                    </a:cubicBezTo>
                    <a:cubicBezTo>
                      <a:pt x="31283" y="121170"/>
                      <a:pt x="26294" y="121232"/>
                      <a:pt x="21458" y="120642"/>
                    </a:cubicBezTo>
                    <a:cubicBezTo>
                      <a:pt x="19795" y="120456"/>
                      <a:pt x="18348" y="119804"/>
                      <a:pt x="17793" y="118034"/>
                    </a:cubicBezTo>
                    <a:cubicBezTo>
                      <a:pt x="17054" y="115705"/>
                      <a:pt x="18656" y="113314"/>
                      <a:pt x="21058" y="113159"/>
                    </a:cubicBezTo>
                    <a:lnTo>
                      <a:pt x="21058" y="113159"/>
                    </a:lnTo>
                    <a:cubicBezTo>
                      <a:pt x="21859" y="113159"/>
                      <a:pt x="22629" y="113314"/>
                      <a:pt x="23429" y="113376"/>
                    </a:cubicBezTo>
                    <a:cubicBezTo>
                      <a:pt x="25000" y="113470"/>
                      <a:pt x="26540" y="113594"/>
                      <a:pt x="28111" y="113625"/>
                    </a:cubicBezTo>
                    <a:cubicBezTo>
                      <a:pt x="45666" y="114184"/>
                      <a:pt x="63437" y="111358"/>
                      <a:pt x="80191" y="106173"/>
                    </a:cubicBezTo>
                    <a:cubicBezTo>
                      <a:pt x="90478" y="102974"/>
                      <a:pt x="100487" y="98596"/>
                      <a:pt x="109327" y="92355"/>
                    </a:cubicBezTo>
                    <a:cubicBezTo>
                      <a:pt x="112961" y="89778"/>
                      <a:pt x="116441" y="86921"/>
                      <a:pt x="119428" y="83568"/>
                    </a:cubicBezTo>
                    <a:cubicBezTo>
                      <a:pt x="119860" y="83071"/>
                      <a:pt x="120291" y="82419"/>
                      <a:pt x="120784" y="81860"/>
                    </a:cubicBezTo>
                    <a:cubicBezTo>
                      <a:pt x="120445" y="81674"/>
                      <a:pt x="120137" y="81487"/>
                      <a:pt x="119890" y="81394"/>
                    </a:cubicBezTo>
                    <a:cubicBezTo>
                      <a:pt x="119028" y="81084"/>
                      <a:pt x="118905" y="79407"/>
                      <a:pt x="120599" y="78972"/>
                    </a:cubicBezTo>
                    <a:cubicBezTo>
                      <a:pt x="122293" y="78506"/>
                      <a:pt x="124572" y="79407"/>
                      <a:pt x="125373" y="80307"/>
                    </a:cubicBezTo>
                    <a:cubicBezTo>
                      <a:pt x="126173" y="81208"/>
                      <a:pt x="127097" y="82729"/>
                      <a:pt x="127344" y="84561"/>
                    </a:cubicBezTo>
                    <a:cubicBezTo>
                      <a:pt x="127621" y="86455"/>
                      <a:pt x="127436" y="88846"/>
                      <a:pt x="126327" y="89095"/>
                    </a:cubicBezTo>
                    <a:moveTo>
                      <a:pt x="20534" y="110023"/>
                    </a:moveTo>
                    <a:cubicBezTo>
                      <a:pt x="16007" y="113159"/>
                      <a:pt x="14898" y="115612"/>
                      <a:pt x="14251" y="117102"/>
                    </a:cubicBezTo>
                    <a:cubicBezTo>
                      <a:pt x="13605" y="118593"/>
                      <a:pt x="13697" y="120208"/>
                      <a:pt x="13913" y="120984"/>
                    </a:cubicBezTo>
                    <a:cubicBezTo>
                      <a:pt x="14128" y="121760"/>
                      <a:pt x="13882" y="122536"/>
                      <a:pt x="13173" y="122847"/>
                    </a:cubicBezTo>
                    <a:lnTo>
                      <a:pt x="13173" y="122847"/>
                    </a:lnTo>
                    <a:lnTo>
                      <a:pt x="13143" y="122847"/>
                    </a:lnTo>
                    <a:cubicBezTo>
                      <a:pt x="13112" y="122878"/>
                      <a:pt x="13081" y="122878"/>
                      <a:pt x="13050" y="122878"/>
                    </a:cubicBezTo>
                    <a:cubicBezTo>
                      <a:pt x="12342" y="123157"/>
                      <a:pt x="11757" y="123033"/>
                      <a:pt x="11449" y="122847"/>
                    </a:cubicBezTo>
                    <a:cubicBezTo>
                      <a:pt x="11048" y="122661"/>
                      <a:pt x="10740" y="122319"/>
                      <a:pt x="10586" y="121884"/>
                    </a:cubicBezTo>
                    <a:cubicBezTo>
                      <a:pt x="9293" y="118903"/>
                      <a:pt x="10617" y="112600"/>
                      <a:pt x="13943" y="109588"/>
                    </a:cubicBezTo>
                    <a:cubicBezTo>
                      <a:pt x="15145" y="108439"/>
                      <a:pt x="16931" y="107166"/>
                      <a:pt x="18378" y="106576"/>
                    </a:cubicBezTo>
                    <a:cubicBezTo>
                      <a:pt x="18933" y="106328"/>
                      <a:pt x="20627" y="105676"/>
                      <a:pt x="21458" y="106918"/>
                    </a:cubicBezTo>
                    <a:cubicBezTo>
                      <a:pt x="22321" y="108222"/>
                      <a:pt x="21335" y="109464"/>
                      <a:pt x="20534" y="110023"/>
                    </a:cubicBezTo>
                  </a:path>
                </a:pathLst>
              </a:custGeom>
              <a:solidFill>
                <a:srgbClr val="000000"/>
              </a:solidFill>
              <a:ln w="306"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BED11BB0-F9C4-14FF-C9E8-9360877E579B}"/>
                  </a:ext>
                </a:extLst>
              </p:cNvPr>
              <p:cNvSpPr/>
              <p:nvPr/>
            </p:nvSpPr>
            <p:spPr>
              <a:xfrm>
                <a:off x="4242216" y="3142732"/>
                <a:ext cx="1312665" cy="33007"/>
              </a:xfrm>
              <a:custGeom>
                <a:avLst/>
                <a:gdLst>
                  <a:gd name="connsiteX0" fmla="*/ 9551 w 1312665"/>
                  <a:gd name="connsiteY0" fmla="*/ -1449 h 33007"/>
                  <a:gd name="connsiteX1" fmla="*/ -2492 w 1312665"/>
                  <a:gd name="connsiteY1" fmla="*/ 31558 h 33007"/>
                  <a:gd name="connsiteX2" fmla="*/ 1298101 w 1312665"/>
                  <a:gd name="connsiteY2" fmla="*/ 31558 h 33007"/>
                  <a:gd name="connsiteX3" fmla="*/ 1310174 w 1312665"/>
                  <a:gd name="connsiteY3" fmla="*/ -1449 h 33007"/>
                </a:gdLst>
                <a:ahLst/>
                <a:cxnLst>
                  <a:cxn ang="0">
                    <a:pos x="connsiteX0" y="connsiteY0"/>
                  </a:cxn>
                  <a:cxn ang="0">
                    <a:pos x="connsiteX1" y="connsiteY1"/>
                  </a:cxn>
                  <a:cxn ang="0">
                    <a:pos x="connsiteX2" y="connsiteY2"/>
                  </a:cxn>
                  <a:cxn ang="0">
                    <a:pos x="connsiteX3" y="connsiteY3"/>
                  </a:cxn>
                </a:cxnLst>
                <a:rect l="l" t="t" r="r" b="b"/>
                <a:pathLst>
                  <a:path w="1312665" h="33007">
                    <a:moveTo>
                      <a:pt x="9551" y="-1449"/>
                    </a:moveTo>
                    <a:lnTo>
                      <a:pt x="-2492" y="31558"/>
                    </a:lnTo>
                    <a:lnTo>
                      <a:pt x="1298101" y="31558"/>
                    </a:lnTo>
                    <a:lnTo>
                      <a:pt x="1310174" y="-1449"/>
                    </a:lnTo>
                    <a:close/>
                  </a:path>
                </a:pathLst>
              </a:custGeom>
              <a:solidFill>
                <a:schemeClr val="bg1"/>
              </a:solidFill>
              <a:ln w="306" cap="flat">
                <a:noFill/>
                <a:prstDash val="solid"/>
                <a:miter/>
              </a:ln>
            </p:spPr>
            <p:txBody>
              <a:bodyPr rtlCol="0" anchor="ctr"/>
              <a:lstStyle/>
              <a:p>
                <a:endParaRPr lang="en-US"/>
              </a:p>
            </p:txBody>
          </p:sp>
        </p:grpSp>
      </p:grpSp>
      <p:grpSp>
        <p:nvGrpSpPr>
          <p:cNvPr id="36" name="Group 35">
            <a:extLst>
              <a:ext uri="{FF2B5EF4-FFF2-40B4-BE49-F238E27FC236}">
                <a16:creationId xmlns:a16="http://schemas.microsoft.com/office/drawing/2014/main" id="{222FF15F-5703-FAFB-B65A-AAF1B07D8E48}"/>
              </a:ext>
            </a:extLst>
          </p:cNvPr>
          <p:cNvGrpSpPr/>
          <p:nvPr/>
        </p:nvGrpSpPr>
        <p:grpSpPr>
          <a:xfrm>
            <a:off x="-10766947" y="4001393"/>
            <a:ext cx="4895381" cy="1194400"/>
            <a:chOff x="631380" y="4001393"/>
            <a:chExt cx="4895381" cy="1194400"/>
          </a:xfrm>
        </p:grpSpPr>
        <p:grpSp>
          <p:nvGrpSpPr>
            <p:cNvPr id="37" name="Group 36">
              <a:extLst>
                <a:ext uri="{FF2B5EF4-FFF2-40B4-BE49-F238E27FC236}">
                  <a16:creationId xmlns:a16="http://schemas.microsoft.com/office/drawing/2014/main" id="{5AAB18F8-41C1-9972-57CD-0CFF2BEAC6AD}"/>
                </a:ext>
              </a:extLst>
            </p:cNvPr>
            <p:cNvGrpSpPr/>
            <p:nvPr/>
          </p:nvGrpSpPr>
          <p:grpSpPr>
            <a:xfrm>
              <a:off x="631380" y="4001393"/>
              <a:ext cx="3495948" cy="1194400"/>
              <a:chOff x="631380" y="4001393"/>
              <a:chExt cx="3495948" cy="1194400"/>
            </a:xfrm>
          </p:grpSpPr>
          <p:sp>
            <p:nvSpPr>
              <p:cNvPr id="41" name="Google Shape;1524;p97">
                <a:extLst>
                  <a:ext uri="{FF2B5EF4-FFF2-40B4-BE49-F238E27FC236}">
                    <a16:creationId xmlns:a16="http://schemas.microsoft.com/office/drawing/2014/main" id="{4E7B6707-F844-3796-A3B1-014CA21820A2}"/>
                  </a:ext>
                </a:extLst>
              </p:cNvPr>
              <p:cNvSpPr/>
              <p:nvPr/>
            </p:nvSpPr>
            <p:spPr>
              <a:xfrm>
                <a:off x="1400537" y="4001393"/>
                <a:ext cx="2726791" cy="557200"/>
              </a:xfrm>
              <a:prstGeom prst="roundRect">
                <a:avLst>
                  <a:gd name="adj" fmla="val 0"/>
                </a:avLst>
              </a:prstGeom>
              <a:noFill/>
              <a:ln>
                <a:noFill/>
              </a:ln>
            </p:spPr>
            <p:txBody>
              <a:bodyPr spcFirstLastPara="1" wrap="square" lIns="121900" tIns="121900" rIns="121900" bIns="121900" anchor="ctr" anchorCtr="0">
                <a:noAutofit/>
              </a:bodyPr>
              <a:lstStyle/>
              <a:p>
                <a:pPr algn="r" defTabSz="1219170">
                  <a:buClr>
                    <a:srgbClr val="000000"/>
                  </a:buClr>
                </a:pPr>
                <a:r>
                  <a:rPr lang="en-US" sz="1867" kern="0" dirty="0">
                    <a:solidFill>
                      <a:srgbClr val="792FF6"/>
                    </a:solidFill>
                    <a:latin typeface="Lato Black" panose="020F0A02020204030203" pitchFamily="34" charset="0"/>
                    <a:ea typeface="DM Serif Display"/>
                    <a:cs typeface="DM Serif Display"/>
                    <a:sym typeface="DM Serif Display"/>
                  </a:rPr>
                  <a:t>Voyantic</a:t>
                </a:r>
                <a:endParaRPr sz="1867" kern="0" dirty="0">
                  <a:solidFill>
                    <a:srgbClr val="792FF6"/>
                  </a:solidFill>
                  <a:latin typeface="Lato Black" panose="020F0A02020204030203" pitchFamily="34" charset="0"/>
                  <a:ea typeface="DM Serif Display"/>
                  <a:cs typeface="DM Serif Display"/>
                  <a:sym typeface="DM Serif Display"/>
                </a:endParaRPr>
              </a:p>
            </p:txBody>
          </p:sp>
          <p:sp>
            <p:nvSpPr>
              <p:cNvPr id="42" name="Google Shape;1525;p97">
                <a:extLst>
                  <a:ext uri="{FF2B5EF4-FFF2-40B4-BE49-F238E27FC236}">
                    <a16:creationId xmlns:a16="http://schemas.microsoft.com/office/drawing/2014/main" id="{ACEADB93-BF2E-5560-A71C-2910DCAD5A00}"/>
                  </a:ext>
                </a:extLst>
              </p:cNvPr>
              <p:cNvSpPr txBox="1"/>
              <p:nvPr/>
            </p:nvSpPr>
            <p:spPr>
              <a:xfrm>
                <a:off x="631380" y="4558593"/>
                <a:ext cx="3495820" cy="637200"/>
              </a:xfrm>
              <a:prstGeom prst="rect">
                <a:avLst/>
              </a:prstGeom>
              <a:noFill/>
              <a:ln>
                <a:noFill/>
              </a:ln>
            </p:spPr>
            <p:txBody>
              <a:bodyPr spcFirstLastPara="1" wrap="square" lIns="121900" tIns="0" rIns="121900" bIns="121900" anchor="t" anchorCtr="0">
                <a:noAutofit/>
              </a:bodyPr>
              <a:lstStyle/>
              <a:p>
                <a:pPr algn="r" defTabSz="1219170">
                  <a:buClr>
                    <a:srgbClr val="000000"/>
                  </a:buClr>
                </a:pPr>
                <a:r>
                  <a:rPr lang="en-US" sz="1200" kern="0" dirty="0">
                    <a:solidFill>
                      <a:schemeClr val="bg1"/>
                    </a:solidFill>
                    <a:latin typeface="Segoe UI" panose="020B0502040204020203" pitchFamily="34" charset="0"/>
                    <a:ea typeface="Open Sans Light"/>
                    <a:cs typeface="Segoe UI" panose="020B0502040204020203" pitchFamily="34" charset="0"/>
                    <a:sym typeface="Open Sans Light"/>
                  </a:rPr>
                  <a:t>A company specializing in measurement and testing solutions for RFID and NFC technologies.</a:t>
                </a:r>
                <a:endParaRPr sz="1200" kern="0" dirty="0">
                  <a:solidFill>
                    <a:schemeClr val="bg1"/>
                  </a:solidFill>
                  <a:latin typeface="Segoe UI" panose="020B0502040204020203" pitchFamily="34" charset="0"/>
                  <a:ea typeface="Open Sans Light"/>
                  <a:cs typeface="Segoe UI" panose="020B0502040204020203" pitchFamily="34" charset="0"/>
                  <a:sym typeface="Open Sans Light"/>
                </a:endParaRPr>
              </a:p>
            </p:txBody>
          </p:sp>
        </p:grpSp>
        <p:grpSp>
          <p:nvGrpSpPr>
            <p:cNvPr id="38" name="Group 37">
              <a:extLst>
                <a:ext uri="{FF2B5EF4-FFF2-40B4-BE49-F238E27FC236}">
                  <a16:creationId xmlns:a16="http://schemas.microsoft.com/office/drawing/2014/main" id="{8A97465C-05F9-B93B-C5E5-26BD70345EEF}"/>
                </a:ext>
              </a:extLst>
            </p:cNvPr>
            <p:cNvGrpSpPr/>
            <p:nvPr/>
          </p:nvGrpSpPr>
          <p:grpSpPr>
            <a:xfrm>
              <a:off x="4182994" y="4353529"/>
              <a:ext cx="1343767" cy="428862"/>
              <a:chOff x="4182994" y="4353529"/>
              <a:chExt cx="1343767" cy="428862"/>
            </a:xfrm>
          </p:grpSpPr>
          <p:pic>
            <p:nvPicPr>
              <p:cNvPr id="39" name="Picture 38">
                <a:extLst>
                  <a:ext uri="{FF2B5EF4-FFF2-40B4-BE49-F238E27FC236}">
                    <a16:creationId xmlns:a16="http://schemas.microsoft.com/office/drawing/2014/main" id="{F557C084-2E54-78FF-783C-43AB7A603E18}"/>
                  </a:ext>
                </a:extLst>
              </p:cNvPr>
              <p:cNvPicPr>
                <a:picLocks noChangeAspect="1"/>
              </p:cNvPicPr>
              <p:nvPr/>
            </p:nvPicPr>
            <p:blipFill>
              <a:blip r:embed="rId4">
                <a:extLst>
                  <a:ext uri="{28A0092B-C50C-407E-A947-70E740481C1C}">
                    <a14:useLocalDpi xmlns:a14="http://schemas.microsoft.com/office/drawing/2010/main" val="0"/>
                  </a:ext>
                </a:extLst>
              </a:blip>
              <a:srcRect r="60113"/>
              <a:stretch/>
            </p:blipFill>
            <p:spPr>
              <a:xfrm>
                <a:off x="4182994" y="4353529"/>
                <a:ext cx="535983" cy="421607"/>
              </a:xfrm>
              <a:prstGeom prst="rect">
                <a:avLst/>
              </a:prstGeom>
            </p:spPr>
          </p:pic>
          <p:pic>
            <p:nvPicPr>
              <p:cNvPr id="40" name="Picture 39">
                <a:extLst>
                  <a:ext uri="{FF2B5EF4-FFF2-40B4-BE49-F238E27FC236}">
                    <a16:creationId xmlns:a16="http://schemas.microsoft.com/office/drawing/2014/main" id="{BC2EC360-E05A-E844-58ED-A379F8DBF4DE}"/>
                  </a:ext>
                </a:extLst>
              </p:cNvPr>
              <p:cNvPicPr>
                <a:picLocks noChangeAspect="1"/>
              </p:cNvPicPr>
              <p:nvPr/>
            </p:nvPicPr>
            <p:blipFill>
              <a:blip r:embed="rId4">
                <a:biLevel thresh="25000"/>
                <a:extLst>
                  <a:ext uri="{28A0092B-C50C-407E-A947-70E740481C1C}">
                    <a14:useLocalDpi xmlns:a14="http://schemas.microsoft.com/office/drawing/2010/main" val="0"/>
                  </a:ext>
                </a:extLst>
              </a:blip>
              <a:srcRect l="42842"/>
              <a:stretch/>
            </p:blipFill>
            <p:spPr>
              <a:xfrm>
                <a:off x="4758690" y="4360784"/>
                <a:ext cx="768071" cy="421607"/>
              </a:xfrm>
              <a:prstGeom prst="rect">
                <a:avLst/>
              </a:prstGeom>
            </p:spPr>
          </p:pic>
        </p:grpSp>
      </p:grpSp>
      <p:grpSp>
        <p:nvGrpSpPr>
          <p:cNvPr id="43" name="Group 42">
            <a:extLst>
              <a:ext uri="{FF2B5EF4-FFF2-40B4-BE49-F238E27FC236}">
                <a16:creationId xmlns:a16="http://schemas.microsoft.com/office/drawing/2014/main" id="{9D6612B9-F7D3-115D-F39A-61B1716E70F5}"/>
              </a:ext>
            </a:extLst>
          </p:cNvPr>
          <p:cNvGrpSpPr/>
          <p:nvPr/>
        </p:nvGrpSpPr>
        <p:grpSpPr>
          <a:xfrm>
            <a:off x="-13040565" y="5364680"/>
            <a:ext cx="5297457" cy="1194400"/>
            <a:chOff x="265472" y="5364680"/>
            <a:chExt cx="5297457" cy="1194400"/>
          </a:xfrm>
        </p:grpSpPr>
        <p:grpSp>
          <p:nvGrpSpPr>
            <p:cNvPr id="44" name="Group 43">
              <a:extLst>
                <a:ext uri="{FF2B5EF4-FFF2-40B4-BE49-F238E27FC236}">
                  <a16:creationId xmlns:a16="http://schemas.microsoft.com/office/drawing/2014/main" id="{8036072F-F56E-81F1-EB22-4263E351A7B8}"/>
                </a:ext>
              </a:extLst>
            </p:cNvPr>
            <p:cNvGrpSpPr/>
            <p:nvPr/>
          </p:nvGrpSpPr>
          <p:grpSpPr>
            <a:xfrm>
              <a:off x="265472" y="5364680"/>
              <a:ext cx="3861856" cy="1194400"/>
              <a:chOff x="265472" y="5364680"/>
              <a:chExt cx="3861856" cy="1194400"/>
            </a:xfrm>
          </p:grpSpPr>
          <p:sp>
            <p:nvSpPr>
              <p:cNvPr id="46" name="Google Shape;1524;p97">
                <a:extLst>
                  <a:ext uri="{FF2B5EF4-FFF2-40B4-BE49-F238E27FC236}">
                    <a16:creationId xmlns:a16="http://schemas.microsoft.com/office/drawing/2014/main" id="{E08076D3-1FF4-0DB7-7832-865697DF41C9}"/>
                  </a:ext>
                </a:extLst>
              </p:cNvPr>
              <p:cNvSpPr/>
              <p:nvPr/>
            </p:nvSpPr>
            <p:spPr>
              <a:xfrm>
                <a:off x="1554866" y="5364680"/>
                <a:ext cx="2572462" cy="557200"/>
              </a:xfrm>
              <a:prstGeom prst="roundRect">
                <a:avLst>
                  <a:gd name="adj" fmla="val 0"/>
                </a:avLst>
              </a:prstGeom>
              <a:noFill/>
              <a:ln>
                <a:noFill/>
              </a:ln>
            </p:spPr>
            <p:txBody>
              <a:bodyPr spcFirstLastPara="1" wrap="square" lIns="121900" tIns="121900" rIns="121900" bIns="121900" anchor="ctr" anchorCtr="0">
                <a:noAutofit/>
              </a:bodyPr>
              <a:lstStyle/>
              <a:p>
                <a:pPr algn="r" defTabSz="1219170">
                  <a:buClr>
                    <a:srgbClr val="000000"/>
                  </a:buClr>
                </a:pPr>
                <a:r>
                  <a:rPr lang="en-US" sz="1867" kern="0" dirty="0">
                    <a:solidFill>
                      <a:srgbClr val="792FF6"/>
                    </a:solidFill>
                    <a:latin typeface="Lato Black" panose="020F0A02020204030203" pitchFamily="34" charset="0"/>
                    <a:ea typeface="DM Serif Display"/>
                    <a:cs typeface="DM Serif Display"/>
                    <a:sym typeface="DM Serif Display"/>
                  </a:rPr>
                  <a:t>Zebra Technologies</a:t>
                </a:r>
                <a:endParaRPr sz="1867" kern="0" dirty="0">
                  <a:solidFill>
                    <a:srgbClr val="792FF6"/>
                  </a:solidFill>
                  <a:latin typeface="Lato Black" panose="020F0A02020204030203" pitchFamily="34" charset="0"/>
                  <a:ea typeface="DM Serif Display"/>
                  <a:cs typeface="DM Serif Display"/>
                  <a:sym typeface="DM Serif Display"/>
                </a:endParaRPr>
              </a:p>
            </p:txBody>
          </p:sp>
          <p:sp>
            <p:nvSpPr>
              <p:cNvPr id="47" name="Google Shape;1525;p97">
                <a:extLst>
                  <a:ext uri="{FF2B5EF4-FFF2-40B4-BE49-F238E27FC236}">
                    <a16:creationId xmlns:a16="http://schemas.microsoft.com/office/drawing/2014/main" id="{674F71B1-19FE-5C0C-74C2-08F31CB609A8}"/>
                  </a:ext>
                </a:extLst>
              </p:cNvPr>
              <p:cNvSpPr txBox="1"/>
              <p:nvPr/>
            </p:nvSpPr>
            <p:spPr>
              <a:xfrm>
                <a:off x="265472" y="5921880"/>
                <a:ext cx="3861728" cy="637200"/>
              </a:xfrm>
              <a:prstGeom prst="rect">
                <a:avLst/>
              </a:prstGeom>
              <a:noFill/>
              <a:ln>
                <a:noFill/>
              </a:ln>
            </p:spPr>
            <p:txBody>
              <a:bodyPr spcFirstLastPara="1" wrap="square" lIns="121900" tIns="0" rIns="121900" bIns="121900" anchor="t" anchorCtr="0">
                <a:noAutofit/>
              </a:bodyPr>
              <a:lstStyle/>
              <a:p>
                <a:pPr algn="r" defTabSz="1219170">
                  <a:buClr>
                    <a:srgbClr val="000000"/>
                  </a:buClr>
                </a:pPr>
                <a:r>
                  <a:rPr lang="en-US" sz="1200" kern="0" dirty="0">
                    <a:solidFill>
                      <a:schemeClr val="bg1"/>
                    </a:solidFill>
                    <a:latin typeface="Segoe UI" panose="020B0502040204020203" pitchFamily="34" charset="0"/>
                    <a:ea typeface="Open Sans Light"/>
                    <a:cs typeface="Segoe UI" panose="020B0502040204020203" pitchFamily="34" charset="0"/>
                    <a:sym typeface="Open Sans Light"/>
                  </a:rPr>
                  <a:t>An American corporation providing enterprise asset intelligence solutions, including barcode scanners and RFID technologies.</a:t>
                </a:r>
                <a:endParaRPr sz="1200" kern="0" dirty="0">
                  <a:solidFill>
                    <a:schemeClr val="bg1"/>
                  </a:solidFill>
                  <a:latin typeface="Segoe UI" panose="020B0502040204020203" pitchFamily="34" charset="0"/>
                  <a:ea typeface="Open Sans Light"/>
                  <a:cs typeface="Segoe UI" panose="020B0502040204020203" pitchFamily="34" charset="0"/>
                  <a:sym typeface="Open Sans Light"/>
                </a:endParaRPr>
              </a:p>
            </p:txBody>
          </p:sp>
        </p:grpSp>
        <p:pic>
          <p:nvPicPr>
            <p:cNvPr id="45" name="Graphic 44">
              <a:extLst>
                <a:ext uri="{FF2B5EF4-FFF2-40B4-BE49-F238E27FC236}">
                  <a16:creationId xmlns:a16="http://schemas.microsoft.com/office/drawing/2014/main" id="{56067BB5-363C-D320-528B-5C620EF5BFE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62392" y="5660406"/>
              <a:ext cx="1400537" cy="458816"/>
            </a:xfrm>
            <a:prstGeom prst="rect">
              <a:avLst/>
            </a:prstGeom>
          </p:spPr>
        </p:pic>
      </p:grpSp>
      <p:grpSp>
        <p:nvGrpSpPr>
          <p:cNvPr id="48" name="Group 47">
            <a:extLst>
              <a:ext uri="{FF2B5EF4-FFF2-40B4-BE49-F238E27FC236}">
                <a16:creationId xmlns:a16="http://schemas.microsoft.com/office/drawing/2014/main" id="{1D3FC32F-2BBE-CEB9-83D9-AF8A1B1E47BD}"/>
              </a:ext>
            </a:extLst>
          </p:cNvPr>
          <p:cNvGrpSpPr/>
          <p:nvPr/>
        </p:nvGrpSpPr>
        <p:grpSpPr>
          <a:xfrm>
            <a:off x="16680802" y="2538971"/>
            <a:ext cx="5008849" cy="1194594"/>
            <a:chOff x="6848853" y="2538971"/>
            <a:chExt cx="5008849" cy="1194594"/>
          </a:xfrm>
        </p:grpSpPr>
        <p:grpSp>
          <p:nvGrpSpPr>
            <p:cNvPr id="49" name="Group 48">
              <a:extLst>
                <a:ext uri="{FF2B5EF4-FFF2-40B4-BE49-F238E27FC236}">
                  <a16:creationId xmlns:a16="http://schemas.microsoft.com/office/drawing/2014/main" id="{1C612B61-D658-2334-0CDD-1505A868D668}"/>
                </a:ext>
              </a:extLst>
            </p:cNvPr>
            <p:cNvGrpSpPr/>
            <p:nvPr/>
          </p:nvGrpSpPr>
          <p:grpSpPr>
            <a:xfrm>
              <a:off x="8064999" y="2539156"/>
              <a:ext cx="3792703" cy="1194409"/>
              <a:chOff x="8064999" y="2539156"/>
              <a:chExt cx="3792703" cy="1194409"/>
            </a:xfrm>
          </p:grpSpPr>
          <p:sp>
            <p:nvSpPr>
              <p:cNvPr id="62" name="Google Shape;1528;p97">
                <a:extLst>
                  <a:ext uri="{FF2B5EF4-FFF2-40B4-BE49-F238E27FC236}">
                    <a16:creationId xmlns:a16="http://schemas.microsoft.com/office/drawing/2014/main" id="{DFF0E2E1-06F1-21F8-075C-8E5362D05E12}"/>
                  </a:ext>
                </a:extLst>
              </p:cNvPr>
              <p:cNvSpPr/>
              <p:nvPr/>
            </p:nvSpPr>
            <p:spPr>
              <a:xfrm>
                <a:off x="8064999" y="2539156"/>
                <a:ext cx="3023547" cy="557200"/>
              </a:xfrm>
              <a:prstGeom prst="roundRect">
                <a:avLst>
                  <a:gd name="adj" fmla="val 0"/>
                </a:avLst>
              </a:prstGeom>
              <a:noFill/>
              <a:ln>
                <a:noFill/>
              </a:ln>
            </p:spPr>
            <p:txBody>
              <a:bodyPr spcFirstLastPara="1" wrap="square" lIns="121900" tIns="121900" rIns="121900" bIns="121900" anchor="ctr" anchorCtr="0">
                <a:noAutofit/>
              </a:bodyPr>
              <a:lstStyle/>
              <a:p>
                <a:pPr defTabSz="1219170">
                  <a:buClr>
                    <a:srgbClr val="000000"/>
                  </a:buClr>
                </a:pPr>
                <a:r>
                  <a:rPr lang="en-US" sz="1867" kern="0" dirty="0" err="1">
                    <a:solidFill>
                      <a:srgbClr val="792FF6"/>
                    </a:solidFill>
                    <a:latin typeface="Lato Black" panose="020F0A02020204030203" pitchFamily="34" charset="0"/>
                    <a:ea typeface="DM Serif Display"/>
                    <a:cs typeface="DM Serif Display"/>
                    <a:sym typeface="DM Serif Display"/>
                  </a:rPr>
                  <a:t>Arizon</a:t>
                </a:r>
                <a:r>
                  <a:rPr lang="en-US" sz="1867" kern="0" dirty="0">
                    <a:solidFill>
                      <a:srgbClr val="792FF6"/>
                    </a:solidFill>
                    <a:latin typeface="Lato Black" panose="020F0A02020204030203" pitchFamily="34" charset="0"/>
                    <a:ea typeface="DM Serif Display"/>
                    <a:cs typeface="DM Serif Display"/>
                    <a:sym typeface="DM Serif Display"/>
                  </a:rPr>
                  <a:t> RFID Technology</a:t>
                </a:r>
                <a:endParaRPr sz="1867" kern="0" dirty="0">
                  <a:solidFill>
                    <a:srgbClr val="792FF6"/>
                  </a:solidFill>
                  <a:latin typeface="Lato Black" panose="020F0A02020204030203" pitchFamily="34" charset="0"/>
                  <a:ea typeface="DM Serif Display"/>
                  <a:cs typeface="DM Serif Display"/>
                  <a:sym typeface="DM Serif Display"/>
                </a:endParaRPr>
              </a:p>
            </p:txBody>
          </p:sp>
          <p:sp>
            <p:nvSpPr>
              <p:cNvPr id="63" name="Google Shape;1529;p97">
                <a:extLst>
                  <a:ext uri="{FF2B5EF4-FFF2-40B4-BE49-F238E27FC236}">
                    <a16:creationId xmlns:a16="http://schemas.microsoft.com/office/drawing/2014/main" id="{CC770A79-4A1D-A654-A309-623A928FA8A3}"/>
                  </a:ext>
                </a:extLst>
              </p:cNvPr>
              <p:cNvSpPr txBox="1"/>
              <p:nvPr/>
            </p:nvSpPr>
            <p:spPr>
              <a:xfrm>
                <a:off x="8064999" y="3096365"/>
                <a:ext cx="3792703" cy="637200"/>
              </a:xfrm>
              <a:prstGeom prst="rect">
                <a:avLst/>
              </a:prstGeom>
              <a:noFill/>
              <a:ln>
                <a:noFill/>
              </a:ln>
            </p:spPr>
            <p:txBody>
              <a:bodyPr spcFirstLastPara="1" wrap="square" lIns="121900" tIns="0" rIns="121900" bIns="121900" anchor="t" anchorCtr="0">
                <a:noAutofit/>
              </a:bodyPr>
              <a:lstStyle/>
              <a:p>
                <a:pPr defTabSz="1219170">
                  <a:buClr>
                    <a:srgbClr val="000000"/>
                  </a:buClr>
                </a:pPr>
                <a:r>
                  <a:rPr lang="en-US" sz="1200" kern="0" dirty="0">
                    <a:solidFill>
                      <a:schemeClr val="bg1"/>
                    </a:solidFill>
                    <a:latin typeface="Segoe UI" panose="020B0502040204020203" pitchFamily="34" charset="0"/>
                    <a:ea typeface="Open Sans Light"/>
                    <a:cs typeface="Segoe UI" panose="020B0502040204020203" pitchFamily="34" charset="0"/>
                    <a:sym typeface="Open Sans Light"/>
                  </a:rPr>
                  <a:t>A Chinese company focusing on the development and production of RFID tags and related technologies.</a:t>
                </a:r>
                <a:endParaRPr sz="1200" kern="0" dirty="0">
                  <a:solidFill>
                    <a:schemeClr val="bg1"/>
                  </a:solidFill>
                  <a:latin typeface="Segoe UI" panose="020B0502040204020203" pitchFamily="34" charset="0"/>
                  <a:ea typeface="Open Sans Light"/>
                  <a:cs typeface="Segoe UI" panose="020B0502040204020203" pitchFamily="34" charset="0"/>
                  <a:sym typeface="Open Sans Light"/>
                </a:endParaRPr>
              </a:p>
            </p:txBody>
          </p:sp>
        </p:grpSp>
        <p:grpSp>
          <p:nvGrpSpPr>
            <p:cNvPr id="50" name="Graphic 168">
              <a:extLst>
                <a:ext uri="{FF2B5EF4-FFF2-40B4-BE49-F238E27FC236}">
                  <a16:creationId xmlns:a16="http://schemas.microsoft.com/office/drawing/2014/main" id="{9E813819-EBEC-382E-091C-D9D6C73B20B5}"/>
                </a:ext>
              </a:extLst>
            </p:cNvPr>
            <p:cNvGrpSpPr/>
            <p:nvPr/>
          </p:nvGrpSpPr>
          <p:grpSpPr>
            <a:xfrm>
              <a:off x="6848853" y="2538971"/>
              <a:ext cx="952945" cy="814227"/>
              <a:chOff x="5311343" y="2757487"/>
              <a:chExt cx="1566658" cy="1338604"/>
            </a:xfrm>
          </p:grpSpPr>
          <p:grpSp>
            <p:nvGrpSpPr>
              <p:cNvPr id="51" name="Graphic 168">
                <a:extLst>
                  <a:ext uri="{FF2B5EF4-FFF2-40B4-BE49-F238E27FC236}">
                    <a16:creationId xmlns:a16="http://schemas.microsoft.com/office/drawing/2014/main" id="{EE768971-A466-0DC1-C609-A04A27854C28}"/>
                  </a:ext>
                </a:extLst>
              </p:cNvPr>
              <p:cNvGrpSpPr/>
              <p:nvPr/>
            </p:nvGrpSpPr>
            <p:grpSpPr>
              <a:xfrm>
                <a:off x="5553075" y="2757487"/>
                <a:ext cx="1103946" cy="933450"/>
                <a:chOff x="5553075" y="2757487"/>
                <a:chExt cx="1103946" cy="933450"/>
              </a:xfrm>
              <a:solidFill>
                <a:srgbClr val="CF1126"/>
              </a:solidFill>
            </p:grpSpPr>
            <p:sp>
              <p:nvSpPr>
                <p:cNvPr id="59" name="Freeform: Shape 58">
                  <a:extLst>
                    <a:ext uri="{FF2B5EF4-FFF2-40B4-BE49-F238E27FC236}">
                      <a16:creationId xmlns:a16="http://schemas.microsoft.com/office/drawing/2014/main" id="{2705DAB7-A4DA-2C3C-5636-DBFA182F0DAC}"/>
                    </a:ext>
                  </a:extLst>
                </p:cNvPr>
                <p:cNvSpPr/>
                <p:nvPr/>
              </p:nvSpPr>
              <p:spPr>
                <a:xfrm>
                  <a:off x="6075550" y="2757487"/>
                  <a:ext cx="581471" cy="933450"/>
                </a:xfrm>
                <a:custGeom>
                  <a:avLst/>
                  <a:gdLst>
                    <a:gd name="connsiteX0" fmla="*/ 237619 w 581471"/>
                    <a:gd name="connsiteY0" fmla="*/ 495300 h 933450"/>
                    <a:gd name="connsiteX1" fmla="*/ 35689 w 581471"/>
                    <a:gd name="connsiteY1" fmla="*/ 0 h 933450"/>
                    <a:gd name="connsiteX2" fmla="*/ 61407 w 581471"/>
                    <a:gd name="connsiteY2" fmla="*/ 639128 h 933450"/>
                    <a:gd name="connsiteX3" fmla="*/ 239524 w 581471"/>
                    <a:gd name="connsiteY3" fmla="*/ 933450 h 933450"/>
                    <a:gd name="connsiteX4" fmla="*/ 581472 w 581471"/>
                    <a:gd name="connsiteY4" fmla="*/ 933450 h 933450"/>
                    <a:gd name="connsiteX5" fmla="*/ 237619 w 581471"/>
                    <a:gd name="connsiteY5" fmla="*/ 495300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471" h="933450">
                      <a:moveTo>
                        <a:pt x="237619" y="495300"/>
                      </a:moveTo>
                      <a:cubicBezTo>
                        <a:pt x="150942" y="341948"/>
                        <a:pt x="78552" y="169545"/>
                        <a:pt x="35689" y="0"/>
                      </a:cubicBezTo>
                      <a:cubicBezTo>
                        <a:pt x="-17651" y="205740"/>
                        <a:pt x="-12888" y="433388"/>
                        <a:pt x="61407" y="639128"/>
                      </a:cubicBezTo>
                      <a:cubicBezTo>
                        <a:pt x="104269" y="757238"/>
                        <a:pt x="166182" y="856298"/>
                        <a:pt x="239524" y="933450"/>
                      </a:cubicBezTo>
                      <a:lnTo>
                        <a:pt x="581472" y="933450"/>
                      </a:lnTo>
                      <a:cubicBezTo>
                        <a:pt x="581472" y="933450"/>
                        <a:pt x="378589" y="743903"/>
                        <a:pt x="237619" y="495300"/>
                      </a:cubicBezTo>
                      <a:close/>
                    </a:path>
                  </a:pathLst>
                </a:custGeom>
                <a:solidFill>
                  <a:srgbClr val="CF1126"/>
                </a:solid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916053D4-865F-04B9-E860-0A0232E7CDD0}"/>
                    </a:ext>
                  </a:extLst>
                </p:cNvPr>
                <p:cNvSpPr/>
                <p:nvPr/>
              </p:nvSpPr>
              <p:spPr>
                <a:xfrm>
                  <a:off x="5553075" y="3068002"/>
                  <a:ext cx="361950" cy="622935"/>
                </a:xfrm>
                <a:custGeom>
                  <a:avLst/>
                  <a:gdLst>
                    <a:gd name="connsiteX0" fmla="*/ 361950 w 361950"/>
                    <a:gd name="connsiteY0" fmla="*/ 0 h 622935"/>
                    <a:gd name="connsiteX1" fmla="*/ 0 w 361950"/>
                    <a:gd name="connsiteY1" fmla="*/ 622935 h 622935"/>
                    <a:gd name="connsiteX2" fmla="*/ 215265 w 361950"/>
                    <a:gd name="connsiteY2" fmla="*/ 622935 h 622935"/>
                    <a:gd name="connsiteX3" fmla="*/ 361950 w 361950"/>
                    <a:gd name="connsiteY3" fmla="*/ 0 h 622935"/>
                  </a:gdLst>
                  <a:ahLst/>
                  <a:cxnLst>
                    <a:cxn ang="0">
                      <a:pos x="connsiteX0" y="connsiteY0"/>
                    </a:cxn>
                    <a:cxn ang="0">
                      <a:pos x="connsiteX1" y="connsiteY1"/>
                    </a:cxn>
                    <a:cxn ang="0">
                      <a:pos x="connsiteX2" y="connsiteY2"/>
                    </a:cxn>
                    <a:cxn ang="0">
                      <a:pos x="connsiteX3" y="connsiteY3"/>
                    </a:cxn>
                  </a:cxnLst>
                  <a:rect l="l" t="t" r="r" b="b"/>
                  <a:pathLst>
                    <a:path w="361950" h="622935">
                      <a:moveTo>
                        <a:pt x="361950" y="0"/>
                      </a:moveTo>
                      <a:lnTo>
                        <a:pt x="0" y="622935"/>
                      </a:lnTo>
                      <a:lnTo>
                        <a:pt x="215265" y="622935"/>
                      </a:lnTo>
                      <a:cubicBezTo>
                        <a:pt x="217170" y="403860"/>
                        <a:pt x="270510" y="189548"/>
                        <a:pt x="361950" y="0"/>
                      </a:cubicBezTo>
                      <a:close/>
                    </a:path>
                  </a:pathLst>
                </a:custGeom>
                <a:solidFill>
                  <a:srgbClr val="CF1126"/>
                </a:solid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F8220BDB-30F1-93FA-ADC8-06DF5CAB79EF}"/>
                    </a:ext>
                  </a:extLst>
                </p:cNvPr>
                <p:cNvSpPr/>
                <p:nvPr/>
              </p:nvSpPr>
              <p:spPr>
                <a:xfrm>
                  <a:off x="5886568" y="2827020"/>
                  <a:ext cx="224671" cy="863917"/>
                </a:xfrm>
                <a:custGeom>
                  <a:avLst/>
                  <a:gdLst>
                    <a:gd name="connsiteX0" fmla="*/ 175141 w 224671"/>
                    <a:gd name="connsiteY0" fmla="*/ 753428 h 863917"/>
                    <a:gd name="connsiteX1" fmla="*/ 174189 w 224671"/>
                    <a:gd name="connsiteY1" fmla="*/ 0 h 863917"/>
                    <a:gd name="connsiteX2" fmla="*/ 9406 w 224671"/>
                    <a:gd name="connsiteY2" fmla="*/ 790575 h 863917"/>
                    <a:gd name="connsiteX3" fmla="*/ 20836 w 224671"/>
                    <a:gd name="connsiteY3" fmla="*/ 863918 h 863917"/>
                    <a:gd name="connsiteX4" fmla="*/ 224671 w 224671"/>
                    <a:gd name="connsiteY4" fmla="*/ 863918 h 863917"/>
                    <a:gd name="connsiteX5" fmla="*/ 175141 w 224671"/>
                    <a:gd name="connsiteY5" fmla="*/ 753428 h 863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4671" h="863917">
                      <a:moveTo>
                        <a:pt x="175141" y="753428"/>
                      </a:moveTo>
                      <a:cubicBezTo>
                        <a:pt x="84654" y="510540"/>
                        <a:pt x="90369" y="240030"/>
                        <a:pt x="174189" y="0"/>
                      </a:cubicBezTo>
                      <a:cubicBezTo>
                        <a:pt x="39886" y="231457"/>
                        <a:pt x="-25836" y="512445"/>
                        <a:pt x="9406" y="790575"/>
                      </a:cubicBezTo>
                      <a:cubicBezTo>
                        <a:pt x="12264" y="815340"/>
                        <a:pt x="16074" y="840105"/>
                        <a:pt x="20836" y="863918"/>
                      </a:cubicBezTo>
                      <a:lnTo>
                        <a:pt x="224671" y="863918"/>
                      </a:lnTo>
                      <a:cubicBezTo>
                        <a:pt x="206574" y="828675"/>
                        <a:pt x="189429" y="792480"/>
                        <a:pt x="175141" y="753428"/>
                      </a:cubicBezTo>
                      <a:close/>
                    </a:path>
                  </a:pathLst>
                </a:custGeom>
                <a:solidFill>
                  <a:srgbClr val="CF1126"/>
                </a:solidFill>
                <a:ln w="9525" cap="flat">
                  <a:noFill/>
                  <a:prstDash val="solid"/>
                  <a:miter/>
                </a:ln>
              </p:spPr>
              <p:txBody>
                <a:bodyPr rtlCol="0" anchor="ctr"/>
                <a:lstStyle/>
                <a:p>
                  <a:endParaRPr lang="en-US"/>
                </a:p>
              </p:txBody>
            </p:sp>
          </p:grpSp>
          <p:grpSp>
            <p:nvGrpSpPr>
              <p:cNvPr id="52" name="Graphic 168">
                <a:extLst>
                  <a:ext uri="{FF2B5EF4-FFF2-40B4-BE49-F238E27FC236}">
                    <a16:creationId xmlns:a16="http://schemas.microsoft.com/office/drawing/2014/main" id="{B65608DC-E631-F44B-BC9E-D92A04FCEA62}"/>
                  </a:ext>
                </a:extLst>
              </p:cNvPr>
              <p:cNvGrpSpPr/>
              <p:nvPr/>
            </p:nvGrpSpPr>
            <p:grpSpPr>
              <a:xfrm>
                <a:off x="5311343" y="3828809"/>
                <a:ext cx="1566658" cy="267282"/>
                <a:chOff x="5311343" y="3828809"/>
                <a:chExt cx="1566658" cy="267282"/>
              </a:xfrm>
              <a:solidFill>
                <a:srgbClr val="231815"/>
              </a:solidFill>
            </p:grpSpPr>
            <p:sp>
              <p:nvSpPr>
                <p:cNvPr id="53" name="Freeform: Shape 52">
                  <a:extLst>
                    <a:ext uri="{FF2B5EF4-FFF2-40B4-BE49-F238E27FC236}">
                      <a16:creationId xmlns:a16="http://schemas.microsoft.com/office/drawing/2014/main" id="{34315E13-7015-4072-A2C8-62B88D5EB589}"/>
                    </a:ext>
                  </a:extLst>
                </p:cNvPr>
                <p:cNvSpPr/>
                <p:nvPr/>
              </p:nvSpPr>
              <p:spPr>
                <a:xfrm>
                  <a:off x="5311343" y="3841432"/>
                  <a:ext cx="280579" cy="241934"/>
                </a:xfrm>
                <a:custGeom>
                  <a:avLst/>
                  <a:gdLst>
                    <a:gd name="connsiteX0" fmla="*/ 89331 w 280579"/>
                    <a:gd name="connsiteY0" fmla="*/ 197167 h 241934"/>
                    <a:gd name="connsiteX1" fmla="*/ 76949 w 280579"/>
                    <a:gd name="connsiteY1" fmla="*/ 234315 h 241934"/>
                    <a:gd name="connsiteX2" fmla="*/ 66471 w 280579"/>
                    <a:gd name="connsiteY2" fmla="*/ 241935 h 241934"/>
                    <a:gd name="connsiteX3" fmla="*/ 11226 w 280579"/>
                    <a:gd name="connsiteY3" fmla="*/ 241935 h 241934"/>
                    <a:gd name="connsiteX4" fmla="*/ 749 w 280579"/>
                    <a:gd name="connsiteY4" fmla="*/ 226695 h 241934"/>
                    <a:gd name="connsiteX5" fmla="*/ 83616 w 280579"/>
                    <a:gd name="connsiteY5" fmla="*/ 7620 h 241934"/>
                    <a:gd name="connsiteX6" fmla="*/ 94094 w 280579"/>
                    <a:gd name="connsiteY6" fmla="*/ 0 h 241934"/>
                    <a:gd name="connsiteX7" fmla="*/ 180771 w 280579"/>
                    <a:gd name="connsiteY7" fmla="*/ 0 h 241934"/>
                    <a:gd name="connsiteX8" fmla="*/ 191249 w 280579"/>
                    <a:gd name="connsiteY8" fmla="*/ 6667 h 241934"/>
                    <a:gd name="connsiteX9" fmla="*/ 279831 w 280579"/>
                    <a:gd name="connsiteY9" fmla="*/ 225742 h 241934"/>
                    <a:gd name="connsiteX10" fmla="*/ 269354 w 280579"/>
                    <a:gd name="connsiteY10" fmla="*/ 240983 h 241934"/>
                    <a:gd name="connsiteX11" fmla="*/ 209346 w 280579"/>
                    <a:gd name="connsiteY11" fmla="*/ 240983 h 241934"/>
                    <a:gd name="connsiteX12" fmla="*/ 198869 w 280579"/>
                    <a:gd name="connsiteY12" fmla="*/ 233363 h 241934"/>
                    <a:gd name="connsiteX13" fmla="*/ 185534 w 280579"/>
                    <a:gd name="connsiteY13" fmla="*/ 195263 h 241934"/>
                    <a:gd name="connsiteX14" fmla="*/ 89331 w 280579"/>
                    <a:gd name="connsiteY14" fmla="*/ 195263 h 241934"/>
                    <a:gd name="connsiteX15" fmla="*/ 89331 w 280579"/>
                    <a:gd name="connsiteY15" fmla="*/ 197167 h 241934"/>
                    <a:gd name="connsiteX16" fmla="*/ 164579 w 280579"/>
                    <a:gd name="connsiteY16" fmla="*/ 140970 h 241934"/>
                    <a:gd name="connsiteX17" fmla="*/ 166484 w 280579"/>
                    <a:gd name="connsiteY17" fmla="*/ 139065 h 241934"/>
                    <a:gd name="connsiteX18" fmla="*/ 136004 w 280579"/>
                    <a:gd name="connsiteY18" fmla="*/ 50482 h 241934"/>
                    <a:gd name="connsiteX19" fmla="*/ 135051 w 280579"/>
                    <a:gd name="connsiteY19" fmla="*/ 50482 h 241934"/>
                    <a:gd name="connsiteX20" fmla="*/ 107429 w 280579"/>
                    <a:gd name="connsiteY20" fmla="*/ 139065 h 241934"/>
                    <a:gd name="connsiteX21" fmla="*/ 109334 w 280579"/>
                    <a:gd name="connsiteY21" fmla="*/ 140970 h 241934"/>
                    <a:gd name="connsiteX22" fmla="*/ 164579 w 280579"/>
                    <a:gd name="connsiteY22" fmla="*/ 140970 h 24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80579" h="241934">
                      <a:moveTo>
                        <a:pt x="89331" y="197167"/>
                      </a:moveTo>
                      <a:lnTo>
                        <a:pt x="76949" y="234315"/>
                      </a:lnTo>
                      <a:cubicBezTo>
                        <a:pt x="75044" y="239077"/>
                        <a:pt x="71234" y="241935"/>
                        <a:pt x="66471" y="241935"/>
                      </a:cubicBezTo>
                      <a:lnTo>
                        <a:pt x="11226" y="241935"/>
                      </a:lnTo>
                      <a:cubicBezTo>
                        <a:pt x="3606" y="241935"/>
                        <a:pt x="-2109" y="234315"/>
                        <a:pt x="749" y="226695"/>
                      </a:cubicBezTo>
                      <a:lnTo>
                        <a:pt x="83616" y="7620"/>
                      </a:lnTo>
                      <a:cubicBezTo>
                        <a:pt x="85521" y="2857"/>
                        <a:pt x="89331" y="0"/>
                        <a:pt x="94094" y="0"/>
                      </a:cubicBezTo>
                      <a:lnTo>
                        <a:pt x="180771" y="0"/>
                      </a:lnTo>
                      <a:cubicBezTo>
                        <a:pt x="185534" y="0"/>
                        <a:pt x="189344" y="2857"/>
                        <a:pt x="191249" y="6667"/>
                      </a:cubicBezTo>
                      <a:lnTo>
                        <a:pt x="279831" y="225742"/>
                      </a:lnTo>
                      <a:cubicBezTo>
                        <a:pt x="282689" y="233363"/>
                        <a:pt x="276974" y="240983"/>
                        <a:pt x="269354" y="240983"/>
                      </a:cubicBezTo>
                      <a:lnTo>
                        <a:pt x="209346" y="240983"/>
                      </a:lnTo>
                      <a:cubicBezTo>
                        <a:pt x="204584" y="240983"/>
                        <a:pt x="200774" y="238125"/>
                        <a:pt x="198869" y="233363"/>
                      </a:cubicBezTo>
                      <a:lnTo>
                        <a:pt x="185534" y="195263"/>
                      </a:lnTo>
                      <a:lnTo>
                        <a:pt x="89331" y="195263"/>
                      </a:lnTo>
                      <a:lnTo>
                        <a:pt x="89331" y="197167"/>
                      </a:lnTo>
                      <a:close/>
                      <a:moveTo>
                        <a:pt x="164579" y="140970"/>
                      </a:moveTo>
                      <a:cubicBezTo>
                        <a:pt x="165531" y="140970"/>
                        <a:pt x="166484" y="140017"/>
                        <a:pt x="166484" y="139065"/>
                      </a:cubicBezTo>
                      <a:cubicBezTo>
                        <a:pt x="151244" y="97155"/>
                        <a:pt x="142671" y="69532"/>
                        <a:pt x="136004" y="50482"/>
                      </a:cubicBezTo>
                      <a:lnTo>
                        <a:pt x="135051" y="50482"/>
                      </a:lnTo>
                      <a:cubicBezTo>
                        <a:pt x="130289" y="70485"/>
                        <a:pt x="119811" y="103822"/>
                        <a:pt x="107429" y="139065"/>
                      </a:cubicBezTo>
                      <a:cubicBezTo>
                        <a:pt x="107429" y="140017"/>
                        <a:pt x="107429" y="140970"/>
                        <a:pt x="109334" y="140970"/>
                      </a:cubicBezTo>
                      <a:lnTo>
                        <a:pt x="164579" y="140970"/>
                      </a:lnTo>
                      <a:close/>
                    </a:path>
                  </a:pathLst>
                </a:custGeom>
                <a:solidFill>
                  <a:schemeClr val="bg1"/>
                </a:solid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5F1C27CF-6F6C-4F48-D9EF-39AFACE9A453}"/>
                    </a:ext>
                  </a:extLst>
                </p:cNvPr>
                <p:cNvSpPr/>
                <p:nvPr/>
              </p:nvSpPr>
              <p:spPr>
                <a:xfrm>
                  <a:off x="5633085" y="3842385"/>
                  <a:ext cx="238125" cy="241935"/>
                </a:xfrm>
                <a:custGeom>
                  <a:avLst/>
                  <a:gdLst>
                    <a:gd name="connsiteX0" fmla="*/ 77152 w 238125"/>
                    <a:gd name="connsiteY0" fmla="*/ 152400 h 241935"/>
                    <a:gd name="connsiteX1" fmla="*/ 77152 w 238125"/>
                    <a:gd name="connsiteY1" fmla="*/ 230505 h 241935"/>
                    <a:gd name="connsiteX2" fmla="*/ 65722 w 238125"/>
                    <a:gd name="connsiteY2" fmla="*/ 241935 h 241935"/>
                    <a:gd name="connsiteX3" fmla="*/ 11430 w 238125"/>
                    <a:gd name="connsiteY3" fmla="*/ 241935 h 241935"/>
                    <a:gd name="connsiteX4" fmla="*/ 0 w 238125"/>
                    <a:gd name="connsiteY4" fmla="*/ 230505 h 241935"/>
                    <a:gd name="connsiteX5" fmla="*/ 0 w 238125"/>
                    <a:gd name="connsiteY5" fmla="*/ 11430 h 241935"/>
                    <a:gd name="connsiteX6" fmla="*/ 11430 w 238125"/>
                    <a:gd name="connsiteY6" fmla="*/ 0 h 241935"/>
                    <a:gd name="connsiteX7" fmla="*/ 146685 w 238125"/>
                    <a:gd name="connsiteY7" fmla="*/ 0 h 241935"/>
                    <a:gd name="connsiteX8" fmla="*/ 238125 w 238125"/>
                    <a:gd name="connsiteY8" fmla="*/ 69532 h 241935"/>
                    <a:gd name="connsiteX9" fmla="*/ 196215 w 238125"/>
                    <a:gd name="connsiteY9" fmla="*/ 127635 h 241935"/>
                    <a:gd name="connsiteX10" fmla="*/ 231458 w 238125"/>
                    <a:gd name="connsiteY10" fmla="*/ 185737 h 241935"/>
                    <a:gd name="connsiteX11" fmla="*/ 231458 w 238125"/>
                    <a:gd name="connsiteY11" fmla="*/ 199073 h 241935"/>
                    <a:gd name="connsiteX12" fmla="*/ 232410 w 238125"/>
                    <a:gd name="connsiteY12" fmla="*/ 229552 h 241935"/>
                    <a:gd name="connsiteX13" fmla="*/ 220980 w 238125"/>
                    <a:gd name="connsiteY13" fmla="*/ 241935 h 241935"/>
                    <a:gd name="connsiteX14" fmla="*/ 164783 w 238125"/>
                    <a:gd name="connsiteY14" fmla="*/ 241935 h 241935"/>
                    <a:gd name="connsiteX15" fmla="*/ 153352 w 238125"/>
                    <a:gd name="connsiteY15" fmla="*/ 232410 h 241935"/>
                    <a:gd name="connsiteX16" fmla="*/ 151447 w 238125"/>
                    <a:gd name="connsiteY16" fmla="*/ 191452 h 241935"/>
                    <a:gd name="connsiteX17" fmla="*/ 151447 w 238125"/>
                    <a:gd name="connsiteY17" fmla="*/ 182880 h 241935"/>
                    <a:gd name="connsiteX18" fmla="*/ 114300 w 238125"/>
                    <a:gd name="connsiteY18" fmla="*/ 152400 h 241935"/>
                    <a:gd name="connsiteX19" fmla="*/ 77152 w 238125"/>
                    <a:gd name="connsiteY19" fmla="*/ 152400 h 241935"/>
                    <a:gd name="connsiteX20" fmla="*/ 77152 w 238125"/>
                    <a:gd name="connsiteY20" fmla="*/ 101917 h 241935"/>
                    <a:gd name="connsiteX21" fmla="*/ 124777 w 238125"/>
                    <a:gd name="connsiteY21" fmla="*/ 101917 h 241935"/>
                    <a:gd name="connsiteX22" fmla="*/ 158115 w 238125"/>
                    <a:gd name="connsiteY22" fmla="*/ 76200 h 241935"/>
                    <a:gd name="connsiteX23" fmla="*/ 124777 w 238125"/>
                    <a:gd name="connsiteY23" fmla="*/ 51435 h 241935"/>
                    <a:gd name="connsiteX24" fmla="*/ 77152 w 238125"/>
                    <a:gd name="connsiteY24" fmla="*/ 51435 h 241935"/>
                    <a:gd name="connsiteX25" fmla="*/ 77152 w 238125"/>
                    <a:gd name="connsiteY25" fmla="*/ 101917 h 24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38125" h="241935">
                      <a:moveTo>
                        <a:pt x="77152" y="152400"/>
                      </a:moveTo>
                      <a:lnTo>
                        <a:pt x="77152" y="230505"/>
                      </a:lnTo>
                      <a:cubicBezTo>
                        <a:pt x="77152" y="237173"/>
                        <a:pt x="72390" y="241935"/>
                        <a:pt x="65722" y="241935"/>
                      </a:cubicBezTo>
                      <a:lnTo>
                        <a:pt x="11430" y="241935"/>
                      </a:lnTo>
                      <a:cubicBezTo>
                        <a:pt x="4763" y="241935"/>
                        <a:pt x="0" y="237173"/>
                        <a:pt x="0" y="230505"/>
                      </a:cubicBezTo>
                      <a:lnTo>
                        <a:pt x="0" y="11430"/>
                      </a:lnTo>
                      <a:cubicBezTo>
                        <a:pt x="0" y="4763"/>
                        <a:pt x="4763" y="0"/>
                        <a:pt x="11430" y="0"/>
                      </a:cubicBezTo>
                      <a:lnTo>
                        <a:pt x="146685" y="0"/>
                      </a:lnTo>
                      <a:cubicBezTo>
                        <a:pt x="206692" y="0"/>
                        <a:pt x="238125" y="29527"/>
                        <a:pt x="238125" y="69532"/>
                      </a:cubicBezTo>
                      <a:cubicBezTo>
                        <a:pt x="238125" y="100965"/>
                        <a:pt x="220027" y="119063"/>
                        <a:pt x="196215" y="127635"/>
                      </a:cubicBezTo>
                      <a:cubicBezTo>
                        <a:pt x="209550" y="133350"/>
                        <a:pt x="231458" y="144780"/>
                        <a:pt x="231458" y="185737"/>
                      </a:cubicBezTo>
                      <a:lnTo>
                        <a:pt x="231458" y="199073"/>
                      </a:lnTo>
                      <a:cubicBezTo>
                        <a:pt x="231458" y="208598"/>
                        <a:pt x="231458" y="220027"/>
                        <a:pt x="232410" y="229552"/>
                      </a:cubicBezTo>
                      <a:cubicBezTo>
                        <a:pt x="233363" y="236220"/>
                        <a:pt x="227647" y="241935"/>
                        <a:pt x="220980" y="241935"/>
                      </a:cubicBezTo>
                      <a:lnTo>
                        <a:pt x="164783" y="241935"/>
                      </a:lnTo>
                      <a:cubicBezTo>
                        <a:pt x="159067" y="241935"/>
                        <a:pt x="154305" y="238125"/>
                        <a:pt x="153352" y="232410"/>
                      </a:cubicBezTo>
                      <a:cubicBezTo>
                        <a:pt x="151447" y="222885"/>
                        <a:pt x="151447" y="209550"/>
                        <a:pt x="151447" y="191452"/>
                      </a:cubicBezTo>
                      <a:lnTo>
                        <a:pt x="151447" y="182880"/>
                      </a:lnTo>
                      <a:cubicBezTo>
                        <a:pt x="151447" y="160020"/>
                        <a:pt x="143827" y="152400"/>
                        <a:pt x="114300" y="152400"/>
                      </a:cubicBezTo>
                      <a:lnTo>
                        <a:pt x="77152" y="152400"/>
                      </a:lnTo>
                      <a:close/>
                      <a:moveTo>
                        <a:pt x="77152" y="101917"/>
                      </a:moveTo>
                      <a:lnTo>
                        <a:pt x="124777" y="101917"/>
                      </a:lnTo>
                      <a:cubicBezTo>
                        <a:pt x="145733" y="101917"/>
                        <a:pt x="158115" y="94298"/>
                        <a:pt x="158115" y="76200"/>
                      </a:cubicBezTo>
                      <a:cubicBezTo>
                        <a:pt x="158115" y="60007"/>
                        <a:pt x="146685" y="51435"/>
                        <a:pt x="124777" y="51435"/>
                      </a:cubicBezTo>
                      <a:lnTo>
                        <a:pt x="77152" y="51435"/>
                      </a:lnTo>
                      <a:lnTo>
                        <a:pt x="77152" y="101917"/>
                      </a:lnTo>
                      <a:close/>
                    </a:path>
                  </a:pathLst>
                </a:custGeom>
                <a:solidFill>
                  <a:schemeClr val="bg1"/>
                </a:solid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05F6BDE0-8A2D-F30A-E4CE-FD81CDFD7B6C}"/>
                    </a:ext>
                  </a:extLst>
                </p:cNvPr>
                <p:cNvSpPr/>
                <p:nvPr/>
              </p:nvSpPr>
              <p:spPr>
                <a:xfrm>
                  <a:off x="5922645" y="3841432"/>
                  <a:ext cx="78104" cy="241934"/>
                </a:xfrm>
                <a:custGeom>
                  <a:avLst/>
                  <a:gdLst>
                    <a:gd name="connsiteX0" fmla="*/ 78105 w 78104"/>
                    <a:gd name="connsiteY0" fmla="*/ 11430 h 241934"/>
                    <a:gd name="connsiteX1" fmla="*/ 78105 w 78104"/>
                    <a:gd name="connsiteY1" fmla="*/ 230505 h 241934"/>
                    <a:gd name="connsiteX2" fmla="*/ 66675 w 78104"/>
                    <a:gd name="connsiteY2" fmla="*/ 241935 h 241934"/>
                    <a:gd name="connsiteX3" fmla="*/ 11430 w 78104"/>
                    <a:gd name="connsiteY3" fmla="*/ 241935 h 241934"/>
                    <a:gd name="connsiteX4" fmla="*/ 0 w 78104"/>
                    <a:gd name="connsiteY4" fmla="*/ 230505 h 241934"/>
                    <a:gd name="connsiteX5" fmla="*/ 0 w 78104"/>
                    <a:gd name="connsiteY5" fmla="*/ 11430 h 241934"/>
                    <a:gd name="connsiteX6" fmla="*/ 11430 w 78104"/>
                    <a:gd name="connsiteY6" fmla="*/ 0 h 241934"/>
                    <a:gd name="connsiteX7" fmla="*/ 67627 w 78104"/>
                    <a:gd name="connsiteY7" fmla="*/ 0 h 241934"/>
                    <a:gd name="connsiteX8" fmla="*/ 78105 w 78104"/>
                    <a:gd name="connsiteY8" fmla="*/ 11430 h 24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104" h="241934">
                      <a:moveTo>
                        <a:pt x="78105" y="11430"/>
                      </a:moveTo>
                      <a:lnTo>
                        <a:pt x="78105" y="230505"/>
                      </a:lnTo>
                      <a:cubicBezTo>
                        <a:pt x="78105" y="237172"/>
                        <a:pt x="73342" y="241935"/>
                        <a:pt x="66675" y="241935"/>
                      </a:cubicBezTo>
                      <a:lnTo>
                        <a:pt x="11430" y="241935"/>
                      </a:lnTo>
                      <a:cubicBezTo>
                        <a:pt x="4763" y="241935"/>
                        <a:pt x="0" y="237172"/>
                        <a:pt x="0" y="230505"/>
                      </a:cubicBezTo>
                      <a:lnTo>
                        <a:pt x="0" y="11430"/>
                      </a:lnTo>
                      <a:cubicBezTo>
                        <a:pt x="0" y="4763"/>
                        <a:pt x="4763" y="0"/>
                        <a:pt x="11430" y="0"/>
                      </a:cubicBezTo>
                      <a:lnTo>
                        <a:pt x="67627" y="0"/>
                      </a:lnTo>
                      <a:cubicBezTo>
                        <a:pt x="73342" y="952"/>
                        <a:pt x="78105" y="5715"/>
                        <a:pt x="78105" y="11430"/>
                      </a:cubicBezTo>
                      <a:close/>
                    </a:path>
                  </a:pathLst>
                </a:custGeom>
                <a:solidFill>
                  <a:schemeClr val="bg1"/>
                </a:solid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9F4DF9DA-9653-48DE-E547-A1BC53289803}"/>
                    </a:ext>
                  </a:extLst>
                </p:cNvPr>
                <p:cNvSpPr/>
                <p:nvPr/>
              </p:nvSpPr>
              <p:spPr>
                <a:xfrm>
                  <a:off x="6047422" y="3842385"/>
                  <a:ext cx="233362" cy="241935"/>
                </a:xfrm>
                <a:custGeom>
                  <a:avLst/>
                  <a:gdLst>
                    <a:gd name="connsiteX0" fmla="*/ 3810 w 233362"/>
                    <a:gd name="connsiteY0" fmla="*/ 190500 h 241935"/>
                    <a:gd name="connsiteX1" fmla="*/ 135255 w 233362"/>
                    <a:gd name="connsiteY1" fmla="*/ 55245 h 241935"/>
                    <a:gd name="connsiteX2" fmla="*/ 12382 w 233362"/>
                    <a:gd name="connsiteY2" fmla="*/ 55245 h 241935"/>
                    <a:gd name="connsiteX3" fmla="*/ 952 w 233362"/>
                    <a:gd name="connsiteY3" fmla="*/ 43815 h 241935"/>
                    <a:gd name="connsiteX4" fmla="*/ 952 w 233362"/>
                    <a:gd name="connsiteY4" fmla="*/ 11430 h 241935"/>
                    <a:gd name="connsiteX5" fmla="*/ 12382 w 233362"/>
                    <a:gd name="connsiteY5" fmla="*/ 0 h 241935"/>
                    <a:gd name="connsiteX6" fmla="*/ 221932 w 233362"/>
                    <a:gd name="connsiteY6" fmla="*/ 0 h 241935"/>
                    <a:gd name="connsiteX7" fmla="*/ 233363 w 233362"/>
                    <a:gd name="connsiteY7" fmla="*/ 11430 h 241935"/>
                    <a:gd name="connsiteX8" fmla="*/ 233363 w 233362"/>
                    <a:gd name="connsiteY8" fmla="*/ 48577 h 241935"/>
                    <a:gd name="connsiteX9" fmla="*/ 230505 w 233362"/>
                    <a:gd name="connsiteY9" fmla="*/ 56198 h 241935"/>
                    <a:gd name="connsiteX10" fmla="*/ 100965 w 233362"/>
                    <a:gd name="connsiteY10" fmla="*/ 186690 h 241935"/>
                    <a:gd name="connsiteX11" fmla="*/ 220980 w 233362"/>
                    <a:gd name="connsiteY11" fmla="*/ 186690 h 241935"/>
                    <a:gd name="connsiteX12" fmla="*/ 232410 w 233362"/>
                    <a:gd name="connsiteY12" fmla="*/ 198120 h 241935"/>
                    <a:gd name="connsiteX13" fmla="*/ 232410 w 233362"/>
                    <a:gd name="connsiteY13" fmla="*/ 230505 h 241935"/>
                    <a:gd name="connsiteX14" fmla="*/ 220980 w 233362"/>
                    <a:gd name="connsiteY14" fmla="*/ 241935 h 241935"/>
                    <a:gd name="connsiteX15" fmla="*/ 11430 w 233362"/>
                    <a:gd name="connsiteY15" fmla="*/ 241935 h 241935"/>
                    <a:gd name="connsiteX16" fmla="*/ 0 w 233362"/>
                    <a:gd name="connsiteY16" fmla="*/ 230505 h 241935"/>
                    <a:gd name="connsiteX17" fmla="*/ 0 w 233362"/>
                    <a:gd name="connsiteY17" fmla="*/ 198120 h 241935"/>
                    <a:gd name="connsiteX18" fmla="*/ 3810 w 233362"/>
                    <a:gd name="connsiteY18" fmla="*/ 190500 h 24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3362" h="241935">
                      <a:moveTo>
                        <a:pt x="3810" y="190500"/>
                      </a:moveTo>
                      <a:lnTo>
                        <a:pt x="135255" y="55245"/>
                      </a:lnTo>
                      <a:lnTo>
                        <a:pt x="12382" y="55245"/>
                      </a:lnTo>
                      <a:cubicBezTo>
                        <a:pt x="5715" y="55245"/>
                        <a:pt x="952" y="50482"/>
                        <a:pt x="952" y="43815"/>
                      </a:cubicBezTo>
                      <a:lnTo>
                        <a:pt x="952" y="11430"/>
                      </a:lnTo>
                      <a:cubicBezTo>
                        <a:pt x="952" y="4763"/>
                        <a:pt x="5715" y="0"/>
                        <a:pt x="12382" y="0"/>
                      </a:cubicBezTo>
                      <a:lnTo>
                        <a:pt x="221932" y="0"/>
                      </a:lnTo>
                      <a:cubicBezTo>
                        <a:pt x="228600" y="0"/>
                        <a:pt x="233363" y="4763"/>
                        <a:pt x="233363" y="11430"/>
                      </a:cubicBezTo>
                      <a:lnTo>
                        <a:pt x="233363" y="48577"/>
                      </a:lnTo>
                      <a:cubicBezTo>
                        <a:pt x="233363" y="51435"/>
                        <a:pt x="232410" y="54292"/>
                        <a:pt x="230505" y="56198"/>
                      </a:cubicBezTo>
                      <a:lnTo>
                        <a:pt x="100965" y="186690"/>
                      </a:lnTo>
                      <a:lnTo>
                        <a:pt x="220980" y="186690"/>
                      </a:lnTo>
                      <a:cubicBezTo>
                        <a:pt x="227648" y="186690"/>
                        <a:pt x="232410" y="191452"/>
                        <a:pt x="232410" y="198120"/>
                      </a:cubicBezTo>
                      <a:lnTo>
                        <a:pt x="232410" y="230505"/>
                      </a:lnTo>
                      <a:cubicBezTo>
                        <a:pt x="232410" y="237173"/>
                        <a:pt x="227648" y="241935"/>
                        <a:pt x="220980" y="241935"/>
                      </a:cubicBezTo>
                      <a:lnTo>
                        <a:pt x="11430" y="241935"/>
                      </a:lnTo>
                      <a:cubicBezTo>
                        <a:pt x="4763" y="241935"/>
                        <a:pt x="0" y="237173"/>
                        <a:pt x="0" y="230505"/>
                      </a:cubicBezTo>
                      <a:lnTo>
                        <a:pt x="0" y="198120"/>
                      </a:lnTo>
                      <a:cubicBezTo>
                        <a:pt x="952" y="195262"/>
                        <a:pt x="1905" y="192405"/>
                        <a:pt x="3810" y="190500"/>
                      </a:cubicBezTo>
                      <a:close/>
                    </a:path>
                  </a:pathLst>
                </a:custGeom>
                <a:solidFill>
                  <a:schemeClr val="bg1"/>
                </a:solid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7828EA84-50DB-1C7E-9BCB-E6FE24E71F2D}"/>
                    </a:ext>
                  </a:extLst>
                </p:cNvPr>
                <p:cNvSpPr/>
                <p:nvPr/>
              </p:nvSpPr>
              <p:spPr>
                <a:xfrm>
                  <a:off x="6628447" y="3842385"/>
                  <a:ext cx="249555" cy="242887"/>
                </a:xfrm>
                <a:custGeom>
                  <a:avLst/>
                  <a:gdLst>
                    <a:gd name="connsiteX0" fmla="*/ 0 w 249555"/>
                    <a:gd name="connsiteY0" fmla="*/ 230505 h 242887"/>
                    <a:gd name="connsiteX1" fmla="*/ 0 w 249555"/>
                    <a:gd name="connsiteY1" fmla="*/ 11430 h 242887"/>
                    <a:gd name="connsiteX2" fmla="*/ 11430 w 249555"/>
                    <a:gd name="connsiteY2" fmla="*/ 0 h 242887"/>
                    <a:gd name="connsiteX3" fmla="*/ 85725 w 249555"/>
                    <a:gd name="connsiteY3" fmla="*/ 0 h 242887"/>
                    <a:gd name="connsiteX4" fmla="*/ 95250 w 249555"/>
                    <a:gd name="connsiteY4" fmla="*/ 5715 h 242887"/>
                    <a:gd name="connsiteX5" fmla="*/ 179070 w 249555"/>
                    <a:gd name="connsiteY5" fmla="*/ 149543 h 242887"/>
                    <a:gd name="connsiteX6" fmla="*/ 180023 w 249555"/>
                    <a:gd name="connsiteY6" fmla="*/ 149543 h 242887"/>
                    <a:gd name="connsiteX7" fmla="*/ 178118 w 249555"/>
                    <a:gd name="connsiteY7" fmla="*/ 42863 h 242887"/>
                    <a:gd name="connsiteX8" fmla="*/ 178118 w 249555"/>
                    <a:gd name="connsiteY8" fmla="*/ 11430 h 242887"/>
                    <a:gd name="connsiteX9" fmla="*/ 189548 w 249555"/>
                    <a:gd name="connsiteY9" fmla="*/ 0 h 242887"/>
                    <a:gd name="connsiteX10" fmla="*/ 238125 w 249555"/>
                    <a:gd name="connsiteY10" fmla="*/ 0 h 242887"/>
                    <a:gd name="connsiteX11" fmla="*/ 249555 w 249555"/>
                    <a:gd name="connsiteY11" fmla="*/ 11430 h 242887"/>
                    <a:gd name="connsiteX12" fmla="*/ 249555 w 249555"/>
                    <a:gd name="connsiteY12" fmla="*/ 230505 h 242887"/>
                    <a:gd name="connsiteX13" fmla="*/ 238125 w 249555"/>
                    <a:gd name="connsiteY13" fmla="*/ 241935 h 242887"/>
                    <a:gd name="connsiteX14" fmla="*/ 169545 w 249555"/>
                    <a:gd name="connsiteY14" fmla="*/ 241935 h 242887"/>
                    <a:gd name="connsiteX15" fmla="*/ 160020 w 249555"/>
                    <a:gd name="connsiteY15" fmla="*/ 236220 h 242887"/>
                    <a:gd name="connsiteX16" fmla="*/ 70485 w 249555"/>
                    <a:gd name="connsiteY16" fmla="*/ 76200 h 242887"/>
                    <a:gd name="connsiteX17" fmla="*/ 69533 w 249555"/>
                    <a:gd name="connsiteY17" fmla="*/ 76200 h 242887"/>
                    <a:gd name="connsiteX18" fmla="*/ 72390 w 249555"/>
                    <a:gd name="connsiteY18" fmla="*/ 183832 h 242887"/>
                    <a:gd name="connsiteX19" fmla="*/ 72390 w 249555"/>
                    <a:gd name="connsiteY19" fmla="*/ 231457 h 242887"/>
                    <a:gd name="connsiteX20" fmla="*/ 60960 w 249555"/>
                    <a:gd name="connsiteY20" fmla="*/ 242887 h 242887"/>
                    <a:gd name="connsiteX21" fmla="*/ 12383 w 249555"/>
                    <a:gd name="connsiteY21" fmla="*/ 242887 h 242887"/>
                    <a:gd name="connsiteX22" fmla="*/ 0 w 249555"/>
                    <a:gd name="connsiteY22" fmla="*/ 230505 h 24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9555" h="242887">
                      <a:moveTo>
                        <a:pt x="0" y="230505"/>
                      </a:moveTo>
                      <a:lnTo>
                        <a:pt x="0" y="11430"/>
                      </a:lnTo>
                      <a:cubicBezTo>
                        <a:pt x="0" y="4763"/>
                        <a:pt x="4763" y="0"/>
                        <a:pt x="11430" y="0"/>
                      </a:cubicBezTo>
                      <a:lnTo>
                        <a:pt x="85725" y="0"/>
                      </a:lnTo>
                      <a:cubicBezTo>
                        <a:pt x="89535" y="0"/>
                        <a:pt x="93345" y="1905"/>
                        <a:pt x="95250" y="5715"/>
                      </a:cubicBezTo>
                      <a:cubicBezTo>
                        <a:pt x="146685" y="88582"/>
                        <a:pt x="163830" y="119063"/>
                        <a:pt x="179070" y="149543"/>
                      </a:cubicBezTo>
                      <a:lnTo>
                        <a:pt x="180023" y="149543"/>
                      </a:lnTo>
                      <a:cubicBezTo>
                        <a:pt x="178118" y="126682"/>
                        <a:pt x="178118" y="82867"/>
                        <a:pt x="178118" y="42863"/>
                      </a:cubicBezTo>
                      <a:lnTo>
                        <a:pt x="178118" y="11430"/>
                      </a:lnTo>
                      <a:cubicBezTo>
                        <a:pt x="178118" y="4763"/>
                        <a:pt x="182880" y="0"/>
                        <a:pt x="189548" y="0"/>
                      </a:cubicBezTo>
                      <a:lnTo>
                        <a:pt x="238125" y="0"/>
                      </a:lnTo>
                      <a:cubicBezTo>
                        <a:pt x="244793" y="0"/>
                        <a:pt x="249555" y="4763"/>
                        <a:pt x="249555" y="11430"/>
                      </a:cubicBezTo>
                      <a:lnTo>
                        <a:pt x="249555" y="230505"/>
                      </a:lnTo>
                      <a:cubicBezTo>
                        <a:pt x="249555" y="237173"/>
                        <a:pt x="244793" y="241935"/>
                        <a:pt x="238125" y="241935"/>
                      </a:cubicBezTo>
                      <a:lnTo>
                        <a:pt x="169545" y="241935"/>
                      </a:lnTo>
                      <a:cubicBezTo>
                        <a:pt x="165735" y="241935"/>
                        <a:pt x="161925" y="240030"/>
                        <a:pt x="160020" y="236220"/>
                      </a:cubicBezTo>
                      <a:cubicBezTo>
                        <a:pt x="138113" y="198120"/>
                        <a:pt x="83820" y="103823"/>
                        <a:pt x="70485" y="76200"/>
                      </a:cubicBezTo>
                      <a:lnTo>
                        <a:pt x="69533" y="76200"/>
                      </a:lnTo>
                      <a:cubicBezTo>
                        <a:pt x="71438" y="103823"/>
                        <a:pt x="72390" y="136207"/>
                        <a:pt x="72390" y="183832"/>
                      </a:cubicBezTo>
                      <a:lnTo>
                        <a:pt x="72390" y="231457"/>
                      </a:lnTo>
                      <a:cubicBezTo>
                        <a:pt x="72390" y="238125"/>
                        <a:pt x="67628" y="242887"/>
                        <a:pt x="60960" y="242887"/>
                      </a:cubicBezTo>
                      <a:lnTo>
                        <a:pt x="12383" y="242887"/>
                      </a:lnTo>
                      <a:cubicBezTo>
                        <a:pt x="5715" y="240982"/>
                        <a:pt x="0" y="236220"/>
                        <a:pt x="0" y="230505"/>
                      </a:cubicBezTo>
                      <a:close/>
                    </a:path>
                  </a:pathLst>
                </a:custGeom>
                <a:solidFill>
                  <a:schemeClr val="bg1"/>
                </a:solid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192F085D-ABC7-91EC-22A5-E833861923C0}"/>
                    </a:ext>
                  </a:extLst>
                </p:cNvPr>
                <p:cNvSpPr/>
                <p:nvPr/>
              </p:nvSpPr>
              <p:spPr>
                <a:xfrm>
                  <a:off x="6309970" y="3828809"/>
                  <a:ext cx="267384" cy="267282"/>
                </a:xfrm>
                <a:custGeom>
                  <a:avLst/>
                  <a:gdLst>
                    <a:gd name="connsiteX0" fmla="*/ 267042 w 267384"/>
                    <a:gd name="connsiteY0" fmla="*/ 125018 h 267282"/>
                    <a:gd name="connsiteX1" fmla="*/ 142265 w 267384"/>
                    <a:gd name="connsiteY1" fmla="*/ 240 h 267282"/>
                    <a:gd name="connsiteX2" fmla="*/ 342 w 267384"/>
                    <a:gd name="connsiteY2" fmla="*/ 142163 h 267282"/>
                    <a:gd name="connsiteX3" fmla="*/ 125120 w 267384"/>
                    <a:gd name="connsiteY3" fmla="*/ 266940 h 267282"/>
                    <a:gd name="connsiteX4" fmla="*/ 267042 w 267384"/>
                    <a:gd name="connsiteY4" fmla="*/ 125018 h 267282"/>
                    <a:gd name="connsiteX5" fmla="*/ 129882 w 267384"/>
                    <a:gd name="connsiteY5" fmla="*/ 196455 h 267282"/>
                    <a:gd name="connsiteX6" fmla="*/ 71780 w 267384"/>
                    <a:gd name="connsiteY6" fmla="*/ 138353 h 267282"/>
                    <a:gd name="connsiteX7" fmla="*/ 138455 w 267384"/>
                    <a:gd name="connsiteY7" fmla="*/ 71678 h 267282"/>
                    <a:gd name="connsiteX8" fmla="*/ 196557 w 267384"/>
                    <a:gd name="connsiteY8" fmla="*/ 129780 h 267282"/>
                    <a:gd name="connsiteX9" fmla="*/ 129882 w 267384"/>
                    <a:gd name="connsiteY9" fmla="*/ 196455 h 267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384" h="267282">
                      <a:moveTo>
                        <a:pt x="267042" y="125018"/>
                      </a:moveTo>
                      <a:cubicBezTo>
                        <a:pt x="263232" y="58343"/>
                        <a:pt x="208939" y="4050"/>
                        <a:pt x="142265" y="240"/>
                      </a:cubicBezTo>
                      <a:cubicBezTo>
                        <a:pt x="61302" y="-4522"/>
                        <a:pt x="-5373" y="62153"/>
                        <a:pt x="342" y="142163"/>
                      </a:cubicBezTo>
                      <a:cubicBezTo>
                        <a:pt x="4152" y="208838"/>
                        <a:pt x="58445" y="263130"/>
                        <a:pt x="125120" y="266940"/>
                      </a:cubicBezTo>
                      <a:cubicBezTo>
                        <a:pt x="206082" y="272655"/>
                        <a:pt x="272757" y="205980"/>
                        <a:pt x="267042" y="125018"/>
                      </a:cubicBezTo>
                      <a:close/>
                      <a:moveTo>
                        <a:pt x="129882" y="196455"/>
                      </a:moveTo>
                      <a:cubicBezTo>
                        <a:pt x="98450" y="194550"/>
                        <a:pt x="73685" y="168833"/>
                        <a:pt x="71780" y="138353"/>
                      </a:cubicBezTo>
                      <a:cubicBezTo>
                        <a:pt x="68922" y="100253"/>
                        <a:pt x="100355" y="69773"/>
                        <a:pt x="138455" y="71678"/>
                      </a:cubicBezTo>
                      <a:cubicBezTo>
                        <a:pt x="169887" y="73583"/>
                        <a:pt x="194652" y="99300"/>
                        <a:pt x="196557" y="129780"/>
                      </a:cubicBezTo>
                      <a:cubicBezTo>
                        <a:pt x="198462" y="167880"/>
                        <a:pt x="167982" y="199313"/>
                        <a:pt x="129882" y="196455"/>
                      </a:cubicBezTo>
                      <a:close/>
                    </a:path>
                  </a:pathLst>
                </a:custGeom>
                <a:solidFill>
                  <a:schemeClr val="bg1"/>
                </a:solidFill>
                <a:ln w="9525" cap="flat">
                  <a:noFill/>
                  <a:prstDash val="solid"/>
                  <a:miter/>
                </a:ln>
              </p:spPr>
              <p:txBody>
                <a:bodyPr rtlCol="0" anchor="ctr"/>
                <a:lstStyle/>
                <a:p>
                  <a:endParaRPr lang="en-US"/>
                </a:p>
              </p:txBody>
            </p:sp>
          </p:grpSp>
        </p:grpSp>
      </p:grpSp>
      <p:grpSp>
        <p:nvGrpSpPr>
          <p:cNvPr id="64" name="Group 63">
            <a:extLst>
              <a:ext uri="{FF2B5EF4-FFF2-40B4-BE49-F238E27FC236}">
                <a16:creationId xmlns:a16="http://schemas.microsoft.com/office/drawing/2014/main" id="{DADE61A7-C767-63D9-6A0E-D02A274A433C}"/>
              </a:ext>
            </a:extLst>
          </p:cNvPr>
          <p:cNvGrpSpPr/>
          <p:nvPr/>
        </p:nvGrpSpPr>
        <p:grpSpPr>
          <a:xfrm>
            <a:off x="18121663" y="4014388"/>
            <a:ext cx="5034214" cy="1194403"/>
            <a:chOff x="7010302" y="4014388"/>
            <a:chExt cx="5034214" cy="1194403"/>
          </a:xfrm>
        </p:grpSpPr>
        <p:grpSp>
          <p:nvGrpSpPr>
            <p:cNvPr id="65" name="Group 64">
              <a:extLst>
                <a:ext uri="{FF2B5EF4-FFF2-40B4-BE49-F238E27FC236}">
                  <a16:creationId xmlns:a16="http://schemas.microsoft.com/office/drawing/2014/main" id="{7C7F0C8F-C1E9-5423-39E4-F32F481EC44A}"/>
                </a:ext>
              </a:extLst>
            </p:cNvPr>
            <p:cNvGrpSpPr/>
            <p:nvPr/>
          </p:nvGrpSpPr>
          <p:grpSpPr>
            <a:xfrm>
              <a:off x="8065000" y="4014388"/>
              <a:ext cx="3979516" cy="1194403"/>
              <a:chOff x="8065000" y="4014388"/>
              <a:chExt cx="3979516" cy="1194403"/>
            </a:xfrm>
          </p:grpSpPr>
          <p:sp>
            <p:nvSpPr>
              <p:cNvPr id="67" name="Google Shape;1526;p97">
                <a:extLst>
                  <a:ext uri="{FF2B5EF4-FFF2-40B4-BE49-F238E27FC236}">
                    <a16:creationId xmlns:a16="http://schemas.microsoft.com/office/drawing/2014/main" id="{AAD8F05D-5865-42E1-0412-F9DE1719C843}"/>
                  </a:ext>
                </a:extLst>
              </p:cNvPr>
              <p:cNvSpPr/>
              <p:nvPr/>
            </p:nvSpPr>
            <p:spPr>
              <a:xfrm>
                <a:off x="8065000" y="4014388"/>
                <a:ext cx="3212600" cy="557200"/>
              </a:xfrm>
              <a:prstGeom prst="roundRect">
                <a:avLst>
                  <a:gd name="adj" fmla="val 0"/>
                </a:avLst>
              </a:prstGeom>
              <a:noFill/>
              <a:ln>
                <a:noFill/>
              </a:ln>
            </p:spPr>
            <p:txBody>
              <a:bodyPr spcFirstLastPara="1" wrap="square" lIns="121900" tIns="121900" rIns="121900" bIns="121900" anchor="ctr" anchorCtr="0">
                <a:noAutofit/>
              </a:bodyPr>
              <a:lstStyle/>
              <a:p>
                <a:pPr defTabSz="1219170">
                  <a:buClr>
                    <a:srgbClr val="000000"/>
                  </a:buClr>
                </a:pPr>
                <a:r>
                  <a:rPr lang="en-US" sz="1867" kern="0" dirty="0">
                    <a:solidFill>
                      <a:srgbClr val="792FF6"/>
                    </a:solidFill>
                    <a:latin typeface="Lato Black" panose="020F0A02020204030203" pitchFamily="34" charset="0"/>
                    <a:ea typeface="DM Serif Display"/>
                    <a:cs typeface="DM Serif Display"/>
                    <a:sym typeface="DM Serif Display"/>
                  </a:rPr>
                  <a:t>EM Microelectronic-Marin</a:t>
                </a:r>
                <a:endParaRPr sz="1867" kern="0" dirty="0">
                  <a:solidFill>
                    <a:srgbClr val="792FF6"/>
                  </a:solidFill>
                  <a:latin typeface="Lato Black" panose="020F0A02020204030203" pitchFamily="34" charset="0"/>
                  <a:ea typeface="DM Serif Display"/>
                  <a:cs typeface="DM Serif Display"/>
                  <a:sym typeface="DM Serif Display"/>
                </a:endParaRPr>
              </a:p>
            </p:txBody>
          </p:sp>
          <p:sp>
            <p:nvSpPr>
              <p:cNvPr id="68" name="Google Shape;1527;p97">
                <a:extLst>
                  <a:ext uri="{FF2B5EF4-FFF2-40B4-BE49-F238E27FC236}">
                    <a16:creationId xmlns:a16="http://schemas.microsoft.com/office/drawing/2014/main" id="{4EE4D3C0-38F6-B7ED-00E3-45E6AD854E00}"/>
                  </a:ext>
                </a:extLst>
              </p:cNvPr>
              <p:cNvSpPr txBox="1"/>
              <p:nvPr/>
            </p:nvSpPr>
            <p:spPr>
              <a:xfrm>
                <a:off x="8065000" y="4571591"/>
                <a:ext cx="3979516" cy="637200"/>
              </a:xfrm>
              <a:prstGeom prst="rect">
                <a:avLst/>
              </a:prstGeom>
              <a:noFill/>
              <a:ln>
                <a:noFill/>
              </a:ln>
            </p:spPr>
            <p:txBody>
              <a:bodyPr spcFirstLastPara="1" wrap="square" lIns="121900" tIns="0" rIns="121900" bIns="121900" anchor="t" anchorCtr="0">
                <a:noAutofit/>
              </a:bodyPr>
              <a:lstStyle/>
              <a:p>
                <a:pPr defTabSz="1219170">
                  <a:buClr>
                    <a:srgbClr val="000000"/>
                  </a:buClr>
                </a:pPr>
                <a:r>
                  <a:rPr lang="en-US" sz="1200" kern="0" dirty="0">
                    <a:solidFill>
                      <a:schemeClr val="bg1"/>
                    </a:solidFill>
                    <a:latin typeface="Segoe UI" panose="020B0502040204020203" pitchFamily="34" charset="0"/>
                    <a:ea typeface="Open Sans Light"/>
                    <a:cs typeface="Segoe UI" panose="020B0502040204020203" pitchFamily="34" charset="0"/>
                    <a:sym typeface="Open Sans Light"/>
                  </a:rPr>
                  <a:t>A Swiss semiconductor manufacturer specializing in ultra-low-power integrated circuits and RFID products.</a:t>
                </a:r>
                <a:endParaRPr sz="1200" kern="0" dirty="0">
                  <a:solidFill>
                    <a:schemeClr val="bg1"/>
                  </a:solidFill>
                  <a:latin typeface="Segoe UI" panose="020B0502040204020203" pitchFamily="34" charset="0"/>
                  <a:ea typeface="Open Sans Light"/>
                  <a:cs typeface="Segoe UI" panose="020B0502040204020203" pitchFamily="34" charset="0"/>
                  <a:sym typeface="Open Sans Light"/>
                </a:endParaRPr>
              </a:p>
            </p:txBody>
          </p:sp>
        </p:grpSp>
        <p:pic>
          <p:nvPicPr>
            <p:cNvPr id="66" name="Picture 65">
              <a:extLst>
                <a:ext uri="{FF2B5EF4-FFF2-40B4-BE49-F238E27FC236}">
                  <a16:creationId xmlns:a16="http://schemas.microsoft.com/office/drawing/2014/main" id="{AE2B0D13-FC74-6342-9E7D-FDFD0F781CA0}"/>
                </a:ext>
              </a:extLst>
            </p:cNvPr>
            <p:cNvPicPr>
              <a:picLocks noChangeAspect="1"/>
            </p:cNvPicPr>
            <p:nvPr/>
          </p:nvPicPr>
          <p:blipFill>
            <a:blip r:embed="rId7">
              <a:biLevel thresh="25000"/>
              <a:extLst>
                <a:ext uri="{28A0092B-C50C-407E-A947-70E740481C1C}">
                  <a14:useLocalDpi xmlns:a14="http://schemas.microsoft.com/office/drawing/2010/main" val="0"/>
                </a:ext>
              </a:extLst>
            </a:blip>
            <a:srcRect l="11901" t="31328" r="72338" b="30006"/>
            <a:stretch/>
          </p:blipFill>
          <p:spPr>
            <a:xfrm>
              <a:off x="7010302" y="4292988"/>
              <a:ext cx="650201" cy="620429"/>
            </a:xfrm>
            <a:prstGeom prst="rect">
              <a:avLst/>
            </a:prstGeom>
          </p:spPr>
        </p:pic>
      </p:grpSp>
      <p:grpSp>
        <p:nvGrpSpPr>
          <p:cNvPr id="69" name="Group 68">
            <a:extLst>
              <a:ext uri="{FF2B5EF4-FFF2-40B4-BE49-F238E27FC236}">
                <a16:creationId xmlns:a16="http://schemas.microsoft.com/office/drawing/2014/main" id="{E41D1152-2F74-C9A0-E45B-EE854D4C25F5}"/>
              </a:ext>
            </a:extLst>
          </p:cNvPr>
          <p:cNvGrpSpPr/>
          <p:nvPr/>
        </p:nvGrpSpPr>
        <p:grpSpPr>
          <a:xfrm>
            <a:off x="19690696" y="5381753"/>
            <a:ext cx="5147561" cy="1194403"/>
            <a:chOff x="6778967" y="5381753"/>
            <a:chExt cx="5147561" cy="1194403"/>
          </a:xfrm>
        </p:grpSpPr>
        <p:grpSp>
          <p:nvGrpSpPr>
            <p:cNvPr id="70" name="Group 69">
              <a:extLst>
                <a:ext uri="{FF2B5EF4-FFF2-40B4-BE49-F238E27FC236}">
                  <a16:creationId xmlns:a16="http://schemas.microsoft.com/office/drawing/2014/main" id="{A720ADD4-CFD0-1662-2A61-B3F2C19B2373}"/>
                </a:ext>
              </a:extLst>
            </p:cNvPr>
            <p:cNvGrpSpPr/>
            <p:nvPr/>
          </p:nvGrpSpPr>
          <p:grpSpPr>
            <a:xfrm>
              <a:off x="8064999" y="5381753"/>
              <a:ext cx="3861529" cy="1194403"/>
              <a:chOff x="8064999" y="5381753"/>
              <a:chExt cx="3861529" cy="1194403"/>
            </a:xfrm>
          </p:grpSpPr>
          <p:sp>
            <p:nvSpPr>
              <p:cNvPr id="72" name="Google Shape;1526;p97">
                <a:extLst>
                  <a:ext uri="{FF2B5EF4-FFF2-40B4-BE49-F238E27FC236}">
                    <a16:creationId xmlns:a16="http://schemas.microsoft.com/office/drawing/2014/main" id="{E28CB669-6DC7-4A26-A79A-85E75BB0F68D}"/>
                  </a:ext>
                </a:extLst>
              </p:cNvPr>
              <p:cNvSpPr/>
              <p:nvPr/>
            </p:nvSpPr>
            <p:spPr>
              <a:xfrm>
                <a:off x="8065000" y="5381753"/>
                <a:ext cx="2572134" cy="557200"/>
              </a:xfrm>
              <a:prstGeom prst="roundRect">
                <a:avLst>
                  <a:gd name="adj" fmla="val 0"/>
                </a:avLst>
              </a:prstGeom>
              <a:noFill/>
              <a:ln>
                <a:noFill/>
              </a:ln>
            </p:spPr>
            <p:txBody>
              <a:bodyPr spcFirstLastPara="1" wrap="square" lIns="121900" tIns="121900" rIns="121900" bIns="121900" anchor="ctr" anchorCtr="0">
                <a:noAutofit/>
              </a:bodyPr>
              <a:lstStyle/>
              <a:p>
                <a:pPr defTabSz="1219170">
                  <a:buClr>
                    <a:srgbClr val="000000"/>
                  </a:buClr>
                </a:pPr>
                <a:r>
                  <a:rPr lang="en-US" sz="1867" kern="0" dirty="0">
                    <a:solidFill>
                      <a:srgbClr val="792FF6"/>
                    </a:solidFill>
                    <a:latin typeface="Lato Black" panose="020F0A02020204030203" pitchFamily="34" charset="0"/>
                    <a:ea typeface="DM Serif Display"/>
                    <a:cs typeface="DM Serif Display"/>
                    <a:sym typeface="DM Serif Display"/>
                  </a:rPr>
                  <a:t>NXP Semiconductors</a:t>
                </a:r>
                <a:endParaRPr sz="1867" kern="0" dirty="0">
                  <a:solidFill>
                    <a:srgbClr val="792FF6"/>
                  </a:solidFill>
                  <a:latin typeface="Lato Black" panose="020F0A02020204030203" pitchFamily="34" charset="0"/>
                  <a:ea typeface="DM Serif Display"/>
                  <a:cs typeface="DM Serif Display"/>
                  <a:sym typeface="DM Serif Display"/>
                </a:endParaRPr>
              </a:p>
            </p:txBody>
          </p:sp>
          <p:sp>
            <p:nvSpPr>
              <p:cNvPr id="73" name="Google Shape;1527;p97">
                <a:extLst>
                  <a:ext uri="{FF2B5EF4-FFF2-40B4-BE49-F238E27FC236}">
                    <a16:creationId xmlns:a16="http://schemas.microsoft.com/office/drawing/2014/main" id="{A2B14820-C48A-8000-3E59-25771A8CF25A}"/>
                  </a:ext>
                </a:extLst>
              </p:cNvPr>
              <p:cNvSpPr txBox="1"/>
              <p:nvPr/>
            </p:nvSpPr>
            <p:spPr>
              <a:xfrm>
                <a:off x="8064999" y="5938956"/>
                <a:ext cx="3861529" cy="637200"/>
              </a:xfrm>
              <a:prstGeom prst="rect">
                <a:avLst/>
              </a:prstGeom>
              <a:noFill/>
              <a:ln>
                <a:noFill/>
              </a:ln>
            </p:spPr>
            <p:txBody>
              <a:bodyPr spcFirstLastPara="1" wrap="square" lIns="121900" tIns="0" rIns="121900" bIns="121900" anchor="t" anchorCtr="0">
                <a:noAutofit/>
              </a:bodyPr>
              <a:lstStyle/>
              <a:p>
                <a:pPr defTabSz="1219170">
                  <a:buClr>
                    <a:srgbClr val="000000"/>
                  </a:buClr>
                </a:pPr>
                <a:r>
                  <a:rPr lang="en-US" sz="1200" kern="0" dirty="0">
                    <a:solidFill>
                      <a:schemeClr val="bg1"/>
                    </a:solidFill>
                    <a:latin typeface="Segoe UI" panose="020B0502040204020203" pitchFamily="34" charset="0"/>
                    <a:ea typeface="Open Sans Light"/>
                    <a:cs typeface="Segoe UI" panose="020B0502040204020203" pitchFamily="34" charset="0"/>
                    <a:sym typeface="Open Sans Light"/>
                  </a:rPr>
                  <a:t>A subsidiary of NXP Semiconductors, offering RFID and NFC solutions for various applications.</a:t>
                </a:r>
                <a:endParaRPr sz="1200" kern="0" dirty="0">
                  <a:solidFill>
                    <a:schemeClr val="bg1"/>
                  </a:solidFill>
                  <a:latin typeface="Segoe UI" panose="020B0502040204020203" pitchFamily="34" charset="0"/>
                  <a:ea typeface="Open Sans Light"/>
                  <a:cs typeface="Segoe UI" panose="020B0502040204020203" pitchFamily="34" charset="0"/>
                  <a:sym typeface="Open Sans Light"/>
                </a:endParaRPr>
              </a:p>
            </p:txBody>
          </p:sp>
        </p:grpSp>
        <p:pic>
          <p:nvPicPr>
            <p:cNvPr id="71" name="Graphic 70">
              <a:extLst>
                <a:ext uri="{FF2B5EF4-FFF2-40B4-BE49-F238E27FC236}">
                  <a16:creationId xmlns:a16="http://schemas.microsoft.com/office/drawing/2014/main" id="{71B4BCC1-B127-E112-A482-27D2D55875A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778967" y="5660254"/>
              <a:ext cx="1121536" cy="385905"/>
            </a:xfrm>
            <a:prstGeom prst="rect">
              <a:avLst/>
            </a:prstGeom>
          </p:spPr>
        </p:pic>
      </p:grpSp>
      <p:grpSp>
        <p:nvGrpSpPr>
          <p:cNvPr id="74" name="Group 73">
            <a:extLst>
              <a:ext uri="{FF2B5EF4-FFF2-40B4-BE49-F238E27FC236}">
                <a16:creationId xmlns:a16="http://schemas.microsoft.com/office/drawing/2014/main" id="{DDDBDDAE-32DB-F0BB-3931-6A4883545130}"/>
              </a:ext>
            </a:extLst>
          </p:cNvPr>
          <p:cNvGrpSpPr/>
          <p:nvPr/>
        </p:nvGrpSpPr>
        <p:grpSpPr>
          <a:xfrm>
            <a:off x="14967192" y="1088308"/>
            <a:ext cx="5055271" cy="1173733"/>
            <a:chOff x="6650593" y="1088308"/>
            <a:chExt cx="5055271" cy="1173733"/>
          </a:xfrm>
        </p:grpSpPr>
        <p:grpSp>
          <p:nvGrpSpPr>
            <p:cNvPr id="75" name="Group 74">
              <a:extLst>
                <a:ext uri="{FF2B5EF4-FFF2-40B4-BE49-F238E27FC236}">
                  <a16:creationId xmlns:a16="http://schemas.microsoft.com/office/drawing/2014/main" id="{CA7737BC-8CF1-54AD-C9B4-7F19733329D7}"/>
                </a:ext>
              </a:extLst>
            </p:cNvPr>
            <p:cNvGrpSpPr/>
            <p:nvPr/>
          </p:nvGrpSpPr>
          <p:grpSpPr>
            <a:xfrm>
              <a:off x="8065000" y="1088308"/>
              <a:ext cx="3640864" cy="1173733"/>
              <a:chOff x="8065000" y="1088308"/>
              <a:chExt cx="3640864" cy="1173733"/>
            </a:xfrm>
          </p:grpSpPr>
          <p:sp>
            <p:nvSpPr>
              <p:cNvPr id="77" name="Google Shape;1520;p97">
                <a:extLst>
                  <a:ext uri="{FF2B5EF4-FFF2-40B4-BE49-F238E27FC236}">
                    <a16:creationId xmlns:a16="http://schemas.microsoft.com/office/drawing/2014/main" id="{F80D7C2F-2FB0-E881-DE69-91EE0B79D551}"/>
                  </a:ext>
                </a:extLst>
              </p:cNvPr>
              <p:cNvSpPr/>
              <p:nvPr/>
            </p:nvSpPr>
            <p:spPr>
              <a:xfrm>
                <a:off x="8065000" y="1088308"/>
                <a:ext cx="2803628" cy="557200"/>
              </a:xfrm>
              <a:prstGeom prst="roundRect">
                <a:avLst>
                  <a:gd name="adj" fmla="val 0"/>
                </a:avLst>
              </a:prstGeom>
              <a:noFill/>
              <a:ln>
                <a:noFill/>
              </a:ln>
            </p:spPr>
            <p:txBody>
              <a:bodyPr spcFirstLastPara="1" wrap="square" lIns="121900" tIns="121900" rIns="121900" bIns="121900" anchor="ctr" anchorCtr="0">
                <a:noAutofit/>
              </a:bodyPr>
              <a:lstStyle/>
              <a:p>
                <a:pPr defTabSz="1219170">
                  <a:buClr>
                    <a:srgbClr val="000000"/>
                  </a:buClr>
                </a:pPr>
                <a:r>
                  <a:rPr lang="en-US" sz="1867" kern="0" dirty="0">
                    <a:solidFill>
                      <a:srgbClr val="792FF6"/>
                    </a:solidFill>
                    <a:latin typeface="Lato Black" panose="020F0A02020204030203" pitchFamily="34" charset="0"/>
                    <a:ea typeface="DM Serif Display"/>
                    <a:cs typeface="DM Serif Display"/>
                    <a:sym typeface="DM Serif Display"/>
                  </a:rPr>
                  <a:t>Times-7</a:t>
                </a:r>
                <a:endParaRPr sz="1867" kern="0" dirty="0">
                  <a:solidFill>
                    <a:srgbClr val="792FF6"/>
                  </a:solidFill>
                  <a:latin typeface="Lato Black" panose="020F0A02020204030203" pitchFamily="34" charset="0"/>
                  <a:ea typeface="DM Serif Display"/>
                  <a:cs typeface="DM Serif Display"/>
                  <a:sym typeface="DM Serif Display"/>
                </a:endParaRPr>
              </a:p>
            </p:txBody>
          </p:sp>
          <p:sp>
            <p:nvSpPr>
              <p:cNvPr id="78" name="Google Shape;1521;p97">
                <a:extLst>
                  <a:ext uri="{FF2B5EF4-FFF2-40B4-BE49-F238E27FC236}">
                    <a16:creationId xmlns:a16="http://schemas.microsoft.com/office/drawing/2014/main" id="{84FBB503-7CB6-577E-C8E6-C24C3CC468FA}"/>
                  </a:ext>
                </a:extLst>
              </p:cNvPr>
              <p:cNvSpPr txBox="1"/>
              <p:nvPr/>
            </p:nvSpPr>
            <p:spPr>
              <a:xfrm>
                <a:off x="8065000" y="1624841"/>
                <a:ext cx="3640864" cy="637200"/>
              </a:xfrm>
              <a:prstGeom prst="rect">
                <a:avLst/>
              </a:prstGeom>
              <a:noFill/>
              <a:ln>
                <a:noFill/>
              </a:ln>
            </p:spPr>
            <p:txBody>
              <a:bodyPr spcFirstLastPara="1" wrap="square" lIns="121900" tIns="0" rIns="121900" bIns="121900" anchor="t" anchorCtr="0">
                <a:noAutofit/>
              </a:bodyPr>
              <a:lstStyle/>
              <a:p>
                <a:pPr defTabSz="1219170">
                  <a:buClr>
                    <a:srgbClr val="000000"/>
                  </a:buClr>
                </a:pPr>
                <a:r>
                  <a:rPr lang="en-US" sz="1200" kern="0" dirty="0">
                    <a:solidFill>
                      <a:schemeClr val="bg1"/>
                    </a:solidFill>
                    <a:latin typeface="Segoe UI" panose="020B0502040204020203" pitchFamily="34" charset="0"/>
                    <a:ea typeface="Open Sans Light"/>
                    <a:cs typeface="Segoe UI" panose="020B0502040204020203" pitchFamily="34" charset="0"/>
                    <a:sym typeface="Open Sans Light"/>
                  </a:rPr>
                  <a:t>A New Zealand-based company designing and manufacturing ultra-low profile RFID antennas.</a:t>
                </a:r>
                <a:endParaRPr sz="1200" kern="0" dirty="0">
                  <a:solidFill>
                    <a:schemeClr val="bg1"/>
                  </a:solidFill>
                  <a:latin typeface="Segoe UI" panose="020B0502040204020203" pitchFamily="34" charset="0"/>
                  <a:ea typeface="Open Sans Light"/>
                  <a:cs typeface="Segoe UI" panose="020B0502040204020203" pitchFamily="34" charset="0"/>
                  <a:sym typeface="Open Sans Light"/>
                </a:endParaRPr>
              </a:p>
            </p:txBody>
          </p:sp>
        </p:grpSp>
        <p:pic>
          <p:nvPicPr>
            <p:cNvPr id="76" name="Picture 4" descr="Times-7 Research Limited">
              <a:extLst>
                <a:ext uri="{FF2B5EF4-FFF2-40B4-BE49-F238E27FC236}">
                  <a16:creationId xmlns:a16="http://schemas.microsoft.com/office/drawing/2014/main" id="{60B889F2-C071-8DC1-EB08-BCFCE0784A7A}"/>
                </a:ext>
              </a:extLst>
            </p:cNvPr>
            <p:cNvPicPr>
              <a:picLocks noChangeAspect="1" noChangeArrowheads="1"/>
            </p:cNvPicPr>
            <p:nvPr/>
          </p:nvPicPr>
          <p:blipFill>
            <a:blip r:embed="rId10">
              <a:lum bright="70000" contrast="-70000"/>
              <a:extLst>
                <a:ext uri="{28A0092B-C50C-407E-A947-70E740481C1C}">
                  <a14:useLocalDpi xmlns:a14="http://schemas.microsoft.com/office/drawing/2010/main" val="0"/>
                </a:ext>
              </a:extLst>
            </a:blip>
            <a:srcRect/>
            <a:stretch>
              <a:fillRect/>
            </a:stretch>
          </p:blipFill>
          <p:spPr bwMode="auto">
            <a:xfrm>
              <a:off x="6650593" y="1496339"/>
              <a:ext cx="1369618" cy="38926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832089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8" name="Group 157">
            <a:extLst>
              <a:ext uri="{FF2B5EF4-FFF2-40B4-BE49-F238E27FC236}">
                <a16:creationId xmlns:a16="http://schemas.microsoft.com/office/drawing/2014/main" id="{9B8D1851-8E99-1A8A-9715-F90F35A31055}"/>
              </a:ext>
            </a:extLst>
          </p:cNvPr>
          <p:cNvGrpSpPr/>
          <p:nvPr/>
        </p:nvGrpSpPr>
        <p:grpSpPr>
          <a:xfrm>
            <a:off x="483082" y="1083259"/>
            <a:ext cx="5079847" cy="1173734"/>
            <a:chOff x="483082" y="1083259"/>
            <a:chExt cx="5079847" cy="1173734"/>
          </a:xfrm>
        </p:grpSpPr>
        <p:grpSp>
          <p:nvGrpSpPr>
            <p:cNvPr id="97" name="Group 96">
              <a:extLst>
                <a:ext uri="{FF2B5EF4-FFF2-40B4-BE49-F238E27FC236}">
                  <a16:creationId xmlns:a16="http://schemas.microsoft.com/office/drawing/2014/main" id="{4F243FE0-D94D-617D-34AB-5FD5E4B63910}"/>
                </a:ext>
              </a:extLst>
            </p:cNvPr>
            <p:cNvGrpSpPr/>
            <p:nvPr/>
          </p:nvGrpSpPr>
          <p:grpSpPr>
            <a:xfrm>
              <a:off x="483082" y="1083259"/>
              <a:ext cx="3644246" cy="1173734"/>
              <a:chOff x="483082" y="1083259"/>
              <a:chExt cx="3644246" cy="1173734"/>
            </a:xfrm>
          </p:grpSpPr>
          <p:sp>
            <p:nvSpPr>
              <p:cNvPr id="98" name="Google Shape;1518;p97">
                <a:extLst>
                  <a:ext uri="{FF2B5EF4-FFF2-40B4-BE49-F238E27FC236}">
                    <a16:creationId xmlns:a16="http://schemas.microsoft.com/office/drawing/2014/main" id="{ECA52E7F-F185-E650-D436-BDB9A9980D1A}"/>
                  </a:ext>
                </a:extLst>
              </p:cNvPr>
              <p:cNvSpPr/>
              <p:nvPr/>
            </p:nvSpPr>
            <p:spPr>
              <a:xfrm>
                <a:off x="486137" y="1083259"/>
                <a:ext cx="3641191" cy="557200"/>
              </a:xfrm>
              <a:prstGeom prst="roundRect">
                <a:avLst>
                  <a:gd name="adj" fmla="val 0"/>
                </a:avLst>
              </a:prstGeom>
              <a:noFill/>
              <a:ln>
                <a:noFill/>
              </a:ln>
            </p:spPr>
            <p:txBody>
              <a:bodyPr spcFirstLastPara="1" wrap="square" lIns="121900" tIns="121900" rIns="121900" bIns="121900" anchor="ctr" anchorCtr="0">
                <a:noAutofit/>
              </a:bodyPr>
              <a:lstStyle/>
              <a:p>
                <a:pPr algn="r" defTabSz="1219170">
                  <a:buClr>
                    <a:srgbClr val="000000"/>
                  </a:buClr>
                </a:pPr>
                <a:r>
                  <a:rPr lang="en-US" sz="1867" kern="0" dirty="0">
                    <a:solidFill>
                      <a:srgbClr val="792FF6"/>
                    </a:solidFill>
                    <a:latin typeface="Lato Black" panose="020F0A02020204030203" pitchFamily="34" charset="0"/>
                    <a:ea typeface="DM Serif Display"/>
                    <a:cs typeface="DM Serif Display"/>
                    <a:sym typeface="DM Serif Display"/>
                  </a:rPr>
                  <a:t>Decathlon</a:t>
                </a:r>
                <a:endParaRPr sz="1867" kern="0" dirty="0">
                  <a:solidFill>
                    <a:srgbClr val="792FF6"/>
                  </a:solidFill>
                  <a:latin typeface="Lato Black" panose="020F0A02020204030203" pitchFamily="34" charset="0"/>
                  <a:ea typeface="DM Serif Display"/>
                  <a:cs typeface="DM Serif Display"/>
                  <a:sym typeface="DM Serif Display"/>
                </a:endParaRPr>
              </a:p>
            </p:txBody>
          </p:sp>
          <p:sp>
            <p:nvSpPr>
              <p:cNvPr id="99" name="Google Shape;1519;p97">
                <a:extLst>
                  <a:ext uri="{FF2B5EF4-FFF2-40B4-BE49-F238E27FC236}">
                    <a16:creationId xmlns:a16="http://schemas.microsoft.com/office/drawing/2014/main" id="{A29E81DC-6E5F-3389-2835-8B514DADE036}"/>
                  </a:ext>
                </a:extLst>
              </p:cNvPr>
              <p:cNvSpPr txBox="1"/>
              <p:nvPr/>
            </p:nvSpPr>
            <p:spPr>
              <a:xfrm>
                <a:off x="483082" y="1619793"/>
                <a:ext cx="3644118" cy="637200"/>
              </a:xfrm>
              <a:prstGeom prst="rect">
                <a:avLst/>
              </a:prstGeom>
              <a:noFill/>
              <a:ln>
                <a:noFill/>
              </a:ln>
            </p:spPr>
            <p:txBody>
              <a:bodyPr spcFirstLastPara="1" wrap="square" lIns="121900" tIns="0" rIns="121900" bIns="121900" anchor="t" anchorCtr="0">
                <a:noAutofit/>
              </a:bodyPr>
              <a:lstStyle/>
              <a:p>
                <a:pPr algn="r" defTabSz="1219170">
                  <a:buClr>
                    <a:srgbClr val="000000"/>
                  </a:buClr>
                </a:pPr>
                <a:r>
                  <a:rPr lang="en-US" sz="1200" kern="0" dirty="0">
                    <a:solidFill>
                      <a:schemeClr val="bg1"/>
                    </a:solidFill>
                    <a:latin typeface="Segoe UI" panose="020B0502040204020203" pitchFamily="34" charset="0"/>
                    <a:ea typeface="Open Sans Light"/>
                    <a:cs typeface="Segoe UI" panose="020B0502040204020203" pitchFamily="34" charset="0"/>
                    <a:sym typeface="Open Sans Light"/>
                  </a:rPr>
                  <a:t>A leading global sporting goods retailer offering a wide range of sports equipment and apparel.</a:t>
                </a:r>
                <a:endParaRPr sz="1200" kern="0" dirty="0">
                  <a:solidFill>
                    <a:srgbClr val="434343"/>
                  </a:solidFill>
                  <a:latin typeface="Segoe UI" panose="020B0502040204020203" pitchFamily="34" charset="0"/>
                  <a:ea typeface="Open Sans Light"/>
                  <a:cs typeface="Segoe UI" panose="020B0502040204020203" pitchFamily="34" charset="0"/>
                  <a:sym typeface="Open Sans Light"/>
                </a:endParaRPr>
              </a:p>
            </p:txBody>
          </p:sp>
        </p:grpSp>
        <p:pic>
          <p:nvPicPr>
            <p:cNvPr id="136" name="Graphic 135">
              <a:extLst>
                <a:ext uri="{FF2B5EF4-FFF2-40B4-BE49-F238E27FC236}">
                  <a16:creationId xmlns:a16="http://schemas.microsoft.com/office/drawing/2014/main" id="{B39B2F83-BE8E-08BA-7DE5-6CC429E0D8C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63357" y="1607400"/>
              <a:ext cx="1399572" cy="278199"/>
            </a:xfrm>
            <a:prstGeom prst="rect">
              <a:avLst/>
            </a:prstGeom>
          </p:spPr>
        </p:pic>
      </p:grpSp>
      <p:grpSp>
        <p:nvGrpSpPr>
          <p:cNvPr id="159" name="Group 158">
            <a:extLst>
              <a:ext uri="{FF2B5EF4-FFF2-40B4-BE49-F238E27FC236}">
                <a16:creationId xmlns:a16="http://schemas.microsoft.com/office/drawing/2014/main" id="{22C1537D-4C17-B1A7-F8D7-5100945237D3}"/>
              </a:ext>
            </a:extLst>
          </p:cNvPr>
          <p:cNvGrpSpPr/>
          <p:nvPr/>
        </p:nvGrpSpPr>
        <p:grpSpPr>
          <a:xfrm>
            <a:off x="631381" y="2527159"/>
            <a:ext cx="4923499" cy="1194408"/>
            <a:chOff x="631381" y="2527159"/>
            <a:chExt cx="4923499" cy="1194408"/>
          </a:xfrm>
        </p:grpSpPr>
        <p:grpSp>
          <p:nvGrpSpPr>
            <p:cNvPr id="102" name="Group 101">
              <a:extLst>
                <a:ext uri="{FF2B5EF4-FFF2-40B4-BE49-F238E27FC236}">
                  <a16:creationId xmlns:a16="http://schemas.microsoft.com/office/drawing/2014/main" id="{7A139293-C34B-1286-352E-CF0F61CBF9F9}"/>
                </a:ext>
              </a:extLst>
            </p:cNvPr>
            <p:cNvGrpSpPr/>
            <p:nvPr/>
          </p:nvGrpSpPr>
          <p:grpSpPr>
            <a:xfrm>
              <a:off x="631381" y="2527159"/>
              <a:ext cx="3495947" cy="1194408"/>
              <a:chOff x="631381" y="2527159"/>
              <a:chExt cx="3495947" cy="1194408"/>
            </a:xfrm>
          </p:grpSpPr>
          <p:sp>
            <p:nvSpPr>
              <p:cNvPr id="103" name="Google Shape;1522;p97">
                <a:extLst>
                  <a:ext uri="{FF2B5EF4-FFF2-40B4-BE49-F238E27FC236}">
                    <a16:creationId xmlns:a16="http://schemas.microsoft.com/office/drawing/2014/main" id="{674F27E4-C184-1AAA-0A4C-F0357E16F65C}"/>
                  </a:ext>
                </a:extLst>
              </p:cNvPr>
              <p:cNvSpPr/>
              <p:nvPr/>
            </p:nvSpPr>
            <p:spPr>
              <a:xfrm>
                <a:off x="1400537" y="2527159"/>
                <a:ext cx="2726791" cy="557200"/>
              </a:xfrm>
              <a:prstGeom prst="roundRect">
                <a:avLst>
                  <a:gd name="adj" fmla="val 0"/>
                </a:avLst>
              </a:prstGeom>
              <a:noFill/>
              <a:ln>
                <a:noFill/>
              </a:ln>
            </p:spPr>
            <p:txBody>
              <a:bodyPr spcFirstLastPara="1" wrap="square" lIns="121900" tIns="121900" rIns="121900" bIns="121900" anchor="ctr" anchorCtr="0">
                <a:noAutofit/>
              </a:bodyPr>
              <a:lstStyle/>
              <a:p>
                <a:pPr algn="r" defTabSz="1219170">
                  <a:buClr>
                    <a:srgbClr val="000000"/>
                  </a:buClr>
                </a:pPr>
                <a:r>
                  <a:rPr lang="en-US" sz="1867" kern="0" dirty="0">
                    <a:solidFill>
                      <a:srgbClr val="792FF6"/>
                    </a:solidFill>
                    <a:latin typeface="Lato Black" panose="020F0A02020204030203" pitchFamily="34" charset="0"/>
                    <a:ea typeface="DM Serif Display"/>
                    <a:cs typeface="DM Serif Display"/>
                    <a:sym typeface="DM Serif Display"/>
                  </a:rPr>
                  <a:t>Michelin</a:t>
                </a:r>
                <a:endParaRPr sz="1867" kern="0" dirty="0">
                  <a:solidFill>
                    <a:srgbClr val="792FF6"/>
                  </a:solidFill>
                  <a:latin typeface="Lato Black" panose="020F0A02020204030203" pitchFamily="34" charset="0"/>
                  <a:ea typeface="DM Serif Display"/>
                  <a:cs typeface="DM Serif Display"/>
                  <a:sym typeface="DM Serif Display"/>
                </a:endParaRPr>
              </a:p>
            </p:txBody>
          </p:sp>
          <p:sp>
            <p:nvSpPr>
              <p:cNvPr id="104" name="Google Shape;1523;p97">
                <a:extLst>
                  <a:ext uri="{FF2B5EF4-FFF2-40B4-BE49-F238E27FC236}">
                    <a16:creationId xmlns:a16="http://schemas.microsoft.com/office/drawing/2014/main" id="{7A4B0B56-00A5-4509-163F-24B9F689DEFE}"/>
                  </a:ext>
                </a:extLst>
              </p:cNvPr>
              <p:cNvSpPr txBox="1"/>
              <p:nvPr/>
            </p:nvSpPr>
            <p:spPr>
              <a:xfrm>
                <a:off x="631381" y="3084367"/>
                <a:ext cx="3495820" cy="637200"/>
              </a:xfrm>
              <a:prstGeom prst="rect">
                <a:avLst/>
              </a:prstGeom>
              <a:noFill/>
              <a:ln>
                <a:noFill/>
              </a:ln>
            </p:spPr>
            <p:txBody>
              <a:bodyPr spcFirstLastPara="1" wrap="square" lIns="121900" tIns="0" rIns="121900" bIns="121900" anchor="t" anchorCtr="0">
                <a:noAutofit/>
              </a:bodyPr>
              <a:lstStyle/>
              <a:p>
                <a:pPr algn="r" defTabSz="1219170">
                  <a:buClr>
                    <a:srgbClr val="000000"/>
                  </a:buClr>
                </a:pPr>
                <a:r>
                  <a:rPr lang="en-US" sz="1200" kern="0" dirty="0">
                    <a:solidFill>
                      <a:schemeClr val="bg1"/>
                    </a:solidFill>
                    <a:latin typeface="Segoe UI" panose="020B0502040204020203" pitchFamily="34" charset="0"/>
                    <a:ea typeface="Open Sans Light"/>
                    <a:cs typeface="Segoe UI" panose="020B0502040204020203" pitchFamily="34" charset="0"/>
                    <a:sym typeface="Open Sans Light"/>
                  </a:rPr>
                  <a:t>A renowned French tire manufacturer known for producing high-quality tires for various vehicles.</a:t>
                </a:r>
                <a:endParaRPr sz="1200" kern="0" dirty="0">
                  <a:solidFill>
                    <a:schemeClr val="bg1"/>
                  </a:solidFill>
                  <a:latin typeface="Segoe UI" panose="020B0502040204020203" pitchFamily="34" charset="0"/>
                  <a:ea typeface="Open Sans Light"/>
                  <a:cs typeface="Segoe UI" panose="020B0502040204020203" pitchFamily="34" charset="0"/>
                  <a:sym typeface="Open Sans Light"/>
                </a:endParaRPr>
              </a:p>
            </p:txBody>
          </p:sp>
        </p:grpSp>
        <p:grpSp>
          <p:nvGrpSpPr>
            <p:cNvPr id="139" name="Graphic 137">
              <a:extLst>
                <a:ext uri="{FF2B5EF4-FFF2-40B4-BE49-F238E27FC236}">
                  <a16:creationId xmlns:a16="http://schemas.microsoft.com/office/drawing/2014/main" id="{A8D3E620-056E-886C-5064-9E788B5E467B}"/>
                </a:ext>
              </a:extLst>
            </p:cNvPr>
            <p:cNvGrpSpPr/>
            <p:nvPr/>
          </p:nvGrpSpPr>
          <p:grpSpPr>
            <a:xfrm>
              <a:off x="4177908" y="2735687"/>
              <a:ext cx="1376972" cy="619022"/>
              <a:chOff x="4177908" y="2735687"/>
              <a:chExt cx="1376972" cy="619022"/>
            </a:xfrm>
          </p:grpSpPr>
          <p:sp>
            <p:nvSpPr>
              <p:cNvPr id="140" name="Freeform: Shape 139">
                <a:extLst>
                  <a:ext uri="{FF2B5EF4-FFF2-40B4-BE49-F238E27FC236}">
                    <a16:creationId xmlns:a16="http://schemas.microsoft.com/office/drawing/2014/main" id="{E2CAE9D3-ADC0-FD9B-966D-756124298143}"/>
                  </a:ext>
                </a:extLst>
              </p:cNvPr>
              <p:cNvSpPr/>
              <p:nvPr/>
            </p:nvSpPr>
            <p:spPr>
              <a:xfrm>
                <a:off x="4545639" y="3216812"/>
                <a:ext cx="173338" cy="137897"/>
              </a:xfrm>
              <a:custGeom>
                <a:avLst/>
                <a:gdLst>
                  <a:gd name="connsiteX0" fmla="*/ 123620 w 173338"/>
                  <a:gd name="connsiteY0" fmla="*/ 130620 h 137897"/>
                  <a:gd name="connsiteX1" fmla="*/ 75759 w 173338"/>
                  <a:gd name="connsiteY1" fmla="*/ 135992 h 137897"/>
                  <a:gd name="connsiteX2" fmla="*/ -1638 w 173338"/>
                  <a:gd name="connsiteY2" fmla="*/ 90565 h 137897"/>
                  <a:gd name="connsiteX3" fmla="*/ 88294 w 173338"/>
                  <a:gd name="connsiteY3" fmla="*/ 2256 h 137897"/>
                  <a:gd name="connsiteX4" fmla="*/ 171696 w 173338"/>
                  <a:gd name="connsiteY4" fmla="*/ 3001 h 137897"/>
                  <a:gd name="connsiteX5" fmla="*/ 152509 w 173338"/>
                  <a:gd name="connsiteY5" fmla="*/ 49391 h 137897"/>
                  <a:gd name="connsiteX6" fmla="*/ 127038 w 173338"/>
                  <a:gd name="connsiteY6" fmla="*/ 36381 h 137897"/>
                  <a:gd name="connsiteX7" fmla="*/ 92852 w 173338"/>
                  <a:gd name="connsiteY7" fmla="*/ 43771 h 137897"/>
                  <a:gd name="connsiteX8" fmla="*/ 84013 w 173338"/>
                  <a:gd name="connsiteY8" fmla="*/ 92583 h 137897"/>
                  <a:gd name="connsiteX9" fmla="*/ 138865 w 173338"/>
                  <a:gd name="connsiteY9" fmla="*/ 90596 h 13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3338" h="137897">
                    <a:moveTo>
                      <a:pt x="123620" y="130620"/>
                    </a:moveTo>
                    <a:cubicBezTo>
                      <a:pt x="120817" y="131117"/>
                      <a:pt x="98858" y="135371"/>
                      <a:pt x="75759" y="135992"/>
                    </a:cubicBezTo>
                    <a:cubicBezTo>
                      <a:pt x="34581" y="137141"/>
                      <a:pt x="-1299" y="120529"/>
                      <a:pt x="-1638" y="90565"/>
                    </a:cubicBezTo>
                    <a:cubicBezTo>
                      <a:pt x="-2192" y="38648"/>
                      <a:pt x="49857" y="10174"/>
                      <a:pt x="88294" y="2256"/>
                    </a:cubicBezTo>
                    <a:cubicBezTo>
                      <a:pt x="105510" y="-1284"/>
                      <a:pt x="138680" y="-5196"/>
                      <a:pt x="171696" y="3001"/>
                    </a:cubicBezTo>
                    <a:lnTo>
                      <a:pt x="152509" y="49391"/>
                    </a:lnTo>
                    <a:cubicBezTo>
                      <a:pt x="146996" y="36754"/>
                      <a:pt x="132829" y="36505"/>
                      <a:pt x="127038" y="36381"/>
                    </a:cubicBezTo>
                    <a:cubicBezTo>
                      <a:pt x="113025" y="36071"/>
                      <a:pt x="101414" y="39797"/>
                      <a:pt x="92852" y="43771"/>
                    </a:cubicBezTo>
                    <a:cubicBezTo>
                      <a:pt x="73449" y="52745"/>
                      <a:pt x="56540" y="81498"/>
                      <a:pt x="84013" y="92583"/>
                    </a:cubicBezTo>
                    <a:cubicBezTo>
                      <a:pt x="99227" y="98731"/>
                      <a:pt x="118661" y="93825"/>
                      <a:pt x="138865" y="90596"/>
                    </a:cubicBezTo>
                    <a:close/>
                  </a:path>
                </a:pathLst>
              </a:custGeom>
              <a:solidFill>
                <a:schemeClr val="bg1"/>
              </a:solidFill>
              <a:ln w="306"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2383D516-7C2A-0B98-D896-71E0C241B136}"/>
                  </a:ext>
                </a:extLst>
              </p:cNvPr>
              <p:cNvSpPr/>
              <p:nvPr/>
            </p:nvSpPr>
            <p:spPr>
              <a:xfrm>
                <a:off x="5305166" y="3219738"/>
                <a:ext cx="221595" cy="132028"/>
              </a:xfrm>
              <a:custGeom>
                <a:avLst/>
                <a:gdLst>
                  <a:gd name="connsiteX0" fmla="*/ 164388 w 221595"/>
                  <a:gd name="connsiteY0" fmla="*/ -1849 h 132028"/>
                  <a:gd name="connsiteX1" fmla="*/ 131310 w 221595"/>
                  <a:gd name="connsiteY1" fmla="*/ 88757 h 132028"/>
                  <a:gd name="connsiteX2" fmla="*/ 134667 w 221595"/>
                  <a:gd name="connsiteY2" fmla="*/ 22836 h 132028"/>
                  <a:gd name="connsiteX3" fmla="*/ 129247 w 221595"/>
                  <a:gd name="connsiteY3" fmla="*/ 3429 h 132028"/>
                  <a:gd name="connsiteX4" fmla="*/ 117728 w 221595"/>
                  <a:gd name="connsiteY4" fmla="*/ -1849 h 132028"/>
                  <a:gd name="connsiteX5" fmla="*/ 44027 w 221595"/>
                  <a:gd name="connsiteY5" fmla="*/ -1849 h 132028"/>
                  <a:gd name="connsiteX6" fmla="*/ -4142 w 221595"/>
                  <a:gd name="connsiteY6" fmla="*/ 130179 h 132028"/>
                  <a:gd name="connsiteX7" fmla="*/ 49355 w 221595"/>
                  <a:gd name="connsiteY7" fmla="*/ 130179 h 132028"/>
                  <a:gd name="connsiteX8" fmla="*/ 83542 w 221595"/>
                  <a:gd name="connsiteY8" fmla="*/ 36685 h 132028"/>
                  <a:gd name="connsiteX9" fmla="*/ 79507 w 221595"/>
                  <a:gd name="connsiteY9" fmla="*/ 130179 h 132028"/>
                  <a:gd name="connsiteX10" fmla="*/ 169223 w 221595"/>
                  <a:gd name="connsiteY10" fmla="*/ 130179 h 132028"/>
                  <a:gd name="connsiteX11" fmla="*/ 217454 w 221595"/>
                  <a:gd name="connsiteY11" fmla="*/ -1849 h 132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1595" h="132028">
                    <a:moveTo>
                      <a:pt x="164388" y="-1849"/>
                    </a:moveTo>
                    <a:lnTo>
                      <a:pt x="131310" y="88757"/>
                    </a:lnTo>
                    <a:cubicBezTo>
                      <a:pt x="131772" y="79628"/>
                      <a:pt x="133559" y="43609"/>
                      <a:pt x="134667" y="22836"/>
                    </a:cubicBezTo>
                    <a:cubicBezTo>
                      <a:pt x="135129" y="14297"/>
                      <a:pt x="133281" y="7745"/>
                      <a:pt x="129247" y="3429"/>
                    </a:cubicBezTo>
                    <a:cubicBezTo>
                      <a:pt x="124288" y="-1787"/>
                      <a:pt x="117790" y="-1849"/>
                      <a:pt x="117728" y="-1849"/>
                    </a:cubicBezTo>
                    <a:lnTo>
                      <a:pt x="44027" y="-1849"/>
                    </a:lnTo>
                    <a:lnTo>
                      <a:pt x="-4142" y="130179"/>
                    </a:lnTo>
                    <a:lnTo>
                      <a:pt x="49355" y="130179"/>
                    </a:lnTo>
                    <a:lnTo>
                      <a:pt x="83542" y="36685"/>
                    </a:lnTo>
                    <a:lnTo>
                      <a:pt x="79507" y="130179"/>
                    </a:lnTo>
                    <a:lnTo>
                      <a:pt x="169223" y="130179"/>
                    </a:lnTo>
                    <a:lnTo>
                      <a:pt x="217454" y="-1849"/>
                    </a:lnTo>
                    <a:close/>
                  </a:path>
                </a:pathLst>
              </a:custGeom>
              <a:solidFill>
                <a:schemeClr val="bg1"/>
              </a:solidFill>
              <a:ln w="306"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16387654-F016-BE66-5BC8-04737809FF05}"/>
                  </a:ext>
                </a:extLst>
              </p:cNvPr>
              <p:cNvSpPr/>
              <p:nvPr/>
            </p:nvSpPr>
            <p:spPr>
              <a:xfrm>
                <a:off x="5057915" y="3219738"/>
                <a:ext cx="139917" cy="132028"/>
              </a:xfrm>
              <a:custGeom>
                <a:avLst/>
                <a:gdLst>
                  <a:gd name="connsiteX0" fmla="*/ 120680 w 139917"/>
                  <a:gd name="connsiteY0" fmla="*/ 130179 h 132028"/>
                  <a:gd name="connsiteX1" fmla="*/ 136695 w 139917"/>
                  <a:gd name="connsiteY1" fmla="*/ 86335 h 132028"/>
                  <a:gd name="connsiteX2" fmla="*/ 74543 w 139917"/>
                  <a:gd name="connsiteY2" fmla="*/ 86335 h 132028"/>
                  <a:gd name="connsiteX3" fmla="*/ 106697 w 139917"/>
                  <a:gd name="connsiteY3" fmla="*/ -1849 h 132028"/>
                  <a:gd name="connsiteX4" fmla="*/ 45008 w 139917"/>
                  <a:gd name="connsiteY4" fmla="*/ -1849 h 132028"/>
                  <a:gd name="connsiteX5" fmla="*/ -3223 w 139917"/>
                  <a:gd name="connsiteY5" fmla="*/ 130179 h 132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917" h="132028">
                    <a:moveTo>
                      <a:pt x="120680" y="130179"/>
                    </a:moveTo>
                    <a:lnTo>
                      <a:pt x="136695" y="86335"/>
                    </a:lnTo>
                    <a:lnTo>
                      <a:pt x="74543" y="86335"/>
                    </a:lnTo>
                    <a:lnTo>
                      <a:pt x="106697" y="-1849"/>
                    </a:lnTo>
                    <a:lnTo>
                      <a:pt x="45008" y="-1849"/>
                    </a:lnTo>
                    <a:lnTo>
                      <a:pt x="-3223" y="130179"/>
                    </a:lnTo>
                    <a:close/>
                  </a:path>
                </a:pathLst>
              </a:custGeom>
              <a:solidFill>
                <a:schemeClr val="bg1"/>
              </a:solidFill>
              <a:ln w="306"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A24C4120-8EE3-2303-0E38-0D3D1A401858}"/>
                  </a:ext>
                </a:extLst>
              </p:cNvPr>
              <p:cNvSpPr/>
              <p:nvPr/>
            </p:nvSpPr>
            <p:spPr>
              <a:xfrm>
                <a:off x="4891295" y="3219738"/>
                <a:ext cx="180448" cy="132028"/>
              </a:xfrm>
              <a:custGeom>
                <a:avLst/>
                <a:gdLst>
                  <a:gd name="connsiteX0" fmla="*/ 92627 w 180448"/>
                  <a:gd name="connsiteY0" fmla="*/ 32741 h 132028"/>
                  <a:gd name="connsiteX1" fmla="*/ 164973 w 180448"/>
                  <a:gd name="connsiteY1" fmla="*/ 32741 h 132028"/>
                  <a:gd name="connsiteX2" fmla="*/ 177693 w 180448"/>
                  <a:gd name="connsiteY2" fmla="*/ -1849 h 132028"/>
                  <a:gd name="connsiteX3" fmla="*/ 45444 w 180448"/>
                  <a:gd name="connsiteY3" fmla="*/ -1849 h 132028"/>
                  <a:gd name="connsiteX4" fmla="*/ -2756 w 180448"/>
                  <a:gd name="connsiteY4" fmla="*/ 130179 h 132028"/>
                  <a:gd name="connsiteX5" fmla="*/ 131002 w 180448"/>
                  <a:gd name="connsiteY5" fmla="*/ 130179 h 132028"/>
                  <a:gd name="connsiteX6" fmla="*/ 143968 w 180448"/>
                  <a:gd name="connsiteY6" fmla="*/ 94564 h 132028"/>
                  <a:gd name="connsiteX7" fmla="*/ 70144 w 180448"/>
                  <a:gd name="connsiteY7" fmla="*/ 94564 h 132028"/>
                  <a:gd name="connsiteX8" fmla="*/ 75534 w 180448"/>
                  <a:gd name="connsiteY8" fmla="*/ 79908 h 132028"/>
                  <a:gd name="connsiteX9" fmla="*/ 144461 w 180448"/>
                  <a:gd name="connsiteY9" fmla="*/ 79908 h 132028"/>
                  <a:gd name="connsiteX10" fmla="*/ 156257 w 180448"/>
                  <a:gd name="connsiteY10" fmla="*/ 47397 h 132028"/>
                  <a:gd name="connsiteX11" fmla="*/ 87360 w 180448"/>
                  <a:gd name="connsiteY11" fmla="*/ 47397 h 132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448" h="132028">
                    <a:moveTo>
                      <a:pt x="92627" y="32741"/>
                    </a:moveTo>
                    <a:lnTo>
                      <a:pt x="164973" y="32741"/>
                    </a:lnTo>
                    <a:lnTo>
                      <a:pt x="177693" y="-1849"/>
                    </a:lnTo>
                    <a:lnTo>
                      <a:pt x="45444" y="-1849"/>
                    </a:lnTo>
                    <a:lnTo>
                      <a:pt x="-2756" y="130179"/>
                    </a:lnTo>
                    <a:lnTo>
                      <a:pt x="131002" y="130179"/>
                    </a:lnTo>
                    <a:lnTo>
                      <a:pt x="143968" y="94564"/>
                    </a:lnTo>
                    <a:lnTo>
                      <a:pt x="70144" y="94564"/>
                    </a:lnTo>
                    <a:lnTo>
                      <a:pt x="75534" y="79908"/>
                    </a:lnTo>
                    <a:lnTo>
                      <a:pt x="144461" y="79908"/>
                    </a:lnTo>
                    <a:lnTo>
                      <a:pt x="156257" y="47397"/>
                    </a:lnTo>
                    <a:lnTo>
                      <a:pt x="87360" y="47397"/>
                    </a:lnTo>
                    <a:close/>
                  </a:path>
                </a:pathLst>
              </a:custGeom>
              <a:solidFill>
                <a:schemeClr val="bg1"/>
              </a:solidFill>
              <a:ln w="306"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D56B0711-A730-7557-4248-27551EE1D6DD}"/>
                  </a:ext>
                </a:extLst>
              </p:cNvPr>
              <p:cNvSpPr/>
              <p:nvPr/>
            </p:nvSpPr>
            <p:spPr>
              <a:xfrm>
                <a:off x="4702808" y="3219738"/>
                <a:ext cx="200929" cy="132028"/>
              </a:xfrm>
              <a:custGeom>
                <a:avLst/>
                <a:gdLst>
                  <a:gd name="connsiteX0" fmla="*/ 90085 w 200929"/>
                  <a:gd name="connsiteY0" fmla="*/ 130179 h 132028"/>
                  <a:gd name="connsiteX1" fmla="*/ 150481 w 200929"/>
                  <a:gd name="connsiteY1" fmla="*/ 130179 h 132028"/>
                  <a:gd name="connsiteX2" fmla="*/ 198742 w 200929"/>
                  <a:gd name="connsiteY2" fmla="*/ -1849 h 132028"/>
                  <a:gd name="connsiteX3" fmla="*/ 138439 w 200929"/>
                  <a:gd name="connsiteY3" fmla="*/ -1849 h 132028"/>
                  <a:gd name="connsiteX4" fmla="*/ 120945 w 200929"/>
                  <a:gd name="connsiteY4" fmla="*/ 45721 h 132028"/>
                  <a:gd name="connsiteX5" fmla="*/ 89038 w 200929"/>
                  <a:gd name="connsiteY5" fmla="*/ 45721 h 132028"/>
                  <a:gd name="connsiteX6" fmla="*/ 106377 w 200929"/>
                  <a:gd name="connsiteY6" fmla="*/ -1849 h 132028"/>
                  <a:gd name="connsiteX7" fmla="*/ 45858 w 200929"/>
                  <a:gd name="connsiteY7" fmla="*/ -1849 h 132028"/>
                  <a:gd name="connsiteX8" fmla="*/ -2188 w 200929"/>
                  <a:gd name="connsiteY8" fmla="*/ 130179 h 132028"/>
                  <a:gd name="connsiteX9" fmla="*/ 58085 w 200929"/>
                  <a:gd name="connsiteY9" fmla="*/ 130179 h 132028"/>
                  <a:gd name="connsiteX10" fmla="*/ 74532 w 200929"/>
                  <a:gd name="connsiteY10" fmla="*/ 85466 h 132028"/>
                  <a:gd name="connsiteX11" fmla="*/ 106531 w 200929"/>
                  <a:gd name="connsiteY11" fmla="*/ 85466 h 132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0929" h="132028">
                    <a:moveTo>
                      <a:pt x="90085" y="130179"/>
                    </a:moveTo>
                    <a:lnTo>
                      <a:pt x="150481" y="130179"/>
                    </a:lnTo>
                    <a:lnTo>
                      <a:pt x="198742" y="-1849"/>
                    </a:lnTo>
                    <a:lnTo>
                      <a:pt x="138439" y="-1849"/>
                    </a:lnTo>
                    <a:lnTo>
                      <a:pt x="120945" y="45721"/>
                    </a:lnTo>
                    <a:lnTo>
                      <a:pt x="89038" y="45721"/>
                    </a:lnTo>
                    <a:lnTo>
                      <a:pt x="106377" y="-1849"/>
                    </a:lnTo>
                    <a:lnTo>
                      <a:pt x="45858" y="-1849"/>
                    </a:lnTo>
                    <a:lnTo>
                      <a:pt x="-2188" y="130179"/>
                    </a:lnTo>
                    <a:lnTo>
                      <a:pt x="58085" y="130179"/>
                    </a:lnTo>
                    <a:lnTo>
                      <a:pt x="74532" y="85466"/>
                    </a:lnTo>
                    <a:lnTo>
                      <a:pt x="106531" y="85466"/>
                    </a:lnTo>
                    <a:close/>
                  </a:path>
                </a:pathLst>
              </a:custGeom>
              <a:solidFill>
                <a:schemeClr val="bg1"/>
              </a:solidFill>
              <a:ln w="306"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FD83A3D8-E446-CD61-38A2-1B76A716C9D2}"/>
                  </a:ext>
                </a:extLst>
              </p:cNvPr>
              <p:cNvSpPr/>
              <p:nvPr/>
            </p:nvSpPr>
            <p:spPr>
              <a:xfrm>
                <a:off x="4436093" y="3219738"/>
                <a:ext cx="111644" cy="132028"/>
              </a:xfrm>
              <a:custGeom>
                <a:avLst/>
                <a:gdLst>
                  <a:gd name="connsiteX0" fmla="*/ -1195 w 111644"/>
                  <a:gd name="connsiteY0" fmla="*/ 130179 h 132028"/>
                  <a:gd name="connsiteX1" fmla="*/ 62281 w 111644"/>
                  <a:gd name="connsiteY1" fmla="*/ 130179 h 132028"/>
                  <a:gd name="connsiteX2" fmla="*/ 110450 w 111644"/>
                  <a:gd name="connsiteY2" fmla="*/ -1849 h 132028"/>
                  <a:gd name="connsiteX3" fmla="*/ 47067 w 111644"/>
                  <a:gd name="connsiteY3" fmla="*/ -1849 h 132028"/>
                </a:gdLst>
                <a:ahLst/>
                <a:cxnLst>
                  <a:cxn ang="0">
                    <a:pos x="connsiteX0" y="connsiteY0"/>
                  </a:cxn>
                  <a:cxn ang="0">
                    <a:pos x="connsiteX1" y="connsiteY1"/>
                  </a:cxn>
                  <a:cxn ang="0">
                    <a:pos x="connsiteX2" y="connsiteY2"/>
                  </a:cxn>
                  <a:cxn ang="0">
                    <a:pos x="connsiteX3" y="connsiteY3"/>
                  </a:cxn>
                </a:cxnLst>
                <a:rect l="l" t="t" r="r" b="b"/>
                <a:pathLst>
                  <a:path w="111644" h="132028">
                    <a:moveTo>
                      <a:pt x="-1195" y="130179"/>
                    </a:moveTo>
                    <a:lnTo>
                      <a:pt x="62281" y="130179"/>
                    </a:lnTo>
                    <a:lnTo>
                      <a:pt x="110450" y="-1849"/>
                    </a:lnTo>
                    <a:lnTo>
                      <a:pt x="47067" y="-1849"/>
                    </a:lnTo>
                    <a:close/>
                  </a:path>
                </a:pathLst>
              </a:custGeom>
              <a:solidFill>
                <a:schemeClr val="bg1"/>
              </a:solidFill>
              <a:ln w="306"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A806E2BB-177A-B1F0-8A19-CDE6539B8C1A}"/>
                  </a:ext>
                </a:extLst>
              </p:cNvPr>
              <p:cNvSpPr/>
              <p:nvPr/>
            </p:nvSpPr>
            <p:spPr>
              <a:xfrm>
                <a:off x="4177908" y="3219738"/>
                <a:ext cx="270657" cy="132028"/>
              </a:xfrm>
              <a:custGeom>
                <a:avLst/>
                <a:gdLst>
                  <a:gd name="connsiteX0" fmla="*/ 221833 w 270657"/>
                  <a:gd name="connsiteY0" fmla="*/ 130179 h 132028"/>
                  <a:gd name="connsiteX1" fmla="*/ 270033 w 270657"/>
                  <a:gd name="connsiteY1" fmla="*/ -1849 h 132028"/>
                  <a:gd name="connsiteX2" fmla="*/ 180440 w 270657"/>
                  <a:gd name="connsiteY2" fmla="*/ -1849 h 132028"/>
                  <a:gd name="connsiteX3" fmla="*/ 134119 w 270657"/>
                  <a:gd name="connsiteY3" fmla="*/ 69071 h 132028"/>
                  <a:gd name="connsiteX4" fmla="*/ 137815 w 270657"/>
                  <a:gd name="connsiteY4" fmla="*/ 23022 h 132028"/>
                  <a:gd name="connsiteX5" fmla="*/ 121091 w 270657"/>
                  <a:gd name="connsiteY5" fmla="*/ -1849 h 132028"/>
                  <a:gd name="connsiteX6" fmla="*/ 47606 w 270657"/>
                  <a:gd name="connsiteY6" fmla="*/ -1849 h 132028"/>
                  <a:gd name="connsiteX7" fmla="*/ -625 w 270657"/>
                  <a:gd name="connsiteY7" fmla="*/ 130179 h 132028"/>
                  <a:gd name="connsiteX8" fmla="*/ 56876 w 270657"/>
                  <a:gd name="connsiteY8" fmla="*/ 130179 h 132028"/>
                  <a:gd name="connsiteX9" fmla="*/ 91802 w 270657"/>
                  <a:gd name="connsiteY9" fmla="*/ 34698 h 132028"/>
                  <a:gd name="connsiteX10" fmla="*/ 84441 w 270657"/>
                  <a:gd name="connsiteY10" fmla="*/ 130179 h 132028"/>
                  <a:gd name="connsiteX11" fmla="*/ 135536 w 270657"/>
                  <a:gd name="connsiteY11" fmla="*/ 130179 h 132028"/>
                  <a:gd name="connsiteX12" fmla="*/ 198180 w 270657"/>
                  <a:gd name="connsiteY12" fmla="*/ 36343 h 132028"/>
                  <a:gd name="connsiteX13" fmla="*/ 163963 w 270657"/>
                  <a:gd name="connsiteY13" fmla="*/ 130179 h 132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0657" h="132028">
                    <a:moveTo>
                      <a:pt x="221833" y="130179"/>
                    </a:moveTo>
                    <a:lnTo>
                      <a:pt x="270033" y="-1849"/>
                    </a:lnTo>
                    <a:lnTo>
                      <a:pt x="180440" y="-1849"/>
                    </a:lnTo>
                    <a:lnTo>
                      <a:pt x="134119" y="69071"/>
                    </a:lnTo>
                    <a:cubicBezTo>
                      <a:pt x="134119" y="69071"/>
                      <a:pt x="137076" y="31965"/>
                      <a:pt x="137815" y="23022"/>
                    </a:cubicBezTo>
                    <a:cubicBezTo>
                      <a:pt x="138369" y="16222"/>
                      <a:pt x="137538" y="-1849"/>
                      <a:pt x="121091" y="-1849"/>
                    </a:cubicBezTo>
                    <a:lnTo>
                      <a:pt x="47606" y="-1849"/>
                    </a:lnTo>
                    <a:lnTo>
                      <a:pt x="-625" y="130179"/>
                    </a:lnTo>
                    <a:lnTo>
                      <a:pt x="56876" y="130179"/>
                    </a:lnTo>
                    <a:lnTo>
                      <a:pt x="91802" y="34698"/>
                    </a:lnTo>
                    <a:lnTo>
                      <a:pt x="84441" y="130179"/>
                    </a:lnTo>
                    <a:lnTo>
                      <a:pt x="135536" y="130179"/>
                    </a:lnTo>
                    <a:lnTo>
                      <a:pt x="198180" y="36343"/>
                    </a:lnTo>
                    <a:lnTo>
                      <a:pt x="163963" y="130179"/>
                    </a:lnTo>
                    <a:close/>
                  </a:path>
                </a:pathLst>
              </a:custGeom>
              <a:solidFill>
                <a:schemeClr val="bg1"/>
              </a:solidFill>
              <a:ln w="306"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65EB3C1F-E1C9-27F3-ED89-6ADD20C1710C}"/>
                  </a:ext>
                </a:extLst>
              </p:cNvPr>
              <p:cNvSpPr/>
              <p:nvPr/>
            </p:nvSpPr>
            <p:spPr>
              <a:xfrm>
                <a:off x="5205872" y="3219738"/>
                <a:ext cx="111675" cy="132028"/>
              </a:xfrm>
              <a:custGeom>
                <a:avLst/>
                <a:gdLst>
                  <a:gd name="connsiteX0" fmla="*/ -3650 w 111675"/>
                  <a:gd name="connsiteY0" fmla="*/ 130179 h 132028"/>
                  <a:gd name="connsiteX1" fmla="*/ 59826 w 111675"/>
                  <a:gd name="connsiteY1" fmla="*/ 130179 h 132028"/>
                  <a:gd name="connsiteX2" fmla="*/ 108026 w 111675"/>
                  <a:gd name="connsiteY2" fmla="*/ -1849 h 132028"/>
                  <a:gd name="connsiteX3" fmla="*/ 44612 w 111675"/>
                  <a:gd name="connsiteY3" fmla="*/ -1849 h 132028"/>
                </a:gdLst>
                <a:ahLst/>
                <a:cxnLst>
                  <a:cxn ang="0">
                    <a:pos x="connsiteX0" y="connsiteY0"/>
                  </a:cxn>
                  <a:cxn ang="0">
                    <a:pos x="connsiteX1" y="connsiteY1"/>
                  </a:cxn>
                  <a:cxn ang="0">
                    <a:pos x="connsiteX2" y="connsiteY2"/>
                  </a:cxn>
                  <a:cxn ang="0">
                    <a:pos x="connsiteX3" y="connsiteY3"/>
                  </a:cxn>
                </a:cxnLst>
                <a:rect l="l" t="t" r="r" b="b"/>
                <a:pathLst>
                  <a:path w="111675" h="132028">
                    <a:moveTo>
                      <a:pt x="-3650" y="130179"/>
                    </a:moveTo>
                    <a:lnTo>
                      <a:pt x="59826" y="130179"/>
                    </a:lnTo>
                    <a:lnTo>
                      <a:pt x="108026" y="-1849"/>
                    </a:lnTo>
                    <a:lnTo>
                      <a:pt x="44612" y="-1849"/>
                    </a:lnTo>
                    <a:close/>
                  </a:path>
                </a:pathLst>
              </a:custGeom>
              <a:solidFill>
                <a:schemeClr val="bg1"/>
              </a:solidFill>
              <a:ln w="306"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57FE815D-1D36-B061-7D94-939771A49FBA}"/>
                  </a:ext>
                </a:extLst>
              </p:cNvPr>
              <p:cNvSpPr/>
              <p:nvPr/>
            </p:nvSpPr>
            <p:spPr>
              <a:xfrm>
                <a:off x="4300795" y="2735687"/>
                <a:ext cx="971624" cy="430115"/>
              </a:xfrm>
              <a:custGeom>
                <a:avLst/>
                <a:gdLst>
                  <a:gd name="connsiteX0" fmla="*/ 968451 w 971624"/>
                  <a:gd name="connsiteY0" fmla="*/ 112142 h 430115"/>
                  <a:gd name="connsiteX1" fmla="*/ 968359 w 971624"/>
                  <a:gd name="connsiteY1" fmla="*/ 111863 h 430115"/>
                  <a:gd name="connsiteX2" fmla="*/ 946769 w 971624"/>
                  <a:gd name="connsiteY2" fmla="*/ 91835 h 430115"/>
                  <a:gd name="connsiteX3" fmla="*/ 923454 w 971624"/>
                  <a:gd name="connsiteY3" fmla="*/ 77396 h 430115"/>
                  <a:gd name="connsiteX4" fmla="*/ 917972 w 971624"/>
                  <a:gd name="connsiteY4" fmla="*/ 77955 h 430115"/>
                  <a:gd name="connsiteX5" fmla="*/ 895243 w 971624"/>
                  <a:gd name="connsiteY5" fmla="*/ 83420 h 430115"/>
                  <a:gd name="connsiteX6" fmla="*/ 866477 w 971624"/>
                  <a:gd name="connsiteY6" fmla="*/ 90345 h 430115"/>
                  <a:gd name="connsiteX7" fmla="*/ 865461 w 971624"/>
                  <a:gd name="connsiteY7" fmla="*/ 68951 h 430115"/>
                  <a:gd name="connsiteX8" fmla="*/ 845072 w 971624"/>
                  <a:gd name="connsiteY8" fmla="*/ 55568 h 430115"/>
                  <a:gd name="connsiteX9" fmla="*/ 836572 w 971624"/>
                  <a:gd name="connsiteY9" fmla="*/ 57493 h 430115"/>
                  <a:gd name="connsiteX10" fmla="*/ 836325 w 971624"/>
                  <a:gd name="connsiteY10" fmla="*/ 57617 h 430115"/>
                  <a:gd name="connsiteX11" fmla="*/ 781935 w 971624"/>
                  <a:gd name="connsiteY11" fmla="*/ 92704 h 430115"/>
                  <a:gd name="connsiteX12" fmla="*/ 780056 w 971624"/>
                  <a:gd name="connsiteY12" fmla="*/ 94133 h 430115"/>
                  <a:gd name="connsiteX13" fmla="*/ 743930 w 971624"/>
                  <a:gd name="connsiteY13" fmla="*/ 132201 h 430115"/>
                  <a:gd name="connsiteX14" fmla="*/ 738909 w 971624"/>
                  <a:gd name="connsiteY14" fmla="*/ 141392 h 430115"/>
                  <a:gd name="connsiteX15" fmla="*/ 734936 w 971624"/>
                  <a:gd name="connsiteY15" fmla="*/ 139498 h 430115"/>
                  <a:gd name="connsiteX16" fmla="*/ 703060 w 971624"/>
                  <a:gd name="connsiteY16" fmla="*/ 132543 h 430115"/>
                  <a:gd name="connsiteX17" fmla="*/ 665824 w 971624"/>
                  <a:gd name="connsiteY17" fmla="*/ 142572 h 430115"/>
                  <a:gd name="connsiteX18" fmla="*/ 645405 w 971624"/>
                  <a:gd name="connsiteY18" fmla="*/ 156731 h 430115"/>
                  <a:gd name="connsiteX19" fmla="*/ 633394 w 971624"/>
                  <a:gd name="connsiteY19" fmla="*/ 168748 h 430115"/>
                  <a:gd name="connsiteX20" fmla="*/ 615346 w 971624"/>
                  <a:gd name="connsiteY20" fmla="*/ 174834 h 430115"/>
                  <a:gd name="connsiteX21" fmla="*/ 597852 w 971624"/>
                  <a:gd name="connsiteY21" fmla="*/ 187130 h 430115"/>
                  <a:gd name="connsiteX22" fmla="*/ 597483 w 971624"/>
                  <a:gd name="connsiteY22" fmla="*/ 187409 h 430115"/>
                  <a:gd name="connsiteX23" fmla="*/ 594341 w 971624"/>
                  <a:gd name="connsiteY23" fmla="*/ 189894 h 430115"/>
                  <a:gd name="connsiteX24" fmla="*/ 578603 w 971624"/>
                  <a:gd name="connsiteY24" fmla="*/ 206537 h 430115"/>
                  <a:gd name="connsiteX25" fmla="*/ 577864 w 971624"/>
                  <a:gd name="connsiteY25" fmla="*/ 206692 h 430115"/>
                  <a:gd name="connsiteX26" fmla="*/ 558646 w 971624"/>
                  <a:gd name="connsiteY26" fmla="*/ 213647 h 430115"/>
                  <a:gd name="connsiteX27" fmla="*/ 551100 w 971624"/>
                  <a:gd name="connsiteY27" fmla="*/ 217777 h 430115"/>
                  <a:gd name="connsiteX28" fmla="*/ 524274 w 971624"/>
                  <a:gd name="connsiteY28" fmla="*/ 222528 h 430115"/>
                  <a:gd name="connsiteX29" fmla="*/ 523782 w 971624"/>
                  <a:gd name="connsiteY29" fmla="*/ 222435 h 430115"/>
                  <a:gd name="connsiteX30" fmla="*/ 502746 w 971624"/>
                  <a:gd name="connsiteY30" fmla="*/ 220479 h 430115"/>
                  <a:gd name="connsiteX31" fmla="*/ 489441 w 971624"/>
                  <a:gd name="connsiteY31" fmla="*/ 221441 h 430115"/>
                  <a:gd name="connsiteX32" fmla="*/ 469638 w 971624"/>
                  <a:gd name="connsiteY32" fmla="*/ 225540 h 430115"/>
                  <a:gd name="connsiteX33" fmla="*/ 445522 w 971624"/>
                  <a:gd name="connsiteY33" fmla="*/ 236873 h 430115"/>
                  <a:gd name="connsiteX34" fmla="*/ 383525 w 971624"/>
                  <a:gd name="connsiteY34" fmla="*/ 229018 h 430115"/>
                  <a:gd name="connsiteX35" fmla="*/ 402250 w 971624"/>
                  <a:gd name="connsiteY35" fmla="*/ 168810 h 430115"/>
                  <a:gd name="connsiteX36" fmla="*/ 365292 w 971624"/>
                  <a:gd name="connsiteY36" fmla="*/ 105591 h 430115"/>
                  <a:gd name="connsiteX37" fmla="*/ 271603 w 971624"/>
                  <a:gd name="connsiteY37" fmla="*/ 12500 h 430115"/>
                  <a:gd name="connsiteX38" fmla="*/ 236092 w 971624"/>
                  <a:gd name="connsiteY38" fmla="*/ -790 h 430115"/>
                  <a:gd name="connsiteX39" fmla="*/ 218260 w 971624"/>
                  <a:gd name="connsiteY39" fmla="*/ 1632 h 430115"/>
                  <a:gd name="connsiteX40" fmla="*/ 181271 w 971624"/>
                  <a:gd name="connsiteY40" fmla="*/ 37434 h 430115"/>
                  <a:gd name="connsiteX41" fmla="*/ 140832 w 971624"/>
                  <a:gd name="connsiteY41" fmla="*/ 153254 h 430115"/>
                  <a:gd name="connsiteX42" fmla="*/ 129283 w 971624"/>
                  <a:gd name="connsiteY42" fmla="*/ 225291 h 430115"/>
                  <a:gd name="connsiteX43" fmla="*/ 175234 w 971624"/>
                  <a:gd name="connsiteY43" fmla="*/ 279258 h 430115"/>
                  <a:gd name="connsiteX44" fmla="*/ 127158 w 971624"/>
                  <a:gd name="connsiteY44" fmla="*/ 311675 h 430115"/>
                  <a:gd name="connsiteX45" fmla="*/ 124756 w 971624"/>
                  <a:gd name="connsiteY45" fmla="*/ 313973 h 430115"/>
                  <a:gd name="connsiteX46" fmla="*/ 40799 w 971624"/>
                  <a:gd name="connsiteY46" fmla="*/ 352662 h 430115"/>
                  <a:gd name="connsiteX47" fmla="*/ -1919 w 971624"/>
                  <a:gd name="connsiteY47" fmla="*/ 428550 h 430115"/>
                  <a:gd name="connsiteX48" fmla="*/ -2134 w 971624"/>
                  <a:gd name="connsiteY48" fmla="*/ 429326 h 430115"/>
                  <a:gd name="connsiteX49" fmla="*/ 526523 w 971624"/>
                  <a:gd name="connsiteY49" fmla="*/ 429326 h 430115"/>
                  <a:gd name="connsiteX50" fmla="*/ 526584 w 971624"/>
                  <a:gd name="connsiteY50" fmla="*/ 429326 h 430115"/>
                  <a:gd name="connsiteX51" fmla="*/ 543924 w 971624"/>
                  <a:gd name="connsiteY51" fmla="*/ 424079 h 430115"/>
                  <a:gd name="connsiteX52" fmla="*/ 564682 w 971624"/>
                  <a:gd name="connsiteY52" fmla="*/ 411503 h 430115"/>
                  <a:gd name="connsiteX53" fmla="*/ 589321 w 971624"/>
                  <a:gd name="connsiteY53" fmla="*/ 405293 h 430115"/>
                  <a:gd name="connsiteX54" fmla="*/ 591508 w 971624"/>
                  <a:gd name="connsiteY54" fmla="*/ 404548 h 430115"/>
                  <a:gd name="connsiteX55" fmla="*/ 630961 w 971624"/>
                  <a:gd name="connsiteY55" fmla="*/ 373839 h 430115"/>
                  <a:gd name="connsiteX56" fmla="*/ 666810 w 971624"/>
                  <a:gd name="connsiteY56" fmla="*/ 349091 h 430115"/>
                  <a:gd name="connsiteX57" fmla="*/ 697947 w 971624"/>
                  <a:gd name="connsiteY57" fmla="*/ 336950 h 430115"/>
                  <a:gd name="connsiteX58" fmla="*/ 728376 w 971624"/>
                  <a:gd name="connsiteY58" fmla="*/ 312731 h 430115"/>
                  <a:gd name="connsiteX59" fmla="*/ 739217 w 971624"/>
                  <a:gd name="connsiteY59" fmla="*/ 295094 h 430115"/>
                  <a:gd name="connsiteX60" fmla="*/ 756588 w 971624"/>
                  <a:gd name="connsiteY60" fmla="*/ 284412 h 430115"/>
                  <a:gd name="connsiteX61" fmla="*/ 787109 w 971624"/>
                  <a:gd name="connsiteY61" fmla="*/ 233768 h 430115"/>
                  <a:gd name="connsiteX62" fmla="*/ 787417 w 971624"/>
                  <a:gd name="connsiteY62" fmla="*/ 231564 h 430115"/>
                  <a:gd name="connsiteX63" fmla="*/ 791175 w 971624"/>
                  <a:gd name="connsiteY63" fmla="*/ 231688 h 430115"/>
                  <a:gd name="connsiteX64" fmla="*/ 865984 w 971624"/>
                  <a:gd name="connsiteY64" fmla="*/ 207468 h 430115"/>
                  <a:gd name="connsiteX65" fmla="*/ 866261 w 971624"/>
                  <a:gd name="connsiteY65" fmla="*/ 207344 h 430115"/>
                  <a:gd name="connsiteX66" fmla="*/ 872452 w 971624"/>
                  <a:gd name="connsiteY66" fmla="*/ 204425 h 430115"/>
                  <a:gd name="connsiteX67" fmla="*/ 902573 w 971624"/>
                  <a:gd name="connsiteY67" fmla="*/ 187099 h 430115"/>
                  <a:gd name="connsiteX68" fmla="*/ 934696 w 971624"/>
                  <a:gd name="connsiteY68" fmla="*/ 157663 h 430115"/>
                  <a:gd name="connsiteX69" fmla="*/ 936852 w 971624"/>
                  <a:gd name="connsiteY69" fmla="*/ 153036 h 430115"/>
                  <a:gd name="connsiteX70" fmla="*/ 947046 w 971624"/>
                  <a:gd name="connsiteY70" fmla="*/ 146671 h 430115"/>
                  <a:gd name="connsiteX71" fmla="*/ 954068 w 971624"/>
                  <a:gd name="connsiteY71" fmla="*/ 138753 h 430115"/>
                  <a:gd name="connsiteX72" fmla="*/ 959951 w 971624"/>
                  <a:gd name="connsiteY72" fmla="*/ 135306 h 430115"/>
                  <a:gd name="connsiteX73" fmla="*/ 968451 w 971624"/>
                  <a:gd name="connsiteY73" fmla="*/ 112142 h 43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971624" h="430115">
                    <a:moveTo>
                      <a:pt x="968451" y="112142"/>
                    </a:moveTo>
                    <a:lnTo>
                      <a:pt x="968359" y="111863"/>
                    </a:lnTo>
                    <a:cubicBezTo>
                      <a:pt x="965710" y="104162"/>
                      <a:pt x="958565" y="94568"/>
                      <a:pt x="946769" y="91835"/>
                    </a:cubicBezTo>
                    <a:cubicBezTo>
                      <a:pt x="942457" y="82892"/>
                      <a:pt x="933649" y="77396"/>
                      <a:pt x="923454" y="77396"/>
                    </a:cubicBezTo>
                    <a:cubicBezTo>
                      <a:pt x="921052" y="77396"/>
                      <a:pt x="919143" y="77707"/>
                      <a:pt x="917972" y="77955"/>
                    </a:cubicBezTo>
                    <a:cubicBezTo>
                      <a:pt x="917325" y="78080"/>
                      <a:pt x="914800" y="78701"/>
                      <a:pt x="895243" y="83420"/>
                    </a:cubicBezTo>
                    <a:lnTo>
                      <a:pt x="866477" y="90345"/>
                    </a:lnTo>
                    <a:cubicBezTo>
                      <a:pt x="869003" y="83048"/>
                      <a:pt x="868664" y="75471"/>
                      <a:pt x="865461" y="68951"/>
                    </a:cubicBezTo>
                    <a:cubicBezTo>
                      <a:pt x="861457" y="60815"/>
                      <a:pt x="853449" y="55568"/>
                      <a:pt x="845072" y="55568"/>
                    </a:cubicBezTo>
                    <a:cubicBezTo>
                      <a:pt x="842085" y="55568"/>
                      <a:pt x="839220" y="56220"/>
                      <a:pt x="836572" y="57493"/>
                    </a:cubicBezTo>
                    <a:lnTo>
                      <a:pt x="836325" y="57617"/>
                    </a:lnTo>
                    <a:cubicBezTo>
                      <a:pt x="835217" y="58176"/>
                      <a:pt x="833184" y="59170"/>
                      <a:pt x="781935" y="92704"/>
                    </a:cubicBezTo>
                    <a:cubicBezTo>
                      <a:pt x="781288" y="93139"/>
                      <a:pt x="780642" y="93605"/>
                      <a:pt x="780056" y="94133"/>
                    </a:cubicBezTo>
                    <a:cubicBezTo>
                      <a:pt x="755140" y="116024"/>
                      <a:pt x="746086" y="128848"/>
                      <a:pt x="743930" y="132201"/>
                    </a:cubicBezTo>
                    <a:cubicBezTo>
                      <a:pt x="742759" y="133940"/>
                      <a:pt x="740727" y="137231"/>
                      <a:pt x="738909" y="141392"/>
                    </a:cubicBezTo>
                    <a:cubicBezTo>
                      <a:pt x="737585" y="140709"/>
                      <a:pt x="736261" y="140088"/>
                      <a:pt x="734936" y="139498"/>
                    </a:cubicBezTo>
                    <a:cubicBezTo>
                      <a:pt x="724619" y="134903"/>
                      <a:pt x="713901" y="132543"/>
                      <a:pt x="703060" y="132543"/>
                    </a:cubicBezTo>
                    <a:cubicBezTo>
                      <a:pt x="683410" y="132543"/>
                      <a:pt x="669520" y="140243"/>
                      <a:pt x="665824" y="142572"/>
                    </a:cubicBezTo>
                    <a:cubicBezTo>
                      <a:pt x="663853" y="143690"/>
                      <a:pt x="656585" y="148068"/>
                      <a:pt x="645405" y="156731"/>
                    </a:cubicBezTo>
                    <a:cubicBezTo>
                      <a:pt x="641001" y="160147"/>
                      <a:pt x="636935" y="164183"/>
                      <a:pt x="633394" y="168748"/>
                    </a:cubicBezTo>
                    <a:cubicBezTo>
                      <a:pt x="625971" y="170456"/>
                      <a:pt x="619873" y="172505"/>
                      <a:pt x="615346" y="174834"/>
                    </a:cubicBezTo>
                    <a:cubicBezTo>
                      <a:pt x="609648" y="177784"/>
                      <a:pt x="603950" y="182317"/>
                      <a:pt x="597852" y="187130"/>
                    </a:cubicBezTo>
                    <a:lnTo>
                      <a:pt x="597483" y="187409"/>
                    </a:lnTo>
                    <a:cubicBezTo>
                      <a:pt x="596435" y="188217"/>
                      <a:pt x="595388" y="189055"/>
                      <a:pt x="594341" y="189894"/>
                    </a:cubicBezTo>
                    <a:cubicBezTo>
                      <a:pt x="591754" y="191912"/>
                      <a:pt x="585132" y="197532"/>
                      <a:pt x="578603" y="206537"/>
                    </a:cubicBezTo>
                    <a:lnTo>
                      <a:pt x="577864" y="206692"/>
                    </a:lnTo>
                    <a:cubicBezTo>
                      <a:pt x="576971" y="206878"/>
                      <a:pt x="568778" y="208710"/>
                      <a:pt x="558646" y="213647"/>
                    </a:cubicBezTo>
                    <a:cubicBezTo>
                      <a:pt x="556120" y="214889"/>
                      <a:pt x="553564" y="216256"/>
                      <a:pt x="551100" y="217777"/>
                    </a:cubicBezTo>
                    <a:cubicBezTo>
                      <a:pt x="545279" y="217963"/>
                      <a:pt x="536132" y="218988"/>
                      <a:pt x="524274" y="222528"/>
                    </a:cubicBezTo>
                    <a:lnTo>
                      <a:pt x="523782" y="222435"/>
                    </a:lnTo>
                    <a:cubicBezTo>
                      <a:pt x="522796" y="222248"/>
                      <a:pt x="513834" y="220479"/>
                      <a:pt x="502746" y="220479"/>
                    </a:cubicBezTo>
                    <a:cubicBezTo>
                      <a:pt x="498034" y="220479"/>
                      <a:pt x="493537" y="220820"/>
                      <a:pt x="489441" y="221441"/>
                    </a:cubicBezTo>
                    <a:cubicBezTo>
                      <a:pt x="486762" y="221814"/>
                      <a:pt x="477368" y="223273"/>
                      <a:pt x="469638" y="225540"/>
                    </a:cubicBezTo>
                    <a:cubicBezTo>
                      <a:pt x="465911" y="226627"/>
                      <a:pt x="456302" y="229887"/>
                      <a:pt x="445522" y="236873"/>
                    </a:cubicBezTo>
                    <a:cubicBezTo>
                      <a:pt x="422116" y="231439"/>
                      <a:pt x="398339" y="229608"/>
                      <a:pt x="383525" y="229018"/>
                    </a:cubicBezTo>
                    <a:cubicBezTo>
                      <a:pt x="397600" y="209952"/>
                      <a:pt x="404560" y="187813"/>
                      <a:pt x="402250" y="168810"/>
                    </a:cubicBezTo>
                    <a:cubicBezTo>
                      <a:pt x="397877" y="133133"/>
                      <a:pt x="373885" y="112049"/>
                      <a:pt x="365292" y="105591"/>
                    </a:cubicBezTo>
                    <a:cubicBezTo>
                      <a:pt x="350324" y="43147"/>
                      <a:pt x="307329" y="16599"/>
                      <a:pt x="271603" y="12500"/>
                    </a:cubicBezTo>
                    <a:cubicBezTo>
                      <a:pt x="264581" y="4272"/>
                      <a:pt x="251122" y="-790"/>
                      <a:pt x="236092" y="-790"/>
                    </a:cubicBezTo>
                    <a:cubicBezTo>
                      <a:pt x="230025" y="-790"/>
                      <a:pt x="224019" y="18"/>
                      <a:pt x="218260" y="1632"/>
                    </a:cubicBezTo>
                    <a:cubicBezTo>
                      <a:pt x="199257" y="6942"/>
                      <a:pt x="184228" y="21567"/>
                      <a:pt x="181271" y="37434"/>
                    </a:cubicBezTo>
                    <a:cubicBezTo>
                      <a:pt x="162207" y="53332"/>
                      <a:pt x="132671" y="89009"/>
                      <a:pt x="140832" y="153254"/>
                    </a:cubicBezTo>
                    <a:cubicBezTo>
                      <a:pt x="133656" y="163035"/>
                      <a:pt x="119889" y="187875"/>
                      <a:pt x="129283" y="225291"/>
                    </a:cubicBezTo>
                    <a:cubicBezTo>
                      <a:pt x="135751" y="251033"/>
                      <a:pt x="151581" y="269570"/>
                      <a:pt x="175234" y="279258"/>
                    </a:cubicBezTo>
                    <a:cubicBezTo>
                      <a:pt x="156755" y="288200"/>
                      <a:pt x="140617" y="299099"/>
                      <a:pt x="127158" y="311675"/>
                    </a:cubicBezTo>
                    <a:cubicBezTo>
                      <a:pt x="126357" y="312451"/>
                      <a:pt x="125525" y="313196"/>
                      <a:pt x="124756" y="313973"/>
                    </a:cubicBezTo>
                    <a:cubicBezTo>
                      <a:pt x="92817" y="315711"/>
                      <a:pt x="63836" y="329063"/>
                      <a:pt x="40799" y="352662"/>
                    </a:cubicBezTo>
                    <a:cubicBezTo>
                      <a:pt x="16468" y="377627"/>
                      <a:pt x="4148" y="407715"/>
                      <a:pt x="-1919" y="428550"/>
                    </a:cubicBezTo>
                    <a:lnTo>
                      <a:pt x="-2134" y="429326"/>
                    </a:lnTo>
                    <a:lnTo>
                      <a:pt x="526523" y="429326"/>
                    </a:lnTo>
                    <a:lnTo>
                      <a:pt x="526584" y="429326"/>
                    </a:lnTo>
                    <a:cubicBezTo>
                      <a:pt x="530095" y="428767"/>
                      <a:pt x="537179" y="426780"/>
                      <a:pt x="543924" y="424079"/>
                    </a:cubicBezTo>
                    <a:cubicBezTo>
                      <a:pt x="552979" y="420446"/>
                      <a:pt x="559785" y="416347"/>
                      <a:pt x="564682" y="411503"/>
                    </a:cubicBezTo>
                    <a:cubicBezTo>
                      <a:pt x="575492" y="410044"/>
                      <a:pt x="583777" y="407187"/>
                      <a:pt x="589321" y="405293"/>
                    </a:cubicBezTo>
                    <a:cubicBezTo>
                      <a:pt x="589321" y="405293"/>
                      <a:pt x="590953" y="404734"/>
                      <a:pt x="591508" y="404548"/>
                    </a:cubicBezTo>
                    <a:cubicBezTo>
                      <a:pt x="601055" y="401412"/>
                      <a:pt x="622891" y="389830"/>
                      <a:pt x="630961" y="373839"/>
                    </a:cubicBezTo>
                    <a:cubicBezTo>
                      <a:pt x="647253" y="367535"/>
                      <a:pt x="659295" y="359214"/>
                      <a:pt x="666810" y="349091"/>
                    </a:cubicBezTo>
                    <a:cubicBezTo>
                      <a:pt x="680977" y="346638"/>
                      <a:pt x="691972" y="340366"/>
                      <a:pt x="697947" y="336950"/>
                    </a:cubicBezTo>
                    <a:cubicBezTo>
                      <a:pt x="712084" y="328877"/>
                      <a:pt x="722032" y="320959"/>
                      <a:pt x="728376" y="312731"/>
                    </a:cubicBezTo>
                    <a:cubicBezTo>
                      <a:pt x="733581" y="305961"/>
                      <a:pt x="736784" y="300776"/>
                      <a:pt x="739217" y="295094"/>
                    </a:cubicBezTo>
                    <a:cubicBezTo>
                      <a:pt x="744053" y="292548"/>
                      <a:pt x="749473" y="289225"/>
                      <a:pt x="756588" y="284412"/>
                    </a:cubicBezTo>
                    <a:cubicBezTo>
                      <a:pt x="781319" y="267676"/>
                      <a:pt x="786586" y="237246"/>
                      <a:pt x="787109" y="233768"/>
                    </a:cubicBezTo>
                    <a:cubicBezTo>
                      <a:pt x="787232" y="233023"/>
                      <a:pt x="787325" y="232309"/>
                      <a:pt x="787417" y="231564"/>
                    </a:cubicBezTo>
                    <a:cubicBezTo>
                      <a:pt x="788680" y="231657"/>
                      <a:pt x="789912" y="231688"/>
                      <a:pt x="791175" y="231688"/>
                    </a:cubicBezTo>
                    <a:cubicBezTo>
                      <a:pt x="816060" y="231688"/>
                      <a:pt x="848491" y="215945"/>
                      <a:pt x="865984" y="207468"/>
                    </a:cubicBezTo>
                    <a:lnTo>
                      <a:pt x="866261" y="207344"/>
                    </a:lnTo>
                    <a:cubicBezTo>
                      <a:pt x="868972" y="206040"/>
                      <a:pt x="871282" y="204891"/>
                      <a:pt x="872452" y="204425"/>
                    </a:cubicBezTo>
                    <a:cubicBezTo>
                      <a:pt x="878304" y="201972"/>
                      <a:pt x="890223" y="195483"/>
                      <a:pt x="902573" y="187099"/>
                    </a:cubicBezTo>
                    <a:cubicBezTo>
                      <a:pt x="918249" y="176480"/>
                      <a:pt x="929060" y="166574"/>
                      <a:pt x="934696" y="157663"/>
                    </a:cubicBezTo>
                    <a:cubicBezTo>
                      <a:pt x="935620" y="156203"/>
                      <a:pt x="936328" y="154651"/>
                      <a:pt x="936852" y="153036"/>
                    </a:cubicBezTo>
                    <a:lnTo>
                      <a:pt x="947046" y="146671"/>
                    </a:lnTo>
                    <a:cubicBezTo>
                      <a:pt x="950003" y="144839"/>
                      <a:pt x="952467" y="142044"/>
                      <a:pt x="954068" y="138753"/>
                    </a:cubicBezTo>
                    <a:cubicBezTo>
                      <a:pt x="956840" y="137200"/>
                      <a:pt x="959212" y="135772"/>
                      <a:pt x="959951" y="135306"/>
                    </a:cubicBezTo>
                    <a:cubicBezTo>
                      <a:pt x="967989" y="130152"/>
                      <a:pt x="971377" y="121085"/>
                      <a:pt x="968451" y="112142"/>
                    </a:cubicBezTo>
                  </a:path>
                </a:pathLst>
              </a:custGeom>
              <a:solidFill>
                <a:srgbClr val="000000"/>
              </a:solidFill>
              <a:ln w="306"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8E28F003-D91F-5EB3-FA44-646740C26889}"/>
                  </a:ext>
                </a:extLst>
              </p:cNvPr>
              <p:cNvSpPr/>
              <p:nvPr/>
            </p:nvSpPr>
            <p:spPr>
              <a:xfrm>
                <a:off x="4321307" y="3072370"/>
                <a:ext cx="91009" cy="93462"/>
              </a:xfrm>
              <a:custGeom>
                <a:avLst/>
                <a:gdLst>
                  <a:gd name="connsiteX0" fmla="*/ 60955 w 91009"/>
                  <a:gd name="connsiteY0" fmla="*/ 92141 h 93462"/>
                  <a:gd name="connsiteX1" fmla="*/ -796 w 91009"/>
                  <a:gd name="connsiteY1" fmla="*/ 92141 h 93462"/>
                  <a:gd name="connsiteX2" fmla="*/ 35608 w 91009"/>
                  <a:gd name="connsiteY2" fmla="*/ 29356 h 93462"/>
                  <a:gd name="connsiteX3" fmla="*/ 90214 w 91009"/>
                  <a:gd name="connsiteY3" fmla="*/ -1322 h 93462"/>
                  <a:gd name="connsiteX4" fmla="*/ 72012 w 91009"/>
                  <a:gd name="connsiteY4" fmla="*/ 31437 h 93462"/>
                  <a:gd name="connsiteX5" fmla="*/ 60955 w 91009"/>
                  <a:gd name="connsiteY5" fmla="*/ 92141 h 9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09" h="93462">
                    <a:moveTo>
                      <a:pt x="60955" y="92141"/>
                    </a:moveTo>
                    <a:lnTo>
                      <a:pt x="-796" y="92141"/>
                    </a:lnTo>
                    <a:cubicBezTo>
                      <a:pt x="7058" y="67642"/>
                      <a:pt x="19839" y="45503"/>
                      <a:pt x="35608" y="29356"/>
                    </a:cubicBezTo>
                    <a:cubicBezTo>
                      <a:pt x="51346" y="13210"/>
                      <a:pt x="69641" y="2932"/>
                      <a:pt x="90214" y="-1322"/>
                    </a:cubicBezTo>
                    <a:cubicBezTo>
                      <a:pt x="82792" y="8832"/>
                      <a:pt x="76724" y="19761"/>
                      <a:pt x="72012" y="31437"/>
                    </a:cubicBezTo>
                    <a:cubicBezTo>
                      <a:pt x="61171" y="58295"/>
                      <a:pt x="60555" y="81832"/>
                      <a:pt x="60955" y="92141"/>
                    </a:cubicBezTo>
                  </a:path>
                </a:pathLst>
              </a:custGeom>
              <a:solidFill>
                <a:srgbClr val="FFFFFF"/>
              </a:solidFill>
              <a:ln w="306"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E1AEDCD2-355C-19FF-EE86-D536F063E043}"/>
                  </a:ext>
                </a:extLst>
              </p:cNvPr>
              <p:cNvSpPr/>
              <p:nvPr/>
            </p:nvSpPr>
            <p:spPr>
              <a:xfrm>
                <a:off x="4399838" y="2755456"/>
                <a:ext cx="402881" cy="410346"/>
              </a:xfrm>
              <a:custGeom>
                <a:avLst/>
                <a:gdLst>
                  <a:gd name="connsiteX0" fmla="*/ 8348 w 402881"/>
                  <a:gd name="connsiteY0" fmla="*/ 355218 h 410346"/>
                  <a:gd name="connsiteX1" fmla="*/ 42042 w 402881"/>
                  <a:gd name="connsiteY1" fmla="*/ 306375 h 410346"/>
                  <a:gd name="connsiteX2" fmla="*/ 90519 w 402881"/>
                  <a:gd name="connsiteY2" fmla="*/ 274828 h 410346"/>
                  <a:gd name="connsiteX3" fmla="*/ 101914 w 402881"/>
                  <a:gd name="connsiteY3" fmla="*/ 273368 h 410346"/>
                  <a:gd name="connsiteX4" fmla="*/ 133668 w 402881"/>
                  <a:gd name="connsiteY4" fmla="*/ 275821 h 410346"/>
                  <a:gd name="connsiteX5" fmla="*/ 133021 w 402881"/>
                  <a:gd name="connsiteY5" fmla="*/ 271754 h 410346"/>
                  <a:gd name="connsiteX6" fmla="*/ 121471 w 402881"/>
                  <a:gd name="connsiteY6" fmla="*/ 260513 h 410346"/>
                  <a:gd name="connsiteX7" fmla="*/ 121533 w 402881"/>
                  <a:gd name="connsiteY7" fmla="*/ 260265 h 410346"/>
                  <a:gd name="connsiteX8" fmla="*/ 127138 w 402881"/>
                  <a:gd name="connsiteY8" fmla="*/ 256570 h 410346"/>
                  <a:gd name="connsiteX9" fmla="*/ 151685 w 402881"/>
                  <a:gd name="connsiteY9" fmla="*/ 253309 h 410346"/>
                  <a:gd name="connsiteX10" fmla="*/ 155904 w 402881"/>
                  <a:gd name="connsiteY10" fmla="*/ 251446 h 410346"/>
                  <a:gd name="connsiteX11" fmla="*/ 153225 w 402881"/>
                  <a:gd name="connsiteY11" fmla="*/ 250235 h 410346"/>
                  <a:gd name="connsiteX12" fmla="*/ 89656 w 402881"/>
                  <a:gd name="connsiteY12" fmla="*/ 243063 h 410346"/>
                  <a:gd name="connsiteX13" fmla="*/ 49865 w 402881"/>
                  <a:gd name="connsiteY13" fmla="*/ 200585 h 410346"/>
                  <a:gd name="connsiteX14" fmla="*/ 58303 w 402881"/>
                  <a:gd name="connsiteY14" fmla="*/ 144942 h 410346"/>
                  <a:gd name="connsiteX15" fmla="*/ 71855 w 402881"/>
                  <a:gd name="connsiteY15" fmla="*/ 131404 h 410346"/>
                  <a:gd name="connsiteX16" fmla="*/ 67420 w 402881"/>
                  <a:gd name="connsiteY16" fmla="*/ 128671 h 410346"/>
                  <a:gd name="connsiteX17" fmla="*/ 61353 w 402881"/>
                  <a:gd name="connsiteY17" fmla="*/ 125442 h 410346"/>
                  <a:gd name="connsiteX18" fmla="*/ 60675 w 402881"/>
                  <a:gd name="connsiteY18" fmla="*/ 116034 h 410346"/>
                  <a:gd name="connsiteX19" fmla="*/ 70654 w 402881"/>
                  <a:gd name="connsiteY19" fmla="*/ 64520 h 410346"/>
                  <a:gd name="connsiteX20" fmla="*/ 97695 w 402881"/>
                  <a:gd name="connsiteY20" fmla="*/ 30955 h 410346"/>
                  <a:gd name="connsiteX21" fmla="*/ 109953 w 402881"/>
                  <a:gd name="connsiteY21" fmla="*/ 22850 h 410346"/>
                  <a:gd name="connsiteX22" fmla="*/ 105210 w 402881"/>
                  <a:gd name="connsiteY22" fmla="*/ 19310 h 410346"/>
                  <a:gd name="connsiteX23" fmla="*/ 103547 w 402881"/>
                  <a:gd name="connsiteY23" fmla="*/ 17944 h 410346"/>
                  <a:gd name="connsiteX24" fmla="*/ 103916 w 402881"/>
                  <a:gd name="connsiteY24" fmla="*/ 16982 h 410346"/>
                  <a:gd name="connsiteX25" fmla="*/ 105826 w 402881"/>
                  <a:gd name="connsiteY25" fmla="*/ 13659 h 410346"/>
                  <a:gd name="connsiteX26" fmla="*/ 125044 w 402881"/>
                  <a:gd name="connsiteY26" fmla="*/ 928 h 410346"/>
                  <a:gd name="connsiteX27" fmla="*/ 158522 w 402881"/>
                  <a:gd name="connsiteY27" fmla="*/ 5928 h 410346"/>
                  <a:gd name="connsiteX28" fmla="*/ 157660 w 402881"/>
                  <a:gd name="connsiteY28" fmla="*/ 7884 h 410346"/>
                  <a:gd name="connsiteX29" fmla="*/ 157536 w 402881"/>
                  <a:gd name="connsiteY29" fmla="*/ 11517 h 410346"/>
                  <a:gd name="connsiteX30" fmla="*/ 169455 w 402881"/>
                  <a:gd name="connsiteY30" fmla="*/ 12169 h 410346"/>
                  <a:gd name="connsiteX31" fmla="*/ 170318 w 402881"/>
                  <a:gd name="connsiteY31" fmla="*/ 12293 h 410346"/>
                  <a:gd name="connsiteX32" fmla="*/ 245651 w 402881"/>
                  <a:gd name="connsiteY32" fmla="*/ 82778 h 410346"/>
                  <a:gd name="connsiteX33" fmla="*/ 246945 w 402881"/>
                  <a:gd name="connsiteY33" fmla="*/ 87560 h 410346"/>
                  <a:gd name="connsiteX34" fmla="*/ 248084 w 402881"/>
                  <a:gd name="connsiteY34" fmla="*/ 92777 h 410346"/>
                  <a:gd name="connsiteX35" fmla="*/ 246914 w 402881"/>
                  <a:gd name="connsiteY35" fmla="*/ 96875 h 410346"/>
                  <a:gd name="connsiteX36" fmla="*/ 253443 w 402881"/>
                  <a:gd name="connsiteY36" fmla="*/ 100446 h 410346"/>
                  <a:gd name="connsiteX37" fmla="*/ 253474 w 402881"/>
                  <a:gd name="connsiteY37" fmla="*/ 100477 h 410346"/>
                  <a:gd name="connsiteX38" fmla="*/ 253628 w 402881"/>
                  <a:gd name="connsiteY38" fmla="*/ 100570 h 410346"/>
                  <a:gd name="connsiteX39" fmla="*/ 254644 w 402881"/>
                  <a:gd name="connsiteY39" fmla="*/ 101316 h 410346"/>
                  <a:gd name="connsiteX40" fmla="*/ 257663 w 402881"/>
                  <a:gd name="connsiteY40" fmla="*/ 103644 h 410346"/>
                  <a:gd name="connsiteX41" fmla="*/ 284272 w 402881"/>
                  <a:gd name="connsiteY41" fmla="*/ 151370 h 410346"/>
                  <a:gd name="connsiteX42" fmla="*/ 264777 w 402881"/>
                  <a:gd name="connsiteY42" fmla="*/ 202945 h 410346"/>
                  <a:gd name="connsiteX43" fmla="*/ 237797 w 402881"/>
                  <a:gd name="connsiteY43" fmla="*/ 224525 h 410346"/>
                  <a:gd name="connsiteX44" fmla="*/ 253320 w 402881"/>
                  <a:gd name="connsiteY44" fmla="*/ 223221 h 410346"/>
                  <a:gd name="connsiteX45" fmla="*/ 258217 w 402881"/>
                  <a:gd name="connsiteY45" fmla="*/ 223252 h 410346"/>
                  <a:gd name="connsiteX46" fmla="*/ 254552 w 402881"/>
                  <a:gd name="connsiteY46" fmla="*/ 238094 h 410346"/>
                  <a:gd name="connsiteX47" fmla="*/ 266625 w 402881"/>
                  <a:gd name="connsiteY47" fmla="*/ 233965 h 410346"/>
                  <a:gd name="connsiteX48" fmla="*/ 270629 w 402881"/>
                  <a:gd name="connsiteY48" fmla="*/ 228748 h 410346"/>
                  <a:gd name="connsiteX49" fmla="*/ 331086 w 402881"/>
                  <a:gd name="connsiteY49" fmla="*/ 233996 h 410346"/>
                  <a:gd name="connsiteX50" fmla="*/ 317135 w 402881"/>
                  <a:gd name="connsiteY50" fmla="*/ 253837 h 410346"/>
                  <a:gd name="connsiteX51" fmla="*/ 306909 w 402881"/>
                  <a:gd name="connsiteY51" fmla="*/ 326962 h 410346"/>
                  <a:gd name="connsiteX52" fmla="*/ 331856 w 402881"/>
                  <a:gd name="connsiteY52" fmla="*/ 377575 h 410346"/>
                  <a:gd name="connsiteX53" fmla="*/ 377223 w 402881"/>
                  <a:gd name="connsiteY53" fmla="*/ 406328 h 410346"/>
                  <a:gd name="connsiteX54" fmla="*/ 401338 w 402881"/>
                  <a:gd name="connsiteY54" fmla="*/ 409526 h 410346"/>
                  <a:gd name="connsiteX55" fmla="*/ 401338 w 402881"/>
                  <a:gd name="connsiteY55" fmla="*/ 409526 h 410346"/>
                  <a:gd name="connsiteX56" fmla="*/ -1446 w 402881"/>
                  <a:gd name="connsiteY56" fmla="*/ 409526 h 410346"/>
                  <a:gd name="connsiteX57" fmla="*/ 8348 w 402881"/>
                  <a:gd name="connsiteY57" fmla="*/ 355218 h 41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02881" h="410346">
                    <a:moveTo>
                      <a:pt x="8348" y="355218"/>
                    </a:moveTo>
                    <a:cubicBezTo>
                      <a:pt x="15771" y="336805"/>
                      <a:pt x="27105" y="320348"/>
                      <a:pt x="42042" y="306375"/>
                    </a:cubicBezTo>
                    <a:cubicBezTo>
                      <a:pt x="55347" y="293893"/>
                      <a:pt x="71608" y="283336"/>
                      <a:pt x="90519" y="274828"/>
                    </a:cubicBezTo>
                    <a:cubicBezTo>
                      <a:pt x="92367" y="274176"/>
                      <a:pt x="96524" y="272996"/>
                      <a:pt x="101914" y="273368"/>
                    </a:cubicBezTo>
                    <a:cubicBezTo>
                      <a:pt x="110291" y="273927"/>
                      <a:pt x="125290" y="277343"/>
                      <a:pt x="133668" y="275821"/>
                    </a:cubicBezTo>
                    <a:cubicBezTo>
                      <a:pt x="135515" y="275511"/>
                      <a:pt x="137610" y="273213"/>
                      <a:pt x="133021" y="271754"/>
                    </a:cubicBezTo>
                    <a:cubicBezTo>
                      <a:pt x="131666" y="271319"/>
                      <a:pt x="119931" y="266382"/>
                      <a:pt x="121471" y="260513"/>
                    </a:cubicBezTo>
                    <a:cubicBezTo>
                      <a:pt x="121471" y="260451"/>
                      <a:pt x="121533" y="260265"/>
                      <a:pt x="121533" y="260265"/>
                    </a:cubicBezTo>
                    <a:cubicBezTo>
                      <a:pt x="121964" y="258681"/>
                      <a:pt x="124089" y="256818"/>
                      <a:pt x="127138" y="256570"/>
                    </a:cubicBezTo>
                    <a:cubicBezTo>
                      <a:pt x="140382" y="255297"/>
                      <a:pt x="148081" y="253806"/>
                      <a:pt x="151685" y="253309"/>
                    </a:cubicBezTo>
                    <a:cubicBezTo>
                      <a:pt x="153841" y="252999"/>
                      <a:pt x="155535" y="252533"/>
                      <a:pt x="155904" y="251446"/>
                    </a:cubicBezTo>
                    <a:cubicBezTo>
                      <a:pt x="156212" y="250546"/>
                      <a:pt x="155596" y="250111"/>
                      <a:pt x="153225" y="250235"/>
                    </a:cubicBezTo>
                    <a:cubicBezTo>
                      <a:pt x="130957" y="251571"/>
                      <a:pt x="102222" y="246727"/>
                      <a:pt x="89656" y="243063"/>
                    </a:cubicBezTo>
                    <a:cubicBezTo>
                      <a:pt x="68621" y="236356"/>
                      <a:pt x="55254" y="222103"/>
                      <a:pt x="49865" y="200585"/>
                    </a:cubicBezTo>
                    <a:cubicBezTo>
                      <a:pt x="43582" y="175589"/>
                      <a:pt x="50019" y="155779"/>
                      <a:pt x="58303" y="144942"/>
                    </a:cubicBezTo>
                    <a:cubicBezTo>
                      <a:pt x="62523" y="139757"/>
                      <a:pt x="69668" y="133174"/>
                      <a:pt x="71855" y="131404"/>
                    </a:cubicBezTo>
                    <a:cubicBezTo>
                      <a:pt x="77522" y="126839"/>
                      <a:pt x="73641" y="127864"/>
                      <a:pt x="67420" y="128671"/>
                    </a:cubicBezTo>
                    <a:cubicBezTo>
                      <a:pt x="62923" y="129261"/>
                      <a:pt x="61661" y="127274"/>
                      <a:pt x="61353" y="125442"/>
                    </a:cubicBezTo>
                    <a:cubicBezTo>
                      <a:pt x="61106" y="123828"/>
                      <a:pt x="60860" y="118580"/>
                      <a:pt x="60675" y="116034"/>
                    </a:cubicBezTo>
                    <a:cubicBezTo>
                      <a:pt x="60090" y="96875"/>
                      <a:pt x="63416" y="79611"/>
                      <a:pt x="70654" y="64520"/>
                    </a:cubicBezTo>
                    <a:cubicBezTo>
                      <a:pt x="78415" y="48281"/>
                      <a:pt x="89379" y="37444"/>
                      <a:pt x="97695" y="30955"/>
                    </a:cubicBezTo>
                    <a:cubicBezTo>
                      <a:pt x="101175" y="28408"/>
                      <a:pt x="106288" y="24806"/>
                      <a:pt x="109953" y="22850"/>
                    </a:cubicBezTo>
                    <a:cubicBezTo>
                      <a:pt x="115743" y="19776"/>
                      <a:pt x="112509" y="17727"/>
                      <a:pt x="105210" y="19310"/>
                    </a:cubicBezTo>
                    <a:cubicBezTo>
                      <a:pt x="105210" y="19310"/>
                      <a:pt x="102931" y="19931"/>
                      <a:pt x="103547" y="17944"/>
                    </a:cubicBezTo>
                    <a:cubicBezTo>
                      <a:pt x="103670" y="17634"/>
                      <a:pt x="103762" y="17292"/>
                      <a:pt x="103916" y="16982"/>
                    </a:cubicBezTo>
                    <a:cubicBezTo>
                      <a:pt x="104440" y="15802"/>
                      <a:pt x="105117" y="14715"/>
                      <a:pt x="105826" y="13659"/>
                    </a:cubicBezTo>
                    <a:cubicBezTo>
                      <a:pt x="109891" y="8350"/>
                      <a:pt x="116821" y="3195"/>
                      <a:pt x="125044" y="928"/>
                    </a:cubicBezTo>
                    <a:cubicBezTo>
                      <a:pt x="140474" y="-3388"/>
                      <a:pt x="155227" y="1053"/>
                      <a:pt x="158522" y="5928"/>
                    </a:cubicBezTo>
                    <a:cubicBezTo>
                      <a:pt x="158830" y="6704"/>
                      <a:pt x="158768" y="7449"/>
                      <a:pt x="157660" y="7884"/>
                    </a:cubicBezTo>
                    <a:cubicBezTo>
                      <a:pt x="154919" y="8971"/>
                      <a:pt x="153040" y="10927"/>
                      <a:pt x="157536" y="11517"/>
                    </a:cubicBezTo>
                    <a:cubicBezTo>
                      <a:pt x="158584" y="11672"/>
                      <a:pt x="162988" y="11517"/>
                      <a:pt x="169455" y="12169"/>
                    </a:cubicBezTo>
                    <a:cubicBezTo>
                      <a:pt x="169733" y="12231"/>
                      <a:pt x="170010" y="12262"/>
                      <a:pt x="170318" y="12293"/>
                    </a:cubicBezTo>
                    <a:cubicBezTo>
                      <a:pt x="198037" y="15212"/>
                      <a:pt x="231515" y="35364"/>
                      <a:pt x="245651" y="82778"/>
                    </a:cubicBezTo>
                    <a:cubicBezTo>
                      <a:pt x="246113" y="84362"/>
                      <a:pt x="246513" y="85977"/>
                      <a:pt x="246945" y="87560"/>
                    </a:cubicBezTo>
                    <a:cubicBezTo>
                      <a:pt x="247376" y="89237"/>
                      <a:pt x="247715" y="91069"/>
                      <a:pt x="248084" y="92777"/>
                    </a:cubicBezTo>
                    <a:cubicBezTo>
                      <a:pt x="244758" y="93522"/>
                      <a:pt x="243649" y="95758"/>
                      <a:pt x="246914" y="96875"/>
                    </a:cubicBezTo>
                    <a:cubicBezTo>
                      <a:pt x="249039" y="97621"/>
                      <a:pt x="251503" y="99111"/>
                      <a:pt x="253443" y="100446"/>
                    </a:cubicBezTo>
                    <a:cubicBezTo>
                      <a:pt x="253443" y="100446"/>
                      <a:pt x="253474" y="100446"/>
                      <a:pt x="253474" y="100477"/>
                    </a:cubicBezTo>
                    <a:cubicBezTo>
                      <a:pt x="253505" y="100508"/>
                      <a:pt x="253566" y="100539"/>
                      <a:pt x="253628" y="100570"/>
                    </a:cubicBezTo>
                    <a:cubicBezTo>
                      <a:pt x="253967" y="100819"/>
                      <a:pt x="254305" y="101067"/>
                      <a:pt x="254644" y="101316"/>
                    </a:cubicBezTo>
                    <a:cubicBezTo>
                      <a:pt x="255260" y="101781"/>
                      <a:pt x="256523" y="102744"/>
                      <a:pt x="257663" y="103644"/>
                    </a:cubicBezTo>
                    <a:cubicBezTo>
                      <a:pt x="269643" y="113519"/>
                      <a:pt x="281685" y="130100"/>
                      <a:pt x="284272" y="151370"/>
                    </a:cubicBezTo>
                    <a:cubicBezTo>
                      <a:pt x="286490" y="169503"/>
                      <a:pt x="276573" y="189407"/>
                      <a:pt x="264777" y="202945"/>
                    </a:cubicBezTo>
                    <a:cubicBezTo>
                      <a:pt x="260157" y="208006"/>
                      <a:pt x="251965" y="215738"/>
                      <a:pt x="237797" y="224525"/>
                    </a:cubicBezTo>
                    <a:cubicBezTo>
                      <a:pt x="234625" y="226481"/>
                      <a:pt x="237520" y="228934"/>
                      <a:pt x="253320" y="223221"/>
                    </a:cubicBezTo>
                    <a:cubicBezTo>
                      <a:pt x="254737" y="222911"/>
                      <a:pt x="256893" y="221917"/>
                      <a:pt x="258217" y="223252"/>
                    </a:cubicBezTo>
                    <a:cubicBezTo>
                      <a:pt x="259726" y="224774"/>
                      <a:pt x="260096" y="231636"/>
                      <a:pt x="254552" y="238094"/>
                    </a:cubicBezTo>
                    <a:cubicBezTo>
                      <a:pt x="249039" y="244522"/>
                      <a:pt x="257108" y="242286"/>
                      <a:pt x="266625" y="233965"/>
                    </a:cubicBezTo>
                    <a:cubicBezTo>
                      <a:pt x="268473" y="232350"/>
                      <a:pt x="269736" y="230580"/>
                      <a:pt x="270629" y="228748"/>
                    </a:cubicBezTo>
                    <a:cubicBezTo>
                      <a:pt x="278883" y="228748"/>
                      <a:pt x="304415" y="229152"/>
                      <a:pt x="331086" y="233996"/>
                    </a:cubicBezTo>
                    <a:cubicBezTo>
                      <a:pt x="325543" y="239926"/>
                      <a:pt x="320861" y="246571"/>
                      <a:pt x="317135" y="253837"/>
                    </a:cubicBezTo>
                    <a:cubicBezTo>
                      <a:pt x="305246" y="277032"/>
                      <a:pt x="301797" y="301624"/>
                      <a:pt x="306909" y="326962"/>
                    </a:cubicBezTo>
                    <a:cubicBezTo>
                      <a:pt x="310051" y="342549"/>
                      <a:pt x="319629" y="364937"/>
                      <a:pt x="331856" y="377575"/>
                    </a:cubicBezTo>
                    <a:cubicBezTo>
                      <a:pt x="340264" y="386269"/>
                      <a:pt x="352984" y="399403"/>
                      <a:pt x="377223" y="406328"/>
                    </a:cubicBezTo>
                    <a:cubicBezTo>
                      <a:pt x="384583" y="408439"/>
                      <a:pt x="392683" y="409495"/>
                      <a:pt x="401338" y="409526"/>
                    </a:cubicBezTo>
                    <a:lnTo>
                      <a:pt x="401338" y="409526"/>
                    </a:lnTo>
                    <a:lnTo>
                      <a:pt x="-1446" y="409526"/>
                    </a:lnTo>
                    <a:cubicBezTo>
                      <a:pt x="-1815" y="401484"/>
                      <a:pt x="-1631" y="379997"/>
                      <a:pt x="8348" y="355218"/>
                    </a:cubicBezTo>
                  </a:path>
                </a:pathLst>
              </a:custGeom>
              <a:solidFill>
                <a:srgbClr val="FFFFFF"/>
              </a:solidFill>
              <a:ln w="306"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278726B8-055B-3A91-248D-2C61F8DC7035}"/>
                  </a:ext>
                </a:extLst>
              </p:cNvPr>
              <p:cNvSpPr/>
              <p:nvPr/>
            </p:nvSpPr>
            <p:spPr>
              <a:xfrm>
                <a:off x="4722893" y="2977231"/>
                <a:ext cx="112195" cy="171524"/>
              </a:xfrm>
              <a:custGeom>
                <a:avLst/>
                <a:gdLst>
                  <a:gd name="connsiteX0" fmla="*/ 101277 w 112195"/>
                  <a:gd name="connsiteY0" fmla="*/ 167803 h 171524"/>
                  <a:gd name="connsiteX1" fmla="*/ 78086 w 112195"/>
                  <a:gd name="connsiteY1" fmla="*/ 170380 h 171524"/>
                  <a:gd name="connsiteX2" fmla="*/ 58190 w 112195"/>
                  <a:gd name="connsiteY2" fmla="*/ 167803 h 171524"/>
                  <a:gd name="connsiteX3" fmla="*/ 20338 w 112195"/>
                  <a:gd name="connsiteY3" fmla="*/ 143552 h 171524"/>
                  <a:gd name="connsiteX4" fmla="*/ -143 w 112195"/>
                  <a:gd name="connsiteY4" fmla="*/ 101447 h 171524"/>
                  <a:gd name="connsiteX5" fmla="*/ 8542 w 112195"/>
                  <a:gd name="connsiteY5" fmla="*/ 39563 h 171524"/>
                  <a:gd name="connsiteX6" fmla="*/ 53077 w 112195"/>
                  <a:gd name="connsiteY6" fmla="*/ 2675 h 171524"/>
                  <a:gd name="connsiteX7" fmla="*/ 70232 w 112195"/>
                  <a:gd name="connsiteY7" fmla="*/ -834 h 171524"/>
                  <a:gd name="connsiteX8" fmla="*/ 72634 w 112195"/>
                  <a:gd name="connsiteY8" fmla="*/ -1145 h 171524"/>
                  <a:gd name="connsiteX9" fmla="*/ 53139 w 112195"/>
                  <a:gd name="connsiteY9" fmla="*/ 20684 h 171524"/>
                  <a:gd name="connsiteX10" fmla="*/ 39372 w 112195"/>
                  <a:gd name="connsiteY10" fmla="*/ 60274 h 171524"/>
                  <a:gd name="connsiteX11" fmla="*/ 43899 w 112195"/>
                  <a:gd name="connsiteY11" fmla="*/ 101882 h 171524"/>
                  <a:gd name="connsiteX12" fmla="*/ 63795 w 112195"/>
                  <a:gd name="connsiteY12" fmla="*/ 137156 h 171524"/>
                  <a:gd name="connsiteX13" fmla="*/ 93639 w 112195"/>
                  <a:gd name="connsiteY13" fmla="*/ 159388 h 171524"/>
                  <a:gd name="connsiteX14" fmla="*/ 110085 w 112195"/>
                  <a:gd name="connsiteY14" fmla="*/ 165350 h 171524"/>
                  <a:gd name="connsiteX15" fmla="*/ 101277 w 112195"/>
                  <a:gd name="connsiteY15" fmla="*/ 167803 h 171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2195" h="171524">
                    <a:moveTo>
                      <a:pt x="101277" y="167803"/>
                    </a:moveTo>
                    <a:cubicBezTo>
                      <a:pt x="99029" y="168175"/>
                      <a:pt x="89666" y="170380"/>
                      <a:pt x="78086" y="170380"/>
                    </a:cubicBezTo>
                    <a:cubicBezTo>
                      <a:pt x="71833" y="170380"/>
                      <a:pt x="64935" y="169728"/>
                      <a:pt x="58190" y="167803"/>
                    </a:cubicBezTo>
                    <a:cubicBezTo>
                      <a:pt x="38941" y="162307"/>
                      <a:pt x="29116" y="152650"/>
                      <a:pt x="20338" y="143552"/>
                    </a:cubicBezTo>
                    <a:cubicBezTo>
                      <a:pt x="11530" y="134454"/>
                      <a:pt x="2752" y="115824"/>
                      <a:pt x="-143" y="101447"/>
                    </a:cubicBezTo>
                    <a:cubicBezTo>
                      <a:pt x="-3038" y="87071"/>
                      <a:pt x="-4516" y="64994"/>
                      <a:pt x="8542" y="39563"/>
                    </a:cubicBezTo>
                    <a:cubicBezTo>
                      <a:pt x="21601" y="14132"/>
                      <a:pt x="45839" y="4786"/>
                      <a:pt x="53077" y="2675"/>
                    </a:cubicBezTo>
                    <a:cubicBezTo>
                      <a:pt x="60315" y="532"/>
                      <a:pt x="70232" y="-834"/>
                      <a:pt x="70232" y="-834"/>
                    </a:cubicBezTo>
                    <a:cubicBezTo>
                      <a:pt x="71033" y="-958"/>
                      <a:pt x="71833" y="-1051"/>
                      <a:pt x="72634" y="-1145"/>
                    </a:cubicBezTo>
                    <a:cubicBezTo>
                      <a:pt x="65088" y="4972"/>
                      <a:pt x="58436" y="12394"/>
                      <a:pt x="53139" y="20684"/>
                    </a:cubicBezTo>
                    <a:cubicBezTo>
                      <a:pt x="45439" y="32701"/>
                      <a:pt x="40665" y="46394"/>
                      <a:pt x="39372" y="60274"/>
                    </a:cubicBezTo>
                    <a:cubicBezTo>
                      <a:pt x="38078" y="74092"/>
                      <a:pt x="39618" y="88468"/>
                      <a:pt x="43899" y="101882"/>
                    </a:cubicBezTo>
                    <a:cubicBezTo>
                      <a:pt x="48149" y="115327"/>
                      <a:pt x="55048" y="127530"/>
                      <a:pt x="63795" y="137156"/>
                    </a:cubicBezTo>
                    <a:cubicBezTo>
                      <a:pt x="72172" y="146378"/>
                      <a:pt x="82490" y="154078"/>
                      <a:pt x="93639" y="159388"/>
                    </a:cubicBezTo>
                    <a:cubicBezTo>
                      <a:pt x="99029" y="161965"/>
                      <a:pt x="104541" y="163953"/>
                      <a:pt x="110085" y="165350"/>
                    </a:cubicBezTo>
                    <a:cubicBezTo>
                      <a:pt x="105927" y="166747"/>
                      <a:pt x="102570" y="167617"/>
                      <a:pt x="101277" y="167803"/>
                    </a:cubicBezTo>
                  </a:path>
                </a:pathLst>
              </a:custGeom>
              <a:solidFill>
                <a:srgbClr val="FFFFFF"/>
              </a:solidFill>
              <a:ln w="306"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56FE4CF1-1937-585A-2EC8-EBE1F14BE076}"/>
                  </a:ext>
                </a:extLst>
              </p:cNvPr>
              <p:cNvSpPr/>
              <p:nvPr/>
            </p:nvSpPr>
            <p:spPr>
              <a:xfrm>
                <a:off x="4780819" y="2978349"/>
                <a:ext cx="122210" cy="150658"/>
              </a:xfrm>
              <a:custGeom>
                <a:avLst/>
                <a:gdLst>
                  <a:gd name="connsiteX0" fmla="*/ 105116 w 122210"/>
                  <a:gd name="connsiteY0" fmla="*/ 142650 h 150658"/>
                  <a:gd name="connsiteX1" fmla="*/ 70652 w 122210"/>
                  <a:gd name="connsiteY1" fmla="*/ 149543 h 150658"/>
                  <a:gd name="connsiteX2" fmla="*/ 69174 w 122210"/>
                  <a:gd name="connsiteY2" fmla="*/ 149543 h 150658"/>
                  <a:gd name="connsiteX3" fmla="*/ 18110 w 122210"/>
                  <a:gd name="connsiteY3" fmla="*/ 124548 h 150658"/>
                  <a:gd name="connsiteX4" fmla="*/ -1940 w 122210"/>
                  <a:gd name="connsiteY4" fmla="*/ 60769 h 150658"/>
                  <a:gd name="connsiteX5" fmla="*/ 31477 w 122210"/>
                  <a:gd name="connsiteY5" fmla="*/ 6430 h 150658"/>
                  <a:gd name="connsiteX6" fmla="*/ 43580 w 122210"/>
                  <a:gd name="connsiteY6" fmla="*/ 562 h 150658"/>
                  <a:gd name="connsiteX7" fmla="*/ 48631 w 122210"/>
                  <a:gd name="connsiteY7" fmla="*/ -1115 h 150658"/>
                  <a:gd name="connsiteX8" fmla="*/ 47707 w 122210"/>
                  <a:gd name="connsiteY8" fmla="*/ 220 h 150658"/>
                  <a:gd name="connsiteX9" fmla="*/ 39977 w 122210"/>
                  <a:gd name="connsiteY9" fmla="*/ 79431 h 150658"/>
                  <a:gd name="connsiteX10" fmla="*/ 55623 w 122210"/>
                  <a:gd name="connsiteY10" fmla="*/ 105762 h 150658"/>
                  <a:gd name="connsiteX11" fmla="*/ 84388 w 122210"/>
                  <a:gd name="connsiteY11" fmla="*/ 128025 h 150658"/>
                  <a:gd name="connsiteX12" fmla="*/ 116388 w 122210"/>
                  <a:gd name="connsiteY12" fmla="*/ 134918 h 150658"/>
                  <a:gd name="connsiteX13" fmla="*/ 119899 w 122210"/>
                  <a:gd name="connsiteY13" fmla="*/ 134825 h 150658"/>
                  <a:gd name="connsiteX14" fmla="*/ 105116 w 122210"/>
                  <a:gd name="connsiteY14" fmla="*/ 142650 h 15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210" h="150658">
                    <a:moveTo>
                      <a:pt x="105116" y="142650"/>
                    </a:moveTo>
                    <a:cubicBezTo>
                      <a:pt x="98494" y="144855"/>
                      <a:pt x="86822" y="149543"/>
                      <a:pt x="70652" y="149543"/>
                    </a:cubicBezTo>
                    <a:cubicBezTo>
                      <a:pt x="70160" y="149543"/>
                      <a:pt x="69667" y="149543"/>
                      <a:pt x="69174" y="149543"/>
                    </a:cubicBezTo>
                    <a:cubicBezTo>
                      <a:pt x="52235" y="149233"/>
                      <a:pt x="32493" y="140414"/>
                      <a:pt x="18110" y="124548"/>
                    </a:cubicBezTo>
                    <a:cubicBezTo>
                      <a:pt x="3696" y="108681"/>
                      <a:pt x="-4157" y="84430"/>
                      <a:pt x="-1940" y="60769"/>
                    </a:cubicBezTo>
                    <a:cubicBezTo>
                      <a:pt x="278" y="37108"/>
                      <a:pt x="14383" y="17360"/>
                      <a:pt x="31477" y="6430"/>
                    </a:cubicBezTo>
                    <a:cubicBezTo>
                      <a:pt x="35419" y="3915"/>
                      <a:pt x="39546" y="1990"/>
                      <a:pt x="43580" y="562"/>
                    </a:cubicBezTo>
                    <a:cubicBezTo>
                      <a:pt x="45305" y="-59"/>
                      <a:pt x="46999" y="-618"/>
                      <a:pt x="48631" y="-1115"/>
                    </a:cubicBezTo>
                    <a:cubicBezTo>
                      <a:pt x="48323" y="-680"/>
                      <a:pt x="48015" y="-246"/>
                      <a:pt x="47707" y="220"/>
                    </a:cubicBezTo>
                    <a:cubicBezTo>
                      <a:pt x="30214" y="26365"/>
                      <a:pt x="31446" y="59620"/>
                      <a:pt x="39977" y="79431"/>
                    </a:cubicBezTo>
                    <a:cubicBezTo>
                      <a:pt x="44412" y="89740"/>
                      <a:pt x="49525" y="98372"/>
                      <a:pt x="55623" y="105762"/>
                    </a:cubicBezTo>
                    <a:cubicBezTo>
                      <a:pt x="63661" y="115574"/>
                      <a:pt x="73363" y="123057"/>
                      <a:pt x="84388" y="128025"/>
                    </a:cubicBezTo>
                    <a:cubicBezTo>
                      <a:pt x="94583" y="132621"/>
                      <a:pt x="105362" y="134918"/>
                      <a:pt x="116388" y="134918"/>
                    </a:cubicBezTo>
                    <a:cubicBezTo>
                      <a:pt x="117558" y="134918"/>
                      <a:pt x="118729" y="134887"/>
                      <a:pt x="119899" y="134825"/>
                    </a:cubicBezTo>
                    <a:cubicBezTo>
                      <a:pt x="114725" y="138427"/>
                      <a:pt x="109150" y="141315"/>
                      <a:pt x="105116" y="142650"/>
                    </a:cubicBezTo>
                  </a:path>
                </a:pathLst>
              </a:custGeom>
              <a:solidFill>
                <a:srgbClr val="FFFFFF"/>
              </a:solidFill>
              <a:ln w="306"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00F04A83-7261-F4AF-EEB3-B293ED130BA2}"/>
                  </a:ext>
                </a:extLst>
              </p:cNvPr>
              <p:cNvSpPr/>
              <p:nvPr/>
            </p:nvSpPr>
            <p:spPr>
              <a:xfrm>
                <a:off x="4833966" y="2967046"/>
                <a:ext cx="110271" cy="130289"/>
              </a:xfrm>
              <a:custGeom>
                <a:avLst/>
                <a:gdLst>
                  <a:gd name="connsiteX0" fmla="*/ 86683 w 110271"/>
                  <a:gd name="connsiteY0" fmla="*/ 124988 h 130289"/>
                  <a:gd name="connsiteX1" fmla="*/ 63122 w 110271"/>
                  <a:gd name="connsiteY1" fmla="*/ 129242 h 130289"/>
                  <a:gd name="connsiteX2" fmla="*/ 37990 w 110271"/>
                  <a:gd name="connsiteY2" fmla="*/ 123808 h 130289"/>
                  <a:gd name="connsiteX3" fmla="*/ 2202 w 110271"/>
                  <a:gd name="connsiteY3" fmla="*/ 84001 h 130289"/>
                  <a:gd name="connsiteX4" fmla="*/ 8423 w 110271"/>
                  <a:gd name="connsiteY4" fmla="*/ 21123 h 130289"/>
                  <a:gd name="connsiteX5" fmla="*/ 35680 w 110271"/>
                  <a:gd name="connsiteY5" fmla="*/ -1047 h 130289"/>
                  <a:gd name="connsiteX6" fmla="*/ 45536 w 110271"/>
                  <a:gd name="connsiteY6" fmla="*/ 71953 h 130289"/>
                  <a:gd name="connsiteX7" fmla="*/ 45659 w 110271"/>
                  <a:gd name="connsiteY7" fmla="*/ 72171 h 130289"/>
                  <a:gd name="connsiteX8" fmla="*/ 45782 w 110271"/>
                  <a:gd name="connsiteY8" fmla="*/ 72388 h 130289"/>
                  <a:gd name="connsiteX9" fmla="*/ 81016 w 110271"/>
                  <a:gd name="connsiteY9" fmla="*/ 105674 h 130289"/>
                  <a:gd name="connsiteX10" fmla="*/ 107810 w 110271"/>
                  <a:gd name="connsiteY10" fmla="*/ 114679 h 130289"/>
                  <a:gd name="connsiteX11" fmla="*/ 86683 w 110271"/>
                  <a:gd name="connsiteY11" fmla="*/ 124988 h 13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0271" h="130289">
                    <a:moveTo>
                      <a:pt x="86683" y="124988"/>
                    </a:moveTo>
                    <a:cubicBezTo>
                      <a:pt x="80122" y="127286"/>
                      <a:pt x="72084" y="129242"/>
                      <a:pt x="63122" y="129242"/>
                    </a:cubicBezTo>
                    <a:cubicBezTo>
                      <a:pt x="55330" y="129242"/>
                      <a:pt x="46829" y="127783"/>
                      <a:pt x="37990" y="123808"/>
                    </a:cubicBezTo>
                    <a:cubicBezTo>
                      <a:pt x="18987" y="115269"/>
                      <a:pt x="8608" y="98812"/>
                      <a:pt x="2202" y="84001"/>
                    </a:cubicBezTo>
                    <a:cubicBezTo>
                      <a:pt x="-4173" y="69190"/>
                      <a:pt x="-5652" y="42238"/>
                      <a:pt x="8423" y="21123"/>
                    </a:cubicBezTo>
                    <a:cubicBezTo>
                      <a:pt x="16061" y="9696"/>
                      <a:pt x="27118" y="2865"/>
                      <a:pt x="35680" y="-1047"/>
                    </a:cubicBezTo>
                    <a:cubicBezTo>
                      <a:pt x="30044" y="15534"/>
                      <a:pt x="27488" y="41306"/>
                      <a:pt x="45536" y="71953"/>
                    </a:cubicBezTo>
                    <a:lnTo>
                      <a:pt x="45659" y="72171"/>
                    </a:lnTo>
                    <a:lnTo>
                      <a:pt x="45782" y="72388"/>
                    </a:lnTo>
                    <a:cubicBezTo>
                      <a:pt x="54898" y="86889"/>
                      <a:pt x="66756" y="98098"/>
                      <a:pt x="81016" y="105674"/>
                    </a:cubicBezTo>
                    <a:cubicBezTo>
                      <a:pt x="89454" y="110146"/>
                      <a:pt x="98571" y="113189"/>
                      <a:pt x="107810" y="114679"/>
                    </a:cubicBezTo>
                    <a:cubicBezTo>
                      <a:pt x="101250" y="119275"/>
                      <a:pt x="93489" y="122628"/>
                      <a:pt x="86683" y="124988"/>
                    </a:cubicBezTo>
                  </a:path>
                </a:pathLst>
              </a:custGeom>
              <a:solidFill>
                <a:srgbClr val="FFFFFF"/>
              </a:solidFill>
              <a:ln w="306"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0A3B6242-B859-9CA1-82C1-8DF728E30F07}"/>
                  </a:ext>
                </a:extLst>
              </p:cNvPr>
              <p:cNvSpPr/>
              <p:nvPr/>
            </p:nvSpPr>
            <p:spPr>
              <a:xfrm>
                <a:off x="4884891" y="2929475"/>
                <a:ext cx="129721" cy="137275"/>
              </a:xfrm>
              <a:custGeom>
                <a:avLst/>
                <a:gdLst>
                  <a:gd name="connsiteX0" fmla="*/ 103567 w 129721"/>
                  <a:gd name="connsiteY0" fmla="*/ 125686 h 137275"/>
                  <a:gd name="connsiteX1" fmla="*/ 71598 w 129721"/>
                  <a:gd name="connsiteY1" fmla="*/ 136305 h 137275"/>
                  <a:gd name="connsiteX2" fmla="*/ 69750 w 129721"/>
                  <a:gd name="connsiteY2" fmla="*/ 136336 h 137275"/>
                  <a:gd name="connsiteX3" fmla="*/ 9016 w 129721"/>
                  <a:gd name="connsiteY3" fmla="*/ 100938 h 137275"/>
                  <a:gd name="connsiteX4" fmla="*/ 21828 w 129721"/>
                  <a:gd name="connsiteY4" fmla="*/ 11636 h 137275"/>
                  <a:gd name="connsiteX5" fmla="*/ 38829 w 129721"/>
                  <a:gd name="connsiteY5" fmla="*/ -939 h 137275"/>
                  <a:gd name="connsiteX6" fmla="*/ 35441 w 129721"/>
                  <a:gd name="connsiteY6" fmla="*/ 12009 h 137275"/>
                  <a:gd name="connsiteX7" fmla="*/ 40523 w 129721"/>
                  <a:gd name="connsiteY7" fmla="*/ 53772 h 137275"/>
                  <a:gd name="connsiteX8" fmla="*/ 76064 w 129721"/>
                  <a:gd name="connsiteY8" fmla="*/ 96840 h 137275"/>
                  <a:gd name="connsiteX9" fmla="*/ 116626 w 129721"/>
                  <a:gd name="connsiteY9" fmla="*/ 108701 h 137275"/>
                  <a:gd name="connsiteX10" fmla="*/ 127066 w 129721"/>
                  <a:gd name="connsiteY10" fmla="*/ 107894 h 137275"/>
                  <a:gd name="connsiteX11" fmla="*/ 103567 w 129721"/>
                  <a:gd name="connsiteY11" fmla="*/ 125686 h 13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721" h="137275">
                    <a:moveTo>
                      <a:pt x="103567" y="125686"/>
                    </a:moveTo>
                    <a:cubicBezTo>
                      <a:pt x="95898" y="130064"/>
                      <a:pt x="85180" y="135902"/>
                      <a:pt x="71598" y="136305"/>
                    </a:cubicBezTo>
                    <a:cubicBezTo>
                      <a:pt x="70982" y="136336"/>
                      <a:pt x="70366" y="136336"/>
                      <a:pt x="69750" y="136336"/>
                    </a:cubicBezTo>
                    <a:cubicBezTo>
                      <a:pt x="49516" y="136336"/>
                      <a:pt x="25093" y="126555"/>
                      <a:pt x="9016" y="100938"/>
                    </a:cubicBezTo>
                    <a:cubicBezTo>
                      <a:pt x="-19381" y="52654"/>
                      <a:pt x="11695" y="19554"/>
                      <a:pt x="21828" y="11636"/>
                    </a:cubicBezTo>
                    <a:cubicBezTo>
                      <a:pt x="28018" y="6792"/>
                      <a:pt x="34055" y="1762"/>
                      <a:pt x="38829" y="-939"/>
                    </a:cubicBezTo>
                    <a:cubicBezTo>
                      <a:pt x="36580" y="5426"/>
                      <a:pt x="35718" y="10363"/>
                      <a:pt x="35441" y="12009"/>
                    </a:cubicBezTo>
                    <a:cubicBezTo>
                      <a:pt x="33347" y="24181"/>
                      <a:pt x="35225" y="39768"/>
                      <a:pt x="40523" y="53772"/>
                    </a:cubicBezTo>
                    <a:cubicBezTo>
                      <a:pt x="47483" y="72247"/>
                      <a:pt x="59772" y="87152"/>
                      <a:pt x="76064" y="96840"/>
                    </a:cubicBezTo>
                    <a:cubicBezTo>
                      <a:pt x="89277" y="104696"/>
                      <a:pt x="102920" y="108701"/>
                      <a:pt x="116626" y="108701"/>
                    </a:cubicBezTo>
                    <a:cubicBezTo>
                      <a:pt x="120383" y="108701"/>
                      <a:pt x="123894" y="108391"/>
                      <a:pt x="127066" y="107894"/>
                    </a:cubicBezTo>
                    <a:cubicBezTo>
                      <a:pt x="120630" y="115408"/>
                      <a:pt x="110066" y="121960"/>
                      <a:pt x="103567" y="125686"/>
                    </a:cubicBezTo>
                  </a:path>
                </a:pathLst>
              </a:custGeom>
              <a:solidFill>
                <a:srgbClr val="FFFFFF"/>
              </a:solidFill>
              <a:ln w="306"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B847B519-3641-CC7C-6E76-0C94A4CCDCC8}"/>
                  </a:ext>
                </a:extLst>
              </p:cNvPr>
              <p:cNvSpPr/>
              <p:nvPr/>
            </p:nvSpPr>
            <p:spPr>
              <a:xfrm>
                <a:off x="4939044" y="2808780"/>
                <a:ext cx="316633" cy="213225"/>
              </a:xfrm>
              <a:custGeom>
                <a:avLst/>
                <a:gdLst>
                  <a:gd name="connsiteX0" fmla="*/ 311810 w 316633"/>
                  <a:gd name="connsiteY0" fmla="*/ 47979 h 213225"/>
                  <a:gd name="connsiteX1" fmla="*/ 305896 w 316633"/>
                  <a:gd name="connsiteY1" fmla="*/ 51426 h 213225"/>
                  <a:gd name="connsiteX2" fmla="*/ 305742 w 316633"/>
                  <a:gd name="connsiteY2" fmla="*/ 51115 h 213225"/>
                  <a:gd name="connsiteX3" fmla="*/ 294254 w 316633"/>
                  <a:gd name="connsiteY3" fmla="*/ 42017 h 213225"/>
                  <a:gd name="connsiteX4" fmla="*/ 265150 w 316633"/>
                  <a:gd name="connsiteY4" fmla="*/ 51395 h 213225"/>
                  <a:gd name="connsiteX5" fmla="*/ 218675 w 316633"/>
                  <a:gd name="connsiteY5" fmla="*/ 69932 h 213225"/>
                  <a:gd name="connsiteX6" fmla="*/ 215995 w 316633"/>
                  <a:gd name="connsiteY6" fmla="*/ 74310 h 213225"/>
                  <a:gd name="connsiteX7" fmla="*/ 219506 w 316633"/>
                  <a:gd name="connsiteY7" fmla="*/ 77136 h 213225"/>
                  <a:gd name="connsiteX8" fmla="*/ 220338 w 316633"/>
                  <a:gd name="connsiteY8" fmla="*/ 77043 h 213225"/>
                  <a:gd name="connsiteX9" fmla="*/ 269061 w 316633"/>
                  <a:gd name="connsiteY9" fmla="*/ 57543 h 213225"/>
                  <a:gd name="connsiteX10" fmla="*/ 292622 w 316633"/>
                  <a:gd name="connsiteY10" fmla="*/ 49159 h 213225"/>
                  <a:gd name="connsiteX11" fmla="*/ 298905 w 316633"/>
                  <a:gd name="connsiteY11" fmla="*/ 53879 h 213225"/>
                  <a:gd name="connsiteX12" fmla="*/ 298905 w 316633"/>
                  <a:gd name="connsiteY12" fmla="*/ 53879 h 213225"/>
                  <a:gd name="connsiteX13" fmla="*/ 298874 w 316633"/>
                  <a:gd name="connsiteY13" fmla="*/ 59375 h 213225"/>
                  <a:gd name="connsiteX14" fmla="*/ 286062 w 316633"/>
                  <a:gd name="connsiteY14" fmla="*/ 67355 h 213225"/>
                  <a:gd name="connsiteX15" fmla="*/ 274451 w 316633"/>
                  <a:gd name="connsiteY15" fmla="*/ 61517 h 213225"/>
                  <a:gd name="connsiteX16" fmla="*/ 254555 w 316633"/>
                  <a:gd name="connsiteY16" fmla="*/ 70336 h 213225"/>
                  <a:gd name="connsiteX17" fmla="*/ 220061 w 316633"/>
                  <a:gd name="connsiteY17" fmla="*/ 91046 h 213225"/>
                  <a:gd name="connsiteX18" fmla="*/ 217535 w 316633"/>
                  <a:gd name="connsiteY18" fmla="*/ 95487 h 213225"/>
                  <a:gd name="connsiteX19" fmla="*/ 221015 w 316633"/>
                  <a:gd name="connsiteY19" fmla="*/ 98188 h 213225"/>
                  <a:gd name="connsiteX20" fmla="*/ 221970 w 316633"/>
                  <a:gd name="connsiteY20" fmla="*/ 98064 h 213225"/>
                  <a:gd name="connsiteX21" fmla="*/ 259544 w 316633"/>
                  <a:gd name="connsiteY21" fmla="*/ 75614 h 213225"/>
                  <a:gd name="connsiteX22" fmla="*/ 273896 w 316633"/>
                  <a:gd name="connsiteY22" fmla="*/ 68752 h 213225"/>
                  <a:gd name="connsiteX23" fmla="*/ 281196 w 316633"/>
                  <a:gd name="connsiteY23" fmla="*/ 72757 h 213225"/>
                  <a:gd name="connsiteX24" fmla="*/ 281288 w 316633"/>
                  <a:gd name="connsiteY24" fmla="*/ 75583 h 213225"/>
                  <a:gd name="connsiteX25" fmla="*/ 226590 w 316633"/>
                  <a:gd name="connsiteY25" fmla="*/ 115918 h 213225"/>
                  <a:gd name="connsiteX26" fmla="*/ 165270 w 316633"/>
                  <a:gd name="connsiteY26" fmla="*/ 140293 h 213225"/>
                  <a:gd name="connsiteX27" fmla="*/ 157201 w 316633"/>
                  <a:gd name="connsiteY27" fmla="*/ 141597 h 213225"/>
                  <a:gd name="connsiteX28" fmla="*/ 156369 w 316633"/>
                  <a:gd name="connsiteY28" fmla="*/ 141659 h 213225"/>
                  <a:gd name="connsiteX29" fmla="*/ 131607 w 316633"/>
                  <a:gd name="connsiteY29" fmla="*/ 137126 h 213225"/>
                  <a:gd name="connsiteX30" fmla="*/ 124185 w 316633"/>
                  <a:gd name="connsiteY30" fmla="*/ 144361 h 213225"/>
                  <a:gd name="connsiteX31" fmla="*/ 101887 w 316633"/>
                  <a:gd name="connsiteY31" fmla="*/ 158054 h 213225"/>
                  <a:gd name="connsiteX32" fmla="*/ 81683 w 316633"/>
                  <a:gd name="connsiteY32" fmla="*/ 157464 h 213225"/>
                  <a:gd name="connsiteX33" fmla="*/ 95912 w 316633"/>
                  <a:gd name="connsiteY33" fmla="*/ 171499 h 213225"/>
                  <a:gd name="connsiteX34" fmla="*/ 121844 w 316633"/>
                  <a:gd name="connsiteY34" fmla="*/ 161998 h 213225"/>
                  <a:gd name="connsiteX35" fmla="*/ 128250 w 316633"/>
                  <a:gd name="connsiteY35" fmla="*/ 157775 h 213225"/>
                  <a:gd name="connsiteX36" fmla="*/ 128250 w 316633"/>
                  <a:gd name="connsiteY36" fmla="*/ 157806 h 213225"/>
                  <a:gd name="connsiteX37" fmla="*/ 106260 w 316633"/>
                  <a:gd name="connsiteY37" fmla="*/ 194880 h 213225"/>
                  <a:gd name="connsiteX38" fmla="*/ 85933 w 316633"/>
                  <a:gd name="connsiteY38" fmla="*/ 206804 h 213225"/>
                  <a:gd name="connsiteX39" fmla="*/ 61941 w 316633"/>
                  <a:gd name="connsiteY39" fmla="*/ 212548 h 213225"/>
                  <a:gd name="connsiteX40" fmla="*/ 30003 w 316633"/>
                  <a:gd name="connsiteY40" fmla="*/ 203078 h 213225"/>
                  <a:gd name="connsiteX41" fmla="*/ -2521 w 316633"/>
                  <a:gd name="connsiteY41" fmla="*/ 135697 h 213225"/>
                  <a:gd name="connsiteX42" fmla="*/ 18145 w 316633"/>
                  <a:gd name="connsiteY42" fmla="*/ 99461 h 213225"/>
                  <a:gd name="connsiteX43" fmla="*/ 36655 w 316633"/>
                  <a:gd name="connsiteY43" fmla="*/ 86606 h 213225"/>
                  <a:gd name="connsiteX44" fmla="*/ 63789 w 316633"/>
                  <a:gd name="connsiteY44" fmla="*/ 79371 h 213225"/>
                  <a:gd name="connsiteX45" fmla="*/ 87411 w 316633"/>
                  <a:gd name="connsiteY45" fmla="*/ 84495 h 213225"/>
                  <a:gd name="connsiteX46" fmla="*/ 81406 w 316633"/>
                  <a:gd name="connsiteY46" fmla="*/ 90146 h 213225"/>
                  <a:gd name="connsiteX47" fmla="*/ 76632 w 316633"/>
                  <a:gd name="connsiteY47" fmla="*/ 106820 h 213225"/>
                  <a:gd name="connsiteX48" fmla="*/ 88274 w 316633"/>
                  <a:gd name="connsiteY48" fmla="*/ 97008 h 213225"/>
                  <a:gd name="connsiteX49" fmla="*/ 110295 w 316633"/>
                  <a:gd name="connsiteY49" fmla="*/ 84246 h 213225"/>
                  <a:gd name="connsiteX50" fmla="*/ 111865 w 316633"/>
                  <a:gd name="connsiteY50" fmla="*/ 79713 h 213225"/>
                  <a:gd name="connsiteX51" fmla="*/ 118764 w 316633"/>
                  <a:gd name="connsiteY51" fmla="*/ 68038 h 213225"/>
                  <a:gd name="connsiteX52" fmla="*/ 120766 w 316633"/>
                  <a:gd name="connsiteY52" fmla="*/ 65243 h 213225"/>
                  <a:gd name="connsiteX53" fmla="*/ 130991 w 316633"/>
                  <a:gd name="connsiteY53" fmla="*/ 53444 h 213225"/>
                  <a:gd name="connsiteX54" fmla="*/ 130991 w 316633"/>
                  <a:gd name="connsiteY54" fmla="*/ 53444 h 213225"/>
                  <a:gd name="connsiteX55" fmla="*/ 151688 w 316633"/>
                  <a:gd name="connsiteY55" fmla="*/ 33727 h 213225"/>
                  <a:gd name="connsiteX56" fmla="*/ 204384 w 316633"/>
                  <a:gd name="connsiteY56" fmla="*/ -367 h 213225"/>
                  <a:gd name="connsiteX57" fmla="*/ 205770 w 316633"/>
                  <a:gd name="connsiteY57" fmla="*/ -678 h 213225"/>
                  <a:gd name="connsiteX58" fmla="*/ 208604 w 316633"/>
                  <a:gd name="connsiteY58" fmla="*/ 16990 h 213225"/>
                  <a:gd name="connsiteX59" fmla="*/ 189755 w 316633"/>
                  <a:gd name="connsiteY59" fmla="*/ 34969 h 213225"/>
                  <a:gd name="connsiteX60" fmla="*/ 184334 w 316633"/>
                  <a:gd name="connsiteY60" fmla="*/ 38260 h 213225"/>
                  <a:gd name="connsiteX61" fmla="*/ 165054 w 316633"/>
                  <a:gd name="connsiteY61" fmla="*/ 48196 h 213225"/>
                  <a:gd name="connsiteX62" fmla="*/ 165486 w 316633"/>
                  <a:gd name="connsiteY62" fmla="*/ 50805 h 213225"/>
                  <a:gd name="connsiteX63" fmla="*/ 184858 w 316633"/>
                  <a:gd name="connsiteY63" fmla="*/ 44625 h 213225"/>
                  <a:gd name="connsiteX64" fmla="*/ 282027 w 316633"/>
                  <a:gd name="connsiteY64" fmla="*/ 21337 h 213225"/>
                  <a:gd name="connsiteX65" fmla="*/ 284122 w 316633"/>
                  <a:gd name="connsiteY65" fmla="*/ 21151 h 213225"/>
                  <a:gd name="connsiteX66" fmla="*/ 293207 w 316633"/>
                  <a:gd name="connsiteY66" fmla="*/ 28324 h 213225"/>
                  <a:gd name="connsiteX67" fmla="*/ 293330 w 316633"/>
                  <a:gd name="connsiteY67" fmla="*/ 28914 h 213225"/>
                  <a:gd name="connsiteX68" fmla="*/ 216149 w 316633"/>
                  <a:gd name="connsiteY68" fmla="*/ 52078 h 213225"/>
                  <a:gd name="connsiteX69" fmla="*/ 213747 w 316633"/>
                  <a:gd name="connsiteY69" fmla="*/ 56611 h 213225"/>
                  <a:gd name="connsiteX70" fmla="*/ 216519 w 316633"/>
                  <a:gd name="connsiteY70" fmla="*/ 59126 h 213225"/>
                  <a:gd name="connsiteX71" fmla="*/ 218243 w 316633"/>
                  <a:gd name="connsiteY71" fmla="*/ 59033 h 213225"/>
                  <a:gd name="connsiteX72" fmla="*/ 286955 w 316633"/>
                  <a:gd name="connsiteY72" fmla="*/ 38415 h 213225"/>
                  <a:gd name="connsiteX73" fmla="*/ 295825 w 316633"/>
                  <a:gd name="connsiteY73" fmla="*/ 35745 h 213225"/>
                  <a:gd name="connsiteX74" fmla="*/ 296595 w 316633"/>
                  <a:gd name="connsiteY74" fmla="*/ 35497 h 213225"/>
                  <a:gd name="connsiteX75" fmla="*/ 300784 w 316633"/>
                  <a:gd name="connsiteY75" fmla="*/ 34844 h 213225"/>
                  <a:gd name="connsiteX76" fmla="*/ 313257 w 316633"/>
                  <a:gd name="connsiteY76" fmla="*/ 44377 h 213225"/>
                  <a:gd name="connsiteX77" fmla="*/ 311810 w 316633"/>
                  <a:gd name="connsiteY77" fmla="*/ 47979 h 2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316633" h="213225">
                    <a:moveTo>
                      <a:pt x="311810" y="47979"/>
                    </a:moveTo>
                    <a:cubicBezTo>
                      <a:pt x="310146" y="49035"/>
                      <a:pt x="307960" y="50308"/>
                      <a:pt x="305896" y="51426"/>
                    </a:cubicBezTo>
                    <a:cubicBezTo>
                      <a:pt x="305835" y="51332"/>
                      <a:pt x="305804" y="51208"/>
                      <a:pt x="305742" y="51115"/>
                    </a:cubicBezTo>
                    <a:cubicBezTo>
                      <a:pt x="302816" y="46178"/>
                      <a:pt x="298966" y="43135"/>
                      <a:pt x="294254" y="42017"/>
                    </a:cubicBezTo>
                    <a:cubicBezTo>
                      <a:pt x="286893" y="40278"/>
                      <a:pt x="277623" y="43259"/>
                      <a:pt x="265150" y="51395"/>
                    </a:cubicBezTo>
                    <a:cubicBezTo>
                      <a:pt x="246979" y="63194"/>
                      <a:pt x="218952" y="69870"/>
                      <a:pt x="218675" y="69932"/>
                    </a:cubicBezTo>
                    <a:cubicBezTo>
                      <a:pt x="216734" y="70398"/>
                      <a:pt x="215533" y="72354"/>
                      <a:pt x="215995" y="74310"/>
                    </a:cubicBezTo>
                    <a:cubicBezTo>
                      <a:pt x="216396" y="75987"/>
                      <a:pt x="217874" y="77136"/>
                      <a:pt x="219506" y="77136"/>
                    </a:cubicBezTo>
                    <a:cubicBezTo>
                      <a:pt x="219783" y="77136"/>
                      <a:pt x="220061" y="77105"/>
                      <a:pt x="220338" y="77043"/>
                    </a:cubicBezTo>
                    <a:cubicBezTo>
                      <a:pt x="221539" y="76763"/>
                      <a:pt x="249843" y="70025"/>
                      <a:pt x="269061" y="57543"/>
                    </a:cubicBezTo>
                    <a:cubicBezTo>
                      <a:pt x="279502" y="50742"/>
                      <a:pt x="287417" y="47917"/>
                      <a:pt x="292622" y="49159"/>
                    </a:cubicBezTo>
                    <a:cubicBezTo>
                      <a:pt x="295117" y="49749"/>
                      <a:pt x="297119" y="51270"/>
                      <a:pt x="298905" y="53879"/>
                    </a:cubicBezTo>
                    <a:cubicBezTo>
                      <a:pt x="298905" y="53879"/>
                      <a:pt x="298905" y="53879"/>
                      <a:pt x="298905" y="53879"/>
                    </a:cubicBezTo>
                    <a:cubicBezTo>
                      <a:pt x="301276" y="57543"/>
                      <a:pt x="299059" y="59250"/>
                      <a:pt x="298874" y="59375"/>
                    </a:cubicBezTo>
                    <a:cubicBezTo>
                      <a:pt x="298720" y="59468"/>
                      <a:pt x="289727" y="65057"/>
                      <a:pt x="286062" y="67355"/>
                    </a:cubicBezTo>
                    <a:cubicBezTo>
                      <a:pt x="284214" y="65336"/>
                      <a:pt x="280364" y="62014"/>
                      <a:pt x="274451" y="61517"/>
                    </a:cubicBezTo>
                    <a:cubicBezTo>
                      <a:pt x="267983" y="60958"/>
                      <a:pt x="261300" y="63939"/>
                      <a:pt x="254555" y="70336"/>
                    </a:cubicBezTo>
                    <a:cubicBezTo>
                      <a:pt x="238201" y="85892"/>
                      <a:pt x="220369" y="90953"/>
                      <a:pt x="220061" y="91046"/>
                    </a:cubicBezTo>
                    <a:cubicBezTo>
                      <a:pt x="218151" y="91574"/>
                      <a:pt x="217012" y="93562"/>
                      <a:pt x="217535" y="95487"/>
                    </a:cubicBezTo>
                    <a:cubicBezTo>
                      <a:pt x="217966" y="97101"/>
                      <a:pt x="219414" y="98188"/>
                      <a:pt x="221015" y="98188"/>
                    </a:cubicBezTo>
                    <a:cubicBezTo>
                      <a:pt x="221323" y="98188"/>
                      <a:pt x="221631" y="98157"/>
                      <a:pt x="221970" y="98064"/>
                    </a:cubicBezTo>
                    <a:cubicBezTo>
                      <a:pt x="222771" y="97847"/>
                      <a:pt x="241743" y="92537"/>
                      <a:pt x="259544" y="75614"/>
                    </a:cubicBezTo>
                    <a:cubicBezTo>
                      <a:pt x="264657" y="70739"/>
                      <a:pt x="269615" y="68379"/>
                      <a:pt x="273896" y="68752"/>
                    </a:cubicBezTo>
                    <a:cubicBezTo>
                      <a:pt x="278054" y="69125"/>
                      <a:pt x="280549" y="71919"/>
                      <a:pt x="281196" y="72757"/>
                    </a:cubicBezTo>
                    <a:cubicBezTo>
                      <a:pt x="281350" y="73006"/>
                      <a:pt x="282120" y="74279"/>
                      <a:pt x="281288" y="75583"/>
                    </a:cubicBezTo>
                    <a:cubicBezTo>
                      <a:pt x="271248" y="91481"/>
                      <a:pt x="236507" y="111726"/>
                      <a:pt x="226590" y="115918"/>
                    </a:cubicBezTo>
                    <a:cubicBezTo>
                      <a:pt x="219075" y="119116"/>
                      <a:pt x="189601" y="135139"/>
                      <a:pt x="165270" y="140293"/>
                    </a:cubicBezTo>
                    <a:cubicBezTo>
                      <a:pt x="162652" y="140976"/>
                      <a:pt x="159942" y="141380"/>
                      <a:pt x="157201" y="141597"/>
                    </a:cubicBezTo>
                    <a:cubicBezTo>
                      <a:pt x="156924" y="141628"/>
                      <a:pt x="156646" y="141628"/>
                      <a:pt x="156369" y="141659"/>
                    </a:cubicBezTo>
                    <a:cubicBezTo>
                      <a:pt x="152827" y="141783"/>
                      <a:pt x="136473" y="142094"/>
                      <a:pt x="131607" y="137126"/>
                    </a:cubicBezTo>
                    <a:cubicBezTo>
                      <a:pt x="124585" y="129953"/>
                      <a:pt x="122029" y="135076"/>
                      <a:pt x="124185" y="144361"/>
                    </a:cubicBezTo>
                    <a:cubicBezTo>
                      <a:pt x="116485" y="149080"/>
                      <a:pt x="104936" y="156160"/>
                      <a:pt x="101887" y="158054"/>
                    </a:cubicBezTo>
                    <a:cubicBezTo>
                      <a:pt x="93910" y="162960"/>
                      <a:pt x="83469" y="157464"/>
                      <a:pt x="81683" y="157464"/>
                    </a:cubicBezTo>
                    <a:cubicBezTo>
                      <a:pt x="77371" y="157371"/>
                      <a:pt x="87565" y="170288"/>
                      <a:pt x="95912" y="171499"/>
                    </a:cubicBezTo>
                    <a:cubicBezTo>
                      <a:pt x="104966" y="172803"/>
                      <a:pt x="121844" y="161998"/>
                      <a:pt x="121844" y="161998"/>
                    </a:cubicBezTo>
                    <a:lnTo>
                      <a:pt x="128250" y="157775"/>
                    </a:lnTo>
                    <a:cubicBezTo>
                      <a:pt x="128250" y="157775"/>
                      <a:pt x="128250" y="157806"/>
                      <a:pt x="128250" y="157806"/>
                    </a:cubicBezTo>
                    <a:cubicBezTo>
                      <a:pt x="128250" y="157806"/>
                      <a:pt x="124493" y="182584"/>
                      <a:pt x="106260" y="194880"/>
                    </a:cubicBezTo>
                    <a:cubicBezTo>
                      <a:pt x="94988" y="202519"/>
                      <a:pt x="90245" y="204848"/>
                      <a:pt x="85933" y="206804"/>
                    </a:cubicBezTo>
                    <a:cubicBezTo>
                      <a:pt x="83192" y="208077"/>
                      <a:pt x="74507" y="212548"/>
                      <a:pt x="61941" y="212548"/>
                    </a:cubicBezTo>
                    <a:cubicBezTo>
                      <a:pt x="53040" y="212548"/>
                      <a:pt x="42137" y="210313"/>
                      <a:pt x="30003" y="203078"/>
                    </a:cubicBezTo>
                    <a:cubicBezTo>
                      <a:pt x="590" y="185565"/>
                      <a:pt x="-5262" y="151192"/>
                      <a:pt x="-2521" y="135697"/>
                    </a:cubicBezTo>
                    <a:cubicBezTo>
                      <a:pt x="-2521" y="135697"/>
                      <a:pt x="744" y="112937"/>
                      <a:pt x="18145" y="99461"/>
                    </a:cubicBezTo>
                    <a:cubicBezTo>
                      <a:pt x="29756" y="90488"/>
                      <a:pt x="36655" y="86606"/>
                      <a:pt x="36655" y="86606"/>
                    </a:cubicBezTo>
                    <a:cubicBezTo>
                      <a:pt x="36655" y="86606"/>
                      <a:pt x="47466" y="79371"/>
                      <a:pt x="63789" y="79371"/>
                    </a:cubicBezTo>
                    <a:cubicBezTo>
                      <a:pt x="70780" y="79371"/>
                      <a:pt x="78818" y="80707"/>
                      <a:pt x="87411" y="84495"/>
                    </a:cubicBezTo>
                    <a:cubicBezTo>
                      <a:pt x="84855" y="86327"/>
                      <a:pt x="82637" y="88283"/>
                      <a:pt x="81406" y="90146"/>
                    </a:cubicBezTo>
                    <a:cubicBezTo>
                      <a:pt x="78049" y="95207"/>
                      <a:pt x="73459" y="106882"/>
                      <a:pt x="76632" y="106820"/>
                    </a:cubicBezTo>
                    <a:cubicBezTo>
                      <a:pt x="78942" y="106789"/>
                      <a:pt x="80482" y="101107"/>
                      <a:pt x="88274" y="97008"/>
                    </a:cubicBezTo>
                    <a:cubicBezTo>
                      <a:pt x="92093" y="94990"/>
                      <a:pt x="110295" y="84246"/>
                      <a:pt x="110295" y="84246"/>
                    </a:cubicBezTo>
                    <a:cubicBezTo>
                      <a:pt x="110295" y="84246"/>
                      <a:pt x="111095" y="81421"/>
                      <a:pt x="111865" y="79713"/>
                    </a:cubicBezTo>
                    <a:cubicBezTo>
                      <a:pt x="111865" y="79713"/>
                      <a:pt x="114021" y="74838"/>
                      <a:pt x="118764" y="68038"/>
                    </a:cubicBezTo>
                    <a:cubicBezTo>
                      <a:pt x="119072" y="67572"/>
                      <a:pt x="119719" y="66640"/>
                      <a:pt x="120766" y="65243"/>
                    </a:cubicBezTo>
                    <a:cubicBezTo>
                      <a:pt x="123476" y="61579"/>
                      <a:pt x="126864" y="57543"/>
                      <a:pt x="130991" y="53444"/>
                    </a:cubicBezTo>
                    <a:cubicBezTo>
                      <a:pt x="130991" y="53444"/>
                      <a:pt x="130991" y="53444"/>
                      <a:pt x="130991" y="53444"/>
                    </a:cubicBezTo>
                    <a:cubicBezTo>
                      <a:pt x="135950" y="48196"/>
                      <a:pt x="142695" y="41614"/>
                      <a:pt x="151688" y="33727"/>
                    </a:cubicBezTo>
                    <a:cubicBezTo>
                      <a:pt x="151688" y="33727"/>
                      <a:pt x="202074" y="782"/>
                      <a:pt x="204384" y="-367"/>
                    </a:cubicBezTo>
                    <a:cubicBezTo>
                      <a:pt x="204815" y="-553"/>
                      <a:pt x="205277" y="-678"/>
                      <a:pt x="205770" y="-678"/>
                    </a:cubicBezTo>
                    <a:cubicBezTo>
                      <a:pt x="210113" y="-678"/>
                      <a:pt x="216180" y="6930"/>
                      <a:pt x="208604" y="16990"/>
                    </a:cubicBezTo>
                    <a:cubicBezTo>
                      <a:pt x="202444" y="25188"/>
                      <a:pt x="195391" y="30590"/>
                      <a:pt x="189755" y="34969"/>
                    </a:cubicBezTo>
                    <a:cubicBezTo>
                      <a:pt x="188184" y="36149"/>
                      <a:pt x="185905" y="37701"/>
                      <a:pt x="184334" y="38260"/>
                    </a:cubicBezTo>
                    <a:cubicBezTo>
                      <a:pt x="176727" y="41024"/>
                      <a:pt x="166564" y="47016"/>
                      <a:pt x="165054" y="48196"/>
                    </a:cubicBezTo>
                    <a:cubicBezTo>
                      <a:pt x="163299" y="49563"/>
                      <a:pt x="163422" y="51736"/>
                      <a:pt x="165486" y="50805"/>
                    </a:cubicBezTo>
                    <a:cubicBezTo>
                      <a:pt x="172107" y="47917"/>
                      <a:pt x="182887" y="45122"/>
                      <a:pt x="184858" y="44625"/>
                    </a:cubicBezTo>
                    <a:cubicBezTo>
                      <a:pt x="196315" y="42079"/>
                      <a:pt x="280487" y="21679"/>
                      <a:pt x="282027" y="21337"/>
                    </a:cubicBezTo>
                    <a:cubicBezTo>
                      <a:pt x="282428" y="21244"/>
                      <a:pt x="283167" y="21151"/>
                      <a:pt x="284122" y="21151"/>
                    </a:cubicBezTo>
                    <a:cubicBezTo>
                      <a:pt x="287017" y="21151"/>
                      <a:pt x="291698" y="22207"/>
                      <a:pt x="293207" y="28324"/>
                    </a:cubicBezTo>
                    <a:cubicBezTo>
                      <a:pt x="293269" y="28541"/>
                      <a:pt x="293300" y="28727"/>
                      <a:pt x="293330" y="28914"/>
                    </a:cubicBezTo>
                    <a:lnTo>
                      <a:pt x="216149" y="52078"/>
                    </a:lnTo>
                    <a:cubicBezTo>
                      <a:pt x="214240" y="52668"/>
                      <a:pt x="213162" y="54686"/>
                      <a:pt x="213747" y="56611"/>
                    </a:cubicBezTo>
                    <a:cubicBezTo>
                      <a:pt x="214178" y="57946"/>
                      <a:pt x="215256" y="58878"/>
                      <a:pt x="216519" y="59126"/>
                    </a:cubicBezTo>
                    <a:cubicBezTo>
                      <a:pt x="217073" y="59250"/>
                      <a:pt x="217689" y="59219"/>
                      <a:pt x="218243" y="59033"/>
                    </a:cubicBezTo>
                    <a:lnTo>
                      <a:pt x="286955" y="38415"/>
                    </a:lnTo>
                    <a:cubicBezTo>
                      <a:pt x="288341" y="38105"/>
                      <a:pt x="290959" y="37422"/>
                      <a:pt x="295825" y="35745"/>
                    </a:cubicBezTo>
                    <a:lnTo>
                      <a:pt x="296595" y="35497"/>
                    </a:lnTo>
                    <a:cubicBezTo>
                      <a:pt x="298073" y="35062"/>
                      <a:pt x="299490" y="34844"/>
                      <a:pt x="300784" y="34844"/>
                    </a:cubicBezTo>
                    <a:cubicBezTo>
                      <a:pt x="307836" y="34844"/>
                      <a:pt x="311994" y="40620"/>
                      <a:pt x="313257" y="44377"/>
                    </a:cubicBezTo>
                    <a:cubicBezTo>
                      <a:pt x="313904" y="45992"/>
                      <a:pt x="313257" y="47047"/>
                      <a:pt x="311810" y="47979"/>
                    </a:cubicBezTo>
                  </a:path>
                </a:pathLst>
              </a:custGeom>
              <a:solidFill>
                <a:srgbClr val="FFFFFF"/>
              </a:solidFill>
              <a:ln w="306"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E7CCD0E3-37E1-4CA2-4CD9-42BF5ECC5B5F}"/>
                  </a:ext>
                </a:extLst>
              </p:cNvPr>
              <p:cNvSpPr/>
              <p:nvPr/>
            </p:nvSpPr>
            <p:spPr>
              <a:xfrm>
                <a:off x="4521059" y="2811597"/>
                <a:ext cx="128951" cy="131857"/>
              </a:xfrm>
              <a:custGeom>
                <a:avLst/>
                <a:gdLst>
                  <a:gd name="connsiteX0" fmla="*/ 71352 w 128951"/>
                  <a:gd name="connsiteY0" fmla="*/ 25441 h 131857"/>
                  <a:gd name="connsiteX1" fmla="*/ 73231 w 128951"/>
                  <a:gd name="connsiteY1" fmla="*/ 39693 h 131857"/>
                  <a:gd name="connsiteX2" fmla="*/ 79175 w 128951"/>
                  <a:gd name="connsiteY2" fmla="*/ 52734 h 131857"/>
                  <a:gd name="connsiteX3" fmla="*/ 88445 w 128951"/>
                  <a:gd name="connsiteY3" fmla="*/ 60683 h 131857"/>
                  <a:gd name="connsiteX4" fmla="*/ 88384 w 128951"/>
                  <a:gd name="connsiteY4" fmla="*/ 60683 h 131857"/>
                  <a:gd name="connsiteX5" fmla="*/ 88753 w 128951"/>
                  <a:gd name="connsiteY5" fmla="*/ 60807 h 131857"/>
                  <a:gd name="connsiteX6" fmla="*/ 89092 w 128951"/>
                  <a:gd name="connsiteY6" fmla="*/ 60901 h 131857"/>
                  <a:gd name="connsiteX7" fmla="*/ 89061 w 128951"/>
                  <a:gd name="connsiteY7" fmla="*/ 60901 h 131857"/>
                  <a:gd name="connsiteX8" fmla="*/ 91925 w 128951"/>
                  <a:gd name="connsiteY8" fmla="*/ 61242 h 131857"/>
                  <a:gd name="connsiteX9" fmla="*/ 97007 w 128951"/>
                  <a:gd name="connsiteY9" fmla="*/ 60559 h 131857"/>
                  <a:gd name="connsiteX10" fmla="*/ 102736 w 128951"/>
                  <a:gd name="connsiteY10" fmla="*/ 58758 h 131857"/>
                  <a:gd name="connsiteX11" fmla="*/ 106924 w 128951"/>
                  <a:gd name="connsiteY11" fmla="*/ 52517 h 131857"/>
                  <a:gd name="connsiteX12" fmla="*/ 108464 w 128951"/>
                  <a:gd name="connsiteY12" fmla="*/ 44692 h 131857"/>
                  <a:gd name="connsiteX13" fmla="*/ 106616 w 128951"/>
                  <a:gd name="connsiteY13" fmla="*/ 30843 h 131857"/>
                  <a:gd name="connsiteX14" fmla="*/ 106740 w 128951"/>
                  <a:gd name="connsiteY14" fmla="*/ 31433 h 131857"/>
                  <a:gd name="connsiteX15" fmla="*/ 98824 w 128951"/>
                  <a:gd name="connsiteY15" fmla="*/ 55839 h 131857"/>
                  <a:gd name="connsiteX16" fmla="*/ 81454 w 128951"/>
                  <a:gd name="connsiteY16" fmla="*/ 37240 h 131857"/>
                  <a:gd name="connsiteX17" fmla="*/ 80622 w 128951"/>
                  <a:gd name="connsiteY17" fmla="*/ 28018 h 131857"/>
                  <a:gd name="connsiteX18" fmla="*/ 86412 w 128951"/>
                  <a:gd name="connsiteY18" fmla="*/ 30657 h 131857"/>
                  <a:gd name="connsiteX19" fmla="*/ 89862 w 128951"/>
                  <a:gd name="connsiteY19" fmla="*/ 22398 h 131857"/>
                  <a:gd name="connsiteX20" fmla="*/ 83887 w 128951"/>
                  <a:gd name="connsiteY20" fmla="*/ 16870 h 131857"/>
                  <a:gd name="connsiteX21" fmla="*/ 89369 w 128951"/>
                  <a:gd name="connsiteY21" fmla="*/ 12834 h 131857"/>
                  <a:gd name="connsiteX22" fmla="*/ 102335 w 128951"/>
                  <a:gd name="connsiteY22" fmla="*/ 20472 h 131857"/>
                  <a:gd name="connsiteX23" fmla="*/ 99317 w 128951"/>
                  <a:gd name="connsiteY23" fmla="*/ 15722 h 131857"/>
                  <a:gd name="connsiteX24" fmla="*/ 88291 w 128951"/>
                  <a:gd name="connsiteY24" fmla="*/ 7524 h 131857"/>
                  <a:gd name="connsiteX25" fmla="*/ 85920 w 128951"/>
                  <a:gd name="connsiteY25" fmla="*/ 7276 h 131857"/>
                  <a:gd name="connsiteX26" fmla="*/ 75140 w 128951"/>
                  <a:gd name="connsiteY26" fmla="*/ 12337 h 131857"/>
                  <a:gd name="connsiteX27" fmla="*/ 71352 w 128951"/>
                  <a:gd name="connsiteY27" fmla="*/ 25441 h 131857"/>
                  <a:gd name="connsiteX28" fmla="*/ 68703 w 128951"/>
                  <a:gd name="connsiteY28" fmla="*/ 39879 h 131857"/>
                  <a:gd name="connsiteX29" fmla="*/ 66024 w 128951"/>
                  <a:gd name="connsiteY29" fmla="*/ 19292 h 131857"/>
                  <a:gd name="connsiteX30" fmla="*/ 78713 w 128951"/>
                  <a:gd name="connsiteY30" fmla="*/ 227 h 131857"/>
                  <a:gd name="connsiteX31" fmla="*/ 100333 w 128951"/>
                  <a:gd name="connsiteY31" fmla="*/ 8052 h 131857"/>
                  <a:gd name="connsiteX32" fmla="*/ 108064 w 128951"/>
                  <a:gd name="connsiteY32" fmla="*/ 21932 h 131857"/>
                  <a:gd name="connsiteX33" fmla="*/ 110281 w 128951"/>
                  <a:gd name="connsiteY33" fmla="*/ 27583 h 131857"/>
                  <a:gd name="connsiteX34" fmla="*/ 112930 w 128951"/>
                  <a:gd name="connsiteY34" fmla="*/ 44909 h 131857"/>
                  <a:gd name="connsiteX35" fmla="*/ 111113 w 128951"/>
                  <a:gd name="connsiteY35" fmla="*/ 54038 h 131857"/>
                  <a:gd name="connsiteX36" fmla="*/ 104861 w 128951"/>
                  <a:gd name="connsiteY36" fmla="*/ 62670 h 131857"/>
                  <a:gd name="connsiteX37" fmla="*/ 98054 w 128951"/>
                  <a:gd name="connsiteY37" fmla="*/ 64875 h 131857"/>
                  <a:gd name="connsiteX38" fmla="*/ 97962 w 128951"/>
                  <a:gd name="connsiteY38" fmla="*/ 64906 h 131857"/>
                  <a:gd name="connsiteX39" fmla="*/ 91956 w 128951"/>
                  <a:gd name="connsiteY39" fmla="*/ 65682 h 131857"/>
                  <a:gd name="connsiteX40" fmla="*/ 88199 w 128951"/>
                  <a:gd name="connsiteY40" fmla="*/ 65248 h 131857"/>
                  <a:gd name="connsiteX41" fmla="*/ 87614 w 128951"/>
                  <a:gd name="connsiteY41" fmla="*/ 65092 h 131857"/>
                  <a:gd name="connsiteX42" fmla="*/ 87614 w 128951"/>
                  <a:gd name="connsiteY42" fmla="*/ 65092 h 131857"/>
                  <a:gd name="connsiteX43" fmla="*/ 87521 w 128951"/>
                  <a:gd name="connsiteY43" fmla="*/ 65061 h 131857"/>
                  <a:gd name="connsiteX44" fmla="*/ 87521 w 128951"/>
                  <a:gd name="connsiteY44" fmla="*/ 65061 h 131857"/>
                  <a:gd name="connsiteX45" fmla="*/ 87275 w 128951"/>
                  <a:gd name="connsiteY45" fmla="*/ 64968 h 131857"/>
                  <a:gd name="connsiteX46" fmla="*/ 87213 w 128951"/>
                  <a:gd name="connsiteY46" fmla="*/ 64937 h 131857"/>
                  <a:gd name="connsiteX47" fmla="*/ 87121 w 128951"/>
                  <a:gd name="connsiteY47" fmla="*/ 64906 h 131857"/>
                  <a:gd name="connsiteX48" fmla="*/ 75602 w 128951"/>
                  <a:gd name="connsiteY48" fmla="*/ 55311 h 131857"/>
                  <a:gd name="connsiteX49" fmla="*/ 70459 w 128951"/>
                  <a:gd name="connsiteY49" fmla="*/ 45251 h 131857"/>
                  <a:gd name="connsiteX50" fmla="*/ 70428 w 128951"/>
                  <a:gd name="connsiteY50" fmla="*/ 45189 h 131857"/>
                  <a:gd name="connsiteX51" fmla="*/ 69750 w 128951"/>
                  <a:gd name="connsiteY51" fmla="*/ 43202 h 131857"/>
                  <a:gd name="connsiteX52" fmla="*/ 69042 w 128951"/>
                  <a:gd name="connsiteY52" fmla="*/ 40935 h 131857"/>
                  <a:gd name="connsiteX53" fmla="*/ 69011 w 128951"/>
                  <a:gd name="connsiteY53" fmla="*/ 40842 h 131857"/>
                  <a:gd name="connsiteX54" fmla="*/ 68980 w 128951"/>
                  <a:gd name="connsiteY54" fmla="*/ 40749 h 131857"/>
                  <a:gd name="connsiteX55" fmla="*/ 68703 w 128951"/>
                  <a:gd name="connsiteY55" fmla="*/ 39879 h 131857"/>
                  <a:gd name="connsiteX56" fmla="*/ 88784 w 128951"/>
                  <a:gd name="connsiteY56" fmla="*/ 60776 h 131857"/>
                  <a:gd name="connsiteX57" fmla="*/ 89092 w 128951"/>
                  <a:gd name="connsiteY57" fmla="*/ 60869 h 131857"/>
                  <a:gd name="connsiteX58" fmla="*/ 88476 w 128951"/>
                  <a:gd name="connsiteY58" fmla="*/ 60683 h 131857"/>
                  <a:gd name="connsiteX59" fmla="*/ 88784 w 128951"/>
                  <a:gd name="connsiteY59" fmla="*/ 60776 h 131857"/>
                  <a:gd name="connsiteX60" fmla="*/ 8985 w 128951"/>
                  <a:gd name="connsiteY60" fmla="*/ 64068 h 131857"/>
                  <a:gd name="connsiteX61" fmla="*/ 19210 w 128951"/>
                  <a:gd name="connsiteY61" fmla="*/ 76022 h 131857"/>
                  <a:gd name="connsiteX62" fmla="*/ 25247 w 128951"/>
                  <a:gd name="connsiteY62" fmla="*/ 77637 h 131857"/>
                  <a:gd name="connsiteX63" fmla="*/ 31591 w 128951"/>
                  <a:gd name="connsiteY63" fmla="*/ 76581 h 131857"/>
                  <a:gd name="connsiteX64" fmla="*/ 31714 w 128951"/>
                  <a:gd name="connsiteY64" fmla="*/ 76550 h 131857"/>
                  <a:gd name="connsiteX65" fmla="*/ 37597 w 128951"/>
                  <a:gd name="connsiteY65" fmla="*/ 74625 h 131857"/>
                  <a:gd name="connsiteX66" fmla="*/ 44557 w 128951"/>
                  <a:gd name="connsiteY66" fmla="*/ 62764 h 131857"/>
                  <a:gd name="connsiteX67" fmla="*/ 45296 w 128951"/>
                  <a:gd name="connsiteY67" fmla="*/ 55808 h 131857"/>
                  <a:gd name="connsiteX68" fmla="*/ 35595 w 128951"/>
                  <a:gd name="connsiteY68" fmla="*/ 70247 h 131857"/>
                  <a:gd name="connsiteX69" fmla="*/ 16223 w 128951"/>
                  <a:gd name="connsiteY69" fmla="*/ 51492 h 131857"/>
                  <a:gd name="connsiteX70" fmla="*/ 15329 w 128951"/>
                  <a:gd name="connsiteY70" fmla="*/ 41960 h 131857"/>
                  <a:gd name="connsiteX71" fmla="*/ 20996 w 128951"/>
                  <a:gd name="connsiteY71" fmla="*/ 44133 h 131857"/>
                  <a:gd name="connsiteX72" fmla="*/ 24446 w 128951"/>
                  <a:gd name="connsiteY72" fmla="*/ 35843 h 131857"/>
                  <a:gd name="connsiteX73" fmla="*/ 18933 w 128951"/>
                  <a:gd name="connsiteY73" fmla="*/ 30409 h 131857"/>
                  <a:gd name="connsiteX74" fmla="*/ 25154 w 128951"/>
                  <a:gd name="connsiteY74" fmla="*/ 25999 h 131857"/>
                  <a:gd name="connsiteX75" fmla="*/ 41046 w 128951"/>
                  <a:gd name="connsiteY75" fmla="*/ 35811 h 131857"/>
                  <a:gd name="connsiteX76" fmla="*/ 40584 w 128951"/>
                  <a:gd name="connsiteY76" fmla="*/ 34725 h 131857"/>
                  <a:gd name="connsiteX77" fmla="*/ 16993 w 128951"/>
                  <a:gd name="connsiteY77" fmla="*/ 22211 h 131857"/>
                  <a:gd name="connsiteX78" fmla="*/ 5720 w 128951"/>
                  <a:gd name="connsiteY78" fmla="*/ 56119 h 131857"/>
                  <a:gd name="connsiteX79" fmla="*/ 8985 w 128951"/>
                  <a:gd name="connsiteY79" fmla="*/ 64068 h 131857"/>
                  <a:gd name="connsiteX80" fmla="*/ 4642 w 128951"/>
                  <a:gd name="connsiteY80" fmla="*/ 66397 h 131857"/>
                  <a:gd name="connsiteX81" fmla="*/ -717 w 128951"/>
                  <a:gd name="connsiteY81" fmla="*/ 49350 h 131857"/>
                  <a:gd name="connsiteX82" fmla="*/ -840 w 128951"/>
                  <a:gd name="connsiteY82" fmla="*/ 31589 h 131857"/>
                  <a:gd name="connsiteX83" fmla="*/ 7414 w 128951"/>
                  <a:gd name="connsiteY83" fmla="*/ 17150 h 131857"/>
                  <a:gd name="connsiteX84" fmla="*/ 21120 w 128951"/>
                  <a:gd name="connsiteY84" fmla="*/ 12617 h 131857"/>
                  <a:gd name="connsiteX85" fmla="*/ 24939 w 128951"/>
                  <a:gd name="connsiteY85" fmla="*/ 12989 h 131857"/>
                  <a:gd name="connsiteX86" fmla="*/ 47791 w 128951"/>
                  <a:gd name="connsiteY86" fmla="*/ 39848 h 131857"/>
                  <a:gd name="connsiteX87" fmla="*/ 39537 w 128951"/>
                  <a:gd name="connsiteY87" fmla="*/ 79158 h 131857"/>
                  <a:gd name="connsiteX88" fmla="*/ 32977 w 128951"/>
                  <a:gd name="connsiteY88" fmla="*/ 81301 h 131857"/>
                  <a:gd name="connsiteX89" fmla="*/ 25277 w 128951"/>
                  <a:gd name="connsiteY89" fmla="*/ 82543 h 131857"/>
                  <a:gd name="connsiteX90" fmla="*/ 16746 w 128951"/>
                  <a:gd name="connsiteY90" fmla="*/ 80245 h 131857"/>
                  <a:gd name="connsiteX91" fmla="*/ 4642 w 128951"/>
                  <a:gd name="connsiteY91" fmla="*/ 66397 h 131857"/>
                  <a:gd name="connsiteX92" fmla="*/ 103074 w 128951"/>
                  <a:gd name="connsiteY92" fmla="*/ 104185 h 131857"/>
                  <a:gd name="connsiteX93" fmla="*/ 52596 w 128951"/>
                  <a:gd name="connsiteY93" fmla="*/ 119618 h 131857"/>
                  <a:gd name="connsiteX94" fmla="*/ 67379 w 128951"/>
                  <a:gd name="connsiteY94" fmla="*/ 124027 h 131857"/>
                  <a:gd name="connsiteX95" fmla="*/ 81361 w 128951"/>
                  <a:gd name="connsiteY95" fmla="*/ 122257 h 131857"/>
                  <a:gd name="connsiteX96" fmla="*/ 94143 w 128951"/>
                  <a:gd name="connsiteY96" fmla="*/ 115581 h 131857"/>
                  <a:gd name="connsiteX97" fmla="*/ 103074 w 128951"/>
                  <a:gd name="connsiteY97" fmla="*/ 104185 h 131857"/>
                  <a:gd name="connsiteX98" fmla="*/ 126327 w 128951"/>
                  <a:gd name="connsiteY98" fmla="*/ 89095 h 131857"/>
                  <a:gd name="connsiteX99" fmla="*/ 124387 w 128951"/>
                  <a:gd name="connsiteY99" fmla="*/ 86517 h 131857"/>
                  <a:gd name="connsiteX100" fmla="*/ 114193 w 128951"/>
                  <a:gd name="connsiteY100" fmla="*/ 97789 h 131857"/>
                  <a:gd name="connsiteX101" fmla="*/ 110497 w 128951"/>
                  <a:gd name="connsiteY101" fmla="*/ 103782 h 131857"/>
                  <a:gd name="connsiteX102" fmla="*/ 104522 w 128951"/>
                  <a:gd name="connsiteY102" fmla="*/ 113904 h 131857"/>
                  <a:gd name="connsiteX103" fmla="*/ 93003 w 128951"/>
                  <a:gd name="connsiteY103" fmla="*/ 124710 h 131857"/>
                  <a:gd name="connsiteX104" fmla="*/ 63529 w 128951"/>
                  <a:gd name="connsiteY104" fmla="*/ 130796 h 131857"/>
                  <a:gd name="connsiteX105" fmla="*/ 48499 w 128951"/>
                  <a:gd name="connsiteY105" fmla="*/ 125610 h 131857"/>
                  <a:gd name="connsiteX106" fmla="*/ 36149 w 128951"/>
                  <a:gd name="connsiteY106" fmla="*/ 121015 h 131857"/>
                  <a:gd name="connsiteX107" fmla="*/ 21458 w 128951"/>
                  <a:gd name="connsiteY107" fmla="*/ 120642 h 131857"/>
                  <a:gd name="connsiteX108" fmla="*/ 17793 w 128951"/>
                  <a:gd name="connsiteY108" fmla="*/ 118034 h 131857"/>
                  <a:gd name="connsiteX109" fmla="*/ 21058 w 128951"/>
                  <a:gd name="connsiteY109" fmla="*/ 113159 h 131857"/>
                  <a:gd name="connsiteX110" fmla="*/ 21058 w 128951"/>
                  <a:gd name="connsiteY110" fmla="*/ 113159 h 131857"/>
                  <a:gd name="connsiteX111" fmla="*/ 23429 w 128951"/>
                  <a:gd name="connsiteY111" fmla="*/ 113376 h 131857"/>
                  <a:gd name="connsiteX112" fmla="*/ 28111 w 128951"/>
                  <a:gd name="connsiteY112" fmla="*/ 113625 h 131857"/>
                  <a:gd name="connsiteX113" fmla="*/ 80191 w 128951"/>
                  <a:gd name="connsiteY113" fmla="*/ 106173 h 131857"/>
                  <a:gd name="connsiteX114" fmla="*/ 109327 w 128951"/>
                  <a:gd name="connsiteY114" fmla="*/ 92355 h 131857"/>
                  <a:gd name="connsiteX115" fmla="*/ 119428 w 128951"/>
                  <a:gd name="connsiteY115" fmla="*/ 83568 h 131857"/>
                  <a:gd name="connsiteX116" fmla="*/ 120784 w 128951"/>
                  <a:gd name="connsiteY116" fmla="*/ 81860 h 131857"/>
                  <a:gd name="connsiteX117" fmla="*/ 119890 w 128951"/>
                  <a:gd name="connsiteY117" fmla="*/ 81394 h 131857"/>
                  <a:gd name="connsiteX118" fmla="*/ 120599 w 128951"/>
                  <a:gd name="connsiteY118" fmla="*/ 78972 h 131857"/>
                  <a:gd name="connsiteX119" fmla="*/ 125373 w 128951"/>
                  <a:gd name="connsiteY119" fmla="*/ 80307 h 131857"/>
                  <a:gd name="connsiteX120" fmla="*/ 127344 w 128951"/>
                  <a:gd name="connsiteY120" fmla="*/ 84561 h 131857"/>
                  <a:gd name="connsiteX121" fmla="*/ 126327 w 128951"/>
                  <a:gd name="connsiteY121" fmla="*/ 89095 h 131857"/>
                  <a:gd name="connsiteX122" fmla="*/ 20534 w 128951"/>
                  <a:gd name="connsiteY122" fmla="*/ 110023 h 131857"/>
                  <a:gd name="connsiteX123" fmla="*/ 14251 w 128951"/>
                  <a:gd name="connsiteY123" fmla="*/ 117102 h 131857"/>
                  <a:gd name="connsiteX124" fmla="*/ 13913 w 128951"/>
                  <a:gd name="connsiteY124" fmla="*/ 120984 h 131857"/>
                  <a:gd name="connsiteX125" fmla="*/ 13173 w 128951"/>
                  <a:gd name="connsiteY125" fmla="*/ 122847 h 131857"/>
                  <a:gd name="connsiteX126" fmla="*/ 13173 w 128951"/>
                  <a:gd name="connsiteY126" fmla="*/ 122847 h 131857"/>
                  <a:gd name="connsiteX127" fmla="*/ 13143 w 128951"/>
                  <a:gd name="connsiteY127" fmla="*/ 122847 h 131857"/>
                  <a:gd name="connsiteX128" fmla="*/ 13050 w 128951"/>
                  <a:gd name="connsiteY128" fmla="*/ 122878 h 131857"/>
                  <a:gd name="connsiteX129" fmla="*/ 11449 w 128951"/>
                  <a:gd name="connsiteY129" fmla="*/ 122847 h 131857"/>
                  <a:gd name="connsiteX130" fmla="*/ 10586 w 128951"/>
                  <a:gd name="connsiteY130" fmla="*/ 121884 h 131857"/>
                  <a:gd name="connsiteX131" fmla="*/ 13943 w 128951"/>
                  <a:gd name="connsiteY131" fmla="*/ 109588 h 131857"/>
                  <a:gd name="connsiteX132" fmla="*/ 18378 w 128951"/>
                  <a:gd name="connsiteY132" fmla="*/ 106576 h 131857"/>
                  <a:gd name="connsiteX133" fmla="*/ 21458 w 128951"/>
                  <a:gd name="connsiteY133" fmla="*/ 106918 h 131857"/>
                  <a:gd name="connsiteX134" fmla="*/ 20534 w 128951"/>
                  <a:gd name="connsiteY134" fmla="*/ 110023 h 131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28951" h="131857">
                    <a:moveTo>
                      <a:pt x="71352" y="25441"/>
                    </a:moveTo>
                    <a:cubicBezTo>
                      <a:pt x="71321" y="30160"/>
                      <a:pt x="72060" y="35159"/>
                      <a:pt x="73231" y="39693"/>
                    </a:cubicBezTo>
                    <a:cubicBezTo>
                      <a:pt x="74647" y="44288"/>
                      <a:pt x="76341" y="48822"/>
                      <a:pt x="79175" y="52734"/>
                    </a:cubicBezTo>
                    <a:cubicBezTo>
                      <a:pt x="81577" y="56088"/>
                      <a:pt x="84441" y="59379"/>
                      <a:pt x="88445" y="60683"/>
                    </a:cubicBezTo>
                    <a:cubicBezTo>
                      <a:pt x="88414" y="60683"/>
                      <a:pt x="88384" y="60683"/>
                      <a:pt x="88384" y="60683"/>
                    </a:cubicBezTo>
                    <a:cubicBezTo>
                      <a:pt x="88384" y="60683"/>
                      <a:pt x="88476" y="60714"/>
                      <a:pt x="88753" y="60807"/>
                    </a:cubicBezTo>
                    <a:cubicBezTo>
                      <a:pt x="89000" y="60869"/>
                      <a:pt x="89092" y="60901"/>
                      <a:pt x="89092" y="60901"/>
                    </a:cubicBezTo>
                    <a:cubicBezTo>
                      <a:pt x="89092" y="60901"/>
                      <a:pt x="89092" y="60901"/>
                      <a:pt x="89061" y="60901"/>
                    </a:cubicBezTo>
                    <a:cubicBezTo>
                      <a:pt x="90016" y="61149"/>
                      <a:pt x="90971" y="61242"/>
                      <a:pt x="91925" y="61242"/>
                    </a:cubicBezTo>
                    <a:cubicBezTo>
                      <a:pt x="93496" y="61242"/>
                      <a:pt x="95098" y="60963"/>
                      <a:pt x="97007" y="60559"/>
                    </a:cubicBezTo>
                    <a:cubicBezTo>
                      <a:pt x="98947" y="60124"/>
                      <a:pt x="100980" y="59721"/>
                      <a:pt x="102736" y="58758"/>
                    </a:cubicBezTo>
                    <a:cubicBezTo>
                      <a:pt x="104892" y="57578"/>
                      <a:pt x="106124" y="54721"/>
                      <a:pt x="106924" y="52517"/>
                    </a:cubicBezTo>
                    <a:cubicBezTo>
                      <a:pt x="107848" y="50002"/>
                      <a:pt x="108310" y="47362"/>
                      <a:pt x="108464" y="44692"/>
                    </a:cubicBezTo>
                    <a:cubicBezTo>
                      <a:pt x="108741" y="39972"/>
                      <a:pt x="108002" y="35346"/>
                      <a:pt x="106616" y="30843"/>
                    </a:cubicBezTo>
                    <a:cubicBezTo>
                      <a:pt x="106647" y="31030"/>
                      <a:pt x="106709" y="31216"/>
                      <a:pt x="106740" y="31433"/>
                    </a:cubicBezTo>
                    <a:cubicBezTo>
                      <a:pt x="109357" y="43326"/>
                      <a:pt x="105785" y="54256"/>
                      <a:pt x="98824" y="55839"/>
                    </a:cubicBezTo>
                    <a:cubicBezTo>
                      <a:pt x="91802" y="57454"/>
                      <a:pt x="84041" y="49132"/>
                      <a:pt x="81454" y="37240"/>
                    </a:cubicBezTo>
                    <a:cubicBezTo>
                      <a:pt x="80746" y="34042"/>
                      <a:pt x="80499" y="30905"/>
                      <a:pt x="80622" y="28018"/>
                    </a:cubicBezTo>
                    <a:cubicBezTo>
                      <a:pt x="82070" y="30129"/>
                      <a:pt x="84318" y="31247"/>
                      <a:pt x="86412" y="30657"/>
                    </a:cubicBezTo>
                    <a:cubicBezTo>
                      <a:pt x="89338" y="29881"/>
                      <a:pt x="90847" y="26155"/>
                      <a:pt x="89862" y="22398"/>
                    </a:cubicBezTo>
                    <a:cubicBezTo>
                      <a:pt x="89000" y="19075"/>
                      <a:pt x="86443" y="16839"/>
                      <a:pt x="83887" y="16870"/>
                    </a:cubicBezTo>
                    <a:cubicBezTo>
                      <a:pt x="85335" y="14759"/>
                      <a:pt x="87182" y="13331"/>
                      <a:pt x="89369" y="12834"/>
                    </a:cubicBezTo>
                    <a:cubicBezTo>
                      <a:pt x="93896" y="11778"/>
                      <a:pt x="98763" y="14914"/>
                      <a:pt x="102335" y="20472"/>
                    </a:cubicBezTo>
                    <a:cubicBezTo>
                      <a:pt x="101442" y="18827"/>
                      <a:pt x="100457" y="17243"/>
                      <a:pt x="99317" y="15722"/>
                    </a:cubicBezTo>
                    <a:cubicBezTo>
                      <a:pt x="96576" y="12027"/>
                      <a:pt x="92911" y="8487"/>
                      <a:pt x="88291" y="7524"/>
                    </a:cubicBezTo>
                    <a:cubicBezTo>
                      <a:pt x="87521" y="7369"/>
                      <a:pt x="86720" y="7276"/>
                      <a:pt x="85920" y="7276"/>
                    </a:cubicBezTo>
                    <a:cubicBezTo>
                      <a:pt x="81854" y="7276"/>
                      <a:pt x="77696" y="9263"/>
                      <a:pt x="75140" y="12337"/>
                    </a:cubicBezTo>
                    <a:cubicBezTo>
                      <a:pt x="72184" y="15939"/>
                      <a:pt x="71352" y="20907"/>
                      <a:pt x="71352" y="25441"/>
                    </a:cubicBezTo>
                    <a:moveTo>
                      <a:pt x="68703" y="39879"/>
                    </a:moveTo>
                    <a:cubicBezTo>
                      <a:pt x="67317" y="34787"/>
                      <a:pt x="65593" y="26838"/>
                      <a:pt x="66024" y="19292"/>
                    </a:cubicBezTo>
                    <a:cubicBezTo>
                      <a:pt x="66609" y="8425"/>
                      <a:pt x="72122" y="2308"/>
                      <a:pt x="78713" y="227"/>
                    </a:cubicBezTo>
                    <a:cubicBezTo>
                      <a:pt x="86844" y="-2350"/>
                      <a:pt x="95436" y="1718"/>
                      <a:pt x="100333" y="8052"/>
                    </a:cubicBezTo>
                    <a:cubicBezTo>
                      <a:pt x="103074" y="11592"/>
                      <a:pt x="105970" y="16684"/>
                      <a:pt x="108064" y="21932"/>
                    </a:cubicBezTo>
                    <a:cubicBezTo>
                      <a:pt x="108865" y="23702"/>
                      <a:pt x="109604" y="25565"/>
                      <a:pt x="110281" y="27583"/>
                    </a:cubicBezTo>
                    <a:cubicBezTo>
                      <a:pt x="112345" y="33607"/>
                      <a:pt x="113238" y="39413"/>
                      <a:pt x="112930" y="44909"/>
                    </a:cubicBezTo>
                    <a:cubicBezTo>
                      <a:pt x="112745" y="48201"/>
                      <a:pt x="112129" y="51275"/>
                      <a:pt x="111113" y="54038"/>
                    </a:cubicBezTo>
                    <a:cubicBezTo>
                      <a:pt x="110004" y="57081"/>
                      <a:pt x="108279" y="60807"/>
                      <a:pt x="104861" y="62670"/>
                    </a:cubicBezTo>
                    <a:cubicBezTo>
                      <a:pt x="102582" y="63912"/>
                      <a:pt x="100179" y="64409"/>
                      <a:pt x="98054" y="64875"/>
                    </a:cubicBezTo>
                    <a:lnTo>
                      <a:pt x="97962" y="64906"/>
                    </a:lnTo>
                    <a:cubicBezTo>
                      <a:pt x="96083" y="65310"/>
                      <a:pt x="94050" y="65682"/>
                      <a:pt x="91956" y="65682"/>
                    </a:cubicBezTo>
                    <a:cubicBezTo>
                      <a:pt x="90663" y="65682"/>
                      <a:pt x="89431" y="65558"/>
                      <a:pt x="88199" y="65248"/>
                    </a:cubicBezTo>
                    <a:cubicBezTo>
                      <a:pt x="88014" y="65217"/>
                      <a:pt x="87829" y="65154"/>
                      <a:pt x="87614" y="65092"/>
                    </a:cubicBezTo>
                    <a:lnTo>
                      <a:pt x="87614" y="65092"/>
                    </a:lnTo>
                    <a:cubicBezTo>
                      <a:pt x="87583" y="65092"/>
                      <a:pt x="87552" y="65092"/>
                      <a:pt x="87521" y="65061"/>
                    </a:cubicBezTo>
                    <a:lnTo>
                      <a:pt x="87521" y="65061"/>
                    </a:lnTo>
                    <a:cubicBezTo>
                      <a:pt x="87429" y="65030"/>
                      <a:pt x="87336" y="64999"/>
                      <a:pt x="87275" y="64968"/>
                    </a:cubicBezTo>
                    <a:lnTo>
                      <a:pt x="87213" y="64937"/>
                    </a:lnTo>
                    <a:lnTo>
                      <a:pt x="87121" y="64906"/>
                    </a:lnTo>
                    <a:cubicBezTo>
                      <a:pt x="81762" y="63167"/>
                      <a:pt x="78282" y="59069"/>
                      <a:pt x="75602" y="55311"/>
                    </a:cubicBezTo>
                    <a:cubicBezTo>
                      <a:pt x="73261" y="52051"/>
                      <a:pt x="71691" y="48573"/>
                      <a:pt x="70459" y="45251"/>
                    </a:cubicBezTo>
                    <a:lnTo>
                      <a:pt x="70428" y="45189"/>
                    </a:lnTo>
                    <a:cubicBezTo>
                      <a:pt x="70428" y="45189"/>
                      <a:pt x="70151" y="44475"/>
                      <a:pt x="69750" y="43202"/>
                    </a:cubicBezTo>
                    <a:cubicBezTo>
                      <a:pt x="69504" y="42425"/>
                      <a:pt x="69258" y="41680"/>
                      <a:pt x="69042" y="40935"/>
                    </a:cubicBezTo>
                    <a:lnTo>
                      <a:pt x="69011" y="40842"/>
                    </a:lnTo>
                    <a:lnTo>
                      <a:pt x="68980" y="40749"/>
                    </a:lnTo>
                    <a:cubicBezTo>
                      <a:pt x="68857" y="40531"/>
                      <a:pt x="68765" y="40190"/>
                      <a:pt x="68703" y="39879"/>
                    </a:cubicBezTo>
                    <a:moveTo>
                      <a:pt x="88784" y="60776"/>
                    </a:moveTo>
                    <a:cubicBezTo>
                      <a:pt x="88876" y="60807"/>
                      <a:pt x="89000" y="60838"/>
                      <a:pt x="89092" y="60869"/>
                    </a:cubicBezTo>
                    <a:cubicBezTo>
                      <a:pt x="89000" y="60838"/>
                      <a:pt x="88599" y="60714"/>
                      <a:pt x="88476" y="60683"/>
                    </a:cubicBezTo>
                    <a:cubicBezTo>
                      <a:pt x="88568" y="60714"/>
                      <a:pt x="88692" y="60745"/>
                      <a:pt x="88784" y="60776"/>
                    </a:cubicBezTo>
                    <a:moveTo>
                      <a:pt x="8985" y="64068"/>
                    </a:moveTo>
                    <a:cubicBezTo>
                      <a:pt x="11880" y="69595"/>
                      <a:pt x="15514" y="73818"/>
                      <a:pt x="19210" y="76022"/>
                    </a:cubicBezTo>
                    <a:cubicBezTo>
                      <a:pt x="21027" y="77109"/>
                      <a:pt x="23029" y="77637"/>
                      <a:pt x="25247" y="77637"/>
                    </a:cubicBezTo>
                    <a:cubicBezTo>
                      <a:pt x="27094" y="77637"/>
                      <a:pt x="29158" y="77295"/>
                      <a:pt x="31591" y="76581"/>
                    </a:cubicBezTo>
                    <a:lnTo>
                      <a:pt x="31714" y="76550"/>
                    </a:lnTo>
                    <a:cubicBezTo>
                      <a:pt x="32761" y="76271"/>
                      <a:pt x="35903" y="75370"/>
                      <a:pt x="37597" y="74625"/>
                    </a:cubicBezTo>
                    <a:cubicBezTo>
                      <a:pt x="40707" y="73290"/>
                      <a:pt x="43325" y="68850"/>
                      <a:pt x="44557" y="62764"/>
                    </a:cubicBezTo>
                    <a:cubicBezTo>
                      <a:pt x="45019" y="60528"/>
                      <a:pt x="45235" y="58168"/>
                      <a:pt x="45296" y="55808"/>
                    </a:cubicBezTo>
                    <a:cubicBezTo>
                      <a:pt x="44496" y="63229"/>
                      <a:pt x="40954" y="69005"/>
                      <a:pt x="35595" y="70247"/>
                    </a:cubicBezTo>
                    <a:cubicBezTo>
                      <a:pt x="27803" y="72110"/>
                      <a:pt x="19118" y="63695"/>
                      <a:pt x="16223" y="51492"/>
                    </a:cubicBezTo>
                    <a:cubicBezTo>
                      <a:pt x="15453" y="48201"/>
                      <a:pt x="15175" y="44971"/>
                      <a:pt x="15329" y="41960"/>
                    </a:cubicBezTo>
                    <a:cubicBezTo>
                      <a:pt x="16839" y="43792"/>
                      <a:pt x="18994" y="44723"/>
                      <a:pt x="20996" y="44133"/>
                    </a:cubicBezTo>
                    <a:cubicBezTo>
                      <a:pt x="23953" y="43326"/>
                      <a:pt x="25493" y="39569"/>
                      <a:pt x="24446" y="35843"/>
                    </a:cubicBezTo>
                    <a:cubicBezTo>
                      <a:pt x="23583" y="32831"/>
                      <a:pt x="21335" y="30719"/>
                      <a:pt x="18933" y="30409"/>
                    </a:cubicBezTo>
                    <a:cubicBezTo>
                      <a:pt x="20534" y="28142"/>
                      <a:pt x="22659" y="26589"/>
                      <a:pt x="25154" y="25999"/>
                    </a:cubicBezTo>
                    <a:cubicBezTo>
                      <a:pt x="30852" y="24633"/>
                      <a:pt x="36981" y="28763"/>
                      <a:pt x="41046" y="35811"/>
                    </a:cubicBezTo>
                    <a:cubicBezTo>
                      <a:pt x="40892" y="35439"/>
                      <a:pt x="40738" y="35066"/>
                      <a:pt x="40584" y="34725"/>
                    </a:cubicBezTo>
                    <a:cubicBezTo>
                      <a:pt x="36673" y="26869"/>
                      <a:pt x="29897" y="18734"/>
                      <a:pt x="16993" y="22211"/>
                    </a:cubicBezTo>
                    <a:cubicBezTo>
                      <a:pt x="23" y="26807"/>
                      <a:pt x="3872" y="49194"/>
                      <a:pt x="5720" y="56119"/>
                    </a:cubicBezTo>
                    <a:cubicBezTo>
                      <a:pt x="6583" y="58913"/>
                      <a:pt x="7661" y="61553"/>
                      <a:pt x="8985" y="64068"/>
                    </a:cubicBezTo>
                    <a:moveTo>
                      <a:pt x="4642" y="66397"/>
                    </a:moveTo>
                    <a:cubicBezTo>
                      <a:pt x="1809" y="61025"/>
                      <a:pt x="146" y="55373"/>
                      <a:pt x="-717" y="49350"/>
                    </a:cubicBezTo>
                    <a:cubicBezTo>
                      <a:pt x="-1548" y="43512"/>
                      <a:pt x="-1887" y="37426"/>
                      <a:pt x="-840" y="31589"/>
                    </a:cubicBezTo>
                    <a:cubicBezTo>
                      <a:pt x="177" y="25875"/>
                      <a:pt x="2764" y="20566"/>
                      <a:pt x="7414" y="17150"/>
                    </a:cubicBezTo>
                    <a:cubicBezTo>
                      <a:pt x="11233" y="14324"/>
                      <a:pt x="16253" y="12617"/>
                      <a:pt x="21120" y="12617"/>
                    </a:cubicBezTo>
                    <a:cubicBezTo>
                      <a:pt x="22413" y="12617"/>
                      <a:pt x="23707" y="12741"/>
                      <a:pt x="24939" y="12989"/>
                    </a:cubicBezTo>
                    <a:cubicBezTo>
                      <a:pt x="37196" y="15535"/>
                      <a:pt x="42925" y="25627"/>
                      <a:pt x="47791" y="39848"/>
                    </a:cubicBezTo>
                    <a:cubicBezTo>
                      <a:pt x="53119" y="55436"/>
                      <a:pt x="49423" y="74873"/>
                      <a:pt x="39537" y="79158"/>
                    </a:cubicBezTo>
                    <a:cubicBezTo>
                      <a:pt x="37104" y="80214"/>
                      <a:pt x="32977" y="81301"/>
                      <a:pt x="32977" y="81301"/>
                    </a:cubicBezTo>
                    <a:cubicBezTo>
                      <a:pt x="30390" y="82046"/>
                      <a:pt x="27834" y="82543"/>
                      <a:pt x="25277" y="82543"/>
                    </a:cubicBezTo>
                    <a:cubicBezTo>
                      <a:pt x="22382" y="82543"/>
                      <a:pt x="19518" y="81891"/>
                      <a:pt x="16746" y="80245"/>
                    </a:cubicBezTo>
                    <a:cubicBezTo>
                      <a:pt x="11541" y="77202"/>
                      <a:pt x="7445" y="71737"/>
                      <a:pt x="4642" y="66397"/>
                    </a:cubicBezTo>
                    <a:moveTo>
                      <a:pt x="103074" y="104185"/>
                    </a:moveTo>
                    <a:cubicBezTo>
                      <a:pt x="87583" y="112600"/>
                      <a:pt x="69966" y="117227"/>
                      <a:pt x="52596" y="119618"/>
                    </a:cubicBezTo>
                    <a:cubicBezTo>
                      <a:pt x="57308" y="121853"/>
                      <a:pt x="62143" y="123623"/>
                      <a:pt x="67379" y="124027"/>
                    </a:cubicBezTo>
                    <a:cubicBezTo>
                      <a:pt x="72122" y="124399"/>
                      <a:pt x="76834" y="123654"/>
                      <a:pt x="81361" y="122257"/>
                    </a:cubicBezTo>
                    <a:cubicBezTo>
                      <a:pt x="85981" y="120829"/>
                      <a:pt x="90416" y="118717"/>
                      <a:pt x="94143" y="115581"/>
                    </a:cubicBezTo>
                    <a:cubicBezTo>
                      <a:pt x="97900" y="112445"/>
                      <a:pt x="100703" y="108439"/>
                      <a:pt x="103074" y="104185"/>
                    </a:cubicBezTo>
                    <a:moveTo>
                      <a:pt x="126327" y="89095"/>
                    </a:moveTo>
                    <a:cubicBezTo>
                      <a:pt x="125342" y="89281"/>
                      <a:pt x="124941" y="88008"/>
                      <a:pt x="124387" y="86517"/>
                    </a:cubicBezTo>
                    <a:cubicBezTo>
                      <a:pt x="121338" y="90492"/>
                      <a:pt x="115055" y="96702"/>
                      <a:pt x="114193" y="97789"/>
                    </a:cubicBezTo>
                    <a:cubicBezTo>
                      <a:pt x="112776" y="99652"/>
                      <a:pt x="111606" y="101701"/>
                      <a:pt x="110497" y="103782"/>
                    </a:cubicBezTo>
                    <a:cubicBezTo>
                      <a:pt x="108618" y="107228"/>
                      <a:pt x="106801" y="110706"/>
                      <a:pt x="104522" y="113904"/>
                    </a:cubicBezTo>
                    <a:cubicBezTo>
                      <a:pt x="101442" y="118251"/>
                      <a:pt x="97531" y="121946"/>
                      <a:pt x="93003" y="124710"/>
                    </a:cubicBezTo>
                    <a:cubicBezTo>
                      <a:pt x="84380" y="129958"/>
                      <a:pt x="73508" y="132442"/>
                      <a:pt x="63529" y="130796"/>
                    </a:cubicBezTo>
                    <a:cubicBezTo>
                      <a:pt x="58263" y="129926"/>
                      <a:pt x="53273" y="127939"/>
                      <a:pt x="48499" y="125610"/>
                    </a:cubicBezTo>
                    <a:cubicBezTo>
                      <a:pt x="44619" y="123716"/>
                      <a:pt x="40553" y="121232"/>
                      <a:pt x="36149" y="121015"/>
                    </a:cubicBezTo>
                    <a:cubicBezTo>
                      <a:pt x="31283" y="121170"/>
                      <a:pt x="26294" y="121232"/>
                      <a:pt x="21458" y="120642"/>
                    </a:cubicBezTo>
                    <a:cubicBezTo>
                      <a:pt x="19795" y="120456"/>
                      <a:pt x="18348" y="119804"/>
                      <a:pt x="17793" y="118034"/>
                    </a:cubicBezTo>
                    <a:cubicBezTo>
                      <a:pt x="17054" y="115705"/>
                      <a:pt x="18656" y="113314"/>
                      <a:pt x="21058" y="113159"/>
                    </a:cubicBezTo>
                    <a:lnTo>
                      <a:pt x="21058" y="113159"/>
                    </a:lnTo>
                    <a:cubicBezTo>
                      <a:pt x="21859" y="113159"/>
                      <a:pt x="22629" y="113314"/>
                      <a:pt x="23429" y="113376"/>
                    </a:cubicBezTo>
                    <a:cubicBezTo>
                      <a:pt x="25000" y="113470"/>
                      <a:pt x="26540" y="113594"/>
                      <a:pt x="28111" y="113625"/>
                    </a:cubicBezTo>
                    <a:cubicBezTo>
                      <a:pt x="45666" y="114184"/>
                      <a:pt x="63437" y="111358"/>
                      <a:pt x="80191" y="106173"/>
                    </a:cubicBezTo>
                    <a:cubicBezTo>
                      <a:pt x="90478" y="102974"/>
                      <a:pt x="100487" y="98596"/>
                      <a:pt x="109327" y="92355"/>
                    </a:cubicBezTo>
                    <a:cubicBezTo>
                      <a:pt x="112961" y="89778"/>
                      <a:pt x="116441" y="86921"/>
                      <a:pt x="119428" y="83568"/>
                    </a:cubicBezTo>
                    <a:cubicBezTo>
                      <a:pt x="119860" y="83071"/>
                      <a:pt x="120291" y="82419"/>
                      <a:pt x="120784" y="81860"/>
                    </a:cubicBezTo>
                    <a:cubicBezTo>
                      <a:pt x="120445" y="81674"/>
                      <a:pt x="120137" y="81487"/>
                      <a:pt x="119890" y="81394"/>
                    </a:cubicBezTo>
                    <a:cubicBezTo>
                      <a:pt x="119028" y="81084"/>
                      <a:pt x="118905" y="79407"/>
                      <a:pt x="120599" y="78972"/>
                    </a:cubicBezTo>
                    <a:cubicBezTo>
                      <a:pt x="122293" y="78506"/>
                      <a:pt x="124572" y="79407"/>
                      <a:pt x="125373" y="80307"/>
                    </a:cubicBezTo>
                    <a:cubicBezTo>
                      <a:pt x="126173" y="81208"/>
                      <a:pt x="127097" y="82729"/>
                      <a:pt x="127344" y="84561"/>
                    </a:cubicBezTo>
                    <a:cubicBezTo>
                      <a:pt x="127621" y="86455"/>
                      <a:pt x="127436" y="88846"/>
                      <a:pt x="126327" y="89095"/>
                    </a:cubicBezTo>
                    <a:moveTo>
                      <a:pt x="20534" y="110023"/>
                    </a:moveTo>
                    <a:cubicBezTo>
                      <a:pt x="16007" y="113159"/>
                      <a:pt x="14898" y="115612"/>
                      <a:pt x="14251" y="117102"/>
                    </a:cubicBezTo>
                    <a:cubicBezTo>
                      <a:pt x="13605" y="118593"/>
                      <a:pt x="13697" y="120208"/>
                      <a:pt x="13913" y="120984"/>
                    </a:cubicBezTo>
                    <a:cubicBezTo>
                      <a:pt x="14128" y="121760"/>
                      <a:pt x="13882" y="122536"/>
                      <a:pt x="13173" y="122847"/>
                    </a:cubicBezTo>
                    <a:lnTo>
                      <a:pt x="13173" y="122847"/>
                    </a:lnTo>
                    <a:lnTo>
                      <a:pt x="13143" y="122847"/>
                    </a:lnTo>
                    <a:cubicBezTo>
                      <a:pt x="13112" y="122878"/>
                      <a:pt x="13081" y="122878"/>
                      <a:pt x="13050" y="122878"/>
                    </a:cubicBezTo>
                    <a:cubicBezTo>
                      <a:pt x="12342" y="123157"/>
                      <a:pt x="11757" y="123033"/>
                      <a:pt x="11449" y="122847"/>
                    </a:cubicBezTo>
                    <a:cubicBezTo>
                      <a:pt x="11048" y="122661"/>
                      <a:pt x="10740" y="122319"/>
                      <a:pt x="10586" y="121884"/>
                    </a:cubicBezTo>
                    <a:cubicBezTo>
                      <a:pt x="9293" y="118903"/>
                      <a:pt x="10617" y="112600"/>
                      <a:pt x="13943" y="109588"/>
                    </a:cubicBezTo>
                    <a:cubicBezTo>
                      <a:pt x="15145" y="108439"/>
                      <a:pt x="16931" y="107166"/>
                      <a:pt x="18378" y="106576"/>
                    </a:cubicBezTo>
                    <a:cubicBezTo>
                      <a:pt x="18933" y="106328"/>
                      <a:pt x="20627" y="105676"/>
                      <a:pt x="21458" y="106918"/>
                    </a:cubicBezTo>
                    <a:cubicBezTo>
                      <a:pt x="22321" y="108222"/>
                      <a:pt x="21335" y="109464"/>
                      <a:pt x="20534" y="110023"/>
                    </a:cubicBezTo>
                  </a:path>
                </a:pathLst>
              </a:custGeom>
              <a:solidFill>
                <a:srgbClr val="000000"/>
              </a:solidFill>
              <a:ln w="306"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A7552085-4755-39D2-AFD4-327C3484FDC8}"/>
                  </a:ext>
                </a:extLst>
              </p:cNvPr>
              <p:cNvSpPr/>
              <p:nvPr/>
            </p:nvSpPr>
            <p:spPr>
              <a:xfrm>
                <a:off x="4242216" y="3142732"/>
                <a:ext cx="1312665" cy="33007"/>
              </a:xfrm>
              <a:custGeom>
                <a:avLst/>
                <a:gdLst>
                  <a:gd name="connsiteX0" fmla="*/ 9551 w 1312665"/>
                  <a:gd name="connsiteY0" fmla="*/ -1449 h 33007"/>
                  <a:gd name="connsiteX1" fmla="*/ -2492 w 1312665"/>
                  <a:gd name="connsiteY1" fmla="*/ 31558 h 33007"/>
                  <a:gd name="connsiteX2" fmla="*/ 1298101 w 1312665"/>
                  <a:gd name="connsiteY2" fmla="*/ 31558 h 33007"/>
                  <a:gd name="connsiteX3" fmla="*/ 1310174 w 1312665"/>
                  <a:gd name="connsiteY3" fmla="*/ -1449 h 33007"/>
                </a:gdLst>
                <a:ahLst/>
                <a:cxnLst>
                  <a:cxn ang="0">
                    <a:pos x="connsiteX0" y="connsiteY0"/>
                  </a:cxn>
                  <a:cxn ang="0">
                    <a:pos x="connsiteX1" y="connsiteY1"/>
                  </a:cxn>
                  <a:cxn ang="0">
                    <a:pos x="connsiteX2" y="connsiteY2"/>
                  </a:cxn>
                  <a:cxn ang="0">
                    <a:pos x="connsiteX3" y="connsiteY3"/>
                  </a:cxn>
                </a:cxnLst>
                <a:rect l="l" t="t" r="r" b="b"/>
                <a:pathLst>
                  <a:path w="1312665" h="33007">
                    <a:moveTo>
                      <a:pt x="9551" y="-1449"/>
                    </a:moveTo>
                    <a:lnTo>
                      <a:pt x="-2492" y="31558"/>
                    </a:lnTo>
                    <a:lnTo>
                      <a:pt x="1298101" y="31558"/>
                    </a:lnTo>
                    <a:lnTo>
                      <a:pt x="1310174" y="-1449"/>
                    </a:lnTo>
                    <a:close/>
                  </a:path>
                </a:pathLst>
              </a:custGeom>
              <a:solidFill>
                <a:schemeClr val="bg1"/>
              </a:solidFill>
              <a:ln w="306" cap="flat">
                <a:noFill/>
                <a:prstDash val="solid"/>
                <a:miter/>
              </a:ln>
            </p:spPr>
            <p:txBody>
              <a:bodyPr rtlCol="0" anchor="ctr"/>
              <a:lstStyle/>
              <a:p>
                <a:endParaRPr lang="en-US"/>
              </a:p>
            </p:txBody>
          </p:sp>
        </p:grpSp>
      </p:grpSp>
      <p:grpSp>
        <p:nvGrpSpPr>
          <p:cNvPr id="1024" name="Group 1023">
            <a:extLst>
              <a:ext uri="{FF2B5EF4-FFF2-40B4-BE49-F238E27FC236}">
                <a16:creationId xmlns:a16="http://schemas.microsoft.com/office/drawing/2014/main" id="{9CF8892B-DB8A-B74E-2DDE-62CBCA19EFAB}"/>
              </a:ext>
            </a:extLst>
          </p:cNvPr>
          <p:cNvGrpSpPr/>
          <p:nvPr/>
        </p:nvGrpSpPr>
        <p:grpSpPr>
          <a:xfrm>
            <a:off x="631380" y="4001393"/>
            <a:ext cx="4895381" cy="1194400"/>
            <a:chOff x="631380" y="4001393"/>
            <a:chExt cx="4895381" cy="1194400"/>
          </a:xfrm>
        </p:grpSpPr>
        <p:grpSp>
          <p:nvGrpSpPr>
            <p:cNvPr id="106" name="Group 105">
              <a:extLst>
                <a:ext uri="{FF2B5EF4-FFF2-40B4-BE49-F238E27FC236}">
                  <a16:creationId xmlns:a16="http://schemas.microsoft.com/office/drawing/2014/main" id="{A8D767B1-B4FB-7318-2316-66DB363038C4}"/>
                </a:ext>
              </a:extLst>
            </p:cNvPr>
            <p:cNvGrpSpPr/>
            <p:nvPr/>
          </p:nvGrpSpPr>
          <p:grpSpPr>
            <a:xfrm>
              <a:off x="631380" y="4001393"/>
              <a:ext cx="3495948" cy="1194400"/>
              <a:chOff x="631380" y="4001393"/>
              <a:chExt cx="3495948" cy="1194400"/>
            </a:xfrm>
          </p:grpSpPr>
          <p:sp>
            <p:nvSpPr>
              <p:cNvPr id="108" name="Google Shape;1524;p97">
                <a:extLst>
                  <a:ext uri="{FF2B5EF4-FFF2-40B4-BE49-F238E27FC236}">
                    <a16:creationId xmlns:a16="http://schemas.microsoft.com/office/drawing/2014/main" id="{DE16A87C-82EE-C02B-1919-F3A759D27AC8}"/>
                  </a:ext>
                </a:extLst>
              </p:cNvPr>
              <p:cNvSpPr/>
              <p:nvPr/>
            </p:nvSpPr>
            <p:spPr>
              <a:xfrm>
                <a:off x="1400537" y="4001393"/>
                <a:ext cx="2726791" cy="557200"/>
              </a:xfrm>
              <a:prstGeom prst="roundRect">
                <a:avLst>
                  <a:gd name="adj" fmla="val 0"/>
                </a:avLst>
              </a:prstGeom>
              <a:noFill/>
              <a:ln>
                <a:noFill/>
              </a:ln>
            </p:spPr>
            <p:txBody>
              <a:bodyPr spcFirstLastPara="1" wrap="square" lIns="121900" tIns="121900" rIns="121900" bIns="121900" anchor="ctr" anchorCtr="0">
                <a:noAutofit/>
              </a:bodyPr>
              <a:lstStyle/>
              <a:p>
                <a:pPr algn="r" defTabSz="1219170">
                  <a:buClr>
                    <a:srgbClr val="000000"/>
                  </a:buClr>
                </a:pPr>
                <a:r>
                  <a:rPr lang="en-US" sz="1867" kern="0" dirty="0">
                    <a:solidFill>
                      <a:srgbClr val="792FF6"/>
                    </a:solidFill>
                    <a:latin typeface="Lato Black" panose="020F0A02020204030203" pitchFamily="34" charset="0"/>
                    <a:ea typeface="DM Serif Display"/>
                    <a:cs typeface="DM Serif Display"/>
                    <a:sym typeface="DM Serif Display"/>
                  </a:rPr>
                  <a:t>Voyantic</a:t>
                </a:r>
                <a:endParaRPr sz="1867" kern="0" dirty="0">
                  <a:solidFill>
                    <a:srgbClr val="792FF6"/>
                  </a:solidFill>
                  <a:latin typeface="Lato Black" panose="020F0A02020204030203" pitchFamily="34" charset="0"/>
                  <a:ea typeface="DM Serif Display"/>
                  <a:cs typeface="DM Serif Display"/>
                  <a:sym typeface="DM Serif Display"/>
                </a:endParaRPr>
              </a:p>
            </p:txBody>
          </p:sp>
          <p:sp>
            <p:nvSpPr>
              <p:cNvPr id="109" name="Google Shape;1525;p97">
                <a:extLst>
                  <a:ext uri="{FF2B5EF4-FFF2-40B4-BE49-F238E27FC236}">
                    <a16:creationId xmlns:a16="http://schemas.microsoft.com/office/drawing/2014/main" id="{523F770E-E384-88F4-9888-C8F158D61F53}"/>
                  </a:ext>
                </a:extLst>
              </p:cNvPr>
              <p:cNvSpPr txBox="1"/>
              <p:nvPr/>
            </p:nvSpPr>
            <p:spPr>
              <a:xfrm>
                <a:off x="631380" y="4558593"/>
                <a:ext cx="3495820" cy="637200"/>
              </a:xfrm>
              <a:prstGeom prst="rect">
                <a:avLst/>
              </a:prstGeom>
              <a:noFill/>
              <a:ln>
                <a:noFill/>
              </a:ln>
            </p:spPr>
            <p:txBody>
              <a:bodyPr spcFirstLastPara="1" wrap="square" lIns="121900" tIns="0" rIns="121900" bIns="121900" anchor="t" anchorCtr="0">
                <a:noAutofit/>
              </a:bodyPr>
              <a:lstStyle/>
              <a:p>
                <a:pPr algn="r" defTabSz="1219170">
                  <a:buClr>
                    <a:srgbClr val="000000"/>
                  </a:buClr>
                </a:pPr>
                <a:r>
                  <a:rPr lang="en-US" sz="1200" kern="0" dirty="0">
                    <a:solidFill>
                      <a:schemeClr val="bg1"/>
                    </a:solidFill>
                    <a:latin typeface="Segoe UI" panose="020B0502040204020203" pitchFamily="34" charset="0"/>
                    <a:ea typeface="Open Sans Light"/>
                    <a:cs typeface="Segoe UI" panose="020B0502040204020203" pitchFamily="34" charset="0"/>
                    <a:sym typeface="Open Sans Light"/>
                  </a:rPr>
                  <a:t>A company specializing in measurement and testing solutions for RFID and NFC technologies.</a:t>
                </a:r>
                <a:endParaRPr sz="1200" kern="0" dirty="0">
                  <a:solidFill>
                    <a:schemeClr val="bg1"/>
                  </a:solidFill>
                  <a:latin typeface="Segoe UI" panose="020B0502040204020203" pitchFamily="34" charset="0"/>
                  <a:ea typeface="Open Sans Light"/>
                  <a:cs typeface="Segoe UI" panose="020B0502040204020203" pitchFamily="34" charset="0"/>
                  <a:sym typeface="Open Sans Light"/>
                </a:endParaRPr>
              </a:p>
            </p:txBody>
          </p:sp>
        </p:grpSp>
        <p:grpSp>
          <p:nvGrpSpPr>
            <p:cNvPr id="165" name="Group 164">
              <a:extLst>
                <a:ext uri="{FF2B5EF4-FFF2-40B4-BE49-F238E27FC236}">
                  <a16:creationId xmlns:a16="http://schemas.microsoft.com/office/drawing/2014/main" id="{E73AF048-2F5A-0C25-A7BD-9AC65670CD60}"/>
                </a:ext>
              </a:extLst>
            </p:cNvPr>
            <p:cNvGrpSpPr/>
            <p:nvPr/>
          </p:nvGrpSpPr>
          <p:grpSpPr>
            <a:xfrm>
              <a:off x="4182994" y="4353529"/>
              <a:ext cx="1343767" cy="428862"/>
              <a:chOff x="4182994" y="4353529"/>
              <a:chExt cx="1343767" cy="428862"/>
            </a:xfrm>
          </p:grpSpPr>
          <p:pic>
            <p:nvPicPr>
              <p:cNvPr id="163" name="Picture 162">
                <a:extLst>
                  <a:ext uri="{FF2B5EF4-FFF2-40B4-BE49-F238E27FC236}">
                    <a16:creationId xmlns:a16="http://schemas.microsoft.com/office/drawing/2014/main" id="{627D18C6-4557-D2E9-3047-46060A42DC06}"/>
                  </a:ext>
                </a:extLst>
              </p:cNvPr>
              <p:cNvPicPr>
                <a:picLocks noChangeAspect="1"/>
              </p:cNvPicPr>
              <p:nvPr/>
            </p:nvPicPr>
            <p:blipFill>
              <a:blip r:embed="rId4">
                <a:extLst>
                  <a:ext uri="{28A0092B-C50C-407E-A947-70E740481C1C}">
                    <a14:useLocalDpi xmlns:a14="http://schemas.microsoft.com/office/drawing/2010/main" val="0"/>
                  </a:ext>
                </a:extLst>
              </a:blip>
              <a:srcRect r="60113"/>
              <a:stretch/>
            </p:blipFill>
            <p:spPr>
              <a:xfrm>
                <a:off x="4182994" y="4353529"/>
                <a:ext cx="535983" cy="421607"/>
              </a:xfrm>
              <a:prstGeom prst="rect">
                <a:avLst/>
              </a:prstGeom>
            </p:spPr>
          </p:pic>
          <p:pic>
            <p:nvPicPr>
              <p:cNvPr id="164" name="Picture 163">
                <a:extLst>
                  <a:ext uri="{FF2B5EF4-FFF2-40B4-BE49-F238E27FC236}">
                    <a16:creationId xmlns:a16="http://schemas.microsoft.com/office/drawing/2014/main" id="{9045ACB0-AE34-9A8E-59C2-D0C22BF04D76}"/>
                  </a:ext>
                </a:extLst>
              </p:cNvPr>
              <p:cNvPicPr>
                <a:picLocks noChangeAspect="1"/>
              </p:cNvPicPr>
              <p:nvPr/>
            </p:nvPicPr>
            <p:blipFill>
              <a:blip r:embed="rId4">
                <a:biLevel thresh="25000"/>
                <a:extLst>
                  <a:ext uri="{28A0092B-C50C-407E-A947-70E740481C1C}">
                    <a14:useLocalDpi xmlns:a14="http://schemas.microsoft.com/office/drawing/2010/main" val="0"/>
                  </a:ext>
                </a:extLst>
              </a:blip>
              <a:srcRect l="42842"/>
              <a:stretch/>
            </p:blipFill>
            <p:spPr>
              <a:xfrm>
                <a:off x="4758690" y="4360784"/>
                <a:ext cx="768071" cy="421607"/>
              </a:xfrm>
              <a:prstGeom prst="rect">
                <a:avLst/>
              </a:prstGeom>
            </p:spPr>
          </p:pic>
        </p:grpSp>
      </p:grpSp>
      <p:grpSp>
        <p:nvGrpSpPr>
          <p:cNvPr id="191" name="Group 190">
            <a:extLst>
              <a:ext uri="{FF2B5EF4-FFF2-40B4-BE49-F238E27FC236}">
                <a16:creationId xmlns:a16="http://schemas.microsoft.com/office/drawing/2014/main" id="{C6A186D8-6DF7-8946-BAB9-66E714F33F24}"/>
              </a:ext>
            </a:extLst>
          </p:cNvPr>
          <p:cNvGrpSpPr/>
          <p:nvPr/>
        </p:nvGrpSpPr>
        <p:grpSpPr>
          <a:xfrm>
            <a:off x="265472" y="5364680"/>
            <a:ext cx="5297457" cy="1194400"/>
            <a:chOff x="265472" y="5364680"/>
            <a:chExt cx="5297457" cy="1194400"/>
          </a:xfrm>
        </p:grpSpPr>
        <p:grpSp>
          <p:nvGrpSpPr>
            <p:cNvPr id="111" name="Group 110">
              <a:extLst>
                <a:ext uri="{FF2B5EF4-FFF2-40B4-BE49-F238E27FC236}">
                  <a16:creationId xmlns:a16="http://schemas.microsoft.com/office/drawing/2014/main" id="{D749B4F1-EF1C-7FC1-78AA-AA802CE1912D}"/>
                </a:ext>
              </a:extLst>
            </p:cNvPr>
            <p:cNvGrpSpPr/>
            <p:nvPr/>
          </p:nvGrpSpPr>
          <p:grpSpPr>
            <a:xfrm>
              <a:off x="265472" y="5364680"/>
              <a:ext cx="3861856" cy="1194400"/>
              <a:chOff x="265472" y="5364680"/>
              <a:chExt cx="3861856" cy="1194400"/>
            </a:xfrm>
          </p:grpSpPr>
          <p:sp>
            <p:nvSpPr>
              <p:cNvPr id="113" name="Google Shape;1524;p97">
                <a:extLst>
                  <a:ext uri="{FF2B5EF4-FFF2-40B4-BE49-F238E27FC236}">
                    <a16:creationId xmlns:a16="http://schemas.microsoft.com/office/drawing/2014/main" id="{7618EB2F-04B6-0A60-457C-D6164A5FDED3}"/>
                  </a:ext>
                </a:extLst>
              </p:cNvPr>
              <p:cNvSpPr/>
              <p:nvPr/>
            </p:nvSpPr>
            <p:spPr>
              <a:xfrm>
                <a:off x="1554866" y="5364680"/>
                <a:ext cx="2572462" cy="557200"/>
              </a:xfrm>
              <a:prstGeom prst="roundRect">
                <a:avLst>
                  <a:gd name="adj" fmla="val 0"/>
                </a:avLst>
              </a:prstGeom>
              <a:noFill/>
              <a:ln>
                <a:noFill/>
              </a:ln>
            </p:spPr>
            <p:txBody>
              <a:bodyPr spcFirstLastPara="1" wrap="square" lIns="121900" tIns="121900" rIns="121900" bIns="121900" anchor="ctr" anchorCtr="0">
                <a:noAutofit/>
              </a:bodyPr>
              <a:lstStyle/>
              <a:p>
                <a:pPr algn="r" defTabSz="1219170">
                  <a:buClr>
                    <a:srgbClr val="000000"/>
                  </a:buClr>
                </a:pPr>
                <a:r>
                  <a:rPr lang="en-US" sz="1867" kern="0" dirty="0">
                    <a:solidFill>
                      <a:srgbClr val="792FF6"/>
                    </a:solidFill>
                    <a:latin typeface="Lato Black" panose="020F0A02020204030203" pitchFamily="34" charset="0"/>
                    <a:ea typeface="DM Serif Display"/>
                    <a:cs typeface="DM Serif Display"/>
                    <a:sym typeface="DM Serif Display"/>
                  </a:rPr>
                  <a:t>Zebra Technologies</a:t>
                </a:r>
                <a:endParaRPr sz="1867" kern="0" dirty="0">
                  <a:solidFill>
                    <a:srgbClr val="792FF6"/>
                  </a:solidFill>
                  <a:latin typeface="Lato Black" panose="020F0A02020204030203" pitchFamily="34" charset="0"/>
                  <a:ea typeface="DM Serif Display"/>
                  <a:cs typeface="DM Serif Display"/>
                  <a:sym typeface="DM Serif Display"/>
                </a:endParaRPr>
              </a:p>
            </p:txBody>
          </p:sp>
          <p:sp>
            <p:nvSpPr>
              <p:cNvPr id="114" name="Google Shape;1525;p97">
                <a:extLst>
                  <a:ext uri="{FF2B5EF4-FFF2-40B4-BE49-F238E27FC236}">
                    <a16:creationId xmlns:a16="http://schemas.microsoft.com/office/drawing/2014/main" id="{A5E2592A-62C8-7837-9784-D0D67B8595F7}"/>
                  </a:ext>
                </a:extLst>
              </p:cNvPr>
              <p:cNvSpPr txBox="1"/>
              <p:nvPr/>
            </p:nvSpPr>
            <p:spPr>
              <a:xfrm>
                <a:off x="265472" y="5921880"/>
                <a:ext cx="3861728" cy="637200"/>
              </a:xfrm>
              <a:prstGeom prst="rect">
                <a:avLst/>
              </a:prstGeom>
              <a:noFill/>
              <a:ln>
                <a:noFill/>
              </a:ln>
            </p:spPr>
            <p:txBody>
              <a:bodyPr spcFirstLastPara="1" wrap="square" lIns="121900" tIns="0" rIns="121900" bIns="121900" anchor="t" anchorCtr="0">
                <a:noAutofit/>
              </a:bodyPr>
              <a:lstStyle/>
              <a:p>
                <a:pPr algn="r" defTabSz="1219170">
                  <a:buClr>
                    <a:srgbClr val="000000"/>
                  </a:buClr>
                </a:pPr>
                <a:r>
                  <a:rPr lang="en-US" sz="1200" kern="0" dirty="0">
                    <a:solidFill>
                      <a:schemeClr val="bg1"/>
                    </a:solidFill>
                    <a:latin typeface="Segoe UI" panose="020B0502040204020203" pitchFamily="34" charset="0"/>
                    <a:ea typeface="Open Sans Light"/>
                    <a:cs typeface="Segoe UI" panose="020B0502040204020203" pitchFamily="34" charset="0"/>
                    <a:sym typeface="Open Sans Light"/>
                  </a:rPr>
                  <a:t>An American corporation providing enterprise asset intelligence solutions, including barcode scanners and RFID technologies.</a:t>
                </a:r>
                <a:endParaRPr sz="1200" kern="0" dirty="0">
                  <a:solidFill>
                    <a:schemeClr val="bg1"/>
                  </a:solidFill>
                  <a:latin typeface="Segoe UI" panose="020B0502040204020203" pitchFamily="34" charset="0"/>
                  <a:ea typeface="Open Sans Light"/>
                  <a:cs typeface="Segoe UI" panose="020B0502040204020203" pitchFamily="34" charset="0"/>
                  <a:sym typeface="Open Sans Light"/>
                </a:endParaRPr>
              </a:p>
            </p:txBody>
          </p:sp>
        </p:grpSp>
        <p:pic>
          <p:nvPicPr>
            <p:cNvPr id="167" name="Graphic 166">
              <a:extLst>
                <a:ext uri="{FF2B5EF4-FFF2-40B4-BE49-F238E27FC236}">
                  <a16:creationId xmlns:a16="http://schemas.microsoft.com/office/drawing/2014/main" id="{B6AD74F5-090D-A05A-7BC4-291FC407ACD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62392" y="5660406"/>
              <a:ext cx="1400537" cy="458816"/>
            </a:xfrm>
            <a:prstGeom prst="rect">
              <a:avLst/>
            </a:prstGeom>
          </p:spPr>
        </p:pic>
      </p:grpSp>
      <p:grpSp>
        <p:nvGrpSpPr>
          <p:cNvPr id="190" name="Group 189">
            <a:extLst>
              <a:ext uri="{FF2B5EF4-FFF2-40B4-BE49-F238E27FC236}">
                <a16:creationId xmlns:a16="http://schemas.microsoft.com/office/drawing/2014/main" id="{D223ED03-FFD0-27C7-741C-B993D574DDE7}"/>
              </a:ext>
            </a:extLst>
          </p:cNvPr>
          <p:cNvGrpSpPr/>
          <p:nvPr/>
        </p:nvGrpSpPr>
        <p:grpSpPr>
          <a:xfrm>
            <a:off x="6848853" y="2538971"/>
            <a:ext cx="5008849" cy="1194594"/>
            <a:chOff x="6848853" y="2538971"/>
            <a:chExt cx="5008849" cy="1194594"/>
          </a:xfrm>
        </p:grpSpPr>
        <p:grpSp>
          <p:nvGrpSpPr>
            <p:cNvPr id="121" name="Group 120">
              <a:extLst>
                <a:ext uri="{FF2B5EF4-FFF2-40B4-BE49-F238E27FC236}">
                  <a16:creationId xmlns:a16="http://schemas.microsoft.com/office/drawing/2014/main" id="{2BCC129E-E920-0ECC-6D8F-8A735455AEB8}"/>
                </a:ext>
              </a:extLst>
            </p:cNvPr>
            <p:cNvGrpSpPr/>
            <p:nvPr/>
          </p:nvGrpSpPr>
          <p:grpSpPr>
            <a:xfrm>
              <a:off x="8064999" y="2539156"/>
              <a:ext cx="3792703" cy="1194409"/>
              <a:chOff x="8064999" y="2539156"/>
              <a:chExt cx="3792703" cy="1194409"/>
            </a:xfrm>
          </p:grpSpPr>
          <p:sp>
            <p:nvSpPr>
              <p:cNvPr id="123" name="Google Shape;1528;p97">
                <a:extLst>
                  <a:ext uri="{FF2B5EF4-FFF2-40B4-BE49-F238E27FC236}">
                    <a16:creationId xmlns:a16="http://schemas.microsoft.com/office/drawing/2014/main" id="{B7540D55-8A6E-5B0B-F4D9-1B8B53FA2C33}"/>
                  </a:ext>
                </a:extLst>
              </p:cNvPr>
              <p:cNvSpPr/>
              <p:nvPr/>
            </p:nvSpPr>
            <p:spPr>
              <a:xfrm>
                <a:off x="8064999" y="2539156"/>
                <a:ext cx="3023547" cy="557200"/>
              </a:xfrm>
              <a:prstGeom prst="roundRect">
                <a:avLst>
                  <a:gd name="adj" fmla="val 0"/>
                </a:avLst>
              </a:prstGeom>
              <a:noFill/>
              <a:ln>
                <a:noFill/>
              </a:ln>
            </p:spPr>
            <p:txBody>
              <a:bodyPr spcFirstLastPara="1" wrap="square" lIns="121900" tIns="121900" rIns="121900" bIns="121900" anchor="ctr" anchorCtr="0">
                <a:noAutofit/>
              </a:bodyPr>
              <a:lstStyle/>
              <a:p>
                <a:pPr defTabSz="1219170">
                  <a:buClr>
                    <a:srgbClr val="000000"/>
                  </a:buClr>
                </a:pPr>
                <a:r>
                  <a:rPr lang="en-US" sz="1867" kern="0" dirty="0" err="1">
                    <a:solidFill>
                      <a:srgbClr val="792FF6"/>
                    </a:solidFill>
                    <a:latin typeface="Lato Black" panose="020F0A02020204030203" pitchFamily="34" charset="0"/>
                    <a:ea typeface="DM Serif Display"/>
                    <a:cs typeface="DM Serif Display"/>
                    <a:sym typeface="DM Serif Display"/>
                  </a:rPr>
                  <a:t>Arizon</a:t>
                </a:r>
                <a:r>
                  <a:rPr lang="en-US" sz="1867" kern="0" dirty="0">
                    <a:solidFill>
                      <a:srgbClr val="792FF6"/>
                    </a:solidFill>
                    <a:latin typeface="Lato Black" panose="020F0A02020204030203" pitchFamily="34" charset="0"/>
                    <a:ea typeface="DM Serif Display"/>
                    <a:cs typeface="DM Serif Display"/>
                    <a:sym typeface="DM Serif Display"/>
                  </a:rPr>
                  <a:t> RFID Technology</a:t>
                </a:r>
                <a:endParaRPr sz="1867" kern="0" dirty="0">
                  <a:solidFill>
                    <a:srgbClr val="792FF6"/>
                  </a:solidFill>
                  <a:latin typeface="Lato Black" panose="020F0A02020204030203" pitchFamily="34" charset="0"/>
                  <a:ea typeface="DM Serif Display"/>
                  <a:cs typeface="DM Serif Display"/>
                  <a:sym typeface="DM Serif Display"/>
                </a:endParaRPr>
              </a:p>
            </p:txBody>
          </p:sp>
          <p:sp>
            <p:nvSpPr>
              <p:cNvPr id="124" name="Google Shape;1529;p97">
                <a:extLst>
                  <a:ext uri="{FF2B5EF4-FFF2-40B4-BE49-F238E27FC236}">
                    <a16:creationId xmlns:a16="http://schemas.microsoft.com/office/drawing/2014/main" id="{8FA48E84-0FBD-7DE9-6418-9CC3A3828BBC}"/>
                  </a:ext>
                </a:extLst>
              </p:cNvPr>
              <p:cNvSpPr txBox="1"/>
              <p:nvPr/>
            </p:nvSpPr>
            <p:spPr>
              <a:xfrm>
                <a:off x="8064999" y="3096365"/>
                <a:ext cx="3792703" cy="637200"/>
              </a:xfrm>
              <a:prstGeom prst="rect">
                <a:avLst/>
              </a:prstGeom>
              <a:noFill/>
              <a:ln>
                <a:noFill/>
              </a:ln>
            </p:spPr>
            <p:txBody>
              <a:bodyPr spcFirstLastPara="1" wrap="square" lIns="121900" tIns="0" rIns="121900" bIns="121900" anchor="t" anchorCtr="0">
                <a:noAutofit/>
              </a:bodyPr>
              <a:lstStyle/>
              <a:p>
                <a:pPr defTabSz="1219170">
                  <a:buClr>
                    <a:srgbClr val="000000"/>
                  </a:buClr>
                </a:pPr>
                <a:r>
                  <a:rPr lang="en-US" sz="1200" kern="0" dirty="0">
                    <a:solidFill>
                      <a:schemeClr val="bg1"/>
                    </a:solidFill>
                    <a:latin typeface="Segoe UI" panose="020B0502040204020203" pitchFamily="34" charset="0"/>
                    <a:ea typeface="Open Sans Light"/>
                    <a:cs typeface="Segoe UI" panose="020B0502040204020203" pitchFamily="34" charset="0"/>
                    <a:sym typeface="Open Sans Light"/>
                  </a:rPr>
                  <a:t>A Chinese company focusing on the development and production of RFID tags and related technologies.</a:t>
                </a:r>
                <a:endParaRPr sz="1200" kern="0" dirty="0">
                  <a:solidFill>
                    <a:schemeClr val="bg1"/>
                  </a:solidFill>
                  <a:latin typeface="Segoe UI" panose="020B0502040204020203" pitchFamily="34" charset="0"/>
                  <a:ea typeface="Open Sans Light"/>
                  <a:cs typeface="Segoe UI" panose="020B0502040204020203" pitchFamily="34" charset="0"/>
                  <a:sym typeface="Open Sans Light"/>
                </a:endParaRPr>
              </a:p>
            </p:txBody>
          </p:sp>
        </p:grpSp>
        <p:grpSp>
          <p:nvGrpSpPr>
            <p:cNvPr id="170" name="Graphic 168">
              <a:extLst>
                <a:ext uri="{FF2B5EF4-FFF2-40B4-BE49-F238E27FC236}">
                  <a16:creationId xmlns:a16="http://schemas.microsoft.com/office/drawing/2014/main" id="{165EC589-1683-13ED-4236-32399F88F81D}"/>
                </a:ext>
              </a:extLst>
            </p:cNvPr>
            <p:cNvGrpSpPr/>
            <p:nvPr/>
          </p:nvGrpSpPr>
          <p:grpSpPr>
            <a:xfrm>
              <a:off x="6848853" y="2538971"/>
              <a:ext cx="952945" cy="814227"/>
              <a:chOff x="5311343" y="2757487"/>
              <a:chExt cx="1566658" cy="1338604"/>
            </a:xfrm>
          </p:grpSpPr>
          <p:grpSp>
            <p:nvGrpSpPr>
              <p:cNvPr id="171" name="Graphic 168">
                <a:extLst>
                  <a:ext uri="{FF2B5EF4-FFF2-40B4-BE49-F238E27FC236}">
                    <a16:creationId xmlns:a16="http://schemas.microsoft.com/office/drawing/2014/main" id="{FC191DB3-F67D-E006-363B-3205BB7396EE}"/>
                  </a:ext>
                </a:extLst>
              </p:cNvPr>
              <p:cNvGrpSpPr/>
              <p:nvPr/>
            </p:nvGrpSpPr>
            <p:grpSpPr>
              <a:xfrm>
                <a:off x="5553075" y="2757487"/>
                <a:ext cx="1103946" cy="933450"/>
                <a:chOff x="5553075" y="2757487"/>
                <a:chExt cx="1103946" cy="933450"/>
              </a:xfrm>
              <a:solidFill>
                <a:srgbClr val="CF1126"/>
              </a:solidFill>
            </p:grpSpPr>
            <p:sp>
              <p:nvSpPr>
                <p:cNvPr id="172" name="Freeform: Shape 171">
                  <a:extLst>
                    <a:ext uri="{FF2B5EF4-FFF2-40B4-BE49-F238E27FC236}">
                      <a16:creationId xmlns:a16="http://schemas.microsoft.com/office/drawing/2014/main" id="{A054FD13-E981-1134-2BE2-5FBD72B78632}"/>
                    </a:ext>
                  </a:extLst>
                </p:cNvPr>
                <p:cNvSpPr/>
                <p:nvPr/>
              </p:nvSpPr>
              <p:spPr>
                <a:xfrm>
                  <a:off x="6075550" y="2757487"/>
                  <a:ext cx="581471" cy="933450"/>
                </a:xfrm>
                <a:custGeom>
                  <a:avLst/>
                  <a:gdLst>
                    <a:gd name="connsiteX0" fmla="*/ 237619 w 581471"/>
                    <a:gd name="connsiteY0" fmla="*/ 495300 h 933450"/>
                    <a:gd name="connsiteX1" fmla="*/ 35689 w 581471"/>
                    <a:gd name="connsiteY1" fmla="*/ 0 h 933450"/>
                    <a:gd name="connsiteX2" fmla="*/ 61407 w 581471"/>
                    <a:gd name="connsiteY2" fmla="*/ 639128 h 933450"/>
                    <a:gd name="connsiteX3" fmla="*/ 239524 w 581471"/>
                    <a:gd name="connsiteY3" fmla="*/ 933450 h 933450"/>
                    <a:gd name="connsiteX4" fmla="*/ 581472 w 581471"/>
                    <a:gd name="connsiteY4" fmla="*/ 933450 h 933450"/>
                    <a:gd name="connsiteX5" fmla="*/ 237619 w 581471"/>
                    <a:gd name="connsiteY5" fmla="*/ 495300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471" h="933450">
                      <a:moveTo>
                        <a:pt x="237619" y="495300"/>
                      </a:moveTo>
                      <a:cubicBezTo>
                        <a:pt x="150942" y="341948"/>
                        <a:pt x="78552" y="169545"/>
                        <a:pt x="35689" y="0"/>
                      </a:cubicBezTo>
                      <a:cubicBezTo>
                        <a:pt x="-17651" y="205740"/>
                        <a:pt x="-12888" y="433388"/>
                        <a:pt x="61407" y="639128"/>
                      </a:cubicBezTo>
                      <a:cubicBezTo>
                        <a:pt x="104269" y="757238"/>
                        <a:pt x="166182" y="856298"/>
                        <a:pt x="239524" y="933450"/>
                      </a:cubicBezTo>
                      <a:lnTo>
                        <a:pt x="581472" y="933450"/>
                      </a:lnTo>
                      <a:cubicBezTo>
                        <a:pt x="581472" y="933450"/>
                        <a:pt x="378589" y="743903"/>
                        <a:pt x="237619" y="495300"/>
                      </a:cubicBezTo>
                      <a:close/>
                    </a:path>
                  </a:pathLst>
                </a:custGeom>
                <a:solidFill>
                  <a:srgbClr val="CF1126"/>
                </a:solidFill>
                <a:ln w="9525"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DB8542DC-2EDD-EF58-42D3-33CC2A6404BC}"/>
                    </a:ext>
                  </a:extLst>
                </p:cNvPr>
                <p:cNvSpPr/>
                <p:nvPr/>
              </p:nvSpPr>
              <p:spPr>
                <a:xfrm>
                  <a:off x="5553075" y="3068002"/>
                  <a:ext cx="361950" cy="622935"/>
                </a:xfrm>
                <a:custGeom>
                  <a:avLst/>
                  <a:gdLst>
                    <a:gd name="connsiteX0" fmla="*/ 361950 w 361950"/>
                    <a:gd name="connsiteY0" fmla="*/ 0 h 622935"/>
                    <a:gd name="connsiteX1" fmla="*/ 0 w 361950"/>
                    <a:gd name="connsiteY1" fmla="*/ 622935 h 622935"/>
                    <a:gd name="connsiteX2" fmla="*/ 215265 w 361950"/>
                    <a:gd name="connsiteY2" fmla="*/ 622935 h 622935"/>
                    <a:gd name="connsiteX3" fmla="*/ 361950 w 361950"/>
                    <a:gd name="connsiteY3" fmla="*/ 0 h 622935"/>
                  </a:gdLst>
                  <a:ahLst/>
                  <a:cxnLst>
                    <a:cxn ang="0">
                      <a:pos x="connsiteX0" y="connsiteY0"/>
                    </a:cxn>
                    <a:cxn ang="0">
                      <a:pos x="connsiteX1" y="connsiteY1"/>
                    </a:cxn>
                    <a:cxn ang="0">
                      <a:pos x="connsiteX2" y="connsiteY2"/>
                    </a:cxn>
                    <a:cxn ang="0">
                      <a:pos x="connsiteX3" y="connsiteY3"/>
                    </a:cxn>
                  </a:cxnLst>
                  <a:rect l="l" t="t" r="r" b="b"/>
                  <a:pathLst>
                    <a:path w="361950" h="622935">
                      <a:moveTo>
                        <a:pt x="361950" y="0"/>
                      </a:moveTo>
                      <a:lnTo>
                        <a:pt x="0" y="622935"/>
                      </a:lnTo>
                      <a:lnTo>
                        <a:pt x="215265" y="622935"/>
                      </a:lnTo>
                      <a:cubicBezTo>
                        <a:pt x="217170" y="403860"/>
                        <a:pt x="270510" y="189548"/>
                        <a:pt x="361950" y="0"/>
                      </a:cubicBezTo>
                      <a:close/>
                    </a:path>
                  </a:pathLst>
                </a:custGeom>
                <a:solidFill>
                  <a:srgbClr val="CF1126"/>
                </a:solidFill>
                <a:ln w="9525"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9AA8D932-CDC4-F64E-6289-19740D4CF376}"/>
                    </a:ext>
                  </a:extLst>
                </p:cNvPr>
                <p:cNvSpPr/>
                <p:nvPr/>
              </p:nvSpPr>
              <p:spPr>
                <a:xfrm>
                  <a:off x="5886568" y="2827020"/>
                  <a:ext cx="224671" cy="863917"/>
                </a:xfrm>
                <a:custGeom>
                  <a:avLst/>
                  <a:gdLst>
                    <a:gd name="connsiteX0" fmla="*/ 175141 w 224671"/>
                    <a:gd name="connsiteY0" fmla="*/ 753428 h 863917"/>
                    <a:gd name="connsiteX1" fmla="*/ 174189 w 224671"/>
                    <a:gd name="connsiteY1" fmla="*/ 0 h 863917"/>
                    <a:gd name="connsiteX2" fmla="*/ 9406 w 224671"/>
                    <a:gd name="connsiteY2" fmla="*/ 790575 h 863917"/>
                    <a:gd name="connsiteX3" fmla="*/ 20836 w 224671"/>
                    <a:gd name="connsiteY3" fmla="*/ 863918 h 863917"/>
                    <a:gd name="connsiteX4" fmla="*/ 224671 w 224671"/>
                    <a:gd name="connsiteY4" fmla="*/ 863918 h 863917"/>
                    <a:gd name="connsiteX5" fmla="*/ 175141 w 224671"/>
                    <a:gd name="connsiteY5" fmla="*/ 753428 h 863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4671" h="863917">
                      <a:moveTo>
                        <a:pt x="175141" y="753428"/>
                      </a:moveTo>
                      <a:cubicBezTo>
                        <a:pt x="84654" y="510540"/>
                        <a:pt x="90369" y="240030"/>
                        <a:pt x="174189" y="0"/>
                      </a:cubicBezTo>
                      <a:cubicBezTo>
                        <a:pt x="39886" y="231457"/>
                        <a:pt x="-25836" y="512445"/>
                        <a:pt x="9406" y="790575"/>
                      </a:cubicBezTo>
                      <a:cubicBezTo>
                        <a:pt x="12264" y="815340"/>
                        <a:pt x="16074" y="840105"/>
                        <a:pt x="20836" y="863918"/>
                      </a:cubicBezTo>
                      <a:lnTo>
                        <a:pt x="224671" y="863918"/>
                      </a:lnTo>
                      <a:cubicBezTo>
                        <a:pt x="206574" y="828675"/>
                        <a:pt x="189429" y="792480"/>
                        <a:pt x="175141" y="753428"/>
                      </a:cubicBezTo>
                      <a:close/>
                    </a:path>
                  </a:pathLst>
                </a:custGeom>
                <a:solidFill>
                  <a:srgbClr val="CF1126"/>
                </a:solidFill>
                <a:ln w="9525" cap="flat">
                  <a:noFill/>
                  <a:prstDash val="solid"/>
                  <a:miter/>
                </a:ln>
              </p:spPr>
              <p:txBody>
                <a:bodyPr rtlCol="0" anchor="ctr"/>
                <a:lstStyle/>
                <a:p>
                  <a:endParaRPr lang="en-US"/>
                </a:p>
              </p:txBody>
            </p:sp>
          </p:grpSp>
          <p:grpSp>
            <p:nvGrpSpPr>
              <p:cNvPr id="175" name="Graphic 168">
                <a:extLst>
                  <a:ext uri="{FF2B5EF4-FFF2-40B4-BE49-F238E27FC236}">
                    <a16:creationId xmlns:a16="http://schemas.microsoft.com/office/drawing/2014/main" id="{C7344323-E698-A70C-804E-7944F0BBB339}"/>
                  </a:ext>
                </a:extLst>
              </p:cNvPr>
              <p:cNvGrpSpPr/>
              <p:nvPr/>
            </p:nvGrpSpPr>
            <p:grpSpPr>
              <a:xfrm>
                <a:off x="5311343" y="3828809"/>
                <a:ext cx="1566658" cy="267282"/>
                <a:chOff x="5311343" y="3828809"/>
                <a:chExt cx="1566658" cy="267282"/>
              </a:xfrm>
              <a:solidFill>
                <a:srgbClr val="231815"/>
              </a:solidFill>
            </p:grpSpPr>
            <p:sp>
              <p:nvSpPr>
                <p:cNvPr id="176" name="Freeform: Shape 175">
                  <a:extLst>
                    <a:ext uri="{FF2B5EF4-FFF2-40B4-BE49-F238E27FC236}">
                      <a16:creationId xmlns:a16="http://schemas.microsoft.com/office/drawing/2014/main" id="{AAEA1F71-D4B0-0DEE-325C-F7E4A3802683}"/>
                    </a:ext>
                  </a:extLst>
                </p:cNvPr>
                <p:cNvSpPr/>
                <p:nvPr/>
              </p:nvSpPr>
              <p:spPr>
                <a:xfrm>
                  <a:off x="5311343" y="3841432"/>
                  <a:ext cx="280579" cy="241934"/>
                </a:xfrm>
                <a:custGeom>
                  <a:avLst/>
                  <a:gdLst>
                    <a:gd name="connsiteX0" fmla="*/ 89331 w 280579"/>
                    <a:gd name="connsiteY0" fmla="*/ 197167 h 241934"/>
                    <a:gd name="connsiteX1" fmla="*/ 76949 w 280579"/>
                    <a:gd name="connsiteY1" fmla="*/ 234315 h 241934"/>
                    <a:gd name="connsiteX2" fmla="*/ 66471 w 280579"/>
                    <a:gd name="connsiteY2" fmla="*/ 241935 h 241934"/>
                    <a:gd name="connsiteX3" fmla="*/ 11226 w 280579"/>
                    <a:gd name="connsiteY3" fmla="*/ 241935 h 241934"/>
                    <a:gd name="connsiteX4" fmla="*/ 749 w 280579"/>
                    <a:gd name="connsiteY4" fmla="*/ 226695 h 241934"/>
                    <a:gd name="connsiteX5" fmla="*/ 83616 w 280579"/>
                    <a:gd name="connsiteY5" fmla="*/ 7620 h 241934"/>
                    <a:gd name="connsiteX6" fmla="*/ 94094 w 280579"/>
                    <a:gd name="connsiteY6" fmla="*/ 0 h 241934"/>
                    <a:gd name="connsiteX7" fmla="*/ 180771 w 280579"/>
                    <a:gd name="connsiteY7" fmla="*/ 0 h 241934"/>
                    <a:gd name="connsiteX8" fmla="*/ 191249 w 280579"/>
                    <a:gd name="connsiteY8" fmla="*/ 6667 h 241934"/>
                    <a:gd name="connsiteX9" fmla="*/ 279831 w 280579"/>
                    <a:gd name="connsiteY9" fmla="*/ 225742 h 241934"/>
                    <a:gd name="connsiteX10" fmla="*/ 269354 w 280579"/>
                    <a:gd name="connsiteY10" fmla="*/ 240983 h 241934"/>
                    <a:gd name="connsiteX11" fmla="*/ 209346 w 280579"/>
                    <a:gd name="connsiteY11" fmla="*/ 240983 h 241934"/>
                    <a:gd name="connsiteX12" fmla="*/ 198869 w 280579"/>
                    <a:gd name="connsiteY12" fmla="*/ 233363 h 241934"/>
                    <a:gd name="connsiteX13" fmla="*/ 185534 w 280579"/>
                    <a:gd name="connsiteY13" fmla="*/ 195263 h 241934"/>
                    <a:gd name="connsiteX14" fmla="*/ 89331 w 280579"/>
                    <a:gd name="connsiteY14" fmla="*/ 195263 h 241934"/>
                    <a:gd name="connsiteX15" fmla="*/ 89331 w 280579"/>
                    <a:gd name="connsiteY15" fmla="*/ 197167 h 241934"/>
                    <a:gd name="connsiteX16" fmla="*/ 164579 w 280579"/>
                    <a:gd name="connsiteY16" fmla="*/ 140970 h 241934"/>
                    <a:gd name="connsiteX17" fmla="*/ 166484 w 280579"/>
                    <a:gd name="connsiteY17" fmla="*/ 139065 h 241934"/>
                    <a:gd name="connsiteX18" fmla="*/ 136004 w 280579"/>
                    <a:gd name="connsiteY18" fmla="*/ 50482 h 241934"/>
                    <a:gd name="connsiteX19" fmla="*/ 135051 w 280579"/>
                    <a:gd name="connsiteY19" fmla="*/ 50482 h 241934"/>
                    <a:gd name="connsiteX20" fmla="*/ 107429 w 280579"/>
                    <a:gd name="connsiteY20" fmla="*/ 139065 h 241934"/>
                    <a:gd name="connsiteX21" fmla="*/ 109334 w 280579"/>
                    <a:gd name="connsiteY21" fmla="*/ 140970 h 241934"/>
                    <a:gd name="connsiteX22" fmla="*/ 164579 w 280579"/>
                    <a:gd name="connsiteY22" fmla="*/ 140970 h 24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80579" h="241934">
                      <a:moveTo>
                        <a:pt x="89331" y="197167"/>
                      </a:moveTo>
                      <a:lnTo>
                        <a:pt x="76949" y="234315"/>
                      </a:lnTo>
                      <a:cubicBezTo>
                        <a:pt x="75044" y="239077"/>
                        <a:pt x="71234" y="241935"/>
                        <a:pt x="66471" y="241935"/>
                      </a:cubicBezTo>
                      <a:lnTo>
                        <a:pt x="11226" y="241935"/>
                      </a:lnTo>
                      <a:cubicBezTo>
                        <a:pt x="3606" y="241935"/>
                        <a:pt x="-2109" y="234315"/>
                        <a:pt x="749" y="226695"/>
                      </a:cubicBezTo>
                      <a:lnTo>
                        <a:pt x="83616" y="7620"/>
                      </a:lnTo>
                      <a:cubicBezTo>
                        <a:pt x="85521" y="2857"/>
                        <a:pt x="89331" y="0"/>
                        <a:pt x="94094" y="0"/>
                      </a:cubicBezTo>
                      <a:lnTo>
                        <a:pt x="180771" y="0"/>
                      </a:lnTo>
                      <a:cubicBezTo>
                        <a:pt x="185534" y="0"/>
                        <a:pt x="189344" y="2857"/>
                        <a:pt x="191249" y="6667"/>
                      </a:cubicBezTo>
                      <a:lnTo>
                        <a:pt x="279831" y="225742"/>
                      </a:lnTo>
                      <a:cubicBezTo>
                        <a:pt x="282689" y="233363"/>
                        <a:pt x="276974" y="240983"/>
                        <a:pt x="269354" y="240983"/>
                      </a:cubicBezTo>
                      <a:lnTo>
                        <a:pt x="209346" y="240983"/>
                      </a:lnTo>
                      <a:cubicBezTo>
                        <a:pt x="204584" y="240983"/>
                        <a:pt x="200774" y="238125"/>
                        <a:pt x="198869" y="233363"/>
                      </a:cubicBezTo>
                      <a:lnTo>
                        <a:pt x="185534" y="195263"/>
                      </a:lnTo>
                      <a:lnTo>
                        <a:pt x="89331" y="195263"/>
                      </a:lnTo>
                      <a:lnTo>
                        <a:pt x="89331" y="197167"/>
                      </a:lnTo>
                      <a:close/>
                      <a:moveTo>
                        <a:pt x="164579" y="140970"/>
                      </a:moveTo>
                      <a:cubicBezTo>
                        <a:pt x="165531" y="140970"/>
                        <a:pt x="166484" y="140017"/>
                        <a:pt x="166484" y="139065"/>
                      </a:cubicBezTo>
                      <a:cubicBezTo>
                        <a:pt x="151244" y="97155"/>
                        <a:pt x="142671" y="69532"/>
                        <a:pt x="136004" y="50482"/>
                      </a:cubicBezTo>
                      <a:lnTo>
                        <a:pt x="135051" y="50482"/>
                      </a:lnTo>
                      <a:cubicBezTo>
                        <a:pt x="130289" y="70485"/>
                        <a:pt x="119811" y="103822"/>
                        <a:pt x="107429" y="139065"/>
                      </a:cubicBezTo>
                      <a:cubicBezTo>
                        <a:pt x="107429" y="140017"/>
                        <a:pt x="107429" y="140970"/>
                        <a:pt x="109334" y="140970"/>
                      </a:cubicBezTo>
                      <a:lnTo>
                        <a:pt x="164579" y="140970"/>
                      </a:lnTo>
                      <a:close/>
                    </a:path>
                  </a:pathLst>
                </a:custGeom>
                <a:solidFill>
                  <a:schemeClr val="bg1"/>
                </a:solidFill>
                <a:ln w="9525"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44C88512-C301-82DE-7E2A-264F4124A9B7}"/>
                    </a:ext>
                  </a:extLst>
                </p:cNvPr>
                <p:cNvSpPr/>
                <p:nvPr/>
              </p:nvSpPr>
              <p:spPr>
                <a:xfrm>
                  <a:off x="5633085" y="3842385"/>
                  <a:ext cx="238125" cy="241935"/>
                </a:xfrm>
                <a:custGeom>
                  <a:avLst/>
                  <a:gdLst>
                    <a:gd name="connsiteX0" fmla="*/ 77152 w 238125"/>
                    <a:gd name="connsiteY0" fmla="*/ 152400 h 241935"/>
                    <a:gd name="connsiteX1" fmla="*/ 77152 w 238125"/>
                    <a:gd name="connsiteY1" fmla="*/ 230505 h 241935"/>
                    <a:gd name="connsiteX2" fmla="*/ 65722 w 238125"/>
                    <a:gd name="connsiteY2" fmla="*/ 241935 h 241935"/>
                    <a:gd name="connsiteX3" fmla="*/ 11430 w 238125"/>
                    <a:gd name="connsiteY3" fmla="*/ 241935 h 241935"/>
                    <a:gd name="connsiteX4" fmla="*/ 0 w 238125"/>
                    <a:gd name="connsiteY4" fmla="*/ 230505 h 241935"/>
                    <a:gd name="connsiteX5" fmla="*/ 0 w 238125"/>
                    <a:gd name="connsiteY5" fmla="*/ 11430 h 241935"/>
                    <a:gd name="connsiteX6" fmla="*/ 11430 w 238125"/>
                    <a:gd name="connsiteY6" fmla="*/ 0 h 241935"/>
                    <a:gd name="connsiteX7" fmla="*/ 146685 w 238125"/>
                    <a:gd name="connsiteY7" fmla="*/ 0 h 241935"/>
                    <a:gd name="connsiteX8" fmla="*/ 238125 w 238125"/>
                    <a:gd name="connsiteY8" fmla="*/ 69532 h 241935"/>
                    <a:gd name="connsiteX9" fmla="*/ 196215 w 238125"/>
                    <a:gd name="connsiteY9" fmla="*/ 127635 h 241935"/>
                    <a:gd name="connsiteX10" fmla="*/ 231458 w 238125"/>
                    <a:gd name="connsiteY10" fmla="*/ 185737 h 241935"/>
                    <a:gd name="connsiteX11" fmla="*/ 231458 w 238125"/>
                    <a:gd name="connsiteY11" fmla="*/ 199073 h 241935"/>
                    <a:gd name="connsiteX12" fmla="*/ 232410 w 238125"/>
                    <a:gd name="connsiteY12" fmla="*/ 229552 h 241935"/>
                    <a:gd name="connsiteX13" fmla="*/ 220980 w 238125"/>
                    <a:gd name="connsiteY13" fmla="*/ 241935 h 241935"/>
                    <a:gd name="connsiteX14" fmla="*/ 164783 w 238125"/>
                    <a:gd name="connsiteY14" fmla="*/ 241935 h 241935"/>
                    <a:gd name="connsiteX15" fmla="*/ 153352 w 238125"/>
                    <a:gd name="connsiteY15" fmla="*/ 232410 h 241935"/>
                    <a:gd name="connsiteX16" fmla="*/ 151447 w 238125"/>
                    <a:gd name="connsiteY16" fmla="*/ 191452 h 241935"/>
                    <a:gd name="connsiteX17" fmla="*/ 151447 w 238125"/>
                    <a:gd name="connsiteY17" fmla="*/ 182880 h 241935"/>
                    <a:gd name="connsiteX18" fmla="*/ 114300 w 238125"/>
                    <a:gd name="connsiteY18" fmla="*/ 152400 h 241935"/>
                    <a:gd name="connsiteX19" fmla="*/ 77152 w 238125"/>
                    <a:gd name="connsiteY19" fmla="*/ 152400 h 241935"/>
                    <a:gd name="connsiteX20" fmla="*/ 77152 w 238125"/>
                    <a:gd name="connsiteY20" fmla="*/ 101917 h 241935"/>
                    <a:gd name="connsiteX21" fmla="*/ 124777 w 238125"/>
                    <a:gd name="connsiteY21" fmla="*/ 101917 h 241935"/>
                    <a:gd name="connsiteX22" fmla="*/ 158115 w 238125"/>
                    <a:gd name="connsiteY22" fmla="*/ 76200 h 241935"/>
                    <a:gd name="connsiteX23" fmla="*/ 124777 w 238125"/>
                    <a:gd name="connsiteY23" fmla="*/ 51435 h 241935"/>
                    <a:gd name="connsiteX24" fmla="*/ 77152 w 238125"/>
                    <a:gd name="connsiteY24" fmla="*/ 51435 h 241935"/>
                    <a:gd name="connsiteX25" fmla="*/ 77152 w 238125"/>
                    <a:gd name="connsiteY25" fmla="*/ 101917 h 24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38125" h="241935">
                      <a:moveTo>
                        <a:pt x="77152" y="152400"/>
                      </a:moveTo>
                      <a:lnTo>
                        <a:pt x="77152" y="230505"/>
                      </a:lnTo>
                      <a:cubicBezTo>
                        <a:pt x="77152" y="237173"/>
                        <a:pt x="72390" y="241935"/>
                        <a:pt x="65722" y="241935"/>
                      </a:cubicBezTo>
                      <a:lnTo>
                        <a:pt x="11430" y="241935"/>
                      </a:lnTo>
                      <a:cubicBezTo>
                        <a:pt x="4763" y="241935"/>
                        <a:pt x="0" y="237173"/>
                        <a:pt x="0" y="230505"/>
                      </a:cubicBezTo>
                      <a:lnTo>
                        <a:pt x="0" y="11430"/>
                      </a:lnTo>
                      <a:cubicBezTo>
                        <a:pt x="0" y="4763"/>
                        <a:pt x="4763" y="0"/>
                        <a:pt x="11430" y="0"/>
                      </a:cubicBezTo>
                      <a:lnTo>
                        <a:pt x="146685" y="0"/>
                      </a:lnTo>
                      <a:cubicBezTo>
                        <a:pt x="206692" y="0"/>
                        <a:pt x="238125" y="29527"/>
                        <a:pt x="238125" y="69532"/>
                      </a:cubicBezTo>
                      <a:cubicBezTo>
                        <a:pt x="238125" y="100965"/>
                        <a:pt x="220027" y="119063"/>
                        <a:pt x="196215" y="127635"/>
                      </a:cubicBezTo>
                      <a:cubicBezTo>
                        <a:pt x="209550" y="133350"/>
                        <a:pt x="231458" y="144780"/>
                        <a:pt x="231458" y="185737"/>
                      </a:cubicBezTo>
                      <a:lnTo>
                        <a:pt x="231458" y="199073"/>
                      </a:lnTo>
                      <a:cubicBezTo>
                        <a:pt x="231458" y="208598"/>
                        <a:pt x="231458" y="220027"/>
                        <a:pt x="232410" y="229552"/>
                      </a:cubicBezTo>
                      <a:cubicBezTo>
                        <a:pt x="233363" y="236220"/>
                        <a:pt x="227647" y="241935"/>
                        <a:pt x="220980" y="241935"/>
                      </a:cubicBezTo>
                      <a:lnTo>
                        <a:pt x="164783" y="241935"/>
                      </a:lnTo>
                      <a:cubicBezTo>
                        <a:pt x="159067" y="241935"/>
                        <a:pt x="154305" y="238125"/>
                        <a:pt x="153352" y="232410"/>
                      </a:cubicBezTo>
                      <a:cubicBezTo>
                        <a:pt x="151447" y="222885"/>
                        <a:pt x="151447" y="209550"/>
                        <a:pt x="151447" y="191452"/>
                      </a:cubicBezTo>
                      <a:lnTo>
                        <a:pt x="151447" y="182880"/>
                      </a:lnTo>
                      <a:cubicBezTo>
                        <a:pt x="151447" y="160020"/>
                        <a:pt x="143827" y="152400"/>
                        <a:pt x="114300" y="152400"/>
                      </a:cubicBezTo>
                      <a:lnTo>
                        <a:pt x="77152" y="152400"/>
                      </a:lnTo>
                      <a:close/>
                      <a:moveTo>
                        <a:pt x="77152" y="101917"/>
                      </a:moveTo>
                      <a:lnTo>
                        <a:pt x="124777" y="101917"/>
                      </a:lnTo>
                      <a:cubicBezTo>
                        <a:pt x="145733" y="101917"/>
                        <a:pt x="158115" y="94298"/>
                        <a:pt x="158115" y="76200"/>
                      </a:cubicBezTo>
                      <a:cubicBezTo>
                        <a:pt x="158115" y="60007"/>
                        <a:pt x="146685" y="51435"/>
                        <a:pt x="124777" y="51435"/>
                      </a:cubicBezTo>
                      <a:lnTo>
                        <a:pt x="77152" y="51435"/>
                      </a:lnTo>
                      <a:lnTo>
                        <a:pt x="77152" y="101917"/>
                      </a:lnTo>
                      <a:close/>
                    </a:path>
                  </a:pathLst>
                </a:custGeom>
                <a:solidFill>
                  <a:schemeClr val="bg1"/>
                </a:solidFill>
                <a:ln w="9525"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48CA7AB4-A28E-6E25-9EDE-DE66039F448F}"/>
                    </a:ext>
                  </a:extLst>
                </p:cNvPr>
                <p:cNvSpPr/>
                <p:nvPr/>
              </p:nvSpPr>
              <p:spPr>
                <a:xfrm>
                  <a:off x="5922645" y="3841432"/>
                  <a:ext cx="78104" cy="241934"/>
                </a:xfrm>
                <a:custGeom>
                  <a:avLst/>
                  <a:gdLst>
                    <a:gd name="connsiteX0" fmla="*/ 78105 w 78104"/>
                    <a:gd name="connsiteY0" fmla="*/ 11430 h 241934"/>
                    <a:gd name="connsiteX1" fmla="*/ 78105 w 78104"/>
                    <a:gd name="connsiteY1" fmla="*/ 230505 h 241934"/>
                    <a:gd name="connsiteX2" fmla="*/ 66675 w 78104"/>
                    <a:gd name="connsiteY2" fmla="*/ 241935 h 241934"/>
                    <a:gd name="connsiteX3" fmla="*/ 11430 w 78104"/>
                    <a:gd name="connsiteY3" fmla="*/ 241935 h 241934"/>
                    <a:gd name="connsiteX4" fmla="*/ 0 w 78104"/>
                    <a:gd name="connsiteY4" fmla="*/ 230505 h 241934"/>
                    <a:gd name="connsiteX5" fmla="*/ 0 w 78104"/>
                    <a:gd name="connsiteY5" fmla="*/ 11430 h 241934"/>
                    <a:gd name="connsiteX6" fmla="*/ 11430 w 78104"/>
                    <a:gd name="connsiteY6" fmla="*/ 0 h 241934"/>
                    <a:gd name="connsiteX7" fmla="*/ 67627 w 78104"/>
                    <a:gd name="connsiteY7" fmla="*/ 0 h 241934"/>
                    <a:gd name="connsiteX8" fmla="*/ 78105 w 78104"/>
                    <a:gd name="connsiteY8" fmla="*/ 11430 h 24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104" h="241934">
                      <a:moveTo>
                        <a:pt x="78105" y="11430"/>
                      </a:moveTo>
                      <a:lnTo>
                        <a:pt x="78105" y="230505"/>
                      </a:lnTo>
                      <a:cubicBezTo>
                        <a:pt x="78105" y="237172"/>
                        <a:pt x="73342" y="241935"/>
                        <a:pt x="66675" y="241935"/>
                      </a:cubicBezTo>
                      <a:lnTo>
                        <a:pt x="11430" y="241935"/>
                      </a:lnTo>
                      <a:cubicBezTo>
                        <a:pt x="4763" y="241935"/>
                        <a:pt x="0" y="237172"/>
                        <a:pt x="0" y="230505"/>
                      </a:cubicBezTo>
                      <a:lnTo>
                        <a:pt x="0" y="11430"/>
                      </a:lnTo>
                      <a:cubicBezTo>
                        <a:pt x="0" y="4763"/>
                        <a:pt x="4763" y="0"/>
                        <a:pt x="11430" y="0"/>
                      </a:cubicBezTo>
                      <a:lnTo>
                        <a:pt x="67627" y="0"/>
                      </a:lnTo>
                      <a:cubicBezTo>
                        <a:pt x="73342" y="952"/>
                        <a:pt x="78105" y="5715"/>
                        <a:pt x="78105" y="11430"/>
                      </a:cubicBezTo>
                      <a:close/>
                    </a:path>
                  </a:pathLst>
                </a:custGeom>
                <a:solidFill>
                  <a:schemeClr val="bg1"/>
                </a:solidFill>
                <a:ln w="9525"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24B49726-31EE-75C4-4BCF-5E8D7C8E04F6}"/>
                    </a:ext>
                  </a:extLst>
                </p:cNvPr>
                <p:cNvSpPr/>
                <p:nvPr/>
              </p:nvSpPr>
              <p:spPr>
                <a:xfrm>
                  <a:off x="6047422" y="3842385"/>
                  <a:ext cx="233362" cy="241935"/>
                </a:xfrm>
                <a:custGeom>
                  <a:avLst/>
                  <a:gdLst>
                    <a:gd name="connsiteX0" fmla="*/ 3810 w 233362"/>
                    <a:gd name="connsiteY0" fmla="*/ 190500 h 241935"/>
                    <a:gd name="connsiteX1" fmla="*/ 135255 w 233362"/>
                    <a:gd name="connsiteY1" fmla="*/ 55245 h 241935"/>
                    <a:gd name="connsiteX2" fmla="*/ 12382 w 233362"/>
                    <a:gd name="connsiteY2" fmla="*/ 55245 h 241935"/>
                    <a:gd name="connsiteX3" fmla="*/ 952 w 233362"/>
                    <a:gd name="connsiteY3" fmla="*/ 43815 h 241935"/>
                    <a:gd name="connsiteX4" fmla="*/ 952 w 233362"/>
                    <a:gd name="connsiteY4" fmla="*/ 11430 h 241935"/>
                    <a:gd name="connsiteX5" fmla="*/ 12382 w 233362"/>
                    <a:gd name="connsiteY5" fmla="*/ 0 h 241935"/>
                    <a:gd name="connsiteX6" fmla="*/ 221932 w 233362"/>
                    <a:gd name="connsiteY6" fmla="*/ 0 h 241935"/>
                    <a:gd name="connsiteX7" fmla="*/ 233363 w 233362"/>
                    <a:gd name="connsiteY7" fmla="*/ 11430 h 241935"/>
                    <a:gd name="connsiteX8" fmla="*/ 233363 w 233362"/>
                    <a:gd name="connsiteY8" fmla="*/ 48577 h 241935"/>
                    <a:gd name="connsiteX9" fmla="*/ 230505 w 233362"/>
                    <a:gd name="connsiteY9" fmla="*/ 56198 h 241935"/>
                    <a:gd name="connsiteX10" fmla="*/ 100965 w 233362"/>
                    <a:gd name="connsiteY10" fmla="*/ 186690 h 241935"/>
                    <a:gd name="connsiteX11" fmla="*/ 220980 w 233362"/>
                    <a:gd name="connsiteY11" fmla="*/ 186690 h 241935"/>
                    <a:gd name="connsiteX12" fmla="*/ 232410 w 233362"/>
                    <a:gd name="connsiteY12" fmla="*/ 198120 h 241935"/>
                    <a:gd name="connsiteX13" fmla="*/ 232410 w 233362"/>
                    <a:gd name="connsiteY13" fmla="*/ 230505 h 241935"/>
                    <a:gd name="connsiteX14" fmla="*/ 220980 w 233362"/>
                    <a:gd name="connsiteY14" fmla="*/ 241935 h 241935"/>
                    <a:gd name="connsiteX15" fmla="*/ 11430 w 233362"/>
                    <a:gd name="connsiteY15" fmla="*/ 241935 h 241935"/>
                    <a:gd name="connsiteX16" fmla="*/ 0 w 233362"/>
                    <a:gd name="connsiteY16" fmla="*/ 230505 h 241935"/>
                    <a:gd name="connsiteX17" fmla="*/ 0 w 233362"/>
                    <a:gd name="connsiteY17" fmla="*/ 198120 h 241935"/>
                    <a:gd name="connsiteX18" fmla="*/ 3810 w 233362"/>
                    <a:gd name="connsiteY18" fmla="*/ 190500 h 24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3362" h="241935">
                      <a:moveTo>
                        <a:pt x="3810" y="190500"/>
                      </a:moveTo>
                      <a:lnTo>
                        <a:pt x="135255" y="55245"/>
                      </a:lnTo>
                      <a:lnTo>
                        <a:pt x="12382" y="55245"/>
                      </a:lnTo>
                      <a:cubicBezTo>
                        <a:pt x="5715" y="55245"/>
                        <a:pt x="952" y="50482"/>
                        <a:pt x="952" y="43815"/>
                      </a:cubicBezTo>
                      <a:lnTo>
                        <a:pt x="952" y="11430"/>
                      </a:lnTo>
                      <a:cubicBezTo>
                        <a:pt x="952" y="4763"/>
                        <a:pt x="5715" y="0"/>
                        <a:pt x="12382" y="0"/>
                      </a:cubicBezTo>
                      <a:lnTo>
                        <a:pt x="221932" y="0"/>
                      </a:lnTo>
                      <a:cubicBezTo>
                        <a:pt x="228600" y="0"/>
                        <a:pt x="233363" y="4763"/>
                        <a:pt x="233363" y="11430"/>
                      </a:cubicBezTo>
                      <a:lnTo>
                        <a:pt x="233363" y="48577"/>
                      </a:lnTo>
                      <a:cubicBezTo>
                        <a:pt x="233363" y="51435"/>
                        <a:pt x="232410" y="54292"/>
                        <a:pt x="230505" y="56198"/>
                      </a:cubicBezTo>
                      <a:lnTo>
                        <a:pt x="100965" y="186690"/>
                      </a:lnTo>
                      <a:lnTo>
                        <a:pt x="220980" y="186690"/>
                      </a:lnTo>
                      <a:cubicBezTo>
                        <a:pt x="227648" y="186690"/>
                        <a:pt x="232410" y="191452"/>
                        <a:pt x="232410" y="198120"/>
                      </a:cubicBezTo>
                      <a:lnTo>
                        <a:pt x="232410" y="230505"/>
                      </a:lnTo>
                      <a:cubicBezTo>
                        <a:pt x="232410" y="237173"/>
                        <a:pt x="227648" y="241935"/>
                        <a:pt x="220980" y="241935"/>
                      </a:cubicBezTo>
                      <a:lnTo>
                        <a:pt x="11430" y="241935"/>
                      </a:lnTo>
                      <a:cubicBezTo>
                        <a:pt x="4763" y="241935"/>
                        <a:pt x="0" y="237173"/>
                        <a:pt x="0" y="230505"/>
                      </a:cubicBezTo>
                      <a:lnTo>
                        <a:pt x="0" y="198120"/>
                      </a:lnTo>
                      <a:cubicBezTo>
                        <a:pt x="952" y="195262"/>
                        <a:pt x="1905" y="192405"/>
                        <a:pt x="3810" y="190500"/>
                      </a:cubicBezTo>
                      <a:close/>
                    </a:path>
                  </a:pathLst>
                </a:custGeom>
                <a:solidFill>
                  <a:schemeClr val="bg1"/>
                </a:solidFill>
                <a:ln w="9525"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BB4BB717-E467-6A11-8BC8-4626E57E3AD4}"/>
                    </a:ext>
                  </a:extLst>
                </p:cNvPr>
                <p:cNvSpPr/>
                <p:nvPr/>
              </p:nvSpPr>
              <p:spPr>
                <a:xfrm>
                  <a:off x="6628447" y="3842385"/>
                  <a:ext cx="249555" cy="242887"/>
                </a:xfrm>
                <a:custGeom>
                  <a:avLst/>
                  <a:gdLst>
                    <a:gd name="connsiteX0" fmla="*/ 0 w 249555"/>
                    <a:gd name="connsiteY0" fmla="*/ 230505 h 242887"/>
                    <a:gd name="connsiteX1" fmla="*/ 0 w 249555"/>
                    <a:gd name="connsiteY1" fmla="*/ 11430 h 242887"/>
                    <a:gd name="connsiteX2" fmla="*/ 11430 w 249555"/>
                    <a:gd name="connsiteY2" fmla="*/ 0 h 242887"/>
                    <a:gd name="connsiteX3" fmla="*/ 85725 w 249555"/>
                    <a:gd name="connsiteY3" fmla="*/ 0 h 242887"/>
                    <a:gd name="connsiteX4" fmla="*/ 95250 w 249555"/>
                    <a:gd name="connsiteY4" fmla="*/ 5715 h 242887"/>
                    <a:gd name="connsiteX5" fmla="*/ 179070 w 249555"/>
                    <a:gd name="connsiteY5" fmla="*/ 149543 h 242887"/>
                    <a:gd name="connsiteX6" fmla="*/ 180023 w 249555"/>
                    <a:gd name="connsiteY6" fmla="*/ 149543 h 242887"/>
                    <a:gd name="connsiteX7" fmla="*/ 178118 w 249555"/>
                    <a:gd name="connsiteY7" fmla="*/ 42863 h 242887"/>
                    <a:gd name="connsiteX8" fmla="*/ 178118 w 249555"/>
                    <a:gd name="connsiteY8" fmla="*/ 11430 h 242887"/>
                    <a:gd name="connsiteX9" fmla="*/ 189548 w 249555"/>
                    <a:gd name="connsiteY9" fmla="*/ 0 h 242887"/>
                    <a:gd name="connsiteX10" fmla="*/ 238125 w 249555"/>
                    <a:gd name="connsiteY10" fmla="*/ 0 h 242887"/>
                    <a:gd name="connsiteX11" fmla="*/ 249555 w 249555"/>
                    <a:gd name="connsiteY11" fmla="*/ 11430 h 242887"/>
                    <a:gd name="connsiteX12" fmla="*/ 249555 w 249555"/>
                    <a:gd name="connsiteY12" fmla="*/ 230505 h 242887"/>
                    <a:gd name="connsiteX13" fmla="*/ 238125 w 249555"/>
                    <a:gd name="connsiteY13" fmla="*/ 241935 h 242887"/>
                    <a:gd name="connsiteX14" fmla="*/ 169545 w 249555"/>
                    <a:gd name="connsiteY14" fmla="*/ 241935 h 242887"/>
                    <a:gd name="connsiteX15" fmla="*/ 160020 w 249555"/>
                    <a:gd name="connsiteY15" fmla="*/ 236220 h 242887"/>
                    <a:gd name="connsiteX16" fmla="*/ 70485 w 249555"/>
                    <a:gd name="connsiteY16" fmla="*/ 76200 h 242887"/>
                    <a:gd name="connsiteX17" fmla="*/ 69533 w 249555"/>
                    <a:gd name="connsiteY17" fmla="*/ 76200 h 242887"/>
                    <a:gd name="connsiteX18" fmla="*/ 72390 w 249555"/>
                    <a:gd name="connsiteY18" fmla="*/ 183832 h 242887"/>
                    <a:gd name="connsiteX19" fmla="*/ 72390 w 249555"/>
                    <a:gd name="connsiteY19" fmla="*/ 231457 h 242887"/>
                    <a:gd name="connsiteX20" fmla="*/ 60960 w 249555"/>
                    <a:gd name="connsiteY20" fmla="*/ 242887 h 242887"/>
                    <a:gd name="connsiteX21" fmla="*/ 12383 w 249555"/>
                    <a:gd name="connsiteY21" fmla="*/ 242887 h 242887"/>
                    <a:gd name="connsiteX22" fmla="*/ 0 w 249555"/>
                    <a:gd name="connsiteY22" fmla="*/ 230505 h 24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9555" h="242887">
                      <a:moveTo>
                        <a:pt x="0" y="230505"/>
                      </a:moveTo>
                      <a:lnTo>
                        <a:pt x="0" y="11430"/>
                      </a:lnTo>
                      <a:cubicBezTo>
                        <a:pt x="0" y="4763"/>
                        <a:pt x="4763" y="0"/>
                        <a:pt x="11430" y="0"/>
                      </a:cubicBezTo>
                      <a:lnTo>
                        <a:pt x="85725" y="0"/>
                      </a:lnTo>
                      <a:cubicBezTo>
                        <a:pt x="89535" y="0"/>
                        <a:pt x="93345" y="1905"/>
                        <a:pt x="95250" y="5715"/>
                      </a:cubicBezTo>
                      <a:cubicBezTo>
                        <a:pt x="146685" y="88582"/>
                        <a:pt x="163830" y="119063"/>
                        <a:pt x="179070" y="149543"/>
                      </a:cubicBezTo>
                      <a:lnTo>
                        <a:pt x="180023" y="149543"/>
                      </a:lnTo>
                      <a:cubicBezTo>
                        <a:pt x="178118" y="126682"/>
                        <a:pt x="178118" y="82867"/>
                        <a:pt x="178118" y="42863"/>
                      </a:cubicBezTo>
                      <a:lnTo>
                        <a:pt x="178118" y="11430"/>
                      </a:lnTo>
                      <a:cubicBezTo>
                        <a:pt x="178118" y="4763"/>
                        <a:pt x="182880" y="0"/>
                        <a:pt x="189548" y="0"/>
                      </a:cubicBezTo>
                      <a:lnTo>
                        <a:pt x="238125" y="0"/>
                      </a:lnTo>
                      <a:cubicBezTo>
                        <a:pt x="244793" y="0"/>
                        <a:pt x="249555" y="4763"/>
                        <a:pt x="249555" y="11430"/>
                      </a:cubicBezTo>
                      <a:lnTo>
                        <a:pt x="249555" y="230505"/>
                      </a:lnTo>
                      <a:cubicBezTo>
                        <a:pt x="249555" y="237173"/>
                        <a:pt x="244793" y="241935"/>
                        <a:pt x="238125" y="241935"/>
                      </a:cubicBezTo>
                      <a:lnTo>
                        <a:pt x="169545" y="241935"/>
                      </a:lnTo>
                      <a:cubicBezTo>
                        <a:pt x="165735" y="241935"/>
                        <a:pt x="161925" y="240030"/>
                        <a:pt x="160020" y="236220"/>
                      </a:cubicBezTo>
                      <a:cubicBezTo>
                        <a:pt x="138113" y="198120"/>
                        <a:pt x="83820" y="103823"/>
                        <a:pt x="70485" y="76200"/>
                      </a:cubicBezTo>
                      <a:lnTo>
                        <a:pt x="69533" y="76200"/>
                      </a:lnTo>
                      <a:cubicBezTo>
                        <a:pt x="71438" y="103823"/>
                        <a:pt x="72390" y="136207"/>
                        <a:pt x="72390" y="183832"/>
                      </a:cubicBezTo>
                      <a:lnTo>
                        <a:pt x="72390" y="231457"/>
                      </a:lnTo>
                      <a:cubicBezTo>
                        <a:pt x="72390" y="238125"/>
                        <a:pt x="67628" y="242887"/>
                        <a:pt x="60960" y="242887"/>
                      </a:cubicBezTo>
                      <a:lnTo>
                        <a:pt x="12383" y="242887"/>
                      </a:lnTo>
                      <a:cubicBezTo>
                        <a:pt x="5715" y="240982"/>
                        <a:pt x="0" y="236220"/>
                        <a:pt x="0" y="230505"/>
                      </a:cubicBezTo>
                      <a:close/>
                    </a:path>
                  </a:pathLst>
                </a:custGeom>
                <a:solidFill>
                  <a:schemeClr val="bg1"/>
                </a:solidFill>
                <a:ln w="9525"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7F89280E-7934-3826-1D91-F35A49D616B3}"/>
                    </a:ext>
                  </a:extLst>
                </p:cNvPr>
                <p:cNvSpPr/>
                <p:nvPr/>
              </p:nvSpPr>
              <p:spPr>
                <a:xfrm>
                  <a:off x="6309970" y="3828809"/>
                  <a:ext cx="267384" cy="267282"/>
                </a:xfrm>
                <a:custGeom>
                  <a:avLst/>
                  <a:gdLst>
                    <a:gd name="connsiteX0" fmla="*/ 267042 w 267384"/>
                    <a:gd name="connsiteY0" fmla="*/ 125018 h 267282"/>
                    <a:gd name="connsiteX1" fmla="*/ 142265 w 267384"/>
                    <a:gd name="connsiteY1" fmla="*/ 240 h 267282"/>
                    <a:gd name="connsiteX2" fmla="*/ 342 w 267384"/>
                    <a:gd name="connsiteY2" fmla="*/ 142163 h 267282"/>
                    <a:gd name="connsiteX3" fmla="*/ 125120 w 267384"/>
                    <a:gd name="connsiteY3" fmla="*/ 266940 h 267282"/>
                    <a:gd name="connsiteX4" fmla="*/ 267042 w 267384"/>
                    <a:gd name="connsiteY4" fmla="*/ 125018 h 267282"/>
                    <a:gd name="connsiteX5" fmla="*/ 129882 w 267384"/>
                    <a:gd name="connsiteY5" fmla="*/ 196455 h 267282"/>
                    <a:gd name="connsiteX6" fmla="*/ 71780 w 267384"/>
                    <a:gd name="connsiteY6" fmla="*/ 138353 h 267282"/>
                    <a:gd name="connsiteX7" fmla="*/ 138455 w 267384"/>
                    <a:gd name="connsiteY7" fmla="*/ 71678 h 267282"/>
                    <a:gd name="connsiteX8" fmla="*/ 196557 w 267384"/>
                    <a:gd name="connsiteY8" fmla="*/ 129780 h 267282"/>
                    <a:gd name="connsiteX9" fmla="*/ 129882 w 267384"/>
                    <a:gd name="connsiteY9" fmla="*/ 196455 h 267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384" h="267282">
                      <a:moveTo>
                        <a:pt x="267042" y="125018"/>
                      </a:moveTo>
                      <a:cubicBezTo>
                        <a:pt x="263232" y="58343"/>
                        <a:pt x="208939" y="4050"/>
                        <a:pt x="142265" y="240"/>
                      </a:cubicBezTo>
                      <a:cubicBezTo>
                        <a:pt x="61302" y="-4522"/>
                        <a:pt x="-5373" y="62153"/>
                        <a:pt x="342" y="142163"/>
                      </a:cubicBezTo>
                      <a:cubicBezTo>
                        <a:pt x="4152" y="208838"/>
                        <a:pt x="58445" y="263130"/>
                        <a:pt x="125120" y="266940"/>
                      </a:cubicBezTo>
                      <a:cubicBezTo>
                        <a:pt x="206082" y="272655"/>
                        <a:pt x="272757" y="205980"/>
                        <a:pt x="267042" y="125018"/>
                      </a:cubicBezTo>
                      <a:close/>
                      <a:moveTo>
                        <a:pt x="129882" y="196455"/>
                      </a:moveTo>
                      <a:cubicBezTo>
                        <a:pt x="98450" y="194550"/>
                        <a:pt x="73685" y="168833"/>
                        <a:pt x="71780" y="138353"/>
                      </a:cubicBezTo>
                      <a:cubicBezTo>
                        <a:pt x="68922" y="100253"/>
                        <a:pt x="100355" y="69773"/>
                        <a:pt x="138455" y="71678"/>
                      </a:cubicBezTo>
                      <a:cubicBezTo>
                        <a:pt x="169887" y="73583"/>
                        <a:pt x="194652" y="99300"/>
                        <a:pt x="196557" y="129780"/>
                      </a:cubicBezTo>
                      <a:cubicBezTo>
                        <a:pt x="198462" y="167880"/>
                        <a:pt x="167982" y="199313"/>
                        <a:pt x="129882" y="196455"/>
                      </a:cubicBezTo>
                      <a:close/>
                    </a:path>
                  </a:pathLst>
                </a:custGeom>
                <a:solidFill>
                  <a:schemeClr val="bg1"/>
                </a:solidFill>
                <a:ln w="9525" cap="flat">
                  <a:noFill/>
                  <a:prstDash val="solid"/>
                  <a:miter/>
                </a:ln>
              </p:spPr>
              <p:txBody>
                <a:bodyPr rtlCol="0" anchor="ctr"/>
                <a:lstStyle/>
                <a:p>
                  <a:endParaRPr lang="en-US"/>
                </a:p>
              </p:txBody>
            </p:sp>
          </p:grpSp>
        </p:grpSp>
      </p:grpSp>
      <p:grpSp>
        <p:nvGrpSpPr>
          <p:cNvPr id="189" name="Group 188">
            <a:extLst>
              <a:ext uri="{FF2B5EF4-FFF2-40B4-BE49-F238E27FC236}">
                <a16:creationId xmlns:a16="http://schemas.microsoft.com/office/drawing/2014/main" id="{E6736280-50CF-9EA5-7C40-120BE38FCBE7}"/>
              </a:ext>
            </a:extLst>
          </p:cNvPr>
          <p:cNvGrpSpPr/>
          <p:nvPr/>
        </p:nvGrpSpPr>
        <p:grpSpPr>
          <a:xfrm>
            <a:off x="7010302" y="4014388"/>
            <a:ext cx="5034214" cy="1194403"/>
            <a:chOff x="7010302" y="4014388"/>
            <a:chExt cx="5034214" cy="1194403"/>
          </a:xfrm>
        </p:grpSpPr>
        <p:grpSp>
          <p:nvGrpSpPr>
            <p:cNvPr id="126" name="Group 125">
              <a:extLst>
                <a:ext uri="{FF2B5EF4-FFF2-40B4-BE49-F238E27FC236}">
                  <a16:creationId xmlns:a16="http://schemas.microsoft.com/office/drawing/2014/main" id="{6F47F271-257C-DA39-6826-D55679475088}"/>
                </a:ext>
              </a:extLst>
            </p:cNvPr>
            <p:cNvGrpSpPr/>
            <p:nvPr/>
          </p:nvGrpSpPr>
          <p:grpSpPr>
            <a:xfrm>
              <a:off x="8065000" y="4014388"/>
              <a:ext cx="3979516" cy="1194403"/>
              <a:chOff x="8065000" y="4014388"/>
              <a:chExt cx="3979516" cy="1194403"/>
            </a:xfrm>
          </p:grpSpPr>
          <p:sp>
            <p:nvSpPr>
              <p:cNvPr id="128" name="Google Shape;1526;p97">
                <a:extLst>
                  <a:ext uri="{FF2B5EF4-FFF2-40B4-BE49-F238E27FC236}">
                    <a16:creationId xmlns:a16="http://schemas.microsoft.com/office/drawing/2014/main" id="{F3D598B1-953F-04B3-9407-321186287467}"/>
                  </a:ext>
                </a:extLst>
              </p:cNvPr>
              <p:cNvSpPr/>
              <p:nvPr/>
            </p:nvSpPr>
            <p:spPr>
              <a:xfrm>
                <a:off x="8065000" y="4014388"/>
                <a:ext cx="3212600" cy="557200"/>
              </a:xfrm>
              <a:prstGeom prst="roundRect">
                <a:avLst>
                  <a:gd name="adj" fmla="val 0"/>
                </a:avLst>
              </a:prstGeom>
              <a:noFill/>
              <a:ln>
                <a:noFill/>
              </a:ln>
            </p:spPr>
            <p:txBody>
              <a:bodyPr spcFirstLastPara="1" wrap="square" lIns="121900" tIns="121900" rIns="121900" bIns="121900" anchor="ctr" anchorCtr="0">
                <a:noAutofit/>
              </a:bodyPr>
              <a:lstStyle/>
              <a:p>
                <a:pPr defTabSz="1219170">
                  <a:buClr>
                    <a:srgbClr val="000000"/>
                  </a:buClr>
                </a:pPr>
                <a:r>
                  <a:rPr lang="en-US" sz="1867" kern="0" dirty="0">
                    <a:solidFill>
                      <a:srgbClr val="792FF6"/>
                    </a:solidFill>
                    <a:latin typeface="Lato Black" panose="020F0A02020204030203" pitchFamily="34" charset="0"/>
                    <a:ea typeface="DM Serif Display"/>
                    <a:cs typeface="DM Serif Display"/>
                    <a:sym typeface="DM Serif Display"/>
                  </a:rPr>
                  <a:t>EM Microelectronic-Marin</a:t>
                </a:r>
                <a:endParaRPr sz="1867" kern="0" dirty="0">
                  <a:solidFill>
                    <a:srgbClr val="792FF6"/>
                  </a:solidFill>
                  <a:latin typeface="Lato Black" panose="020F0A02020204030203" pitchFamily="34" charset="0"/>
                  <a:ea typeface="DM Serif Display"/>
                  <a:cs typeface="DM Serif Display"/>
                  <a:sym typeface="DM Serif Display"/>
                </a:endParaRPr>
              </a:p>
            </p:txBody>
          </p:sp>
          <p:sp>
            <p:nvSpPr>
              <p:cNvPr id="129" name="Google Shape;1527;p97">
                <a:extLst>
                  <a:ext uri="{FF2B5EF4-FFF2-40B4-BE49-F238E27FC236}">
                    <a16:creationId xmlns:a16="http://schemas.microsoft.com/office/drawing/2014/main" id="{BC1E25CF-0643-C204-874E-53A079A4858C}"/>
                  </a:ext>
                </a:extLst>
              </p:cNvPr>
              <p:cNvSpPr txBox="1"/>
              <p:nvPr/>
            </p:nvSpPr>
            <p:spPr>
              <a:xfrm>
                <a:off x="8065000" y="4571591"/>
                <a:ext cx="3979516" cy="637200"/>
              </a:xfrm>
              <a:prstGeom prst="rect">
                <a:avLst/>
              </a:prstGeom>
              <a:noFill/>
              <a:ln>
                <a:noFill/>
              </a:ln>
            </p:spPr>
            <p:txBody>
              <a:bodyPr spcFirstLastPara="1" wrap="square" lIns="121900" tIns="0" rIns="121900" bIns="121900" anchor="t" anchorCtr="0">
                <a:noAutofit/>
              </a:bodyPr>
              <a:lstStyle/>
              <a:p>
                <a:pPr defTabSz="1219170">
                  <a:buClr>
                    <a:srgbClr val="000000"/>
                  </a:buClr>
                </a:pPr>
                <a:r>
                  <a:rPr lang="en-US" sz="1200" kern="0" dirty="0">
                    <a:solidFill>
                      <a:schemeClr val="bg1"/>
                    </a:solidFill>
                    <a:latin typeface="Segoe UI" panose="020B0502040204020203" pitchFamily="34" charset="0"/>
                    <a:ea typeface="Open Sans Light"/>
                    <a:cs typeface="Segoe UI" panose="020B0502040204020203" pitchFamily="34" charset="0"/>
                    <a:sym typeface="Open Sans Light"/>
                  </a:rPr>
                  <a:t>A Swiss semiconductor manufacturer specializing in ultra-low-power integrated circuits and RFID products.</a:t>
                </a:r>
                <a:endParaRPr sz="1200" kern="0" dirty="0">
                  <a:solidFill>
                    <a:schemeClr val="bg1"/>
                  </a:solidFill>
                  <a:latin typeface="Segoe UI" panose="020B0502040204020203" pitchFamily="34" charset="0"/>
                  <a:ea typeface="Open Sans Light"/>
                  <a:cs typeface="Segoe UI" panose="020B0502040204020203" pitchFamily="34" charset="0"/>
                  <a:sym typeface="Open Sans Light"/>
                </a:endParaRPr>
              </a:p>
            </p:txBody>
          </p:sp>
        </p:grpSp>
        <p:pic>
          <p:nvPicPr>
            <p:cNvPr id="185" name="Picture 184">
              <a:extLst>
                <a:ext uri="{FF2B5EF4-FFF2-40B4-BE49-F238E27FC236}">
                  <a16:creationId xmlns:a16="http://schemas.microsoft.com/office/drawing/2014/main" id="{AF70B21A-5635-9982-E0E1-5B6101FB9475}"/>
                </a:ext>
              </a:extLst>
            </p:cNvPr>
            <p:cNvPicPr>
              <a:picLocks noChangeAspect="1"/>
            </p:cNvPicPr>
            <p:nvPr/>
          </p:nvPicPr>
          <p:blipFill>
            <a:blip r:embed="rId7">
              <a:biLevel thresh="25000"/>
              <a:extLst>
                <a:ext uri="{28A0092B-C50C-407E-A947-70E740481C1C}">
                  <a14:useLocalDpi xmlns:a14="http://schemas.microsoft.com/office/drawing/2010/main" val="0"/>
                </a:ext>
              </a:extLst>
            </a:blip>
            <a:srcRect l="11901" t="31328" r="72338" b="30006"/>
            <a:stretch/>
          </p:blipFill>
          <p:spPr>
            <a:xfrm>
              <a:off x="7010302" y="4292988"/>
              <a:ext cx="650201" cy="620429"/>
            </a:xfrm>
            <a:prstGeom prst="rect">
              <a:avLst/>
            </a:prstGeom>
          </p:spPr>
        </p:pic>
      </p:grpSp>
      <p:grpSp>
        <p:nvGrpSpPr>
          <p:cNvPr id="188" name="Group 187">
            <a:extLst>
              <a:ext uri="{FF2B5EF4-FFF2-40B4-BE49-F238E27FC236}">
                <a16:creationId xmlns:a16="http://schemas.microsoft.com/office/drawing/2014/main" id="{EC719FD3-1498-DF53-C8C7-50C0D3C46A46}"/>
              </a:ext>
            </a:extLst>
          </p:cNvPr>
          <p:cNvGrpSpPr/>
          <p:nvPr/>
        </p:nvGrpSpPr>
        <p:grpSpPr>
          <a:xfrm>
            <a:off x="6778967" y="5381753"/>
            <a:ext cx="5147561" cy="1194403"/>
            <a:chOff x="6778967" y="5381753"/>
            <a:chExt cx="5147561" cy="1194403"/>
          </a:xfrm>
        </p:grpSpPr>
        <p:grpSp>
          <p:nvGrpSpPr>
            <p:cNvPr id="131" name="Group 130">
              <a:extLst>
                <a:ext uri="{FF2B5EF4-FFF2-40B4-BE49-F238E27FC236}">
                  <a16:creationId xmlns:a16="http://schemas.microsoft.com/office/drawing/2014/main" id="{B9BD2835-6DAC-4B8E-B409-9C8DB2F606A6}"/>
                </a:ext>
              </a:extLst>
            </p:cNvPr>
            <p:cNvGrpSpPr/>
            <p:nvPr/>
          </p:nvGrpSpPr>
          <p:grpSpPr>
            <a:xfrm>
              <a:off x="8064999" y="5381753"/>
              <a:ext cx="3861529" cy="1194403"/>
              <a:chOff x="8064999" y="5381753"/>
              <a:chExt cx="3861529" cy="1194403"/>
            </a:xfrm>
          </p:grpSpPr>
          <p:sp>
            <p:nvSpPr>
              <p:cNvPr id="133" name="Google Shape;1526;p97">
                <a:extLst>
                  <a:ext uri="{FF2B5EF4-FFF2-40B4-BE49-F238E27FC236}">
                    <a16:creationId xmlns:a16="http://schemas.microsoft.com/office/drawing/2014/main" id="{9F570B81-E019-763A-A0D5-3D9E31F93134}"/>
                  </a:ext>
                </a:extLst>
              </p:cNvPr>
              <p:cNvSpPr/>
              <p:nvPr/>
            </p:nvSpPr>
            <p:spPr>
              <a:xfrm>
                <a:off x="8065000" y="5381753"/>
                <a:ext cx="2572134" cy="557200"/>
              </a:xfrm>
              <a:prstGeom prst="roundRect">
                <a:avLst>
                  <a:gd name="adj" fmla="val 0"/>
                </a:avLst>
              </a:prstGeom>
              <a:noFill/>
              <a:ln>
                <a:noFill/>
              </a:ln>
            </p:spPr>
            <p:txBody>
              <a:bodyPr spcFirstLastPara="1" wrap="square" lIns="121900" tIns="121900" rIns="121900" bIns="121900" anchor="ctr" anchorCtr="0">
                <a:noAutofit/>
              </a:bodyPr>
              <a:lstStyle/>
              <a:p>
                <a:pPr defTabSz="1219170">
                  <a:buClr>
                    <a:srgbClr val="000000"/>
                  </a:buClr>
                </a:pPr>
                <a:r>
                  <a:rPr lang="en-US" sz="1867" kern="0" dirty="0">
                    <a:solidFill>
                      <a:srgbClr val="792FF6"/>
                    </a:solidFill>
                    <a:latin typeface="Lato Black" panose="020F0A02020204030203" pitchFamily="34" charset="0"/>
                    <a:ea typeface="DM Serif Display"/>
                    <a:cs typeface="DM Serif Display"/>
                    <a:sym typeface="DM Serif Display"/>
                  </a:rPr>
                  <a:t>NXP Semiconductors</a:t>
                </a:r>
                <a:endParaRPr sz="1867" kern="0" dirty="0">
                  <a:solidFill>
                    <a:srgbClr val="792FF6"/>
                  </a:solidFill>
                  <a:latin typeface="Lato Black" panose="020F0A02020204030203" pitchFamily="34" charset="0"/>
                  <a:ea typeface="DM Serif Display"/>
                  <a:cs typeface="DM Serif Display"/>
                  <a:sym typeface="DM Serif Display"/>
                </a:endParaRPr>
              </a:p>
            </p:txBody>
          </p:sp>
          <p:sp>
            <p:nvSpPr>
              <p:cNvPr id="134" name="Google Shape;1527;p97">
                <a:extLst>
                  <a:ext uri="{FF2B5EF4-FFF2-40B4-BE49-F238E27FC236}">
                    <a16:creationId xmlns:a16="http://schemas.microsoft.com/office/drawing/2014/main" id="{9E2F8E0D-884A-78A6-E7C6-C2F24579340B}"/>
                  </a:ext>
                </a:extLst>
              </p:cNvPr>
              <p:cNvSpPr txBox="1"/>
              <p:nvPr/>
            </p:nvSpPr>
            <p:spPr>
              <a:xfrm>
                <a:off x="8064999" y="5938956"/>
                <a:ext cx="3861529" cy="637200"/>
              </a:xfrm>
              <a:prstGeom prst="rect">
                <a:avLst/>
              </a:prstGeom>
              <a:noFill/>
              <a:ln>
                <a:noFill/>
              </a:ln>
            </p:spPr>
            <p:txBody>
              <a:bodyPr spcFirstLastPara="1" wrap="square" lIns="121900" tIns="0" rIns="121900" bIns="121900" anchor="t" anchorCtr="0">
                <a:noAutofit/>
              </a:bodyPr>
              <a:lstStyle/>
              <a:p>
                <a:pPr defTabSz="1219170">
                  <a:buClr>
                    <a:srgbClr val="000000"/>
                  </a:buClr>
                </a:pPr>
                <a:r>
                  <a:rPr lang="en-US" sz="1200" kern="0" dirty="0">
                    <a:solidFill>
                      <a:schemeClr val="bg1"/>
                    </a:solidFill>
                    <a:latin typeface="Segoe UI" panose="020B0502040204020203" pitchFamily="34" charset="0"/>
                    <a:ea typeface="Open Sans Light"/>
                    <a:cs typeface="Segoe UI" panose="020B0502040204020203" pitchFamily="34" charset="0"/>
                    <a:sym typeface="Open Sans Light"/>
                  </a:rPr>
                  <a:t>A subsidiary of NXP Semiconductors, offering RFID and NFC solutions for various applications.</a:t>
                </a:r>
                <a:endParaRPr sz="1200" kern="0" dirty="0">
                  <a:solidFill>
                    <a:schemeClr val="bg1"/>
                  </a:solidFill>
                  <a:latin typeface="Segoe UI" panose="020B0502040204020203" pitchFamily="34" charset="0"/>
                  <a:ea typeface="Open Sans Light"/>
                  <a:cs typeface="Segoe UI" panose="020B0502040204020203" pitchFamily="34" charset="0"/>
                  <a:sym typeface="Open Sans Light"/>
                </a:endParaRPr>
              </a:p>
            </p:txBody>
          </p:sp>
        </p:grpSp>
        <p:pic>
          <p:nvPicPr>
            <p:cNvPr id="187" name="Graphic 186">
              <a:extLst>
                <a:ext uri="{FF2B5EF4-FFF2-40B4-BE49-F238E27FC236}">
                  <a16:creationId xmlns:a16="http://schemas.microsoft.com/office/drawing/2014/main" id="{BB94C1B0-4258-BEB0-1E27-B2D3EE7A55C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778967" y="5660254"/>
              <a:ext cx="1121536" cy="385905"/>
            </a:xfrm>
            <a:prstGeom prst="rect">
              <a:avLst/>
            </a:prstGeom>
          </p:spPr>
        </p:pic>
      </p:grpSp>
      <p:grpSp>
        <p:nvGrpSpPr>
          <p:cNvPr id="1025" name="Group 1024">
            <a:extLst>
              <a:ext uri="{FF2B5EF4-FFF2-40B4-BE49-F238E27FC236}">
                <a16:creationId xmlns:a16="http://schemas.microsoft.com/office/drawing/2014/main" id="{266C6F33-ED64-EC42-DE3D-107EFC9AB687}"/>
              </a:ext>
            </a:extLst>
          </p:cNvPr>
          <p:cNvGrpSpPr/>
          <p:nvPr/>
        </p:nvGrpSpPr>
        <p:grpSpPr>
          <a:xfrm>
            <a:off x="6650593" y="1088308"/>
            <a:ext cx="5055271" cy="1173733"/>
            <a:chOff x="6650593" y="1088308"/>
            <a:chExt cx="5055271" cy="1173733"/>
          </a:xfrm>
        </p:grpSpPr>
        <p:grpSp>
          <p:nvGrpSpPr>
            <p:cNvPr id="116" name="Group 115">
              <a:extLst>
                <a:ext uri="{FF2B5EF4-FFF2-40B4-BE49-F238E27FC236}">
                  <a16:creationId xmlns:a16="http://schemas.microsoft.com/office/drawing/2014/main" id="{8B57569A-2CDD-70E2-D348-7638262DDC8E}"/>
                </a:ext>
              </a:extLst>
            </p:cNvPr>
            <p:cNvGrpSpPr/>
            <p:nvPr/>
          </p:nvGrpSpPr>
          <p:grpSpPr>
            <a:xfrm>
              <a:off x="8065000" y="1088308"/>
              <a:ext cx="3640864" cy="1173733"/>
              <a:chOff x="8065000" y="1088308"/>
              <a:chExt cx="3640864" cy="1173733"/>
            </a:xfrm>
          </p:grpSpPr>
          <p:sp>
            <p:nvSpPr>
              <p:cNvPr id="118" name="Google Shape;1520;p97">
                <a:extLst>
                  <a:ext uri="{FF2B5EF4-FFF2-40B4-BE49-F238E27FC236}">
                    <a16:creationId xmlns:a16="http://schemas.microsoft.com/office/drawing/2014/main" id="{DDBB922E-44B4-B7FE-924F-3DE73C74AC22}"/>
                  </a:ext>
                </a:extLst>
              </p:cNvPr>
              <p:cNvSpPr/>
              <p:nvPr/>
            </p:nvSpPr>
            <p:spPr>
              <a:xfrm>
                <a:off x="8065000" y="1088308"/>
                <a:ext cx="2803628" cy="557200"/>
              </a:xfrm>
              <a:prstGeom prst="roundRect">
                <a:avLst>
                  <a:gd name="adj" fmla="val 0"/>
                </a:avLst>
              </a:prstGeom>
              <a:noFill/>
              <a:ln>
                <a:noFill/>
              </a:ln>
            </p:spPr>
            <p:txBody>
              <a:bodyPr spcFirstLastPara="1" wrap="square" lIns="121900" tIns="121900" rIns="121900" bIns="121900" anchor="ctr" anchorCtr="0">
                <a:noAutofit/>
              </a:bodyPr>
              <a:lstStyle/>
              <a:p>
                <a:pPr defTabSz="1219170">
                  <a:buClr>
                    <a:srgbClr val="000000"/>
                  </a:buClr>
                </a:pPr>
                <a:r>
                  <a:rPr lang="en-US" sz="1867" kern="0" dirty="0">
                    <a:solidFill>
                      <a:srgbClr val="792FF6"/>
                    </a:solidFill>
                    <a:latin typeface="Lato Black" panose="020F0A02020204030203" pitchFamily="34" charset="0"/>
                    <a:ea typeface="DM Serif Display"/>
                    <a:cs typeface="DM Serif Display"/>
                    <a:sym typeface="DM Serif Display"/>
                  </a:rPr>
                  <a:t>Times-7</a:t>
                </a:r>
                <a:endParaRPr sz="1867" kern="0" dirty="0">
                  <a:solidFill>
                    <a:srgbClr val="792FF6"/>
                  </a:solidFill>
                  <a:latin typeface="Lato Black" panose="020F0A02020204030203" pitchFamily="34" charset="0"/>
                  <a:ea typeface="DM Serif Display"/>
                  <a:cs typeface="DM Serif Display"/>
                  <a:sym typeface="DM Serif Display"/>
                </a:endParaRPr>
              </a:p>
            </p:txBody>
          </p:sp>
          <p:sp>
            <p:nvSpPr>
              <p:cNvPr id="119" name="Google Shape;1521;p97">
                <a:extLst>
                  <a:ext uri="{FF2B5EF4-FFF2-40B4-BE49-F238E27FC236}">
                    <a16:creationId xmlns:a16="http://schemas.microsoft.com/office/drawing/2014/main" id="{DED3E252-CE55-5753-9C2B-D0278E71CE1B}"/>
                  </a:ext>
                </a:extLst>
              </p:cNvPr>
              <p:cNvSpPr txBox="1"/>
              <p:nvPr/>
            </p:nvSpPr>
            <p:spPr>
              <a:xfrm>
                <a:off x="8065000" y="1624841"/>
                <a:ext cx="3640864" cy="637200"/>
              </a:xfrm>
              <a:prstGeom prst="rect">
                <a:avLst/>
              </a:prstGeom>
              <a:noFill/>
              <a:ln>
                <a:noFill/>
              </a:ln>
            </p:spPr>
            <p:txBody>
              <a:bodyPr spcFirstLastPara="1" wrap="square" lIns="121900" tIns="0" rIns="121900" bIns="121900" anchor="t" anchorCtr="0">
                <a:noAutofit/>
              </a:bodyPr>
              <a:lstStyle/>
              <a:p>
                <a:pPr defTabSz="1219170">
                  <a:buClr>
                    <a:srgbClr val="000000"/>
                  </a:buClr>
                </a:pPr>
                <a:r>
                  <a:rPr lang="en-US" sz="1200" kern="0" dirty="0">
                    <a:solidFill>
                      <a:schemeClr val="bg1"/>
                    </a:solidFill>
                    <a:latin typeface="Segoe UI" panose="020B0502040204020203" pitchFamily="34" charset="0"/>
                    <a:ea typeface="Open Sans Light"/>
                    <a:cs typeface="Segoe UI" panose="020B0502040204020203" pitchFamily="34" charset="0"/>
                    <a:sym typeface="Open Sans Light"/>
                  </a:rPr>
                  <a:t>A New Zealand-based company designing and manufacturing ultra-low profile RFID antennas.</a:t>
                </a:r>
                <a:endParaRPr sz="1200" kern="0" dirty="0">
                  <a:solidFill>
                    <a:schemeClr val="bg1"/>
                  </a:solidFill>
                  <a:latin typeface="Segoe UI" panose="020B0502040204020203" pitchFamily="34" charset="0"/>
                  <a:ea typeface="Open Sans Light"/>
                  <a:cs typeface="Segoe UI" panose="020B0502040204020203" pitchFamily="34" charset="0"/>
                  <a:sym typeface="Open Sans Light"/>
                </a:endParaRPr>
              </a:p>
            </p:txBody>
          </p:sp>
        </p:grpSp>
        <p:pic>
          <p:nvPicPr>
            <p:cNvPr id="1028" name="Picture 4" descr="Times-7 Research Limited">
              <a:extLst>
                <a:ext uri="{FF2B5EF4-FFF2-40B4-BE49-F238E27FC236}">
                  <a16:creationId xmlns:a16="http://schemas.microsoft.com/office/drawing/2014/main" id="{5AC61A90-A9B0-A136-3E77-D4928FD7084B}"/>
                </a:ext>
              </a:extLst>
            </p:cNvPr>
            <p:cNvPicPr>
              <a:picLocks noChangeAspect="1" noChangeArrowheads="1"/>
            </p:cNvPicPr>
            <p:nvPr/>
          </p:nvPicPr>
          <p:blipFill>
            <a:blip r:embed="rId10">
              <a:lum bright="70000" contrast="-70000"/>
              <a:extLst>
                <a:ext uri="{28A0092B-C50C-407E-A947-70E740481C1C}">
                  <a14:useLocalDpi xmlns:a14="http://schemas.microsoft.com/office/drawing/2010/main" val="0"/>
                </a:ext>
              </a:extLst>
            </a:blip>
            <a:srcRect/>
            <a:stretch>
              <a:fillRect/>
            </a:stretch>
          </p:blipFill>
          <p:spPr bwMode="auto">
            <a:xfrm>
              <a:off x="6650593" y="1496339"/>
              <a:ext cx="1369618" cy="389260"/>
            </a:xfrm>
            <a:prstGeom prst="rect">
              <a:avLst/>
            </a:prstGeom>
            <a:noFill/>
            <a:extLst>
              <a:ext uri="{909E8E84-426E-40DD-AFC4-6F175D3DCCD1}">
                <a14:hiddenFill xmlns:a14="http://schemas.microsoft.com/office/drawing/2010/main">
                  <a:solidFill>
                    <a:srgbClr val="FFFFFF"/>
                  </a:solidFill>
                </a14:hiddenFill>
              </a:ext>
            </a:extLst>
          </p:spPr>
        </p:pic>
      </p:grpSp>
      <p:sp>
        <p:nvSpPr>
          <p:cNvPr id="1027" name="Google Shape;792;p69">
            <a:extLst>
              <a:ext uri="{FF2B5EF4-FFF2-40B4-BE49-F238E27FC236}">
                <a16:creationId xmlns:a16="http://schemas.microsoft.com/office/drawing/2014/main" id="{E6ADEA5B-1D81-32F4-3224-7D9CFB850A48}"/>
              </a:ext>
            </a:extLst>
          </p:cNvPr>
          <p:cNvSpPr txBox="1"/>
          <p:nvPr/>
        </p:nvSpPr>
        <p:spPr>
          <a:xfrm>
            <a:off x="4650010" y="411156"/>
            <a:ext cx="3004282" cy="457200"/>
          </a:xfrm>
          <a:prstGeom prst="rect">
            <a:avLst/>
          </a:prstGeom>
          <a:noFill/>
          <a:ln cap="flat">
            <a:noFill/>
          </a:ln>
        </p:spPr>
        <p:txBody>
          <a:bodyPr vert="horz" wrap="square" lIns="91421" tIns="91421" rIns="91421" bIns="91421" anchor="b" anchorCtr="0"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1" i="0" u="none" strike="noStrike" kern="0" cap="none" spc="0" baseline="0" dirty="0">
                <a:solidFill>
                  <a:srgbClr val="792FF6"/>
                </a:solidFill>
                <a:uFillTx/>
                <a:latin typeface="Lato Black" pitchFamily="34"/>
                <a:ea typeface="Archivo"/>
                <a:cs typeface="Archivo"/>
              </a:rPr>
              <a:t>Core Members</a:t>
            </a:r>
          </a:p>
        </p:txBody>
      </p:sp>
      <p:pic>
        <p:nvPicPr>
          <p:cNvPr id="1029" name="Graphic 1028">
            <a:extLst>
              <a:ext uri="{FF2B5EF4-FFF2-40B4-BE49-F238E27FC236}">
                <a16:creationId xmlns:a16="http://schemas.microsoft.com/office/drawing/2014/main" id="{BA9A95A2-AFD8-F4E7-B30E-4E643A71709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966698" y="2776297"/>
            <a:ext cx="6062371" cy="1443058"/>
          </a:xfrm>
          <a:prstGeom prst="rect">
            <a:avLst/>
          </a:prstGeom>
        </p:spPr>
      </p:pic>
      <p:grpSp>
        <p:nvGrpSpPr>
          <p:cNvPr id="1030" name="Group 1029">
            <a:extLst>
              <a:ext uri="{FF2B5EF4-FFF2-40B4-BE49-F238E27FC236}">
                <a16:creationId xmlns:a16="http://schemas.microsoft.com/office/drawing/2014/main" id="{60B4FEE7-C1B1-86CA-A295-056FAE4E9F6F}"/>
              </a:ext>
            </a:extLst>
          </p:cNvPr>
          <p:cNvGrpSpPr/>
          <p:nvPr/>
        </p:nvGrpSpPr>
        <p:grpSpPr>
          <a:xfrm>
            <a:off x="13486766" y="2776297"/>
            <a:ext cx="4140361" cy="1194409"/>
            <a:chOff x="8064999" y="2539156"/>
            <a:chExt cx="4140361" cy="1194409"/>
          </a:xfrm>
        </p:grpSpPr>
        <p:sp>
          <p:nvSpPr>
            <p:cNvPr id="1031" name="Google Shape;1528;p97">
              <a:extLst>
                <a:ext uri="{FF2B5EF4-FFF2-40B4-BE49-F238E27FC236}">
                  <a16:creationId xmlns:a16="http://schemas.microsoft.com/office/drawing/2014/main" id="{BDD7C576-FBC2-3AE4-E686-43B9C2DA6A8C}"/>
                </a:ext>
              </a:extLst>
            </p:cNvPr>
            <p:cNvSpPr/>
            <p:nvPr/>
          </p:nvSpPr>
          <p:spPr>
            <a:xfrm>
              <a:off x="8064999" y="2539156"/>
              <a:ext cx="3023547" cy="557200"/>
            </a:xfrm>
            <a:prstGeom prst="roundRect">
              <a:avLst>
                <a:gd name="adj" fmla="val 0"/>
              </a:avLst>
            </a:prstGeom>
            <a:noFill/>
            <a:ln>
              <a:noFill/>
            </a:ln>
          </p:spPr>
          <p:txBody>
            <a:bodyPr spcFirstLastPara="1" wrap="square" lIns="121900" tIns="121900" rIns="121900" bIns="121900" anchor="ctr" anchorCtr="0">
              <a:noAutofit/>
            </a:bodyPr>
            <a:lstStyle/>
            <a:p>
              <a:pPr defTabSz="1219170">
                <a:buClr>
                  <a:srgbClr val="000000"/>
                </a:buClr>
              </a:pPr>
              <a:r>
                <a:rPr lang="en-US" kern="0" dirty="0">
                  <a:solidFill>
                    <a:srgbClr val="792FF6"/>
                  </a:solidFill>
                  <a:latin typeface="Lato Black" panose="020F0A02020204030203" pitchFamily="34" charset="0"/>
                  <a:ea typeface="DM Serif Display"/>
                  <a:cs typeface="DM Serif Display"/>
                  <a:sym typeface="DM Serif Display"/>
                </a:rPr>
                <a:t>Siemens </a:t>
              </a:r>
              <a:endParaRPr kern="0" dirty="0">
                <a:solidFill>
                  <a:srgbClr val="792FF6"/>
                </a:solidFill>
                <a:latin typeface="Lato Black" panose="020F0A02020204030203" pitchFamily="34" charset="0"/>
                <a:ea typeface="DM Serif Display"/>
                <a:cs typeface="DM Serif Display"/>
                <a:sym typeface="DM Serif Display"/>
              </a:endParaRPr>
            </a:p>
          </p:txBody>
        </p:sp>
        <p:sp>
          <p:nvSpPr>
            <p:cNvPr id="1032" name="Google Shape;1529;p97">
              <a:extLst>
                <a:ext uri="{FF2B5EF4-FFF2-40B4-BE49-F238E27FC236}">
                  <a16:creationId xmlns:a16="http://schemas.microsoft.com/office/drawing/2014/main" id="{7369F037-9237-D5AF-6670-8AC55C67362C}"/>
                </a:ext>
              </a:extLst>
            </p:cNvPr>
            <p:cNvSpPr txBox="1"/>
            <p:nvPr/>
          </p:nvSpPr>
          <p:spPr>
            <a:xfrm>
              <a:off x="8064999" y="3096365"/>
              <a:ext cx="4140361" cy="637200"/>
            </a:xfrm>
            <a:prstGeom prst="rect">
              <a:avLst/>
            </a:prstGeom>
            <a:noFill/>
            <a:ln>
              <a:noFill/>
            </a:ln>
          </p:spPr>
          <p:txBody>
            <a:bodyPr spcFirstLastPara="1" wrap="square" lIns="121900" tIns="0" rIns="121900" bIns="121900" anchor="t" anchorCtr="0">
              <a:noAutofit/>
            </a:bodyPr>
            <a:lstStyle/>
            <a:p>
              <a:pPr defTabSz="1219170">
                <a:buClr>
                  <a:srgbClr val="000000"/>
                </a:buClr>
              </a:pPr>
              <a:r>
                <a:rPr lang="en-US" sz="1200" kern="0" dirty="0">
                  <a:solidFill>
                    <a:schemeClr val="bg1"/>
                  </a:solidFill>
                  <a:latin typeface="Segoe UI" panose="020B0502040204020203" pitchFamily="34" charset="0"/>
                  <a:ea typeface="Open Sans Light"/>
                  <a:cs typeface="Segoe UI" panose="020B0502040204020203" pitchFamily="34" charset="0"/>
                  <a:sym typeface="Open Sans Light"/>
                </a:rPr>
                <a:t>A German multinational conglomerate specializing in industrial automation, digitalization, and electrification solutions.</a:t>
              </a:r>
              <a:endParaRPr sz="1200" kern="0" dirty="0">
                <a:solidFill>
                  <a:schemeClr val="bg1"/>
                </a:solidFill>
                <a:latin typeface="Segoe UI" panose="020B0502040204020203" pitchFamily="34" charset="0"/>
                <a:ea typeface="Open Sans Light"/>
                <a:cs typeface="Segoe UI" panose="020B0502040204020203" pitchFamily="34" charset="0"/>
                <a:sym typeface="Open Sans Light"/>
              </a:endParaRPr>
            </a:p>
          </p:txBody>
        </p:sp>
      </p:grpSp>
    </p:spTree>
    <p:extLst>
      <p:ext uri="{BB962C8B-B14F-4D97-AF65-F5344CB8AC3E}">
        <p14:creationId xmlns:p14="http://schemas.microsoft.com/office/powerpoint/2010/main" val="2165317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408CBE33-E633-4DC8-A3AD-AC268C53DC1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1081" y="2707471"/>
            <a:ext cx="6062371" cy="1443058"/>
          </a:xfrm>
          <a:prstGeom prst="rect">
            <a:avLst/>
          </a:prstGeom>
        </p:spPr>
      </p:pic>
      <p:grpSp>
        <p:nvGrpSpPr>
          <p:cNvPr id="10" name="Group 9">
            <a:extLst>
              <a:ext uri="{FF2B5EF4-FFF2-40B4-BE49-F238E27FC236}">
                <a16:creationId xmlns:a16="http://schemas.microsoft.com/office/drawing/2014/main" id="{15F681B3-AA76-8337-E848-E2D3C7EF8EBB}"/>
              </a:ext>
            </a:extLst>
          </p:cNvPr>
          <p:cNvGrpSpPr/>
          <p:nvPr/>
        </p:nvGrpSpPr>
        <p:grpSpPr>
          <a:xfrm>
            <a:off x="7130558" y="2763182"/>
            <a:ext cx="4140361" cy="1194409"/>
            <a:chOff x="8064999" y="2539156"/>
            <a:chExt cx="4140361" cy="1194409"/>
          </a:xfrm>
        </p:grpSpPr>
        <p:sp>
          <p:nvSpPr>
            <p:cNvPr id="23" name="Google Shape;1528;p97">
              <a:extLst>
                <a:ext uri="{FF2B5EF4-FFF2-40B4-BE49-F238E27FC236}">
                  <a16:creationId xmlns:a16="http://schemas.microsoft.com/office/drawing/2014/main" id="{320F3738-17EA-9E26-0125-513E455E39F0}"/>
                </a:ext>
              </a:extLst>
            </p:cNvPr>
            <p:cNvSpPr/>
            <p:nvPr/>
          </p:nvSpPr>
          <p:spPr>
            <a:xfrm>
              <a:off x="8064999" y="2539156"/>
              <a:ext cx="3023547" cy="557200"/>
            </a:xfrm>
            <a:prstGeom prst="roundRect">
              <a:avLst>
                <a:gd name="adj" fmla="val 0"/>
              </a:avLst>
            </a:prstGeom>
            <a:noFill/>
            <a:ln>
              <a:noFill/>
            </a:ln>
          </p:spPr>
          <p:txBody>
            <a:bodyPr spcFirstLastPara="1" wrap="square" lIns="121900" tIns="121900" rIns="121900" bIns="121900" anchor="ctr" anchorCtr="0">
              <a:noAutofit/>
            </a:bodyPr>
            <a:lstStyle/>
            <a:p>
              <a:pPr defTabSz="1219170">
                <a:buClr>
                  <a:srgbClr val="000000"/>
                </a:buClr>
              </a:pPr>
              <a:r>
                <a:rPr lang="en-US" kern="0" dirty="0">
                  <a:solidFill>
                    <a:srgbClr val="792FF6"/>
                  </a:solidFill>
                  <a:latin typeface="Lato Black" panose="020F0A02020204030203" pitchFamily="34" charset="0"/>
                  <a:ea typeface="DM Serif Display"/>
                  <a:cs typeface="DM Serif Display"/>
                  <a:sym typeface="DM Serif Display"/>
                </a:rPr>
                <a:t>Siemens </a:t>
              </a:r>
              <a:endParaRPr kern="0" dirty="0">
                <a:solidFill>
                  <a:srgbClr val="792FF6"/>
                </a:solidFill>
                <a:latin typeface="Lato Black" panose="020F0A02020204030203" pitchFamily="34" charset="0"/>
                <a:ea typeface="DM Serif Display"/>
                <a:cs typeface="DM Serif Display"/>
                <a:sym typeface="DM Serif Display"/>
              </a:endParaRPr>
            </a:p>
          </p:txBody>
        </p:sp>
        <p:sp>
          <p:nvSpPr>
            <p:cNvPr id="24" name="Google Shape;1529;p97">
              <a:extLst>
                <a:ext uri="{FF2B5EF4-FFF2-40B4-BE49-F238E27FC236}">
                  <a16:creationId xmlns:a16="http://schemas.microsoft.com/office/drawing/2014/main" id="{0AA57672-1795-3D01-6985-5798F7521E98}"/>
                </a:ext>
              </a:extLst>
            </p:cNvPr>
            <p:cNvSpPr txBox="1"/>
            <p:nvPr/>
          </p:nvSpPr>
          <p:spPr>
            <a:xfrm>
              <a:off x="8064999" y="3096365"/>
              <a:ext cx="4140361" cy="637200"/>
            </a:xfrm>
            <a:prstGeom prst="rect">
              <a:avLst/>
            </a:prstGeom>
            <a:noFill/>
            <a:ln>
              <a:noFill/>
            </a:ln>
          </p:spPr>
          <p:txBody>
            <a:bodyPr spcFirstLastPara="1" wrap="square" lIns="121900" tIns="0" rIns="121900" bIns="121900" anchor="t" anchorCtr="0">
              <a:noAutofit/>
            </a:bodyPr>
            <a:lstStyle/>
            <a:p>
              <a:pPr defTabSz="1219170">
                <a:buClr>
                  <a:srgbClr val="000000"/>
                </a:buClr>
              </a:pPr>
              <a:r>
                <a:rPr lang="en-US" sz="1200" kern="0" dirty="0">
                  <a:solidFill>
                    <a:schemeClr val="bg1"/>
                  </a:solidFill>
                  <a:latin typeface="Segoe UI" panose="020B0502040204020203" pitchFamily="34" charset="0"/>
                  <a:ea typeface="Open Sans Light"/>
                  <a:cs typeface="Segoe UI" panose="020B0502040204020203" pitchFamily="34" charset="0"/>
                  <a:sym typeface="Open Sans Light"/>
                </a:rPr>
                <a:t>A German multinational conglomerate specializing in industrial automation, digitalization, and electrification solutions.</a:t>
              </a:r>
              <a:endParaRPr sz="1200" kern="0" dirty="0">
                <a:solidFill>
                  <a:schemeClr val="bg1"/>
                </a:solidFill>
                <a:latin typeface="Segoe UI" panose="020B0502040204020203" pitchFamily="34" charset="0"/>
                <a:ea typeface="Open Sans Light"/>
                <a:cs typeface="Segoe UI" panose="020B0502040204020203" pitchFamily="34" charset="0"/>
                <a:sym typeface="Open Sans Light"/>
              </a:endParaRPr>
            </a:p>
          </p:txBody>
        </p:sp>
      </p:grpSp>
      <p:sp>
        <p:nvSpPr>
          <p:cNvPr id="5" name="Freeform: Shape 4">
            <a:extLst>
              <a:ext uri="{FF2B5EF4-FFF2-40B4-BE49-F238E27FC236}">
                <a16:creationId xmlns:a16="http://schemas.microsoft.com/office/drawing/2014/main" id="{CE82FC84-F8C2-70F1-B8F8-672B3DBB45CF}"/>
              </a:ext>
            </a:extLst>
          </p:cNvPr>
          <p:cNvSpPr/>
          <p:nvPr/>
        </p:nvSpPr>
        <p:spPr>
          <a:xfrm rot="5400000">
            <a:off x="9670833" y="-5712210"/>
            <a:ext cx="254189" cy="254189"/>
          </a:xfrm>
          <a:custGeom>
            <a:avLst/>
            <a:gdLst>
              <a:gd name="connsiteX0" fmla="*/ 186202 w 188762"/>
              <a:gd name="connsiteY0" fmla="*/ 116194 h 188762"/>
              <a:gd name="connsiteX1" fmla="*/ 116194 w 188762"/>
              <a:gd name="connsiteY1" fmla="*/ 2560 h 188762"/>
              <a:gd name="connsiteX2" fmla="*/ 2560 w 188762"/>
              <a:gd name="connsiteY2" fmla="*/ 72569 h 188762"/>
              <a:gd name="connsiteX3" fmla="*/ 72569 w 188762"/>
              <a:gd name="connsiteY3" fmla="*/ 186202 h 188762"/>
              <a:gd name="connsiteX4" fmla="*/ 186202 w 188762"/>
              <a:gd name="connsiteY4" fmla="*/ 116194 h 188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762" h="188762">
                <a:moveTo>
                  <a:pt x="186202" y="116194"/>
                </a:moveTo>
                <a:cubicBezTo>
                  <a:pt x="198204" y="65521"/>
                  <a:pt x="166867" y="14657"/>
                  <a:pt x="116194" y="2560"/>
                </a:cubicBezTo>
                <a:cubicBezTo>
                  <a:pt x="65520" y="-9441"/>
                  <a:pt x="14657" y="21896"/>
                  <a:pt x="2560" y="72569"/>
                </a:cubicBezTo>
                <a:cubicBezTo>
                  <a:pt x="-9441" y="123242"/>
                  <a:pt x="21896" y="174106"/>
                  <a:pt x="72569" y="186202"/>
                </a:cubicBezTo>
                <a:cubicBezTo>
                  <a:pt x="123242" y="198204"/>
                  <a:pt x="174106" y="166867"/>
                  <a:pt x="186202" y="116194"/>
                </a:cubicBezTo>
                <a:close/>
              </a:path>
            </a:pathLst>
          </a:custGeom>
          <a:solidFill>
            <a:srgbClr val="792FF6"/>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566351BF-23E2-023B-8D23-42AAE8AC0D97}"/>
              </a:ext>
            </a:extLst>
          </p:cNvPr>
          <p:cNvSpPr/>
          <p:nvPr/>
        </p:nvSpPr>
        <p:spPr>
          <a:xfrm rot="1579802">
            <a:off x="9391757" y="-4347774"/>
            <a:ext cx="558153" cy="558153"/>
          </a:xfrm>
          <a:custGeom>
            <a:avLst/>
            <a:gdLst>
              <a:gd name="connsiteX0" fmla="*/ 236982 w 236981"/>
              <a:gd name="connsiteY0" fmla="*/ 118491 h 236981"/>
              <a:gd name="connsiteX1" fmla="*/ 118491 w 236981"/>
              <a:gd name="connsiteY1" fmla="*/ 236982 h 236981"/>
              <a:gd name="connsiteX2" fmla="*/ 0 w 236981"/>
              <a:gd name="connsiteY2" fmla="*/ 118491 h 236981"/>
              <a:gd name="connsiteX3" fmla="*/ 118491 w 236981"/>
              <a:gd name="connsiteY3" fmla="*/ 0 h 236981"/>
              <a:gd name="connsiteX4" fmla="*/ 236982 w 236981"/>
              <a:gd name="connsiteY4" fmla="*/ 118491 h 236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981" h="236981">
                <a:moveTo>
                  <a:pt x="236982" y="118491"/>
                </a:moveTo>
                <a:cubicBezTo>
                  <a:pt x="236982" y="183932"/>
                  <a:pt x="183932" y="236982"/>
                  <a:pt x="118491" y="236982"/>
                </a:cubicBezTo>
                <a:cubicBezTo>
                  <a:pt x="53050" y="236982"/>
                  <a:pt x="0" y="183932"/>
                  <a:pt x="0" y="118491"/>
                </a:cubicBezTo>
                <a:cubicBezTo>
                  <a:pt x="0" y="53050"/>
                  <a:pt x="53050" y="0"/>
                  <a:pt x="118491" y="0"/>
                </a:cubicBezTo>
                <a:cubicBezTo>
                  <a:pt x="183932" y="0"/>
                  <a:pt x="236982" y="53050"/>
                  <a:pt x="236982" y="118491"/>
                </a:cubicBezTo>
                <a:close/>
              </a:path>
            </a:pathLst>
          </a:custGeom>
          <a:solidFill>
            <a:srgbClr val="792FF6"/>
          </a:soli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DB1E46CC-43E6-FAFE-DDEA-19606F82F466}"/>
              </a:ext>
            </a:extLst>
          </p:cNvPr>
          <p:cNvSpPr/>
          <p:nvPr/>
        </p:nvSpPr>
        <p:spPr>
          <a:xfrm rot="5400000">
            <a:off x="13086806" y="-4581474"/>
            <a:ext cx="319666" cy="319616"/>
          </a:xfrm>
          <a:custGeom>
            <a:avLst/>
            <a:gdLst>
              <a:gd name="connsiteX0" fmla="*/ 186232 w 188792"/>
              <a:gd name="connsiteY0" fmla="*/ 116194 h 188762"/>
              <a:gd name="connsiteX1" fmla="*/ 116224 w 188792"/>
              <a:gd name="connsiteY1" fmla="*/ 2560 h 188762"/>
              <a:gd name="connsiteX2" fmla="*/ 2590 w 188792"/>
              <a:gd name="connsiteY2" fmla="*/ 72569 h 188762"/>
              <a:gd name="connsiteX3" fmla="*/ 72599 w 188792"/>
              <a:gd name="connsiteY3" fmla="*/ 186202 h 188762"/>
              <a:gd name="connsiteX4" fmla="*/ 186232 w 188792"/>
              <a:gd name="connsiteY4" fmla="*/ 116194 h 188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792" h="188762">
                <a:moveTo>
                  <a:pt x="186232" y="116194"/>
                </a:moveTo>
                <a:cubicBezTo>
                  <a:pt x="198234" y="65521"/>
                  <a:pt x="166897" y="14657"/>
                  <a:pt x="116224" y="2560"/>
                </a:cubicBezTo>
                <a:cubicBezTo>
                  <a:pt x="65551" y="-9441"/>
                  <a:pt x="14687" y="21896"/>
                  <a:pt x="2590" y="72569"/>
                </a:cubicBezTo>
                <a:cubicBezTo>
                  <a:pt x="-9506" y="123242"/>
                  <a:pt x="21926" y="174106"/>
                  <a:pt x="72599" y="186202"/>
                </a:cubicBezTo>
                <a:cubicBezTo>
                  <a:pt x="123272" y="198204"/>
                  <a:pt x="174136" y="166867"/>
                  <a:pt x="186232" y="116194"/>
                </a:cubicBezTo>
                <a:close/>
              </a:path>
            </a:pathLst>
          </a:custGeom>
          <a:solidFill>
            <a:srgbClr val="792FF6"/>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2AC7EA4F-36C3-8574-B12F-5B0348E2E60E}"/>
              </a:ext>
            </a:extLst>
          </p:cNvPr>
          <p:cNvSpPr/>
          <p:nvPr/>
        </p:nvSpPr>
        <p:spPr>
          <a:xfrm rot="5400000">
            <a:off x="13086831" y="-2538637"/>
            <a:ext cx="319616" cy="319616"/>
          </a:xfrm>
          <a:custGeom>
            <a:avLst/>
            <a:gdLst>
              <a:gd name="connsiteX0" fmla="*/ 186202 w 188762"/>
              <a:gd name="connsiteY0" fmla="*/ 116194 h 188762"/>
              <a:gd name="connsiteX1" fmla="*/ 116194 w 188762"/>
              <a:gd name="connsiteY1" fmla="*/ 2560 h 188762"/>
              <a:gd name="connsiteX2" fmla="*/ 2560 w 188762"/>
              <a:gd name="connsiteY2" fmla="*/ 72569 h 188762"/>
              <a:gd name="connsiteX3" fmla="*/ 72569 w 188762"/>
              <a:gd name="connsiteY3" fmla="*/ 186202 h 188762"/>
              <a:gd name="connsiteX4" fmla="*/ 186202 w 188762"/>
              <a:gd name="connsiteY4" fmla="*/ 116194 h 188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762" h="188762">
                <a:moveTo>
                  <a:pt x="186202" y="116194"/>
                </a:moveTo>
                <a:cubicBezTo>
                  <a:pt x="198204" y="65521"/>
                  <a:pt x="166867" y="14657"/>
                  <a:pt x="116194" y="2560"/>
                </a:cubicBezTo>
                <a:cubicBezTo>
                  <a:pt x="65521" y="-9441"/>
                  <a:pt x="14657" y="21896"/>
                  <a:pt x="2560" y="72569"/>
                </a:cubicBezTo>
                <a:cubicBezTo>
                  <a:pt x="-9441" y="123242"/>
                  <a:pt x="21896" y="174106"/>
                  <a:pt x="72569" y="186202"/>
                </a:cubicBezTo>
                <a:cubicBezTo>
                  <a:pt x="123242" y="198204"/>
                  <a:pt x="174106" y="166867"/>
                  <a:pt x="186202" y="116194"/>
                </a:cubicBezTo>
                <a:close/>
              </a:path>
            </a:pathLst>
          </a:custGeom>
          <a:solidFill>
            <a:srgbClr val="792FF6"/>
          </a:solid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5506CCE1-163D-34C5-C6BB-38F8CF3466DC}"/>
              </a:ext>
            </a:extLst>
          </p:cNvPr>
          <p:cNvSpPr/>
          <p:nvPr/>
        </p:nvSpPr>
        <p:spPr>
          <a:xfrm rot="5400000">
            <a:off x="11507506" y="-4757050"/>
            <a:ext cx="335384" cy="335384"/>
          </a:xfrm>
          <a:custGeom>
            <a:avLst/>
            <a:gdLst>
              <a:gd name="connsiteX0" fmla="*/ 164400 w 166684"/>
              <a:gd name="connsiteY0" fmla="*/ 102583 h 166684"/>
              <a:gd name="connsiteX1" fmla="*/ 102583 w 166684"/>
              <a:gd name="connsiteY1" fmla="*/ 2284 h 166684"/>
              <a:gd name="connsiteX2" fmla="*/ 2284 w 166684"/>
              <a:gd name="connsiteY2" fmla="*/ 64102 h 166684"/>
              <a:gd name="connsiteX3" fmla="*/ 64102 w 166684"/>
              <a:gd name="connsiteY3" fmla="*/ 164400 h 166684"/>
              <a:gd name="connsiteX4" fmla="*/ 164400 w 166684"/>
              <a:gd name="connsiteY4" fmla="*/ 102583 h 166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84" h="166684">
                <a:moveTo>
                  <a:pt x="164400" y="102583"/>
                </a:moveTo>
                <a:cubicBezTo>
                  <a:pt x="175068" y="57815"/>
                  <a:pt x="147350" y="12953"/>
                  <a:pt x="102583" y="2284"/>
                </a:cubicBezTo>
                <a:cubicBezTo>
                  <a:pt x="57815" y="-8384"/>
                  <a:pt x="12952" y="19334"/>
                  <a:pt x="2284" y="64102"/>
                </a:cubicBezTo>
                <a:cubicBezTo>
                  <a:pt x="-8384" y="108869"/>
                  <a:pt x="19334" y="153732"/>
                  <a:pt x="64102" y="164400"/>
                </a:cubicBezTo>
                <a:cubicBezTo>
                  <a:pt x="108869" y="175068"/>
                  <a:pt x="153732" y="147350"/>
                  <a:pt x="164400" y="102583"/>
                </a:cubicBezTo>
                <a:close/>
              </a:path>
            </a:pathLst>
          </a:custGeom>
          <a:solidFill>
            <a:srgbClr val="792FF6"/>
          </a:solid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407C9D73-2EF9-1817-86D6-D152B928107C}"/>
              </a:ext>
            </a:extLst>
          </p:cNvPr>
          <p:cNvSpPr/>
          <p:nvPr/>
        </p:nvSpPr>
        <p:spPr>
          <a:xfrm rot="5400000">
            <a:off x="18674059" y="-2751737"/>
            <a:ext cx="303844" cy="303844"/>
          </a:xfrm>
          <a:custGeom>
            <a:avLst/>
            <a:gdLst>
              <a:gd name="connsiteX0" fmla="*/ 164400 w 166684"/>
              <a:gd name="connsiteY0" fmla="*/ 102583 h 166684"/>
              <a:gd name="connsiteX1" fmla="*/ 102583 w 166684"/>
              <a:gd name="connsiteY1" fmla="*/ 2284 h 166684"/>
              <a:gd name="connsiteX2" fmla="*/ 2284 w 166684"/>
              <a:gd name="connsiteY2" fmla="*/ 64102 h 166684"/>
              <a:gd name="connsiteX3" fmla="*/ 64102 w 166684"/>
              <a:gd name="connsiteY3" fmla="*/ 164400 h 166684"/>
              <a:gd name="connsiteX4" fmla="*/ 164400 w 166684"/>
              <a:gd name="connsiteY4" fmla="*/ 102583 h 166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84" h="166684">
                <a:moveTo>
                  <a:pt x="164400" y="102583"/>
                </a:moveTo>
                <a:cubicBezTo>
                  <a:pt x="175068" y="57815"/>
                  <a:pt x="147350" y="12952"/>
                  <a:pt x="102583" y="2284"/>
                </a:cubicBezTo>
                <a:cubicBezTo>
                  <a:pt x="57815" y="-8384"/>
                  <a:pt x="12952" y="19334"/>
                  <a:pt x="2284" y="64102"/>
                </a:cubicBezTo>
                <a:cubicBezTo>
                  <a:pt x="-8384" y="108869"/>
                  <a:pt x="19334" y="153732"/>
                  <a:pt x="64102" y="164400"/>
                </a:cubicBezTo>
                <a:cubicBezTo>
                  <a:pt x="108869" y="175068"/>
                  <a:pt x="153732" y="147350"/>
                  <a:pt x="164400" y="102583"/>
                </a:cubicBezTo>
                <a:close/>
              </a:path>
            </a:pathLst>
          </a:custGeom>
          <a:solidFill>
            <a:srgbClr val="792FF6"/>
          </a:solidFill>
          <a:ln w="9525" cap="flat">
            <a:noFill/>
            <a:prstDash val="solid"/>
            <a:miter/>
          </a:ln>
        </p:spPr>
        <p:txBody>
          <a:bodyPr rtlCol="0" anchor="ctr"/>
          <a:lstStyle/>
          <a:p>
            <a:endParaRPr lang="en-US" dirty="0"/>
          </a:p>
        </p:txBody>
      </p:sp>
      <p:sp>
        <p:nvSpPr>
          <p:cNvPr id="12" name="Freeform: Shape 11">
            <a:extLst>
              <a:ext uri="{FF2B5EF4-FFF2-40B4-BE49-F238E27FC236}">
                <a16:creationId xmlns:a16="http://schemas.microsoft.com/office/drawing/2014/main" id="{EBA3F9B0-D4DE-8469-8A57-6A998486BEE9}"/>
              </a:ext>
            </a:extLst>
          </p:cNvPr>
          <p:cNvSpPr/>
          <p:nvPr/>
        </p:nvSpPr>
        <p:spPr>
          <a:xfrm rot="1579802">
            <a:off x="15823076" y="-3899296"/>
            <a:ext cx="997080" cy="997080"/>
          </a:xfrm>
          <a:custGeom>
            <a:avLst/>
            <a:gdLst>
              <a:gd name="connsiteX0" fmla="*/ 236982 w 236981"/>
              <a:gd name="connsiteY0" fmla="*/ 118491 h 236981"/>
              <a:gd name="connsiteX1" fmla="*/ 118491 w 236981"/>
              <a:gd name="connsiteY1" fmla="*/ 236982 h 236981"/>
              <a:gd name="connsiteX2" fmla="*/ 0 w 236981"/>
              <a:gd name="connsiteY2" fmla="*/ 118491 h 236981"/>
              <a:gd name="connsiteX3" fmla="*/ 118491 w 236981"/>
              <a:gd name="connsiteY3" fmla="*/ 0 h 236981"/>
              <a:gd name="connsiteX4" fmla="*/ 236982 w 236981"/>
              <a:gd name="connsiteY4" fmla="*/ 118491 h 236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981" h="236981">
                <a:moveTo>
                  <a:pt x="236982" y="118491"/>
                </a:moveTo>
                <a:cubicBezTo>
                  <a:pt x="236982" y="183932"/>
                  <a:pt x="183932" y="236982"/>
                  <a:pt x="118491" y="236982"/>
                </a:cubicBezTo>
                <a:cubicBezTo>
                  <a:pt x="53050" y="236982"/>
                  <a:pt x="0" y="183932"/>
                  <a:pt x="0" y="118491"/>
                </a:cubicBezTo>
                <a:cubicBezTo>
                  <a:pt x="0" y="53050"/>
                  <a:pt x="53050" y="0"/>
                  <a:pt x="118491" y="0"/>
                </a:cubicBezTo>
                <a:cubicBezTo>
                  <a:pt x="183932" y="0"/>
                  <a:pt x="236982" y="53050"/>
                  <a:pt x="236982" y="118491"/>
                </a:cubicBezTo>
                <a:close/>
              </a:path>
            </a:pathLst>
          </a:custGeom>
          <a:solidFill>
            <a:srgbClr val="792FF6"/>
          </a:solidFill>
          <a:ln w="9525" cap="flat">
            <a:no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A69D9F11-900D-83CB-433A-4E518568FCE1}"/>
              </a:ext>
            </a:extLst>
          </p:cNvPr>
          <p:cNvSpPr/>
          <p:nvPr/>
        </p:nvSpPr>
        <p:spPr>
          <a:xfrm rot="1579802">
            <a:off x="14119772" y="-2975094"/>
            <a:ext cx="373072" cy="373072"/>
          </a:xfrm>
          <a:custGeom>
            <a:avLst/>
            <a:gdLst>
              <a:gd name="connsiteX0" fmla="*/ 236982 w 236981"/>
              <a:gd name="connsiteY0" fmla="*/ 118491 h 236981"/>
              <a:gd name="connsiteX1" fmla="*/ 118491 w 236981"/>
              <a:gd name="connsiteY1" fmla="*/ 236982 h 236981"/>
              <a:gd name="connsiteX2" fmla="*/ 0 w 236981"/>
              <a:gd name="connsiteY2" fmla="*/ 118491 h 236981"/>
              <a:gd name="connsiteX3" fmla="*/ 118491 w 236981"/>
              <a:gd name="connsiteY3" fmla="*/ 0 h 236981"/>
              <a:gd name="connsiteX4" fmla="*/ 236982 w 236981"/>
              <a:gd name="connsiteY4" fmla="*/ 118491 h 236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981" h="236981">
                <a:moveTo>
                  <a:pt x="236982" y="118491"/>
                </a:moveTo>
                <a:cubicBezTo>
                  <a:pt x="236982" y="183932"/>
                  <a:pt x="183932" y="236982"/>
                  <a:pt x="118491" y="236982"/>
                </a:cubicBezTo>
                <a:cubicBezTo>
                  <a:pt x="53050" y="236982"/>
                  <a:pt x="0" y="183932"/>
                  <a:pt x="0" y="118491"/>
                </a:cubicBezTo>
                <a:cubicBezTo>
                  <a:pt x="0" y="53050"/>
                  <a:pt x="53050" y="0"/>
                  <a:pt x="118491" y="0"/>
                </a:cubicBezTo>
                <a:cubicBezTo>
                  <a:pt x="183932" y="0"/>
                  <a:pt x="236982" y="53050"/>
                  <a:pt x="236982" y="118491"/>
                </a:cubicBezTo>
                <a:close/>
              </a:path>
            </a:pathLst>
          </a:custGeom>
          <a:solidFill>
            <a:srgbClr val="792FF6"/>
          </a:solidFill>
          <a:ln w="9525" cap="flat">
            <a:no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D707C6DB-D3E0-4C2C-1093-91C3B4141395}"/>
              </a:ext>
            </a:extLst>
          </p:cNvPr>
          <p:cNvSpPr/>
          <p:nvPr/>
        </p:nvSpPr>
        <p:spPr>
          <a:xfrm rot="1579802">
            <a:off x="11679596" y="-6011472"/>
            <a:ext cx="598523" cy="598523"/>
          </a:xfrm>
          <a:custGeom>
            <a:avLst/>
            <a:gdLst>
              <a:gd name="connsiteX0" fmla="*/ 236982 w 236981"/>
              <a:gd name="connsiteY0" fmla="*/ 118491 h 236981"/>
              <a:gd name="connsiteX1" fmla="*/ 118491 w 236981"/>
              <a:gd name="connsiteY1" fmla="*/ 236982 h 236981"/>
              <a:gd name="connsiteX2" fmla="*/ 0 w 236981"/>
              <a:gd name="connsiteY2" fmla="*/ 118491 h 236981"/>
              <a:gd name="connsiteX3" fmla="*/ 118491 w 236981"/>
              <a:gd name="connsiteY3" fmla="*/ 0 h 236981"/>
              <a:gd name="connsiteX4" fmla="*/ 236982 w 236981"/>
              <a:gd name="connsiteY4" fmla="*/ 118491 h 236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981" h="236981">
                <a:moveTo>
                  <a:pt x="236982" y="118491"/>
                </a:moveTo>
                <a:cubicBezTo>
                  <a:pt x="236982" y="183932"/>
                  <a:pt x="183932" y="236982"/>
                  <a:pt x="118491" y="236982"/>
                </a:cubicBezTo>
                <a:cubicBezTo>
                  <a:pt x="53050" y="236982"/>
                  <a:pt x="0" y="183932"/>
                  <a:pt x="0" y="118491"/>
                </a:cubicBezTo>
                <a:cubicBezTo>
                  <a:pt x="0" y="53050"/>
                  <a:pt x="53050" y="0"/>
                  <a:pt x="118491" y="0"/>
                </a:cubicBezTo>
                <a:cubicBezTo>
                  <a:pt x="183932" y="0"/>
                  <a:pt x="236982" y="53050"/>
                  <a:pt x="236982" y="118491"/>
                </a:cubicBezTo>
                <a:close/>
              </a:path>
            </a:pathLst>
          </a:custGeom>
          <a:solidFill>
            <a:srgbClr val="792FF6"/>
          </a:solidFill>
          <a:ln w="9525"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A7DE3BC5-F7B2-E0BE-DFBD-72B4D4E2DB32}"/>
              </a:ext>
            </a:extLst>
          </p:cNvPr>
          <p:cNvSpPr/>
          <p:nvPr/>
        </p:nvSpPr>
        <p:spPr>
          <a:xfrm rot="1579802">
            <a:off x="10249801" y="-5373489"/>
            <a:ext cx="497548" cy="497548"/>
          </a:xfrm>
          <a:custGeom>
            <a:avLst/>
            <a:gdLst>
              <a:gd name="connsiteX0" fmla="*/ 236982 w 236981"/>
              <a:gd name="connsiteY0" fmla="*/ 118491 h 236981"/>
              <a:gd name="connsiteX1" fmla="*/ 118491 w 236981"/>
              <a:gd name="connsiteY1" fmla="*/ 236982 h 236981"/>
              <a:gd name="connsiteX2" fmla="*/ 0 w 236981"/>
              <a:gd name="connsiteY2" fmla="*/ 118491 h 236981"/>
              <a:gd name="connsiteX3" fmla="*/ 118491 w 236981"/>
              <a:gd name="connsiteY3" fmla="*/ 0 h 236981"/>
              <a:gd name="connsiteX4" fmla="*/ 236982 w 236981"/>
              <a:gd name="connsiteY4" fmla="*/ 118491 h 236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981" h="236981">
                <a:moveTo>
                  <a:pt x="236982" y="118491"/>
                </a:moveTo>
                <a:cubicBezTo>
                  <a:pt x="236982" y="183932"/>
                  <a:pt x="183932" y="236982"/>
                  <a:pt x="118491" y="236982"/>
                </a:cubicBezTo>
                <a:cubicBezTo>
                  <a:pt x="53050" y="236982"/>
                  <a:pt x="0" y="183932"/>
                  <a:pt x="0" y="118491"/>
                </a:cubicBezTo>
                <a:cubicBezTo>
                  <a:pt x="0" y="53050"/>
                  <a:pt x="53050" y="0"/>
                  <a:pt x="118491" y="0"/>
                </a:cubicBezTo>
                <a:cubicBezTo>
                  <a:pt x="183932" y="0"/>
                  <a:pt x="236982" y="53050"/>
                  <a:pt x="236982" y="118491"/>
                </a:cubicBezTo>
                <a:close/>
              </a:path>
            </a:pathLst>
          </a:custGeom>
          <a:solidFill>
            <a:srgbClr val="792FF6"/>
          </a:solidFill>
          <a:ln w="9525" cap="flat">
            <a:noFill/>
            <a:prstDash val="solid"/>
            <a:miter/>
          </a:ln>
        </p:spPr>
        <p:txBody>
          <a:bodyPr rtlCol="0" anchor="ctr"/>
          <a:lstStyle/>
          <a:p>
            <a:endParaRPr lang="en-US" dirty="0"/>
          </a:p>
        </p:txBody>
      </p:sp>
    </p:spTree>
    <p:extLst>
      <p:ext uri="{BB962C8B-B14F-4D97-AF65-F5344CB8AC3E}">
        <p14:creationId xmlns:p14="http://schemas.microsoft.com/office/powerpoint/2010/main" val="15692055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withEffect">
                                  <p:stCondLst>
                                    <p:cond delay="3700"/>
                                  </p:stCondLst>
                                  <p:childTnLst>
                                    <p:animClr clrSpc="rgb" dir="cw">
                                      <p:cBhvr>
                                        <p:cTn id="6" dur="2000" fill="hold"/>
                                        <p:tgtEl>
                                          <p:spTgt spid="14"/>
                                        </p:tgtEl>
                                        <p:attrNameLst>
                                          <p:attrName>fillcolor</p:attrName>
                                        </p:attrNameLst>
                                      </p:cBhvr>
                                      <p:to>
                                        <a:srgbClr val="00B0F0"/>
                                      </p:to>
                                    </p:animClr>
                                    <p:set>
                                      <p:cBhvr>
                                        <p:cTn id="7" dur="2000" fill="hold"/>
                                        <p:tgtEl>
                                          <p:spTgt spid="14"/>
                                        </p:tgtEl>
                                        <p:attrNameLst>
                                          <p:attrName>fill.type</p:attrName>
                                        </p:attrNameLst>
                                      </p:cBhvr>
                                      <p:to>
                                        <p:strVal val="solid"/>
                                      </p:to>
                                    </p:set>
                                    <p:set>
                                      <p:cBhvr>
                                        <p:cTn id="8" dur="2000" fill="hold"/>
                                        <p:tgtEl>
                                          <p:spTgt spid="14"/>
                                        </p:tgtEl>
                                        <p:attrNameLst>
                                          <p:attrName>fill.on</p:attrName>
                                        </p:attrNameLst>
                                      </p:cBhvr>
                                      <p:to>
                                        <p:strVal val="true"/>
                                      </p:to>
                                    </p:set>
                                  </p:childTnLst>
                                </p:cTn>
                              </p:par>
                              <p:par>
                                <p:cTn id="9" presetID="1" presetClass="emph" presetSubtype="2" fill="hold" nodeType="withEffect">
                                  <p:stCondLst>
                                    <p:cond delay="3700"/>
                                  </p:stCondLst>
                                  <p:childTnLst>
                                    <p:animClr clrSpc="rgb" dir="cw">
                                      <p:cBhvr>
                                        <p:cTn id="10" dur="2000" fill="hold"/>
                                        <p:tgtEl>
                                          <p:spTgt spid="6"/>
                                        </p:tgtEl>
                                        <p:attrNameLst>
                                          <p:attrName>fillcolor</p:attrName>
                                        </p:attrNameLst>
                                      </p:cBhvr>
                                      <p:to>
                                        <a:srgbClr val="00B0F0"/>
                                      </p:to>
                                    </p:animClr>
                                    <p:set>
                                      <p:cBhvr>
                                        <p:cTn id="11" dur="2000" fill="hold"/>
                                        <p:tgtEl>
                                          <p:spTgt spid="6"/>
                                        </p:tgtEl>
                                        <p:attrNameLst>
                                          <p:attrName>fill.type</p:attrName>
                                        </p:attrNameLst>
                                      </p:cBhvr>
                                      <p:to>
                                        <p:strVal val="solid"/>
                                      </p:to>
                                    </p:set>
                                    <p:set>
                                      <p:cBhvr>
                                        <p:cTn id="12" dur="2000" fill="hold"/>
                                        <p:tgtEl>
                                          <p:spTgt spid="6"/>
                                        </p:tgtEl>
                                        <p:attrNameLst>
                                          <p:attrName>fill.on</p:attrName>
                                        </p:attrNameLst>
                                      </p:cBhvr>
                                      <p:to>
                                        <p:strVal val="true"/>
                                      </p:to>
                                    </p:set>
                                  </p:childTnLst>
                                </p:cTn>
                              </p:par>
                              <p:par>
                                <p:cTn id="13" presetID="1" presetClass="emph" presetSubtype="2" fill="hold" nodeType="withEffect">
                                  <p:stCondLst>
                                    <p:cond delay="3700"/>
                                  </p:stCondLst>
                                  <p:childTnLst>
                                    <p:animClr clrSpc="rgb" dir="cw">
                                      <p:cBhvr>
                                        <p:cTn id="14" dur="2000" fill="hold"/>
                                        <p:tgtEl>
                                          <p:spTgt spid="9"/>
                                        </p:tgtEl>
                                        <p:attrNameLst>
                                          <p:attrName>fillcolor</p:attrName>
                                        </p:attrNameLst>
                                      </p:cBhvr>
                                      <p:to>
                                        <a:srgbClr val="00B0F0"/>
                                      </p:to>
                                    </p:animClr>
                                    <p:set>
                                      <p:cBhvr>
                                        <p:cTn id="15" dur="2000" fill="hold"/>
                                        <p:tgtEl>
                                          <p:spTgt spid="9"/>
                                        </p:tgtEl>
                                        <p:attrNameLst>
                                          <p:attrName>fill.type</p:attrName>
                                        </p:attrNameLst>
                                      </p:cBhvr>
                                      <p:to>
                                        <p:strVal val="solid"/>
                                      </p:to>
                                    </p:set>
                                    <p:set>
                                      <p:cBhvr>
                                        <p:cTn id="16" dur="2000" fill="hold"/>
                                        <p:tgtEl>
                                          <p:spTgt spid="9"/>
                                        </p:tgtEl>
                                        <p:attrNameLst>
                                          <p:attrName>fill.on</p:attrName>
                                        </p:attrNameLst>
                                      </p:cBhvr>
                                      <p:to>
                                        <p:strVal val="true"/>
                                      </p:to>
                                    </p:set>
                                  </p:childTnLst>
                                </p:cTn>
                              </p:par>
                              <p:par>
                                <p:cTn id="17" presetID="1" presetClass="emph" presetSubtype="2" fill="hold" nodeType="withEffect">
                                  <p:stCondLst>
                                    <p:cond delay="3700"/>
                                  </p:stCondLst>
                                  <p:childTnLst>
                                    <p:animClr clrSpc="rgb" dir="cw">
                                      <p:cBhvr>
                                        <p:cTn id="18" dur="2000" fill="hold"/>
                                        <p:tgtEl>
                                          <p:spTgt spid="13"/>
                                        </p:tgtEl>
                                        <p:attrNameLst>
                                          <p:attrName>fillcolor</p:attrName>
                                        </p:attrNameLst>
                                      </p:cBhvr>
                                      <p:to>
                                        <a:srgbClr val="00B0F0"/>
                                      </p:to>
                                    </p:animClr>
                                    <p:set>
                                      <p:cBhvr>
                                        <p:cTn id="19" dur="2000" fill="hold"/>
                                        <p:tgtEl>
                                          <p:spTgt spid="13"/>
                                        </p:tgtEl>
                                        <p:attrNameLst>
                                          <p:attrName>fill.type</p:attrName>
                                        </p:attrNameLst>
                                      </p:cBhvr>
                                      <p:to>
                                        <p:strVal val="solid"/>
                                      </p:to>
                                    </p:set>
                                    <p:set>
                                      <p:cBhvr>
                                        <p:cTn id="20" dur="2000" fill="hold"/>
                                        <p:tgtEl>
                                          <p:spTgt spid="13"/>
                                        </p:tgtEl>
                                        <p:attrNameLst>
                                          <p:attrName>fill.on</p:attrName>
                                        </p:attrNameLst>
                                      </p:cBhvr>
                                      <p:to>
                                        <p:strVal val="true"/>
                                      </p:to>
                                    </p:set>
                                  </p:childTnLst>
                                </p:cTn>
                              </p:par>
                              <p:par>
                                <p:cTn id="21" presetID="1" presetClass="emph" presetSubtype="2" fill="hold" nodeType="withEffect">
                                  <p:stCondLst>
                                    <p:cond delay="3700"/>
                                  </p:stCondLst>
                                  <p:childTnLst>
                                    <p:animClr clrSpc="rgb" dir="cw">
                                      <p:cBhvr>
                                        <p:cTn id="22" dur="2000" fill="hold"/>
                                        <p:tgtEl>
                                          <p:spTgt spid="5"/>
                                        </p:tgtEl>
                                        <p:attrNameLst>
                                          <p:attrName>fillcolor</p:attrName>
                                        </p:attrNameLst>
                                      </p:cBhvr>
                                      <p:to>
                                        <a:srgbClr val="00B0F0"/>
                                      </p:to>
                                    </p:animClr>
                                    <p:set>
                                      <p:cBhvr>
                                        <p:cTn id="23" dur="2000" fill="hold"/>
                                        <p:tgtEl>
                                          <p:spTgt spid="5"/>
                                        </p:tgtEl>
                                        <p:attrNameLst>
                                          <p:attrName>fill.type</p:attrName>
                                        </p:attrNameLst>
                                      </p:cBhvr>
                                      <p:to>
                                        <p:strVal val="solid"/>
                                      </p:to>
                                    </p:set>
                                    <p:set>
                                      <p:cBhvr>
                                        <p:cTn id="24" dur="2000" fill="hold"/>
                                        <p:tgtEl>
                                          <p:spTgt spid="5"/>
                                        </p:tgtEl>
                                        <p:attrNameLst>
                                          <p:attrName>fill.on</p:attrName>
                                        </p:attrNameLst>
                                      </p:cBhvr>
                                      <p:to>
                                        <p:strVal val="true"/>
                                      </p:to>
                                    </p:set>
                                  </p:childTnLst>
                                </p:cTn>
                              </p:par>
                              <p:par>
                                <p:cTn id="25" presetID="1" presetClass="emph" presetSubtype="2" fill="hold" nodeType="withEffect">
                                  <p:stCondLst>
                                    <p:cond delay="3700"/>
                                  </p:stCondLst>
                                  <p:childTnLst>
                                    <p:animClr clrSpc="rgb" dir="cw">
                                      <p:cBhvr>
                                        <p:cTn id="26" dur="2000" fill="hold"/>
                                        <p:tgtEl>
                                          <p:spTgt spid="8"/>
                                        </p:tgtEl>
                                        <p:attrNameLst>
                                          <p:attrName>fillcolor</p:attrName>
                                        </p:attrNameLst>
                                      </p:cBhvr>
                                      <p:to>
                                        <a:srgbClr val="00B0F0"/>
                                      </p:to>
                                    </p:animClr>
                                    <p:set>
                                      <p:cBhvr>
                                        <p:cTn id="27" dur="2000" fill="hold"/>
                                        <p:tgtEl>
                                          <p:spTgt spid="8"/>
                                        </p:tgtEl>
                                        <p:attrNameLst>
                                          <p:attrName>fill.type</p:attrName>
                                        </p:attrNameLst>
                                      </p:cBhvr>
                                      <p:to>
                                        <p:strVal val="solid"/>
                                      </p:to>
                                    </p:set>
                                    <p:set>
                                      <p:cBhvr>
                                        <p:cTn id="28" dur="2000" fill="hold"/>
                                        <p:tgtEl>
                                          <p:spTgt spid="8"/>
                                        </p:tgtEl>
                                        <p:attrNameLst>
                                          <p:attrName>fill.on</p:attrName>
                                        </p:attrNameLst>
                                      </p:cBhvr>
                                      <p:to>
                                        <p:strVal val="true"/>
                                      </p:to>
                                    </p:set>
                                  </p:childTnLst>
                                </p:cTn>
                              </p:par>
                              <p:par>
                                <p:cTn id="29" presetID="1" presetClass="emph" presetSubtype="2" fill="hold" nodeType="withEffect">
                                  <p:stCondLst>
                                    <p:cond delay="3700"/>
                                  </p:stCondLst>
                                  <p:childTnLst>
                                    <p:animClr clrSpc="rgb" dir="cw">
                                      <p:cBhvr>
                                        <p:cTn id="30" dur="2000" fill="hold"/>
                                        <p:tgtEl>
                                          <p:spTgt spid="15"/>
                                        </p:tgtEl>
                                        <p:attrNameLst>
                                          <p:attrName>fillcolor</p:attrName>
                                        </p:attrNameLst>
                                      </p:cBhvr>
                                      <p:to>
                                        <a:srgbClr val="00B0F0"/>
                                      </p:to>
                                    </p:animClr>
                                    <p:set>
                                      <p:cBhvr>
                                        <p:cTn id="31" dur="2000" fill="hold"/>
                                        <p:tgtEl>
                                          <p:spTgt spid="15"/>
                                        </p:tgtEl>
                                        <p:attrNameLst>
                                          <p:attrName>fill.type</p:attrName>
                                        </p:attrNameLst>
                                      </p:cBhvr>
                                      <p:to>
                                        <p:strVal val="solid"/>
                                      </p:to>
                                    </p:set>
                                    <p:set>
                                      <p:cBhvr>
                                        <p:cTn id="32" dur="2000" fill="hold"/>
                                        <p:tgtEl>
                                          <p:spTgt spid="15"/>
                                        </p:tgtEl>
                                        <p:attrNameLst>
                                          <p:attrName>fill.on</p:attrName>
                                        </p:attrNameLst>
                                      </p:cBhvr>
                                      <p:to>
                                        <p:strVal val="true"/>
                                      </p:to>
                                    </p:set>
                                  </p:childTnLst>
                                </p:cTn>
                              </p:par>
                              <p:par>
                                <p:cTn id="33" presetID="1" presetClass="emph" presetSubtype="2" fill="hold" nodeType="withEffect">
                                  <p:stCondLst>
                                    <p:cond delay="3700"/>
                                  </p:stCondLst>
                                  <p:childTnLst>
                                    <p:animClr clrSpc="rgb" dir="cw">
                                      <p:cBhvr>
                                        <p:cTn id="34" dur="2000" fill="hold"/>
                                        <p:tgtEl>
                                          <p:spTgt spid="7"/>
                                        </p:tgtEl>
                                        <p:attrNameLst>
                                          <p:attrName>fillcolor</p:attrName>
                                        </p:attrNameLst>
                                      </p:cBhvr>
                                      <p:to>
                                        <a:srgbClr val="00B0F0"/>
                                      </p:to>
                                    </p:animClr>
                                    <p:set>
                                      <p:cBhvr>
                                        <p:cTn id="35" dur="2000" fill="hold"/>
                                        <p:tgtEl>
                                          <p:spTgt spid="7"/>
                                        </p:tgtEl>
                                        <p:attrNameLst>
                                          <p:attrName>fill.type</p:attrName>
                                        </p:attrNameLst>
                                      </p:cBhvr>
                                      <p:to>
                                        <p:strVal val="solid"/>
                                      </p:to>
                                    </p:set>
                                    <p:set>
                                      <p:cBhvr>
                                        <p:cTn id="36" dur="2000" fill="hold"/>
                                        <p:tgtEl>
                                          <p:spTgt spid="7"/>
                                        </p:tgtEl>
                                        <p:attrNameLst>
                                          <p:attrName>fill.on</p:attrName>
                                        </p:attrNameLst>
                                      </p:cBhvr>
                                      <p:to>
                                        <p:strVal val="true"/>
                                      </p:to>
                                    </p:set>
                                  </p:childTnLst>
                                </p:cTn>
                              </p:par>
                              <p:par>
                                <p:cTn id="37" presetID="1" presetClass="emph" presetSubtype="2" fill="hold" nodeType="withEffect">
                                  <p:stCondLst>
                                    <p:cond delay="3700"/>
                                  </p:stCondLst>
                                  <p:childTnLst>
                                    <p:animClr clrSpc="rgb" dir="cw">
                                      <p:cBhvr>
                                        <p:cTn id="38" dur="2000" fill="hold"/>
                                        <p:tgtEl>
                                          <p:spTgt spid="11"/>
                                        </p:tgtEl>
                                        <p:attrNameLst>
                                          <p:attrName>fillcolor</p:attrName>
                                        </p:attrNameLst>
                                      </p:cBhvr>
                                      <p:to>
                                        <a:srgbClr val="00B0F0"/>
                                      </p:to>
                                    </p:animClr>
                                    <p:set>
                                      <p:cBhvr>
                                        <p:cTn id="39" dur="2000" fill="hold"/>
                                        <p:tgtEl>
                                          <p:spTgt spid="11"/>
                                        </p:tgtEl>
                                        <p:attrNameLst>
                                          <p:attrName>fill.type</p:attrName>
                                        </p:attrNameLst>
                                      </p:cBhvr>
                                      <p:to>
                                        <p:strVal val="solid"/>
                                      </p:to>
                                    </p:set>
                                    <p:set>
                                      <p:cBhvr>
                                        <p:cTn id="40" dur="2000" fill="hold"/>
                                        <p:tgtEl>
                                          <p:spTgt spid="11"/>
                                        </p:tgtEl>
                                        <p:attrNameLst>
                                          <p:attrName>fill.on</p:attrName>
                                        </p:attrNameLst>
                                      </p:cBhvr>
                                      <p:to>
                                        <p:strVal val="true"/>
                                      </p:to>
                                    </p:set>
                                  </p:childTnLst>
                                </p:cTn>
                              </p:par>
                              <p:par>
                                <p:cTn id="41" presetID="1" presetClass="emph" presetSubtype="2" fill="hold" nodeType="withEffect">
                                  <p:stCondLst>
                                    <p:cond delay="3700"/>
                                  </p:stCondLst>
                                  <p:childTnLst>
                                    <p:animClr clrSpc="rgb" dir="cw">
                                      <p:cBhvr>
                                        <p:cTn id="42" dur="2000" fill="hold"/>
                                        <p:tgtEl>
                                          <p:spTgt spid="12"/>
                                        </p:tgtEl>
                                        <p:attrNameLst>
                                          <p:attrName>fillcolor</p:attrName>
                                        </p:attrNameLst>
                                      </p:cBhvr>
                                      <p:to>
                                        <a:srgbClr val="00B0F0"/>
                                      </p:to>
                                    </p:animClr>
                                    <p:set>
                                      <p:cBhvr>
                                        <p:cTn id="43" dur="2000" fill="hold"/>
                                        <p:tgtEl>
                                          <p:spTgt spid="12"/>
                                        </p:tgtEl>
                                        <p:attrNameLst>
                                          <p:attrName>fill.type</p:attrName>
                                        </p:attrNameLst>
                                      </p:cBhvr>
                                      <p:to>
                                        <p:strVal val="solid"/>
                                      </p:to>
                                    </p:set>
                                    <p:set>
                                      <p:cBhvr>
                                        <p:cTn id="44" dur="2000" fill="hold"/>
                                        <p:tgtEl>
                                          <p:spTgt spid="1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name="Slide6">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DAC55465-7E6A-F293-56F1-B8B671EA7E12}"/>
              </a:ext>
            </a:extLst>
          </p:cNvPr>
          <p:cNvPicPr>
            <a:picLocks noChangeAspect="1"/>
          </p:cNvPicPr>
          <p:nvPr/>
        </p:nvPicPr>
        <p:blipFill>
          <a:blip r:embed="rId2"/>
          <a:srcRect l="18072" r="22646"/>
          <a:stretch>
            <a:fillRect/>
          </a:stretch>
        </p:blipFill>
        <p:spPr>
          <a:xfrm>
            <a:off x="0" y="0"/>
            <a:ext cx="12191996" cy="6858000"/>
          </a:xfrm>
          <a:prstGeom prst="rect">
            <a:avLst/>
          </a:prstGeom>
          <a:noFill/>
          <a:ln cap="flat">
            <a:noFill/>
          </a:ln>
        </p:spPr>
      </p:pic>
      <p:sp>
        <p:nvSpPr>
          <p:cNvPr id="3" name="Rectangle 9">
            <a:extLst>
              <a:ext uri="{FF2B5EF4-FFF2-40B4-BE49-F238E27FC236}">
                <a16:creationId xmlns:a16="http://schemas.microsoft.com/office/drawing/2014/main" id="{9B4C2707-A019-CC89-43F7-B239DA1EEF0F}"/>
              </a:ext>
            </a:extLst>
          </p:cNvPr>
          <p:cNvSpPr/>
          <p:nvPr/>
        </p:nvSpPr>
        <p:spPr>
          <a:xfrm>
            <a:off x="0" y="0"/>
            <a:ext cx="12191996" cy="6858000"/>
          </a:xfrm>
          <a:prstGeom prst="rect">
            <a:avLst/>
          </a:prstGeom>
          <a:solidFill>
            <a:srgbClr val="000000">
              <a:alpha val="20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140036"/>
              </a:solidFill>
              <a:uFillTx/>
              <a:latin typeface="Arial"/>
            </a:endParaRPr>
          </a:p>
        </p:txBody>
      </p:sp>
      <p:sp>
        <p:nvSpPr>
          <p:cNvPr id="4" name="Google Shape;741;p69">
            <a:extLst>
              <a:ext uri="{FF2B5EF4-FFF2-40B4-BE49-F238E27FC236}">
                <a16:creationId xmlns:a16="http://schemas.microsoft.com/office/drawing/2014/main" id="{44B3B76E-37DD-062C-D0FF-5AEF86A37D3B}"/>
              </a:ext>
            </a:extLst>
          </p:cNvPr>
          <p:cNvSpPr txBox="1"/>
          <p:nvPr/>
        </p:nvSpPr>
        <p:spPr>
          <a:xfrm>
            <a:off x="894722" y="601373"/>
            <a:ext cx="7704002" cy="640198"/>
          </a:xfrm>
          <a:prstGeom prst="rect">
            <a:avLst/>
          </a:prstGeom>
          <a:noFill/>
          <a:ln cap="flat">
            <a:noFill/>
          </a:ln>
        </p:spPr>
        <p:txBody>
          <a:bodyPr vert="horz" wrap="square" lIns="91421" tIns="91421" rIns="91421" bIns="9142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0" cap="none" spc="0" baseline="0">
                <a:solidFill>
                  <a:srgbClr val="792FF6"/>
                </a:solidFill>
                <a:uFillTx/>
                <a:latin typeface="Lato Black" pitchFamily="34"/>
                <a:ea typeface="Archivo"/>
                <a:cs typeface="Archivo"/>
              </a:rPr>
              <a:t>Introduction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600" b="1" i="0" u="none" strike="noStrike" kern="0" cap="none" spc="0" baseline="0">
              <a:solidFill>
                <a:srgbClr val="FFFFFF"/>
              </a:solidFill>
              <a:uFillTx/>
              <a:latin typeface="Lato Black" pitchFamily="34"/>
              <a:ea typeface="Archivo"/>
              <a:cs typeface="Archivo"/>
            </a:endParaRPr>
          </a:p>
        </p:txBody>
      </p:sp>
      <p:sp>
        <p:nvSpPr>
          <p:cNvPr id="5" name="Google Shape;792;p69">
            <a:extLst>
              <a:ext uri="{FF2B5EF4-FFF2-40B4-BE49-F238E27FC236}">
                <a16:creationId xmlns:a16="http://schemas.microsoft.com/office/drawing/2014/main" id="{A935C91A-8F12-F6BD-96A9-E6C2870826CA}"/>
              </a:ext>
            </a:extLst>
          </p:cNvPr>
          <p:cNvSpPr txBox="1"/>
          <p:nvPr/>
        </p:nvSpPr>
        <p:spPr>
          <a:xfrm>
            <a:off x="894722" y="2819909"/>
            <a:ext cx="6119027" cy="457200"/>
          </a:xfrm>
          <a:prstGeom prst="rect">
            <a:avLst/>
          </a:prstGeom>
          <a:noFill/>
          <a:ln cap="flat">
            <a:noFill/>
          </a:ln>
        </p:spPr>
        <p:txBody>
          <a:bodyPr vert="horz" wrap="square" lIns="91421" tIns="91421" rIns="91421" bIns="91421"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1" i="0" u="none" strike="noStrike" kern="0" cap="none" spc="0" baseline="0">
                <a:solidFill>
                  <a:srgbClr val="792FF6"/>
                </a:solidFill>
                <a:uFillTx/>
                <a:latin typeface="Lato Black" pitchFamily="34"/>
                <a:ea typeface="Archivo"/>
                <a:cs typeface="Archivo"/>
              </a:rPr>
              <a:t>RAIN RFID </a:t>
            </a:r>
            <a:r>
              <a:rPr lang="en-US" sz="2400" b="1" i="0" u="none" strike="noStrike" kern="0" cap="none" spc="0" baseline="0">
                <a:solidFill>
                  <a:srgbClr val="FFFFFF"/>
                </a:solidFill>
                <a:uFillTx/>
                <a:latin typeface="Lato Black" pitchFamily="34"/>
                <a:ea typeface="Archivo"/>
                <a:cs typeface="Archivo"/>
              </a:rPr>
              <a:t>Technology</a:t>
            </a:r>
          </a:p>
        </p:txBody>
      </p:sp>
      <p:sp>
        <p:nvSpPr>
          <p:cNvPr id="6" name="Google Shape;793;p69">
            <a:extLst>
              <a:ext uri="{FF2B5EF4-FFF2-40B4-BE49-F238E27FC236}">
                <a16:creationId xmlns:a16="http://schemas.microsoft.com/office/drawing/2014/main" id="{B39C31CC-C1DD-222C-8403-EB32F37D97BB}"/>
              </a:ext>
            </a:extLst>
          </p:cNvPr>
          <p:cNvSpPr txBox="1"/>
          <p:nvPr/>
        </p:nvSpPr>
        <p:spPr>
          <a:xfrm>
            <a:off x="894722" y="3413052"/>
            <a:ext cx="5201280" cy="2630472"/>
          </a:xfrm>
          <a:prstGeom prst="rect">
            <a:avLst/>
          </a:prstGeom>
          <a:noFill/>
          <a:ln cap="flat">
            <a:noFill/>
          </a:ln>
        </p:spPr>
        <p:txBody>
          <a:bodyPr vert="horz" wrap="square" lIns="91421" tIns="91421" rIns="91421" bIns="91421" anchor="t" anchorCtr="0" compatLnSpc="1">
            <a:no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0" cap="none" spc="0" baseline="0" dirty="0">
                <a:solidFill>
                  <a:srgbClr val="FFFFFF"/>
                </a:solidFill>
                <a:uFillTx/>
                <a:latin typeface="Segoe UI" pitchFamily="34"/>
                <a:ea typeface="Archivo"/>
                <a:cs typeface="Segoe UI" pitchFamily="34"/>
              </a:rPr>
              <a:t>RAIN RFID is a technology that uses small, wireless tags to track and identify items automatically without needing batteries or direct scanning. It helps businesses manage inventory, track assets, and improve efficiency by connecting physical objects to the digital world.</a:t>
            </a:r>
          </a:p>
        </p:txBody>
      </p:sp>
      <p:sp>
        <p:nvSpPr>
          <p:cNvPr id="7" name="Google Shape;792;p69">
            <a:extLst>
              <a:ext uri="{FF2B5EF4-FFF2-40B4-BE49-F238E27FC236}">
                <a16:creationId xmlns:a16="http://schemas.microsoft.com/office/drawing/2014/main" id="{4D207522-748B-6F07-7FA5-BF8D48E558A1}"/>
              </a:ext>
            </a:extLst>
          </p:cNvPr>
          <p:cNvSpPr txBox="1"/>
          <p:nvPr/>
        </p:nvSpPr>
        <p:spPr>
          <a:xfrm>
            <a:off x="-7343043" y="2819909"/>
            <a:ext cx="6119027" cy="457200"/>
          </a:xfrm>
          <a:prstGeom prst="rect">
            <a:avLst/>
          </a:prstGeom>
          <a:noFill/>
          <a:ln cap="flat">
            <a:noFill/>
          </a:ln>
        </p:spPr>
        <p:txBody>
          <a:bodyPr vert="horz" wrap="square" lIns="91421" tIns="91421" rIns="91421" bIns="91421"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1" i="0" u="none" strike="noStrike" kern="0" cap="none" spc="0" baseline="0">
                <a:solidFill>
                  <a:srgbClr val="FFFFFF"/>
                </a:solidFill>
                <a:uFillTx/>
                <a:latin typeface="Lato Black" pitchFamily="34"/>
                <a:ea typeface="Archivo"/>
                <a:cs typeface="Archivo"/>
              </a:rPr>
              <a:t>Why Is It Called </a:t>
            </a:r>
            <a:r>
              <a:rPr lang="en-US" sz="2400" b="1" i="0" u="none" strike="noStrike" kern="0" cap="none" spc="0" baseline="0">
                <a:solidFill>
                  <a:srgbClr val="792FF6"/>
                </a:solidFill>
                <a:uFillTx/>
                <a:latin typeface="Lato Black" pitchFamily="34"/>
                <a:ea typeface="Archivo"/>
                <a:cs typeface="Archivo"/>
              </a:rPr>
              <a:t>RAIN RFID?</a:t>
            </a:r>
          </a:p>
        </p:txBody>
      </p:sp>
      <p:pic>
        <p:nvPicPr>
          <p:cNvPr id="8" name="Picture 14">
            <a:extLst>
              <a:ext uri="{FF2B5EF4-FFF2-40B4-BE49-F238E27FC236}">
                <a16:creationId xmlns:a16="http://schemas.microsoft.com/office/drawing/2014/main" id="{64779CE5-7ED1-611D-9D17-5BCA9C1B951C}"/>
              </a:ext>
            </a:extLst>
          </p:cNvPr>
          <p:cNvPicPr>
            <a:picLocks noChangeAspect="1"/>
          </p:cNvPicPr>
          <p:nvPr/>
        </p:nvPicPr>
        <p:blipFill>
          <a:blip r:embed="rId3"/>
          <a:stretch>
            <a:fillRect/>
          </a:stretch>
        </p:blipFill>
        <p:spPr>
          <a:xfrm>
            <a:off x="14803322" y="1639720"/>
            <a:ext cx="4671980" cy="3799789"/>
          </a:xfrm>
          <a:prstGeom prst="rect">
            <a:avLst/>
          </a:prstGeom>
          <a:noFill/>
          <a:ln cap="flat">
            <a:noFill/>
          </a:ln>
        </p:spPr>
      </p:pic>
      <p:sp>
        <p:nvSpPr>
          <p:cNvPr id="9" name="Google Shape;793;p69">
            <a:extLst>
              <a:ext uri="{FF2B5EF4-FFF2-40B4-BE49-F238E27FC236}">
                <a16:creationId xmlns:a16="http://schemas.microsoft.com/office/drawing/2014/main" id="{82855DA9-8C19-7AE3-72DA-EF2637730B82}"/>
              </a:ext>
            </a:extLst>
          </p:cNvPr>
          <p:cNvSpPr txBox="1"/>
          <p:nvPr/>
        </p:nvSpPr>
        <p:spPr>
          <a:xfrm>
            <a:off x="-7354555" y="3565455"/>
            <a:ext cx="5201280" cy="2630472"/>
          </a:xfrm>
          <a:prstGeom prst="rect">
            <a:avLst/>
          </a:prstGeom>
          <a:noFill/>
          <a:ln cap="flat">
            <a:noFill/>
          </a:ln>
        </p:spPr>
        <p:txBody>
          <a:bodyPr vert="horz" wrap="square" lIns="91421" tIns="91421" rIns="91421" bIns="91421" anchor="t" anchorCtr="0" compatLnSpc="1">
            <a:no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0" cap="none" spc="0" baseline="0">
                <a:solidFill>
                  <a:srgbClr val="FFFFFF"/>
                </a:solidFill>
                <a:uFillTx/>
                <a:latin typeface="Segoe UI" pitchFamily="34"/>
                <a:ea typeface="Archivo"/>
                <a:cs typeface="Segoe UI" pitchFamily="34"/>
              </a:rPr>
              <a:t>RAIN RFID gets its name from combining the word RFID (Radio Frequency Identification) with the idea of connecting items to the cloud (Essentially similar to how rain is connected to the cloud in real life!) . The name emphasizes how the technology allows data about physical items to flow seamlessly to cloud-based systems for tracking, identification, and management.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42" presetClass="path" presetSubtype="0" repeatCount="indefinite" accel="50000" decel="50000" autoRev="1" fill="hold" nodeType="withEffect">
                                  <p:stCondLst>
                                    <p:cond delay="0"/>
                                  </p:stCondLst>
                                  <p:childTnLst>
                                    <p:animMotion origin="layout" path="M 8.33333E-7 -2.22222E-6 L 8.33333E-7 0.1338 ">
                                      <p:cBhvr>
                                        <p:cTn id="6" dur="3000" fill="hold"/>
                                        <p:tgtEl>
                                          <p:spTgt spid="8"/>
                                        </p:tgtEl>
                                        <p:attrNameLst>
                                          <p:attrName>ppt_x</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BD99F-6261-74DB-8CDB-4A79D2F056D3}"/>
            </a:ext>
          </a:extLst>
        </p:cNvPr>
        <p:cNvGrpSpPr/>
        <p:nvPr/>
      </p:nvGrpSpPr>
      <p:grpSpPr>
        <a:xfrm>
          <a:off x="0" y="0"/>
          <a:ext cx="0" cy="0"/>
          <a:chOff x="0" y="0"/>
          <a:chExt cx="0" cy="0"/>
        </a:xfrm>
      </p:grpSpPr>
      <p:sp>
        <p:nvSpPr>
          <p:cNvPr id="4" name="Google Shape;330;p36">
            <a:extLst>
              <a:ext uri="{FF2B5EF4-FFF2-40B4-BE49-F238E27FC236}">
                <a16:creationId xmlns:a16="http://schemas.microsoft.com/office/drawing/2014/main" id="{386D6954-64B1-439F-55B9-A165035423F4}"/>
              </a:ext>
            </a:extLst>
          </p:cNvPr>
          <p:cNvSpPr txBox="1">
            <a:spLocks/>
          </p:cNvSpPr>
          <p:nvPr/>
        </p:nvSpPr>
        <p:spPr>
          <a:xfrm>
            <a:off x="3326464" y="2071868"/>
            <a:ext cx="6628436" cy="201552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Michroma"/>
              <a:buNone/>
              <a:defRPr sz="5000" b="1" i="0" u="none" strike="noStrike" cap="none">
                <a:solidFill>
                  <a:schemeClr val="accent1"/>
                </a:solidFill>
                <a:latin typeface="Michroma"/>
                <a:ea typeface="Michroma"/>
                <a:cs typeface="Michroma"/>
                <a:sym typeface="Michroma"/>
              </a:defRPr>
            </a:lvl1pPr>
            <a:lvl2pPr marR="0" lvl="1" algn="ctr" rtl="0">
              <a:lnSpc>
                <a:spcPct val="10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FFFFFF"/>
              </a:buClr>
              <a:buSzPts val="6000"/>
              <a:buFont typeface="Michroma"/>
              <a:buNone/>
              <a:tabLst/>
              <a:defRPr/>
            </a:pPr>
            <a:r>
              <a:rPr kumimoji="0" lang="en" sz="13800" b="1" i="0" u="none" strike="noStrike" kern="0" cap="none" spc="0" normalizeH="0" baseline="0" noProof="0" dirty="0">
                <a:ln>
                  <a:noFill/>
                </a:ln>
                <a:solidFill>
                  <a:srgbClr val="792FF6"/>
                </a:solidFill>
                <a:effectLst/>
                <a:uLnTx/>
                <a:uFillTx/>
                <a:latin typeface="Lato Black" panose="020F0A02020204030203" pitchFamily="34" charset="0"/>
                <a:sym typeface="Michroma"/>
              </a:rPr>
              <a:t>$250 </a:t>
            </a:r>
            <a:r>
              <a:rPr kumimoji="0" lang="en" sz="4800" b="1" i="0" u="none" strike="noStrike" kern="0" cap="none" spc="0" normalizeH="0" baseline="0" noProof="0" dirty="0">
                <a:ln>
                  <a:noFill/>
                </a:ln>
                <a:solidFill>
                  <a:srgbClr val="792FF6"/>
                </a:solidFill>
                <a:effectLst/>
                <a:uLnTx/>
                <a:uFillTx/>
                <a:latin typeface="Lato Black" panose="020F0A02020204030203" pitchFamily="34" charset="0"/>
                <a:sym typeface="Michroma"/>
              </a:rPr>
              <a:t>Billion</a:t>
            </a:r>
            <a:r>
              <a:rPr kumimoji="0" lang="en" sz="13800" b="1" i="0" u="none" strike="noStrike" kern="0" cap="none" spc="0" normalizeH="0" baseline="0" noProof="0" dirty="0">
                <a:ln>
                  <a:noFill/>
                </a:ln>
                <a:solidFill>
                  <a:srgbClr val="792FF6"/>
                </a:solidFill>
                <a:effectLst/>
                <a:uLnTx/>
                <a:uFillTx/>
                <a:latin typeface="Lato Black" panose="020F0A02020204030203" pitchFamily="34" charset="0"/>
                <a:sym typeface="Michroma"/>
              </a:rPr>
              <a:t> </a:t>
            </a:r>
          </a:p>
        </p:txBody>
      </p:sp>
      <p:sp>
        <p:nvSpPr>
          <p:cNvPr id="5" name="Google Shape;331;p36">
            <a:extLst>
              <a:ext uri="{FF2B5EF4-FFF2-40B4-BE49-F238E27FC236}">
                <a16:creationId xmlns:a16="http://schemas.microsoft.com/office/drawing/2014/main" id="{01F52EA7-3BC6-640B-7574-2F4D7F05DBA2}"/>
              </a:ext>
            </a:extLst>
          </p:cNvPr>
          <p:cNvSpPr txBox="1">
            <a:spLocks/>
          </p:cNvSpPr>
          <p:nvPr/>
        </p:nvSpPr>
        <p:spPr>
          <a:xfrm>
            <a:off x="2585013" y="4100487"/>
            <a:ext cx="7021974" cy="497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600"/>
              <a:buFont typeface="Open Sans"/>
              <a:buNone/>
              <a:defRPr sz="1600" b="0" i="0" u="none" strike="noStrike" cap="none">
                <a:solidFill>
                  <a:schemeClr val="dk1"/>
                </a:solidFill>
                <a:latin typeface="Open Sans"/>
                <a:ea typeface="Open Sans"/>
                <a:cs typeface="Open Sans"/>
                <a:sym typeface="Open Sans"/>
              </a:defRPr>
            </a:lvl1pPr>
            <a:lvl2pPr marL="914400" marR="0" lvl="1" indent="-317500" algn="ctr" rtl="0">
              <a:lnSpc>
                <a:spcPct val="100000"/>
              </a:lnSpc>
              <a:spcBef>
                <a:spcPts val="0"/>
              </a:spcBef>
              <a:spcAft>
                <a:spcPts val="0"/>
              </a:spcAft>
              <a:buClr>
                <a:schemeClr val="dk1"/>
              </a:buClr>
              <a:buSzPts val="1600"/>
              <a:buFont typeface="Open Sans"/>
              <a:buNone/>
              <a:defRPr sz="1600" b="0" i="0" u="none" strike="noStrike" cap="none">
                <a:solidFill>
                  <a:schemeClr val="dk1"/>
                </a:solidFill>
                <a:latin typeface="Open Sans"/>
                <a:ea typeface="Open Sans"/>
                <a:cs typeface="Open Sans"/>
                <a:sym typeface="Open Sans"/>
              </a:defRPr>
            </a:lvl2pPr>
            <a:lvl3pPr marL="1371600" marR="0" lvl="2" indent="-317500" algn="ctr" rtl="0">
              <a:lnSpc>
                <a:spcPct val="100000"/>
              </a:lnSpc>
              <a:spcBef>
                <a:spcPts val="0"/>
              </a:spcBef>
              <a:spcAft>
                <a:spcPts val="0"/>
              </a:spcAft>
              <a:buClr>
                <a:schemeClr val="dk1"/>
              </a:buClr>
              <a:buSzPts val="1600"/>
              <a:buFont typeface="Open Sans"/>
              <a:buNone/>
              <a:defRPr sz="1600" b="0" i="0" u="none" strike="noStrike" cap="none">
                <a:solidFill>
                  <a:schemeClr val="dk1"/>
                </a:solidFill>
                <a:latin typeface="Open Sans"/>
                <a:ea typeface="Open Sans"/>
                <a:cs typeface="Open Sans"/>
                <a:sym typeface="Open Sans"/>
              </a:defRPr>
            </a:lvl3pPr>
            <a:lvl4pPr marL="1828800" marR="0" lvl="3" indent="-317500" algn="ctr" rtl="0">
              <a:lnSpc>
                <a:spcPct val="100000"/>
              </a:lnSpc>
              <a:spcBef>
                <a:spcPts val="0"/>
              </a:spcBef>
              <a:spcAft>
                <a:spcPts val="0"/>
              </a:spcAft>
              <a:buClr>
                <a:schemeClr val="dk1"/>
              </a:buClr>
              <a:buSzPts val="1600"/>
              <a:buFont typeface="Open Sans"/>
              <a:buNone/>
              <a:defRPr sz="1600" b="0" i="0" u="none" strike="noStrike" cap="none">
                <a:solidFill>
                  <a:schemeClr val="dk1"/>
                </a:solidFill>
                <a:latin typeface="Open Sans"/>
                <a:ea typeface="Open Sans"/>
                <a:cs typeface="Open Sans"/>
                <a:sym typeface="Open Sans"/>
              </a:defRPr>
            </a:lvl4pPr>
            <a:lvl5pPr marL="2286000" marR="0" lvl="4" indent="-317500" algn="ctr" rtl="0">
              <a:lnSpc>
                <a:spcPct val="100000"/>
              </a:lnSpc>
              <a:spcBef>
                <a:spcPts val="0"/>
              </a:spcBef>
              <a:spcAft>
                <a:spcPts val="0"/>
              </a:spcAft>
              <a:buClr>
                <a:schemeClr val="dk1"/>
              </a:buClr>
              <a:buSzPts val="1600"/>
              <a:buFont typeface="Open Sans"/>
              <a:buNone/>
              <a:defRPr sz="1600" b="0" i="0" u="none" strike="noStrike" cap="none">
                <a:solidFill>
                  <a:schemeClr val="dk1"/>
                </a:solidFill>
                <a:latin typeface="Open Sans"/>
                <a:ea typeface="Open Sans"/>
                <a:cs typeface="Open Sans"/>
                <a:sym typeface="Open Sans"/>
              </a:defRPr>
            </a:lvl5pPr>
            <a:lvl6pPr marL="2743200" marR="0" lvl="5" indent="-317500" algn="ctr" rtl="0">
              <a:lnSpc>
                <a:spcPct val="100000"/>
              </a:lnSpc>
              <a:spcBef>
                <a:spcPts val="0"/>
              </a:spcBef>
              <a:spcAft>
                <a:spcPts val="0"/>
              </a:spcAft>
              <a:buClr>
                <a:schemeClr val="dk1"/>
              </a:buClr>
              <a:buSzPts val="1600"/>
              <a:buFont typeface="Open Sans"/>
              <a:buNone/>
              <a:defRPr sz="1600" b="0" i="0" u="none" strike="noStrike" cap="none">
                <a:solidFill>
                  <a:schemeClr val="dk1"/>
                </a:solidFill>
                <a:latin typeface="Open Sans"/>
                <a:ea typeface="Open Sans"/>
                <a:cs typeface="Open Sans"/>
                <a:sym typeface="Open Sans"/>
              </a:defRPr>
            </a:lvl6pPr>
            <a:lvl7pPr marL="3200400" marR="0" lvl="6" indent="-317500" algn="ctr" rtl="0">
              <a:lnSpc>
                <a:spcPct val="100000"/>
              </a:lnSpc>
              <a:spcBef>
                <a:spcPts val="0"/>
              </a:spcBef>
              <a:spcAft>
                <a:spcPts val="0"/>
              </a:spcAft>
              <a:buClr>
                <a:schemeClr val="dk1"/>
              </a:buClr>
              <a:buSzPts val="1600"/>
              <a:buFont typeface="Open Sans"/>
              <a:buNone/>
              <a:defRPr sz="1600" b="0" i="0" u="none" strike="noStrike" cap="none">
                <a:solidFill>
                  <a:schemeClr val="dk1"/>
                </a:solidFill>
                <a:latin typeface="Open Sans"/>
                <a:ea typeface="Open Sans"/>
                <a:cs typeface="Open Sans"/>
                <a:sym typeface="Open Sans"/>
              </a:defRPr>
            </a:lvl7pPr>
            <a:lvl8pPr marL="3657600" marR="0" lvl="7" indent="-317500" algn="ctr" rtl="0">
              <a:lnSpc>
                <a:spcPct val="100000"/>
              </a:lnSpc>
              <a:spcBef>
                <a:spcPts val="0"/>
              </a:spcBef>
              <a:spcAft>
                <a:spcPts val="0"/>
              </a:spcAft>
              <a:buClr>
                <a:schemeClr val="dk1"/>
              </a:buClr>
              <a:buSzPts val="1600"/>
              <a:buFont typeface="Open Sans"/>
              <a:buNone/>
              <a:defRPr sz="1600" b="0" i="0" u="none" strike="noStrike" cap="none">
                <a:solidFill>
                  <a:schemeClr val="dk1"/>
                </a:solidFill>
                <a:latin typeface="Open Sans"/>
                <a:ea typeface="Open Sans"/>
                <a:cs typeface="Open Sans"/>
                <a:sym typeface="Open Sans"/>
              </a:defRPr>
            </a:lvl8pPr>
            <a:lvl9pPr marL="4114800" marR="0" lvl="8" indent="-317500" algn="ctr" rtl="0">
              <a:lnSpc>
                <a:spcPct val="100000"/>
              </a:lnSpc>
              <a:spcBef>
                <a:spcPts val="0"/>
              </a:spcBef>
              <a:spcAft>
                <a:spcPts val="0"/>
              </a:spcAft>
              <a:buClr>
                <a:schemeClr val="dk1"/>
              </a:buClr>
              <a:buSzPts val="1600"/>
              <a:buFont typeface="Open Sans"/>
              <a:buNone/>
              <a:defRPr sz="1600" b="0" i="0" u="none" strike="noStrike" cap="none">
                <a:solidFill>
                  <a:schemeClr val="dk1"/>
                </a:solidFill>
                <a:latin typeface="Open Sans"/>
                <a:ea typeface="Open Sans"/>
                <a:cs typeface="Open Sans"/>
                <a:sym typeface="Open Sans"/>
              </a:defRPr>
            </a:lvl9pPr>
          </a:lstStyle>
          <a:p>
            <a:pPr marL="0" marR="0" lvl="0" indent="0" algn="just" defTabSz="914400" rtl="0" eaLnBrk="1" fontAlgn="auto" latinLnBrk="0" hangingPunct="1">
              <a:lnSpc>
                <a:spcPct val="100000"/>
              </a:lnSpc>
              <a:spcBef>
                <a:spcPts val="0"/>
              </a:spcBef>
              <a:spcAft>
                <a:spcPts val="0"/>
              </a:spcAft>
              <a:buClr>
                <a:srgbClr val="FFFFFF"/>
              </a:buClr>
              <a:buSzPts val="1600"/>
              <a:buFont typeface="Open Sans"/>
              <a:buNone/>
              <a:tabLst/>
              <a:defRPr/>
            </a:pPr>
            <a:r>
              <a:rPr kumimoji="0" lang="en-US" sz="1400" b="0" i="0" u="none" strike="noStrike" kern="0" cap="none" spc="0" normalizeH="0" baseline="0" noProof="0" dirty="0">
                <a:ln>
                  <a:noFill/>
                </a:ln>
                <a:solidFill>
                  <a:srgbClr val="FFFFFF"/>
                </a:solidFill>
                <a:effectLst/>
                <a:uLnTx/>
                <a:uFillTx/>
                <a:latin typeface="Segoe UI "/>
                <a:sym typeface="Open Sans"/>
              </a:rPr>
              <a:t>Is the estimated net worth collectively of the Rain Alliance Group, with companies such as Siemens, Zebra, and NXP Semiconductors having the largest market cap</a:t>
            </a:r>
          </a:p>
        </p:txBody>
      </p:sp>
      <p:sp>
        <p:nvSpPr>
          <p:cNvPr id="2" name="Freeform: Shape 1">
            <a:extLst>
              <a:ext uri="{FF2B5EF4-FFF2-40B4-BE49-F238E27FC236}">
                <a16:creationId xmlns:a16="http://schemas.microsoft.com/office/drawing/2014/main" id="{3849671C-B64B-8523-F863-D5843DD18713}"/>
              </a:ext>
            </a:extLst>
          </p:cNvPr>
          <p:cNvSpPr/>
          <p:nvPr/>
        </p:nvSpPr>
        <p:spPr>
          <a:xfrm rot="5400000">
            <a:off x="9670833" y="-5712210"/>
            <a:ext cx="254189" cy="254189"/>
          </a:xfrm>
          <a:custGeom>
            <a:avLst/>
            <a:gdLst>
              <a:gd name="connsiteX0" fmla="*/ 186202 w 188762"/>
              <a:gd name="connsiteY0" fmla="*/ 116194 h 188762"/>
              <a:gd name="connsiteX1" fmla="*/ 116194 w 188762"/>
              <a:gd name="connsiteY1" fmla="*/ 2560 h 188762"/>
              <a:gd name="connsiteX2" fmla="*/ 2560 w 188762"/>
              <a:gd name="connsiteY2" fmla="*/ 72569 h 188762"/>
              <a:gd name="connsiteX3" fmla="*/ 72569 w 188762"/>
              <a:gd name="connsiteY3" fmla="*/ 186202 h 188762"/>
              <a:gd name="connsiteX4" fmla="*/ 186202 w 188762"/>
              <a:gd name="connsiteY4" fmla="*/ 116194 h 188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762" h="188762">
                <a:moveTo>
                  <a:pt x="186202" y="116194"/>
                </a:moveTo>
                <a:cubicBezTo>
                  <a:pt x="198204" y="65521"/>
                  <a:pt x="166867" y="14657"/>
                  <a:pt x="116194" y="2560"/>
                </a:cubicBezTo>
                <a:cubicBezTo>
                  <a:pt x="65520" y="-9441"/>
                  <a:pt x="14657" y="21896"/>
                  <a:pt x="2560" y="72569"/>
                </a:cubicBezTo>
                <a:cubicBezTo>
                  <a:pt x="-9441" y="123242"/>
                  <a:pt x="21896" y="174106"/>
                  <a:pt x="72569" y="186202"/>
                </a:cubicBezTo>
                <a:cubicBezTo>
                  <a:pt x="123242" y="198204"/>
                  <a:pt x="174106" y="166867"/>
                  <a:pt x="186202" y="116194"/>
                </a:cubicBezTo>
                <a:close/>
              </a:path>
            </a:pathLst>
          </a:custGeom>
          <a:solidFill>
            <a:srgbClr val="792FF6"/>
          </a:solidFill>
          <a:ln w="9525" cap="flat">
            <a:noFill/>
            <a:prstDash val="solid"/>
            <a:miter/>
          </a:ln>
        </p:spPr>
        <p:txBody>
          <a:bodyPr rtlCol="0" anchor="ctr"/>
          <a:lstStyle/>
          <a:p>
            <a:endParaRPr lang="en-US"/>
          </a:p>
        </p:txBody>
      </p:sp>
      <p:sp>
        <p:nvSpPr>
          <p:cNvPr id="3" name="Freeform: Shape 2">
            <a:extLst>
              <a:ext uri="{FF2B5EF4-FFF2-40B4-BE49-F238E27FC236}">
                <a16:creationId xmlns:a16="http://schemas.microsoft.com/office/drawing/2014/main" id="{989497CD-6A3F-723A-1C32-3736B2F1E19A}"/>
              </a:ext>
            </a:extLst>
          </p:cNvPr>
          <p:cNvSpPr/>
          <p:nvPr/>
        </p:nvSpPr>
        <p:spPr>
          <a:xfrm rot="1579802">
            <a:off x="9391757" y="-4347774"/>
            <a:ext cx="558153" cy="558153"/>
          </a:xfrm>
          <a:custGeom>
            <a:avLst/>
            <a:gdLst>
              <a:gd name="connsiteX0" fmla="*/ 236982 w 236981"/>
              <a:gd name="connsiteY0" fmla="*/ 118491 h 236981"/>
              <a:gd name="connsiteX1" fmla="*/ 118491 w 236981"/>
              <a:gd name="connsiteY1" fmla="*/ 236982 h 236981"/>
              <a:gd name="connsiteX2" fmla="*/ 0 w 236981"/>
              <a:gd name="connsiteY2" fmla="*/ 118491 h 236981"/>
              <a:gd name="connsiteX3" fmla="*/ 118491 w 236981"/>
              <a:gd name="connsiteY3" fmla="*/ 0 h 236981"/>
              <a:gd name="connsiteX4" fmla="*/ 236982 w 236981"/>
              <a:gd name="connsiteY4" fmla="*/ 118491 h 236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981" h="236981">
                <a:moveTo>
                  <a:pt x="236982" y="118491"/>
                </a:moveTo>
                <a:cubicBezTo>
                  <a:pt x="236982" y="183932"/>
                  <a:pt x="183932" y="236982"/>
                  <a:pt x="118491" y="236982"/>
                </a:cubicBezTo>
                <a:cubicBezTo>
                  <a:pt x="53050" y="236982"/>
                  <a:pt x="0" y="183932"/>
                  <a:pt x="0" y="118491"/>
                </a:cubicBezTo>
                <a:cubicBezTo>
                  <a:pt x="0" y="53050"/>
                  <a:pt x="53050" y="0"/>
                  <a:pt x="118491" y="0"/>
                </a:cubicBezTo>
                <a:cubicBezTo>
                  <a:pt x="183932" y="0"/>
                  <a:pt x="236982" y="53050"/>
                  <a:pt x="236982" y="118491"/>
                </a:cubicBezTo>
                <a:close/>
              </a:path>
            </a:pathLst>
          </a:custGeom>
          <a:solidFill>
            <a:srgbClr val="792FF6"/>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C5FDF8E4-192E-96EE-6FB8-E901DA4CB924}"/>
              </a:ext>
            </a:extLst>
          </p:cNvPr>
          <p:cNvSpPr/>
          <p:nvPr/>
        </p:nvSpPr>
        <p:spPr>
          <a:xfrm rot="5400000">
            <a:off x="13086806" y="-4581474"/>
            <a:ext cx="319666" cy="319616"/>
          </a:xfrm>
          <a:custGeom>
            <a:avLst/>
            <a:gdLst>
              <a:gd name="connsiteX0" fmla="*/ 186232 w 188792"/>
              <a:gd name="connsiteY0" fmla="*/ 116194 h 188762"/>
              <a:gd name="connsiteX1" fmla="*/ 116224 w 188792"/>
              <a:gd name="connsiteY1" fmla="*/ 2560 h 188762"/>
              <a:gd name="connsiteX2" fmla="*/ 2590 w 188792"/>
              <a:gd name="connsiteY2" fmla="*/ 72569 h 188762"/>
              <a:gd name="connsiteX3" fmla="*/ 72599 w 188792"/>
              <a:gd name="connsiteY3" fmla="*/ 186202 h 188762"/>
              <a:gd name="connsiteX4" fmla="*/ 186232 w 188792"/>
              <a:gd name="connsiteY4" fmla="*/ 116194 h 188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792" h="188762">
                <a:moveTo>
                  <a:pt x="186232" y="116194"/>
                </a:moveTo>
                <a:cubicBezTo>
                  <a:pt x="198234" y="65521"/>
                  <a:pt x="166897" y="14657"/>
                  <a:pt x="116224" y="2560"/>
                </a:cubicBezTo>
                <a:cubicBezTo>
                  <a:pt x="65551" y="-9441"/>
                  <a:pt x="14687" y="21896"/>
                  <a:pt x="2590" y="72569"/>
                </a:cubicBezTo>
                <a:cubicBezTo>
                  <a:pt x="-9506" y="123242"/>
                  <a:pt x="21926" y="174106"/>
                  <a:pt x="72599" y="186202"/>
                </a:cubicBezTo>
                <a:cubicBezTo>
                  <a:pt x="123272" y="198204"/>
                  <a:pt x="174136" y="166867"/>
                  <a:pt x="186232" y="116194"/>
                </a:cubicBezTo>
                <a:close/>
              </a:path>
            </a:pathLst>
          </a:custGeom>
          <a:solidFill>
            <a:srgbClr val="792FF6"/>
          </a:soli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F4EA9486-432B-DB4B-8A21-76236CF5E39F}"/>
              </a:ext>
            </a:extLst>
          </p:cNvPr>
          <p:cNvSpPr/>
          <p:nvPr/>
        </p:nvSpPr>
        <p:spPr>
          <a:xfrm rot="5400000">
            <a:off x="13086831" y="-2538637"/>
            <a:ext cx="319616" cy="319616"/>
          </a:xfrm>
          <a:custGeom>
            <a:avLst/>
            <a:gdLst>
              <a:gd name="connsiteX0" fmla="*/ 186202 w 188762"/>
              <a:gd name="connsiteY0" fmla="*/ 116194 h 188762"/>
              <a:gd name="connsiteX1" fmla="*/ 116194 w 188762"/>
              <a:gd name="connsiteY1" fmla="*/ 2560 h 188762"/>
              <a:gd name="connsiteX2" fmla="*/ 2560 w 188762"/>
              <a:gd name="connsiteY2" fmla="*/ 72569 h 188762"/>
              <a:gd name="connsiteX3" fmla="*/ 72569 w 188762"/>
              <a:gd name="connsiteY3" fmla="*/ 186202 h 188762"/>
              <a:gd name="connsiteX4" fmla="*/ 186202 w 188762"/>
              <a:gd name="connsiteY4" fmla="*/ 116194 h 188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762" h="188762">
                <a:moveTo>
                  <a:pt x="186202" y="116194"/>
                </a:moveTo>
                <a:cubicBezTo>
                  <a:pt x="198204" y="65521"/>
                  <a:pt x="166867" y="14657"/>
                  <a:pt x="116194" y="2560"/>
                </a:cubicBezTo>
                <a:cubicBezTo>
                  <a:pt x="65521" y="-9441"/>
                  <a:pt x="14657" y="21896"/>
                  <a:pt x="2560" y="72569"/>
                </a:cubicBezTo>
                <a:cubicBezTo>
                  <a:pt x="-9441" y="123242"/>
                  <a:pt x="21896" y="174106"/>
                  <a:pt x="72569" y="186202"/>
                </a:cubicBezTo>
                <a:cubicBezTo>
                  <a:pt x="123242" y="198204"/>
                  <a:pt x="174106" y="166867"/>
                  <a:pt x="186202" y="116194"/>
                </a:cubicBezTo>
                <a:close/>
              </a:path>
            </a:pathLst>
          </a:custGeom>
          <a:solidFill>
            <a:srgbClr val="792FF6"/>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CE39836A-F6D0-2EAA-27B3-367BCC6F9603}"/>
              </a:ext>
            </a:extLst>
          </p:cNvPr>
          <p:cNvSpPr/>
          <p:nvPr/>
        </p:nvSpPr>
        <p:spPr>
          <a:xfrm rot="5400000">
            <a:off x="11507506" y="-4757050"/>
            <a:ext cx="335384" cy="335384"/>
          </a:xfrm>
          <a:custGeom>
            <a:avLst/>
            <a:gdLst>
              <a:gd name="connsiteX0" fmla="*/ 164400 w 166684"/>
              <a:gd name="connsiteY0" fmla="*/ 102583 h 166684"/>
              <a:gd name="connsiteX1" fmla="*/ 102583 w 166684"/>
              <a:gd name="connsiteY1" fmla="*/ 2284 h 166684"/>
              <a:gd name="connsiteX2" fmla="*/ 2284 w 166684"/>
              <a:gd name="connsiteY2" fmla="*/ 64102 h 166684"/>
              <a:gd name="connsiteX3" fmla="*/ 64102 w 166684"/>
              <a:gd name="connsiteY3" fmla="*/ 164400 h 166684"/>
              <a:gd name="connsiteX4" fmla="*/ 164400 w 166684"/>
              <a:gd name="connsiteY4" fmla="*/ 102583 h 166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84" h="166684">
                <a:moveTo>
                  <a:pt x="164400" y="102583"/>
                </a:moveTo>
                <a:cubicBezTo>
                  <a:pt x="175068" y="57815"/>
                  <a:pt x="147350" y="12953"/>
                  <a:pt x="102583" y="2284"/>
                </a:cubicBezTo>
                <a:cubicBezTo>
                  <a:pt x="57815" y="-8384"/>
                  <a:pt x="12952" y="19334"/>
                  <a:pt x="2284" y="64102"/>
                </a:cubicBezTo>
                <a:cubicBezTo>
                  <a:pt x="-8384" y="108869"/>
                  <a:pt x="19334" y="153732"/>
                  <a:pt x="64102" y="164400"/>
                </a:cubicBezTo>
                <a:cubicBezTo>
                  <a:pt x="108869" y="175068"/>
                  <a:pt x="153732" y="147350"/>
                  <a:pt x="164400" y="102583"/>
                </a:cubicBezTo>
                <a:close/>
              </a:path>
            </a:pathLst>
          </a:custGeom>
          <a:solidFill>
            <a:srgbClr val="792FF6"/>
          </a:solid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E9CB2735-138C-8A53-7D21-A6E9230D7B54}"/>
              </a:ext>
            </a:extLst>
          </p:cNvPr>
          <p:cNvSpPr/>
          <p:nvPr/>
        </p:nvSpPr>
        <p:spPr>
          <a:xfrm rot="5400000">
            <a:off x="18674059" y="-2751737"/>
            <a:ext cx="303844" cy="303844"/>
          </a:xfrm>
          <a:custGeom>
            <a:avLst/>
            <a:gdLst>
              <a:gd name="connsiteX0" fmla="*/ 164400 w 166684"/>
              <a:gd name="connsiteY0" fmla="*/ 102583 h 166684"/>
              <a:gd name="connsiteX1" fmla="*/ 102583 w 166684"/>
              <a:gd name="connsiteY1" fmla="*/ 2284 h 166684"/>
              <a:gd name="connsiteX2" fmla="*/ 2284 w 166684"/>
              <a:gd name="connsiteY2" fmla="*/ 64102 h 166684"/>
              <a:gd name="connsiteX3" fmla="*/ 64102 w 166684"/>
              <a:gd name="connsiteY3" fmla="*/ 164400 h 166684"/>
              <a:gd name="connsiteX4" fmla="*/ 164400 w 166684"/>
              <a:gd name="connsiteY4" fmla="*/ 102583 h 166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84" h="166684">
                <a:moveTo>
                  <a:pt x="164400" y="102583"/>
                </a:moveTo>
                <a:cubicBezTo>
                  <a:pt x="175068" y="57815"/>
                  <a:pt x="147350" y="12952"/>
                  <a:pt x="102583" y="2284"/>
                </a:cubicBezTo>
                <a:cubicBezTo>
                  <a:pt x="57815" y="-8384"/>
                  <a:pt x="12952" y="19334"/>
                  <a:pt x="2284" y="64102"/>
                </a:cubicBezTo>
                <a:cubicBezTo>
                  <a:pt x="-8384" y="108869"/>
                  <a:pt x="19334" y="153732"/>
                  <a:pt x="64102" y="164400"/>
                </a:cubicBezTo>
                <a:cubicBezTo>
                  <a:pt x="108869" y="175068"/>
                  <a:pt x="153732" y="147350"/>
                  <a:pt x="164400" y="102583"/>
                </a:cubicBezTo>
                <a:close/>
              </a:path>
            </a:pathLst>
          </a:custGeom>
          <a:solidFill>
            <a:srgbClr val="792FF6"/>
          </a:solidFill>
          <a:ln w="9525" cap="flat">
            <a:noFill/>
            <a:prstDash val="solid"/>
            <a:miter/>
          </a:ln>
        </p:spPr>
        <p:txBody>
          <a:bodyPr rtlCol="0" anchor="ctr"/>
          <a:lstStyle/>
          <a:p>
            <a:endParaRPr lang="en-US" dirty="0"/>
          </a:p>
        </p:txBody>
      </p:sp>
      <p:sp>
        <p:nvSpPr>
          <p:cNvPr id="10" name="Freeform: Shape 9">
            <a:extLst>
              <a:ext uri="{FF2B5EF4-FFF2-40B4-BE49-F238E27FC236}">
                <a16:creationId xmlns:a16="http://schemas.microsoft.com/office/drawing/2014/main" id="{9B6F8743-51BB-DBCA-9A07-BEE5A5DCFA95}"/>
              </a:ext>
            </a:extLst>
          </p:cNvPr>
          <p:cNvSpPr/>
          <p:nvPr/>
        </p:nvSpPr>
        <p:spPr>
          <a:xfrm rot="1579802">
            <a:off x="15823076" y="-3899296"/>
            <a:ext cx="997080" cy="997080"/>
          </a:xfrm>
          <a:custGeom>
            <a:avLst/>
            <a:gdLst>
              <a:gd name="connsiteX0" fmla="*/ 236982 w 236981"/>
              <a:gd name="connsiteY0" fmla="*/ 118491 h 236981"/>
              <a:gd name="connsiteX1" fmla="*/ 118491 w 236981"/>
              <a:gd name="connsiteY1" fmla="*/ 236982 h 236981"/>
              <a:gd name="connsiteX2" fmla="*/ 0 w 236981"/>
              <a:gd name="connsiteY2" fmla="*/ 118491 h 236981"/>
              <a:gd name="connsiteX3" fmla="*/ 118491 w 236981"/>
              <a:gd name="connsiteY3" fmla="*/ 0 h 236981"/>
              <a:gd name="connsiteX4" fmla="*/ 236982 w 236981"/>
              <a:gd name="connsiteY4" fmla="*/ 118491 h 236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981" h="236981">
                <a:moveTo>
                  <a:pt x="236982" y="118491"/>
                </a:moveTo>
                <a:cubicBezTo>
                  <a:pt x="236982" y="183932"/>
                  <a:pt x="183932" y="236982"/>
                  <a:pt x="118491" y="236982"/>
                </a:cubicBezTo>
                <a:cubicBezTo>
                  <a:pt x="53050" y="236982"/>
                  <a:pt x="0" y="183932"/>
                  <a:pt x="0" y="118491"/>
                </a:cubicBezTo>
                <a:cubicBezTo>
                  <a:pt x="0" y="53050"/>
                  <a:pt x="53050" y="0"/>
                  <a:pt x="118491" y="0"/>
                </a:cubicBezTo>
                <a:cubicBezTo>
                  <a:pt x="183932" y="0"/>
                  <a:pt x="236982" y="53050"/>
                  <a:pt x="236982" y="118491"/>
                </a:cubicBezTo>
                <a:close/>
              </a:path>
            </a:pathLst>
          </a:custGeom>
          <a:solidFill>
            <a:srgbClr val="792FF6"/>
          </a:solidFill>
          <a:ln w="9525" cap="flat">
            <a:noFill/>
            <a:prstDash val="solid"/>
            <a:miter/>
          </a:ln>
        </p:spPr>
        <p:txBody>
          <a:bodyPr rtlCol="0" anchor="ctr"/>
          <a:lstStyle/>
          <a:p>
            <a:endParaRPr lang="en-US" dirty="0"/>
          </a:p>
        </p:txBody>
      </p:sp>
      <p:sp>
        <p:nvSpPr>
          <p:cNvPr id="11" name="Freeform: Shape 10">
            <a:extLst>
              <a:ext uri="{FF2B5EF4-FFF2-40B4-BE49-F238E27FC236}">
                <a16:creationId xmlns:a16="http://schemas.microsoft.com/office/drawing/2014/main" id="{E7C1EAAE-FA8B-1DFA-0B3E-7932A4EA2148}"/>
              </a:ext>
            </a:extLst>
          </p:cNvPr>
          <p:cNvSpPr/>
          <p:nvPr/>
        </p:nvSpPr>
        <p:spPr>
          <a:xfrm rot="1579802">
            <a:off x="14119772" y="-2975094"/>
            <a:ext cx="373072" cy="373072"/>
          </a:xfrm>
          <a:custGeom>
            <a:avLst/>
            <a:gdLst>
              <a:gd name="connsiteX0" fmla="*/ 236982 w 236981"/>
              <a:gd name="connsiteY0" fmla="*/ 118491 h 236981"/>
              <a:gd name="connsiteX1" fmla="*/ 118491 w 236981"/>
              <a:gd name="connsiteY1" fmla="*/ 236982 h 236981"/>
              <a:gd name="connsiteX2" fmla="*/ 0 w 236981"/>
              <a:gd name="connsiteY2" fmla="*/ 118491 h 236981"/>
              <a:gd name="connsiteX3" fmla="*/ 118491 w 236981"/>
              <a:gd name="connsiteY3" fmla="*/ 0 h 236981"/>
              <a:gd name="connsiteX4" fmla="*/ 236982 w 236981"/>
              <a:gd name="connsiteY4" fmla="*/ 118491 h 236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981" h="236981">
                <a:moveTo>
                  <a:pt x="236982" y="118491"/>
                </a:moveTo>
                <a:cubicBezTo>
                  <a:pt x="236982" y="183932"/>
                  <a:pt x="183932" y="236982"/>
                  <a:pt x="118491" y="236982"/>
                </a:cubicBezTo>
                <a:cubicBezTo>
                  <a:pt x="53050" y="236982"/>
                  <a:pt x="0" y="183932"/>
                  <a:pt x="0" y="118491"/>
                </a:cubicBezTo>
                <a:cubicBezTo>
                  <a:pt x="0" y="53050"/>
                  <a:pt x="53050" y="0"/>
                  <a:pt x="118491" y="0"/>
                </a:cubicBezTo>
                <a:cubicBezTo>
                  <a:pt x="183932" y="0"/>
                  <a:pt x="236982" y="53050"/>
                  <a:pt x="236982" y="118491"/>
                </a:cubicBezTo>
                <a:close/>
              </a:path>
            </a:pathLst>
          </a:custGeom>
          <a:solidFill>
            <a:srgbClr val="792FF6"/>
          </a:solidFill>
          <a:ln w="9525" cap="flat">
            <a:noFill/>
            <a:prstDash val="solid"/>
            <a:miter/>
          </a:ln>
        </p:spPr>
        <p:txBody>
          <a:bodyPr rtlCol="0" anchor="ctr"/>
          <a:lstStyle/>
          <a:p>
            <a:endParaRPr lang="en-US" dirty="0"/>
          </a:p>
        </p:txBody>
      </p:sp>
      <p:sp>
        <p:nvSpPr>
          <p:cNvPr id="12" name="Freeform: Shape 11">
            <a:extLst>
              <a:ext uri="{FF2B5EF4-FFF2-40B4-BE49-F238E27FC236}">
                <a16:creationId xmlns:a16="http://schemas.microsoft.com/office/drawing/2014/main" id="{CEEDDC43-8559-C502-312E-58D77EDD36CC}"/>
              </a:ext>
            </a:extLst>
          </p:cNvPr>
          <p:cNvSpPr/>
          <p:nvPr/>
        </p:nvSpPr>
        <p:spPr>
          <a:xfrm rot="1579802">
            <a:off x="11679596" y="-6011472"/>
            <a:ext cx="598523" cy="598523"/>
          </a:xfrm>
          <a:custGeom>
            <a:avLst/>
            <a:gdLst>
              <a:gd name="connsiteX0" fmla="*/ 236982 w 236981"/>
              <a:gd name="connsiteY0" fmla="*/ 118491 h 236981"/>
              <a:gd name="connsiteX1" fmla="*/ 118491 w 236981"/>
              <a:gd name="connsiteY1" fmla="*/ 236982 h 236981"/>
              <a:gd name="connsiteX2" fmla="*/ 0 w 236981"/>
              <a:gd name="connsiteY2" fmla="*/ 118491 h 236981"/>
              <a:gd name="connsiteX3" fmla="*/ 118491 w 236981"/>
              <a:gd name="connsiteY3" fmla="*/ 0 h 236981"/>
              <a:gd name="connsiteX4" fmla="*/ 236982 w 236981"/>
              <a:gd name="connsiteY4" fmla="*/ 118491 h 236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981" h="236981">
                <a:moveTo>
                  <a:pt x="236982" y="118491"/>
                </a:moveTo>
                <a:cubicBezTo>
                  <a:pt x="236982" y="183932"/>
                  <a:pt x="183932" y="236982"/>
                  <a:pt x="118491" y="236982"/>
                </a:cubicBezTo>
                <a:cubicBezTo>
                  <a:pt x="53050" y="236982"/>
                  <a:pt x="0" y="183932"/>
                  <a:pt x="0" y="118491"/>
                </a:cubicBezTo>
                <a:cubicBezTo>
                  <a:pt x="0" y="53050"/>
                  <a:pt x="53050" y="0"/>
                  <a:pt x="118491" y="0"/>
                </a:cubicBezTo>
                <a:cubicBezTo>
                  <a:pt x="183932" y="0"/>
                  <a:pt x="236982" y="53050"/>
                  <a:pt x="236982" y="118491"/>
                </a:cubicBezTo>
                <a:close/>
              </a:path>
            </a:pathLst>
          </a:custGeom>
          <a:solidFill>
            <a:srgbClr val="792FF6"/>
          </a:solidFill>
          <a:ln w="9525" cap="flat">
            <a:no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B718E9F3-8406-A9CA-67BF-08337E2A5498}"/>
              </a:ext>
            </a:extLst>
          </p:cNvPr>
          <p:cNvSpPr/>
          <p:nvPr/>
        </p:nvSpPr>
        <p:spPr>
          <a:xfrm rot="1579802">
            <a:off x="10249801" y="-5373489"/>
            <a:ext cx="497548" cy="497548"/>
          </a:xfrm>
          <a:custGeom>
            <a:avLst/>
            <a:gdLst>
              <a:gd name="connsiteX0" fmla="*/ 236982 w 236981"/>
              <a:gd name="connsiteY0" fmla="*/ 118491 h 236981"/>
              <a:gd name="connsiteX1" fmla="*/ 118491 w 236981"/>
              <a:gd name="connsiteY1" fmla="*/ 236982 h 236981"/>
              <a:gd name="connsiteX2" fmla="*/ 0 w 236981"/>
              <a:gd name="connsiteY2" fmla="*/ 118491 h 236981"/>
              <a:gd name="connsiteX3" fmla="*/ 118491 w 236981"/>
              <a:gd name="connsiteY3" fmla="*/ 0 h 236981"/>
              <a:gd name="connsiteX4" fmla="*/ 236982 w 236981"/>
              <a:gd name="connsiteY4" fmla="*/ 118491 h 236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981" h="236981">
                <a:moveTo>
                  <a:pt x="236982" y="118491"/>
                </a:moveTo>
                <a:cubicBezTo>
                  <a:pt x="236982" y="183932"/>
                  <a:pt x="183932" y="236982"/>
                  <a:pt x="118491" y="236982"/>
                </a:cubicBezTo>
                <a:cubicBezTo>
                  <a:pt x="53050" y="236982"/>
                  <a:pt x="0" y="183932"/>
                  <a:pt x="0" y="118491"/>
                </a:cubicBezTo>
                <a:cubicBezTo>
                  <a:pt x="0" y="53050"/>
                  <a:pt x="53050" y="0"/>
                  <a:pt x="118491" y="0"/>
                </a:cubicBezTo>
                <a:cubicBezTo>
                  <a:pt x="183932" y="0"/>
                  <a:pt x="236982" y="53050"/>
                  <a:pt x="236982" y="118491"/>
                </a:cubicBezTo>
                <a:close/>
              </a:path>
            </a:pathLst>
          </a:custGeom>
          <a:solidFill>
            <a:srgbClr val="792FF6"/>
          </a:solidFill>
          <a:ln w="9525" cap="flat">
            <a:noFill/>
            <a:prstDash val="solid"/>
            <a:miter/>
          </a:ln>
        </p:spPr>
        <p:txBody>
          <a:bodyPr rtlCol="0" anchor="ctr"/>
          <a:lstStyle/>
          <a:p>
            <a:endParaRPr lang="en-US" dirty="0"/>
          </a:p>
        </p:txBody>
      </p:sp>
    </p:spTree>
    <p:extLst>
      <p:ext uri="{BB962C8B-B14F-4D97-AF65-F5344CB8AC3E}">
        <p14:creationId xmlns:p14="http://schemas.microsoft.com/office/powerpoint/2010/main" val="9246469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withEffect">
                                  <p:stCondLst>
                                    <p:cond delay="3700"/>
                                  </p:stCondLst>
                                  <p:childTnLst>
                                    <p:animClr clrSpc="rgb" dir="cw">
                                      <p:cBhvr>
                                        <p:cTn id="6" dur="2000" fill="hold"/>
                                        <p:tgtEl>
                                          <p:spTgt spid="12"/>
                                        </p:tgtEl>
                                        <p:attrNameLst>
                                          <p:attrName>fillcolor</p:attrName>
                                        </p:attrNameLst>
                                      </p:cBhvr>
                                      <p:to>
                                        <a:srgbClr val="00B0F0"/>
                                      </p:to>
                                    </p:animClr>
                                    <p:set>
                                      <p:cBhvr>
                                        <p:cTn id="7" dur="2000" fill="hold"/>
                                        <p:tgtEl>
                                          <p:spTgt spid="12"/>
                                        </p:tgtEl>
                                        <p:attrNameLst>
                                          <p:attrName>fill.type</p:attrName>
                                        </p:attrNameLst>
                                      </p:cBhvr>
                                      <p:to>
                                        <p:strVal val="solid"/>
                                      </p:to>
                                    </p:set>
                                    <p:set>
                                      <p:cBhvr>
                                        <p:cTn id="8" dur="2000" fill="hold"/>
                                        <p:tgtEl>
                                          <p:spTgt spid="12"/>
                                        </p:tgtEl>
                                        <p:attrNameLst>
                                          <p:attrName>fill.on</p:attrName>
                                        </p:attrNameLst>
                                      </p:cBhvr>
                                      <p:to>
                                        <p:strVal val="true"/>
                                      </p:to>
                                    </p:set>
                                  </p:childTnLst>
                                </p:cTn>
                              </p:par>
                              <p:par>
                                <p:cTn id="9" presetID="1" presetClass="emph" presetSubtype="2" fill="hold" nodeType="withEffect">
                                  <p:stCondLst>
                                    <p:cond delay="3700"/>
                                  </p:stCondLst>
                                  <p:childTnLst>
                                    <p:animClr clrSpc="rgb" dir="cw">
                                      <p:cBhvr>
                                        <p:cTn id="10" dur="2000" fill="hold"/>
                                        <p:tgtEl>
                                          <p:spTgt spid="3"/>
                                        </p:tgtEl>
                                        <p:attrNameLst>
                                          <p:attrName>fillcolor</p:attrName>
                                        </p:attrNameLst>
                                      </p:cBhvr>
                                      <p:to>
                                        <a:srgbClr val="00B0F0"/>
                                      </p:to>
                                    </p:animClr>
                                    <p:set>
                                      <p:cBhvr>
                                        <p:cTn id="11" dur="2000" fill="hold"/>
                                        <p:tgtEl>
                                          <p:spTgt spid="3"/>
                                        </p:tgtEl>
                                        <p:attrNameLst>
                                          <p:attrName>fill.type</p:attrName>
                                        </p:attrNameLst>
                                      </p:cBhvr>
                                      <p:to>
                                        <p:strVal val="solid"/>
                                      </p:to>
                                    </p:set>
                                    <p:set>
                                      <p:cBhvr>
                                        <p:cTn id="12" dur="2000" fill="hold"/>
                                        <p:tgtEl>
                                          <p:spTgt spid="3"/>
                                        </p:tgtEl>
                                        <p:attrNameLst>
                                          <p:attrName>fill.on</p:attrName>
                                        </p:attrNameLst>
                                      </p:cBhvr>
                                      <p:to>
                                        <p:strVal val="true"/>
                                      </p:to>
                                    </p:set>
                                  </p:childTnLst>
                                </p:cTn>
                              </p:par>
                              <p:par>
                                <p:cTn id="13" presetID="1" presetClass="emph" presetSubtype="2" fill="hold" nodeType="withEffect">
                                  <p:stCondLst>
                                    <p:cond delay="3700"/>
                                  </p:stCondLst>
                                  <p:childTnLst>
                                    <p:animClr clrSpc="rgb" dir="cw">
                                      <p:cBhvr>
                                        <p:cTn id="14" dur="2000" fill="hold"/>
                                        <p:tgtEl>
                                          <p:spTgt spid="8"/>
                                        </p:tgtEl>
                                        <p:attrNameLst>
                                          <p:attrName>fillcolor</p:attrName>
                                        </p:attrNameLst>
                                      </p:cBhvr>
                                      <p:to>
                                        <a:srgbClr val="00B0F0"/>
                                      </p:to>
                                    </p:animClr>
                                    <p:set>
                                      <p:cBhvr>
                                        <p:cTn id="15" dur="2000" fill="hold"/>
                                        <p:tgtEl>
                                          <p:spTgt spid="8"/>
                                        </p:tgtEl>
                                        <p:attrNameLst>
                                          <p:attrName>fill.type</p:attrName>
                                        </p:attrNameLst>
                                      </p:cBhvr>
                                      <p:to>
                                        <p:strVal val="solid"/>
                                      </p:to>
                                    </p:set>
                                    <p:set>
                                      <p:cBhvr>
                                        <p:cTn id="16" dur="2000" fill="hold"/>
                                        <p:tgtEl>
                                          <p:spTgt spid="8"/>
                                        </p:tgtEl>
                                        <p:attrNameLst>
                                          <p:attrName>fill.on</p:attrName>
                                        </p:attrNameLst>
                                      </p:cBhvr>
                                      <p:to>
                                        <p:strVal val="true"/>
                                      </p:to>
                                    </p:set>
                                  </p:childTnLst>
                                </p:cTn>
                              </p:par>
                              <p:par>
                                <p:cTn id="17" presetID="1" presetClass="emph" presetSubtype="2" fill="hold" nodeType="withEffect">
                                  <p:stCondLst>
                                    <p:cond delay="3700"/>
                                  </p:stCondLst>
                                  <p:childTnLst>
                                    <p:animClr clrSpc="rgb" dir="cw">
                                      <p:cBhvr>
                                        <p:cTn id="18" dur="2000" fill="hold"/>
                                        <p:tgtEl>
                                          <p:spTgt spid="11"/>
                                        </p:tgtEl>
                                        <p:attrNameLst>
                                          <p:attrName>fillcolor</p:attrName>
                                        </p:attrNameLst>
                                      </p:cBhvr>
                                      <p:to>
                                        <a:srgbClr val="00B0F0"/>
                                      </p:to>
                                    </p:animClr>
                                    <p:set>
                                      <p:cBhvr>
                                        <p:cTn id="19" dur="2000" fill="hold"/>
                                        <p:tgtEl>
                                          <p:spTgt spid="11"/>
                                        </p:tgtEl>
                                        <p:attrNameLst>
                                          <p:attrName>fill.type</p:attrName>
                                        </p:attrNameLst>
                                      </p:cBhvr>
                                      <p:to>
                                        <p:strVal val="solid"/>
                                      </p:to>
                                    </p:set>
                                    <p:set>
                                      <p:cBhvr>
                                        <p:cTn id="20" dur="2000" fill="hold"/>
                                        <p:tgtEl>
                                          <p:spTgt spid="11"/>
                                        </p:tgtEl>
                                        <p:attrNameLst>
                                          <p:attrName>fill.on</p:attrName>
                                        </p:attrNameLst>
                                      </p:cBhvr>
                                      <p:to>
                                        <p:strVal val="true"/>
                                      </p:to>
                                    </p:set>
                                  </p:childTnLst>
                                </p:cTn>
                              </p:par>
                              <p:par>
                                <p:cTn id="21" presetID="1" presetClass="emph" presetSubtype="2" fill="hold" nodeType="withEffect">
                                  <p:stCondLst>
                                    <p:cond delay="3700"/>
                                  </p:stCondLst>
                                  <p:childTnLst>
                                    <p:animClr clrSpc="rgb" dir="cw">
                                      <p:cBhvr>
                                        <p:cTn id="22" dur="2000" fill="hold"/>
                                        <p:tgtEl>
                                          <p:spTgt spid="2"/>
                                        </p:tgtEl>
                                        <p:attrNameLst>
                                          <p:attrName>fillcolor</p:attrName>
                                        </p:attrNameLst>
                                      </p:cBhvr>
                                      <p:to>
                                        <a:srgbClr val="00B0F0"/>
                                      </p:to>
                                    </p:animClr>
                                    <p:set>
                                      <p:cBhvr>
                                        <p:cTn id="23" dur="2000" fill="hold"/>
                                        <p:tgtEl>
                                          <p:spTgt spid="2"/>
                                        </p:tgtEl>
                                        <p:attrNameLst>
                                          <p:attrName>fill.type</p:attrName>
                                        </p:attrNameLst>
                                      </p:cBhvr>
                                      <p:to>
                                        <p:strVal val="solid"/>
                                      </p:to>
                                    </p:set>
                                    <p:set>
                                      <p:cBhvr>
                                        <p:cTn id="24" dur="2000" fill="hold"/>
                                        <p:tgtEl>
                                          <p:spTgt spid="2"/>
                                        </p:tgtEl>
                                        <p:attrNameLst>
                                          <p:attrName>fill.on</p:attrName>
                                        </p:attrNameLst>
                                      </p:cBhvr>
                                      <p:to>
                                        <p:strVal val="true"/>
                                      </p:to>
                                    </p:set>
                                  </p:childTnLst>
                                </p:cTn>
                              </p:par>
                              <p:par>
                                <p:cTn id="25" presetID="1" presetClass="emph" presetSubtype="2" fill="hold" nodeType="withEffect">
                                  <p:stCondLst>
                                    <p:cond delay="3700"/>
                                  </p:stCondLst>
                                  <p:childTnLst>
                                    <p:animClr clrSpc="rgb" dir="cw">
                                      <p:cBhvr>
                                        <p:cTn id="26" dur="2000" fill="hold"/>
                                        <p:tgtEl>
                                          <p:spTgt spid="7"/>
                                        </p:tgtEl>
                                        <p:attrNameLst>
                                          <p:attrName>fillcolor</p:attrName>
                                        </p:attrNameLst>
                                      </p:cBhvr>
                                      <p:to>
                                        <a:srgbClr val="00B0F0"/>
                                      </p:to>
                                    </p:animClr>
                                    <p:set>
                                      <p:cBhvr>
                                        <p:cTn id="27" dur="2000" fill="hold"/>
                                        <p:tgtEl>
                                          <p:spTgt spid="7"/>
                                        </p:tgtEl>
                                        <p:attrNameLst>
                                          <p:attrName>fill.type</p:attrName>
                                        </p:attrNameLst>
                                      </p:cBhvr>
                                      <p:to>
                                        <p:strVal val="solid"/>
                                      </p:to>
                                    </p:set>
                                    <p:set>
                                      <p:cBhvr>
                                        <p:cTn id="28" dur="2000" fill="hold"/>
                                        <p:tgtEl>
                                          <p:spTgt spid="7"/>
                                        </p:tgtEl>
                                        <p:attrNameLst>
                                          <p:attrName>fill.on</p:attrName>
                                        </p:attrNameLst>
                                      </p:cBhvr>
                                      <p:to>
                                        <p:strVal val="true"/>
                                      </p:to>
                                    </p:set>
                                  </p:childTnLst>
                                </p:cTn>
                              </p:par>
                              <p:par>
                                <p:cTn id="29" presetID="1" presetClass="emph" presetSubtype="2" fill="hold" nodeType="withEffect">
                                  <p:stCondLst>
                                    <p:cond delay="3700"/>
                                  </p:stCondLst>
                                  <p:childTnLst>
                                    <p:animClr clrSpc="rgb" dir="cw">
                                      <p:cBhvr>
                                        <p:cTn id="30" dur="2000" fill="hold"/>
                                        <p:tgtEl>
                                          <p:spTgt spid="13"/>
                                        </p:tgtEl>
                                        <p:attrNameLst>
                                          <p:attrName>fillcolor</p:attrName>
                                        </p:attrNameLst>
                                      </p:cBhvr>
                                      <p:to>
                                        <a:srgbClr val="00B0F0"/>
                                      </p:to>
                                    </p:animClr>
                                    <p:set>
                                      <p:cBhvr>
                                        <p:cTn id="31" dur="2000" fill="hold"/>
                                        <p:tgtEl>
                                          <p:spTgt spid="13"/>
                                        </p:tgtEl>
                                        <p:attrNameLst>
                                          <p:attrName>fill.type</p:attrName>
                                        </p:attrNameLst>
                                      </p:cBhvr>
                                      <p:to>
                                        <p:strVal val="solid"/>
                                      </p:to>
                                    </p:set>
                                    <p:set>
                                      <p:cBhvr>
                                        <p:cTn id="32" dur="2000" fill="hold"/>
                                        <p:tgtEl>
                                          <p:spTgt spid="13"/>
                                        </p:tgtEl>
                                        <p:attrNameLst>
                                          <p:attrName>fill.on</p:attrName>
                                        </p:attrNameLst>
                                      </p:cBhvr>
                                      <p:to>
                                        <p:strVal val="true"/>
                                      </p:to>
                                    </p:set>
                                  </p:childTnLst>
                                </p:cTn>
                              </p:par>
                              <p:par>
                                <p:cTn id="33" presetID="1" presetClass="emph" presetSubtype="2" fill="hold" nodeType="withEffect">
                                  <p:stCondLst>
                                    <p:cond delay="3700"/>
                                  </p:stCondLst>
                                  <p:childTnLst>
                                    <p:animClr clrSpc="rgb" dir="cw">
                                      <p:cBhvr>
                                        <p:cTn id="34" dur="2000" fill="hold"/>
                                        <p:tgtEl>
                                          <p:spTgt spid="6"/>
                                        </p:tgtEl>
                                        <p:attrNameLst>
                                          <p:attrName>fillcolor</p:attrName>
                                        </p:attrNameLst>
                                      </p:cBhvr>
                                      <p:to>
                                        <a:srgbClr val="00B0F0"/>
                                      </p:to>
                                    </p:animClr>
                                    <p:set>
                                      <p:cBhvr>
                                        <p:cTn id="35" dur="2000" fill="hold"/>
                                        <p:tgtEl>
                                          <p:spTgt spid="6"/>
                                        </p:tgtEl>
                                        <p:attrNameLst>
                                          <p:attrName>fill.type</p:attrName>
                                        </p:attrNameLst>
                                      </p:cBhvr>
                                      <p:to>
                                        <p:strVal val="solid"/>
                                      </p:to>
                                    </p:set>
                                    <p:set>
                                      <p:cBhvr>
                                        <p:cTn id="36" dur="2000" fill="hold"/>
                                        <p:tgtEl>
                                          <p:spTgt spid="6"/>
                                        </p:tgtEl>
                                        <p:attrNameLst>
                                          <p:attrName>fill.on</p:attrName>
                                        </p:attrNameLst>
                                      </p:cBhvr>
                                      <p:to>
                                        <p:strVal val="true"/>
                                      </p:to>
                                    </p:set>
                                  </p:childTnLst>
                                </p:cTn>
                              </p:par>
                              <p:par>
                                <p:cTn id="37" presetID="1" presetClass="emph" presetSubtype="2" fill="hold" nodeType="withEffect">
                                  <p:stCondLst>
                                    <p:cond delay="3700"/>
                                  </p:stCondLst>
                                  <p:childTnLst>
                                    <p:animClr clrSpc="rgb" dir="cw">
                                      <p:cBhvr>
                                        <p:cTn id="38" dur="2000" fill="hold"/>
                                        <p:tgtEl>
                                          <p:spTgt spid="9"/>
                                        </p:tgtEl>
                                        <p:attrNameLst>
                                          <p:attrName>fillcolor</p:attrName>
                                        </p:attrNameLst>
                                      </p:cBhvr>
                                      <p:to>
                                        <a:srgbClr val="00B0F0"/>
                                      </p:to>
                                    </p:animClr>
                                    <p:set>
                                      <p:cBhvr>
                                        <p:cTn id="39" dur="2000" fill="hold"/>
                                        <p:tgtEl>
                                          <p:spTgt spid="9"/>
                                        </p:tgtEl>
                                        <p:attrNameLst>
                                          <p:attrName>fill.type</p:attrName>
                                        </p:attrNameLst>
                                      </p:cBhvr>
                                      <p:to>
                                        <p:strVal val="solid"/>
                                      </p:to>
                                    </p:set>
                                    <p:set>
                                      <p:cBhvr>
                                        <p:cTn id="40" dur="2000" fill="hold"/>
                                        <p:tgtEl>
                                          <p:spTgt spid="9"/>
                                        </p:tgtEl>
                                        <p:attrNameLst>
                                          <p:attrName>fill.on</p:attrName>
                                        </p:attrNameLst>
                                      </p:cBhvr>
                                      <p:to>
                                        <p:strVal val="true"/>
                                      </p:to>
                                    </p:set>
                                  </p:childTnLst>
                                </p:cTn>
                              </p:par>
                              <p:par>
                                <p:cTn id="41" presetID="1" presetClass="emph" presetSubtype="2" fill="hold" nodeType="withEffect">
                                  <p:stCondLst>
                                    <p:cond delay="3700"/>
                                  </p:stCondLst>
                                  <p:childTnLst>
                                    <p:animClr clrSpc="rgb" dir="cw">
                                      <p:cBhvr>
                                        <p:cTn id="42" dur="2000" fill="hold"/>
                                        <p:tgtEl>
                                          <p:spTgt spid="10"/>
                                        </p:tgtEl>
                                        <p:attrNameLst>
                                          <p:attrName>fillcolor</p:attrName>
                                        </p:attrNameLst>
                                      </p:cBhvr>
                                      <p:to>
                                        <a:srgbClr val="00B0F0"/>
                                      </p:to>
                                    </p:animClr>
                                    <p:set>
                                      <p:cBhvr>
                                        <p:cTn id="43" dur="2000" fill="hold"/>
                                        <p:tgtEl>
                                          <p:spTgt spid="10"/>
                                        </p:tgtEl>
                                        <p:attrNameLst>
                                          <p:attrName>fill.type</p:attrName>
                                        </p:attrNameLst>
                                      </p:cBhvr>
                                      <p:to>
                                        <p:strVal val="solid"/>
                                      </p:to>
                                    </p:set>
                                    <p:set>
                                      <p:cBhvr>
                                        <p:cTn id="44" dur="2000" fill="hold"/>
                                        <p:tgtEl>
                                          <p:spTgt spid="1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0273C9-2524-F511-B9C0-DA74C34E7937}"/>
            </a:ext>
          </a:extLst>
        </p:cNvPr>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D939CAFC-351A-C9B7-B103-5E5C5B767802}"/>
              </a:ext>
            </a:extLst>
          </p:cNvPr>
          <p:cNvCxnSpPr>
            <a:cxnSpLocks/>
          </p:cNvCxnSpPr>
          <p:nvPr/>
        </p:nvCxnSpPr>
        <p:spPr>
          <a:xfrm>
            <a:off x="7616190" y="3870960"/>
            <a:ext cx="68580" cy="1386840"/>
          </a:xfrm>
          <a:prstGeom prst="line">
            <a:avLst/>
          </a:prstGeom>
          <a:ln w="38100">
            <a:solidFill>
              <a:srgbClr val="9F68F8"/>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610366B-7910-9EA6-AFE1-9192F567470F}"/>
              </a:ext>
            </a:extLst>
          </p:cNvPr>
          <p:cNvCxnSpPr>
            <a:cxnSpLocks/>
          </p:cNvCxnSpPr>
          <p:nvPr/>
        </p:nvCxnSpPr>
        <p:spPr>
          <a:xfrm>
            <a:off x="7749540" y="3863340"/>
            <a:ext cx="647700" cy="598170"/>
          </a:xfrm>
          <a:prstGeom prst="line">
            <a:avLst/>
          </a:prstGeom>
          <a:ln w="38100">
            <a:solidFill>
              <a:srgbClr val="9F68F8"/>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4973B12-E8D7-FBB0-6527-9F17FE22E33F}"/>
              </a:ext>
            </a:extLst>
          </p:cNvPr>
          <p:cNvCxnSpPr>
            <a:cxnSpLocks/>
          </p:cNvCxnSpPr>
          <p:nvPr/>
        </p:nvCxnSpPr>
        <p:spPr>
          <a:xfrm flipH="1">
            <a:off x="8682990" y="4366260"/>
            <a:ext cx="723900" cy="186690"/>
          </a:xfrm>
          <a:prstGeom prst="line">
            <a:avLst/>
          </a:prstGeom>
          <a:ln w="38100">
            <a:solidFill>
              <a:srgbClr val="9F68F8"/>
            </a:solidFill>
          </a:ln>
        </p:spPr>
        <p:style>
          <a:lnRef idx="1">
            <a:schemeClr val="accent1"/>
          </a:lnRef>
          <a:fillRef idx="0">
            <a:schemeClr val="accent1"/>
          </a:fillRef>
          <a:effectRef idx="0">
            <a:schemeClr val="accent1"/>
          </a:effectRef>
          <a:fontRef idx="minor">
            <a:schemeClr val="tx1"/>
          </a:fontRef>
        </p:style>
      </p:cxnSp>
      <p:sp>
        <p:nvSpPr>
          <p:cNvPr id="17" name="Google Shape;793;p69">
            <a:extLst>
              <a:ext uri="{FF2B5EF4-FFF2-40B4-BE49-F238E27FC236}">
                <a16:creationId xmlns:a16="http://schemas.microsoft.com/office/drawing/2014/main" id="{CDEB6A12-93A7-A994-18F6-9EED4239768B}"/>
              </a:ext>
            </a:extLst>
          </p:cNvPr>
          <p:cNvSpPr txBox="1"/>
          <p:nvPr/>
        </p:nvSpPr>
        <p:spPr>
          <a:xfrm>
            <a:off x="894722" y="3489167"/>
            <a:ext cx="5201280" cy="2630472"/>
          </a:xfrm>
          <a:prstGeom prst="rect">
            <a:avLst/>
          </a:prstGeom>
          <a:noFill/>
          <a:ln cap="flat">
            <a:noFill/>
          </a:ln>
        </p:spPr>
        <p:txBody>
          <a:bodyPr vert="horz" wrap="square" lIns="91421" tIns="91421" rIns="91421" bIns="91421" anchor="t" anchorCtr="0" compatLnSpc="1">
            <a:noAutofit/>
          </a:bodyPr>
          <a:lstStyle/>
          <a:p>
            <a:pPr lvl="0" algn="just">
              <a:defRPr sz="1800" b="0" i="0" u="none" strike="noStrike" kern="0" cap="none" spc="0" baseline="0">
                <a:solidFill>
                  <a:srgbClr val="000000"/>
                </a:solidFill>
                <a:uFillTx/>
              </a:defRPr>
            </a:pPr>
            <a:r>
              <a:rPr lang="en-US" sz="1200" kern="0" dirty="0">
                <a:solidFill>
                  <a:srgbClr val="FFFFFF"/>
                </a:solidFill>
                <a:latin typeface="Segoe UI" pitchFamily="34"/>
                <a:ea typeface="Archivo"/>
                <a:cs typeface="Segoe UI" pitchFamily="34"/>
              </a:rPr>
              <a:t>Their unified goal is to enhance efficiency, optimize supply chain operations, reduce waste, and enable smarter, more sustainable Rain RFID systems across diverse industries worldwide, ensuring that this technology remains a future-proof solution in all forms in many different industries</a:t>
            </a:r>
            <a:endParaRPr lang="en-US" sz="1200" b="0" i="0" u="none" strike="noStrike" kern="0" cap="none" spc="0" baseline="0" dirty="0">
              <a:solidFill>
                <a:srgbClr val="FFFFFF"/>
              </a:solidFill>
              <a:uFillTx/>
              <a:latin typeface="Segoe UI" pitchFamily="34"/>
              <a:ea typeface="Archivo"/>
              <a:cs typeface="Segoe UI" pitchFamily="34"/>
            </a:endParaRPr>
          </a:p>
        </p:txBody>
      </p:sp>
      <p:sp>
        <p:nvSpPr>
          <p:cNvPr id="18" name="Google Shape;792;p69">
            <a:extLst>
              <a:ext uri="{FF2B5EF4-FFF2-40B4-BE49-F238E27FC236}">
                <a16:creationId xmlns:a16="http://schemas.microsoft.com/office/drawing/2014/main" id="{13E318E5-0506-9C1D-78DF-4C546A31A923}"/>
              </a:ext>
            </a:extLst>
          </p:cNvPr>
          <p:cNvSpPr txBox="1"/>
          <p:nvPr/>
        </p:nvSpPr>
        <p:spPr>
          <a:xfrm>
            <a:off x="894722" y="2819909"/>
            <a:ext cx="6119027" cy="457200"/>
          </a:xfrm>
          <a:prstGeom prst="rect">
            <a:avLst/>
          </a:prstGeom>
          <a:noFill/>
          <a:ln cap="flat">
            <a:noFill/>
          </a:ln>
        </p:spPr>
        <p:txBody>
          <a:bodyPr vert="horz" wrap="square" lIns="91421" tIns="91421" rIns="91421" bIns="91421"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1" i="0" u="none" strike="noStrike" kern="0" cap="none" spc="0" baseline="0" dirty="0">
                <a:solidFill>
                  <a:srgbClr val="792FF6"/>
                </a:solidFill>
                <a:uFillTx/>
                <a:latin typeface="Lato Black" pitchFamily="34"/>
                <a:ea typeface="Archivo"/>
                <a:cs typeface="Archivo"/>
              </a:rPr>
              <a:t>Collective Innovation</a:t>
            </a:r>
          </a:p>
        </p:txBody>
      </p:sp>
      <p:cxnSp>
        <p:nvCxnSpPr>
          <p:cNvPr id="19" name="Straight Connector 18">
            <a:extLst>
              <a:ext uri="{FF2B5EF4-FFF2-40B4-BE49-F238E27FC236}">
                <a16:creationId xmlns:a16="http://schemas.microsoft.com/office/drawing/2014/main" id="{DD9B940B-2FCE-E8D3-89F0-946A0EFECC02}"/>
              </a:ext>
            </a:extLst>
          </p:cNvPr>
          <p:cNvCxnSpPr>
            <a:cxnSpLocks/>
          </p:cNvCxnSpPr>
          <p:nvPr/>
        </p:nvCxnSpPr>
        <p:spPr>
          <a:xfrm flipH="1">
            <a:off x="7731125" y="2440940"/>
            <a:ext cx="838835" cy="1170940"/>
          </a:xfrm>
          <a:prstGeom prst="line">
            <a:avLst/>
          </a:prstGeom>
          <a:ln w="38100">
            <a:solidFill>
              <a:srgbClr val="9F68F8"/>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2E2C2EF-C78E-8C26-9B6B-C6BDD5F5424C}"/>
              </a:ext>
            </a:extLst>
          </p:cNvPr>
          <p:cNvCxnSpPr>
            <a:cxnSpLocks/>
          </p:cNvCxnSpPr>
          <p:nvPr/>
        </p:nvCxnSpPr>
        <p:spPr>
          <a:xfrm flipH="1">
            <a:off x="8554720" y="2545080"/>
            <a:ext cx="254000" cy="1818640"/>
          </a:xfrm>
          <a:prstGeom prst="line">
            <a:avLst/>
          </a:prstGeom>
          <a:ln w="38100">
            <a:solidFill>
              <a:srgbClr val="9F68F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DED4344-5520-8083-FAE5-5B4A39C46BB0}"/>
              </a:ext>
            </a:extLst>
          </p:cNvPr>
          <p:cNvCxnSpPr>
            <a:cxnSpLocks/>
          </p:cNvCxnSpPr>
          <p:nvPr/>
        </p:nvCxnSpPr>
        <p:spPr>
          <a:xfrm flipH="1" flipV="1">
            <a:off x="9230360" y="2402840"/>
            <a:ext cx="767080" cy="680720"/>
          </a:xfrm>
          <a:prstGeom prst="line">
            <a:avLst/>
          </a:prstGeom>
          <a:ln w="38100">
            <a:solidFill>
              <a:srgbClr val="9F68F8"/>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5BBB999-1FA6-E057-2209-0302A94005FE}"/>
              </a:ext>
            </a:extLst>
          </p:cNvPr>
          <p:cNvCxnSpPr>
            <a:cxnSpLocks/>
          </p:cNvCxnSpPr>
          <p:nvPr/>
        </p:nvCxnSpPr>
        <p:spPr>
          <a:xfrm flipH="1" flipV="1">
            <a:off x="9011920" y="2534920"/>
            <a:ext cx="508000" cy="1615440"/>
          </a:xfrm>
          <a:prstGeom prst="line">
            <a:avLst/>
          </a:prstGeom>
          <a:ln w="38100">
            <a:solidFill>
              <a:srgbClr val="9F68F8"/>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78B394B-A1C5-0AA6-78CB-E0B87E6F3F30}"/>
              </a:ext>
            </a:extLst>
          </p:cNvPr>
          <p:cNvCxnSpPr>
            <a:cxnSpLocks/>
          </p:cNvCxnSpPr>
          <p:nvPr/>
        </p:nvCxnSpPr>
        <p:spPr>
          <a:xfrm>
            <a:off x="9377680" y="2077720"/>
            <a:ext cx="1366520" cy="20320"/>
          </a:xfrm>
          <a:prstGeom prst="line">
            <a:avLst/>
          </a:prstGeom>
          <a:ln w="38100">
            <a:solidFill>
              <a:srgbClr val="9F68F8"/>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49CD0EA-20CE-6D7A-977B-ADE4BCD83E7F}"/>
              </a:ext>
            </a:extLst>
          </p:cNvPr>
          <p:cNvCxnSpPr>
            <a:cxnSpLocks/>
          </p:cNvCxnSpPr>
          <p:nvPr/>
        </p:nvCxnSpPr>
        <p:spPr>
          <a:xfrm>
            <a:off x="10373360" y="3362960"/>
            <a:ext cx="604520" cy="198120"/>
          </a:xfrm>
          <a:prstGeom prst="line">
            <a:avLst/>
          </a:prstGeom>
          <a:ln w="38100">
            <a:solidFill>
              <a:srgbClr val="9F68F8"/>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B17CA97-FF82-3FBA-0453-B8C00E501282}"/>
              </a:ext>
            </a:extLst>
          </p:cNvPr>
          <p:cNvCxnSpPr>
            <a:cxnSpLocks/>
          </p:cNvCxnSpPr>
          <p:nvPr/>
        </p:nvCxnSpPr>
        <p:spPr>
          <a:xfrm flipH="1" flipV="1">
            <a:off x="10911840" y="2250440"/>
            <a:ext cx="193040" cy="1183640"/>
          </a:xfrm>
          <a:prstGeom prst="line">
            <a:avLst/>
          </a:prstGeom>
          <a:ln w="38100">
            <a:solidFill>
              <a:srgbClr val="9F68F8"/>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C97DF4F-193B-94D6-EE5D-32C00F8E67C1}"/>
              </a:ext>
            </a:extLst>
          </p:cNvPr>
          <p:cNvCxnSpPr>
            <a:cxnSpLocks/>
          </p:cNvCxnSpPr>
          <p:nvPr/>
        </p:nvCxnSpPr>
        <p:spPr>
          <a:xfrm flipV="1">
            <a:off x="10266680" y="2219960"/>
            <a:ext cx="543560" cy="868680"/>
          </a:xfrm>
          <a:prstGeom prst="line">
            <a:avLst/>
          </a:prstGeom>
          <a:ln w="38100">
            <a:solidFill>
              <a:srgbClr val="9F68F8"/>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CD4399F-ABC2-51EE-8558-7B18BF376736}"/>
              </a:ext>
            </a:extLst>
          </p:cNvPr>
          <p:cNvCxnSpPr>
            <a:cxnSpLocks/>
          </p:cNvCxnSpPr>
          <p:nvPr/>
        </p:nvCxnSpPr>
        <p:spPr>
          <a:xfrm flipH="1">
            <a:off x="9646920" y="3489960"/>
            <a:ext cx="392430" cy="674370"/>
          </a:xfrm>
          <a:prstGeom prst="line">
            <a:avLst/>
          </a:prstGeom>
          <a:ln w="38100">
            <a:solidFill>
              <a:srgbClr val="9F68F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F270290-8051-17DA-01E9-82D4D5B50286}"/>
              </a:ext>
            </a:extLst>
          </p:cNvPr>
          <p:cNvCxnSpPr>
            <a:cxnSpLocks/>
          </p:cNvCxnSpPr>
          <p:nvPr/>
        </p:nvCxnSpPr>
        <p:spPr>
          <a:xfrm flipH="1" flipV="1">
            <a:off x="7790688" y="5394960"/>
            <a:ext cx="1499616" cy="213360"/>
          </a:xfrm>
          <a:prstGeom prst="line">
            <a:avLst/>
          </a:prstGeom>
          <a:ln w="38100">
            <a:solidFill>
              <a:srgbClr val="9F68F8"/>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0982228-7FD8-54BD-2CA5-CF42D8151B0B}"/>
              </a:ext>
            </a:extLst>
          </p:cNvPr>
          <p:cNvCxnSpPr>
            <a:cxnSpLocks/>
          </p:cNvCxnSpPr>
          <p:nvPr/>
        </p:nvCxnSpPr>
        <p:spPr>
          <a:xfrm flipH="1">
            <a:off x="9802368" y="5096256"/>
            <a:ext cx="1133856" cy="469392"/>
          </a:xfrm>
          <a:prstGeom prst="line">
            <a:avLst/>
          </a:prstGeom>
          <a:ln w="38100">
            <a:solidFill>
              <a:srgbClr val="9F68F8"/>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F52FDDA-BF63-A7D3-310A-9B5EF0B7D19F}"/>
              </a:ext>
            </a:extLst>
          </p:cNvPr>
          <p:cNvCxnSpPr>
            <a:cxnSpLocks/>
          </p:cNvCxnSpPr>
          <p:nvPr/>
        </p:nvCxnSpPr>
        <p:spPr>
          <a:xfrm>
            <a:off x="8613648" y="4669536"/>
            <a:ext cx="810768" cy="707136"/>
          </a:xfrm>
          <a:prstGeom prst="line">
            <a:avLst/>
          </a:prstGeom>
          <a:ln w="38100">
            <a:solidFill>
              <a:srgbClr val="9F68F8"/>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24552E8-BB23-7687-F44A-B703F18E2165}"/>
              </a:ext>
            </a:extLst>
          </p:cNvPr>
          <p:cNvCxnSpPr>
            <a:cxnSpLocks/>
          </p:cNvCxnSpPr>
          <p:nvPr/>
        </p:nvCxnSpPr>
        <p:spPr>
          <a:xfrm flipV="1">
            <a:off x="7748016" y="4663440"/>
            <a:ext cx="682752" cy="621792"/>
          </a:xfrm>
          <a:prstGeom prst="line">
            <a:avLst/>
          </a:prstGeom>
          <a:ln w="38100">
            <a:solidFill>
              <a:srgbClr val="9F68F8"/>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2AFB440-9C99-933E-AC00-81C5C60FEC15}"/>
              </a:ext>
            </a:extLst>
          </p:cNvPr>
          <p:cNvCxnSpPr>
            <a:cxnSpLocks/>
          </p:cNvCxnSpPr>
          <p:nvPr/>
        </p:nvCxnSpPr>
        <p:spPr>
          <a:xfrm flipV="1">
            <a:off x="9547860" y="4442460"/>
            <a:ext cx="9525" cy="876300"/>
          </a:xfrm>
          <a:prstGeom prst="line">
            <a:avLst/>
          </a:prstGeom>
          <a:ln w="38100">
            <a:solidFill>
              <a:srgbClr val="9F68F8"/>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A309A2C-0BBE-116B-49C7-20ACD22244A8}"/>
              </a:ext>
            </a:extLst>
          </p:cNvPr>
          <p:cNvCxnSpPr>
            <a:cxnSpLocks/>
          </p:cNvCxnSpPr>
          <p:nvPr/>
        </p:nvCxnSpPr>
        <p:spPr>
          <a:xfrm flipH="1" flipV="1">
            <a:off x="9698355" y="4318635"/>
            <a:ext cx="1186815" cy="483870"/>
          </a:xfrm>
          <a:prstGeom prst="line">
            <a:avLst/>
          </a:prstGeom>
          <a:ln w="38100">
            <a:solidFill>
              <a:srgbClr val="9F68F8"/>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62828F5-A530-E74C-45DB-6519F019BF7A}"/>
              </a:ext>
            </a:extLst>
          </p:cNvPr>
          <p:cNvCxnSpPr>
            <a:cxnSpLocks/>
          </p:cNvCxnSpPr>
          <p:nvPr/>
        </p:nvCxnSpPr>
        <p:spPr>
          <a:xfrm>
            <a:off x="11130280" y="3733800"/>
            <a:ext cx="17780" cy="893445"/>
          </a:xfrm>
          <a:prstGeom prst="line">
            <a:avLst/>
          </a:prstGeom>
          <a:ln w="38100">
            <a:solidFill>
              <a:srgbClr val="9F68F8"/>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0D74055-7BEF-2B34-BA0D-EE02D52D9233}"/>
              </a:ext>
            </a:extLst>
          </p:cNvPr>
          <p:cNvCxnSpPr>
            <a:cxnSpLocks/>
          </p:cNvCxnSpPr>
          <p:nvPr/>
        </p:nvCxnSpPr>
        <p:spPr>
          <a:xfrm>
            <a:off x="10216515" y="3499485"/>
            <a:ext cx="775335" cy="1188720"/>
          </a:xfrm>
          <a:prstGeom prst="line">
            <a:avLst/>
          </a:prstGeom>
          <a:ln w="38100">
            <a:solidFill>
              <a:srgbClr val="9F68F8"/>
            </a:solidFill>
          </a:ln>
        </p:spPr>
        <p:style>
          <a:lnRef idx="1">
            <a:schemeClr val="accent1"/>
          </a:lnRef>
          <a:fillRef idx="0">
            <a:schemeClr val="accent1"/>
          </a:fillRef>
          <a:effectRef idx="0">
            <a:schemeClr val="accent1"/>
          </a:effectRef>
          <a:fontRef idx="minor">
            <a:schemeClr val="tx1"/>
          </a:fontRef>
        </p:style>
      </p:cxnSp>
      <p:sp>
        <p:nvSpPr>
          <p:cNvPr id="36" name="Freeform: Shape 35">
            <a:extLst>
              <a:ext uri="{FF2B5EF4-FFF2-40B4-BE49-F238E27FC236}">
                <a16:creationId xmlns:a16="http://schemas.microsoft.com/office/drawing/2014/main" id="{74E4CC18-5520-2E0D-6F58-3C3BDF735B3F}"/>
              </a:ext>
            </a:extLst>
          </p:cNvPr>
          <p:cNvSpPr/>
          <p:nvPr/>
        </p:nvSpPr>
        <p:spPr>
          <a:xfrm rot="5400000">
            <a:off x="7562491" y="5241733"/>
            <a:ext cx="254189" cy="254189"/>
          </a:xfrm>
          <a:custGeom>
            <a:avLst/>
            <a:gdLst>
              <a:gd name="connsiteX0" fmla="*/ 186202 w 188762"/>
              <a:gd name="connsiteY0" fmla="*/ 116194 h 188762"/>
              <a:gd name="connsiteX1" fmla="*/ 116194 w 188762"/>
              <a:gd name="connsiteY1" fmla="*/ 2560 h 188762"/>
              <a:gd name="connsiteX2" fmla="*/ 2560 w 188762"/>
              <a:gd name="connsiteY2" fmla="*/ 72569 h 188762"/>
              <a:gd name="connsiteX3" fmla="*/ 72569 w 188762"/>
              <a:gd name="connsiteY3" fmla="*/ 186202 h 188762"/>
              <a:gd name="connsiteX4" fmla="*/ 186202 w 188762"/>
              <a:gd name="connsiteY4" fmla="*/ 116194 h 188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762" h="188762">
                <a:moveTo>
                  <a:pt x="186202" y="116194"/>
                </a:moveTo>
                <a:cubicBezTo>
                  <a:pt x="198204" y="65521"/>
                  <a:pt x="166867" y="14657"/>
                  <a:pt x="116194" y="2560"/>
                </a:cubicBezTo>
                <a:cubicBezTo>
                  <a:pt x="65520" y="-9441"/>
                  <a:pt x="14657" y="21896"/>
                  <a:pt x="2560" y="72569"/>
                </a:cubicBezTo>
                <a:cubicBezTo>
                  <a:pt x="-9441" y="123242"/>
                  <a:pt x="21896" y="174106"/>
                  <a:pt x="72569" y="186202"/>
                </a:cubicBezTo>
                <a:cubicBezTo>
                  <a:pt x="123242" y="198204"/>
                  <a:pt x="174106" y="166867"/>
                  <a:pt x="186202" y="116194"/>
                </a:cubicBezTo>
                <a:close/>
              </a:path>
            </a:pathLst>
          </a:custGeom>
          <a:solidFill>
            <a:srgbClr val="792FF6"/>
          </a:solid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C891CD2E-8371-6879-F023-1F37458A41AA}"/>
              </a:ext>
            </a:extLst>
          </p:cNvPr>
          <p:cNvSpPr/>
          <p:nvPr/>
        </p:nvSpPr>
        <p:spPr>
          <a:xfrm rot="1579802">
            <a:off x="9278895" y="5312315"/>
            <a:ext cx="558153" cy="558153"/>
          </a:xfrm>
          <a:custGeom>
            <a:avLst/>
            <a:gdLst>
              <a:gd name="connsiteX0" fmla="*/ 236982 w 236981"/>
              <a:gd name="connsiteY0" fmla="*/ 118491 h 236981"/>
              <a:gd name="connsiteX1" fmla="*/ 118491 w 236981"/>
              <a:gd name="connsiteY1" fmla="*/ 236982 h 236981"/>
              <a:gd name="connsiteX2" fmla="*/ 0 w 236981"/>
              <a:gd name="connsiteY2" fmla="*/ 118491 h 236981"/>
              <a:gd name="connsiteX3" fmla="*/ 118491 w 236981"/>
              <a:gd name="connsiteY3" fmla="*/ 0 h 236981"/>
              <a:gd name="connsiteX4" fmla="*/ 236982 w 236981"/>
              <a:gd name="connsiteY4" fmla="*/ 118491 h 236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981" h="236981">
                <a:moveTo>
                  <a:pt x="236982" y="118491"/>
                </a:moveTo>
                <a:cubicBezTo>
                  <a:pt x="236982" y="183932"/>
                  <a:pt x="183932" y="236982"/>
                  <a:pt x="118491" y="236982"/>
                </a:cubicBezTo>
                <a:cubicBezTo>
                  <a:pt x="53050" y="236982"/>
                  <a:pt x="0" y="183932"/>
                  <a:pt x="0" y="118491"/>
                </a:cubicBezTo>
                <a:cubicBezTo>
                  <a:pt x="0" y="53050"/>
                  <a:pt x="53050" y="0"/>
                  <a:pt x="118491" y="0"/>
                </a:cubicBezTo>
                <a:cubicBezTo>
                  <a:pt x="183932" y="0"/>
                  <a:pt x="236982" y="53050"/>
                  <a:pt x="236982" y="118491"/>
                </a:cubicBezTo>
                <a:close/>
              </a:path>
            </a:pathLst>
          </a:custGeom>
          <a:solidFill>
            <a:srgbClr val="792FF6"/>
          </a:solid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56CED8CA-F8A8-090C-EDB7-C64AD60BA717}"/>
              </a:ext>
            </a:extLst>
          </p:cNvPr>
          <p:cNvSpPr/>
          <p:nvPr/>
        </p:nvSpPr>
        <p:spPr>
          <a:xfrm rot="5400000">
            <a:off x="10972775" y="3429025"/>
            <a:ext cx="319666" cy="319616"/>
          </a:xfrm>
          <a:custGeom>
            <a:avLst/>
            <a:gdLst>
              <a:gd name="connsiteX0" fmla="*/ 186232 w 188792"/>
              <a:gd name="connsiteY0" fmla="*/ 116194 h 188762"/>
              <a:gd name="connsiteX1" fmla="*/ 116224 w 188792"/>
              <a:gd name="connsiteY1" fmla="*/ 2560 h 188762"/>
              <a:gd name="connsiteX2" fmla="*/ 2590 w 188792"/>
              <a:gd name="connsiteY2" fmla="*/ 72569 h 188762"/>
              <a:gd name="connsiteX3" fmla="*/ 72599 w 188792"/>
              <a:gd name="connsiteY3" fmla="*/ 186202 h 188762"/>
              <a:gd name="connsiteX4" fmla="*/ 186232 w 188792"/>
              <a:gd name="connsiteY4" fmla="*/ 116194 h 188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792" h="188762">
                <a:moveTo>
                  <a:pt x="186232" y="116194"/>
                </a:moveTo>
                <a:cubicBezTo>
                  <a:pt x="198234" y="65521"/>
                  <a:pt x="166897" y="14657"/>
                  <a:pt x="116224" y="2560"/>
                </a:cubicBezTo>
                <a:cubicBezTo>
                  <a:pt x="65551" y="-9441"/>
                  <a:pt x="14687" y="21896"/>
                  <a:pt x="2590" y="72569"/>
                </a:cubicBezTo>
                <a:cubicBezTo>
                  <a:pt x="-9506" y="123242"/>
                  <a:pt x="21926" y="174106"/>
                  <a:pt x="72599" y="186202"/>
                </a:cubicBezTo>
                <a:cubicBezTo>
                  <a:pt x="123272" y="198204"/>
                  <a:pt x="174136" y="166867"/>
                  <a:pt x="186232" y="116194"/>
                </a:cubicBezTo>
                <a:close/>
              </a:path>
            </a:pathLst>
          </a:custGeom>
          <a:solidFill>
            <a:srgbClr val="792FF6"/>
          </a:solid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6DF5B522-1341-5473-DBAE-4C43292A6919}"/>
              </a:ext>
            </a:extLst>
          </p:cNvPr>
          <p:cNvSpPr/>
          <p:nvPr/>
        </p:nvSpPr>
        <p:spPr>
          <a:xfrm rot="5400000">
            <a:off x="7497065" y="3588858"/>
            <a:ext cx="319616" cy="319616"/>
          </a:xfrm>
          <a:custGeom>
            <a:avLst/>
            <a:gdLst>
              <a:gd name="connsiteX0" fmla="*/ 186202 w 188762"/>
              <a:gd name="connsiteY0" fmla="*/ 116194 h 188762"/>
              <a:gd name="connsiteX1" fmla="*/ 116194 w 188762"/>
              <a:gd name="connsiteY1" fmla="*/ 2560 h 188762"/>
              <a:gd name="connsiteX2" fmla="*/ 2560 w 188762"/>
              <a:gd name="connsiteY2" fmla="*/ 72569 h 188762"/>
              <a:gd name="connsiteX3" fmla="*/ 72569 w 188762"/>
              <a:gd name="connsiteY3" fmla="*/ 186202 h 188762"/>
              <a:gd name="connsiteX4" fmla="*/ 186202 w 188762"/>
              <a:gd name="connsiteY4" fmla="*/ 116194 h 188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762" h="188762">
                <a:moveTo>
                  <a:pt x="186202" y="116194"/>
                </a:moveTo>
                <a:cubicBezTo>
                  <a:pt x="198204" y="65521"/>
                  <a:pt x="166867" y="14657"/>
                  <a:pt x="116194" y="2560"/>
                </a:cubicBezTo>
                <a:cubicBezTo>
                  <a:pt x="65521" y="-9441"/>
                  <a:pt x="14657" y="21896"/>
                  <a:pt x="2560" y="72569"/>
                </a:cubicBezTo>
                <a:cubicBezTo>
                  <a:pt x="-9441" y="123242"/>
                  <a:pt x="21896" y="174106"/>
                  <a:pt x="72569" y="186202"/>
                </a:cubicBezTo>
                <a:cubicBezTo>
                  <a:pt x="123242" y="198204"/>
                  <a:pt x="174106" y="166867"/>
                  <a:pt x="186202" y="116194"/>
                </a:cubicBezTo>
                <a:close/>
              </a:path>
            </a:pathLst>
          </a:custGeom>
          <a:solidFill>
            <a:srgbClr val="792FF6"/>
          </a:solid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33DF8469-74FA-CA98-5DDB-CD1AE0D37259}"/>
              </a:ext>
            </a:extLst>
          </p:cNvPr>
          <p:cNvSpPr/>
          <p:nvPr/>
        </p:nvSpPr>
        <p:spPr>
          <a:xfrm rot="5400000">
            <a:off x="9385630" y="4130318"/>
            <a:ext cx="335384" cy="335384"/>
          </a:xfrm>
          <a:custGeom>
            <a:avLst/>
            <a:gdLst>
              <a:gd name="connsiteX0" fmla="*/ 164400 w 166684"/>
              <a:gd name="connsiteY0" fmla="*/ 102583 h 166684"/>
              <a:gd name="connsiteX1" fmla="*/ 102583 w 166684"/>
              <a:gd name="connsiteY1" fmla="*/ 2284 h 166684"/>
              <a:gd name="connsiteX2" fmla="*/ 2284 w 166684"/>
              <a:gd name="connsiteY2" fmla="*/ 64102 h 166684"/>
              <a:gd name="connsiteX3" fmla="*/ 64102 w 166684"/>
              <a:gd name="connsiteY3" fmla="*/ 164400 h 166684"/>
              <a:gd name="connsiteX4" fmla="*/ 164400 w 166684"/>
              <a:gd name="connsiteY4" fmla="*/ 102583 h 166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84" h="166684">
                <a:moveTo>
                  <a:pt x="164400" y="102583"/>
                </a:moveTo>
                <a:cubicBezTo>
                  <a:pt x="175068" y="57815"/>
                  <a:pt x="147350" y="12953"/>
                  <a:pt x="102583" y="2284"/>
                </a:cubicBezTo>
                <a:cubicBezTo>
                  <a:pt x="57815" y="-8384"/>
                  <a:pt x="12952" y="19334"/>
                  <a:pt x="2284" y="64102"/>
                </a:cubicBezTo>
                <a:cubicBezTo>
                  <a:pt x="-8384" y="108869"/>
                  <a:pt x="19334" y="153732"/>
                  <a:pt x="64102" y="164400"/>
                </a:cubicBezTo>
                <a:cubicBezTo>
                  <a:pt x="108869" y="175068"/>
                  <a:pt x="153732" y="147350"/>
                  <a:pt x="164400" y="102583"/>
                </a:cubicBezTo>
                <a:close/>
              </a:path>
            </a:pathLst>
          </a:custGeom>
          <a:solidFill>
            <a:srgbClr val="792FF6"/>
          </a:solid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6444C33E-756D-E22A-96DC-B179221EF5A3}"/>
              </a:ext>
            </a:extLst>
          </p:cNvPr>
          <p:cNvSpPr/>
          <p:nvPr/>
        </p:nvSpPr>
        <p:spPr>
          <a:xfrm rot="5400000">
            <a:off x="10737536" y="1951510"/>
            <a:ext cx="303844" cy="303844"/>
          </a:xfrm>
          <a:custGeom>
            <a:avLst/>
            <a:gdLst>
              <a:gd name="connsiteX0" fmla="*/ 164400 w 166684"/>
              <a:gd name="connsiteY0" fmla="*/ 102583 h 166684"/>
              <a:gd name="connsiteX1" fmla="*/ 102583 w 166684"/>
              <a:gd name="connsiteY1" fmla="*/ 2284 h 166684"/>
              <a:gd name="connsiteX2" fmla="*/ 2284 w 166684"/>
              <a:gd name="connsiteY2" fmla="*/ 64102 h 166684"/>
              <a:gd name="connsiteX3" fmla="*/ 64102 w 166684"/>
              <a:gd name="connsiteY3" fmla="*/ 164400 h 166684"/>
              <a:gd name="connsiteX4" fmla="*/ 164400 w 166684"/>
              <a:gd name="connsiteY4" fmla="*/ 102583 h 166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84" h="166684">
                <a:moveTo>
                  <a:pt x="164400" y="102583"/>
                </a:moveTo>
                <a:cubicBezTo>
                  <a:pt x="175068" y="57815"/>
                  <a:pt x="147350" y="12952"/>
                  <a:pt x="102583" y="2284"/>
                </a:cubicBezTo>
                <a:cubicBezTo>
                  <a:pt x="57815" y="-8384"/>
                  <a:pt x="12952" y="19334"/>
                  <a:pt x="2284" y="64102"/>
                </a:cubicBezTo>
                <a:cubicBezTo>
                  <a:pt x="-8384" y="108869"/>
                  <a:pt x="19334" y="153732"/>
                  <a:pt x="64102" y="164400"/>
                </a:cubicBezTo>
                <a:cubicBezTo>
                  <a:pt x="108869" y="175068"/>
                  <a:pt x="153732" y="147350"/>
                  <a:pt x="164400" y="102583"/>
                </a:cubicBezTo>
                <a:close/>
              </a:path>
            </a:pathLst>
          </a:custGeom>
          <a:solidFill>
            <a:srgbClr val="792FF6"/>
          </a:solidFill>
          <a:ln w="9525" cap="flat">
            <a:no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3BDCC1B2-D77A-EF22-4B8C-CEBA2812F817}"/>
              </a:ext>
            </a:extLst>
          </p:cNvPr>
          <p:cNvSpPr/>
          <p:nvPr/>
        </p:nvSpPr>
        <p:spPr>
          <a:xfrm rot="1579802">
            <a:off x="8386841" y="1563065"/>
            <a:ext cx="997080" cy="997080"/>
          </a:xfrm>
          <a:custGeom>
            <a:avLst/>
            <a:gdLst>
              <a:gd name="connsiteX0" fmla="*/ 236982 w 236981"/>
              <a:gd name="connsiteY0" fmla="*/ 118491 h 236981"/>
              <a:gd name="connsiteX1" fmla="*/ 118491 w 236981"/>
              <a:gd name="connsiteY1" fmla="*/ 236982 h 236981"/>
              <a:gd name="connsiteX2" fmla="*/ 0 w 236981"/>
              <a:gd name="connsiteY2" fmla="*/ 118491 h 236981"/>
              <a:gd name="connsiteX3" fmla="*/ 118491 w 236981"/>
              <a:gd name="connsiteY3" fmla="*/ 0 h 236981"/>
              <a:gd name="connsiteX4" fmla="*/ 236982 w 236981"/>
              <a:gd name="connsiteY4" fmla="*/ 118491 h 236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981" h="236981">
                <a:moveTo>
                  <a:pt x="236982" y="118491"/>
                </a:moveTo>
                <a:cubicBezTo>
                  <a:pt x="236982" y="183932"/>
                  <a:pt x="183932" y="236982"/>
                  <a:pt x="118491" y="236982"/>
                </a:cubicBezTo>
                <a:cubicBezTo>
                  <a:pt x="53050" y="236982"/>
                  <a:pt x="0" y="183932"/>
                  <a:pt x="0" y="118491"/>
                </a:cubicBezTo>
                <a:cubicBezTo>
                  <a:pt x="0" y="53050"/>
                  <a:pt x="53050" y="0"/>
                  <a:pt x="118491" y="0"/>
                </a:cubicBezTo>
                <a:cubicBezTo>
                  <a:pt x="183932" y="0"/>
                  <a:pt x="236982" y="53050"/>
                  <a:pt x="236982" y="118491"/>
                </a:cubicBezTo>
                <a:close/>
              </a:path>
            </a:pathLst>
          </a:custGeom>
          <a:solidFill>
            <a:srgbClr val="792FF6"/>
          </a:solidFill>
          <a:ln w="9525" cap="flat">
            <a:noFill/>
            <a:prstDash val="solid"/>
            <a:miter/>
          </a:ln>
        </p:spPr>
        <p:txBody>
          <a:bodyPr rtlCol="0" anchor="ctr"/>
          <a:lstStyle/>
          <a:p>
            <a:endParaRPr lang="en-US" dirty="0"/>
          </a:p>
        </p:txBody>
      </p:sp>
      <p:sp>
        <p:nvSpPr>
          <p:cNvPr id="43" name="Freeform: Shape 42">
            <a:extLst>
              <a:ext uri="{FF2B5EF4-FFF2-40B4-BE49-F238E27FC236}">
                <a16:creationId xmlns:a16="http://schemas.microsoft.com/office/drawing/2014/main" id="{74B4065A-E311-516D-5F67-5B3BB87D45E7}"/>
              </a:ext>
            </a:extLst>
          </p:cNvPr>
          <p:cNvSpPr/>
          <p:nvPr/>
        </p:nvSpPr>
        <p:spPr>
          <a:xfrm rot="1579802">
            <a:off x="8329514" y="4361394"/>
            <a:ext cx="373072" cy="373072"/>
          </a:xfrm>
          <a:custGeom>
            <a:avLst/>
            <a:gdLst>
              <a:gd name="connsiteX0" fmla="*/ 236982 w 236981"/>
              <a:gd name="connsiteY0" fmla="*/ 118491 h 236981"/>
              <a:gd name="connsiteX1" fmla="*/ 118491 w 236981"/>
              <a:gd name="connsiteY1" fmla="*/ 236982 h 236981"/>
              <a:gd name="connsiteX2" fmla="*/ 0 w 236981"/>
              <a:gd name="connsiteY2" fmla="*/ 118491 h 236981"/>
              <a:gd name="connsiteX3" fmla="*/ 118491 w 236981"/>
              <a:gd name="connsiteY3" fmla="*/ 0 h 236981"/>
              <a:gd name="connsiteX4" fmla="*/ 236982 w 236981"/>
              <a:gd name="connsiteY4" fmla="*/ 118491 h 236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981" h="236981">
                <a:moveTo>
                  <a:pt x="236982" y="118491"/>
                </a:moveTo>
                <a:cubicBezTo>
                  <a:pt x="236982" y="183932"/>
                  <a:pt x="183932" y="236982"/>
                  <a:pt x="118491" y="236982"/>
                </a:cubicBezTo>
                <a:cubicBezTo>
                  <a:pt x="53050" y="236982"/>
                  <a:pt x="0" y="183932"/>
                  <a:pt x="0" y="118491"/>
                </a:cubicBezTo>
                <a:cubicBezTo>
                  <a:pt x="0" y="53050"/>
                  <a:pt x="53050" y="0"/>
                  <a:pt x="118491" y="0"/>
                </a:cubicBezTo>
                <a:cubicBezTo>
                  <a:pt x="183932" y="0"/>
                  <a:pt x="236982" y="53050"/>
                  <a:pt x="236982" y="118491"/>
                </a:cubicBezTo>
                <a:close/>
              </a:path>
            </a:pathLst>
          </a:custGeom>
          <a:solidFill>
            <a:srgbClr val="792FF6"/>
          </a:solidFill>
          <a:ln w="9525" cap="flat">
            <a:noFill/>
            <a:prstDash val="solid"/>
            <a:miter/>
          </a:ln>
        </p:spPr>
        <p:txBody>
          <a:bodyPr rtlCol="0" anchor="ctr"/>
          <a:lstStyle/>
          <a:p>
            <a:endParaRPr lang="en-US" dirty="0"/>
          </a:p>
        </p:txBody>
      </p:sp>
      <p:sp>
        <p:nvSpPr>
          <p:cNvPr id="44" name="Freeform: Shape 43">
            <a:extLst>
              <a:ext uri="{FF2B5EF4-FFF2-40B4-BE49-F238E27FC236}">
                <a16:creationId xmlns:a16="http://schemas.microsoft.com/office/drawing/2014/main" id="{7A26296F-2AF7-1CF6-CB1C-E86E910DA7CA}"/>
              </a:ext>
            </a:extLst>
          </p:cNvPr>
          <p:cNvSpPr/>
          <p:nvPr/>
        </p:nvSpPr>
        <p:spPr>
          <a:xfrm rot="1579802">
            <a:off x="10839224" y="4614104"/>
            <a:ext cx="598523" cy="598523"/>
          </a:xfrm>
          <a:custGeom>
            <a:avLst/>
            <a:gdLst>
              <a:gd name="connsiteX0" fmla="*/ 236982 w 236981"/>
              <a:gd name="connsiteY0" fmla="*/ 118491 h 236981"/>
              <a:gd name="connsiteX1" fmla="*/ 118491 w 236981"/>
              <a:gd name="connsiteY1" fmla="*/ 236982 h 236981"/>
              <a:gd name="connsiteX2" fmla="*/ 0 w 236981"/>
              <a:gd name="connsiteY2" fmla="*/ 118491 h 236981"/>
              <a:gd name="connsiteX3" fmla="*/ 118491 w 236981"/>
              <a:gd name="connsiteY3" fmla="*/ 0 h 236981"/>
              <a:gd name="connsiteX4" fmla="*/ 236982 w 236981"/>
              <a:gd name="connsiteY4" fmla="*/ 118491 h 236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981" h="236981">
                <a:moveTo>
                  <a:pt x="236982" y="118491"/>
                </a:moveTo>
                <a:cubicBezTo>
                  <a:pt x="236982" y="183932"/>
                  <a:pt x="183932" y="236982"/>
                  <a:pt x="118491" y="236982"/>
                </a:cubicBezTo>
                <a:cubicBezTo>
                  <a:pt x="53050" y="236982"/>
                  <a:pt x="0" y="183932"/>
                  <a:pt x="0" y="118491"/>
                </a:cubicBezTo>
                <a:cubicBezTo>
                  <a:pt x="0" y="53050"/>
                  <a:pt x="53050" y="0"/>
                  <a:pt x="118491" y="0"/>
                </a:cubicBezTo>
                <a:cubicBezTo>
                  <a:pt x="183932" y="0"/>
                  <a:pt x="236982" y="53050"/>
                  <a:pt x="236982" y="118491"/>
                </a:cubicBezTo>
                <a:close/>
              </a:path>
            </a:pathLst>
          </a:custGeom>
          <a:solidFill>
            <a:srgbClr val="792FF6"/>
          </a:solidFill>
          <a:ln w="9525" cap="flat">
            <a:noFill/>
            <a:prstDash val="solid"/>
            <a:miter/>
          </a:ln>
        </p:spPr>
        <p:txBody>
          <a:bodyPr rtlCol="0" anchor="ctr"/>
          <a:lstStyle/>
          <a:p>
            <a:endParaRPr lang="en-US" dirty="0"/>
          </a:p>
        </p:txBody>
      </p:sp>
      <p:sp>
        <p:nvSpPr>
          <p:cNvPr id="45" name="Freeform: Shape 44">
            <a:extLst>
              <a:ext uri="{FF2B5EF4-FFF2-40B4-BE49-F238E27FC236}">
                <a16:creationId xmlns:a16="http://schemas.microsoft.com/office/drawing/2014/main" id="{FD40C4B2-F885-B008-3B10-B9079A183B9C}"/>
              </a:ext>
            </a:extLst>
          </p:cNvPr>
          <p:cNvSpPr/>
          <p:nvPr/>
        </p:nvSpPr>
        <p:spPr>
          <a:xfrm rot="1579802">
            <a:off x="9889926" y="3033818"/>
            <a:ext cx="497548" cy="497548"/>
          </a:xfrm>
          <a:custGeom>
            <a:avLst/>
            <a:gdLst>
              <a:gd name="connsiteX0" fmla="*/ 236982 w 236981"/>
              <a:gd name="connsiteY0" fmla="*/ 118491 h 236981"/>
              <a:gd name="connsiteX1" fmla="*/ 118491 w 236981"/>
              <a:gd name="connsiteY1" fmla="*/ 236982 h 236981"/>
              <a:gd name="connsiteX2" fmla="*/ 0 w 236981"/>
              <a:gd name="connsiteY2" fmla="*/ 118491 h 236981"/>
              <a:gd name="connsiteX3" fmla="*/ 118491 w 236981"/>
              <a:gd name="connsiteY3" fmla="*/ 0 h 236981"/>
              <a:gd name="connsiteX4" fmla="*/ 236982 w 236981"/>
              <a:gd name="connsiteY4" fmla="*/ 118491 h 236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981" h="236981">
                <a:moveTo>
                  <a:pt x="236982" y="118491"/>
                </a:moveTo>
                <a:cubicBezTo>
                  <a:pt x="236982" y="183932"/>
                  <a:pt x="183932" y="236982"/>
                  <a:pt x="118491" y="236982"/>
                </a:cubicBezTo>
                <a:cubicBezTo>
                  <a:pt x="53050" y="236982"/>
                  <a:pt x="0" y="183932"/>
                  <a:pt x="0" y="118491"/>
                </a:cubicBezTo>
                <a:cubicBezTo>
                  <a:pt x="0" y="53050"/>
                  <a:pt x="53050" y="0"/>
                  <a:pt x="118491" y="0"/>
                </a:cubicBezTo>
                <a:cubicBezTo>
                  <a:pt x="183932" y="0"/>
                  <a:pt x="236982" y="53050"/>
                  <a:pt x="236982" y="118491"/>
                </a:cubicBezTo>
                <a:close/>
              </a:path>
            </a:pathLst>
          </a:custGeom>
          <a:solidFill>
            <a:srgbClr val="792FF6"/>
          </a:solidFill>
          <a:ln w="9525" cap="flat">
            <a:noFill/>
            <a:prstDash val="solid"/>
            <a:miter/>
          </a:ln>
        </p:spPr>
        <p:txBody>
          <a:bodyPr rtlCol="0" anchor="ctr"/>
          <a:lstStyle/>
          <a:p>
            <a:endParaRPr lang="en-US" dirty="0"/>
          </a:p>
        </p:txBody>
      </p:sp>
    </p:spTree>
    <p:extLst>
      <p:ext uri="{BB962C8B-B14F-4D97-AF65-F5344CB8AC3E}">
        <p14:creationId xmlns:p14="http://schemas.microsoft.com/office/powerpoint/2010/main" val="30205914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par>
                                <p:cTn id="8" presetID="22" presetClass="entr" presetSubtype="1" fill="hold" nodeType="withEffect">
                                  <p:stCondLst>
                                    <p:cond delay="400"/>
                                  </p:stCondLst>
                                  <p:childTnLst>
                                    <p:set>
                                      <p:cBhvr>
                                        <p:cTn id="9" dur="1" fill="hold">
                                          <p:stCondLst>
                                            <p:cond delay="0"/>
                                          </p:stCondLst>
                                        </p:cTn>
                                        <p:tgtEl>
                                          <p:spTgt spid="20"/>
                                        </p:tgtEl>
                                        <p:attrNameLst>
                                          <p:attrName>style.visibility</p:attrName>
                                        </p:attrNameLst>
                                      </p:cBhvr>
                                      <p:to>
                                        <p:strVal val="visible"/>
                                      </p:to>
                                    </p:set>
                                    <p:animEffect transition="in" filter="wipe(up)">
                                      <p:cBhvr>
                                        <p:cTn id="10" dur="350"/>
                                        <p:tgtEl>
                                          <p:spTgt spid="20"/>
                                        </p:tgtEl>
                                      </p:cBhvr>
                                    </p:animEffect>
                                  </p:childTnLst>
                                </p:cTn>
                              </p:par>
                              <p:par>
                                <p:cTn id="11" presetID="22" presetClass="entr" presetSubtype="8" fill="hold" nodeType="withEffect">
                                  <p:stCondLst>
                                    <p:cond delay="600"/>
                                  </p:stCondLst>
                                  <p:childTnLst>
                                    <p:set>
                                      <p:cBhvr>
                                        <p:cTn id="12" dur="1" fill="hold">
                                          <p:stCondLst>
                                            <p:cond delay="0"/>
                                          </p:stCondLst>
                                        </p:cTn>
                                        <p:tgtEl>
                                          <p:spTgt spid="21"/>
                                        </p:tgtEl>
                                        <p:attrNameLst>
                                          <p:attrName>style.visibility</p:attrName>
                                        </p:attrNameLst>
                                      </p:cBhvr>
                                      <p:to>
                                        <p:strVal val="visible"/>
                                      </p:to>
                                    </p:set>
                                    <p:animEffect transition="in" filter="wipe(left)">
                                      <p:cBhvr>
                                        <p:cTn id="13" dur="550"/>
                                        <p:tgtEl>
                                          <p:spTgt spid="21"/>
                                        </p:tgtEl>
                                      </p:cBhvr>
                                    </p:animEffect>
                                  </p:childTnLst>
                                </p:cTn>
                              </p:par>
                              <p:par>
                                <p:cTn id="14" presetID="22" presetClass="entr" presetSubtype="1" fill="hold" nodeType="withEffect">
                                  <p:stCondLst>
                                    <p:cond delay="900"/>
                                  </p:stCondLst>
                                  <p:childTnLst>
                                    <p:set>
                                      <p:cBhvr>
                                        <p:cTn id="15" dur="1" fill="hold">
                                          <p:stCondLst>
                                            <p:cond delay="0"/>
                                          </p:stCondLst>
                                        </p:cTn>
                                        <p:tgtEl>
                                          <p:spTgt spid="22"/>
                                        </p:tgtEl>
                                        <p:attrNameLst>
                                          <p:attrName>style.visibility</p:attrName>
                                        </p:attrNameLst>
                                      </p:cBhvr>
                                      <p:to>
                                        <p:strVal val="visible"/>
                                      </p:to>
                                    </p:set>
                                    <p:animEffect transition="in" filter="wipe(up)">
                                      <p:cBhvr>
                                        <p:cTn id="16" dur="550"/>
                                        <p:tgtEl>
                                          <p:spTgt spid="22"/>
                                        </p:tgtEl>
                                      </p:cBhvr>
                                    </p:animEffect>
                                  </p:childTnLst>
                                </p:cTn>
                              </p:par>
                              <p:par>
                                <p:cTn id="17" presetID="22" presetClass="entr" presetSubtype="8" fill="hold" nodeType="withEffect">
                                  <p:stCondLst>
                                    <p:cond delay="110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400"/>
                                        <p:tgtEl>
                                          <p:spTgt spid="23"/>
                                        </p:tgtEl>
                                      </p:cBhvr>
                                    </p:animEffect>
                                  </p:childTnLst>
                                </p:cTn>
                              </p:par>
                              <p:par>
                                <p:cTn id="20" presetID="22" presetClass="entr" presetSubtype="2" fill="hold" nodeType="withEffect">
                                  <p:stCondLst>
                                    <p:cond delay="1300"/>
                                  </p:stCondLst>
                                  <p:childTnLst>
                                    <p:set>
                                      <p:cBhvr>
                                        <p:cTn id="21" dur="1" fill="hold">
                                          <p:stCondLst>
                                            <p:cond delay="0"/>
                                          </p:stCondLst>
                                        </p:cTn>
                                        <p:tgtEl>
                                          <p:spTgt spid="24"/>
                                        </p:tgtEl>
                                        <p:attrNameLst>
                                          <p:attrName>style.visibility</p:attrName>
                                        </p:attrNameLst>
                                      </p:cBhvr>
                                      <p:to>
                                        <p:strVal val="visible"/>
                                      </p:to>
                                    </p:set>
                                    <p:animEffect transition="in" filter="wipe(right)">
                                      <p:cBhvr>
                                        <p:cTn id="22" dur="550"/>
                                        <p:tgtEl>
                                          <p:spTgt spid="24"/>
                                        </p:tgtEl>
                                      </p:cBhvr>
                                    </p:animEffect>
                                  </p:childTnLst>
                                </p:cTn>
                              </p:par>
                              <p:par>
                                <p:cTn id="23" presetID="22" presetClass="entr" presetSubtype="1" fill="hold" nodeType="withEffect">
                                  <p:stCondLst>
                                    <p:cond delay="1400"/>
                                  </p:stCondLst>
                                  <p:childTnLst>
                                    <p:set>
                                      <p:cBhvr>
                                        <p:cTn id="24" dur="1" fill="hold">
                                          <p:stCondLst>
                                            <p:cond delay="0"/>
                                          </p:stCondLst>
                                        </p:cTn>
                                        <p:tgtEl>
                                          <p:spTgt spid="25"/>
                                        </p:tgtEl>
                                        <p:attrNameLst>
                                          <p:attrName>style.visibility</p:attrName>
                                        </p:attrNameLst>
                                      </p:cBhvr>
                                      <p:to>
                                        <p:strVal val="visible"/>
                                      </p:to>
                                    </p:set>
                                    <p:animEffect transition="in" filter="wipe(up)">
                                      <p:cBhvr>
                                        <p:cTn id="25" dur="550"/>
                                        <p:tgtEl>
                                          <p:spTgt spid="25"/>
                                        </p:tgtEl>
                                      </p:cBhvr>
                                    </p:animEffect>
                                  </p:childTnLst>
                                </p:cTn>
                              </p:par>
                              <p:par>
                                <p:cTn id="26" presetID="22" presetClass="entr" presetSubtype="1" fill="hold" nodeType="withEffect">
                                  <p:stCondLst>
                                    <p:cond delay="1600"/>
                                  </p:stCondLst>
                                  <p:childTnLst>
                                    <p:set>
                                      <p:cBhvr>
                                        <p:cTn id="27" dur="1" fill="hold">
                                          <p:stCondLst>
                                            <p:cond delay="0"/>
                                          </p:stCondLst>
                                        </p:cTn>
                                        <p:tgtEl>
                                          <p:spTgt spid="26"/>
                                        </p:tgtEl>
                                        <p:attrNameLst>
                                          <p:attrName>style.visibility</p:attrName>
                                        </p:attrNameLst>
                                      </p:cBhvr>
                                      <p:to>
                                        <p:strVal val="visible"/>
                                      </p:to>
                                    </p:set>
                                    <p:animEffect transition="in" filter="wipe(up)">
                                      <p:cBhvr>
                                        <p:cTn id="28" dur="650"/>
                                        <p:tgtEl>
                                          <p:spTgt spid="26"/>
                                        </p:tgtEl>
                                      </p:cBhvr>
                                    </p:animEffect>
                                  </p:childTnLst>
                                </p:cTn>
                              </p:par>
                              <p:par>
                                <p:cTn id="29" presetID="22" presetClass="entr" presetSubtype="1" fill="hold" nodeType="withEffect">
                                  <p:stCondLst>
                                    <p:cond delay="1800"/>
                                  </p:stCondLst>
                                  <p:childTnLst>
                                    <p:set>
                                      <p:cBhvr>
                                        <p:cTn id="30" dur="1" fill="hold">
                                          <p:stCondLst>
                                            <p:cond delay="0"/>
                                          </p:stCondLst>
                                        </p:cTn>
                                        <p:tgtEl>
                                          <p:spTgt spid="27"/>
                                        </p:tgtEl>
                                        <p:attrNameLst>
                                          <p:attrName>style.visibility</p:attrName>
                                        </p:attrNameLst>
                                      </p:cBhvr>
                                      <p:to>
                                        <p:strVal val="visible"/>
                                      </p:to>
                                    </p:set>
                                    <p:animEffect transition="in" filter="wipe(up)">
                                      <p:cBhvr>
                                        <p:cTn id="31" dur="550"/>
                                        <p:tgtEl>
                                          <p:spTgt spid="27"/>
                                        </p:tgtEl>
                                      </p:cBhvr>
                                    </p:animEffect>
                                  </p:childTnLst>
                                </p:cTn>
                              </p:par>
                              <p:par>
                                <p:cTn id="32" presetID="22" presetClass="entr" presetSubtype="2" fill="hold" nodeType="withEffect">
                                  <p:stCondLst>
                                    <p:cond delay="2000"/>
                                  </p:stCondLst>
                                  <p:childTnLst>
                                    <p:set>
                                      <p:cBhvr>
                                        <p:cTn id="33" dur="1" fill="hold">
                                          <p:stCondLst>
                                            <p:cond delay="0"/>
                                          </p:stCondLst>
                                        </p:cTn>
                                        <p:tgtEl>
                                          <p:spTgt spid="16"/>
                                        </p:tgtEl>
                                        <p:attrNameLst>
                                          <p:attrName>style.visibility</p:attrName>
                                        </p:attrNameLst>
                                      </p:cBhvr>
                                      <p:to>
                                        <p:strVal val="visible"/>
                                      </p:to>
                                    </p:set>
                                    <p:animEffect transition="in" filter="wipe(right)">
                                      <p:cBhvr>
                                        <p:cTn id="34" dur="550"/>
                                        <p:tgtEl>
                                          <p:spTgt spid="16"/>
                                        </p:tgtEl>
                                      </p:cBhvr>
                                    </p:animEffect>
                                  </p:childTnLst>
                                </p:cTn>
                              </p:par>
                              <p:par>
                                <p:cTn id="35" presetID="22" presetClass="entr" presetSubtype="8" fill="hold" nodeType="withEffect">
                                  <p:stCondLst>
                                    <p:cond delay="220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650"/>
                                        <p:tgtEl>
                                          <p:spTgt spid="15"/>
                                        </p:tgtEl>
                                      </p:cBhvr>
                                    </p:animEffect>
                                  </p:childTnLst>
                                </p:cTn>
                              </p:par>
                              <p:par>
                                <p:cTn id="38" presetID="22" presetClass="entr" presetSubtype="1" fill="hold" nodeType="withEffect">
                                  <p:stCondLst>
                                    <p:cond delay="2300"/>
                                  </p:stCondLst>
                                  <p:childTnLst>
                                    <p:set>
                                      <p:cBhvr>
                                        <p:cTn id="39" dur="1" fill="hold">
                                          <p:stCondLst>
                                            <p:cond delay="0"/>
                                          </p:stCondLst>
                                        </p:cTn>
                                        <p:tgtEl>
                                          <p:spTgt spid="14"/>
                                        </p:tgtEl>
                                        <p:attrNameLst>
                                          <p:attrName>style.visibility</p:attrName>
                                        </p:attrNameLst>
                                      </p:cBhvr>
                                      <p:to>
                                        <p:strVal val="visible"/>
                                      </p:to>
                                    </p:set>
                                    <p:animEffect transition="in" filter="wipe(up)">
                                      <p:cBhvr>
                                        <p:cTn id="40" dur="550"/>
                                        <p:tgtEl>
                                          <p:spTgt spid="14"/>
                                        </p:tgtEl>
                                      </p:cBhvr>
                                    </p:animEffect>
                                  </p:childTnLst>
                                </p:cTn>
                              </p:par>
                              <p:par>
                                <p:cTn id="41" presetID="22" presetClass="entr" presetSubtype="8" fill="hold" nodeType="withEffect">
                                  <p:stCondLst>
                                    <p:cond delay="2500"/>
                                  </p:stCondLst>
                                  <p:childTnLst>
                                    <p:set>
                                      <p:cBhvr>
                                        <p:cTn id="42" dur="1" fill="hold">
                                          <p:stCondLst>
                                            <p:cond delay="0"/>
                                          </p:stCondLst>
                                        </p:cTn>
                                        <p:tgtEl>
                                          <p:spTgt spid="28"/>
                                        </p:tgtEl>
                                        <p:attrNameLst>
                                          <p:attrName>style.visibility</p:attrName>
                                        </p:attrNameLst>
                                      </p:cBhvr>
                                      <p:to>
                                        <p:strVal val="visible"/>
                                      </p:to>
                                    </p:set>
                                    <p:animEffect transition="in" filter="wipe(left)">
                                      <p:cBhvr>
                                        <p:cTn id="43" dur="550"/>
                                        <p:tgtEl>
                                          <p:spTgt spid="28"/>
                                        </p:tgtEl>
                                      </p:cBhvr>
                                    </p:animEffect>
                                  </p:childTnLst>
                                </p:cTn>
                              </p:par>
                              <p:par>
                                <p:cTn id="44" presetID="22" presetClass="entr" presetSubtype="8" fill="hold" nodeType="withEffect">
                                  <p:stCondLst>
                                    <p:cond delay="2700"/>
                                  </p:stCondLst>
                                  <p:childTnLst>
                                    <p:set>
                                      <p:cBhvr>
                                        <p:cTn id="45" dur="1" fill="hold">
                                          <p:stCondLst>
                                            <p:cond delay="0"/>
                                          </p:stCondLst>
                                        </p:cTn>
                                        <p:tgtEl>
                                          <p:spTgt spid="29"/>
                                        </p:tgtEl>
                                        <p:attrNameLst>
                                          <p:attrName>style.visibility</p:attrName>
                                        </p:attrNameLst>
                                      </p:cBhvr>
                                      <p:to>
                                        <p:strVal val="visible"/>
                                      </p:to>
                                    </p:set>
                                    <p:animEffect transition="in" filter="wipe(left)">
                                      <p:cBhvr>
                                        <p:cTn id="46" dur="650"/>
                                        <p:tgtEl>
                                          <p:spTgt spid="29"/>
                                        </p:tgtEl>
                                      </p:cBhvr>
                                    </p:animEffect>
                                  </p:childTnLst>
                                </p:cTn>
                              </p:par>
                              <p:par>
                                <p:cTn id="47" presetID="22" presetClass="entr" presetSubtype="1" fill="hold" nodeType="withEffect">
                                  <p:stCondLst>
                                    <p:cond delay="2900"/>
                                  </p:stCondLst>
                                  <p:childTnLst>
                                    <p:set>
                                      <p:cBhvr>
                                        <p:cTn id="48" dur="1" fill="hold">
                                          <p:stCondLst>
                                            <p:cond delay="0"/>
                                          </p:stCondLst>
                                        </p:cTn>
                                        <p:tgtEl>
                                          <p:spTgt spid="30"/>
                                        </p:tgtEl>
                                        <p:attrNameLst>
                                          <p:attrName>style.visibility</p:attrName>
                                        </p:attrNameLst>
                                      </p:cBhvr>
                                      <p:to>
                                        <p:strVal val="visible"/>
                                      </p:to>
                                    </p:set>
                                    <p:animEffect transition="in" filter="wipe(up)">
                                      <p:cBhvr>
                                        <p:cTn id="49" dur="400"/>
                                        <p:tgtEl>
                                          <p:spTgt spid="30"/>
                                        </p:tgtEl>
                                      </p:cBhvr>
                                    </p:animEffect>
                                  </p:childTnLst>
                                </p:cTn>
                              </p:par>
                              <p:par>
                                <p:cTn id="50" presetID="22" presetClass="entr" presetSubtype="1" fill="hold" nodeType="withEffect">
                                  <p:stCondLst>
                                    <p:cond delay="3000"/>
                                  </p:stCondLst>
                                  <p:childTnLst>
                                    <p:set>
                                      <p:cBhvr>
                                        <p:cTn id="51" dur="1" fill="hold">
                                          <p:stCondLst>
                                            <p:cond delay="0"/>
                                          </p:stCondLst>
                                        </p:cTn>
                                        <p:tgtEl>
                                          <p:spTgt spid="31"/>
                                        </p:tgtEl>
                                        <p:attrNameLst>
                                          <p:attrName>style.visibility</p:attrName>
                                        </p:attrNameLst>
                                      </p:cBhvr>
                                      <p:to>
                                        <p:strVal val="visible"/>
                                      </p:to>
                                    </p:set>
                                    <p:animEffect transition="in" filter="wipe(up)">
                                      <p:cBhvr>
                                        <p:cTn id="52" dur="550"/>
                                        <p:tgtEl>
                                          <p:spTgt spid="31"/>
                                        </p:tgtEl>
                                      </p:cBhvr>
                                    </p:animEffect>
                                  </p:childTnLst>
                                </p:cTn>
                              </p:par>
                              <p:par>
                                <p:cTn id="53" presetID="22" presetClass="entr" presetSubtype="1" fill="hold" nodeType="withEffect">
                                  <p:stCondLst>
                                    <p:cond delay="3200"/>
                                  </p:stCondLst>
                                  <p:childTnLst>
                                    <p:set>
                                      <p:cBhvr>
                                        <p:cTn id="54" dur="1" fill="hold">
                                          <p:stCondLst>
                                            <p:cond delay="0"/>
                                          </p:stCondLst>
                                        </p:cTn>
                                        <p:tgtEl>
                                          <p:spTgt spid="32"/>
                                        </p:tgtEl>
                                        <p:attrNameLst>
                                          <p:attrName>style.visibility</p:attrName>
                                        </p:attrNameLst>
                                      </p:cBhvr>
                                      <p:to>
                                        <p:strVal val="visible"/>
                                      </p:to>
                                    </p:set>
                                    <p:animEffect transition="in" filter="wipe(up)">
                                      <p:cBhvr>
                                        <p:cTn id="55" dur="650"/>
                                        <p:tgtEl>
                                          <p:spTgt spid="32"/>
                                        </p:tgtEl>
                                      </p:cBhvr>
                                    </p:animEffect>
                                  </p:childTnLst>
                                </p:cTn>
                              </p:par>
                              <p:par>
                                <p:cTn id="56" presetID="22" presetClass="entr" presetSubtype="8" fill="hold" nodeType="withEffect">
                                  <p:stCondLst>
                                    <p:cond delay="3400"/>
                                  </p:stCondLst>
                                  <p:childTnLst>
                                    <p:set>
                                      <p:cBhvr>
                                        <p:cTn id="57" dur="1" fill="hold">
                                          <p:stCondLst>
                                            <p:cond delay="0"/>
                                          </p:stCondLst>
                                        </p:cTn>
                                        <p:tgtEl>
                                          <p:spTgt spid="33"/>
                                        </p:tgtEl>
                                        <p:attrNameLst>
                                          <p:attrName>style.visibility</p:attrName>
                                        </p:attrNameLst>
                                      </p:cBhvr>
                                      <p:to>
                                        <p:strVal val="visible"/>
                                      </p:to>
                                    </p:set>
                                    <p:animEffect transition="in" filter="wipe(left)">
                                      <p:cBhvr>
                                        <p:cTn id="58" dur="400"/>
                                        <p:tgtEl>
                                          <p:spTgt spid="33"/>
                                        </p:tgtEl>
                                      </p:cBhvr>
                                    </p:animEffect>
                                  </p:childTnLst>
                                </p:cTn>
                              </p:par>
                              <p:par>
                                <p:cTn id="59" presetID="22" presetClass="entr" presetSubtype="1" fill="hold" nodeType="withEffect">
                                  <p:stCondLst>
                                    <p:cond delay="3500"/>
                                  </p:stCondLst>
                                  <p:childTnLst>
                                    <p:set>
                                      <p:cBhvr>
                                        <p:cTn id="60" dur="1" fill="hold">
                                          <p:stCondLst>
                                            <p:cond delay="0"/>
                                          </p:stCondLst>
                                        </p:cTn>
                                        <p:tgtEl>
                                          <p:spTgt spid="34"/>
                                        </p:tgtEl>
                                        <p:attrNameLst>
                                          <p:attrName>style.visibility</p:attrName>
                                        </p:attrNameLst>
                                      </p:cBhvr>
                                      <p:to>
                                        <p:strVal val="visible"/>
                                      </p:to>
                                    </p:set>
                                    <p:animEffect transition="in" filter="wipe(up)">
                                      <p:cBhvr>
                                        <p:cTn id="61" dur="550"/>
                                        <p:tgtEl>
                                          <p:spTgt spid="34"/>
                                        </p:tgtEl>
                                      </p:cBhvr>
                                    </p:animEffect>
                                  </p:childTnLst>
                                </p:cTn>
                              </p:par>
                              <p:par>
                                <p:cTn id="62" presetID="22" presetClass="entr" presetSubtype="1" fill="hold" nodeType="withEffect">
                                  <p:stCondLst>
                                    <p:cond delay="3700"/>
                                  </p:stCondLst>
                                  <p:childTnLst>
                                    <p:set>
                                      <p:cBhvr>
                                        <p:cTn id="63" dur="1" fill="hold">
                                          <p:stCondLst>
                                            <p:cond delay="0"/>
                                          </p:stCondLst>
                                        </p:cTn>
                                        <p:tgtEl>
                                          <p:spTgt spid="35"/>
                                        </p:tgtEl>
                                        <p:attrNameLst>
                                          <p:attrName>style.visibility</p:attrName>
                                        </p:attrNameLst>
                                      </p:cBhvr>
                                      <p:to>
                                        <p:strVal val="visible"/>
                                      </p:to>
                                    </p:set>
                                    <p:animEffect transition="in" filter="wipe(up)">
                                      <p:cBhvr>
                                        <p:cTn id="64" dur="550"/>
                                        <p:tgtEl>
                                          <p:spTgt spid="35"/>
                                        </p:tgtEl>
                                      </p:cBhvr>
                                    </p:animEffect>
                                  </p:childTnLst>
                                </p:cTn>
                              </p:par>
                              <p:par>
                                <p:cTn id="65" presetID="1" presetClass="emph" presetSubtype="2" fill="hold" nodeType="withEffect">
                                  <p:stCondLst>
                                    <p:cond delay="4000"/>
                                  </p:stCondLst>
                                  <p:childTnLst>
                                    <p:animClr clrSpc="rgb" dir="cw">
                                      <p:cBhvr>
                                        <p:cTn id="66" dur="500" fill="hold"/>
                                        <p:tgtEl>
                                          <p:spTgt spid="44"/>
                                        </p:tgtEl>
                                        <p:attrNameLst>
                                          <p:attrName>fillcolor</p:attrName>
                                        </p:attrNameLst>
                                      </p:cBhvr>
                                      <p:to>
                                        <a:srgbClr val="00B0F0"/>
                                      </p:to>
                                    </p:animClr>
                                    <p:set>
                                      <p:cBhvr>
                                        <p:cTn id="67" dur="500" fill="hold"/>
                                        <p:tgtEl>
                                          <p:spTgt spid="44"/>
                                        </p:tgtEl>
                                        <p:attrNameLst>
                                          <p:attrName>fill.type</p:attrName>
                                        </p:attrNameLst>
                                      </p:cBhvr>
                                      <p:to>
                                        <p:strVal val="solid"/>
                                      </p:to>
                                    </p:set>
                                    <p:set>
                                      <p:cBhvr>
                                        <p:cTn id="68" dur="500" fill="hold"/>
                                        <p:tgtEl>
                                          <p:spTgt spid="44"/>
                                        </p:tgtEl>
                                        <p:attrNameLst>
                                          <p:attrName>fill.on</p:attrName>
                                        </p:attrNameLst>
                                      </p:cBhvr>
                                      <p:to>
                                        <p:strVal val="true"/>
                                      </p:to>
                                    </p:set>
                                  </p:childTnLst>
                                </p:cTn>
                              </p:par>
                              <p:par>
                                <p:cTn id="69" presetID="1" presetClass="emph" presetSubtype="2" fill="hold" nodeType="withEffect">
                                  <p:stCondLst>
                                    <p:cond delay="4000"/>
                                  </p:stCondLst>
                                  <p:childTnLst>
                                    <p:animClr clrSpc="rgb" dir="cw">
                                      <p:cBhvr>
                                        <p:cTn id="70" dur="500" fill="hold"/>
                                        <p:tgtEl>
                                          <p:spTgt spid="37"/>
                                        </p:tgtEl>
                                        <p:attrNameLst>
                                          <p:attrName>fillcolor</p:attrName>
                                        </p:attrNameLst>
                                      </p:cBhvr>
                                      <p:to>
                                        <a:srgbClr val="00B0F0"/>
                                      </p:to>
                                    </p:animClr>
                                    <p:set>
                                      <p:cBhvr>
                                        <p:cTn id="71" dur="500" fill="hold"/>
                                        <p:tgtEl>
                                          <p:spTgt spid="37"/>
                                        </p:tgtEl>
                                        <p:attrNameLst>
                                          <p:attrName>fill.type</p:attrName>
                                        </p:attrNameLst>
                                      </p:cBhvr>
                                      <p:to>
                                        <p:strVal val="solid"/>
                                      </p:to>
                                    </p:set>
                                    <p:set>
                                      <p:cBhvr>
                                        <p:cTn id="72" dur="500" fill="hold"/>
                                        <p:tgtEl>
                                          <p:spTgt spid="37"/>
                                        </p:tgtEl>
                                        <p:attrNameLst>
                                          <p:attrName>fill.on</p:attrName>
                                        </p:attrNameLst>
                                      </p:cBhvr>
                                      <p:to>
                                        <p:strVal val="true"/>
                                      </p:to>
                                    </p:set>
                                  </p:childTnLst>
                                </p:cTn>
                              </p:par>
                              <p:par>
                                <p:cTn id="73" presetID="1" presetClass="emph" presetSubtype="2" fill="hold" nodeType="withEffect">
                                  <p:stCondLst>
                                    <p:cond delay="4000"/>
                                  </p:stCondLst>
                                  <p:childTnLst>
                                    <p:animClr clrSpc="rgb" dir="cw">
                                      <p:cBhvr>
                                        <p:cTn id="74" dur="500" fill="hold"/>
                                        <p:tgtEl>
                                          <p:spTgt spid="40"/>
                                        </p:tgtEl>
                                        <p:attrNameLst>
                                          <p:attrName>fillcolor</p:attrName>
                                        </p:attrNameLst>
                                      </p:cBhvr>
                                      <p:to>
                                        <a:srgbClr val="00B0F0"/>
                                      </p:to>
                                    </p:animClr>
                                    <p:set>
                                      <p:cBhvr>
                                        <p:cTn id="75" dur="500" fill="hold"/>
                                        <p:tgtEl>
                                          <p:spTgt spid="40"/>
                                        </p:tgtEl>
                                        <p:attrNameLst>
                                          <p:attrName>fill.type</p:attrName>
                                        </p:attrNameLst>
                                      </p:cBhvr>
                                      <p:to>
                                        <p:strVal val="solid"/>
                                      </p:to>
                                    </p:set>
                                    <p:set>
                                      <p:cBhvr>
                                        <p:cTn id="76" dur="500" fill="hold"/>
                                        <p:tgtEl>
                                          <p:spTgt spid="40"/>
                                        </p:tgtEl>
                                        <p:attrNameLst>
                                          <p:attrName>fill.on</p:attrName>
                                        </p:attrNameLst>
                                      </p:cBhvr>
                                      <p:to>
                                        <p:strVal val="true"/>
                                      </p:to>
                                    </p:set>
                                  </p:childTnLst>
                                </p:cTn>
                              </p:par>
                              <p:par>
                                <p:cTn id="77" presetID="1" presetClass="emph" presetSubtype="2" fill="hold" nodeType="withEffect">
                                  <p:stCondLst>
                                    <p:cond delay="4000"/>
                                  </p:stCondLst>
                                  <p:childTnLst>
                                    <p:animClr clrSpc="rgb" dir="cw">
                                      <p:cBhvr>
                                        <p:cTn id="78" dur="500" fill="hold"/>
                                        <p:tgtEl>
                                          <p:spTgt spid="43"/>
                                        </p:tgtEl>
                                        <p:attrNameLst>
                                          <p:attrName>fillcolor</p:attrName>
                                        </p:attrNameLst>
                                      </p:cBhvr>
                                      <p:to>
                                        <a:srgbClr val="00B0F0"/>
                                      </p:to>
                                    </p:animClr>
                                    <p:set>
                                      <p:cBhvr>
                                        <p:cTn id="79" dur="500" fill="hold"/>
                                        <p:tgtEl>
                                          <p:spTgt spid="43"/>
                                        </p:tgtEl>
                                        <p:attrNameLst>
                                          <p:attrName>fill.type</p:attrName>
                                        </p:attrNameLst>
                                      </p:cBhvr>
                                      <p:to>
                                        <p:strVal val="solid"/>
                                      </p:to>
                                    </p:set>
                                    <p:set>
                                      <p:cBhvr>
                                        <p:cTn id="80" dur="500" fill="hold"/>
                                        <p:tgtEl>
                                          <p:spTgt spid="43"/>
                                        </p:tgtEl>
                                        <p:attrNameLst>
                                          <p:attrName>fill.on</p:attrName>
                                        </p:attrNameLst>
                                      </p:cBhvr>
                                      <p:to>
                                        <p:strVal val="true"/>
                                      </p:to>
                                    </p:set>
                                  </p:childTnLst>
                                </p:cTn>
                              </p:par>
                              <p:par>
                                <p:cTn id="81" presetID="1" presetClass="emph" presetSubtype="2" fill="hold" nodeType="withEffect">
                                  <p:stCondLst>
                                    <p:cond delay="4000"/>
                                  </p:stCondLst>
                                  <p:childTnLst>
                                    <p:animClr clrSpc="rgb" dir="cw">
                                      <p:cBhvr>
                                        <p:cTn id="82" dur="500" fill="hold"/>
                                        <p:tgtEl>
                                          <p:spTgt spid="36"/>
                                        </p:tgtEl>
                                        <p:attrNameLst>
                                          <p:attrName>fillcolor</p:attrName>
                                        </p:attrNameLst>
                                      </p:cBhvr>
                                      <p:to>
                                        <a:srgbClr val="00B0F0"/>
                                      </p:to>
                                    </p:animClr>
                                    <p:set>
                                      <p:cBhvr>
                                        <p:cTn id="83" dur="500" fill="hold"/>
                                        <p:tgtEl>
                                          <p:spTgt spid="36"/>
                                        </p:tgtEl>
                                        <p:attrNameLst>
                                          <p:attrName>fill.type</p:attrName>
                                        </p:attrNameLst>
                                      </p:cBhvr>
                                      <p:to>
                                        <p:strVal val="solid"/>
                                      </p:to>
                                    </p:set>
                                    <p:set>
                                      <p:cBhvr>
                                        <p:cTn id="84" dur="500" fill="hold"/>
                                        <p:tgtEl>
                                          <p:spTgt spid="36"/>
                                        </p:tgtEl>
                                        <p:attrNameLst>
                                          <p:attrName>fill.on</p:attrName>
                                        </p:attrNameLst>
                                      </p:cBhvr>
                                      <p:to>
                                        <p:strVal val="true"/>
                                      </p:to>
                                    </p:set>
                                  </p:childTnLst>
                                </p:cTn>
                              </p:par>
                              <p:par>
                                <p:cTn id="85" presetID="1" presetClass="emph" presetSubtype="2" fill="hold" nodeType="withEffect">
                                  <p:stCondLst>
                                    <p:cond delay="4000"/>
                                  </p:stCondLst>
                                  <p:childTnLst>
                                    <p:animClr clrSpc="rgb" dir="cw">
                                      <p:cBhvr>
                                        <p:cTn id="86" dur="500" fill="hold"/>
                                        <p:tgtEl>
                                          <p:spTgt spid="39"/>
                                        </p:tgtEl>
                                        <p:attrNameLst>
                                          <p:attrName>fillcolor</p:attrName>
                                        </p:attrNameLst>
                                      </p:cBhvr>
                                      <p:to>
                                        <a:srgbClr val="00B0F0"/>
                                      </p:to>
                                    </p:animClr>
                                    <p:set>
                                      <p:cBhvr>
                                        <p:cTn id="87" dur="500" fill="hold"/>
                                        <p:tgtEl>
                                          <p:spTgt spid="39"/>
                                        </p:tgtEl>
                                        <p:attrNameLst>
                                          <p:attrName>fill.type</p:attrName>
                                        </p:attrNameLst>
                                      </p:cBhvr>
                                      <p:to>
                                        <p:strVal val="solid"/>
                                      </p:to>
                                    </p:set>
                                    <p:set>
                                      <p:cBhvr>
                                        <p:cTn id="88" dur="500" fill="hold"/>
                                        <p:tgtEl>
                                          <p:spTgt spid="39"/>
                                        </p:tgtEl>
                                        <p:attrNameLst>
                                          <p:attrName>fill.on</p:attrName>
                                        </p:attrNameLst>
                                      </p:cBhvr>
                                      <p:to>
                                        <p:strVal val="true"/>
                                      </p:to>
                                    </p:set>
                                  </p:childTnLst>
                                </p:cTn>
                              </p:par>
                              <p:par>
                                <p:cTn id="89" presetID="1" presetClass="emph" presetSubtype="2" fill="hold" nodeType="withEffect">
                                  <p:stCondLst>
                                    <p:cond delay="4000"/>
                                  </p:stCondLst>
                                  <p:childTnLst>
                                    <p:animClr clrSpc="rgb" dir="cw">
                                      <p:cBhvr>
                                        <p:cTn id="90" dur="500" fill="hold"/>
                                        <p:tgtEl>
                                          <p:spTgt spid="45"/>
                                        </p:tgtEl>
                                        <p:attrNameLst>
                                          <p:attrName>fillcolor</p:attrName>
                                        </p:attrNameLst>
                                      </p:cBhvr>
                                      <p:to>
                                        <a:srgbClr val="00B0F0"/>
                                      </p:to>
                                    </p:animClr>
                                    <p:set>
                                      <p:cBhvr>
                                        <p:cTn id="91" dur="500" fill="hold"/>
                                        <p:tgtEl>
                                          <p:spTgt spid="45"/>
                                        </p:tgtEl>
                                        <p:attrNameLst>
                                          <p:attrName>fill.type</p:attrName>
                                        </p:attrNameLst>
                                      </p:cBhvr>
                                      <p:to>
                                        <p:strVal val="solid"/>
                                      </p:to>
                                    </p:set>
                                    <p:set>
                                      <p:cBhvr>
                                        <p:cTn id="92" dur="500" fill="hold"/>
                                        <p:tgtEl>
                                          <p:spTgt spid="45"/>
                                        </p:tgtEl>
                                        <p:attrNameLst>
                                          <p:attrName>fill.on</p:attrName>
                                        </p:attrNameLst>
                                      </p:cBhvr>
                                      <p:to>
                                        <p:strVal val="true"/>
                                      </p:to>
                                    </p:set>
                                  </p:childTnLst>
                                </p:cTn>
                              </p:par>
                              <p:par>
                                <p:cTn id="93" presetID="1" presetClass="emph" presetSubtype="2" fill="hold" nodeType="withEffect">
                                  <p:stCondLst>
                                    <p:cond delay="4000"/>
                                  </p:stCondLst>
                                  <p:childTnLst>
                                    <p:animClr clrSpc="rgb" dir="cw">
                                      <p:cBhvr>
                                        <p:cTn id="94" dur="500" fill="hold"/>
                                        <p:tgtEl>
                                          <p:spTgt spid="38"/>
                                        </p:tgtEl>
                                        <p:attrNameLst>
                                          <p:attrName>fillcolor</p:attrName>
                                        </p:attrNameLst>
                                      </p:cBhvr>
                                      <p:to>
                                        <a:srgbClr val="00B0F0"/>
                                      </p:to>
                                    </p:animClr>
                                    <p:set>
                                      <p:cBhvr>
                                        <p:cTn id="95" dur="500" fill="hold"/>
                                        <p:tgtEl>
                                          <p:spTgt spid="38"/>
                                        </p:tgtEl>
                                        <p:attrNameLst>
                                          <p:attrName>fill.type</p:attrName>
                                        </p:attrNameLst>
                                      </p:cBhvr>
                                      <p:to>
                                        <p:strVal val="solid"/>
                                      </p:to>
                                    </p:set>
                                    <p:set>
                                      <p:cBhvr>
                                        <p:cTn id="96" dur="500" fill="hold"/>
                                        <p:tgtEl>
                                          <p:spTgt spid="38"/>
                                        </p:tgtEl>
                                        <p:attrNameLst>
                                          <p:attrName>fill.on</p:attrName>
                                        </p:attrNameLst>
                                      </p:cBhvr>
                                      <p:to>
                                        <p:strVal val="true"/>
                                      </p:to>
                                    </p:set>
                                  </p:childTnLst>
                                </p:cTn>
                              </p:par>
                              <p:par>
                                <p:cTn id="97" presetID="1" presetClass="emph" presetSubtype="2" fill="hold" nodeType="withEffect">
                                  <p:stCondLst>
                                    <p:cond delay="4000"/>
                                  </p:stCondLst>
                                  <p:childTnLst>
                                    <p:animClr clrSpc="rgb" dir="cw">
                                      <p:cBhvr>
                                        <p:cTn id="98" dur="500" fill="hold"/>
                                        <p:tgtEl>
                                          <p:spTgt spid="41"/>
                                        </p:tgtEl>
                                        <p:attrNameLst>
                                          <p:attrName>fillcolor</p:attrName>
                                        </p:attrNameLst>
                                      </p:cBhvr>
                                      <p:to>
                                        <a:srgbClr val="00B0F0"/>
                                      </p:to>
                                    </p:animClr>
                                    <p:set>
                                      <p:cBhvr>
                                        <p:cTn id="99" dur="500" fill="hold"/>
                                        <p:tgtEl>
                                          <p:spTgt spid="41"/>
                                        </p:tgtEl>
                                        <p:attrNameLst>
                                          <p:attrName>fill.type</p:attrName>
                                        </p:attrNameLst>
                                      </p:cBhvr>
                                      <p:to>
                                        <p:strVal val="solid"/>
                                      </p:to>
                                    </p:set>
                                    <p:set>
                                      <p:cBhvr>
                                        <p:cTn id="100" dur="500" fill="hold"/>
                                        <p:tgtEl>
                                          <p:spTgt spid="41"/>
                                        </p:tgtEl>
                                        <p:attrNameLst>
                                          <p:attrName>fill.on</p:attrName>
                                        </p:attrNameLst>
                                      </p:cBhvr>
                                      <p:to>
                                        <p:strVal val="true"/>
                                      </p:to>
                                    </p:set>
                                  </p:childTnLst>
                                </p:cTn>
                              </p:par>
                              <p:par>
                                <p:cTn id="101" presetID="1" presetClass="emph" presetSubtype="2" fill="hold" nodeType="withEffect">
                                  <p:stCondLst>
                                    <p:cond delay="4000"/>
                                  </p:stCondLst>
                                  <p:childTnLst>
                                    <p:animClr clrSpc="rgb" dir="cw">
                                      <p:cBhvr>
                                        <p:cTn id="102" dur="500" fill="hold"/>
                                        <p:tgtEl>
                                          <p:spTgt spid="42"/>
                                        </p:tgtEl>
                                        <p:attrNameLst>
                                          <p:attrName>fillcolor</p:attrName>
                                        </p:attrNameLst>
                                      </p:cBhvr>
                                      <p:to>
                                        <a:srgbClr val="00B0F0"/>
                                      </p:to>
                                    </p:animClr>
                                    <p:set>
                                      <p:cBhvr>
                                        <p:cTn id="103" dur="500" fill="hold"/>
                                        <p:tgtEl>
                                          <p:spTgt spid="42"/>
                                        </p:tgtEl>
                                        <p:attrNameLst>
                                          <p:attrName>fill.type</p:attrName>
                                        </p:attrNameLst>
                                      </p:cBhvr>
                                      <p:to>
                                        <p:strVal val="solid"/>
                                      </p:to>
                                    </p:set>
                                    <p:set>
                                      <p:cBhvr>
                                        <p:cTn id="104" dur="500" fill="hold"/>
                                        <p:tgtEl>
                                          <p:spTgt spid="4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11;p30">
            <a:extLst>
              <a:ext uri="{FF2B5EF4-FFF2-40B4-BE49-F238E27FC236}">
                <a16:creationId xmlns:a16="http://schemas.microsoft.com/office/drawing/2014/main" id="{629EA131-6143-7FA3-85C0-6CCD731E47F1}"/>
              </a:ext>
            </a:extLst>
          </p:cNvPr>
          <p:cNvSpPr txBox="1">
            <a:spLocks noGrp="1"/>
          </p:cNvSpPr>
          <p:nvPr>
            <p:ph type="title"/>
          </p:nvPr>
        </p:nvSpPr>
        <p:spPr>
          <a:xfrm>
            <a:off x="2053035" y="2867801"/>
            <a:ext cx="8085930" cy="1122398"/>
          </a:xfrm>
        </p:spPr>
        <p:txBody>
          <a:bodyPr lIns="121898" tIns="121898" rIns="121898" bIns="121898"/>
          <a:lstStyle/>
          <a:p>
            <a:pPr lvl="0" algn="ctr"/>
            <a:r>
              <a:rPr lang="en-US" sz="5400" dirty="0">
                <a:solidFill>
                  <a:srgbClr val="9B60F6"/>
                </a:solidFill>
                <a:latin typeface="Lato Black" pitchFamily="34"/>
              </a:rPr>
              <a:t>Top RFID Providers</a:t>
            </a:r>
          </a:p>
        </p:txBody>
      </p:sp>
      <p:grpSp>
        <p:nvGrpSpPr>
          <p:cNvPr id="2" name="Group 1">
            <a:extLst>
              <a:ext uri="{FF2B5EF4-FFF2-40B4-BE49-F238E27FC236}">
                <a16:creationId xmlns:a16="http://schemas.microsoft.com/office/drawing/2014/main" id="{FBE2E85F-AB42-54F7-712A-4F71C96E50E3}"/>
              </a:ext>
            </a:extLst>
          </p:cNvPr>
          <p:cNvGrpSpPr/>
          <p:nvPr/>
        </p:nvGrpSpPr>
        <p:grpSpPr>
          <a:xfrm>
            <a:off x="-6198935" y="1817745"/>
            <a:ext cx="4687186" cy="4486032"/>
            <a:chOff x="872425" y="1817745"/>
            <a:chExt cx="4687186" cy="4486032"/>
          </a:xfrm>
        </p:grpSpPr>
        <p:pic>
          <p:nvPicPr>
            <p:cNvPr id="3" name="Graphic 2">
              <a:extLst>
                <a:ext uri="{FF2B5EF4-FFF2-40B4-BE49-F238E27FC236}">
                  <a16:creationId xmlns:a16="http://schemas.microsoft.com/office/drawing/2014/main" id="{907EE701-4DD9-6D3C-15F4-A2ACC8C1FA0E}"/>
                </a:ext>
              </a:extLst>
            </p:cNvPr>
            <p:cNvPicPr>
              <a:picLocks noChangeAspect="1"/>
            </p:cNvPicPr>
            <p:nvPr/>
          </p:nvPicPr>
          <p:blipFill>
            <a:blip r:embed="rId2">
              <a:extLst>
                <a:ext uri="{96DAC541-7B7A-43D3-8B79-37D633B846F1}">
                  <asvg:svgBlip xmlns:asvg="http://schemas.microsoft.com/office/drawing/2016/SVG/main" r:embed="rId3"/>
                </a:ext>
              </a:extLst>
            </a:blip>
            <a:srcRect r="66862"/>
            <a:stretch/>
          </p:blipFill>
          <p:spPr>
            <a:xfrm>
              <a:off x="2235956" y="1817745"/>
              <a:ext cx="1960124" cy="1937776"/>
            </a:xfrm>
            <a:prstGeom prst="rect">
              <a:avLst/>
            </a:prstGeom>
          </p:spPr>
        </p:pic>
        <p:sp>
          <p:nvSpPr>
            <p:cNvPr id="13" name="Google Shape;324;p49">
              <a:extLst>
                <a:ext uri="{FF2B5EF4-FFF2-40B4-BE49-F238E27FC236}">
                  <a16:creationId xmlns:a16="http://schemas.microsoft.com/office/drawing/2014/main" id="{292F16B4-CF71-44C6-4E4F-004CE1C71995}"/>
                </a:ext>
              </a:extLst>
            </p:cNvPr>
            <p:cNvSpPr txBox="1">
              <a:spLocks/>
            </p:cNvSpPr>
            <p:nvPr/>
          </p:nvSpPr>
          <p:spPr>
            <a:xfrm>
              <a:off x="965956" y="4702384"/>
              <a:ext cx="4500124" cy="16013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lt2"/>
                </a:buClr>
                <a:buSzPts val="1400"/>
                <a:buFont typeface="Archivo"/>
                <a:buNone/>
                <a:defRPr sz="1300" b="0" i="0" u="none" strike="noStrike" cap="none">
                  <a:solidFill>
                    <a:schemeClr val="lt2"/>
                  </a:solidFill>
                  <a:latin typeface="Archivo"/>
                  <a:ea typeface="Archivo"/>
                  <a:cs typeface="Archivo"/>
                  <a:sym typeface="Archivo"/>
                </a:defRPr>
              </a:lvl1pPr>
              <a:lvl2pPr marL="914400" marR="0" lvl="1"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2pPr>
              <a:lvl3pPr marL="1371600" marR="0" lvl="2"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3pPr>
              <a:lvl4pPr marL="1828800" marR="0" lvl="3"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4pPr>
              <a:lvl5pPr marL="2286000" marR="0" lvl="4"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5pPr>
              <a:lvl6pPr marL="2743200" marR="0" lvl="5"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6pPr>
              <a:lvl7pPr marL="3200400" marR="0" lvl="6"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7pPr>
              <a:lvl8pPr marL="3657600" marR="0" lvl="7"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8pPr>
              <a:lvl9pPr marL="4114800" marR="0" lvl="8"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9pPr>
            </a:lstStyle>
            <a:p>
              <a:pPr marL="0" indent="0" algn="just"/>
              <a:r>
                <a:rPr lang="en-US" dirty="0"/>
                <a:t>Renowned for reliable, high-quality RAIN RFID technology, the company excels as being the </a:t>
              </a:r>
              <a:r>
                <a:rPr lang="en-US" b="1" dirty="0"/>
                <a:t>#1 </a:t>
              </a:r>
              <a:r>
                <a:rPr lang="en-US" dirty="0"/>
                <a:t>in the world for quality, in tracking, identification, and logistics solutions, driven by strong R&amp;D and a global presence.</a:t>
              </a:r>
            </a:p>
          </p:txBody>
        </p:sp>
        <p:sp>
          <p:nvSpPr>
            <p:cNvPr id="14" name="Google Shape;326;p49">
              <a:extLst>
                <a:ext uri="{FF2B5EF4-FFF2-40B4-BE49-F238E27FC236}">
                  <a16:creationId xmlns:a16="http://schemas.microsoft.com/office/drawing/2014/main" id="{D409FE7D-B74A-A9CC-7C0E-C4417BBE8686}"/>
                </a:ext>
              </a:extLst>
            </p:cNvPr>
            <p:cNvSpPr txBox="1">
              <a:spLocks/>
            </p:cNvSpPr>
            <p:nvPr/>
          </p:nvSpPr>
          <p:spPr>
            <a:xfrm>
              <a:off x="872425" y="3864486"/>
              <a:ext cx="4687186" cy="61996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2400"/>
                <a:buFont typeface="Archivo"/>
                <a:buNone/>
                <a:defRPr sz="2200" b="1" i="0" u="none" strike="noStrike" cap="none">
                  <a:solidFill>
                    <a:schemeClr val="lt2"/>
                  </a:solidFill>
                  <a:latin typeface="Archivo"/>
                  <a:ea typeface="Archivo"/>
                  <a:cs typeface="Archivo"/>
                  <a:sym typeface="Archivo"/>
                </a:defRPr>
              </a:lvl1pPr>
              <a:lvl2pPr marR="0" lvl="1" algn="ctr" rtl="0">
                <a:lnSpc>
                  <a:spcPct val="100000"/>
                </a:lnSpc>
                <a:spcBef>
                  <a:spcPts val="0"/>
                </a:spcBef>
                <a:spcAft>
                  <a:spcPts val="0"/>
                </a:spcAft>
                <a:buClr>
                  <a:schemeClr val="lt2"/>
                </a:buClr>
                <a:buSzPts val="2400"/>
                <a:buFont typeface="Archivo"/>
                <a:buNone/>
                <a:defRPr sz="2400" b="1" i="0" u="none" strike="noStrike" cap="none">
                  <a:solidFill>
                    <a:schemeClr val="lt2"/>
                  </a:solidFill>
                  <a:latin typeface="Archivo"/>
                  <a:ea typeface="Archivo"/>
                  <a:cs typeface="Archivo"/>
                  <a:sym typeface="Archivo"/>
                </a:defRPr>
              </a:lvl2pPr>
              <a:lvl3pPr marR="0" lvl="2" algn="ctr" rtl="0">
                <a:lnSpc>
                  <a:spcPct val="100000"/>
                </a:lnSpc>
                <a:spcBef>
                  <a:spcPts val="0"/>
                </a:spcBef>
                <a:spcAft>
                  <a:spcPts val="0"/>
                </a:spcAft>
                <a:buClr>
                  <a:schemeClr val="lt2"/>
                </a:buClr>
                <a:buSzPts val="2400"/>
                <a:buFont typeface="Archivo"/>
                <a:buNone/>
                <a:defRPr sz="2400" b="1" i="0" u="none" strike="noStrike" cap="none">
                  <a:solidFill>
                    <a:schemeClr val="lt2"/>
                  </a:solidFill>
                  <a:latin typeface="Archivo"/>
                  <a:ea typeface="Archivo"/>
                  <a:cs typeface="Archivo"/>
                  <a:sym typeface="Archivo"/>
                </a:defRPr>
              </a:lvl3pPr>
              <a:lvl4pPr marR="0" lvl="3" algn="ctr" rtl="0">
                <a:lnSpc>
                  <a:spcPct val="100000"/>
                </a:lnSpc>
                <a:spcBef>
                  <a:spcPts val="0"/>
                </a:spcBef>
                <a:spcAft>
                  <a:spcPts val="0"/>
                </a:spcAft>
                <a:buClr>
                  <a:schemeClr val="lt2"/>
                </a:buClr>
                <a:buSzPts val="2400"/>
                <a:buFont typeface="Archivo"/>
                <a:buNone/>
                <a:defRPr sz="2400" b="1" i="0" u="none" strike="noStrike" cap="none">
                  <a:solidFill>
                    <a:schemeClr val="lt2"/>
                  </a:solidFill>
                  <a:latin typeface="Archivo"/>
                  <a:ea typeface="Archivo"/>
                  <a:cs typeface="Archivo"/>
                  <a:sym typeface="Archivo"/>
                </a:defRPr>
              </a:lvl4pPr>
              <a:lvl5pPr marR="0" lvl="4" algn="ctr" rtl="0">
                <a:lnSpc>
                  <a:spcPct val="100000"/>
                </a:lnSpc>
                <a:spcBef>
                  <a:spcPts val="0"/>
                </a:spcBef>
                <a:spcAft>
                  <a:spcPts val="0"/>
                </a:spcAft>
                <a:buClr>
                  <a:schemeClr val="lt2"/>
                </a:buClr>
                <a:buSzPts val="2400"/>
                <a:buFont typeface="Archivo"/>
                <a:buNone/>
                <a:defRPr sz="2400" b="1" i="0" u="none" strike="noStrike" cap="none">
                  <a:solidFill>
                    <a:schemeClr val="lt2"/>
                  </a:solidFill>
                  <a:latin typeface="Archivo"/>
                  <a:ea typeface="Archivo"/>
                  <a:cs typeface="Archivo"/>
                  <a:sym typeface="Archivo"/>
                </a:defRPr>
              </a:lvl5pPr>
              <a:lvl6pPr marR="0" lvl="5" algn="ctr" rtl="0">
                <a:lnSpc>
                  <a:spcPct val="100000"/>
                </a:lnSpc>
                <a:spcBef>
                  <a:spcPts val="0"/>
                </a:spcBef>
                <a:spcAft>
                  <a:spcPts val="0"/>
                </a:spcAft>
                <a:buClr>
                  <a:schemeClr val="lt2"/>
                </a:buClr>
                <a:buSzPts val="2400"/>
                <a:buFont typeface="Archivo"/>
                <a:buNone/>
                <a:defRPr sz="2400" b="1" i="0" u="none" strike="noStrike" cap="none">
                  <a:solidFill>
                    <a:schemeClr val="lt2"/>
                  </a:solidFill>
                  <a:latin typeface="Archivo"/>
                  <a:ea typeface="Archivo"/>
                  <a:cs typeface="Archivo"/>
                  <a:sym typeface="Archivo"/>
                </a:defRPr>
              </a:lvl6pPr>
              <a:lvl7pPr marR="0" lvl="6" algn="ctr" rtl="0">
                <a:lnSpc>
                  <a:spcPct val="100000"/>
                </a:lnSpc>
                <a:spcBef>
                  <a:spcPts val="0"/>
                </a:spcBef>
                <a:spcAft>
                  <a:spcPts val="0"/>
                </a:spcAft>
                <a:buClr>
                  <a:schemeClr val="lt2"/>
                </a:buClr>
                <a:buSzPts val="2400"/>
                <a:buFont typeface="Archivo"/>
                <a:buNone/>
                <a:defRPr sz="2400" b="1" i="0" u="none" strike="noStrike" cap="none">
                  <a:solidFill>
                    <a:schemeClr val="lt2"/>
                  </a:solidFill>
                  <a:latin typeface="Archivo"/>
                  <a:ea typeface="Archivo"/>
                  <a:cs typeface="Archivo"/>
                  <a:sym typeface="Archivo"/>
                </a:defRPr>
              </a:lvl7pPr>
              <a:lvl8pPr marR="0" lvl="7" algn="ctr" rtl="0">
                <a:lnSpc>
                  <a:spcPct val="100000"/>
                </a:lnSpc>
                <a:spcBef>
                  <a:spcPts val="0"/>
                </a:spcBef>
                <a:spcAft>
                  <a:spcPts val="0"/>
                </a:spcAft>
                <a:buClr>
                  <a:schemeClr val="lt2"/>
                </a:buClr>
                <a:buSzPts val="2400"/>
                <a:buFont typeface="Archivo"/>
                <a:buNone/>
                <a:defRPr sz="2400" b="1" i="0" u="none" strike="noStrike" cap="none">
                  <a:solidFill>
                    <a:schemeClr val="lt2"/>
                  </a:solidFill>
                  <a:latin typeface="Archivo"/>
                  <a:ea typeface="Archivo"/>
                  <a:cs typeface="Archivo"/>
                  <a:sym typeface="Archivo"/>
                </a:defRPr>
              </a:lvl8pPr>
              <a:lvl9pPr marR="0" lvl="8" algn="ctr" rtl="0">
                <a:lnSpc>
                  <a:spcPct val="100000"/>
                </a:lnSpc>
                <a:spcBef>
                  <a:spcPts val="0"/>
                </a:spcBef>
                <a:spcAft>
                  <a:spcPts val="0"/>
                </a:spcAft>
                <a:buClr>
                  <a:schemeClr val="lt2"/>
                </a:buClr>
                <a:buSzPts val="2400"/>
                <a:buFont typeface="Archivo"/>
                <a:buNone/>
                <a:defRPr sz="2400" b="1" i="0" u="none" strike="noStrike" cap="none">
                  <a:solidFill>
                    <a:schemeClr val="lt2"/>
                  </a:solidFill>
                  <a:latin typeface="Archivo"/>
                  <a:ea typeface="Archivo"/>
                  <a:cs typeface="Archivo"/>
                  <a:sym typeface="Archivo"/>
                </a:defRPr>
              </a:lvl9pPr>
            </a:lstStyle>
            <a:p>
              <a:r>
                <a:rPr lang="en-US" sz="2800" dirty="0">
                  <a:latin typeface="Lato Black" panose="020F0A02020204030203" pitchFamily="34" charset="0"/>
                </a:rPr>
                <a:t>Zebra</a:t>
              </a:r>
              <a:endParaRPr lang="en-US" dirty="0">
                <a:latin typeface="Lato Black" panose="020F0A02020204030203" pitchFamily="34" charset="0"/>
              </a:endParaRPr>
            </a:p>
          </p:txBody>
        </p:sp>
      </p:grpSp>
      <p:grpSp>
        <p:nvGrpSpPr>
          <p:cNvPr id="15" name="Group 14">
            <a:extLst>
              <a:ext uri="{FF2B5EF4-FFF2-40B4-BE49-F238E27FC236}">
                <a16:creationId xmlns:a16="http://schemas.microsoft.com/office/drawing/2014/main" id="{732941FE-0CF8-D536-712B-63A49F1C6A15}"/>
              </a:ext>
            </a:extLst>
          </p:cNvPr>
          <p:cNvGrpSpPr/>
          <p:nvPr/>
        </p:nvGrpSpPr>
        <p:grpSpPr>
          <a:xfrm>
            <a:off x="13459417" y="2117405"/>
            <a:ext cx="4687186" cy="3988754"/>
            <a:chOff x="6631897" y="2117405"/>
            <a:chExt cx="4687186" cy="3988754"/>
          </a:xfrm>
        </p:grpSpPr>
        <p:sp>
          <p:nvSpPr>
            <p:cNvPr id="16" name="Google Shape;325;p49">
              <a:extLst>
                <a:ext uri="{FF2B5EF4-FFF2-40B4-BE49-F238E27FC236}">
                  <a16:creationId xmlns:a16="http://schemas.microsoft.com/office/drawing/2014/main" id="{019437C8-A5F5-ECDD-BF6B-C302CDB186DC}"/>
                </a:ext>
              </a:extLst>
            </p:cNvPr>
            <p:cNvSpPr txBox="1">
              <a:spLocks/>
            </p:cNvSpPr>
            <p:nvPr/>
          </p:nvSpPr>
          <p:spPr>
            <a:xfrm>
              <a:off x="6631897" y="4702384"/>
              <a:ext cx="4687186" cy="140377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lt2"/>
                </a:buClr>
                <a:buSzPts val="1400"/>
                <a:buFont typeface="Archivo"/>
                <a:buNone/>
                <a:defRPr sz="1300" b="0" i="0" u="none" strike="noStrike" cap="none">
                  <a:solidFill>
                    <a:schemeClr val="lt2"/>
                  </a:solidFill>
                  <a:latin typeface="Archivo"/>
                  <a:ea typeface="Archivo"/>
                  <a:cs typeface="Archivo"/>
                  <a:sym typeface="Archivo"/>
                </a:defRPr>
              </a:lvl1pPr>
              <a:lvl2pPr marL="914400" marR="0" lvl="1"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2pPr>
              <a:lvl3pPr marL="1371600" marR="0" lvl="2"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3pPr>
              <a:lvl4pPr marL="1828800" marR="0" lvl="3"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4pPr>
              <a:lvl5pPr marL="2286000" marR="0" lvl="4"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5pPr>
              <a:lvl6pPr marL="2743200" marR="0" lvl="5"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6pPr>
              <a:lvl7pPr marL="3200400" marR="0" lvl="6"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7pPr>
              <a:lvl8pPr marL="3657600" marR="0" lvl="7"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8pPr>
              <a:lvl9pPr marL="4114800" marR="0" lvl="8"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9pPr>
            </a:lstStyle>
            <a:p>
              <a:pPr marL="0" indent="0" algn="just"/>
              <a:r>
                <a:rPr lang="en-US" dirty="0"/>
                <a:t>The second-largest player in the RFID market, providing solutions to industries like healthcare, aviation, retail, and more, with a global presence across the Americas, Europe, Asia-Pacific, the Middle East, and Africa.</a:t>
              </a:r>
            </a:p>
          </p:txBody>
        </p:sp>
        <p:sp>
          <p:nvSpPr>
            <p:cNvPr id="17" name="Google Shape;327;p49">
              <a:extLst>
                <a:ext uri="{FF2B5EF4-FFF2-40B4-BE49-F238E27FC236}">
                  <a16:creationId xmlns:a16="http://schemas.microsoft.com/office/drawing/2014/main" id="{EE543323-CEF5-F3AE-36D4-2E78D1903166}"/>
                </a:ext>
              </a:extLst>
            </p:cNvPr>
            <p:cNvSpPr txBox="1">
              <a:spLocks/>
            </p:cNvSpPr>
            <p:nvPr/>
          </p:nvSpPr>
          <p:spPr>
            <a:xfrm>
              <a:off x="6631897" y="3864486"/>
              <a:ext cx="4687186" cy="61996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2400"/>
                <a:buFont typeface="Archivo"/>
                <a:buNone/>
                <a:defRPr sz="2200" b="1" i="0" u="none" strike="noStrike" cap="none">
                  <a:solidFill>
                    <a:schemeClr val="lt2"/>
                  </a:solidFill>
                  <a:latin typeface="Archivo"/>
                  <a:ea typeface="Archivo"/>
                  <a:cs typeface="Archivo"/>
                  <a:sym typeface="Archivo"/>
                </a:defRPr>
              </a:lvl1pPr>
              <a:lvl2pPr marR="0" lvl="1" algn="ctr" rtl="0">
                <a:lnSpc>
                  <a:spcPct val="100000"/>
                </a:lnSpc>
                <a:spcBef>
                  <a:spcPts val="0"/>
                </a:spcBef>
                <a:spcAft>
                  <a:spcPts val="0"/>
                </a:spcAft>
                <a:buClr>
                  <a:schemeClr val="lt2"/>
                </a:buClr>
                <a:buSzPts val="2400"/>
                <a:buFont typeface="Archivo"/>
                <a:buNone/>
                <a:defRPr sz="2400" b="1" i="0" u="none" strike="noStrike" cap="none">
                  <a:solidFill>
                    <a:schemeClr val="lt2"/>
                  </a:solidFill>
                  <a:latin typeface="Archivo"/>
                  <a:ea typeface="Archivo"/>
                  <a:cs typeface="Archivo"/>
                  <a:sym typeface="Archivo"/>
                </a:defRPr>
              </a:lvl2pPr>
              <a:lvl3pPr marR="0" lvl="2" algn="ctr" rtl="0">
                <a:lnSpc>
                  <a:spcPct val="100000"/>
                </a:lnSpc>
                <a:spcBef>
                  <a:spcPts val="0"/>
                </a:spcBef>
                <a:spcAft>
                  <a:spcPts val="0"/>
                </a:spcAft>
                <a:buClr>
                  <a:schemeClr val="lt2"/>
                </a:buClr>
                <a:buSzPts val="2400"/>
                <a:buFont typeface="Archivo"/>
                <a:buNone/>
                <a:defRPr sz="2400" b="1" i="0" u="none" strike="noStrike" cap="none">
                  <a:solidFill>
                    <a:schemeClr val="lt2"/>
                  </a:solidFill>
                  <a:latin typeface="Archivo"/>
                  <a:ea typeface="Archivo"/>
                  <a:cs typeface="Archivo"/>
                  <a:sym typeface="Archivo"/>
                </a:defRPr>
              </a:lvl3pPr>
              <a:lvl4pPr marR="0" lvl="3" algn="ctr" rtl="0">
                <a:lnSpc>
                  <a:spcPct val="100000"/>
                </a:lnSpc>
                <a:spcBef>
                  <a:spcPts val="0"/>
                </a:spcBef>
                <a:spcAft>
                  <a:spcPts val="0"/>
                </a:spcAft>
                <a:buClr>
                  <a:schemeClr val="lt2"/>
                </a:buClr>
                <a:buSzPts val="2400"/>
                <a:buFont typeface="Archivo"/>
                <a:buNone/>
                <a:defRPr sz="2400" b="1" i="0" u="none" strike="noStrike" cap="none">
                  <a:solidFill>
                    <a:schemeClr val="lt2"/>
                  </a:solidFill>
                  <a:latin typeface="Archivo"/>
                  <a:ea typeface="Archivo"/>
                  <a:cs typeface="Archivo"/>
                  <a:sym typeface="Archivo"/>
                </a:defRPr>
              </a:lvl4pPr>
              <a:lvl5pPr marR="0" lvl="4" algn="ctr" rtl="0">
                <a:lnSpc>
                  <a:spcPct val="100000"/>
                </a:lnSpc>
                <a:spcBef>
                  <a:spcPts val="0"/>
                </a:spcBef>
                <a:spcAft>
                  <a:spcPts val="0"/>
                </a:spcAft>
                <a:buClr>
                  <a:schemeClr val="lt2"/>
                </a:buClr>
                <a:buSzPts val="2400"/>
                <a:buFont typeface="Archivo"/>
                <a:buNone/>
                <a:defRPr sz="2400" b="1" i="0" u="none" strike="noStrike" cap="none">
                  <a:solidFill>
                    <a:schemeClr val="lt2"/>
                  </a:solidFill>
                  <a:latin typeface="Archivo"/>
                  <a:ea typeface="Archivo"/>
                  <a:cs typeface="Archivo"/>
                  <a:sym typeface="Archivo"/>
                </a:defRPr>
              </a:lvl5pPr>
              <a:lvl6pPr marR="0" lvl="5" algn="ctr" rtl="0">
                <a:lnSpc>
                  <a:spcPct val="100000"/>
                </a:lnSpc>
                <a:spcBef>
                  <a:spcPts val="0"/>
                </a:spcBef>
                <a:spcAft>
                  <a:spcPts val="0"/>
                </a:spcAft>
                <a:buClr>
                  <a:schemeClr val="lt2"/>
                </a:buClr>
                <a:buSzPts val="2400"/>
                <a:buFont typeface="Archivo"/>
                <a:buNone/>
                <a:defRPr sz="2400" b="1" i="0" u="none" strike="noStrike" cap="none">
                  <a:solidFill>
                    <a:schemeClr val="lt2"/>
                  </a:solidFill>
                  <a:latin typeface="Archivo"/>
                  <a:ea typeface="Archivo"/>
                  <a:cs typeface="Archivo"/>
                  <a:sym typeface="Archivo"/>
                </a:defRPr>
              </a:lvl6pPr>
              <a:lvl7pPr marR="0" lvl="6" algn="ctr" rtl="0">
                <a:lnSpc>
                  <a:spcPct val="100000"/>
                </a:lnSpc>
                <a:spcBef>
                  <a:spcPts val="0"/>
                </a:spcBef>
                <a:spcAft>
                  <a:spcPts val="0"/>
                </a:spcAft>
                <a:buClr>
                  <a:schemeClr val="lt2"/>
                </a:buClr>
                <a:buSzPts val="2400"/>
                <a:buFont typeface="Archivo"/>
                <a:buNone/>
                <a:defRPr sz="2400" b="1" i="0" u="none" strike="noStrike" cap="none">
                  <a:solidFill>
                    <a:schemeClr val="lt2"/>
                  </a:solidFill>
                  <a:latin typeface="Archivo"/>
                  <a:ea typeface="Archivo"/>
                  <a:cs typeface="Archivo"/>
                  <a:sym typeface="Archivo"/>
                </a:defRPr>
              </a:lvl7pPr>
              <a:lvl8pPr marR="0" lvl="7" algn="ctr" rtl="0">
                <a:lnSpc>
                  <a:spcPct val="100000"/>
                </a:lnSpc>
                <a:spcBef>
                  <a:spcPts val="0"/>
                </a:spcBef>
                <a:spcAft>
                  <a:spcPts val="0"/>
                </a:spcAft>
                <a:buClr>
                  <a:schemeClr val="lt2"/>
                </a:buClr>
                <a:buSzPts val="2400"/>
                <a:buFont typeface="Archivo"/>
                <a:buNone/>
                <a:defRPr sz="2400" b="1" i="0" u="none" strike="noStrike" cap="none">
                  <a:solidFill>
                    <a:schemeClr val="lt2"/>
                  </a:solidFill>
                  <a:latin typeface="Archivo"/>
                  <a:ea typeface="Archivo"/>
                  <a:cs typeface="Archivo"/>
                  <a:sym typeface="Archivo"/>
                </a:defRPr>
              </a:lvl8pPr>
              <a:lvl9pPr marR="0" lvl="8" algn="ctr" rtl="0">
                <a:lnSpc>
                  <a:spcPct val="100000"/>
                </a:lnSpc>
                <a:spcBef>
                  <a:spcPts val="0"/>
                </a:spcBef>
                <a:spcAft>
                  <a:spcPts val="0"/>
                </a:spcAft>
                <a:buClr>
                  <a:schemeClr val="lt2"/>
                </a:buClr>
                <a:buSzPts val="2400"/>
                <a:buFont typeface="Archivo"/>
                <a:buNone/>
                <a:defRPr sz="2400" b="1" i="0" u="none" strike="noStrike" cap="none">
                  <a:solidFill>
                    <a:schemeClr val="lt2"/>
                  </a:solidFill>
                  <a:latin typeface="Archivo"/>
                  <a:ea typeface="Archivo"/>
                  <a:cs typeface="Archivo"/>
                  <a:sym typeface="Archivo"/>
                </a:defRPr>
              </a:lvl9pPr>
            </a:lstStyle>
            <a:p>
              <a:r>
                <a:rPr lang="en-US" sz="2800" dirty="0">
                  <a:latin typeface="Lato Black" panose="020F0A02020204030203" pitchFamily="34" charset="0"/>
                </a:rPr>
                <a:t>IMPINJ</a:t>
              </a:r>
            </a:p>
          </p:txBody>
        </p:sp>
        <p:pic>
          <p:nvPicPr>
            <p:cNvPr id="18" name="Graphic 17">
              <a:extLst>
                <a:ext uri="{FF2B5EF4-FFF2-40B4-BE49-F238E27FC236}">
                  <a16:creationId xmlns:a16="http://schemas.microsoft.com/office/drawing/2014/main" id="{3854F08C-972C-9503-A339-CD2714C2EF46}"/>
                </a:ext>
              </a:extLst>
            </p:cNvPr>
            <p:cNvPicPr>
              <a:picLocks noChangeAspect="1"/>
            </p:cNvPicPr>
            <p:nvPr/>
          </p:nvPicPr>
          <p:blipFill>
            <a:blip r:embed="rId4">
              <a:extLst>
                <a:ext uri="{96DAC541-7B7A-43D3-8B79-37D633B846F1}">
                  <asvg:svgBlip xmlns:asvg="http://schemas.microsoft.com/office/drawing/2016/SVG/main" r:embed="rId5"/>
                </a:ext>
              </a:extLst>
            </a:blip>
            <a:srcRect l="41309" t="18139" r="29823" b="52263"/>
            <a:stretch/>
          </p:blipFill>
          <p:spPr>
            <a:xfrm>
              <a:off x="7777226" y="2117405"/>
              <a:ext cx="2396528" cy="1638116"/>
            </a:xfrm>
            <a:prstGeom prst="rect">
              <a:avLst/>
            </a:prstGeom>
          </p:spPr>
        </p:pic>
      </p:grpSp>
    </p:spTree>
    <p:extLst>
      <p:ext uri="{BB962C8B-B14F-4D97-AF65-F5344CB8AC3E}">
        <p14:creationId xmlns:p14="http://schemas.microsoft.com/office/powerpoint/2010/main" val="30429054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792;p69">
            <a:extLst>
              <a:ext uri="{FF2B5EF4-FFF2-40B4-BE49-F238E27FC236}">
                <a16:creationId xmlns:a16="http://schemas.microsoft.com/office/drawing/2014/main" id="{5D76B57F-3E71-AE16-F45D-6411C2CCF42C}"/>
              </a:ext>
            </a:extLst>
          </p:cNvPr>
          <p:cNvSpPr txBox="1"/>
          <p:nvPr/>
        </p:nvSpPr>
        <p:spPr>
          <a:xfrm>
            <a:off x="894722" y="859029"/>
            <a:ext cx="6119027" cy="457200"/>
          </a:xfrm>
          <a:prstGeom prst="rect">
            <a:avLst/>
          </a:prstGeom>
          <a:noFill/>
          <a:ln cap="flat">
            <a:noFill/>
          </a:ln>
        </p:spPr>
        <p:txBody>
          <a:bodyPr vert="horz" wrap="square" lIns="91421" tIns="91421" rIns="91421" bIns="91421"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1" i="0" u="none" strike="noStrike" kern="0" cap="none" spc="0" baseline="0" dirty="0">
                <a:solidFill>
                  <a:srgbClr val="792FF6"/>
                </a:solidFill>
                <a:uFillTx/>
                <a:latin typeface="Lato Black" pitchFamily="34"/>
                <a:ea typeface="Archivo"/>
                <a:cs typeface="Archivo"/>
              </a:rPr>
              <a:t>Top Providers</a:t>
            </a:r>
          </a:p>
        </p:txBody>
      </p:sp>
      <p:grpSp>
        <p:nvGrpSpPr>
          <p:cNvPr id="44" name="Group 43">
            <a:extLst>
              <a:ext uri="{FF2B5EF4-FFF2-40B4-BE49-F238E27FC236}">
                <a16:creationId xmlns:a16="http://schemas.microsoft.com/office/drawing/2014/main" id="{DAA5DA43-AA4D-3E2A-8E07-BEB996F64650}"/>
              </a:ext>
            </a:extLst>
          </p:cNvPr>
          <p:cNvGrpSpPr/>
          <p:nvPr/>
        </p:nvGrpSpPr>
        <p:grpSpPr>
          <a:xfrm>
            <a:off x="872425" y="1817745"/>
            <a:ext cx="4687186" cy="4486032"/>
            <a:chOff x="872425" y="1817745"/>
            <a:chExt cx="4687186" cy="4486032"/>
          </a:xfrm>
        </p:grpSpPr>
        <p:pic>
          <p:nvPicPr>
            <p:cNvPr id="6" name="Graphic 5">
              <a:extLst>
                <a:ext uri="{FF2B5EF4-FFF2-40B4-BE49-F238E27FC236}">
                  <a16:creationId xmlns:a16="http://schemas.microsoft.com/office/drawing/2014/main" id="{FAE0AE87-5B3E-79D5-7C27-8C921EB4C38F}"/>
                </a:ext>
              </a:extLst>
            </p:cNvPr>
            <p:cNvPicPr>
              <a:picLocks noChangeAspect="1"/>
            </p:cNvPicPr>
            <p:nvPr/>
          </p:nvPicPr>
          <p:blipFill>
            <a:blip r:embed="rId2">
              <a:extLst>
                <a:ext uri="{96DAC541-7B7A-43D3-8B79-37D633B846F1}">
                  <asvg:svgBlip xmlns:asvg="http://schemas.microsoft.com/office/drawing/2016/SVG/main" r:embed="rId3"/>
                </a:ext>
              </a:extLst>
            </a:blip>
            <a:srcRect r="66862"/>
            <a:stretch/>
          </p:blipFill>
          <p:spPr>
            <a:xfrm>
              <a:off x="2235956" y="1817745"/>
              <a:ext cx="1960124" cy="1937776"/>
            </a:xfrm>
            <a:prstGeom prst="rect">
              <a:avLst/>
            </a:prstGeom>
          </p:spPr>
        </p:pic>
        <p:sp>
          <p:nvSpPr>
            <p:cNvPr id="7" name="Google Shape;324;p49">
              <a:extLst>
                <a:ext uri="{FF2B5EF4-FFF2-40B4-BE49-F238E27FC236}">
                  <a16:creationId xmlns:a16="http://schemas.microsoft.com/office/drawing/2014/main" id="{2F53D295-A4D3-F51A-5BCE-C2870A61C341}"/>
                </a:ext>
              </a:extLst>
            </p:cNvPr>
            <p:cNvSpPr txBox="1">
              <a:spLocks/>
            </p:cNvSpPr>
            <p:nvPr/>
          </p:nvSpPr>
          <p:spPr>
            <a:xfrm>
              <a:off x="965956" y="4702384"/>
              <a:ext cx="4500124" cy="16013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lt2"/>
                </a:buClr>
                <a:buSzPts val="1400"/>
                <a:buFont typeface="Archivo"/>
                <a:buNone/>
                <a:defRPr sz="1300" b="0" i="0" u="none" strike="noStrike" cap="none">
                  <a:solidFill>
                    <a:schemeClr val="lt2"/>
                  </a:solidFill>
                  <a:latin typeface="Archivo"/>
                  <a:ea typeface="Archivo"/>
                  <a:cs typeface="Archivo"/>
                  <a:sym typeface="Archivo"/>
                </a:defRPr>
              </a:lvl1pPr>
              <a:lvl2pPr marL="914400" marR="0" lvl="1"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2pPr>
              <a:lvl3pPr marL="1371600" marR="0" lvl="2"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3pPr>
              <a:lvl4pPr marL="1828800" marR="0" lvl="3"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4pPr>
              <a:lvl5pPr marL="2286000" marR="0" lvl="4"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5pPr>
              <a:lvl6pPr marL="2743200" marR="0" lvl="5"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6pPr>
              <a:lvl7pPr marL="3200400" marR="0" lvl="6"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7pPr>
              <a:lvl8pPr marL="3657600" marR="0" lvl="7"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8pPr>
              <a:lvl9pPr marL="4114800" marR="0" lvl="8"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9pPr>
            </a:lstStyle>
            <a:p>
              <a:pPr marL="0" indent="0" algn="just"/>
              <a:r>
                <a:rPr lang="en-US" dirty="0"/>
                <a:t>Renowned for reliable, high-quality RAIN RFID technology, the company excels as being the </a:t>
              </a:r>
              <a:r>
                <a:rPr lang="en-US" b="1" dirty="0"/>
                <a:t>#1 </a:t>
              </a:r>
              <a:r>
                <a:rPr lang="en-US" dirty="0"/>
                <a:t>in the world for quality, in tracking, identification, and logistics solutions, driven by strong R&amp;D and a global presence.</a:t>
              </a:r>
            </a:p>
          </p:txBody>
        </p:sp>
        <p:sp>
          <p:nvSpPr>
            <p:cNvPr id="9" name="Google Shape;326;p49">
              <a:extLst>
                <a:ext uri="{FF2B5EF4-FFF2-40B4-BE49-F238E27FC236}">
                  <a16:creationId xmlns:a16="http://schemas.microsoft.com/office/drawing/2014/main" id="{E78D0D5D-0134-1D49-350B-727CE8FCAC82}"/>
                </a:ext>
              </a:extLst>
            </p:cNvPr>
            <p:cNvSpPr txBox="1">
              <a:spLocks/>
            </p:cNvSpPr>
            <p:nvPr/>
          </p:nvSpPr>
          <p:spPr>
            <a:xfrm>
              <a:off x="872425" y="3864486"/>
              <a:ext cx="4687186" cy="61996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2400"/>
                <a:buFont typeface="Archivo"/>
                <a:buNone/>
                <a:defRPr sz="2200" b="1" i="0" u="none" strike="noStrike" cap="none">
                  <a:solidFill>
                    <a:schemeClr val="lt2"/>
                  </a:solidFill>
                  <a:latin typeface="Archivo"/>
                  <a:ea typeface="Archivo"/>
                  <a:cs typeface="Archivo"/>
                  <a:sym typeface="Archivo"/>
                </a:defRPr>
              </a:lvl1pPr>
              <a:lvl2pPr marR="0" lvl="1" algn="ctr" rtl="0">
                <a:lnSpc>
                  <a:spcPct val="100000"/>
                </a:lnSpc>
                <a:spcBef>
                  <a:spcPts val="0"/>
                </a:spcBef>
                <a:spcAft>
                  <a:spcPts val="0"/>
                </a:spcAft>
                <a:buClr>
                  <a:schemeClr val="lt2"/>
                </a:buClr>
                <a:buSzPts val="2400"/>
                <a:buFont typeface="Archivo"/>
                <a:buNone/>
                <a:defRPr sz="2400" b="1" i="0" u="none" strike="noStrike" cap="none">
                  <a:solidFill>
                    <a:schemeClr val="lt2"/>
                  </a:solidFill>
                  <a:latin typeface="Archivo"/>
                  <a:ea typeface="Archivo"/>
                  <a:cs typeface="Archivo"/>
                  <a:sym typeface="Archivo"/>
                </a:defRPr>
              </a:lvl2pPr>
              <a:lvl3pPr marR="0" lvl="2" algn="ctr" rtl="0">
                <a:lnSpc>
                  <a:spcPct val="100000"/>
                </a:lnSpc>
                <a:spcBef>
                  <a:spcPts val="0"/>
                </a:spcBef>
                <a:spcAft>
                  <a:spcPts val="0"/>
                </a:spcAft>
                <a:buClr>
                  <a:schemeClr val="lt2"/>
                </a:buClr>
                <a:buSzPts val="2400"/>
                <a:buFont typeface="Archivo"/>
                <a:buNone/>
                <a:defRPr sz="2400" b="1" i="0" u="none" strike="noStrike" cap="none">
                  <a:solidFill>
                    <a:schemeClr val="lt2"/>
                  </a:solidFill>
                  <a:latin typeface="Archivo"/>
                  <a:ea typeface="Archivo"/>
                  <a:cs typeface="Archivo"/>
                  <a:sym typeface="Archivo"/>
                </a:defRPr>
              </a:lvl3pPr>
              <a:lvl4pPr marR="0" lvl="3" algn="ctr" rtl="0">
                <a:lnSpc>
                  <a:spcPct val="100000"/>
                </a:lnSpc>
                <a:spcBef>
                  <a:spcPts val="0"/>
                </a:spcBef>
                <a:spcAft>
                  <a:spcPts val="0"/>
                </a:spcAft>
                <a:buClr>
                  <a:schemeClr val="lt2"/>
                </a:buClr>
                <a:buSzPts val="2400"/>
                <a:buFont typeface="Archivo"/>
                <a:buNone/>
                <a:defRPr sz="2400" b="1" i="0" u="none" strike="noStrike" cap="none">
                  <a:solidFill>
                    <a:schemeClr val="lt2"/>
                  </a:solidFill>
                  <a:latin typeface="Archivo"/>
                  <a:ea typeface="Archivo"/>
                  <a:cs typeface="Archivo"/>
                  <a:sym typeface="Archivo"/>
                </a:defRPr>
              </a:lvl4pPr>
              <a:lvl5pPr marR="0" lvl="4" algn="ctr" rtl="0">
                <a:lnSpc>
                  <a:spcPct val="100000"/>
                </a:lnSpc>
                <a:spcBef>
                  <a:spcPts val="0"/>
                </a:spcBef>
                <a:spcAft>
                  <a:spcPts val="0"/>
                </a:spcAft>
                <a:buClr>
                  <a:schemeClr val="lt2"/>
                </a:buClr>
                <a:buSzPts val="2400"/>
                <a:buFont typeface="Archivo"/>
                <a:buNone/>
                <a:defRPr sz="2400" b="1" i="0" u="none" strike="noStrike" cap="none">
                  <a:solidFill>
                    <a:schemeClr val="lt2"/>
                  </a:solidFill>
                  <a:latin typeface="Archivo"/>
                  <a:ea typeface="Archivo"/>
                  <a:cs typeface="Archivo"/>
                  <a:sym typeface="Archivo"/>
                </a:defRPr>
              </a:lvl5pPr>
              <a:lvl6pPr marR="0" lvl="5" algn="ctr" rtl="0">
                <a:lnSpc>
                  <a:spcPct val="100000"/>
                </a:lnSpc>
                <a:spcBef>
                  <a:spcPts val="0"/>
                </a:spcBef>
                <a:spcAft>
                  <a:spcPts val="0"/>
                </a:spcAft>
                <a:buClr>
                  <a:schemeClr val="lt2"/>
                </a:buClr>
                <a:buSzPts val="2400"/>
                <a:buFont typeface="Archivo"/>
                <a:buNone/>
                <a:defRPr sz="2400" b="1" i="0" u="none" strike="noStrike" cap="none">
                  <a:solidFill>
                    <a:schemeClr val="lt2"/>
                  </a:solidFill>
                  <a:latin typeface="Archivo"/>
                  <a:ea typeface="Archivo"/>
                  <a:cs typeface="Archivo"/>
                  <a:sym typeface="Archivo"/>
                </a:defRPr>
              </a:lvl6pPr>
              <a:lvl7pPr marR="0" lvl="6" algn="ctr" rtl="0">
                <a:lnSpc>
                  <a:spcPct val="100000"/>
                </a:lnSpc>
                <a:spcBef>
                  <a:spcPts val="0"/>
                </a:spcBef>
                <a:spcAft>
                  <a:spcPts val="0"/>
                </a:spcAft>
                <a:buClr>
                  <a:schemeClr val="lt2"/>
                </a:buClr>
                <a:buSzPts val="2400"/>
                <a:buFont typeface="Archivo"/>
                <a:buNone/>
                <a:defRPr sz="2400" b="1" i="0" u="none" strike="noStrike" cap="none">
                  <a:solidFill>
                    <a:schemeClr val="lt2"/>
                  </a:solidFill>
                  <a:latin typeface="Archivo"/>
                  <a:ea typeface="Archivo"/>
                  <a:cs typeface="Archivo"/>
                  <a:sym typeface="Archivo"/>
                </a:defRPr>
              </a:lvl7pPr>
              <a:lvl8pPr marR="0" lvl="7" algn="ctr" rtl="0">
                <a:lnSpc>
                  <a:spcPct val="100000"/>
                </a:lnSpc>
                <a:spcBef>
                  <a:spcPts val="0"/>
                </a:spcBef>
                <a:spcAft>
                  <a:spcPts val="0"/>
                </a:spcAft>
                <a:buClr>
                  <a:schemeClr val="lt2"/>
                </a:buClr>
                <a:buSzPts val="2400"/>
                <a:buFont typeface="Archivo"/>
                <a:buNone/>
                <a:defRPr sz="2400" b="1" i="0" u="none" strike="noStrike" cap="none">
                  <a:solidFill>
                    <a:schemeClr val="lt2"/>
                  </a:solidFill>
                  <a:latin typeface="Archivo"/>
                  <a:ea typeface="Archivo"/>
                  <a:cs typeface="Archivo"/>
                  <a:sym typeface="Archivo"/>
                </a:defRPr>
              </a:lvl8pPr>
              <a:lvl9pPr marR="0" lvl="8" algn="ctr" rtl="0">
                <a:lnSpc>
                  <a:spcPct val="100000"/>
                </a:lnSpc>
                <a:spcBef>
                  <a:spcPts val="0"/>
                </a:spcBef>
                <a:spcAft>
                  <a:spcPts val="0"/>
                </a:spcAft>
                <a:buClr>
                  <a:schemeClr val="lt2"/>
                </a:buClr>
                <a:buSzPts val="2400"/>
                <a:buFont typeface="Archivo"/>
                <a:buNone/>
                <a:defRPr sz="2400" b="1" i="0" u="none" strike="noStrike" cap="none">
                  <a:solidFill>
                    <a:schemeClr val="lt2"/>
                  </a:solidFill>
                  <a:latin typeface="Archivo"/>
                  <a:ea typeface="Archivo"/>
                  <a:cs typeface="Archivo"/>
                  <a:sym typeface="Archivo"/>
                </a:defRPr>
              </a:lvl9pPr>
            </a:lstStyle>
            <a:p>
              <a:r>
                <a:rPr lang="en-US" sz="2800" dirty="0">
                  <a:latin typeface="Lato Black" panose="020F0A02020204030203" pitchFamily="34" charset="0"/>
                </a:rPr>
                <a:t>Zebra</a:t>
              </a:r>
              <a:endParaRPr lang="en-US" dirty="0">
                <a:latin typeface="Lato Black" panose="020F0A02020204030203" pitchFamily="34" charset="0"/>
              </a:endParaRPr>
            </a:p>
          </p:txBody>
        </p:sp>
      </p:grpSp>
      <p:grpSp>
        <p:nvGrpSpPr>
          <p:cNvPr id="45" name="Group 44">
            <a:extLst>
              <a:ext uri="{FF2B5EF4-FFF2-40B4-BE49-F238E27FC236}">
                <a16:creationId xmlns:a16="http://schemas.microsoft.com/office/drawing/2014/main" id="{16C4CD1A-2CD2-76CA-AA26-07A895EB3A55}"/>
              </a:ext>
            </a:extLst>
          </p:cNvPr>
          <p:cNvGrpSpPr/>
          <p:nvPr/>
        </p:nvGrpSpPr>
        <p:grpSpPr>
          <a:xfrm>
            <a:off x="6631897" y="2117405"/>
            <a:ext cx="4687186" cy="3988754"/>
            <a:chOff x="6631897" y="2117405"/>
            <a:chExt cx="4687186" cy="3988754"/>
          </a:xfrm>
        </p:grpSpPr>
        <p:sp>
          <p:nvSpPr>
            <p:cNvPr id="8" name="Google Shape;325;p49">
              <a:extLst>
                <a:ext uri="{FF2B5EF4-FFF2-40B4-BE49-F238E27FC236}">
                  <a16:creationId xmlns:a16="http://schemas.microsoft.com/office/drawing/2014/main" id="{6648D834-9620-F820-E247-DA9A014C0DB4}"/>
                </a:ext>
              </a:extLst>
            </p:cNvPr>
            <p:cNvSpPr txBox="1">
              <a:spLocks/>
            </p:cNvSpPr>
            <p:nvPr/>
          </p:nvSpPr>
          <p:spPr>
            <a:xfrm>
              <a:off x="6631897" y="4702384"/>
              <a:ext cx="4687186" cy="140377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lt2"/>
                </a:buClr>
                <a:buSzPts val="1400"/>
                <a:buFont typeface="Archivo"/>
                <a:buNone/>
                <a:defRPr sz="1300" b="0" i="0" u="none" strike="noStrike" cap="none">
                  <a:solidFill>
                    <a:schemeClr val="lt2"/>
                  </a:solidFill>
                  <a:latin typeface="Archivo"/>
                  <a:ea typeface="Archivo"/>
                  <a:cs typeface="Archivo"/>
                  <a:sym typeface="Archivo"/>
                </a:defRPr>
              </a:lvl1pPr>
              <a:lvl2pPr marL="914400" marR="0" lvl="1"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2pPr>
              <a:lvl3pPr marL="1371600" marR="0" lvl="2"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3pPr>
              <a:lvl4pPr marL="1828800" marR="0" lvl="3"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4pPr>
              <a:lvl5pPr marL="2286000" marR="0" lvl="4"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5pPr>
              <a:lvl6pPr marL="2743200" marR="0" lvl="5"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6pPr>
              <a:lvl7pPr marL="3200400" marR="0" lvl="6"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7pPr>
              <a:lvl8pPr marL="3657600" marR="0" lvl="7"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8pPr>
              <a:lvl9pPr marL="4114800" marR="0" lvl="8"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9pPr>
            </a:lstStyle>
            <a:p>
              <a:pPr marL="0" indent="0" algn="just"/>
              <a:r>
                <a:rPr lang="en-US" dirty="0"/>
                <a:t>The second-largest player in the RFID market, providing solutions to industries like healthcare, aviation, retail, and more, with a global presence across the Americas, Europe, Asia-Pacific, the Middle East, and Africa.</a:t>
              </a:r>
            </a:p>
          </p:txBody>
        </p:sp>
        <p:sp>
          <p:nvSpPr>
            <p:cNvPr id="10" name="Google Shape;327;p49">
              <a:extLst>
                <a:ext uri="{FF2B5EF4-FFF2-40B4-BE49-F238E27FC236}">
                  <a16:creationId xmlns:a16="http://schemas.microsoft.com/office/drawing/2014/main" id="{EFB0FF60-F8F4-561C-EABD-69A821C68B5E}"/>
                </a:ext>
              </a:extLst>
            </p:cNvPr>
            <p:cNvSpPr txBox="1">
              <a:spLocks/>
            </p:cNvSpPr>
            <p:nvPr/>
          </p:nvSpPr>
          <p:spPr>
            <a:xfrm>
              <a:off x="6631897" y="3864486"/>
              <a:ext cx="4687186" cy="61996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2400"/>
                <a:buFont typeface="Archivo"/>
                <a:buNone/>
                <a:defRPr sz="2200" b="1" i="0" u="none" strike="noStrike" cap="none">
                  <a:solidFill>
                    <a:schemeClr val="lt2"/>
                  </a:solidFill>
                  <a:latin typeface="Archivo"/>
                  <a:ea typeface="Archivo"/>
                  <a:cs typeface="Archivo"/>
                  <a:sym typeface="Archivo"/>
                </a:defRPr>
              </a:lvl1pPr>
              <a:lvl2pPr marR="0" lvl="1" algn="ctr" rtl="0">
                <a:lnSpc>
                  <a:spcPct val="100000"/>
                </a:lnSpc>
                <a:spcBef>
                  <a:spcPts val="0"/>
                </a:spcBef>
                <a:spcAft>
                  <a:spcPts val="0"/>
                </a:spcAft>
                <a:buClr>
                  <a:schemeClr val="lt2"/>
                </a:buClr>
                <a:buSzPts val="2400"/>
                <a:buFont typeface="Archivo"/>
                <a:buNone/>
                <a:defRPr sz="2400" b="1" i="0" u="none" strike="noStrike" cap="none">
                  <a:solidFill>
                    <a:schemeClr val="lt2"/>
                  </a:solidFill>
                  <a:latin typeface="Archivo"/>
                  <a:ea typeface="Archivo"/>
                  <a:cs typeface="Archivo"/>
                  <a:sym typeface="Archivo"/>
                </a:defRPr>
              </a:lvl2pPr>
              <a:lvl3pPr marR="0" lvl="2" algn="ctr" rtl="0">
                <a:lnSpc>
                  <a:spcPct val="100000"/>
                </a:lnSpc>
                <a:spcBef>
                  <a:spcPts val="0"/>
                </a:spcBef>
                <a:spcAft>
                  <a:spcPts val="0"/>
                </a:spcAft>
                <a:buClr>
                  <a:schemeClr val="lt2"/>
                </a:buClr>
                <a:buSzPts val="2400"/>
                <a:buFont typeface="Archivo"/>
                <a:buNone/>
                <a:defRPr sz="2400" b="1" i="0" u="none" strike="noStrike" cap="none">
                  <a:solidFill>
                    <a:schemeClr val="lt2"/>
                  </a:solidFill>
                  <a:latin typeface="Archivo"/>
                  <a:ea typeface="Archivo"/>
                  <a:cs typeface="Archivo"/>
                  <a:sym typeface="Archivo"/>
                </a:defRPr>
              </a:lvl3pPr>
              <a:lvl4pPr marR="0" lvl="3" algn="ctr" rtl="0">
                <a:lnSpc>
                  <a:spcPct val="100000"/>
                </a:lnSpc>
                <a:spcBef>
                  <a:spcPts val="0"/>
                </a:spcBef>
                <a:spcAft>
                  <a:spcPts val="0"/>
                </a:spcAft>
                <a:buClr>
                  <a:schemeClr val="lt2"/>
                </a:buClr>
                <a:buSzPts val="2400"/>
                <a:buFont typeface="Archivo"/>
                <a:buNone/>
                <a:defRPr sz="2400" b="1" i="0" u="none" strike="noStrike" cap="none">
                  <a:solidFill>
                    <a:schemeClr val="lt2"/>
                  </a:solidFill>
                  <a:latin typeface="Archivo"/>
                  <a:ea typeface="Archivo"/>
                  <a:cs typeface="Archivo"/>
                  <a:sym typeface="Archivo"/>
                </a:defRPr>
              </a:lvl4pPr>
              <a:lvl5pPr marR="0" lvl="4" algn="ctr" rtl="0">
                <a:lnSpc>
                  <a:spcPct val="100000"/>
                </a:lnSpc>
                <a:spcBef>
                  <a:spcPts val="0"/>
                </a:spcBef>
                <a:spcAft>
                  <a:spcPts val="0"/>
                </a:spcAft>
                <a:buClr>
                  <a:schemeClr val="lt2"/>
                </a:buClr>
                <a:buSzPts val="2400"/>
                <a:buFont typeface="Archivo"/>
                <a:buNone/>
                <a:defRPr sz="2400" b="1" i="0" u="none" strike="noStrike" cap="none">
                  <a:solidFill>
                    <a:schemeClr val="lt2"/>
                  </a:solidFill>
                  <a:latin typeface="Archivo"/>
                  <a:ea typeface="Archivo"/>
                  <a:cs typeface="Archivo"/>
                  <a:sym typeface="Archivo"/>
                </a:defRPr>
              </a:lvl5pPr>
              <a:lvl6pPr marR="0" lvl="5" algn="ctr" rtl="0">
                <a:lnSpc>
                  <a:spcPct val="100000"/>
                </a:lnSpc>
                <a:spcBef>
                  <a:spcPts val="0"/>
                </a:spcBef>
                <a:spcAft>
                  <a:spcPts val="0"/>
                </a:spcAft>
                <a:buClr>
                  <a:schemeClr val="lt2"/>
                </a:buClr>
                <a:buSzPts val="2400"/>
                <a:buFont typeface="Archivo"/>
                <a:buNone/>
                <a:defRPr sz="2400" b="1" i="0" u="none" strike="noStrike" cap="none">
                  <a:solidFill>
                    <a:schemeClr val="lt2"/>
                  </a:solidFill>
                  <a:latin typeface="Archivo"/>
                  <a:ea typeface="Archivo"/>
                  <a:cs typeface="Archivo"/>
                  <a:sym typeface="Archivo"/>
                </a:defRPr>
              </a:lvl6pPr>
              <a:lvl7pPr marR="0" lvl="6" algn="ctr" rtl="0">
                <a:lnSpc>
                  <a:spcPct val="100000"/>
                </a:lnSpc>
                <a:spcBef>
                  <a:spcPts val="0"/>
                </a:spcBef>
                <a:spcAft>
                  <a:spcPts val="0"/>
                </a:spcAft>
                <a:buClr>
                  <a:schemeClr val="lt2"/>
                </a:buClr>
                <a:buSzPts val="2400"/>
                <a:buFont typeface="Archivo"/>
                <a:buNone/>
                <a:defRPr sz="2400" b="1" i="0" u="none" strike="noStrike" cap="none">
                  <a:solidFill>
                    <a:schemeClr val="lt2"/>
                  </a:solidFill>
                  <a:latin typeface="Archivo"/>
                  <a:ea typeface="Archivo"/>
                  <a:cs typeface="Archivo"/>
                  <a:sym typeface="Archivo"/>
                </a:defRPr>
              </a:lvl7pPr>
              <a:lvl8pPr marR="0" lvl="7" algn="ctr" rtl="0">
                <a:lnSpc>
                  <a:spcPct val="100000"/>
                </a:lnSpc>
                <a:spcBef>
                  <a:spcPts val="0"/>
                </a:spcBef>
                <a:spcAft>
                  <a:spcPts val="0"/>
                </a:spcAft>
                <a:buClr>
                  <a:schemeClr val="lt2"/>
                </a:buClr>
                <a:buSzPts val="2400"/>
                <a:buFont typeface="Archivo"/>
                <a:buNone/>
                <a:defRPr sz="2400" b="1" i="0" u="none" strike="noStrike" cap="none">
                  <a:solidFill>
                    <a:schemeClr val="lt2"/>
                  </a:solidFill>
                  <a:latin typeface="Archivo"/>
                  <a:ea typeface="Archivo"/>
                  <a:cs typeface="Archivo"/>
                  <a:sym typeface="Archivo"/>
                </a:defRPr>
              </a:lvl8pPr>
              <a:lvl9pPr marR="0" lvl="8" algn="ctr" rtl="0">
                <a:lnSpc>
                  <a:spcPct val="100000"/>
                </a:lnSpc>
                <a:spcBef>
                  <a:spcPts val="0"/>
                </a:spcBef>
                <a:spcAft>
                  <a:spcPts val="0"/>
                </a:spcAft>
                <a:buClr>
                  <a:schemeClr val="lt2"/>
                </a:buClr>
                <a:buSzPts val="2400"/>
                <a:buFont typeface="Archivo"/>
                <a:buNone/>
                <a:defRPr sz="2400" b="1" i="0" u="none" strike="noStrike" cap="none">
                  <a:solidFill>
                    <a:schemeClr val="lt2"/>
                  </a:solidFill>
                  <a:latin typeface="Archivo"/>
                  <a:ea typeface="Archivo"/>
                  <a:cs typeface="Archivo"/>
                  <a:sym typeface="Archivo"/>
                </a:defRPr>
              </a:lvl9pPr>
            </a:lstStyle>
            <a:p>
              <a:r>
                <a:rPr lang="en-US" sz="2800" dirty="0">
                  <a:latin typeface="Lato Black" panose="020F0A02020204030203" pitchFamily="34" charset="0"/>
                </a:rPr>
                <a:t>IMPINJ</a:t>
              </a:r>
            </a:p>
          </p:txBody>
        </p:sp>
        <p:pic>
          <p:nvPicPr>
            <p:cNvPr id="43" name="Graphic 42">
              <a:extLst>
                <a:ext uri="{FF2B5EF4-FFF2-40B4-BE49-F238E27FC236}">
                  <a16:creationId xmlns:a16="http://schemas.microsoft.com/office/drawing/2014/main" id="{50BA2F53-49F4-E20B-D242-CD899E31E6FB}"/>
                </a:ext>
              </a:extLst>
            </p:cNvPr>
            <p:cNvPicPr>
              <a:picLocks noChangeAspect="1"/>
            </p:cNvPicPr>
            <p:nvPr/>
          </p:nvPicPr>
          <p:blipFill>
            <a:blip r:embed="rId4">
              <a:extLst>
                <a:ext uri="{96DAC541-7B7A-43D3-8B79-37D633B846F1}">
                  <asvg:svgBlip xmlns:asvg="http://schemas.microsoft.com/office/drawing/2016/SVG/main" r:embed="rId5"/>
                </a:ext>
              </a:extLst>
            </a:blip>
            <a:srcRect l="41309" t="18139" r="29823" b="52263"/>
            <a:stretch/>
          </p:blipFill>
          <p:spPr>
            <a:xfrm>
              <a:off x="7777226" y="2117405"/>
              <a:ext cx="2396528" cy="1638116"/>
            </a:xfrm>
            <a:prstGeom prst="rect">
              <a:avLst/>
            </a:prstGeom>
          </p:spPr>
        </p:pic>
      </p:grpSp>
      <p:sp>
        <p:nvSpPr>
          <p:cNvPr id="2" name="Google Shape;535;p42">
            <a:extLst>
              <a:ext uri="{FF2B5EF4-FFF2-40B4-BE49-F238E27FC236}">
                <a16:creationId xmlns:a16="http://schemas.microsoft.com/office/drawing/2014/main" id="{D57C79ED-84CC-C332-EEBC-9E18C2200A44}"/>
              </a:ext>
            </a:extLst>
          </p:cNvPr>
          <p:cNvSpPr txBox="1">
            <a:spLocks/>
          </p:cNvSpPr>
          <p:nvPr/>
        </p:nvSpPr>
        <p:spPr>
          <a:xfrm>
            <a:off x="12484900" y="3277840"/>
            <a:ext cx="6756800" cy="12212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600"/>
              <a:buFont typeface="Sora"/>
              <a:buNone/>
              <a:defRPr sz="6667" b="1" i="0" u="none" strike="noStrike" cap="none">
                <a:solidFill>
                  <a:schemeClr val="dk1"/>
                </a:solidFill>
                <a:latin typeface="Sora"/>
                <a:ea typeface="Sora"/>
                <a:cs typeface="Sora"/>
                <a:sym typeface="Sora"/>
              </a:defRPr>
            </a:lvl1pPr>
            <a:lvl2pPr marR="0" lvl="1" algn="ctr" rtl="0">
              <a:lnSpc>
                <a:spcPct val="100000"/>
              </a:lnSpc>
              <a:spcBef>
                <a:spcPts val="0"/>
              </a:spcBef>
              <a:spcAft>
                <a:spcPts val="0"/>
              </a:spcAft>
              <a:buClr>
                <a:schemeClr val="dk1"/>
              </a:buClr>
              <a:buSzPts val="3600"/>
              <a:buFont typeface="Sora"/>
              <a:buNone/>
              <a:defRPr sz="4800" b="1" i="0" u="none" strike="noStrike" cap="none">
                <a:solidFill>
                  <a:schemeClr val="dk1"/>
                </a:solidFill>
                <a:latin typeface="Sora"/>
                <a:ea typeface="Sora"/>
                <a:cs typeface="Sora"/>
                <a:sym typeface="Sora"/>
              </a:defRPr>
            </a:lvl2pPr>
            <a:lvl3pPr marR="0" lvl="2" algn="ctr" rtl="0">
              <a:lnSpc>
                <a:spcPct val="100000"/>
              </a:lnSpc>
              <a:spcBef>
                <a:spcPts val="0"/>
              </a:spcBef>
              <a:spcAft>
                <a:spcPts val="0"/>
              </a:spcAft>
              <a:buClr>
                <a:schemeClr val="dk1"/>
              </a:buClr>
              <a:buSzPts val="3600"/>
              <a:buFont typeface="Sora"/>
              <a:buNone/>
              <a:defRPr sz="4800" b="1" i="0" u="none" strike="noStrike" cap="none">
                <a:solidFill>
                  <a:schemeClr val="dk1"/>
                </a:solidFill>
                <a:latin typeface="Sora"/>
                <a:ea typeface="Sora"/>
                <a:cs typeface="Sora"/>
                <a:sym typeface="Sora"/>
              </a:defRPr>
            </a:lvl3pPr>
            <a:lvl4pPr marR="0" lvl="3" algn="ctr" rtl="0">
              <a:lnSpc>
                <a:spcPct val="100000"/>
              </a:lnSpc>
              <a:spcBef>
                <a:spcPts val="0"/>
              </a:spcBef>
              <a:spcAft>
                <a:spcPts val="0"/>
              </a:spcAft>
              <a:buClr>
                <a:schemeClr val="dk1"/>
              </a:buClr>
              <a:buSzPts val="3600"/>
              <a:buFont typeface="Sora"/>
              <a:buNone/>
              <a:defRPr sz="4800" b="1" i="0" u="none" strike="noStrike" cap="none">
                <a:solidFill>
                  <a:schemeClr val="dk1"/>
                </a:solidFill>
                <a:latin typeface="Sora"/>
                <a:ea typeface="Sora"/>
                <a:cs typeface="Sora"/>
                <a:sym typeface="Sora"/>
              </a:defRPr>
            </a:lvl4pPr>
            <a:lvl5pPr marR="0" lvl="4" algn="ctr" rtl="0">
              <a:lnSpc>
                <a:spcPct val="100000"/>
              </a:lnSpc>
              <a:spcBef>
                <a:spcPts val="0"/>
              </a:spcBef>
              <a:spcAft>
                <a:spcPts val="0"/>
              </a:spcAft>
              <a:buClr>
                <a:schemeClr val="dk1"/>
              </a:buClr>
              <a:buSzPts val="3600"/>
              <a:buFont typeface="Sora"/>
              <a:buNone/>
              <a:defRPr sz="4800" b="1" i="0" u="none" strike="noStrike" cap="none">
                <a:solidFill>
                  <a:schemeClr val="dk1"/>
                </a:solidFill>
                <a:latin typeface="Sora"/>
                <a:ea typeface="Sora"/>
                <a:cs typeface="Sora"/>
                <a:sym typeface="Sora"/>
              </a:defRPr>
            </a:lvl5pPr>
            <a:lvl6pPr marR="0" lvl="5" algn="ctr" rtl="0">
              <a:lnSpc>
                <a:spcPct val="100000"/>
              </a:lnSpc>
              <a:spcBef>
                <a:spcPts val="0"/>
              </a:spcBef>
              <a:spcAft>
                <a:spcPts val="0"/>
              </a:spcAft>
              <a:buClr>
                <a:schemeClr val="dk1"/>
              </a:buClr>
              <a:buSzPts val="3600"/>
              <a:buFont typeface="Sora"/>
              <a:buNone/>
              <a:defRPr sz="4800" b="1" i="0" u="none" strike="noStrike" cap="none">
                <a:solidFill>
                  <a:schemeClr val="dk1"/>
                </a:solidFill>
                <a:latin typeface="Sora"/>
                <a:ea typeface="Sora"/>
                <a:cs typeface="Sora"/>
                <a:sym typeface="Sora"/>
              </a:defRPr>
            </a:lvl6pPr>
            <a:lvl7pPr marR="0" lvl="6" algn="ctr" rtl="0">
              <a:lnSpc>
                <a:spcPct val="100000"/>
              </a:lnSpc>
              <a:spcBef>
                <a:spcPts val="0"/>
              </a:spcBef>
              <a:spcAft>
                <a:spcPts val="0"/>
              </a:spcAft>
              <a:buClr>
                <a:schemeClr val="dk1"/>
              </a:buClr>
              <a:buSzPts val="3600"/>
              <a:buFont typeface="Sora"/>
              <a:buNone/>
              <a:defRPr sz="4800" b="1" i="0" u="none" strike="noStrike" cap="none">
                <a:solidFill>
                  <a:schemeClr val="dk1"/>
                </a:solidFill>
                <a:latin typeface="Sora"/>
                <a:ea typeface="Sora"/>
                <a:cs typeface="Sora"/>
                <a:sym typeface="Sora"/>
              </a:defRPr>
            </a:lvl7pPr>
            <a:lvl8pPr marR="0" lvl="7" algn="ctr" rtl="0">
              <a:lnSpc>
                <a:spcPct val="100000"/>
              </a:lnSpc>
              <a:spcBef>
                <a:spcPts val="0"/>
              </a:spcBef>
              <a:spcAft>
                <a:spcPts val="0"/>
              </a:spcAft>
              <a:buClr>
                <a:schemeClr val="dk1"/>
              </a:buClr>
              <a:buSzPts val="3600"/>
              <a:buFont typeface="Sora"/>
              <a:buNone/>
              <a:defRPr sz="4800" b="1" i="0" u="none" strike="noStrike" cap="none">
                <a:solidFill>
                  <a:schemeClr val="dk1"/>
                </a:solidFill>
                <a:latin typeface="Sora"/>
                <a:ea typeface="Sora"/>
                <a:cs typeface="Sora"/>
                <a:sym typeface="Sora"/>
              </a:defRPr>
            </a:lvl8pPr>
            <a:lvl9pPr marR="0" lvl="8" algn="ctr" rtl="0">
              <a:lnSpc>
                <a:spcPct val="100000"/>
              </a:lnSpc>
              <a:spcBef>
                <a:spcPts val="0"/>
              </a:spcBef>
              <a:spcAft>
                <a:spcPts val="0"/>
              </a:spcAft>
              <a:buClr>
                <a:schemeClr val="dk1"/>
              </a:buClr>
              <a:buSzPts val="3600"/>
              <a:buFont typeface="Sora"/>
              <a:buNone/>
              <a:defRPr sz="4800" b="1" i="0" u="none" strike="noStrike" cap="none">
                <a:solidFill>
                  <a:schemeClr val="dk1"/>
                </a:solidFill>
                <a:latin typeface="Sora"/>
                <a:ea typeface="Sora"/>
                <a:cs typeface="Sora"/>
                <a:sym typeface="Sora"/>
              </a:defRPr>
            </a:lvl9pPr>
          </a:lstStyle>
          <a:p>
            <a:pPr marL="0" marR="0" lvl="0" indent="0" algn="r" defTabSz="914400" rtl="0" eaLnBrk="1" fontAlgn="auto" latinLnBrk="0" hangingPunct="1">
              <a:lnSpc>
                <a:spcPct val="100000"/>
              </a:lnSpc>
              <a:spcBef>
                <a:spcPts val="0"/>
              </a:spcBef>
              <a:spcAft>
                <a:spcPts val="0"/>
              </a:spcAft>
              <a:buClr>
                <a:srgbClr val="FFFFFF"/>
              </a:buClr>
              <a:buSzPts val="3600"/>
              <a:buFont typeface="Sora"/>
              <a:buNone/>
              <a:tabLst/>
              <a:defRPr/>
            </a:pPr>
            <a:r>
              <a:rPr lang="en-US" kern="0" dirty="0">
                <a:solidFill>
                  <a:srgbClr val="FFFFFF"/>
                </a:solidFill>
              </a:rPr>
              <a:t>Bringing It Here</a:t>
            </a:r>
            <a:endParaRPr kumimoji="0" lang="en-US" sz="6667" b="1" i="0" u="none" strike="noStrike" kern="0" cap="none" spc="0" normalizeH="0" baseline="0" noProof="0" dirty="0">
              <a:ln>
                <a:noFill/>
              </a:ln>
              <a:solidFill>
                <a:srgbClr val="FFFFFF"/>
              </a:solidFill>
              <a:effectLst/>
              <a:uLnTx/>
              <a:uFillTx/>
              <a:latin typeface="Sora"/>
              <a:sym typeface="Sora"/>
            </a:endParaRPr>
          </a:p>
        </p:txBody>
      </p:sp>
      <p:sp>
        <p:nvSpPr>
          <p:cNvPr id="3" name="Google Shape;536;p42">
            <a:extLst>
              <a:ext uri="{FF2B5EF4-FFF2-40B4-BE49-F238E27FC236}">
                <a16:creationId xmlns:a16="http://schemas.microsoft.com/office/drawing/2014/main" id="{12F558A6-B102-5168-C8CB-5D1CF36706EC}"/>
              </a:ext>
            </a:extLst>
          </p:cNvPr>
          <p:cNvSpPr txBox="1">
            <a:spLocks/>
          </p:cNvSpPr>
          <p:nvPr/>
        </p:nvSpPr>
        <p:spPr>
          <a:xfrm>
            <a:off x="17038900" y="2147645"/>
            <a:ext cx="2202800" cy="12212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6000"/>
              <a:buFont typeface="Sora"/>
              <a:buNone/>
              <a:defRPr sz="8000" b="1" i="0" u="none" strike="noStrike" cap="none">
                <a:solidFill>
                  <a:schemeClr val="lt2"/>
                </a:solidFill>
                <a:latin typeface="Sora"/>
                <a:ea typeface="Sora"/>
                <a:cs typeface="Sora"/>
                <a:sym typeface="Sora"/>
              </a:defRPr>
            </a:lvl1pPr>
            <a:lvl2pPr marR="0" lvl="1"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2pPr>
            <a:lvl3pPr marR="0" lvl="2"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3pPr>
            <a:lvl4pPr marR="0" lvl="3"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4pPr>
            <a:lvl5pPr marR="0" lvl="4"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5pPr>
            <a:lvl6pPr marR="0" lvl="5"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6pPr>
            <a:lvl7pPr marR="0" lvl="6"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7pPr>
            <a:lvl8pPr marR="0" lvl="7"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8pPr>
            <a:lvl9pPr marR="0" lvl="8"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9pPr>
          </a:lstStyle>
          <a:p>
            <a:pPr marL="0" marR="0" lvl="0" indent="0" algn="r" defTabSz="914400" rtl="0" eaLnBrk="1" fontAlgn="auto" latinLnBrk="0" hangingPunct="1">
              <a:lnSpc>
                <a:spcPct val="100000"/>
              </a:lnSpc>
              <a:spcBef>
                <a:spcPts val="0"/>
              </a:spcBef>
              <a:spcAft>
                <a:spcPts val="0"/>
              </a:spcAft>
              <a:buClr>
                <a:srgbClr val="001641"/>
              </a:buClr>
              <a:buSzPts val="6000"/>
              <a:buFont typeface="Sora"/>
              <a:buNone/>
              <a:tabLst/>
              <a:defRPr/>
            </a:pPr>
            <a:r>
              <a:rPr kumimoji="0" lang="en" sz="8000" b="1" i="0" u="none" strike="noStrike" kern="0" cap="none" spc="0" normalizeH="0" baseline="0" noProof="0" dirty="0">
                <a:ln>
                  <a:noFill/>
                </a:ln>
                <a:solidFill>
                  <a:srgbClr val="792FF6"/>
                </a:solidFill>
                <a:effectLst/>
                <a:uLnTx/>
                <a:uFillTx/>
                <a:latin typeface="Sora"/>
                <a:sym typeface="Sora"/>
              </a:rPr>
              <a:t>0</a:t>
            </a:r>
            <a:r>
              <a:rPr lang="en" kern="0" dirty="0">
                <a:solidFill>
                  <a:srgbClr val="792FF6"/>
                </a:solidFill>
              </a:rPr>
              <a:t>4</a:t>
            </a:r>
            <a:endParaRPr kumimoji="0" lang="en" sz="8000" b="1" i="0" u="none" strike="noStrike" kern="0" cap="none" spc="0" normalizeH="0" baseline="0" noProof="0" dirty="0">
              <a:ln>
                <a:noFill/>
              </a:ln>
              <a:solidFill>
                <a:srgbClr val="792FF6"/>
              </a:solidFill>
              <a:effectLst/>
              <a:uLnTx/>
              <a:uFillTx/>
              <a:latin typeface="Sora"/>
              <a:sym typeface="Sora"/>
            </a:endParaRPr>
          </a:p>
        </p:txBody>
      </p:sp>
      <p:sp>
        <p:nvSpPr>
          <p:cNvPr id="4" name="Google Shape;537;p42">
            <a:extLst>
              <a:ext uri="{FF2B5EF4-FFF2-40B4-BE49-F238E27FC236}">
                <a16:creationId xmlns:a16="http://schemas.microsoft.com/office/drawing/2014/main" id="{E7DC945D-0472-485F-E75C-C07D6A58EF1E}"/>
              </a:ext>
            </a:extLst>
          </p:cNvPr>
          <p:cNvSpPr txBox="1">
            <a:spLocks/>
          </p:cNvSpPr>
          <p:nvPr/>
        </p:nvSpPr>
        <p:spPr>
          <a:xfrm>
            <a:off x="13400913" y="4481500"/>
            <a:ext cx="5840953" cy="10860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r" rtl="0">
              <a:lnSpc>
                <a:spcPct val="115000"/>
              </a:lnSpc>
              <a:spcBef>
                <a:spcPts val="0"/>
              </a:spcBef>
              <a:spcAft>
                <a:spcPts val="0"/>
              </a:spcAft>
              <a:buClr>
                <a:schemeClr val="lt2"/>
              </a:buClr>
              <a:buSzPts val="1400"/>
              <a:buFont typeface="DM Sans"/>
              <a:buNone/>
              <a:defRPr sz="2133" b="0" i="0" u="none" strike="noStrike" cap="none">
                <a:solidFill>
                  <a:schemeClr val="dk1"/>
                </a:solidFill>
                <a:latin typeface="DM Sans"/>
                <a:ea typeface="DM Sans"/>
                <a:cs typeface="DM Sans"/>
                <a:sym typeface="DM Sans"/>
              </a:defRPr>
            </a:lvl1pPr>
            <a:lvl2pPr marL="914400" marR="0" lvl="1" indent="-317500" algn="ctr" rtl="0">
              <a:lnSpc>
                <a:spcPct val="100000"/>
              </a:lnSpc>
              <a:spcBef>
                <a:spcPts val="0"/>
              </a:spcBef>
              <a:spcAft>
                <a:spcPts val="0"/>
              </a:spcAft>
              <a:buClr>
                <a:schemeClr val="dk1"/>
              </a:buClr>
              <a:buSzPts val="1400"/>
              <a:buFont typeface="DM Sans"/>
              <a:buNone/>
              <a:defRPr sz="1867"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867"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867"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867"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867"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867"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867"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867" b="0" i="0" u="none" strike="noStrike" cap="none">
                <a:solidFill>
                  <a:schemeClr val="dk1"/>
                </a:solidFill>
                <a:latin typeface="DM Sans"/>
                <a:ea typeface="DM Sans"/>
                <a:cs typeface="DM Sans"/>
                <a:sym typeface="DM Sans"/>
              </a:defRPr>
            </a:lvl9pPr>
          </a:lstStyle>
          <a:p>
            <a:pPr marL="0" marR="0" lvl="0" indent="0" algn="r" defTabSz="914400" rtl="0" eaLnBrk="1" fontAlgn="auto" latinLnBrk="0" hangingPunct="1">
              <a:lnSpc>
                <a:spcPct val="115000"/>
              </a:lnSpc>
              <a:spcBef>
                <a:spcPts val="0"/>
              </a:spcBef>
              <a:spcAft>
                <a:spcPts val="0"/>
              </a:spcAft>
              <a:buClr>
                <a:srgbClr val="00FD84"/>
              </a:buClr>
              <a:buSzPts val="1400"/>
              <a:buFont typeface="DM Sans"/>
              <a:buNone/>
              <a:tabLst/>
              <a:defRPr/>
            </a:pPr>
            <a:r>
              <a:rPr kumimoji="0" lang="en-US" sz="1800" b="0" i="0" u="none" strike="noStrike" kern="0" cap="none" spc="0" normalizeH="0" baseline="0" noProof="0" dirty="0">
                <a:ln>
                  <a:noFill/>
                </a:ln>
                <a:solidFill>
                  <a:srgbClr val="FFFFFF"/>
                </a:solidFill>
                <a:effectLst/>
                <a:uLnTx/>
                <a:uFillTx/>
                <a:latin typeface="DM Sans"/>
                <a:sym typeface="DM Sans"/>
              </a:rPr>
              <a:t>How this technology can be brought to Saudi Arabia and potentially create a huge lucrative industry!</a:t>
            </a:r>
          </a:p>
        </p:txBody>
      </p:sp>
    </p:spTree>
    <p:extLst>
      <p:ext uri="{BB962C8B-B14F-4D97-AF65-F5344CB8AC3E}">
        <p14:creationId xmlns:p14="http://schemas.microsoft.com/office/powerpoint/2010/main" val="7516508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BB626-24B5-F55D-854B-7CB810F5BD43}"/>
            </a:ext>
          </a:extLst>
        </p:cNvPr>
        <p:cNvGrpSpPr/>
        <p:nvPr/>
      </p:nvGrpSpPr>
      <p:grpSpPr>
        <a:xfrm>
          <a:off x="0" y="0"/>
          <a:ext cx="0" cy="0"/>
          <a:chOff x="0" y="0"/>
          <a:chExt cx="0" cy="0"/>
        </a:xfrm>
      </p:grpSpPr>
      <p:sp>
        <p:nvSpPr>
          <p:cNvPr id="17" name="Google Shape;535;p42">
            <a:extLst>
              <a:ext uri="{FF2B5EF4-FFF2-40B4-BE49-F238E27FC236}">
                <a16:creationId xmlns:a16="http://schemas.microsoft.com/office/drawing/2014/main" id="{E6B2800E-C9F0-9749-C888-E21BC3165741}"/>
              </a:ext>
            </a:extLst>
          </p:cNvPr>
          <p:cNvSpPr txBox="1">
            <a:spLocks/>
          </p:cNvSpPr>
          <p:nvPr/>
        </p:nvSpPr>
        <p:spPr>
          <a:xfrm>
            <a:off x="4396767" y="3277840"/>
            <a:ext cx="6756800" cy="12212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600"/>
              <a:buFont typeface="Sora"/>
              <a:buNone/>
              <a:defRPr sz="6667" b="1" i="0" u="none" strike="noStrike" cap="none">
                <a:solidFill>
                  <a:schemeClr val="dk1"/>
                </a:solidFill>
                <a:latin typeface="Sora"/>
                <a:ea typeface="Sora"/>
                <a:cs typeface="Sora"/>
                <a:sym typeface="Sora"/>
              </a:defRPr>
            </a:lvl1pPr>
            <a:lvl2pPr marR="0" lvl="1" algn="ctr" rtl="0">
              <a:lnSpc>
                <a:spcPct val="100000"/>
              </a:lnSpc>
              <a:spcBef>
                <a:spcPts val="0"/>
              </a:spcBef>
              <a:spcAft>
                <a:spcPts val="0"/>
              </a:spcAft>
              <a:buClr>
                <a:schemeClr val="dk1"/>
              </a:buClr>
              <a:buSzPts val="3600"/>
              <a:buFont typeface="Sora"/>
              <a:buNone/>
              <a:defRPr sz="4800" b="1" i="0" u="none" strike="noStrike" cap="none">
                <a:solidFill>
                  <a:schemeClr val="dk1"/>
                </a:solidFill>
                <a:latin typeface="Sora"/>
                <a:ea typeface="Sora"/>
                <a:cs typeface="Sora"/>
                <a:sym typeface="Sora"/>
              </a:defRPr>
            </a:lvl2pPr>
            <a:lvl3pPr marR="0" lvl="2" algn="ctr" rtl="0">
              <a:lnSpc>
                <a:spcPct val="100000"/>
              </a:lnSpc>
              <a:spcBef>
                <a:spcPts val="0"/>
              </a:spcBef>
              <a:spcAft>
                <a:spcPts val="0"/>
              </a:spcAft>
              <a:buClr>
                <a:schemeClr val="dk1"/>
              </a:buClr>
              <a:buSzPts val="3600"/>
              <a:buFont typeface="Sora"/>
              <a:buNone/>
              <a:defRPr sz="4800" b="1" i="0" u="none" strike="noStrike" cap="none">
                <a:solidFill>
                  <a:schemeClr val="dk1"/>
                </a:solidFill>
                <a:latin typeface="Sora"/>
                <a:ea typeface="Sora"/>
                <a:cs typeface="Sora"/>
                <a:sym typeface="Sora"/>
              </a:defRPr>
            </a:lvl3pPr>
            <a:lvl4pPr marR="0" lvl="3" algn="ctr" rtl="0">
              <a:lnSpc>
                <a:spcPct val="100000"/>
              </a:lnSpc>
              <a:spcBef>
                <a:spcPts val="0"/>
              </a:spcBef>
              <a:spcAft>
                <a:spcPts val="0"/>
              </a:spcAft>
              <a:buClr>
                <a:schemeClr val="dk1"/>
              </a:buClr>
              <a:buSzPts val="3600"/>
              <a:buFont typeface="Sora"/>
              <a:buNone/>
              <a:defRPr sz="4800" b="1" i="0" u="none" strike="noStrike" cap="none">
                <a:solidFill>
                  <a:schemeClr val="dk1"/>
                </a:solidFill>
                <a:latin typeface="Sora"/>
                <a:ea typeface="Sora"/>
                <a:cs typeface="Sora"/>
                <a:sym typeface="Sora"/>
              </a:defRPr>
            </a:lvl4pPr>
            <a:lvl5pPr marR="0" lvl="4" algn="ctr" rtl="0">
              <a:lnSpc>
                <a:spcPct val="100000"/>
              </a:lnSpc>
              <a:spcBef>
                <a:spcPts val="0"/>
              </a:spcBef>
              <a:spcAft>
                <a:spcPts val="0"/>
              </a:spcAft>
              <a:buClr>
                <a:schemeClr val="dk1"/>
              </a:buClr>
              <a:buSzPts val="3600"/>
              <a:buFont typeface="Sora"/>
              <a:buNone/>
              <a:defRPr sz="4800" b="1" i="0" u="none" strike="noStrike" cap="none">
                <a:solidFill>
                  <a:schemeClr val="dk1"/>
                </a:solidFill>
                <a:latin typeface="Sora"/>
                <a:ea typeface="Sora"/>
                <a:cs typeface="Sora"/>
                <a:sym typeface="Sora"/>
              </a:defRPr>
            </a:lvl5pPr>
            <a:lvl6pPr marR="0" lvl="5" algn="ctr" rtl="0">
              <a:lnSpc>
                <a:spcPct val="100000"/>
              </a:lnSpc>
              <a:spcBef>
                <a:spcPts val="0"/>
              </a:spcBef>
              <a:spcAft>
                <a:spcPts val="0"/>
              </a:spcAft>
              <a:buClr>
                <a:schemeClr val="dk1"/>
              </a:buClr>
              <a:buSzPts val="3600"/>
              <a:buFont typeface="Sora"/>
              <a:buNone/>
              <a:defRPr sz="4800" b="1" i="0" u="none" strike="noStrike" cap="none">
                <a:solidFill>
                  <a:schemeClr val="dk1"/>
                </a:solidFill>
                <a:latin typeface="Sora"/>
                <a:ea typeface="Sora"/>
                <a:cs typeface="Sora"/>
                <a:sym typeface="Sora"/>
              </a:defRPr>
            </a:lvl6pPr>
            <a:lvl7pPr marR="0" lvl="6" algn="ctr" rtl="0">
              <a:lnSpc>
                <a:spcPct val="100000"/>
              </a:lnSpc>
              <a:spcBef>
                <a:spcPts val="0"/>
              </a:spcBef>
              <a:spcAft>
                <a:spcPts val="0"/>
              </a:spcAft>
              <a:buClr>
                <a:schemeClr val="dk1"/>
              </a:buClr>
              <a:buSzPts val="3600"/>
              <a:buFont typeface="Sora"/>
              <a:buNone/>
              <a:defRPr sz="4800" b="1" i="0" u="none" strike="noStrike" cap="none">
                <a:solidFill>
                  <a:schemeClr val="dk1"/>
                </a:solidFill>
                <a:latin typeface="Sora"/>
                <a:ea typeface="Sora"/>
                <a:cs typeface="Sora"/>
                <a:sym typeface="Sora"/>
              </a:defRPr>
            </a:lvl7pPr>
            <a:lvl8pPr marR="0" lvl="7" algn="ctr" rtl="0">
              <a:lnSpc>
                <a:spcPct val="100000"/>
              </a:lnSpc>
              <a:spcBef>
                <a:spcPts val="0"/>
              </a:spcBef>
              <a:spcAft>
                <a:spcPts val="0"/>
              </a:spcAft>
              <a:buClr>
                <a:schemeClr val="dk1"/>
              </a:buClr>
              <a:buSzPts val="3600"/>
              <a:buFont typeface="Sora"/>
              <a:buNone/>
              <a:defRPr sz="4800" b="1" i="0" u="none" strike="noStrike" cap="none">
                <a:solidFill>
                  <a:schemeClr val="dk1"/>
                </a:solidFill>
                <a:latin typeface="Sora"/>
                <a:ea typeface="Sora"/>
                <a:cs typeface="Sora"/>
                <a:sym typeface="Sora"/>
              </a:defRPr>
            </a:lvl8pPr>
            <a:lvl9pPr marR="0" lvl="8" algn="ctr" rtl="0">
              <a:lnSpc>
                <a:spcPct val="100000"/>
              </a:lnSpc>
              <a:spcBef>
                <a:spcPts val="0"/>
              </a:spcBef>
              <a:spcAft>
                <a:spcPts val="0"/>
              </a:spcAft>
              <a:buClr>
                <a:schemeClr val="dk1"/>
              </a:buClr>
              <a:buSzPts val="3600"/>
              <a:buFont typeface="Sora"/>
              <a:buNone/>
              <a:defRPr sz="4800" b="1" i="0" u="none" strike="noStrike" cap="none">
                <a:solidFill>
                  <a:schemeClr val="dk1"/>
                </a:solidFill>
                <a:latin typeface="Sora"/>
                <a:ea typeface="Sora"/>
                <a:cs typeface="Sora"/>
                <a:sym typeface="Sora"/>
              </a:defRPr>
            </a:lvl9pPr>
          </a:lstStyle>
          <a:p>
            <a:pPr marL="0" marR="0" lvl="0" indent="0" algn="r" defTabSz="914400" rtl="0" eaLnBrk="1" fontAlgn="auto" latinLnBrk="0" hangingPunct="1">
              <a:lnSpc>
                <a:spcPct val="100000"/>
              </a:lnSpc>
              <a:spcBef>
                <a:spcPts val="0"/>
              </a:spcBef>
              <a:spcAft>
                <a:spcPts val="0"/>
              </a:spcAft>
              <a:buClr>
                <a:srgbClr val="FFFFFF"/>
              </a:buClr>
              <a:buSzPts val="3600"/>
              <a:buFont typeface="Sora"/>
              <a:buNone/>
              <a:tabLst/>
              <a:defRPr/>
            </a:pPr>
            <a:r>
              <a:rPr lang="en-US" kern="0" dirty="0">
                <a:solidFill>
                  <a:srgbClr val="FFFFFF"/>
                </a:solidFill>
              </a:rPr>
              <a:t>Bringing It Here</a:t>
            </a:r>
            <a:endParaRPr kumimoji="0" lang="en-US" sz="6667" b="1" i="0" u="none" strike="noStrike" kern="0" cap="none" spc="0" normalizeH="0" baseline="0" noProof="0" dirty="0">
              <a:ln>
                <a:noFill/>
              </a:ln>
              <a:solidFill>
                <a:srgbClr val="FFFFFF"/>
              </a:solidFill>
              <a:effectLst/>
              <a:uLnTx/>
              <a:uFillTx/>
              <a:latin typeface="Sora"/>
              <a:sym typeface="Sora"/>
            </a:endParaRPr>
          </a:p>
        </p:txBody>
      </p:sp>
      <p:sp>
        <p:nvSpPr>
          <p:cNvPr id="18" name="Google Shape;536;p42">
            <a:extLst>
              <a:ext uri="{FF2B5EF4-FFF2-40B4-BE49-F238E27FC236}">
                <a16:creationId xmlns:a16="http://schemas.microsoft.com/office/drawing/2014/main" id="{200A3F8C-4363-02E3-0739-2DEBCB24E95D}"/>
              </a:ext>
            </a:extLst>
          </p:cNvPr>
          <p:cNvSpPr txBox="1">
            <a:spLocks/>
          </p:cNvSpPr>
          <p:nvPr/>
        </p:nvSpPr>
        <p:spPr>
          <a:xfrm>
            <a:off x="8950767" y="2147645"/>
            <a:ext cx="2202800" cy="12212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6000"/>
              <a:buFont typeface="Sora"/>
              <a:buNone/>
              <a:defRPr sz="8000" b="1" i="0" u="none" strike="noStrike" cap="none">
                <a:solidFill>
                  <a:schemeClr val="lt2"/>
                </a:solidFill>
                <a:latin typeface="Sora"/>
                <a:ea typeface="Sora"/>
                <a:cs typeface="Sora"/>
                <a:sym typeface="Sora"/>
              </a:defRPr>
            </a:lvl1pPr>
            <a:lvl2pPr marR="0" lvl="1"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2pPr>
            <a:lvl3pPr marR="0" lvl="2"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3pPr>
            <a:lvl4pPr marR="0" lvl="3"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4pPr>
            <a:lvl5pPr marR="0" lvl="4"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5pPr>
            <a:lvl6pPr marR="0" lvl="5"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6pPr>
            <a:lvl7pPr marR="0" lvl="6"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7pPr>
            <a:lvl8pPr marR="0" lvl="7"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8pPr>
            <a:lvl9pPr marR="0" lvl="8"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9pPr>
          </a:lstStyle>
          <a:p>
            <a:pPr marL="0" marR="0" lvl="0" indent="0" algn="r" defTabSz="914400" rtl="0" eaLnBrk="1" fontAlgn="auto" latinLnBrk="0" hangingPunct="1">
              <a:lnSpc>
                <a:spcPct val="100000"/>
              </a:lnSpc>
              <a:spcBef>
                <a:spcPts val="0"/>
              </a:spcBef>
              <a:spcAft>
                <a:spcPts val="0"/>
              </a:spcAft>
              <a:buClr>
                <a:srgbClr val="001641"/>
              </a:buClr>
              <a:buSzPts val="6000"/>
              <a:buFont typeface="Sora"/>
              <a:buNone/>
              <a:tabLst/>
              <a:defRPr/>
            </a:pPr>
            <a:r>
              <a:rPr kumimoji="0" lang="en" sz="8000" b="1" i="0" u="none" strike="noStrike" kern="0" cap="none" spc="0" normalizeH="0" baseline="0" noProof="0" dirty="0">
                <a:ln>
                  <a:noFill/>
                </a:ln>
                <a:solidFill>
                  <a:srgbClr val="792FF6"/>
                </a:solidFill>
                <a:effectLst/>
                <a:uLnTx/>
                <a:uFillTx/>
                <a:latin typeface="Sora"/>
                <a:sym typeface="Sora"/>
              </a:rPr>
              <a:t>0</a:t>
            </a:r>
            <a:r>
              <a:rPr lang="en" kern="0" dirty="0">
                <a:solidFill>
                  <a:srgbClr val="792FF6"/>
                </a:solidFill>
              </a:rPr>
              <a:t>4</a:t>
            </a:r>
            <a:endParaRPr kumimoji="0" lang="en" sz="8000" b="1" i="0" u="none" strike="noStrike" kern="0" cap="none" spc="0" normalizeH="0" baseline="0" noProof="0" dirty="0">
              <a:ln>
                <a:noFill/>
              </a:ln>
              <a:solidFill>
                <a:srgbClr val="792FF6"/>
              </a:solidFill>
              <a:effectLst/>
              <a:uLnTx/>
              <a:uFillTx/>
              <a:latin typeface="Sora"/>
              <a:sym typeface="Sora"/>
            </a:endParaRPr>
          </a:p>
        </p:txBody>
      </p:sp>
      <p:sp>
        <p:nvSpPr>
          <p:cNvPr id="19" name="Google Shape;537;p42">
            <a:extLst>
              <a:ext uri="{FF2B5EF4-FFF2-40B4-BE49-F238E27FC236}">
                <a16:creationId xmlns:a16="http://schemas.microsoft.com/office/drawing/2014/main" id="{930E9CFE-D9F6-8A01-DEC3-8DFDBF53CA27}"/>
              </a:ext>
            </a:extLst>
          </p:cNvPr>
          <p:cNvSpPr txBox="1">
            <a:spLocks/>
          </p:cNvSpPr>
          <p:nvPr/>
        </p:nvSpPr>
        <p:spPr>
          <a:xfrm>
            <a:off x="5312780" y="4481500"/>
            <a:ext cx="5840953" cy="10860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r" rtl="0">
              <a:lnSpc>
                <a:spcPct val="115000"/>
              </a:lnSpc>
              <a:spcBef>
                <a:spcPts val="0"/>
              </a:spcBef>
              <a:spcAft>
                <a:spcPts val="0"/>
              </a:spcAft>
              <a:buClr>
                <a:schemeClr val="lt2"/>
              </a:buClr>
              <a:buSzPts val="1400"/>
              <a:buFont typeface="DM Sans"/>
              <a:buNone/>
              <a:defRPr sz="2133" b="0" i="0" u="none" strike="noStrike" cap="none">
                <a:solidFill>
                  <a:schemeClr val="dk1"/>
                </a:solidFill>
                <a:latin typeface="DM Sans"/>
                <a:ea typeface="DM Sans"/>
                <a:cs typeface="DM Sans"/>
                <a:sym typeface="DM Sans"/>
              </a:defRPr>
            </a:lvl1pPr>
            <a:lvl2pPr marL="914400" marR="0" lvl="1" indent="-317500" algn="ctr" rtl="0">
              <a:lnSpc>
                <a:spcPct val="100000"/>
              </a:lnSpc>
              <a:spcBef>
                <a:spcPts val="0"/>
              </a:spcBef>
              <a:spcAft>
                <a:spcPts val="0"/>
              </a:spcAft>
              <a:buClr>
                <a:schemeClr val="dk1"/>
              </a:buClr>
              <a:buSzPts val="1400"/>
              <a:buFont typeface="DM Sans"/>
              <a:buNone/>
              <a:defRPr sz="1867"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867"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867"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867"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867"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867"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867"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867" b="0" i="0" u="none" strike="noStrike" cap="none">
                <a:solidFill>
                  <a:schemeClr val="dk1"/>
                </a:solidFill>
                <a:latin typeface="DM Sans"/>
                <a:ea typeface="DM Sans"/>
                <a:cs typeface="DM Sans"/>
                <a:sym typeface="DM Sans"/>
              </a:defRPr>
            </a:lvl9pPr>
          </a:lstStyle>
          <a:p>
            <a:pPr marL="0" marR="0" lvl="0" indent="0" algn="r" defTabSz="914400" rtl="0" eaLnBrk="1" fontAlgn="auto" latinLnBrk="0" hangingPunct="1">
              <a:lnSpc>
                <a:spcPct val="115000"/>
              </a:lnSpc>
              <a:spcBef>
                <a:spcPts val="0"/>
              </a:spcBef>
              <a:spcAft>
                <a:spcPts val="0"/>
              </a:spcAft>
              <a:buClr>
                <a:srgbClr val="00FD84"/>
              </a:buClr>
              <a:buSzPts val="1400"/>
              <a:buFont typeface="DM Sans"/>
              <a:buNone/>
              <a:tabLst/>
              <a:defRPr/>
            </a:pPr>
            <a:r>
              <a:rPr kumimoji="0" lang="en-US" sz="1800" b="0"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sym typeface="DM Sans"/>
              </a:rPr>
              <a:t>How this technology can be brought to Saudi Arabia and potentially create a huge lucrative industry!</a:t>
            </a:r>
          </a:p>
        </p:txBody>
      </p:sp>
      <p:pic>
        <p:nvPicPr>
          <p:cNvPr id="2" name="Graphic 1">
            <a:extLst>
              <a:ext uri="{FF2B5EF4-FFF2-40B4-BE49-F238E27FC236}">
                <a16:creationId xmlns:a16="http://schemas.microsoft.com/office/drawing/2014/main" id="{46096EFA-F1F5-5B78-BFA3-5033C29C1306}"/>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349" t="-1481" r="349" b="50246"/>
          <a:stretch/>
        </p:blipFill>
        <p:spPr>
          <a:xfrm>
            <a:off x="2688227" y="9450776"/>
            <a:ext cx="5158588" cy="3740150"/>
          </a:xfrm>
          <a:prstGeom prst="rect">
            <a:avLst/>
          </a:prstGeom>
        </p:spPr>
      </p:pic>
      <p:pic>
        <p:nvPicPr>
          <p:cNvPr id="3" name="Graphic 2">
            <a:extLst>
              <a:ext uri="{FF2B5EF4-FFF2-40B4-BE49-F238E27FC236}">
                <a16:creationId xmlns:a16="http://schemas.microsoft.com/office/drawing/2014/main" id="{BCD06873-370E-C992-15A1-53EFDD718597}"/>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33313" r="32879"/>
          <a:stretch/>
        </p:blipFill>
        <p:spPr>
          <a:xfrm rot="16200000">
            <a:off x="-5992602" y="524829"/>
            <a:ext cx="2206842" cy="9237342"/>
          </a:xfrm>
          <a:prstGeom prst="rect">
            <a:avLst/>
          </a:prstGeom>
        </p:spPr>
      </p:pic>
      <p:pic>
        <p:nvPicPr>
          <p:cNvPr id="6" name="Graphic 5">
            <a:extLst>
              <a:ext uri="{FF2B5EF4-FFF2-40B4-BE49-F238E27FC236}">
                <a16:creationId xmlns:a16="http://schemas.microsoft.com/office/drawing/2014/main" id="{AC0524E2-3346-DB01-A2CE-69CF90FD94D8}"/>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t="59861" b="23334"/>
          <a:stretch/>
        </p:blipFill>
        <p:spPr>
          <a:xfrm>
            <a:off x="-1432645" y="9515060"/>
            <a:ext cx="9279460" cy="2206842"/>
          </a:xfrm>
          <a:prstGeom prst="rect">
            <a:avLst/>
          </a:prstGeom>
        </p:spPr>
      </p:pic>
      <p:pic>
        <p:nvPicPr>
          <p:cNvPr id="7" name="Graphic 6">
            <a:extLst>
              <a:ext uri="{FF2B5EF4-FFF2-40B4-BE49-F238E27FC236}">
                <a16:creationId xmlns:a16="http://schemas.microsoft.com/office/drawing/2014/main" id="{8B82F206-C143-7F53-15BC-E643B71AA20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798050" y="8272904"/>
            <a:ext cx="2296250" cy="4492663"/>
          </a:xfrm>
          <a:prstGeom prst="rect">
            <a:avLst/>
          </a:prstGeom>
        </p:spPr>
      </p:pic>
      <p:pic>
        <p:nvPicPr>
          <p:cNvPr id="8" name="Graphic 7">
            <a:extLst>
              <a:ext uri="{FF2B5EF4-FFF2-40B4-BE49-F238E27FC236}">
                <a16:creationId xmlns:a16="http://schemas.microsoft.com/office/drawing/2014/main" id="{9D9C070D-8CE0-1595-555A-4DFC418B0F37}"/>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9158" t="14109" r="26974" b="80388"/>
          <a:stretch/>
        </p:blipFill>
        <p:spPr>
          <a:xfrm>
            <a:off x="3129578" y="-2321260"/>
            <a:ext cx="1700764" cy="245851"/>
          </a:xfrm>
          <a:prstGeom prst="rect">
            <a:avLst/>
          </a:prstGeom>
        </p:spPr>
      </p:pic>
      <p:pic>
        <p:nvPicPr>
          <p:cNvPr id="9" name="Graphic 8">
            <a:extLst>
              <a:ext uri="{FF2B5EF4-FFF2-40B4-BE49-F238E27FC236}">
                <a16:creationId xmlns:a16="http://schemas.microsoft.com/office/drawing/2014/main" id="{7B383BE9-89FC-9B8C-0BCD-93829CBFBFF2}"/>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t="9964" b="74328"/>
          <a:stretch/>
        </p:blipFill>
        <p:spPr>
          <a:xfrm>
            <a:off x="2646849" y="-3386550"/>
            <a:ext cx="2425437" cy="539127"/>
          </a:xfrm>
          <a:prstGeom prst="rect">
            <a:avLst/>
          </a:prstGeom>
        </p:spPr>
      </p:pic>
      <p:pic>
        <p:nvPicPr>
          <p:cNvPr id="10" name="Graphic 9">
            <a:extLst>
              <a:ext uri="{FF2B5EF4-FFF2-40B4-BE49-F238E27FC236}">
                <a16:creationId xmlns:a16="http://schemas.microsoft.com/office/drawing/2014/main" id="{910769E0-5D3C-DF7E-9C05-788AAF9C358C}"/>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20131" t="9964" r="22483" b="79419"/>
          <a:stretch/>
        </p:blipFill>
        <p:spPr>
          <a:xfrm>
            <a:off x="6388392" y="-1345067"/>
            <a:ext cx="1863395" cy="487853"/>
          </a:xfrm>
          <a:prstGeom prst="rect">
            <a:avLst/>
          </a:prstGeom>
        </p:spPr>
      </p:pic>
      <p:pic>
        <p:nvPicPr>
          <p:cNvPr id="11" name="Graphic 10">
            <a:extLst>
              <a:ext uri="{FF2B5EF4-FFF2-40B4-BE49-F238E27FC236}">
                <a16:creationId xmlns:a16="http://schemas.microsoft.com/office/drawing/2014/main" id="{44FB666D-CDF5-78E7-EB82-20023B38F40A}"/>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180" t="-1481" r="73703" b="84336"/>
          <a:stretch/>
        </p:blipFill>
        <p:spPr>
          <a:xfrm>
            <a:off x="4176171" y="-1570474"/>
            <a:ext cx="395829" cy="595876"/>
          </a:xfrm>
          <a:prstGeom prst="rect">
            <a:avLst/>
          </a:prstGeom>
        </p:spPr>
      </p:pic>
      <p:sp>
        <p:nvSpPr>
          <p:cNvPr id="12" name="Google Shape;628;p60">
            <a:extLst>
              <a:ext uri="{FF2B5EF4-FFF2-40B4-BE49-F238E27FC236}">
                <a16:creationId xmlns:a16="http://schemas.microsoft.com/office/drawing/2014/main" id="{F281494F-F71E-49F7-144F-744FD493A709}"/>
              </a:ext>
            </a:extLst>
          </p:cNvPr>
          <p:cNvSpPr txBox="1">
            <a:spLocks/>
          </p:cNvSpPr>
          <p:nvPr/>
        </p:nvSpPr>
        <p:spPr>
          <a:xfrm>
            <a:off x="-6336946" y="2973805"/>
            <a:ext cx="3767275" cy="179971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1400"/>
              <a:buFont typeface="Archivo"/>
              <a:buNone/>
              <a:defRPr sz="1300" b="0" i="0" u="none" strike="noStrike" cap="none">
                <a:solidFill>
                  <a:schemeClr val="lt2"/>
                </a:solidFill>
                <a:latin typeface="Archivo"/>
                <a:ea typeface="Archivo"/>
                <a:cs typeface="Archivo"/>
                <a:sym typeface="Archivo"/>
              </a:defRPr>
            </a:lvl1pPr>
            <a:lvl2pPr marL="914400" marR="0" lvl="1"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2pPr>
            <a:lvl3pPr marL="1371600" marR="0" lvl="2"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3pPr>
            <a:lvl4pPr marL="1828800" marR="0" lvl="3"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4pPr>
            <a:lvl5pPr marL="2286000" marR="0" lvl="4"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5pPr>
            <a:lvl6pPr marL="2743200" marR="0" lvl="5"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6pPr>
            <a:lvl7pPr marL="3200400" marR="0" lvl="6"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7pPr>
            <a:lvl8pPr marL="3657600" marR="0" lvl="7"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8pPr>
            <a:lvl9pPr marL="4114800" marR="0" lvl="8"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9pPr>
          </a:lstStyle>
          <a:p>
            <a:pPr marL="0" lvl="0" indent="0">
              <a:buClr>
                <a:srgbClr val="FFFFFF"/>
              </a:buClr>
              <a:defRPr/>
            </a:pPr>
            <a:r>
              <a:rPr lang="en-US" kern="0" dirty="0">
                <a:solidFill>
                  <a:srgbClr val="FFFFFF"/>
                </a:solidFill>
                <a:latin typeface="Abadi" panose="020B0604020104020204" pitchFamily="34" charset="0"/>
              </a:rPr>
              <a:t>Saudi Arabia is making strides to become a key player in various industries, with notable advancements and innovations underway. The technology sector, in particular, is poised to play a significant role in setting the Kingdom apart from other nations.</a:t>
            </a:r>
            <a:endParaRPr kumimoji="0" lang="en-US" sz="1300" b="0" i="0" u="none" strike="noStrike" kern="0" cap="none" spc="0" normalizeH="0" baseline="0" noProof="0" dirty="0">
              <a:ln>
                <a:noFill/>
              </a:ln>
              <a:solidFill>
                <a:srgbClr val="FFFFFF"/>
              </a:solidFill>
              <a:effectLst/>
              <a:uLnTx/>
              <a:uFillTx/>
              <a:latin typeface="Abadi" panose="020B0604020104020204" pitchFamily="34" charset="0"/>
              <a:sym typeface="Archivo"/>
            </a:endParaRPr>
          </a:p>
        </p:txBody>
      </p:sp>
      <p:sp>
        <p:nvSpPr>
          <p:cNvPr id="13" name="Google Shape;792;p69">
            <a:extLst>
              <a:ext uri="{FF2B5EF4-FFF2-40B4-BE49-F238E27FC236}">
                <a16:creationId xmlns:a16="http://schemas.microsoft.com/office/drawing/2014/main" id="{A2C00BAA-7B00-43B5-E247-B1896AF55E09}"/>
              </a:ext>
            </a:extLst>
          </p:cNvPr>
          <p:cNvSpPr txBox="1"/>
          <p:nvPr/>
        </p:nvSpPr>
        <p:spPr>
          <a:xfrm>
            <a:off x="-6391330" y="2428321"/>
            <a:ext cx="4394070" cy="457200"/>
          </a:xfrm>
          <a:prstGeom prst="rect">
            <a:avLst/>
          </a:prstGeom>
          <a:noFill/>
          <a:ln cap="flat">
            <a:noFill/>
          </a:ln>
        </p:spPr>
        <p:txBody>
          <a:bodyPr vert="horz" wrap="square" lIns="91421" tIns="91421" rIns="91421" bIns="91421"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1" i="0" u="none" strike="noStrike" kern="0" cap="none" spc="0" baseline="0" dirty="0">
                <a:solidFill>
                  <a:schemeClr val="bg1"/>
                </a:solidFill>
                <a:uFillTx/>
                <a:latin typeface="Lato Black" pitchFamily="34"/>
                <a:ea typeface="Archivo"/>
                <a:cs typeface="Archivo"/>
              </a:rPr>
              <a:t>Vision 2030</a:t>
            </a:r>
          </a:p>
        </p:txBody>
      </p:sp>
    </p:spTree>
    <p:extLst>
      <p:ext uri="{BB962C8B-B14F-4D97-AF65-F5344CB8AC3E}">
        <p14:creationId xmlns:p14="http://schemas.microsoft.com/office/powerpoint/2010/main" val="5934957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nodeType="afterEffect">
                                  <p:stCondLst>
                                    <p:cond delay="0"/>
                                  </p:stCondLst>
                                  <p:childTnLst>
                                    <p:animMotion origin="layout" path="M 1.38889E-6 2.22222E-6 L 1.38889E-6 0.04784 " pathEditMode="relative" rAng="0" ptsTypes="AA">
                                      <p:cBhvr>
                                        <p:cTn id="6" dur="2000" fill="hold"/>
                                        <p:tgtEl>
                                          <p:spTgt spid="11"/>
                                        </p:tgtEl>
                                        <p:attrNameLst>
                                          <p:attrName>ppt_x</p:attrName>
                                          <p:attrName>ppt_y</p:attrName>
                                        </p:attrNameLst>
                                      </p:cBhvr>
                                      <p:rCtr x="0" y="24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7D5481-BC6D-9843-416E-C59514D2A6F6}"/>
              </a:ext>
            </a:extLst>
          </p:cNvPr>
          <p:cNvPicPr>
            <a:picLocks noChangeAspect="1"/>
          </p:cNvPicPr>
          <p:nvPr/>
        </p:nvPicPr>
        <p:blipFill>
          <a:blip r:embed="rId2"/>
          <a:stretch>
            <a:fillRect/>
          </a:stretch>
        </p:blipFill>
        <p:spPr>
          <a:xfrm>
            <a:off x="-56951" y="-239284"/>
            <a:ext cx="12201430" cy="6881944"/>
          </a:xfrm>
          <a:prstGeom prst="rect">
            <a:avLst/>
          </a:prstGeom>
        </p:spPr>
      </p:pic>
      <p:pic>
        <p:nvPicPr>
          <p:cNvPr id="4" name="Graphic 3">
            <a:extLst>
              <a:ext uri="{FF2B5EF4-FFF2-40B4-BE49-F238E27FC236}">
                <a16:creationId xmlns:a16="http://schemas.microsoft.com/office/drawing/2014/main" id="{B02AF6C0-4A4C-1723-7494-E539264EC6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1405" y="4122417"/>
            <a:ext cx="5470570" cy="3171346"/>
          </a:xfrm>
          <a:prstGeom prst="rect">
            <a:avLst/>
          </a:prstGeom>
        </p:spPr>
      </p:pic>
      <p:pic>
        <p:nvPicPr>
          <p:cNvPr id="5" name="Graphic 4">
            <a:extLst>
              <a:ext uri="{FF2B5EF4-FFF2-40B4-BE49-F238E27FC236}">
                <a16:creationId xmlns:a16="http://schemas.microsoft.com/office/drawing/2014/main" id="{E1FDB19B-2021-528A-9F7C-BE5903DE295C}"/>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7565" t="60973" b="22015"/>
          <a:stretch/>
        </p:blipFill>
        <p:spPr>
          <a:xfrm>
            <a:off x="7982" y="-220468"/>
            <a:ext cx="6387912" cy="1663669"/>
          </a:xfrm>
          <a:prstGeom prst="rect">
            <a:avLst/>
          </a:prstGeom>
        </p:spPr>
      </p:pic>
      <p:sp>
        <p:nvSpPr>
          <p:cNvPr id="6" name="Google Shape;628;p60">
            <a:extLst>
              <a:ext uri="{FF2B5EF4-FFF2-40B4-BE49-F238E27FC236}">
                <a16:creationId xmlns:a16="http://schemas.microsoft.com/office/drawing/2014/main" id="{13BE0BC6-BF77-110D-1471-98E8924D791D}"/>
              </a:ext>
            </a:extLst>
          </p:cNvPr>
          <p:cNvSpPr txBox="1">
            <a:spLocks/>
          </p:cNvSpPr>
          <p:nvPr/>
        </p:nvSpPr>
        <p:spPr>
          <a:xfrm>
            <a:off x="949107" y="2973805"/>
            <a:ext cx="3767275" cy="179971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1400"/>
              <a:buFont typeface="Archivo"/>
              <a:buNone/>
              <a:defRPr sz="1300" b="0" i="0" u="none" strike="noStrike" cap="none">
                <a:solidFill>
                  <a:schemeClr val="lt2"/>
                </a:solidFill>
                <a:latin typeface="Archivo"/>
                <a:ea typeface="Archivo"/>
                <a:cs typeface="Archivo"/>
                <a:sym typeface="Archivo"/>
              </a:defRPr>
            </a:lvl1pPr>
            <a:lvl2pPr marL="914400" marR="0" lvl="1"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2pPr>
            <a:lvl3pPr marL="1371600" marR="0" lvl="2"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3pPr>
            <a:lvl4pPr marL="1828800" marR="0" lvl="3"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4pPr>
            <a:lvl5pPr marL="2286000" marR="0" lvl="4"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5pPr>
            <a:lvl6pPr marL="2743200" marR="0" lvl="5"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6pPr>
            <a:lvl7pPr marL="3200400" marR="0" lvl="6"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7pPr>
            <a:lvl8pPr marL="3657600" marR="0" lvl="7"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8pPr>
            <a:lvl9pPr marL="4114800" marR="0" lvl="8"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9pPr>
          </a:lstStyle>
          <a:p>
            <a:pPr marL="0" lvl="0" indent="0">
              <a:buClr>
                <a:srgbClr val="FFFFFF"/>
              </a:buClr>
              <a:defRPr/>
            </a:pPr>
            <a:r>
              <a:rPr lang="en-US" kern="0" dirty="0">
                <a:solidFill>
                  <a:srgbClr val="FFFFFF"/>
                </a:solidFill>
                <a:latin typeface="Abadi" panose="020B0604020104020204" pitchFamily="34" charset="0"/>
              </a:rPr>
              <a:t>Saudi Arabia is making strides to become a key player in various industries, with notable advancements and innovations underway. The technology sector, in particular, is projected to play a significant role in setting the Kingdom apart from other nations.</a:t>
            </a:r>
            <a:endParaRPr kumimoji="0" lang="en-US" sz="1300" b="0" i="0" u="none" strike="noStrike" kern="0" cap="none" spc="0" normalizeH="0" baseline="0" noProof="0" dirty="0">
              <a:ln>
                <a:noFill/>
              </a:ln>
              <a:solidFill>
                <a:srgbClr val="FFFFFF"/>
              </a:solidFill>
              <a:effectLst/>
              <a:uLnTx/>
              <a:uFillTx/>
              <a:latin typeface="Abadi" panose="020B0604020104020204" pitchFamily="34" charset="0"/>
              <a:sym typeface="Archivo"/>
            </a:endParaRPr>
          </a:p>
        </p:txBody>
      </p:sp>
      <p:pic>
        <p:nvPicPr>
          <p:cNvPr id="7" name="Graphic 6">
            <a:extLst>
              <a:ext uri="{FF2B5EF4-FFF2-40B4-BE49-F238E27FC236}">
                <a16:creationId xmlns:a16="http://schemas.microsoft.com/office/drawing/2014/main" id="{9A7C810B-45C9-5C7B-9E3E-EAAC7DD720FA}"/>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19158" t="14109" r="26974" b="80388"/>
          <a:stretch/>
        </p:blipFill>
        <p:spPr>
          <a:xfrm>
            <a:off x="4610847" y="1270059"/>
            <a:ext cx="2260290" cy="326732"/>
          </a:xfrm>
          <a:prstGeom prst="rect">
            <a:avLst/>
          </a:prstGeom>
        </p:spPr>
      </p:pic>
      <p:pic>
        <p:nvPicPr>
          <p:cNvPr id="9" name="Graphic 8">
            <a:extLst>
              <a:ext uri="{FF2B5EF4-FFF2-40B4-BE49-F238E27FC236}">
                <a16:creationId xmlns:a16="http://schemas.microsoft.com/office/drawing/2014/main" id="{9336AF5F-FE0E-DEAF-6058-B476A86528B5}"/>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l="-349" t="-1481" r="349" b="50246"/>
          <a:stretch/>
        </p:blipFill>
        <p:spPr>
          <a:xfrm>
            <a:off x="5288792" y="414638"/>
            <a:ext cx="6855687" cy="4970604"/>
          </a:xfrm>
          <a:prstGeom prst="rect">
            <a:avLst/>
          </a:prstGeom>
        </p:spPr>
      </p:pic>
      <p:pic>
        <p:nvPicPr>
          <p:cNvPr id="10" name="Graphic 9">
            <a:extLst>
              <a:ext uri="{FF2B5EF4-FFF2-40B4-BE49-F238E27FC236}">
                <a16:creationId xmlns:a16="http://schemas.microsoft.com/office/drawing/2014/main" id="{65BDCE11-F656-364D-92CB-A639AA737556}"/>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t="59861" b="23334"/>
          <a:stretch/>
        </p:blipFill>
        <p:spPr>
          <a:xfrm>
            <a:off x="-43286" y="4485595"/>
            <a:ext cx="12332266" cy="2932861"/>
          </a:xfrm>
          <a:prstGeom prst="rect">
            <a:avLst/>
          </a:prstGeom>
        </p:spPr>
      </p:pic>
      <p:pic>
        <p:nvPicPr>
          <p:cNvPr id="11" name="Graphic 10">
            <a:extLst>
              <a:ext uri="{FF2B5EF4-FFF2-40B4-BE49-F238E27FC236}">
                <a16:creationId xmlns:a16="http://schemas.microsoft.com/office/drawing/2014/main" id="{704F684F-3EE0-BEBB-C7B2-B586E48CF7FA}"/>
              </a:ext>
            </a:extLst>
          </p:cNvPr>
          <p:cNvPicPr>
            <a:picLocks noChangeAspect="1"/>
          </p:cNvPicPr>
          <p:nvPr/>
        </p:nvPicPr>
        <p:blipFill rotWithShape="1">
          <a:blip r:embed="rId13">
            <a:extLst>
              <a:ext uri="{96DAC541-7B7A-43D3-8B79-37D633B846F1}">
                <asvg:svgBlip xmlns:asvg="http://schemas.microsoft.com/office/drawing/2016/SVG/main" r:embed="rId14"/>
              </a:ext>
            </a:extLst>
          </a:blip>
          <a:srcRect l="33313" r="32879"/>
          <a:stretch/>
        </p:blipFill>
        <p:spPr>
          <a:xfrm rot="16200000">
            <a:off x="4185465" y="-143833"/>
            <a:ext cx="2932861" cy="12276291"/>
          </a:xfrm>
          <a:prstGeom prst="rect">
            <a:avLst/>
          </a:prstGeom>
        </p:spPr>
      </p:pic>
      <p:pic>
        <p:nvPicPr>
          <p:cNvPr id="12" name="Graphic 11">
            <a:extLst>
              <a:ext uri="{FF2B5EF4-FFF2-40B4-BE49-F238E27FC236}">
                <a16:creationId xmlns:a16="http://schemas.microsoft.com/office/drawing/2014/main" id="{996C5D9F-676D-D23E-FA1C-DDE661FFC1F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503054" y="2101555"/>
            <a:ext cx="3051682" cy="5970683"/>
          </a:xfrm>
          <a:prstGeom prst="rect">
            <a:avLst/>
          </a:prstGeom>
        </p:spPr>
      </p:pic>
      <p:pic>
        <p:nvPicPr>
          <p:cNvPr id="13" name="Graphic 12">
            <a:extLst>
              <a:ext uri="{FF2B5EF4-FFF2-40B4-BE49-F238E27FC236}">
                <a16:creationId xmlns:a16="http://schemas.microsoft.com/office/drawing/2014/main" id="{5C7D15C2-0E3D-3C5A-E2F7-F6769E98FA2A}"/>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t="9964" b="74328"/>
          <a:stretch/>
        </p:blipFill>
        <p:spPr>
          <a:xfrm>
            <a:off x="3969307" y="-145695"/>
            <a:ext cx="3223370" cy="716492"/>
          </a:xfrm>
          <a:prstGeom prst="rect">
            <a:avLst/>
          </a:prstGeom>
        </p:spPr>
      </p:pic>
      <p:pic>
        <p:nvPicPr>
          <p:cNvPr id="14" name="Graphic 13">
            <a:extLst>
              <a:ext uri="{FF2B5EF4-FFF2-40B4-BE49-F238E27FC236}">
                <a16:creationId xmlns:a16="http://schemas.microsoft.com/office/drawing/2014/main" id="{CB8B9AC5-2E61-4429-4BCD-D1F77F632D14}"/>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20131" t="9964" r="22483" b="79419"/>
          <a:stretch/>
        </p:blipFill>
        <p:spPr>
          <a:xfrm>
            <a:off x="7243110" y="-36983"/>
            <a:ext cx="2476424" cy="648349"/>
          </a:xfrm>
          <a:prstGeom prst="rect">
            <a:avLst/>
          </a:prstGeom>
        </p:spPr>
      </p:pic>
      <p:pic>
        <p:nvPicPr>
          <p:cNvPr id="15" name="Graphic 14">
            <a:extLst>
              <a:ext uri="{FF2B5EF4-FFF2-40B4-BE49-F238E27FC236}">
                <a16:creationId xmlns:a16="http://schemas.microsoft.com/office/drawing/2014/main" id="{A3129321-E969-8324-FB0D-12E0E07DF6E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68364" y="-1214238"/>
            <a:ext cx="5470570" cy="3171346"/>
          </a:xfrm>
          <a:prstGeom prst="rect">
            <a:avLst/>
          </a:prstGeom>
        </p:spPr>
      </p:pic>
      <p:pic>
        <p:nvPicPr>
          <p:cNvPr id="16" name="Graphic 15">
            <a:extLst>
              <a:ext uri="{FF2B5EF4-FFF2-40B4-BE49-F238E27FC236}">
                <a16:creationId xmlns:a16="http://schemas.microsoft.com/office/drawing/2014/main" id="{94D205FC-1328-A380-77F6-18C7C069100C}"/>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l="10180" t="-1481" r="73703" b="84336"/>
          <a:stretch/>
        </p:blipFill>
        <p:spPr>
          <a:xfrm>
            <a:off x="5288792" y="1189201"/>
            <a:ext cx="526051" cy="791910"/>
          </a:xfrm>
          <a:prstGeom prst="rect">
            <a:avLst/>
          </a:prstGeom>
        </p:spPr>
      </p:pic>
      <p:sp>
        <p:nvSpPr>
          <p:cNvPr id="20" name="Google Shape;792;p69">
            <a:extLst>
              <a:ext uri="{FF2B5EF4-FFF2-40B4-BE49-F238E27FC236}">
                <a16:creationId xmlns:a16="http://schemas.microsoft.com/office/drawing/2014/main" id="{37C79990-5ED6-F73E-4750-C901A2C500F2}"/>
              </a:ext>
            </a:extLst>
          </p:cNvPr>
          <p:cNvSpPr txBox="1"/>
          <p:nvPr/>
        </p:nvSpPr>
        <p:spPr>
          <a:xfrm>
            <a:off x="894723" y="2428321"/>
            <a:ext cx="4394070" cy="457200"/>
          </a:xfrm>
          <a:prstGeom prst="rect">
            <a:avLst/>
          </a:prstGeom>
          <a:noFill/>
          <a:ln cap="flat">
            <a:noFill/>
          </a:ln>
        </p:spPr>
        <p:txBody>
          <a:bodyPr vert="horz" wrap="square" lIns="91421" tIns="91421" rIns="91421" bIns="91421"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1" i="0" u="none" strike="noStrike" kern="0" cap="none" spc="0" baseline="0" dirty="0">
                <a:solidFill>
                  <a:schemeClr val="bg1"/>
                </a:solidFill>
                <a:uFillTx/>
                <a:latin typeface="Lato Black" pitchFamily="34"/>
                <a:ea typeface="Archivo"/>
                <a:cs typeface="Archivo"/>
              </a:rPr>
              <a:t>Vision 2030</a:t>
            </a:r>
          </a:p>
        </p:txBody>
      </p:sp>
    </p:spTree>
    <p:extLst>
      <p:ext uri="{BB962C8B-B14F-4D97-AF65-F5344CB8AC3E}">
        <p14:creationId xmlns:p14="http://schemas.microsoft.com/office/powerpoint/2010/main" val="1499848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5C63B4-888D-F3AE-8641-C27264DF9A91}"/>
            </a:ext>
          </a:extLst>
        </p:cNvPr>
        <p:cNvGrpSpPr/>
        <p:nvPr/>
      </p:nvGrpSpPr>
      <p:grpSpPr>
        <a:xfrm>
          <a:off x="0" y="0"/>
          <a:ext cx="0" cy="0"/>
          <a:chOff x="0" y="0"/>
          <a:chExt cx="0" cy="0"/>
        </a:xfrm>
      </p:grpSpPr>
      <p:pic>
        <p:nvPicPr>
          <p:cNvPr id="5" name="Graphic 4">
            <a:extLst>
              <a:ext uri="{FF2B5EF4-FFF2-40B4-BE49-F238E27FC236}">
                <a16:creationId xmlns:a16="http://schemas.microsoft.com/office/drawing/2014/main" id="{C99AD132-767D-01C4-E167-DA06F2A14389}"/>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565" t="60973" b="22015"/>
          <a:stretch/>
        </p:blipFill>
        <p:spPr>
          <a:xfrm>
            <a:off x="7982" y="-220468"/>
            <a:ext cx="6387912" cy="1663669"/>
          </a:xfrm>
          <a:prstGeom prst="rect">
            <a:avLst/>
          </a:prstGeom>
        </p:spPr>
      </p:pic>
      <p:pic>
        <p:nvPicPr>
          <p:cNvPr id="15" name="Graphic 14">
            <a:extLst>
              <a:ext uri="{FF2B5EF4-FFF2-40B4-BE49-F238E27FC236}">
                <a16:creationId xmlns:a16="http://schemas.microsoft.com/office/drawing/2014/main" id="{90C548D1-43F2-74DB-240E-CD2B51F9AB6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68364" y="-1214238"/>
            <a:ext cx="5470570" cy="3171346"/>
          </a:xfrm>
          <a:prstGeom prst="rect">
            <a:avLst/>
          </a:prstGeom>
        </p:spPr>
      </p:pic>
      <p:pic>
        <p:nvPicPr>
          <p:cNvPr id="8" name="Picture 7">
            <a:extLst>
              <a:ext uri="{FF2B5EF4-FFF2-40B4-BE49-F238E27FC236}">
                <a16:creationId xmlns:a16="http://schemas.microsoft.com/office/drawing/2014/main" id="{49D02B26-7E1C-EEA1-6F80-424AD3E453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04296"/>
            <a:ext cx="12184018" cy="6962296"/>
          </a:xfrm>
          <a:prstGeom prst="rect">
            <a:avLst/>
          </a:prstGeom>
        </p:spPr>
      </p:pic>
      <p:sp>
        <p:nvSpPr>
          <p:cNvPr id="19" name="Rectangle 3">
            <a:extLst>
              <a:ext uri="{FF2B5EF4-FFF2-40B4-BE49-F238E27FC236}">
                <a16:creationId xmlns:a16="http://schemas.microsoft.com/office/drawing/2014/main" id="{7BE71108-0235-619F-DBD1-3ED015701BDF}"/>
              </a:ext>
            </a:extLst>
          </p:cNvPr>
          <p:cNvSpPr/>
          <p:nvPr/>
        </p:nvSpPr>
        <p:spPr>
          <a:xfrm>
            <a:off x="0" y="-104296"/>
            <a:ext cx="12191996" cy="6962296"/>
          </a:xfrm>
          <a:prstGeom prst="rect">
            <a:avLst/>
          </a:prstGeom>
          <a:solidFill>
            <a:srgbClr val="000000">
              <a:alpha val="60000"/>
            </a:srgbClr>
          </a:solidFill>
          <a:ln cap="flat">
            <a:noFill/>
            <a:prstDash val="solid"/>
          </a:ln>
        </p:spPr>
        <p:txBody>
          <a:bodyPr vert="horz" wrap="square" lIns="91440" tIns="45720" rIns="91440" bIns="45720" anchor="ctr" anchorCtr="1" compatLnSpc="1">
            <a:noAutofit/>
          </a:bodyPr>
          <a:lstStyle/>
          <a:p>
            <a:pPr marL="0" marR="0" lvl="0" indent="0" algn="ctr" defTabSz="91440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140036"/>
              </a:solidFill>
              <a:uFillTx/>
              <a:latin typeface="Arial"/>
            </a:endParaRPr>
          </a:p>
        </p:txBody>
      </p:sp>
      <p:sp>
        <p:nvSpPr>
          <p:cNvPr id="17" name="Google Shape;628;p60">
            <a:extLst>
              <a:ext uri="{FF2B5EF4-FFF2-40B4-BE49-F238E27FC236}">
                <a16:creationId xmlns:a16="http://schemas.microsoft.com/office/drawing/2014/main" id="{F2CCA310-A4AF-ACCD-DC98-ABA2DEC23964}"/>
              </a:ext>
            </a:extLst>
          </p:cNvPr>
          <p:cNvSpPr txBox="1">
            <a:spLocks/>
          </p:cNvSpPr>
          <p:nvPr/>
        </p:nvSpPr>
        <p:spPr>
          <a:xfrm>
            <a:off x="1836250" y="4989177"/>
            <a:ext cx="8511518" cy="179971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1400"/>
              <a:buFont typeface="Archivo"/>
              <a:buNone/>
              <a:defRPr sz="1300" b="0" i="0" u="none" strike="noStrike" cap="none">
                <a:solidFill>
                  <a:schemeClr val="lt2"/>
                </a:solidFill>
                <a:latin typeface="Archivo"/>
                <a:ea typeface="Archivo"/>
                <a:cs typeface="Archivo"/>
                <a:sym typeface="Archivo"/>
              </a:defRPr>
            </a:lvl1pPr>
            <a:lvl2pPr marL="914400" marR="0" lvl="1"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2pPr>
            <a:lvl3pPr marL="1371600" marR="0" lvl="2"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3pPr>
            <a:lvl4pPr marL="1828800" marR="0" lvl="3"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4pPr>
            <a:lvl5pPr marL="2286000" marR="0" lvl="4"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5pPr>
            <a:lvl6pPr marL="2743200" marR="0" lvl="5"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6pPr>
            <a:lvl7pPr marL="3200400" marR="0" lvl="6"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7pPr>
            <a:lvl8pPr marL="3657600" marR="0" lvl="7"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8pPr>
            <a:lvl9pPr marL="4114800" marR="0" lvl="8"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9pPr>
          </a:lstStyle>
          <a:p>
            <a:pPr marL="0" lvl="0" indent="0" algn="ctr">
              <a:buClr>
                <a:srgbClr val="FFFFFF"/>
              </a:buClr>
              <a:defRPr/>
            </a:pPr>
            <a:r>
              <a:rPr lang="en-US" kern="0" dirty="0">
                <a:solidFill>
                  <a:srgbClr val="FFFFFF"/>
                </a:solidFill>
                <a:latin typeface="Abadi" panose="020B0604020104020204" pitchFamily="34" charset="0"/>
              </a:rPr>
              <a:t>Vision 2030 aims to target many different sectors within the kingdom, and to kickstart many initiatives, however there are two main </a:t>
            </a:r>
            <a:r>
              <a:rPr lang="en-US" b="1" kern="0" dirty="0">
                <a:solidFill>
                  <a:srgbClr val="FFFFFF"/>
                </a:solidFill>
                <a:latin typeface="Abadi" panose="020B0604020104020204" pitchFamily="34" charset="0"/>
              </a:rPr>
              <a:t>Initiatives </a:t>
            </a:r>
            <a:r>
              <a:rPr lang="en-US" kern="0" dirty="0">
                <a:solidFill>
                  <a:srgbClr val="FFFFFF"/>
                </a:solidFill>
                <a:latin typeface="Abadi" panose="020B0604020104020204" pitchFamily="34" charset="0"/>
              </a:rPr>
              <a:t>in particular which focus on the technological development side of the country</a:t>
            </a:r>
            <a:endParaRPr kumimoji="0" lang="en-US" sz="1300" b="0" i="0" u="none" strike="noStrike" kern="0" cap="none" spc="0" normalizeH="0" baseline="0" noProof="0" dirty="0">
              <a:ln>
                <a:noFill/>
              </a:ln>
              <a:solidFill>
                <a:srgbClr val="FFFFFF"/>
              </a:solidFill>
              <a:effectLst/>
              <a:uLnTx/>
              <a:uFillTx/>
              <a:latin typeface="Abadi" panose="020B0604020104020204" pitchFamily="34" charset="0"/>
              <a:sym typeface="Archivo"/>
            </a:endParaRPr>
          </a:p>
        </p:txBody>
      </p:sp>
      <p:sp>
        <p:nvSpPr>
          <p:cNvPr id="18" name="Google Shape;792;p69">
            <a:extLst>
              <a:ext uri="{FF2B5EF4-FFF2-40B4-BE49-F238E27FC236}">
                <a16:creationId xmlns:a16="http://schemas.microsoft.com/office/drawing/2014/main" id="{6CD943DB-F546-CE9D-4ED1-02670197C302}"/>
              </a:ext>
            </a:extLst>
          </p:cNvPr>
          <p:cNvSpPr txBox="1"/>
          <p:nvPr/>
        </p:nvSpPr>
        <p:spPr>
          <a:xfrm>
            <a:off x="2796950" y="4443693"/>
            <a:ext cx="6590118" cy="457200"/>
          </a:xfrm>
          <a:prstGeom prst="rect">
            <a:avLst/>
          </a:prstGeom>
          <a:noFill/>
          <a:ln cap="flat">
            <a:noFill/>
          </a:ln>
        </p:spPr>
        <p:txBody>
          <a:bodyPr vert="horz" wrap="square" lIns="91421" tIns="91421" rIns="91421" bIns="91421"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6000" b="1" i="0" u="none" strike="noStrike" kern="0" cap="none" spc="0" baseline="0" dirty="0">
                <a:solidFill>
                  <a:schemeClr val="bg1"/>
                </a:solidFill>
                <a:uFillTx/>
                <a:latin typeface="Lato Black" pitchFamily="34"/>
                <a:ea typeface="Archivo"/>
                <a:cs typeface="Archivo"/>
              </a:rPr>
              <a:t>Vision </a:t>
            </a:r>
            <a:r>
              <a:rPr lang="en-US" sz="6000" b="1" i="0" u="none" strike="noStrike" kern="0" cap="none" spc="0" baseline="0" dirty="0">
                <a:solidFill>
                  <a:srgbClr val="08C6C8"/>
                </a:solidFill>
                <a:uFillTx/>
                <a:latin typeface="Lato Black" pitchFamily="34"/>
                <a:ea typeface="Archivo"/>
                <a:cs typeface="Archivo"/>
              </a:rPr>
              <a:t>2030</a:t>
            </a:r>
            <a:r>
              <a:rPr lang="en-US" sz="6000" b="1" i="0" u="none" strike="noStrike" kern="0" cap="none" spc="0" baseline="0" dirty="0">
                <a:solidFill>
                  <a:schemeClr val="bg1"/>
                </a:solidFill>
                <a:uFillTx/>
                <a:latin typeface="Lato Black" pitchFamily="34"/>
                <a:ea typeface="Archivo"/>
                <a:cs typeface="Archivo"/>
              </a:rPr>
              <a:t> Goals</a:t>
            </a:r>
          </a:p>
        </p:txBody>
      </p:sp>
      <p:pic>
        <p:nvPicPr>
          <p:cNvPr id="95" name="Picture 94">
            <a:extLst>
              <a:ext uri="{FF2B5EF4-FFF2-40B4-BE49-F238E27FC236}">
                <a16:creationId xmlns:a16="http://schemas.microsoft.com/office/drawing/2014/main" id="{047BED89-1248-4F4F-48A1-034C05C40D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84814" y="16234796"/>
            <a:ext cx="1183747" cy="917092"/>
          </a:xfrm>
          <a:prstGeom prst="rect">
            <a:avLst/>
          </a:prstGeom>
        </p:spPr>
      </p:pic>
      <p:pic>
        <p:nvPicPr>
          <p:cNvPr id="96" name="Picture 95">
            <a:extLst>
              <a:ext uri="{FF2B5EF4-FFF2-40B4-BE49-F238E27FC236}">
                <a16:creationId xmlns:a16="http://schemas.microsoft.com/office/drawing/2014/main" id="{F4DDC22F-1187-1030-F4CE-BD50C23439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755435" y="11792989"/>
            <a:ext cx="1183747" cy="917092"/>
          </a:xfrm>
          <a:prstGeom prst="rect">
            <a:avLst/>
          </a:prstGeom>
        </p:spPr>
      </p:pic>
      <p:pic>
        <p:nvPicPr>
          <p:cNvPr id="97" name="Picture 96">
            <a:extLst>
              <a:ext uri="{FF2B5EF4-FFF2-40B4-BE49-F238E27FC236}">
                <a16:creationId xmlns:a16="http://schemas.microsoft.com/office/drawing/2014/main" id="{BE0DBD44-E677-A7D1-C8F0-4FF4416FAE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486010" y="8716148"/>
            <a:ext cx="1183747" cy="917092"/>
          </a:xfrm>
          <a:prstGeom prst="rect">
            <a:avLst/>
          </a:prstGeom>
        </p:spPr>
      </p:pic>
      <p:pic>
        <p:nvPicPr>
          <p:cNvPr id="98" name="Picture 97">
            <a:extLst>
              <a:ext uri="{FF2B5EF4-FFF2-40B4-BE49-F238E27FC236}">
                <a16:creationId xmlns:a16="http://schemas.microsoft.com/office/drawing/2014/main" id="{E748E2DB-54E8-4C40-BD31-2B97FE728F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138214" y="-5375435"/>
            <a:ext cx="1183747" cy="917092"/>
          </a:xfrm>
          <a:prstGeom prst="rect">
            <a:avLst/>
          </a:prstGeom>
        </p:spPr>
      </p:pic>
      <p:pic>
        <p:nvPicPr>
          <p:cNvPr id="99" name="Graphic 98">
            <a:extLst>
              <a:ext uri="{FF2B5EF4-FFF2-40B4-BE49-F238E27FC236}">
                <a16:creationId xmlns:a16="http://schemas.microsoft.com/office/drawing/2014/main" id="{2D1DB65D-2152-3263-5E33-00C8BCFFDC9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019140" y="16693342"/>
            <a:ext cx="3058744" cy="4165897"/>
          </a:xfrm>
          <a:prstGeom prst="rect">
            <a:avLst/>
          </a:prstGeom>
        </p:spPr>
      </p:pic>
      <p:pic>
        <p:nvPicPr>
          <p:cNvPr id="100" name="Graphic 99">
            <a:extLst>
              <a:ext uri="{FF2B5EF4-FFF2-40B4-BE49-F238E27FC236}">
                <a16:creationId xmlns:a16="http://schemas.microsoft.com/office/drawing/2014/main" id="{F98DE0B6-13D0-42D5-7B11-49457F3941D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452938" y="-12870330"/>
            <a:ext cx="2349906" cy="1748330"/>
          </a:xfrm>
          <a:prstGeom prst="rect">
            <a:avLst/>
          </a:prstGeom>
        </p:spPr>
      </p:pic>
    </p:spTree>
    <p:extLst>
      <p:ext uri="{BB962C8B-B14F-4D97-AF65-F5344CB8AC3E}">
        <p14:creationId xmlns:p14="http://schemas.microsoft.com/office/powerpoint/2010/main" val="421223637"/>
      </p:ext>
    </p:extLst>
  </p:cSld>
  <p:clrMapOvr>
    <a:masterClrMapping/>
  </p:clrMapOvr>
  <mc:AlternateContent xmlns:mc="http://schemas.openxmlformats.org/markup-compatibility/2006" xmlns:p14="http://schemas.microsoft.com/office/powerpoint/2010/main">
    <mc:Choice Requires="p14">
      <p:transition spd="slow" p14:dur="4000">
        <p14:flash/>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34000">
              <a:srgbClr val="004A51"/>
            </a:gs>
            <a:gs pos="63000">
              <a:srgbClr val="012B3B"/>
            </a:gs>
            <a:gs pos="5000">
              <a:srgbClr val="006867"/>
            </a:gs>
            <a:gs pos="100000">
              <a:srgbClr val="02031E"/>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Google Shape;793;p69">
            <a:extLst>
              <a:ext uri="{FF2B5EF4-FFF2-40B4-BE49-F238E27FC236}">
                <a16:creationId xmlns:a16="http://schemas.microsoft.com/office/drawing/2014/main" id="{25073289-1383-5E27-860A-EE41EF8D31C2}"/>
              </a:ext>
            </a:extLst>
          </p:cNvPr>
          <p:cNvSpPr txBox="1"/>
          <p:nvPr/>
        </p:nvSpPr>
        <p:spPr>
          <a:xfrm>
            <a:off x="894722" y="3752318"/>
            <a:ext cx="5201280" cy="2630472"/>
          </a:xfrm>
          <a:prstGeom prst="rect">
            <a:avLst/>
          </a:prstGeom>
          <a:noFill/>
          <a:ln cap="flat">
            <a:noFill/>
          </a:ln>
        </p:spPr>
        <p:txBody>
          <a:bodyPr vert="horz" wrap="square" lIns="91421" tIns="91421" rIns="91421" bIns="91421" anchor="t" anchorCtr="0" compatLnSpc="1">
            <a:noAutofit/>
          </a:bodyPr>
          <a:lstStyle/>
          <a:p>
            <a:pPr lvl="0" algn="just">
              <a:defRPr sz="1800" b="0" i="0" u="none" strike="noStrike" kern="0" cap="none" spc="0" baseline="0">
                <a:solidFill>
                  <a:srgbClr val="000000"/>
                </a:solidFill>
                <a:uFillTx/>
              </a:defRPr>
            </a:pPr>
            <a:r>
              <a:rPr lang="en-US" sz="1200" kern="0" dirty="0">
                <a:solidFill>
                  <a:srgbClr val="FFFFFF"/>
                </a:solidFill>
                <a:latin typeface="Segoe UI" pitchFamily="34"/>
                <a:ea typeface="Archivo"/>
                <a:cs typeface="Segoe UI" pitchFamily="34"/>
              </a:rPr>
              <a:t>Focuses on moving government IT systems to cloud-based solutions to improve efficiency, innovation, and flexibility while reducing costs. It supports better communication between government entities, enhances cybersecurity, and ensures all government data is securely stored within Saudi Arabia</a:t>
            </a:r>
            <a:endParaRPr lang="en-US" sz="1200" b="0" i="0" u="none" strike="noStrike" kern="0" cap="none" spc="0" baseline="0" dirty="0">
              <a:solidFill>
                <a:srgbClr val="FFFFFF"/>
              </a:solidFill>
              <a:uFillTx/>
              <a:latin typeface="Segoe UI" pitchFamily="34"/>
              <a:ea typeface="Archivo"/>
              <a:cs typeface="Segoe UI" pitchFamily="34"/>
            </a:endParaRPr>
          </a:p>
        </p:txBody>
      </p:sp>
      <p:sp>
        <p:nvSpPr>
          <p:cNvPr id="3" name="Google Shape;792;p69">
            <a:extLst>
              <a:ext uri="{FF2B5EF4-FFF2-40B4-BE49-F238E27FC236}">
                <a16:creationId xmlns:a16="http://schemas.microsoft.com/office/drawing/2014/main" id="{29C29199-B7E4-0D87-7C49-5F061875DC4E}"/>
              </a:ext>
            </a:extLst>
          </p:cNvPr>
          <p:cNvSpPr txBox="1"/>
          <p:nvPr/>
        </p:nvSpPr>
        <p:spPr>
          <a:xfrm>
            <a:off x="894722" y="2819909"/>
            <a:ext cx="6119027" cy="457200"/>
          </a:xfrm>
          <a:prstGeom prst="rect">
            <a:avLst/>
          </a:prstGeom>
          <a:noFill/>
          <a:ln cap="flat">
            <a:noFill/>
          </a:ln>
        </p:spPr>
        <p:txBody>
          <a:bodyPr vert="horz" wrap="square" lIns="91421" tIns="91421" rIns="91421" bIns="91421"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1" i="0" u="none" strike="noStrike" kern="0" cap="none" spc="0" baseline="0" dirty="0">
                <a:solidFill>
                  <a:srgbClr val="08C6C8"/>
                </a:solidFill>
                <a:uFillTx/>
                <a:latin typeface="Lato Black" pitchFamily="34"/>
                <a:ea typeface="Archivo"/>
                <a:cs typeface="Archivo"/>
              </a:rPr>
              <a:t>Cloud First Policy</a:t>
            </a:r>
          </a:p>
        </p:txBody>
      </p:sp>
      <p:sp>
        <p:nvSpPr>
          <p:cNvPr id="4" name="Google Shape;792;p69">
            <a:hlinkClick r:id="rId2"/>
            <a:extLst>
              <a:ext uri="{FF2B5EF4-FFF2-40B4-BE49-F238E27FC236}">
                <a16:creationId xmlns:a16="http://schemas.microsoft.com/office/drawing/2014/main" id="{3C3D1890-42FB-F6DF-CFFE-C820AEBD4DD9}"/>
              </a:ext>
            </a:extLst>
          </p:cNvPr>
          <p:cNvSpPr txBox="1">
            <a:spLocks/>
          </p:cNvSpPr>
          <p:nvPr/>
        </p:nvSpPr>
        <p:spPr>
          <a:xfrm>
            <a:off x="894722" y="5768948"/>
            <a:ext cx="3169645" cy="4572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1pPr>
            <a:lvl2pPr marR="0" lvl="1"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2pPr>
            <a:lvl3pPr marR="0" lvl="2"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3pPr>
            <a:lvl4pPr marR="0" lvl="3"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4pPr>
            <a:lvl5pPr marR="0" lvl="4"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5pPr>
            <a:lvl6pPr marR="0" lvl="5"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6pPr>
            <a:lvl7pPr marR="0" lvl="6"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7pPr>
            <a:lvl8pPr marR="0" lvl="7"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8pPr>
            <a:lvl9pPr marR="0" lvl="8"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9pPr>
          </a:lstStyle>
          <a:p>
            <a:pPr marL="0" marR="0" lvl="0" indent="0" algn="l" defTabSz="914400" rtl="0" eaLnBrk="1" fontAlgn="auto" latinLnBrk="0" hangingPunct="1">
              <a:lnSpc>
                <a:spcPct val="100000"/>
              </a:lnSpc>
              <a:spcBef>
                <a:spcPts val="0"/>
              </a:spcBef>
              <a:spcAft>
                <a:spcPts val="0"/>
              </a:spcAft>
              <a:buClr>
                <a:srgbClr val="FFFFFF"/>
              </a:buClr>
              <a:buSzPts val="3500"/>
              <a:buFont typeface="Archivo"/>
              <a:buNone/>
              <a:tabLst/>
              <a:defRPr/>
            </a:pPr>
            <a:r>
              <a:rPr kumimoji="0" lang="en-US" sz="1400" b="0" i="0" u="none" strike="noStrike" kern="0" cap="none" spc="0" normalizeH="0" baseline="0" noProof="0" dirty="0">
                <a:ln>
                  <a:noFill/>
                </a:ln>
                <a:solidFill>
                  <a:srgbClr val="08C6C8"/>
                </a:solidFill>
                <a:effectLst/>
                <a:uLnTx/>
                <a:uFillTx/>
                <a:latin typeface="Lato Black" panose="020F0A02020204030203" pitchFamily="34" charset="0"/>
                <a:sym typeface="Archivo"/>
                <a:hlinkClick r:id="rId2">
                  <a:extLst>
                    <a:ext uri="{A12FA001-AC4F-418D-AE19-62706E023703}">
                      <ahyp:hlinkClr xmlns:ahyp="http://schemas.microsoft.com/office/drawing/2018/hyperlinkcolor" val="tx"/>
                    </a:ext>
                  </a:extLst>
                </a:hlinkClick>
              </a:rPr>
              <a:t>(Source: Gov.sa)</a:t>
            </a:r>
            <a:endParaRPr kumimoji="0" lang="en-US" sz="1400" b="0" i="0" u="none" strike="noStrike" kern="0" cap="none" spc="0" normalizeH="0" baseline="0" noProof="0" dirty="0">
              <a:ln>
                <a:noFill/>
              </a:ln>
              <a:solidFill>
                <a:srgbClr val="08C6C8"/>
              </a:solidFill>
              <a:effectLst/>
              <a:uLnTx/>
              <a:uFillTx/>
              <a:latin typeface="Lato Black" panose="020F0A02020204030203" pitchFamily="34" charset="0"/>
              <a:sym typeface="Archivo"/>
            </a:endParaRPr>
          </a:p>
        </p:txBody>
      </p:sp>
      <p:sp>
        <p:nvSpPr>
          <p:cNvPr id="5" name="Graphic 4">
            <a:extLst>
              <a:ext uri="{FF2B5EF4-FFF2-40B4-BE49-F238E27FC236}">
                <a16:creationId xmlns:a16="http://schemas.microsoft.com/office/drawing/2014/main" id="{51482E43-2201-293D-48F5-0CEE23C93EC6}"/>
              </a:ext>
            </a:extLst>
          </p:cNvPr>
          <p:cNvSpPr/>
          <p:nvPr/>
        </p:nvSpPr>
        <p:spPr>
          <a:xfrm>
            <a:off x="15844521" y="375363"/>
            <a:ext cx="4770020" cy="3890307"/>
          </a:xfrm>
          <a:custGeom>
            <a:avLst/>
            <a:gdLst>
              <a:gd name="connsiteX0" fmla="*/ 1347086 w 6305703"/>
              <a:gd name="connsiteY0" fmla="*/ 0 h 5142770"/>
              <a:gd name="connsiteX1" fmla="*/ 1527492 w 6305703"/>
              <a:gd name="connsiteY1" fmla="*/ 0 h 5142770"/>
              <a:gd name="connsiteX2" fmla="*/ 1683141 w 6305703"/>
              <a:gd name="connsiteY2" fmla="*/ 36734 h 5142770"/>
              <a:gd name="connsiteX3" fmla="*/ 1728664 w 6305703"/>
              <a:gd name="connsiteY3" fmla="*/ 53738 h 5142770"/>
              <a:gd name="connsiteX4" fmla="*/ 1217884 w 6305703"/>
              <a:gd name="connsiteY4" fmla="*/ 53738 h 5142770"/>
              <a:gd name="connsiteX5" fmla="*/ 1347086 w 6305703"/>
              <a:gd name="connsiteY5" fmla="*/ 0 h 5142770"/>
              <a:gd name="connsiteX6" fmla="*/ 784295 w 6305703"/>
              <a:gd name="connsiteY6" fmla="*/ 187661 h 5142770"/>
              <a:gd name="connsiteX7" fmla="*/ 1951639 w 6305703"/>
              <a:gd name="connsiteY7" fmla="*/ 187661 h 5142770"/>
              <a:gd name="connsiteX8" fmla="*/ 1871684 w 6305703"/>
              <a:gd name="connsiteY8" fmla="*/ 133923 h 5142770"/>
              <a:gd name="connsiteX9" fmla="*/ 958252 w 6305703"/>
              <a:gd name="connsiteY9" fmla="*/ 133923 h 5142770"/>
              <a:gd name="connsiteX10" fmla="*/ 784295 w 6305703"/>
              <a:gd name="connsiteY10" fmla="*/ 187661 h 5142770"/>
              <a:gd name="connsiteX11" fmla="*/ 785945 w 6305703"/>
              <a:gd name="connsiteY11" fmla="*/ 321584 h 5142770"/>
              <a:gd name="connsiteX12" fmla="*/ 2190581 w 6305703"/>
              <a:gd name="connsiteY12" fmla="*/ 321584 h 5142770"/>
              <a:gd name="connsiteX13" fmla="*/ 2090475 w 6305703"/>
              <a:gd name="connsiteY13" fmla="*/ 267846 h 5142770"/>
              <a:gd name="connsiteX14" fmla="*/ 738617 w 6305703"/>
              <a:gd name="connsiteY14" fmla="*/ 267846 h 5142770"/>
              <a:gd name="connsiteX15" fmla="*/ 785945 w 6305703"/>
              <a:gd name="connsiteY15" fmla="*/ 321584 h 5142770"/>
              <a:gd name="connsiteX16" fmla="*/ 907662 w 6305703"/>
              <a:gd name="connsiteY16" fmla="*/ 455507 h 5142770"/>
              <a:gd name="connsiteX17" fmla="*/ 2377244 w 6305703"/>
              <a:gd name="connsiteY17" fmla="*/ 455507 h 5142770"/>
              <a:gd name="connsiteX18" fmla="*/ 2313181 w 6305703"/>
              <a:gd name="connsiteY18" fmla="*/ 401769 h 5142770"/>
              <a:gd name="connsiteX19" fmla="*/ 861409 w 6305703"/>
              <a:gd name="connsiteY19" fmla="*/ 401769 h 5142770"/>
              <a:gd name="connsiteX20" fmla="*/ 907662 w 6305703"/>
              <a:gd name="connsiteY20" fmla="*/ 455507 h 5142770"/>
              <a:gd name="connsiteX21" fmla="*/ 955374 w 6305703"/>
              <a:gd name="connsiteY21" fmla="*/ 581407 h 5142770"/>
              <a:gd name="connsiteX22" fmla="*/ 940749 w 6305703"/>
              <a:gd name="connsiteY22" fmla="*/ 589430 h 5142770"/>
              <a:gd name="connsiteX23" fmla="*/ 2542451 w 6305703"/>
              <a:gd name="connsiteY23" fmla="*/ 589430 h 5142770"/>
              <a:gd name="connsiteX24" fmla="*/ 2480345 w 6305703"/>
              <a:gd name="connsiteY24" fmla="*/ 535692 h 5142770"/>
              <a:gd name="connsiteX25" fmla="*/ 970305 w 6305703"/>
              <a:gd name="connsiteY25" fmla="*/ 535692 h 5142770"/>
              <a:gd name="connsiteX26" fmla="*/ 955374 w 6305703"/>
              <a:gd name="connsiteY26" fmla="*/ 581407 h 5142770"/>
              <a:gd name="connsiteX27" fmla="*/ 840259 w 6305703"/>
              <a:gd name="connsiteY27" fmla="*/ 723353 h 5142770"/>
              <a:gd name="connsiteX28" fmla="*/ 2692034 w 6305703"/>
              <a:gd name="connsiteY28" fmla="*/ 723353 h 5142770"/>
              <a:gd name="connsiteX29" fmla="*/ 2632040 w 6305703"/>
              <a:gd name="connsiteY29" fmla="*/ 669615 h 5142770"/>
              <a:gd name="connsiteX30" fmla="*/ 882559 w 6305703"/>
              <a:gd name="connsiteY30" fmla="*/ 669615 h 5142770"/>
              <a:gd name="connsiteX31" fmla="*/ 840297 w 6305703"/>
              <a:gd name="connsiteY31" fmla="*/ 723353 h 5142770"/>
              <a:gd name="connsiteX32" fmla="*/ 573833 w 6305703"/>
              <a:gd name="connsiteY32" fmla="*/ 857276 h 5142770"/>
              <a:gd name="connsiteX33" fmla="*/ 2849372 w 6305703"/>
              <a:gd name="connsiteY33" fmla="*/ 857276 h 5142770"/>
              <a:gd name="connsiteX34" fmla="*/ 2784042 w 6305703"/>
              <a:gd name="connsiteY34" fmla="*/ 803538 h 5142770"/>
              <a:gd name="connsiteX35" fmla="*/ 623349 w 6305703"/>
              <a:gd name="connsiteY35" fmla="*/ 803538 h 5142770"/>
              <a:gd name="connsiteX36" fmla="*/ 573833 w 6305703"/>
              <a:gd name="connsiteY36" fmla="*/ 857276 h 5142770"/>
              <a:gd name="connsiteX37" fmla="*/ 490156 w 6305703"/>
              <a:gd name="connsiteY37" fmla="*/ 952430 h 5142770"/>
              <a:gd name="connsiteX38" fmla="*/ 149303 w 6305703"/>
              <a:gd name="connsiteY38" fmla="*/ 949475 h 5142770"/>
              <a:gd name="connsiteX39" fmla="*/ 84779 w 6305703"/>
              <a:gd name="connsiteY39" fmla="*/ 991199 h 5142770"/>
              <a:gd name="connsiteX40" fmla="*/ 3062788 w 6305703"/>
              <a:gd name="connsiteY40" fmla="*/ 991199 h 5142770"/>
              <a:gd name="connsiteX41" fmla="*/ 2959765 w 6305703"/>
              <a:gd name="connsiteY41" fmla="*/ 937460 h 5142770"/>
              <a:gd name="connsiteX42" fmla="*/ 504550 w 6305703"/>
              <a:gd name="connsiteY42" fmla="*/ 937460 h 5142770"/>
              <a:gd name="connsiteX43" fmla="*/ 490156 w 6305703"/>
              <a:gd name="connsiteY43" fmla="*/ 952430 h 5142770"/>
              <a:gd name="connsiteX44" fmla="*/ 60673 w 6305703"/>
              <a:gd name="connsiteY44" fmla="*/ 1125121 h 5142770"/>
              <a:gd name="connsiteX45" fmla="*/ 3884328 w 6305703"/>
              <a:gd name="connsiteY45" fmla="*/ 1125121 h 5142770"/>
              <a:gd name="connsiteX46" fmla="*/ 3831895 w 6305703"/>
              <a:gd name="connsiteY46" fmla="*/ 1071383 h 5142770"/>
              <a:gd name="connsiteX47" fmla="*/ 69425 w 6305703"/>
              <a:gd name="connsiteY47" fmla="*/ 1071383 h 5142770"/>
              <a:gd name="connsiteX48" fmla="*/ 60673 w 6305703"/>
              <a:gd name="connsiteY48" fmla="*/ 1125121 h 5142770"/>
              <a:gd name="connsiteX49" fmla="*/ 34726 w 6305703"/>
              <a:gd name="connsiteY49" fmla="*/ 1259044 h 5142770"/>
              <a:gd name="connsiteX50" fmla="*/ 4164035 w 6305703"/>
              <a:gd name="connsiteY50" fmla="*/ 1259044 h 5142770"/>
              <a:gd name="connsiteX51" fmla="*/ 4089454 w 6305703"/>
              <a:gd name="connsiteY51" fmla="*/ 1222886 h 5142770"/>
              <a:gd name="connsiteX52" fmla="*/ 3916034 w 6305703"/>
              <a:gd name="connsiteY52" fmla="*/ 1205306 h 5142770"/>
              <a:gd name="connsiteX53" fmla="*/ 46663 w 6305703"/>
              <a:gd name="connsiteY53" fmla="*/ 1205306 h 5142770"/>
              <a:gd name="connsiteX54" fmla="*/ 34726 w 6305703"/>
              <a:gd name="connsiteY54" fmla="*/ 1259044 h 5142770"/>
              <a:gd name="connsiteX55" fmla="*/ 5592 w 6305703"/>
              <a:gd name="connsiteY55" fmla="*/ 1392967 h 5142770"/>
              <a:gd name="connsiteX56" fmla="*/ 4217965 w 6305703"/>
              <a:gd name="connsiteY56" fmla="*/ 1392967 h 5142770"/>
              <a:gd name="connsiteX57" fmla="*/ 4191556 w 6305703"/>
              <a:gd name="connsiteY57" fmla="*/ 1339229 h 5142770"/>
              <a:gd name="connsiteX58" fmla="*/ 9277 w 6305703"/>
              <a:gd name="connsiteY58" fmla="*/ 1339229 h 5142770"/>
              <a:gd name="connsiteX59" fmla="*/ 5630 w 6305703"/>
              <a:gd name="connsiteY59" fmla="*/ 1392967 h 5142770"/>
              <a:gd name="connsiteX60" fmla="*/ 236282 w 6305703"/>
              <a:gd name="connsiteY60" fmla="*/ 1526890 h 5142770"/>
              <a:gd name="connsiteX61" fmla="*/ 4275887 w 6305703"/>
              <a:gd name="connsiteY61" fmla="*/ 1526890 h 5142770"/>
              <a:gd name="connsiteX62" fmla="*/ 4268594 w 6305703"/>
              <a:gd name="connsiteY62" fmla="*/ 1473152 h 5142770"/>
              <a:gd name="connsiteX63" fmla="*/ 207532 w 6305703"/>
              <a:gd name="connsiteY63" fmla="*/ 1473152 h 5142770"/>
              <a:gd name="connsiteX64" fmla="*/ 236282 w 6305703"/>
              <a:gd name="connsiteY64" fmla="*/ 1526890 h 5142770"/>
              <a:gd name="connsiteX65" fmla="*/ 285682 w 6305703"/>
              <a:gd name="connsiteY65" fmla="*/ 1610837 h 5142770"/>
              <a:gd name="connsiteX66" fmla="*/ 318155 w 6305703"/>
              <a:gd name="connsiteY66" fmla="*/ 1660813 h 5142770"/>
              <a:gd name="connsiteX67" fmla="*/ 4403361 w 6305703"/>
              <a:gd name="connsiteY67" fmla="*/ 1660813 h 5142770"/>
              <a:gd name="connsiteX68" fmla="*/ 4380369 w 6305703"/>
              <a:gd name="connsiteY68" fmla="*/ 1607075 h 5142770"/>
              <a:gd name="connsiteX69" fmla="*/ 282688 w 6305703"/>
              <a:gd name="connsiteY69" fmla="*/ 1607075 h 5142770"/>
              <a:gd name="connsiteX70" fmla="*/ 285682 w 6305703"/>
              <a:gd name="connsiteY70" fmla="*/ 1610837 h 5142770"/>
              <a:gd name="connsiteX71" fmla="*/ 407284 w 6305703"/>
              <a:gd name="connsiteY71" fmla="*/ 1794736 h 5142770"/>
              <a:gd name="connsiteX72" fmla="*/ 4525078 w 6305703"/>
              <a:gd name="connsiteY72" fmla="*/ 1794736 h 5142770"/>
              <a:gd name="connsiteX73" fmla="*/ 4515444 w 6305703"/>
              <a:gd name="connsiteY73" fmla="*/ 1758041 h 5142770"/>
              <a:gd name="connsiteX74" fmla="*/ 4510146 w 6305703"/>
              <a:gd name="connsiteY74" fmla="*/ 1740998 h 5142770"/>
              <a:gd name="connsiteX75" fmla="*/ 371433 w 6305703"/>
              <a:gd name="connsiteY75" fmla="*/ 1740998 h 5142770"/>
              <a:gd name="connsiteX76" fmla="*/ 407284 w 6305703"/>
              <a:gd name="connsiteY76" fmla="*/ 1794736 h 5142770"/>
              <a:gd name="connsiteX77" fmla="*/ 491921 w 6305703"/>
              <a:gd name="connsiteY77" fmla="*/ 1928659 h 5142770"/>
              <a:gd name="connsiteX78" fmla="*/ 4650864 w 6305703"/>
              <a:gd name="connsiteY78" fmla="*/ 1928659 h 5142770"/>
              <a:gd name="connsiteX79" fmla="*/ 4606069 w 6305703"/>
              <a:gd name="connsiteY79" fmla="*/ 1874921 h 5142770"/>
              <a:gd name="connsiteX80" fmla="*/ 461060 w 6305703"/>
              <a:gd name="connsiteY80" fmla="*/ 1874921 h 5142770"/>
              <a:gd name="connsiteX81" fmla="*/ 491883 w 6305703"/>
              <a:gd name="connsiteY81" fmla="*/ 1928659 h 5142770"/>
              <a:gd name="connsiteX82" fmla="*/ 569151 w 6305703"/>
              <a:gd name="connsiteY82" fmla="*/ 2062582 h 5142770"/>
              <a:gd name="connsiteX83" fmla="*/ 4603612 w 6305703"/>
              <a:gd name="connsiteY83" fmla="*/ 2062582 h 5142770"/>
              <a:gd name="connsiteX84" fmla="*/ 4640845 w 6305703"/>
              <a:gd name="connsiteY84" fmla="*/ 2024466 h 5142770"/>
              <a:gd name="connsiteX85" fmla="*/ 4659615 w 6305703"/>
              <a:gd name="connsiteY85" fmla="*/ 2008844 h 5142770"/>
              <a:gd name="connsiteX86" fmla="*/ 531956 w 6305703"/>
              <a:gd name="connsiteY86" fmla="*/ 2008844 h 5142770"/>
              <a:gd name="connsiteX87" fmla="*/ 569151 w 6305703"/>
              <a:gd name="connsiteY87" fmla="*/ 2062582 h 5142770"/>
              <a:gd name="connsiteX88" fmla="*/ 659047 w 6305703"/>
              <a:gd name="connsiteY88" fmla="*/ 2196505 h 5142770"/>
              <a:gd name="connsiteX89" fmla="*/ 4673126 w 6305703"/>
              <a:gd name="connsiteY89" fmla="*/ 2196505 h 5142770"/>
              <a:gd name="connsiteX90" fmla="*/ 4634013 w 6305703"/>
              <a:gd name="connsiteY90" fmla="*/ 2142767 h 5142770"/>
              <a:gd name="connsiteX91" fmla="*/ 612794 w 6305703"/>
              <a:gd name="connsiteY91" fmla="*/ 2142767 h 5142770"/>
              <a:gd name="connsiteX92" fmla="*/ 659047 w 6305703"/>
              <a:gd name="connsiteY92" fmla="*/ 2196505 h 5142770"/>
              <a:gd name="connsiteX93" fmla="*/ 720231 w 6305703"/>
              <a:gd name="connsiteY93" fmla="*/ 2287015 h 5142770"/>
              <a:gd name="connsiteX94" fmla="*/ 731708 w 6305703"/>
              <a:gd name="connsiteY94" fmla="*/ 2302714 h 5142770"/>
              <a:gd name="connsiteX95" fmla="*/ 751054 w 6305703"/>
              <a:gd name="connsiteY95" fmla="*/ 2330389 h 5142770"/>
              <a:gd name="connsiteX96" fmla="*/ 4774192 w 6305703"/>
              <a:gd name="connsiteY96" fmla="*/ 2330389 h 5142770"/>
              <a:gd name="connsiteX97" fmla="*/ 4742832 w 6305703"/>
              <a:gd name="connsiteY97" fmla="*/ 2276651 h 5142770"/>
              <a:gd name="connsiteX98" fmla="*/ 667530 w 6305703"/>
              <a:gd name="connsiteY98" fmla="*/ 2276651 h 5142770"/>
              <a:gd name="connsiteX99" fmla="*/ 720231 w 6305703"/>
              <a:gd name="connsiteY99" fmla="*/ 2287015 h 5142770"/>
              <a:gd name="connsiteX100" fmla="*/ 769977 w 6305703"/>
              <a:gd name="connsiteY100" fmla="*/ 2464351 h 5142770"/>
              <a:gd name="connsiteX101" fmla="*/ 4826357 w 6305703"/>
              <a:gd name="connsiteY101" fmla="*/ 2464351 h 5142770"/>
              <a:gd name="connsiteX102" fmla="*/ 4800255 w 6305703"/>
              <a:gd name="connsiteY102" fmla="*/ 2410613 h 5142770"/>
              <a:gd name="connsiteX103" fmla="*/ 785331 w 6305703"/>
              <a:gd name="connsiteY103" fmla="*/ 2410613 h 5142770"/>
              <a:gd name="connsiteX104" fmla="*/ 770016 w 6305703"/>
              <a:gd name="connsiteY104" fmla="*/ 2464351 h 5142770"/>
              <a:gd name="connsiteX105" fmla="*/ 824637 w 6305703"/>
              <a:gd name="connsiteY105" fmla="*/ 2598274 h 5142770"/>
              <a:gd name="connsiteX106" fmla="*/ 5028872 w 6305703"/>
              <a:gd name="connsiteY106" fmla="*/ 2598274 h 5142770"/>
              <a:gd name="connsiteX107" fmla="*/ 5050905 w 6305703"/>
              <a:gd name="connsiteY107" fmla="*/ 2544536 h 5142770"/>
              <a:gd name="connsiteX108" fmla="*/ 792279 w 6305703"/>
              <a:gd name="connsiteY108" fmla="*/ 2544536 h 5142770"/>
              <a:gd name="connsiteX109" fmla="*/ 824637 w 6305703"/>
              <a:gd name="connsiteY109" fmla="*/ 2598274 h 5142770"/>
              <a:gd name="connsiteX110" fmla="*/ 1029954 w 6305703"/>
              <a:gd name="connsiteY110" fmla="*/ 2732197 h 5142770"/>
              <a:gd name="connsiteX111" fmla="*/ 5140187 w 6305703"/>
              <a:gd name="connsiteY111" fmla="*/ 2732197 h 5142770"/>
              <a:gd name="connsiteX112" fmla="*/ 5106294 w 6305703"/>
              <a:gd name="connsiteY112" fmla="*/ 2682143 h 5142770"/>
              <a:gd name="connsiteX113" fmla="*/ 5104144 w 6305703"/>
              <a:gd name="connsiteY113" fmla="*/ 2678459 h 5142770"/>
              <a:gd name="connsiteX114" fmla="*/ 926048 w 6305703"/>
              <a:gd name="connsiteY114" fmla="*/ 2678459 h 5142770"/>
              <a:gd name="connsiteX115" fmla="*/ 1029954 w 6305703"/>
              <a:gd name="connsiteY115" fmla="*/ 2732197 h 5142770"/>
              <a:gd name="connsiteX116" fmla="*/ 1154703 w 6305703"/>
              <a:gd name="connsiteY116" fmla="*/ 2866120 h 5142770"/>
              <a:gd name="connsiteX117" fmla="*/ 5221370 w 6305703"/>
              <a:gd name="connsiteY117" fmla="*/ 2866120 h 5142770"/>
              <a:gd name="connsiteX118" fmla="*/ 5190317 w 6305703"/>
              <a:gd name="connsiteY118" fmla="*/ 2812381 h 5142770"/>
              <a:gd name="connsiteX119" fmla="*/ 1115436 w 6305703"/>
              <a:gd name="connsiteY119" fmla="*/ 2812381 h 5142770"/>
              <a:gd name="connsiteX120" fmla="*/ 1154703 w 6305703"/>
              <a:gd name="connsiteY120" fmla="*/ 2866120 h 5142770"/>
              <a:gd name="connsiteX121" fmla="*/ 1226713 w 6305703"/>
              <a:gd name="connsiteY121" fmla="*/ 3000043 h 5142770"/>
              <a:gd name="connsiteX122" fmla="*/ 5302476 w 6305703"/>
              <a:gd name="connsiteY122" fmla="*/ 3000043 h 5142770"/>
              <a:gd name="connsiteX123" fmla="*/ 5266663 w 6305703"/>
              <a:gd name="connsiteY123" fmla="*/ 2946304 h 5142770"/>
              <a:gd name="connsiteX124" fmla="*/ 1200573 w 6305703"/>
              <a:gd name="connsiteY124" fmla="*/ 2946304 h 5142770"/>
              <a:gd name="connsiteX125" fmla="*/ 1226674 w 6305703"/>
              <a:gd name="connsiteY125" fmla="*/ 3000043 h 5142770"/>
              <a:gd name="connsiteX126" fmla="*/ 1286861 w 6305703"/>
              <a:gd name="connsiteY126" fmla="*/ 3133965 h 5142770"/>
              <a:gd name="connsiteX127" fmla="*/ 5725778 w 6305703"/>
              <a:gd name="connsiteY127" fmla="*/ 3133965 h 5142770"/>
              <a:gd name="connsiteX128" fmla="*/ 5685014 w 6305703"/>
              <a:gd name="connsiteY128" fmla="*/ 3129897 h 5142770"/>
              <a:gd name="connsiteX129" fmla="*/ 5421083 w 6305703"/>
              <a:gd name="connsiteY129" fmla="*/ 3080227 h 5142770"/>
              <a:gd name="connsiteX130" fmla="*/ 1262794 w 6305703"/>
              <a:gd name="connsiteY130" fmla="*/ 3080227 h 5142770"/>
              <a:gd name="connsiteX131" fmla="*/ 1286861 w 6305703"/>
              <a:gd name="connsiteY131" fmla="*/ 3133965 h 5142770"/>
              <a:gd name="connsiteX132" fmla="*/ 1323134 w 6305703"/>
              <a:gd name="connsiteY132" fmla="*/ 3267888 h 5142770"/>
              <a:gd name="connsiteX133" fmla="*/ 6255059 w 6305703"/>
              <a:gd name="connsiteY133" fmla="*/ 3267888 h 5142770"/>
              <a:gd name="connsiteX134" fmla="*/ 6221934 w 6305703"/>
              <a:gd name="connsiteY134" fmla="*/ 3214150 h 5142770"/>
              <a:gd name="connsiteX135" fmla="*/ 1318605 w 6305703"/>
              <a:gd name="connsiteY135" fmla="*/ 3214150 h 5142770"/>
              <a:gd name="connsiteX136" fmla="*/ 1323134 w 6305703"/>
              <a:gd name="connsiteY136" fmla="*/ 3267888 h 5142770"/>
              <a:gd name="connsiteX137" fmla="*/ 1308817 w 6305703"/>
              <a:gd name="connsiteY137" fmla="*/ 3362506 h 5142770"/>
              <a:gd name="connsiteX138" fmla="*/ 1301869 w 6305703"/>
              <a:gd name="connsiteY138" fmla="*/ 3401811 h 5142770"/>
              <a:gd name="connsiteX139" fmla="*/ 6305266 w 6305703"/>
              <a:gd name="connsiteY139" fmla="*/ 3401811 h 5142770"/>
              <a:gd name="connsiteX140" fmla="*/ 6297743 w 6305703"/>
              <a:gd name="connsiteY140" fmla="*/ 3348073 h 5142770"/>
              <a:gd name="connsiteX141" fmla="*/ 1312348 w 6305703"/>
              <a:gd name="connsiteY141" fmla="*/ 3348073 h 5142770"/>
              <a:gd name="connsiteX142" fmla="*/ 1308817 w 6305703"/>
              <a:gd name="connsiteY142" fmla="*/ 3362506 h 5142770"/>
              <a:gd name="connsiteX143" fmla="*/ 1340292 w 6305703"/>
              <a:gd name="connsiteY143" fmla="*/ 3535696 h 5142770"/>
              <a:gd name="connsiteX144" fmla="*/ 6269876 w 6305703"/>
              <a:gd name="connsiteY144" fmla="*/ 3535696 h 5142770"/>
              <a:gd name="connsiteX145" fmla="*/ 6286573 w 6305703"/>
              <a:gd name="connsiteY145" fmla="*/ 3481958 h 5142770"/>
              <a:gd name="connsiteX146" fmla="*/ 1321253 w 6305703"/>
              <a:gd name="connsiteY146" fmla="*/ 3481958 h 5142770"/>
              <a:gd name="connsiteX147" fmla="*/ 1340330 w 6305703"/>
              <a:gd name="connsiteY147" fmla="*/ 3535696 h 5142770"/>
              <a:gd name="connsiteX148" fmla="*/ 1362516 w 6305703"/>
              <a:gd name="connsiteY148" fmla="*/ 3669619 h 5142770"/>
              <a:gd name="connsiteX149" fmla="*/ 6228267 w 6305703"/>
              <a:gd name="connsiteY149" fmla="*/ 3669619 h 5142770"/>
              <a:gd name="connsiteX150" fmla="*/ 6245233 w 6305703"/>
              <a:gd name="connsiteY150" fmla="*/ 3615881 h 5142770"/>
              <a:gd name="connsiteX151" fmla="*/ 1348621 w 6305703"/>
              <a:gd name="connsiteY151" fmla="*/ 3615881 h 5142770"/>
              <a:gd name="connsiteX152" fmla="*/ 1362516 w 6305703"/>
              <a:gd name="connsiteY152" fmla="*/ 3669619 h 5142770"/>
              <a:gd name="connsiteX153" fmla="*/ 1448574 w 6305703"/>
              <a:gd name="connsiteY153" fmla="*/ 3803542 h 5142770"/>
              <a:gd name="connsiteX154" fmla="*/ 6185046 w 6305703"/>
              <a:gd name="connsiteY154" fmla="*/ 3803542 h 5142770"/>
              <a:gd name="connsiteX155" fmla="*/ 6202473 w 6305703"/>
              <a:gd name="connsiteY155" fmla="*/ 3749803 h 5142770"/>
              <a:gd name="connsiteX156" fmla="*/ 1406198 w 6305703"/>
              <a:gd name="connsiteY156" fmla="*/ 3749803 h 5142770"/>
              <a:gd name="connsiteX157" fmla="*/ 1448536 w 6305703"/>
              <a:gd name="connsiteY157" fmla="*/ 3803542 h 5142770"/>
              <a:gd name="connsiteX158" fmla="*/ 1548488 w 6305703"/>
              <a:gd name="connsiteY158" fmla="*/ 3912323 h 5142770"/>
              <a:gd name="connsiteX159" fmla="*/ 1585760 w 6305703"/>
              <a:gd name="connsiteY159" fmla="*/ 3937503 h 5142770"/>
              <a:gd name="connsiteX160" fmla="*/ 6142402 w 6305703"/>
              <a:gd name="connsiteY160" fmla="*/ 3937503 h 5142770"/>
              <a:gd name="connsiteX161" fmla="*/ 6159291 w 6305703"/>
              <a:gd name="connsiteY161" fmla="*/ 3883765 h 5142770"/>
              <a:gd name="connsiteX162" fmla="*/ 1522349 w 6305703"/>
              <a:gd name="connsiteY162" fmla="*/ 3883765 h 5142770"/>
              <a:gd name="connsiteX163" fmla="*/ 1548488 w 6305703"/>
              <a:gd name="connsiteY163" fmla="*/ 3912323 h 5142770"/>
              <a:gd name="connsiteX164" fmla="*/ 1792805 w 6305703"/>
              <a:gd name="connsiteY164" fmla="*/ 4071387 h 5142770"/>
              <a:gd name="connsiteX165" fmla="*/ 5980995 w 6305703"/>
              <a:gd name="connsiteY165" fmla="*/ 4071387 h 5142770"/>
              <a:gd name="connsiteX166" fmla="*/ 6084518 w 6305703"/>
              <a:gd name="connsiteY166" fmla="*/ 4017649 h 5142770"/>
              <a:gd name="connsiteX167" fmla="*/ 1737301 w 6305703"/>
              <a:gd name="connsiteY167" fmla="*/ 4017649 h 5142770"/>
              <a:gd name="connsiteX168" fmla="*/ 1792805 w 6305703"/>
              <a:gd name="connsiteY168" fmla="*/ 4071387 h 5142770"/>
              <a:gd name="connsiteX169" fmla="*/ 1894408 w 6305703"/>
              <a:gd name="connsiteY169" fmla="*/ 4205310 h 5142770"/>
              <a:gd name="connsiteX170" fmla="*/ 5599570 w 6305703"/>
              <a:gd name="connsiteY170" fmla="*/ 4205310 h 5142770"/>
              <a:gd name="connsiteX171" fmla="*/ 5766542 w 6305703"/>
              <a:gd name="connsiteY171" fmla="*/ 4151572 h 5142770"/>
              <a:gd name="connsiteX172" fmla="*/ 1862856 w 6305703"/>
              <a:gd name="connsiteY172" fmla="*/ 4151572 h 5142770"/>
              <a:gd name="connsiteX173" fmla="*/ 1894370 w 6305703"/>
              <a:gd name="connsiteY173" fmla="*/ 4205310 h 5142770"/>
              <a:gd name="connsiteX174" fmla="*/ 1949796 w 6305703"/>
              <a:gd name="connsiteY174" fmla="*/ 4339233 h 5142770"/>
              <a:gd name="connsiteX175" fmla="*/ 5205824 w 6305703"/>
              <a:gd name="connsiteY175" fmla="*/ 4339233 h 5142770"/>
              <a:gd name="connsiteX176" fmla="*/ 5269081 w 6305703"/>
              <a:gd name="connsiteY176" fmla="*/ 4317047 h 5142770"/>
              <a:gd name="connsiteX177" fmla="*/ 5348383 w 6305703"/>
              <a:gd name="connsiteY177" fmla="*/ 4285495 h 5142770"/>
              <a:gd name="connsiteX178" fmla="*/ 1929453 w 6305703"/>
              <a:gd name="connsiteY178" fmla="*/ 4285495 h 5142770"/>
              <a:gd name="connsiteX179" fmla="*/ 1949796 w 6305703"/>
              <a:gd name="connsiteY179" fmla="*/ 4339233 h 5142770"/>
              <a:gd name="connsiteX180" fmla="*/ 2009139 w 6305703"/>
              <a:gd name="connsiteY180" fmla="*/ 4473156 h 5142770"/>
              <a:gd name="connsiteX181" fmla="*/ 4413264 w 6305703"/>
              <a:gd name="connsiteY181" fmla="*/ 4473156 h 5142770"/>
              <a:gd name="connsiteX182" fmla="*/ 4862860 w 6305703"/>
              <a:gd name="connsiteY182" fmla="*/ 4419418 h 5142770"/>
              <a:gd name="connsiteX183" fmla="*/ 1982078 w 6305703"/>
              <a:gd name="connsiteY183" fmla="*/ 4419418 h 5142770"/>
              <a:gd name="connsiteX184" fmla="*/ 2009139 w 6305703"/>
              <a:gd name="connsiteY184" fmla="*/ 4473156 h 5142770"/>
              <a:gd name="connsiteX185" fmla="*/ 2077424 w 6305703"/>
              <a:gd name="connsiteY185" fmla="*/ 4607079 h 5142770"/>
              <a:gd name="connsiteX186" fmla="*/ 4125305 w 6305703"/>
              <a:gd name="connsiteY186" fmla="*/ 4607079 h 5142770"/>
              <a:gd name="connsiteX187" fmla="*/ 4229749 w 6305703"/>
              <a:gd name="connsiteY187" fmla="*/ 4553341 h 5142770"/>
              <a:gd name="connsiteX188" fmla="*/ 2052091 w 6305703"/>
              <a:gd name="connsiteY188" fmla="*/ 4553341 h 5142770"/>
              <a:gd name="connsiteX189" fmla="*/ 2077424 w 6305703"/>
              <a:gd name="connsiteY189" fmla="*/ 4607079 h 5142770"/>
              <a:gd name="connsiteX190" fmla="*/ 2199487 w 6305703"/>
              <a:gd name="connsiteY190" fmla="*/ 4741002 h 5142770"/>
              <a:gd name="connsiteX191" fmla="*/ 3985932 w 6305703"/>
              <a:gd name="connsiteY191" fmla="*/ 4741002 h 5142770"/>
              <a:gd name="connsiteX192" fmla="*/ 4031263 w 6305703"/>
              <a:gd name="connsiteY192" fmla="*/ 4687264 h 5142770"/>
              <a:gd name="connsiteX193" fmla="*/ 2139799 w 6305703"/>
              <a:gd name="connsiteY193" fmla="*/ 4687264 h 5142770"/>
              <a:gd name="connsiteX194" fmla="*/ 2199525 w 6305703"/>
              <a:gd name="connsiteY194" fmla="*/ 4741002 h 5142770"/>
              <a:gd name="connsiteX195" fmla="*/ 2307078 w 6305703"/>
              <a:gd name="connsiteY195" fmla="*/ 4874925 h 5142770"/>
              <a:gd name="connsiteX196" fmla="*/ 2602983 w 6305703"/>
              <a:gd name="connsiteY196" fmla="*/ 4874925 h 5142770"/>
              <a:gd name="connsiteX197" fmla="*/ 2636300 w 6305703"/>
              <a:gd name="connsiteY197" fmla="*/ 4840149 h 5142770"/>
              <a:gd name="connsiteX198" fmla="*/ 2771643 w 6305703"/>
              <a:gd name="connsiteY198" fmla="*/ 4874925 h 5142770"/>
              <a:gd name="connsiteX199" fmla="*/ 2846992 w 6305703"/>
              <a:gd name="connsiteY199" fmla="*/ 4874925 h 5142770"/>
              <a:gd name="connsiteX200" fmla="*/ 3217324 w 6305703"/>
              <a:gd name="connsiteY200" fmla="*/ 4860262 h 5142770"/>
              <a:gd name="connsiteX201" fmla="*/ 3264805 w 6305703"/>
              <a:gd name="connsiteY201" fmla="*/ 4874925 h 5142770"/>
              <a:gd name="connsiteX202" fmla="*/ 3896573 w 6305703"/>
              <a:gd name="connsiteY202" fmla="*/ 4874925 h 5142770"/>
              <a:gd name="connsiteX203" fmla="*/ 3926321 w 6305703"/>
              <a:gd name="connsiteY203" fmla="*/ 4821187 h 5142770"/>
              <a:gd name="connsiteX204" fmla="*/ 2286964 w 6305703"/>
              <a:gd name="connsiteY204" fmla="*/ 4821187 h 5142770"/>
              <a:gd name="connsiteX205" fmla="*/ 2307116 w 6305703"/>
              <a:gd name="connsiteY205" fmla="*/ 4874925 h 5142770"/>
              <a:gd name="connsiteX206" fmla="*/ 2388721 w 6305703"/>
              <a:gd name="connsiteY206" fmla="*/ 5008848 h 5142770"/>
              <a:gd name="connsiteX207" fmla="*/ 2602676 w 6305703"/>
              <a:gd name="connsiteY207" fmla="*/ 5008848 h 5142770"/>
              <a:gd name="connsiteX208" fmla="*/ 2588128 w 6305703"/>
              <a:gd name="connsiteY208" fmla="*/ 4955110 h 5142770"/>
              <a:gd name="connsiteX209" fmla="*/ 2353561 w 6305703"/>
              <a:gd name="connsiteY209" fmla="*/ 4955110 h 5142770"/>
              <a:gd name="connsiteX210" fmla="*/ 2388721 w 6305703"/>
              <a:gd name="connsiteY210" fmla="*/ 5008848 h 5142770"/>
              <a:gd name="connsiteX211" fmla="*/ 2203479 w 6305703"/>
              <a:gd name="connsiteY211" fmla="*/ 4986624 h 5142770"/>
              <a:gd name="connsiteX212" fmla="*/ 2157916 w 6305703"/>
              <a:gd name="connsiteY212" fmla="*/ 5008848 h 5142770"/>
              <a:gd name="connsiteX213" fmla="*/ 2206089 w 6305703"/>
              <a:gd name="connsiteY213" fmla="*/ 5008848 h 5142770"/>
              <a:gd name="connsiteX214" fmla="*/ 2203479 w 6305703"/>
              <a:gd name="connsiteY214" fmla="*/ 4986624 h 5142770"/>
              <a:gd name="connsiteX215" fmla="*/ 3683502 w 6305703"/>
              <a:gd name="connsiteY215" fmla="*/ 4963362 h 5142770"/>
              <a:gd name="connsiteX216" fmla="*/ 3850665 w 6305703"/>
              <a:gd name="connsiteY216" fmla="*/ 4955110 h 5142770"/>
              <a:gd name="connsiteX217" fmla="*/ 3677897 w 6305703"/>
              <a:gd name="connsiteY217" fmla="*/ 4955110 h 5142770"/>
              <a:gd name="connsiteX218" fmla="*/ 3683502 w 6305703"/>
              <a:gd name="connsiteY218" fmla="*/ 4963362 h 5142770"/>
              <a:gd name="connsiteX219" fmla="*/ 2426491 w 6305703"/>
              <a:gd name="connsiteY219" fmla="*/ 5106997 h 5142770"/>
              <a:gd name="connsiteX220" fmla="*/ 2445261 w 6305703"/>
              <a:gd name="connsiteY220" fmla="*/ 5142771 h 5142770"/>
              <a:gd name="connsiteX221" fmla="*/ 2502339 w 6305703"/>
              <a:gd name="connsiteY221" fmla="*/ 5142771 h 5142770"/>
              <a:gd name="connsiteX222" fmla="*/ 2563984 w 6305703"/>
              <a:gd name="connsiteY222" fmla="*/ 5089033 h 5142770"/>
              <a:gd name="connsiteX223" fmla="*/ 2422116 w 6305703"/>
              <a:gd name="connsiteY223" fmla="*/ 5089033 h 5142770"/>
              <a:gd name="connsiteX224" fmla="*/ 2426453 w 6305703"/>
              <a:gd name="connsiteY224" fmla="*/ 5106997 h 514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Lst>
            <a:rect l="l" t="t" r="r" b="b"/>
            <a:pathLst>
              <a:path w="6305703" h="5142770">
                <a:moveTo>
                  <a:pt x="1347086" y="0"/>
                </a:moveTo>
                <a:lnTo>
                  <a:pt x="1527492" y="0"/>
                </a:lnTo>
                <a:cubicBezTo>
                  <a:pt x="1569331" y="7677"/>
                  <a:pt x="1619960" y="19614"/>
                  <a:pt x="1683141" y="36734"/>
                </a:cubicBezTo>
                <a:cubicBezTo>
                  <a:pt x="1698648" y="41685"/>
                  <a:pt x="1713771" y="47405"/>
                  <a:pt x="1728664" y="53738"/>
                </a:cubicBezTo>
                <a:lnTo>
                  <a:pt x="1217884" y="53738"/>
                </a:lnTo>
                <a:cubicBezTo>
                  <a:pt x="1272390" y="31015"/>
                  <a:pt x="1308279" y="11515"/>
                  <a:pt x="1347086" y="0"/>
                </a:cubicBezTo>
                <a:close/>
                <a:moveTo>
                  <a:pt x="784295" y="187661"/>
                </a:moveTo>
                <a:lnTo>
                  <a:pt x="1951639" y="187661"/>
                </a:lnTo>
                <a:cubicBezTo>
                  <a:pt x="1925000" y="169851"/>
                  <a:pt x="1898477" y="151580"/>
                  <a:pt x="1871684" y="133923"/>
                </a:cubicBezTo>
                <a:lnTo>
                  <a:pt x="958252" y="133923"/>
                </a:lnTo>
                <a:cubicBezTo>
                  <a:pt x="878144" y="156378"/>
                  <a:pt x="821566" y="172845"/>
                  <a:pt x="784295" y="187661"/>
                </a:cubicBezTo>
                <a:close/>
                <a:moveTo>
                  <a:pt x="785945" y="321584"/>
                </a:moveTo>
                <a:lnTo>
                  <a:pt x="2190581" y="321584"/>
                </a:lnTo>
                <a:cubicBezTo>
                  <a:pt x="2157840" y="302814"/>
                  <a:pt x="2124369" y="285157"/>
                  <a:pt x="2090475" y="267846"/>
                </a:cubicBezTo>
                <a:lnTo>
                  <a:pt x="738617" y="267846"/>
                </a:lnTo>
                <a:cubicBezTo>
                  <a:pt x="749020" y="282624"/>
                  <a:pt x="765256" y="300050"/>
                  <a:pt x="785945" y="321584"/>
                </a:cubicBezTo>
                <a:close/>
                <a:moveTo>
                  <a:pt x="907662" y="455507"/>
                </a:moveTo>
                <a:lnTo>
                  <a:pt x="2377244" y="455507"/>
                </a:lnTo>
                <a:cubicBezTo>
                  <a:pt x="2356632" y="436276"/>
                  <a:pt x="2335214" y="418466"/>
                  <a:pt x="2313181" y="401769"/>
                </a:cubicBezTo>
                <a:lnTo>
                  <a:pt x="861409" y="401769"/>
                </a:lnTo>
                <a:cubicBezTo>
                  <a:pt x="876072" y="418121"/>
                  <a:pt x="891579" y="435969"/>
                  <a:pt x="907662" y="455507"/>
                </a:cubicBezTo>
                <a:close/>
                <a:moveTo>
                  <a:pt x="955374" y="581407"/>
                </a:moveTo>
                <a:cubicBezTo>
                  <a:pt x="950077" y="583711"/>
                  <a:pt x="945240" y="586436"/>
                  <a:pt x="940749" y="589430"/>
                </a:cubicBezTo>
                <a:lnTo>
                  <a:pt x="2542451" y="589430"/>
                </a:lnTo>
                <a:cubicBezTo>
                  <a:pt x="2521109" y="570583"/>
                  <a:pt x="2500305" y="552504"/>
                  <a:pt x="2480345" y="535692"/>
                </a:cubicBezTo>
                <a:lnTo>
                  <a:pt x="970305" y="535692"/>
                </a:lnTo>
                <a:cubicBezTo>
                  <a:pt x="986734" y="557417"/>
                  <a:pt x="983049" y="563328"/>
                  <a:pt x="955374" y="581407"/>
                </a:cubicBezTo>
                <a:close/>
                <a:moveTo>
                  <a:pt x="840259" y="723353"/>
                </a:moveTo>
                <a:lnTo>
                  <a:pt x="2692034" y="723353"/>
                </a:lnTo>
                <a:cubicBezTo>
                  <a:pt x="2671883" y="705389"/>
                  <a:pt x="2651846" y="687425"/>
                  <a:pt x="2632040" y="669615"/>
                </a:cubicBezTo>
                <a:lnTo>
                  <a:pt x="882559" y="669615"/>
                </a:lnTo>
                <a:cubicBezTo>
                  <a:pt x="871235" y="690918"/>
                  <a:pt x="859144" y="710801"/>
                  <a:pt x="840297" y="723353"/>
                </a:cubicBezTo>
                <a:close/>
                <a:moveTo>
                  <a:pt x="573833" y="857276"/>
                </a:moveTo>
                <a:lnTo>
                  <a:pt x="2849372" y="857276"/>
                </a:lnTo>
                <a:cubicBezTo>
                  <a:pt x="2827800" y="840118"/>
                  <a:pt x="2805959" y="822116"/>
                  <a:pt x="2784042" y="803538"/>
                </a:cubicBezTo>
                <a:lnTo>
                  <a:pt x="623349" y="803538"/>
                </a:lnTo>
                <a:cubicBezTo>
                  <a:pt x="606268" y="819122"/>
                  <a:pt x="590684" y="837085"/>
                  <a:pt x="573833" y="857276"/>
                </a:cubicBezTo>
                <a:close/>
                <a:moveTo>
                  <a:pt x="490156" y="952430"/>
                </a:moveTo>
                <a:cubicBezTo>
                  <a:pt x="398379" y="1036108"/>
                  <a:pt x="259312" y="945828"/>
                  <a:pt x="149303" y="949475"/>
                </a:cubicBezTo>
                <a:cubicBezTo>
                  <a:pt x="105161" y="944024"/>
                  <a:pt x="93991" y="951087"/>
                  <a:pt x="84779" y="991199"/>
                </a:cubicBezTo>
                <a:lnTo>
                  <a:pt x="3062788" y="991199"/>
                </a:lnTo>
                <a:cubicBezTo>
                  <a:pt x="3030853" y="979415"/>
                  <a:pt x="2996192" y="960875"/>
                  <a:pt x="2959765" y="937460"/>
                </a:cubicBezTo>
                <a:lnTo>
                  <a:pt x="504550" y="937460"/>
                </a:lnTo>
                <a:cubicBezTo>
                  <a:pt x="499905" y="942374"/>
                  <a:pt x="495146" y="947364"/>
                  <a:pt x="490156" y="952430"/>
                </a:cubicBezTo>
                <a:close/>
                <a:moveTo>
                  <a:pt x="60673" y="1125121"/>
                </a:moveTo>
                <a:lnTo>
                  <a:pt x="3884328" y="1125121"/>
                </a:lnTo>
                <a:cubicBezTo>
                  <a:pt x="3873235" y="1098560"/>
                  <a:pt x="3854657" y="1081939"/>
                  <a:pt x="3831895" y="1071383"/>
                </a:cubicBezTo>
                <a:lnTo>
                  <a:pt x="69425" y="1071383"/>
                </a:lnTo>
                <a:cubicBezTo>
                  <a:pt x="66431" y="1089271"/>
                  <a:pt x="63552" y="1107196"/>
                  <a:pt x="60673" y="1125121"/>
                </a:cubicBezTo>
                <a:close/>
                <a:moveTo>
                  <a:pt x="34726" y="1259044"/>
                </a:moveTo>
                <a:lnTo>
                  <a:pt x="4164035" y="1259044"/>
                </a:lnTo>
                <a:cubicBezTo>
                  <a:pt x="4150332" y="1234594"/>
                  <a:pt x="4129182" y="1218587"/>
                  <a:pt x="4089454" y="1222886"/>
                </a:cubicBezTo>
                <a:cubicBezTo>
                  <a:pt x="4034142" y="1220468"/>
                  <a:pt x="3956376" y="1237089"/>
                  <a:pt x="3916034" y="1205306"/>
                </a:cubicBezTo>
                <a:lnTo>
                  <a:pt x="46663" y="1205306"/>
                </a:lnTo>
                <a:cubicBezTo>
                  <a:pt x="43132" y="1223347"/>
                  <a:pt x="39178" y="1241272"/>
                  <a:pt x="34726" y="1259044"/>
                </a:cubicBezTo>
                <a:close/>
                <a:moveTo>
                  <a:pt x="5592" y="1392967"/>
                </a:moveTo>
                <a:lnTo>
                  <a:pt x="4217965" y="1392967"/>
                </a:lnTo>
                <a:cubicBezTo>
                  <a:pt x="4205528" y="1378803"/>
                  <a:pt x="4197890" y="1359611"/>
                  <a:pt x="4191556" y="1339229"/>
                </a:cubicBezTo>
                <a:lnTo>
                  <a:pt x="9277" y="1339229"/>
                </a:lnTo>
                <a:cubicBezTo>
                  <a:pt x="-818" y="1368593"/>
                  <a:pt x="-3620" y="1384600"/>
                  <a:pt x="5630" y="1392967"/>
                </a:cubicBezTo>
                <a:close/>
                <a:moveTo>
                  <a:pt x="236282" y="1526890"/>
                </a:moveTo>
                <a:lnTo>
                  <a:pt x="4275887" y="1526890"/>
                </a:lnTo>
                <a:cubicBezTo>
                  <a:pt x="4261377" y="1509541"/>
                  <a:pt x="4269246" y="1493995"/>
                  <a:pt x="4268594" y="1473152"/>
                </a:cubicBezTo>
                <a:lnTo>
                  <a:pt x="207532" y="1473152"/>
                </a:lnTo>
                <a:cubicBezTo>
                  <a:pt x="217896" y="1490041"/>
                  <a:pt x="227146" y="1508466"/>
                  <a:pt x="236282" y="1526890"/>
                </a:cubicBezTo>
                <a:close/>
                <a:moveTo>
                  <a:pt x="285682" y="1610837"/>
                </a:moveTo>
                <a:cubicBezTo>
                  <a:pt x="296392" y="1627572"/>
                  <a:pt x="307254" y="1644231"/>
                  <a:pt x="318155" y="1660813"/>
                </a:cubicBezTo>
                <a:lnTo>
                  <a:pt x="4403361" y="1660813"/>
                </a:lnTo>
                <a:cubicBezTo>
                  <a:pt x="4396874" y="1642427"/>
                  <a:pt x="4383478" y="1625922"/>
                  <a:pt x="4380369" y="1607075"/>
                </a:cubicBezTo>
                <a:lnTo>
                  <a:pt x="282688" y="1607075"/>
                </a:lnTo>
                <a:cubicBezTo>
                  <a:pt x="283686" y="1608342"/>
                  <a:pt x="284646" y="1609608"/>
                  <a:pt x="285682" y="1610837"/>
                </a:cubicBezTo>
                <a:close/>
                <a:moveTo>
                  <a:pt x="407284" y="1794736"/>
                </a:moveTo>
                <a:lnTo>
                  <a:pt x="4525078" y="1794736"/>
                </a:lnTo>
                <a:cubicBezTo>
                  <a:pt x="4522353" y="1783106"/>
                  <a:pt x="4519550" y="1770208"/>
                  <a:pt x="4515444" y="1758041"/>
                </a:cubicBezTo>
                <a:cubicBezTo>
                  <a:pt x="4514215" y="1751131"/>
                  <a:pt x="4512411" y="1745566"/>
                  <a:pt x="4510146" y="1740998"/>
                </a:cubicBezTo>
                <a:lnTo>
                  <a:pt x="371433" y="1740998"/>
                </a:lnTo>
                <a:cubicBezTo>
                  <a:pt x="383409" y="1758885"/>
                  <a:pt x="395385" y="1776811"/>
                  <a:pt x="407284" y="1794736"/>
                </a:cubicBezTo>
                <a:close/>
                <a:moveTo>
                  <a:pt x="491921" y="1928659"/>
                </a:moveTo>
                <a:lnTo>
                  <a:pt x="4650864" y="1928659"/>
                </a:lnTo>
                <a:cubicBezTo>
                  <a:pt x="4636892" y="1911655"/>
                  <a:pt x="4619388" y="1894075"/>
                  <a:pt x="4606069" y="1874921"/>
                </a:cubicBezTo>
                <a:lnTo>
                  <a:pt x="461060" y="1874921"/>
                </a:lnTo>
                <a:cubicBezTo>
                  <a:pt x="472691" y="1891925"/>
                  <a:pt x="482594" y="1910119"/>
                  <a:pt x="491883" y="1928659"/>
                </a:cubicBezTo>
                <a:close/>
                <a:moveTo>
                  <a:pt x="569151" y="2062582"/>
                </a:moveTo>
                <a:lnTo>
                  <a:pt x="4603612" y="2062582"/>
                </a:lnTo>
                <a:cubicBezTo>
                  <a:pt x="4602384" y="2047727"/>
                  <a:pt x="4612556" y="2041586"/>
                  <a:pt x="4640845" y="2024466"/>
                </a:cubicBezTo>
                <a:cubicBezTo>
                  <a:pt x="4648599" y="2019169"/>
                  <a:pt x="4654740" y="2013949"/>
                  <a:pt x="4659615" y="2008844"/>
                </a:cubicBezTo>
                <a:lnTo>
                  <a:pt x="531956" y="2008844"/>
                </a:lnTo>
                <a:cubicBezTo>
                  <a:pt x="542665" y="2028036"/>
                  <a:pt x="554603" y="2046269"/>
                  <a:pt x="569151" y="2062582"/>
                </a:cubicBezTo>
                <a:close/>
                <a:moveTo>
                  <a:pt x="659047" y="2196505"/>
                </a:moveTo>
                <a:lnTo>
                  <a:pt x="4673126" y="2196505"/>
                </a:lnTo>
                <a:cubicBezTo>
                  <a:pt x="4658617" y="2179654"/>
                  <a:pt x="4645029" y="2162151"/>
                  <a:pt x="4634013" y="2142767"/>
                </a:cubicBezTo>
                <a:lnTo>
                  <a:pt x="612794" y="2142767"/>
                </a:lnTo>
                <a:cubicBezTo>
                  <a:pt x="618359" y="2168907"/>
                  <a:pt x="637705" y="2181689"/>
                  <a:pt x="659047" y="2196505"/>
                </a:cubicBezTo>
                <a:close/>
                <a:moveTo>
                  <a:pt x="720231" y="2287015"/>
                </a:moveTo>
                <a:cubicBezTo>
                  <a:pt x="721037" y="2286593"/>
                  <a:pt x="728062" y="2297033"/>
                  <a:pt x="731708" y="2302714"/>
                </a:cubicBezTo>
                <a:cubicBezTo>
                  <a:pt x="739078" y="2312771"/>
                  <a:pt x="745488" y="2321945"/>
                  <a:pt x="751054" y="2330389"/>
                </a:cubicBezTo>
                <a:lnTo>
                  <a:pt x="4774192" y="2330389"/>
                </a:lnTo>
                <a:cubicBezTo>
                  <a:pt x="4766208" y="2310814"/>
                  <a:pt x="4755269" y="2293233"/>
                  <a:pt x="4742832" y="2276651"/>
                </a:cubicBezTo>
                <a:lnTo>
                  <a:pt x="667530" y="2276651"/>
                </a:lnTo>
                <a:cubicBezTo>
                  <a:pt x="679506" y="2291237"/>
                  <a:pt x="692671" y="2301716"/>
                  <a:pt x="720231" y="2287015"/>
                </a:cubicBezTo>
                <a:close/>
                <a:moveTo>
                  <a:pt x="769977" y="2464351"/>
                </a:moveTo>
                <a:lnTo>
                  <a:pt x="4826357" y="2464351"/>
                </a:lnTo>
                <a:cubicBezTo>
                  <a:pt x="4816876" y="2449458"/>
                  <a:pt x="4808316" y="2431724"/>
                  <a:pt x="4800255" y="2410613"/>
                </a:cubicBezTo>
                <a:lnTo>
                  <a:pt x="785331" y="2410613"/>
                </a:lnTo>
                <a:cubicBezTo>
                  <a:pt x="785446" y="2432223"/>
                  <a:pt x="773048" y="2443393"/>
                  <a:pt x="770016" y="2464351"/>
                </a:cubicBezTo>
                <a:close/>
                <a:moveTo>
                  <a:pt x="824637" y="2598274"/>
                </a:moveTo>
                <a:lnTo>
                  <a:pt x="5028872" y="2598274"/>
                </a:lnTo>
                <a:cubicBezTo>
                  <a:pt x="5029026" y="2586682"/>
                  <a:pt x="5035397" y="2570253"/>
                  <a:pt x="5050905" y="2544536"/>
                </a:cubicBezTo>
                <a:lnTo>
                  <a:pt x="792279" y="2544536"/>
                </a:lnTo>
                <a:cubicBezTo>
                  <a:pt x="800301" y="2559813"/>
                  <a:pt x="810895" y="2577508"/>
                  <a:pt x="824637" y="2598274"/>
                </a:cubicBezTo>
                <a:close/>
                <a:moveTo>
                  <a:pt x="1029954" y="2732197"/>
                </a:moveTo>
                <a:lnTo>
                  <a:pt x="5140187" y="2732197"/>
                </a:lnTo>
                <a:cubicBezTo>
                  <a:pt x="5129708" y="2716267"/>
                  <a:pt x="5118461" y="2699608"/>
                  <a:pt x="5106294" y="2682143"/>
                </a:cubicBezTo>
                <a:cubicBezTo>
                  <a:pt x="5105603" y="2680838"/>
                  <a:pt x="5104835" y="2679687"/>
                  <a:pt x="5104144" y="2678459"/>
                </a:cubicBezTo>
                <a:lnTo>
                  <a:pt x="926048" y="2678459"/>
                </a:lnTo>
                <a:cubicBezTo>
                  <a:pt x="965469" y="2692584"/>
                  <a:pt x="999708" y="2710778"/>
                  <a:pt x="1029954" y="2732197"/>
                </a:cubicBezTo>
                <a:close/>
                <a:moveTo>
                  <a:pt x="1154703" y="2866120"/>
                </a:moveTo>
                <a:lnTo>
                  <a:pt x="5221370" y="2866120"/>
                </a:lnTo>
                <a:cubicBezTo>
                  <a:pt x="5211965" y="2849461"/>
                  <a:pt x="5201755" y="2831612"/>
                  <a:pt x="5190317" y="2812381"/>
                </a:cubicBezTo>
                <a:lnTo>
                  <a:pt x="1115436" y="2812381"/>
                </a:lnTo>
                <a:cubicBezTo>
                  <a:pt x="1129485" y="2829424"/>
                  <a:pt x="1142497" y="2847388"/>
                  <a:pt x="1154703" y="2866120"/>
                </a:cubicBezTo>
                <a:close/>
                <a:moveTo>
                  <a:pt x="1226713" y="3000043"/>
                </a:moveTo>
                <a:lnTo>
                  <a:pt x="5302476" y="3000043"/>
                </a:lnTo>
                <a:cubicBezTo>
                  <a:pt x="5290154" y="2984458"/>
                  <a:pt x="5278716" y="2966725"/>
                  <a:pt x="5266663" y="2946304"/>
                </a:cubicBezTo>
                <a:lnTo>
                  <a:pt x="1200573" y="2946304"/>
                </a:lnTo>
                <a:cubicBezTo>
                  <a:pt x="1209555" y="2963884"/>
                  <a:pt x="1218191" y="2981810"/>
                  <a:pt x="1226674" y="3000043"/>
                </a:cubicBezTo>
                <a:close/>
                <a:moveTo>
                  <a:pt x="1286861" y="3133965"/>
                </a:moveTo>
                <a:lnTo>
                  <a:pt x="5725778" y="3133965"/>
                </a:lnTo>
                <a:cubicBezTo>
                  <a:pt x="5711154" y="3131739"/>
                  <a:pt x="5697450" y="3130281"/>
                  <a:pt x="5685014" y="3129897"/>
                </a:cubicBezTo>
                <a:cubicBezTo>
                  <a:pt x="5560035" y="3114197"/>
                  <a:pt x="5478622" y="3099880"/>
                  <a:pt x="5421083" y="3080227"/>
                </a:cubicBezTo>
                <a:lnTo>
                  <a:pt x="1262794" y="3080227"/>
                </a:lnTo>
                <a:cubicBezTo>
                  <a:pt x="1270701" y="3098076"/>
                  <a:pt x="1278685" y="3116001"/>
                  <a:pt x="1286861" y="3133965"/>
                </a:cubicBezTo>
                <a:close/>
                <a:moveTo>
                  <a:pt x="1323134" y="3267888"/>
                </a:moveTo>
                <a:lnTo>
                  <a:pt x="6255059" y="3267888"/>
                </a:lnTo>
                <a:cubicBezTo>
                  <a:pt x="6245502" y="3252266"/>
                  <a:pt x="6234486" y="3234571"/>
                  <a:pt x="6221934" y="3214150"/>
                </a:cubicBezTo>
                <a:lnTo>
                  <a:pt x="1318605" y="3214150"/>
                </a:lnTo>
                <a:cubicBezTo>
                  <a:pt x="1322136" y="3231845"/>
                  <a:pt x="1323479" y="3249809"/>
                  <a:pt x="1323134" y="3267888"/>
                </a:cubicBezTo>
                <a:close/>
                <a:moveTo>
                  <a:pt x="1308817" y="3362506"/>
                </a:moveTo>
                <a:cubicBezTo>
                  <a:pt x="1303942" y="3375979"/>
                  <a:pt x="1301907" y="3389029"/>
                  <a:pt x="1301869" y="3401811"/>
                </a:cubicBezTo>
                <a:lnTo>
                  <a:pt x="6305266" y="3401811"/>
                </a:lnTo>
                <a:cubicBezTo>
                  <a:pt x="6306764" y="3382965"/>
                  <a:pt x="6304460" y="3366536"/>
                  <a:pt x="6297743" y="3348073"/>
                </a:cubicBezTo>
                <a:lnTo>
                  <a:pt x="1312348" y="3348073"/>
                </a:lnTo>
                <a:cubicBezTo>
                  <a:pt x="1311235" y="3352910"/>
                  <a:pt x="1310045" y="3357708"/>
                  <a:pt x="1308817" y="3362506"/>
                </a:cubicBezTo>
                <a:close/>
                <a:moveTo>
                  <a:pt x="1340292" y="3535696"/>
                </a:moveTo>
                <a:lnTo>
                  <a:pt x="6269876" y="3535696"/>
                </a:lnTo>
                <a:cubicBezTo>
                  <a:pt x="6276209" y="3515352"/>
                  <a:pt x="6281775" y="3497619"/>
                  <a:pt x="6286573" y="3481958"/>
                </a:cubicBezTo>
                <a:lnTo>
                  <a:pt x="1321253" y="3481958"/>
                </a:lnTo>
                <a:cubicBezTo>
                  <a:pt x="1328124" y="3499730"/>
                  <a:pt x="1335379" y="3517502"/>
                  <a:pt x="1340330" y="3535696"/>
                </a:cubicBezTo>
                <a:close/>
                <a:moveTo>
                  <a:pt x="1362516" y="3669619"/>
                </a:moveTo>
                <a:lnTo>
                  <a:pt x="6228267" y="3669619"/>
                </a:lnTo>
                <a:cubicBezTo>
                  <a:pt x="6233987" y="3651732"/>
                  <a:pt x="6239629" y="3633806"/>
                  <a:pt x="6245233" y="3615881"/>
                </a:cubicBezTo>
                <a:lnTo>
                  <a:pt x="1348621" y="3615881"/>
                </a:lnTo>
                <a:cubicBezTo>
                  <a:pt x="1351231" y="3634459"/>
                  <a:pt x="1355991" y="3652346"/>
                  <a:pt x="1362516" y="3669619"/>
                </a:cubicBezTo>
                <a:close/>
                <a:moveTo>
                  <a:pt x="1448574" y="3803542"/>
                </a:moveTo>
                <a:lnTo>
                  <a:pt x="6185046" y="3803542"/>
                </a:lnTo>
                <a:cubicBezTo>
                  <a:pt x="6190843" y="3785616"/>
                  <a:pt x="6196639" y="3767729"/>
                  <a:pt x="6202473" y="3749803"/>
                </a:cubicBezTo>
                <a:lnTo>
                  <a:pt x="1406198" y="3749803"/>
                </a:lnTo>
                <a:cubicBezTo>
                  <a:pt x="1419172" y="3768305"/>
                  <a:pt x="1433527" y="3786154"/>
                  <a:pt x="1448536" y="3803542"/>
                </a:cubicBezTo>
                <a:close/>
                <a:moveTo>
                  <a:pt x="1548488" y="3912323"/>
                </a:moveTo>
                <a:cubicBezTo>
                  <a:pt x="1558737" y="3922379"/>
                  <a:pt x="1572018" y="3931899"/>
                  <a:pt x="1585760" y="3937503"/>
                </a:cubicBezTo>
                <a:lnTo>
                  <a:pt x="6142402" y="3937503"/>
                </a:lnTo>
                <a:cubicBezTo>
                  <a:pt x="6147967" y="3919577"/>
                  <a:pt x="6153572" y="3901652"/>
                  <a:pt x="6159291" y="3883765"/>
                </a:cubicBezTo>
                <a:lnTo>
                  <a:pt x="1522349" y="3883765"/>
                </a:lnTo>
                <a:cubicBezTo>
                  <a:pt x="1531292" y="3893361"/>
                  <a:pt x="1540082" y="3902880"/>
                  <a:pt x="1548488" y="3912323"/>
                </a:cubicBezTo>
                <a:close/>
                <a:moveTo>
                  <a:pt x="1792805" y="4071387"/>
                </a:moveTo>
                <a:lnTo>
                  <a:pt x="5980995" y="4071387"/>
                </a:lnTo>
                <a:cubicBezTo>
                  <a:pt x="6022297" y="4053347"/>
                  <a:pt x="6057802" y="4035306"/>
                  <a:pt x="6084518" y="4017649"/>
                </a:cubicBezTo>
                <a:lnTo>
                  <a:pt x="1737301" y="4017649"/>
                </a:lnTo>
                <a:cubicBezTo>
                  <a:pt x="1756762" y="4034615"/>
                  <a:pt x="1775109" y="4052925"/>
                  <a:pt x="1792805" y="4071387"/>
                </a:cubicBezTo>
                <a:close/>
                <a:moveTo>
                  <a:pt x="1894408" y="4205310"/>
                </a:moveTo>
                <a:lnTo>
                  <a:pt x="5599570" y="4205310"/>
                </a:lnTo>
                <a:cubicBezTo>
                  <a:pt x="5654460" y="4188114"/>
                  <a:pt x="5711307" y="4170112"/>
                  <a:pt x="5766542" y="4151572"/>
                </a:cubicBezTo>
                <a:lnTo>
                  <a:pt x="1862856" y="4151572"/>
                </a:lnTo>
                <a:cubicBezTo>
                  <a:pt x="1874640" y="4168845"/>
                  <a:pt x="1885004" y="4186809"/>
                  <a:pt x="1894370" y="4205310"/>
                </a:cubicBezTo>
                <a:close/>
                <a:moveTo>
                  <a:pt x="1949796" y="4339233"/>
                </a:moveTo>
                <a:lnTo>
                  <a:pt x="5205824" y="4339233"/>
                </a:lnTo>
                <a:cubicBezTo>
                  <a:pt x="5226974" y="4332286"/>
                  <a:pt x="5248085" y="4324916"/>
                  <a:pt x="5269081" y="4317047"/>
                </a:cubicBezTo>
                <a:cubicBezTo>
                  <a:pt x="5287045" y="4307950"/>
                  <a:pt x="5314375" y="4297356"/>
                  <a:pt x="5348383" y="4285495"/>
                </a:cubicBezTo>
                <a:lnTo>
                  <a:pt x="1929453" y="4285495"/>
                </a:lnTo>
                <a:cubicBezTo>
                  <a:pt x="1936400" y="4303306"/>
                  <a:pt x="1943079" y="4321270"/>
                  <a:pt x="1949796" y="4339233"/>
                </a:cubicBezTo>
                <a:close/>
                <a:moveTo>
                  <a:pt x="2009139" y="4473156"/>
                </a:moveTo>
                <a:lnTo>
                  <a:pt x="4413264" y="4473156"/>
                </a:lnTo>
                <a:cubicBezTo>
                  <a:pt x="4563347" y="4456881"/>
                  <a:pt x="4714121" y="4443178"/>
                  <a:pt x="4862860" y="4419418"/>
                </a:cubicBezTo>
                <a:lnTo>
                  <a:pt x="1982078" y="4419418"/>
                </a:lnTo>
                <a:cubicBezTo>
                  <a:pt x="1990292" y="4437728"/>
                  <a:pt x="1999159" y="4455692"/>
                  <a:pt x="2009139" y="4473156"/>
                </a:cubicBezTo>
                <a:close/>
                <a:moveTo>
                  <a:pt x="2077424" y="4607079"/>
                </a:moveTo>
                <a:lnTo>
                  <a:pt x="4125305" y="4607079"/>
                </a:lnTo>
                <a:cubicBezTo>
                  <a:pt x="4160120" y="4589154"/>
                  <a:pt x="4194934" y="4571228"/>
                  <a:pt x="4229749" y="4553341"/>
                </a:cubicBezTo>
                <a:lnTo>
                  <a:pt x="2052091" y="4553341"/>
                </a:lnTo>
                <a:cubicBezTo>
                  <a:pt x="2059038" y="4572418"/>
                  <a:pt x="2067598" y="4590267"/>
                  <a:pt x="2077424" y="4607079"/>
                </a:cubicBezTo>
                <a:close/>
                <a:moveTo>
                  <a:pt x="2199487" y="4741002"/>
                </a:moveTo>
                <a:lnTo>
                  <a:pt x="3985932" y="4741002"/>
                </a:lnTo>
                <a:cubicBezTo>
                  <a:pt x="4000825" y="4722923"/>
                  <a:pt x="4016102" y="4705151"/>
                  <a:pt x="4031263" y="4687264"/>
                </a:cubicBezTo>
                <a:lnTo>
                  <a:pt x="2139799" y="4687264"/>
                </a:lnTo>
                <a:cubicBezTo>
                  <a:pt x="2158339" y="4706187"/>
                  <a:pt x="2178452" y="4723921"/>
                  <a:pt x="2199525" y="4741002"/>
                </a:cubicBezTo>
                <a:close/>
                <a:moveTo>
                  <a:pt x="2307078" y="4874925"/>
                </a:moveTo>
                <a:lnTo>
                  <a:pt x="2602983" y="4874925"/>
                </a:lnTo>
                <a:cubicBezTo>
                  <a:pt x="2610775" y="4863640"/>
                  <a:pt x="2621561" y="4852048"/>
                  <a:pt x="2636300" y="4840149"/>
                </a:cubicBezTo>
                <a:cubicBezTo>
                  <a:pt x="2681671" y="4810017"/>
                  <a:pt x="2726235" y="4856424"/>
                  <a:pt x="2771643" y="4874925"/>
                </a:cubicBezTo>
                <a:lnTo>
                  <a:pt x="2846992" y="4874925"/>
                </a:lnTo>
                <a:cubicBezTo>
                  <a:pt x="2968555" y="4853852"/>
                  <a:pt x="3097718" y="4842414"/>
                  <a:pt x="3217324" y="4860262"/>
                </a:cubicBezTo>
                <a:cubicBezTo>
                  <a:pt x="3232985" y="4866519"/>
                  <a:pt x="3248837" y="4871202"/>
                  <a:pt x="3264805" y="4874925"/>
                </a:cubicBezTo>
                <a:lnTo>
                  <a:pt x="3896573" y="4874925"/>
                </a:lnTo>
                <a:cubicBezTo>
                  <a:pt x="3905286" y="4856194"/>
                  <a:pt x="3915343" y="4838383"/>
                  <a:pt x="3926321" y="4821187"/>
                </a:cubicBezTo>
                <a:lnTo>
                  <a:pt x="2286964" y="4821187"/>
                </a:lnTo>
                <a:cubicBezTo>
                  <a:pt x="2295524" y="4837961"/>
                  <a:pt x="2300936" y="4856539"/>
                  <a:pt x="2307116" y="4874925"/>
                </a:cubicBezTo>
                <a:close/>
                <a:moveTo>
                  <a:pt x="2388721" y="5008848"/>
                </a:moveTo>
                <a:lnTo>
                  <a:pt x="2602676" y="5008848"/>
                </a:lnTo>
                <a:cubicBezTo>
                  <a:pt x="2599029" y="4992074"/>
                  <a:pt x="2592043" y="4974187"/>
                  <a:pt x="2588128" y="4955110"/>
                </a:cubicBezTo>
                <a:lnTo>
                  <a:pt x="2353561" y="4955110"/>
                </a:lnTo>
                <a:cubicBezTo>
                  <a:pt x="2366382" y="4972459"/>
                  <a:pt x="2378243" y="4990270"/>
                  <a:pt x="2388721" y="5008848"/>
                </a:cubicBezTo>
                <a:close/>
                <a:moveTo>
                  <a:pt x="2203479" y="4986624"/>
                </a:moveTo>
                <a:cubicBezTo>
                  <a:pt x="2183365" y="4965282"/>
                  <a:pt x="2158339" y="4987468"/>
                  <a:pt x="2157916" y="5008848"/>
                </a:cubicBezTo>
                <a:lnTo>
                  <a:pt x="2206089" y="5008848"/>
                </a:lnTo>
                <a:cubicBezTo>
                  <a:pt x="2203786" y="5003781"/>
                  <a:pt x="2202788" y="4996719"/>
                  <a:pt x="2203479" y="4986624"/>
                </a:cubicBezTo>
                <a:close/>
                <a:moveTo>
                  <a:pt x="3683502" y="4963362"/>
                </a:moveTo>
                <a:cubicBezTo>
                  <a:pt x="3725532" y="5020901"/>
                  <a:pt x="3803568" y="5001171"/>
                  <a:pt x="3850665" y="4955110"/>
                </a:cubicBezTo>
                <a:lnTo>
                  <a:pt x="3677897" y="4955110"/>
                </a:lnTo>
                <a:cubicBezTo>
                  <a:pt x="3679893" y="4957951"/>
                  <a:pt x="3681774" y="4960753"/>
                  <a:pt x="3683502" y="4963362"/>
                </a:cubicBezTo>
                <a:close/>
                <a:moveTo>
                  <a:pt x="2426491" y="5106997"/>
                </a:moveTo>
                <a:cubicBezTo>
                  <a:pt x="2431673" y="5123771"/>
                  <a:pt x="2438045" y="5135324"/>
                  <a:pt x="2445261" y="5142771"/>
                </a:cubicBezTo>
                <a:lnTo>
                  <a:pt x="2502339" y="5142771"/>
                </a:lnTo>
                <a:cubicBezTo>
                  <a:pt x="2523143" y="5130181"/>
                  <a:pt x="2544792" y="5108724"/>
                  <a:pt x="2563984" y="5089033"/>
                </a:cubicBezTo>
                <a:lnTo>
                  <a:pt x="2422116" y="5089033"/>
                </a:lnTo>
                <a:cubicBezTo>
                  <a:pt x="2423728" y="5094944"/>
                  <a:pt x="2425225" y="5100894"/>
                  <a:pt x="2426453" y="5106997"/>
                </a:cubicBezTo>
                <a:close/>
              </a:path>
            </a:pathLst>
          </a:custGeom>
          <a:solidFill>
            <a:srgbClr val="08C6C8"/>
          </a:solidFill>
          <a:ln w="3838"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1219170">
              <a:buClr>
                <a:srgbClr val="000000"/>
              </a:buClr>
            </a:pPr>
            <a:endParaRPr lang="en-US" sz="1867" kern="0">
              <a:solidFill>
                <a:srgbClr val="000000"/>
              </a:solidFill>
              <a:latin typeface="Arial"/>
              <a:cs typeface="Arial"/>
              <a:sym typeface="Arial"/>
            </a:endParaRPr>
          </a:p>
        </p:txBody>
      </p:sp>
      <p:pic>
        <p:nvPicPr>
          <p:cNvPr id="15" name="Picture 14">
            <a:extLst>
              <a:ext uri="{FF2B5EF4-FFF2-40B4-BE49-F238E27FC236}">
                <a16:creationId xmlns:a16="http://schemas.microsoft.com/office/drawing/2014/main" id="{6E5D9EB7-3234-A006-07E0-E7CDFB3C31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3749" y="5465698"/>
            <a:ext cx="1183747" cy="917092"/>
          </a:xfrm>
          <a:prstGeom prst="rect">
            <a:avLst/>
          </a:prstGeom>
        </p:spPr>
      </p:pic>
      <p:pic>
        <p:nvPicPr>
          <p:cNvPr id="16" name="Picture 15">
            <a:extLst>
              <a:ext uri="{FF2B5EF4-FFF2-40B4-BE49-F238E27FC236}">
                <a16:creationId xmlns:a16="http://schemas.microsoft.com/office/drawing/2014/main" id="{22F12319-D910-5AF5-23DB-6DC4B3E4B9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8998" y="5465698"/>
            <a:ext cx="1183747" cy="917092"/>
          </a:xfrm>
          <a:prstGeom prst="rect">
            <a:avLst/>
          </a:prstGeom>
        </p:spPr>
      </p:pic>
      <p:pic>
        <p:nvPicPr>
          <p:cNvPr id="17" name="Picture 16">
            <a:extLst>
              <a:ext uri="{FF2B5EF4-FFF2-40B4-BE49-F238E27FC236}">
                <a16:creationId xmlns:a16="http://schemas.microsoft.com/office/drawing/2014/main" id="{4055697D-1269-8B35-C413-9ADA0464D5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8998" y="3912857"/>
            <a:ext cx="1183747" cy="917092"/>
          </a:xfrm>
          <a:prstGeom prst="rect">
            <a:avLst/>
          </a:prstGeom>
        </p:spPr>
      </p:pic>
      <p:pic>
        <p:nvPicPr>
          <p:cNvPr id="18" name="Picture 17">
            <a:extLst>
              <a:ext uri="{FF2B5EF4-FFF2-40B4-BE49-F238E27FC236}">
                <a16:creationId xmlns:a16="http://schemas.microsoft.com/office/drawing/2014/main" id="{7FB79B33-8A54-CA44-F9CB-033E8F47A5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3749" y="3912857"/>
            <a:ext cx="1183747" cy="917092"/>
          </a:xfrm>
          <a:prstGeom prst="rect">
            <a:avLst/>
          </a:prstGeom>
        </p:spPr>
      </p:pic>
      <p:pic>
        <p:nvPicPr>
          <p:cNvPr id="9" name="Graphic 8">
            <a:extLst>
              <a:ext uri="{FF2B5EF4-FFF2-40B4-BE49-F238E27FC236}">
                <a16:creationId xmlns:a16="http://schemas.microsoft.com/office/drawing/2014/main" id="{11A16878-966F-961E-333B-05AB9CAED6A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58875" y="1831651"/>
            <a:ext cx="3058744" cy="4165897"/>
          </a:xfrm>
          <a:prstGeom prst="rect">
            <a:avLst/>
          </a:prstGeom>
        </p:spPr>
      </p:pic>
      <p:pic>
        <p:nvPicPr>
          <p:cNvPr id="11" name="Graphic 10">
            <a:extLst>
              <a:ext uri="{FF2B5EF4-FFF2-40B4-BE49-F238E27FC236}">
                <a16:creationId xmlns:a16="http://schemas.microsoft.com/office/drawing/2014/main" id="{F35FC5D6-43D5-6F68-24BF-AE5CB5ACA16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13294" y="1071579"/>
            <a:ext cx="2349906" cy="1748330"/>
          </a:xfrm>
          <a:prstGeom prst="rect">
            <a:avLst/>
          </a:prstGeom>
        </p:spPr>
      </p:pic>
    </p:spTree>
    <p:extLst>
      <p:ext uri="{BB962C8B-B14F-4D97-AF65-F5344CB8AC3E}">
        <p14:creationId xmlns:p14="http://schemas.microsoft.com/office/powerpoint/2010/main" val="23964010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nodeType="withEffect">
                                  <p:stCondLst>
                                    <p:cond delay="0"/>
                                  </p:stCondLst>
                                  <p:childTnLst>
                                    <p:animMotion origin="layout" path="M 4.16667E-6 -4.81481E-6 L 4.16667E-6 -0.12731 " pathEditMode="relative" rAng="0" ptsTypes="AA">
                                      <p:cBhvr>
                                        <p:cTn id="6" dur="3000" fill="hold"/>
                                        <p:tgtEl>
                                          <p:spTgt spid="11"/>
                                        </p:tgtEl>
                                        <p:attrNameLst>
                                          <p:attrName>ppt_x</p:attrName>
                                          <p:attrName>ppt_y</p:attrName>
                                        </p:attrNameLst>
                                      </p:cBhvr>
                                      <p:rCtr x="0" y="-636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34000">
              <a:srgbClr val="004A51"/>
            </a:gs>
            <a:gs pos="63000">
              <a:srgbClr val="012B3B"/>
            </a:gs>
            <a:gs pos="5000">
              <a:srgbClr val="006867"/>
            </a:gs>
            <a:gs pos="100000">
              <a:srgbClr val="02031E"/>
            </a:gs>
          </a:gsLst>
          <a:path path="circle">
            <a:fillToRect l="50000" t="50000" r="50000" b="50000"/>
          </a:path>
          <a:tileRect/>
        </a:gradFill>
        <a:effectLst/>
      </p:bgPr>
    </p:bg>
    <p:spTree>
      <p:nvGrpSpPr>
        <p:cNvPr id="1" name="">
          <a:extLst>
            <a:ext uri="{FF2B5EF4-FFF2-40B4-BE49-F238E27FC236}">
              <a16:creationId xmlns:a16="http://schemas.microsoft.com/office/drawing/2014/main" id="{D9A1022F-B483-9A84-D670-C1CF22D9599F}"/>
            </a:ext>
          </a:extLst>
        </p:cNvPr>
        <p:cNvGrpSpPr/>
        <p:nvPr/>
      </p:nvGrpSpPr>
      <p:grpSpPr>
        <a:xfrm>
          <a:off x="0" y="0"/>
          <a:ext cx="0" cy="0"/>
          <a:chOff x="0" y="0"/>
          <a:chExt cx="0" cy="0"/>
        </a:xfrm>
      </p:grpSpPr>
      <p:sp>
        <p:nvSpPr>
          <p:cNvPr id="5" name="Graphic 4">
            <a:extLst>
              <a:ext uri="{FF2B5EF4-FFF2-40B4-BE49-F238E27FC236}">
                <a16:creationId xmlns:a16="http://schemas.microsoft.com/office/drawing/2014/main" id="{5BC3F29A-C1AF-367D-6730-2D1E564F20E3}"/>
              </a:ext>
            </a:extLst>
          </p:cNvPr>
          <p:cNvSpPr/>
          <p:nvPr/>
        </p:nvSpPr>
        <p:spPr>
          <a:xfrm>
            <a:off x="6868161" y="1483847"/>
            <a:ext cx="4770020" cy="3890307"/>
          </a:xfrm>
          <a:custGeom>
            <a:avLst/>
            <a:gdLst>
              <a:gd name="connsiteX0" fmla="*/ 1347086 w 6305703"/>
              <a:gd name="connsiteY0" fmla="*/ 0 h 5142770"/>
              <a:gd name="connsiteX1" fmla="*/ 1527492 w 6305703"/>
              <a:gd name="connsiteY1" fmla="*/ 0 h 5142770"/>
              <a:gd name="connsiteX2" fmla="*/ 1683141 w 6305703"/>
              <a:gd name="connsiteY2" fmla="*/ 36734 h 5142770"/>
              <a:gd name="connsiteX3" fmla="*/ 1728664 w 6305703"/>
              <a:gd name="connsiteY3" fmla="*/ 53738 h 5142770"/>
              <a:gd name="connsiteX4" fmla="*/ 1217884 w 6305703"/>
              <a:gd name="connsiteY4" fmla="*/ 53738 h 5142770"/>
              <a:gd name="connsiteX5" fmla="*/ 1347086 w 6305703"/>
              <a:gd name="connsiteY5" fmla="*/ 0 h 5142770"/>
              <a:gd name="connsiteX6" fmla="*/ 784295 w 6305703"/>
              <a:gd name="connsiteY6" fmla="*/ 187661 h 5142770"/>
              <a:gd name="connsiteX7" fmla="*/ 1951639 w 6305703"/>
              <a:gd name="connsiteY7" fmla="*/ 187661 h 5142770"/>
              <a:gd name="connsiteX8" fmla="*/ 1871684 w 6305703"/>
              <a:gd name="connsiteY8" fmla="*/ 133923 h 5142770"/>
              <a:gd name="connsiteX9" fmla="*/ 958252 w 6305703"/>
              <a:gd name="connsiteY9" fmla="*/ 133923 h 5142770"/>
              <a:gd name="connsiteX10" fmla="*/ 784295 w 6305703"/>
              <a:gd name="connsiteY10" fmla="*/ 187661 h 5142770"/>
              <a:gd name="connsiteX11" fmla="*/ 785945 w 6305703"/>
              <a:gd name="connsiteY11" fmla="*/ 321584 h 5142770"/>
              <a:gd name="connsiteX12" fmla="*/ 2190581 w 6305703"/>
              <a:gd name="connsiteY12" fmla="*/ 321584 h 5142770"/>
              <a:gd name="connsiteX13" fmla="*/ 2090475 w 6305703"/>
              <a:gd name="connsiteY13" fmla="*/ 267846 h 5142770"/>
              <a:gd name="connsiteX14" fmla="*/ 738617 w 6305703"/>
              <a:gd name="connsiteY14" fmla="*/ 267846 h 5142770"/>
              <a:gd name="connsiteX15" fmla="*/ 785945 w 6305703"/>
              <a:gd name="connsiteY15" fmla="*/ 321584 h 5142770"/>
              <a:gd name="connsiteX16" fmla="*/ 907662 w 6305703"/>
              <a:gd name="connsiteY16" fmla="*/ 455507 h 5142770"/>
              <a:gd name="connsiteX17" fmla="*/ 2377244 w 6305703"/>
              <a:gd name="connsiteY17" fmla="*/ 455507 h 5142770"/>
              <a:gd name="connsiteX18" fmla="*/ 2313181 w 6305703"/>
              <a:gd name="connsiteY18" fmla="*/ 401769 h 5142770"/>
              <a:gd name="connsiteX19" fmla="*/ 861409 w 6305703"/>
              <a:gd name="connsiteY19" fmla="*/ 401769 h 5142770"/>
              <a:gd name="connsiteX20" fmla="*/ 907662 w 6305703"/>
              <a:gd name="connsiteY20" fmla="*/ 455507 h 5142770"/>
              <a:gd name="connsiteX21" fmla="*/ 955374 w 6305703"/>
              <a:gd name="connsiteY21" fmla="*/ 581407 h 5142770"/>
              <a:gd name="connsiteX22" fmla="*/ 940749 w 6305703"/>
              <a:gd name="connsiteY22" fmla="*/ 589430 h 5142770"/>
              <a:gd name="connsiteX23" fmla="*/ 2542451 w 6305703"/>
              <a:gd name="connsiteY23" fmla="*/ 589430 h 5142770"/>
              <a:gd name="connsiteX24" fmla="*/ 2480345 w 6305703"/>
              <a:gd name="connsiteY24" fmla="*/ 535692 h 5142770"/>
              <a:gd name="connsiteX25" fmla="*/ 970305 w 6305703"/>
              <a:gd name="connsiteY25" fmla="*/ 535692 h 5142770"/>
              <a:gd name="connsiteX26" fmla="*/ 955374 w 6305703"/>
              <a:gd name="connsiteY26" fmla="*/ 581407 h 5142770"/>
              <a:gd name="connsiteX27" fmla="*/ 840259 w 6305703"/>
              <a:gd name="connsiteY27" fmla="*/ 723353 h 5142770"/>
              <a:gd name="connsiteX28" fmla="*/ 2692034 w 6305703"/>
              <a:gd name="connsiteY28" fmla="*/ 723353 h 5142770"/>
              <a:gd name="connsiteX29" fmla="*/ 2632040 w 6305703"/>
              <a:gd name="connsiteY29" fmla="*/ 669615 h 5142770"/>
              <a:gd name="connsiteX30" fmla="*/ 882559 w 6305703"/>
              <a:gd name="connsiteY30" fmla="*/ 669615 h 5142770"/>
              <a:gd name="connsiteX31" fmla="*/ 840297 w 6305703"/>
              <a:gd name="connsiteY31" fmla="*/ 723353 h 5142770"/>
              <a:gd name="connsiteX32" fmla="*/ 573833 w 6305703"/>
              <a:gd name="connsiteY32" fmla="*/ 857276 h 5142770"/>
              <a:gd name="connsiteX33" fmla="*/ 2849372 w 6305703"/>
              <a:gd name="connsiteY33" fmla="*/ 857276 h 5142770"/>
              <a:gd name="connsiteX34" fmla="*/ 2784042 w 6305703"/>
              <a:gd name="connsiteY34" fmla="*/ 803538 h 5142770"/>
              <a:gd name="connsiteX35" fmla="*/ 623349 w 6305703"/>
              <a:gd name="connsiteY35" fmla="*/ 803538 h 5142770"/>
              <a:gd name="connsiteX36" fmla="*/ 573833 w 6305703"/>
              <a:gd name="connsiteY36" fmla="*/ 857276 h 5142770"/>
              <a:gd name="connsiteX37" fmla="*/ 490156 w 6305703"/>
              <a:gd name="connsiteY37" fmla="*/ 952430 h 5142770"/>
              <a:gd name="connsiteX38" fmla="*/ 149303 w 6305703"/>
              <a:gd name="connsiteY38" fmla="*/ 949475 h 5142770"/>
              <a:gd name="connsiteX39" fmla="*/ 84779 w 6305703"/>
              <a:gd name="connsiteY39" fmla="*/ 991199 h 5142770"/>
              <a:gd name="connsiteX40" fmla="*/ 3062788 w 6305703"/>
              <a:gd name="connsiteY40" fmla="*/ 991199 h 5142770"/>
              <a:gd name="connsiteX41" fmla="*/ 2959765 w 6305703"/>
              <a:gd name="connsiteY41" fmla="*/ 937460 h 5142770"/>
              <a:gd name="connsiteX42" fmla="*/ 504550 w 6305703"/>
              <a:gd name="connsiteY42" fmla="*/ 937460 h 5142770"/>
              <a:gd name="connsiteX43" fmla="*/ 490156 w 6305703"/>
              <a:gd name="connsiteY43" fmla="*/ 952430 h 5142770"/>
              <a:gd name="connsiteX44" fmla="*/ 60673 w 6305703"/>
              <a:gd name="connsiteY44" fmla="*/ 1125121 h 5142770"/>
              <a:gd name="connsiteX45" fmla="*/ 3884328 w 6305703"/>
              <a:gd name="connsiteY45" fmla="*/ 1125121 h 5142770"/>
              <a:gd name="connsiteX46" fmla="*/ 3831895 w 6305703"/>
              <a:gd name="connsiteY46" fmla="*/ 1071383 h 5142770"/>
              <a:gd name="connsiteX47" fmla="*/ 69425 w 6305703"/>
              <a:gd name="connsiteY47" fmla="*/ 1071383 h 5142770"/>
              <a:gd name="connsiteX48" fmla="*/ 60673 w 6305703"/>
              <a:gd name="connsiteY48" fmla="*/ 1125121 h 5142770"/>
              <a:gd name="connsiteX49" fmla="*/ 34726 w 6305703"/>
              <a:gd name="connsiteY49" fmla="*/ 1259044 h 5142770"/>
              <a:gd name="connsiteX50" fmla="*/ 4164035 w 6305703"/>
              <a:gd name="connsiteY50" fmla="*/ 1259044 h 5142770"/>
              <a:gd name="connsiteX51" fmla="*/ 4089454 w 6305703"/>
              <a:gd name="connsiteY51" fmla="*/ 1222886 h 5142770"/>
              <a:gd name="connsiteX52" fmla="*/ 3916034 w 6305703"/>
              <a:gd name="connsiteY52" fmla="*/ 1205306 h 5142770"/>
              <a:gd name="connsiteX53" fmla="*/ 46663 w 6305703"/>
              <a:gd name="connsiteY53" fmla="*/ 1205306 h 5142770"/>
              <a:gd name="connsiteX54" fmla="*/ 34726 w 6305703"/>
              <a:gd name="connsiteY54" fmla="*/ 1259044 h 5142770"/>
              <a:gd name="connsiteX55" fmla="*/ 5592 w 6305703"/>
              <a:gd name="connsiteY55" fmla="*/ 1392967 h 5142770"/>
              <a:gd name="connsiteX56" fmla="*/ 4217965 w 6305703"/>
              <a:gd name="connsiteY56" fmla="*/ 1392967 h 5142770"/>
              <a:gd name="connsiteX57" fmla="*/ 4191556 w 6305703"/>
              <a:gd name="connsiteY57" fmla="*/ 1339229 h 5142770"/>
              <a:gd name="connsiteX58" fmla="*/ 9277 w 6305703"/>
              <a:gd name="connsiteY58" fmla="*/ 1339229 h 5142770"/>
              <a:gd name="connsiteX59" fmla="*/ 5630 w 6305703"/>
              <a:gd name="connsiteY59" fmla="*/ 1392967 h 5142770"/>
              <a:gd name="connsiteX60" fmla="*/ 236282 w 6305703"/>
              <a:gd name="connsiteY60" fmla="*/ 1526890 h 5142770"/>
              <a:gd name="connsiteX61" fmla="*/ 4275887 w 6305703"/>
              <a:gd name="connsiteY61" fmla="*/ 1526890 h 5142770"/>
              <a:gd name="connsiteX62" fmla="*/ 4268594 w 6305703"/>
              <a:gd name="connsiteY62" fmla="*/ 1473152 h 5142770"/>
              <a:gd name="connsiteX63" fmla="*/ 207532 w 6305703"/>
              <a:gd name="connsiteY63" fmla="*/ 1473152 h 5142770"/>
              <a:gd name="connsiteX64" fmla="*/ 236282 w 6305703"/>
              <a:gd name="connsiteY64" fmla="*/ 1526890 h 5142770"/>
              <a:gd name="connsiteX65" fmla="*/ 285682 w 6305703"/>
              <a:gd name="connsiteY65" fmla="*/ 1610837 h 5142770"/>
              <a:gd name="connsiteX66" fmla="*/ 318155 w 6305703"/>
              <a:gd name="connsiteY66" fmla="*/ 1660813 h 5142770"/>
              <a:gd name="connsiteX67" fmla="*/ 4403361 w 6305703"/>
              <a:gd name="connsiteY67" fmla="*/ 1660813 h 5142770"/>
              <a:gd name="connsiteX68" fmla="*/ 4380369 w 6305703"/>
              <a:gd name="connsiteY68" fmla="*/ 1607075 h 5142770"/>
              <a:gd name="connsiteX69" fmla="*/ 282688 w 6305703"/>
              <a:gd name="connsiteY69" fmla="*/ 1607075 h 5142770"/>
              <a:gd name="connsiteX70" fmla="*/ 285682 w 6305703"/>
              <a:gd name="connsiteY70" fmla="*/ 1610837 h 5142770"/>
              <a:gd name="connsiteX71" fmla="*/ 407284 w 6305703"/>
              <a:gd name="connsiteY71" fmla="*/ 1794736 h 5142770"/>
              <a:gd name="connsiteX72" fmla="*/ 4525078 w 6305703"/>
              <a:gd name="connsiteY72" fmla="*/ 1794736 h 5142770"/>
              <a:gd name="connsiteX73" fmla="*/ 4515444 w 6305703"/>
              <a:gd name="connsiteY73" fmla="*/ 1758041 h 5142770"/>
              <a:gd name="connsiteX74" fmla="*/ 4510146 w 6305703"/>
              <a:gd name="connsiteY74" fmla="*/ 1740998 h 5142770"/>
              <a:gd name="connsiteX75" fmla="*/ 371433 w 6305703"/>
              <a:gd name="connsiteY75" fmla="*/ 1740998 h 5142770"/>
              <a:gd name="connsiteX76" fmla="*/ 407284 w 6305703"/>
              <a:gd name="connsiteY76" fmla="*/ 1794736 h 5142770"/>
              <a:gd name="connsiteX77" fmla="*/ 491921 w 6305703"/>
              <a:gd name="connsiteY77" fmla="*/ 1928659 h 5142770"/>
              <a:gd name="connsiteX78" fmla="*/ 4650864 w 6305703"/>
              <a:gd name="connsiteY78" fmla="*/ 1928659 h 5142770"/>
              <a:gd name="connsiteX79" fmla="*/ 4606069 w 6305703"/>
              <a:gd name="connsiteY79" fmla="*/ 1874921 h 5142770"/>
              <a:gd name="connsiteX80" fmla="*/ 461060 w 6305703"/>
              <a:gd name="connsiteY80" fmla="*/ 1874921 h 5142770"/>
              <a:gd name="connsiteX81" fmla="*/ 491883 w 6305703"/>
              <a:gd name="connsiteY81" fmla="*/ 1928659 h 5142770"/>
              <a:gd name="connsiteX82" fmla="*/ 569151 w 6305703"/>
              <a:gd name="connsiteY82" fmla="*/ 2062582 h 5142770"/>
              <a:gd name="connsiteX83" fmla="*/ 4603612 w 6305703"/>
              <a:gd name="connsiteY83" fmla="*/ 2062582 h 5142770"/>
              <a:gd name="connsiteX84" fmla="*/ 4640845 w 6305703"/>
              <a:gd name="connsiteY84" fmla="*/ 2024466 h 5142770"/>
              <a:gd name="connsiteX85" fmla="*/ 4659615 w 6305703"/>
              <a:gd name="connsiteY85" fmla="*/ 2008844 h 5142770"/>
              <a:gd name="connsiteX86" fmla="*/ 531956 w 6305703"/>
              <a:gd name="connsiteY86" fmla="*/ 2008844 h 5142770"/>
              <a:gd name="connsiteX87" fmla="*/ 569151 w 6305703"/>
              <a:gd name="connsiteY87" fmla="*/ 2062582 h 5142770"/>
              <a:gd name="connsiteX88" fmla="*/ 659047 w 6305703"/>
              <a:gd name="connsiteY88" fmla="*/ 2196505 h 5142770"/>
              <a:gd name="connsiteX89" fmla="*/ 4673126 w 6305703"/>
              <a:gd name="connsiteY89" fmla="*/ 2196505 h 5142770"/>
              <a:gd name="connsiteX90" fmla="*/ 4634013 w 6305703"/>
              <a:gd name="connsiteY90" fmla="*/ 2142767 h 5142770"/>
              <a:gd name="connsiteX91" fmla="*/ 612794 w 6305703"/>
              <a:gd name="connsiteY91" fmla="*/ 2142767 h 5142770"/>
              <a:gd name="connsiteX92" fmla="*/ 659047 w 6305703"/>
              <a:gd name="connsiteY92" fmla="*/ 2196505 h 5142770"/>
              <a:gd name="connsiteX93" fmla="*/ 720231 w 6305703"/>
              <a:gd name="connsiteY93" fmla="*/ 2287015 h 5142770"/>
              <a:gd name="connsiteX94" fmla="*/ 731708 w 6305703"/>
              <a:gd name="connsiteY94" fmla="*/ 2302714 h 5142770"/>
              <a:gd name="connsiteX95" fmla="*/ 751054 w 6305703"/>
              <a:gd name="connsiteY95" fmla="*/ 2330389 h 5142770"/>
              <a:gd name="connsiteX96" fmla="*/ 4774192 w 6305703"/>
              <a:gd name="connsiteY96" fmla="*/ 2330389 h 5142770"/>
              <a:gd name="connsiteX97" fmla="*/ 4742832 w 6305703"/>
              <a:gd name="connsiteY97" fmla="*/ 2276651 h 5142770"/>
              <a:gd name="connsiteX98" fmla="*/ 667530 w 6305703"/>
              <a:gd name="connsiteY98" fmla="*/ 2276651 h 5142770"/>
              <a:gd name="connsiteX99" fmla="*/ 720231 w 6305703"/>
              <a:gd name="connsiteY99" fmla="*/ 2287015 h 5142770"/>
              <a:gd name="connsiteX100" fmla="*/ 769977 w 6305703"/>
              <a:gd name="connsiteY100" fmla="*/ 2464351 h 5142770"/>
              <a:gd name="connsiteX101" fmla="*/ 4826357 w 6305703"/>
              <a:gd name="connsiteY101" fmla="*/ 2464351 h 5142770"/>
              <a:gd name="connsiteX102" fmla="*/ 4800255 w 6305703"/>
              <a:gd name="connsiteY102" fmla="*/ 2410613 h 5142770"/>
              <a:gd name="connsiteX103" fmla="*/ 785331 w 6305703"/>
              <a:gd name="connsiteY103" fmla="*/ 2410613 h 5142770"/>
              <a:gd name="connsiteX104" fmla="*/ 770016 w 6305703"/>
              <a:gd name="connsiteY104" fmla="*/ 2464351 h 5142770"/>
              <a:gd name="connsiteX105" fmla="*/ 824637 w 6305703"/>
              <a:gd name="connsiteY105" fmla="*/ 2598274 h 5142770"/>
              <a:gd name="connsiteX106" fmla="*/ 5028872 w 6305703"/>
              <a:gd name="connsiteY106" fmla="*/ 2598274 h 5142770"/>
              <a:gd name="connsiteX107" fmla="*/ 5050905 w 6305703"/>
              <a:gd name="connsiteY107" fmla="*/ 2544536 h 5142770"/>
              <a:gd name="connsiteX108" fmla="*/ 792279 w 6305703"/>
              <a:gd name="connsiteY108" fmla="*/ 2544536 h 5142770"/>
              <a:gd name="connsiteX109" fmla="*/ 824637 w 6305703"/>
              <a:gd name="connsiteY109" fmla="*/ 2598274 h 5142770"/>
              <a:gd name="connsiteX110" fmla="*/ 1029954 w 6305703"/>
              <a:gd name="connsiteY110" fmla="*/ 2732197 h 5142770"/>
              <a:gd name="connsiteX111" fmla="*/ 5140187 w 6305703"/>
              <a:gd name="connsiteY111" fmla="*/ 2732197 h 5142770"/>
              <a:gd name="connsiteX112" fmla="*/ 5106294 w 6305703"/>
              <a:gd name="connsiteY112" fmla="*/ 2682143 h 5142770"/>
              <a:gd name="connsiteX113" fmla="*/ 5104144 w 6305703"/>
              <a:gd name="connsiteY113" fmla="*/ 2678459 h 5142770"/>
              <a:gd name="connsiteX114" fmla="*/ 926048 w 6305703"/>
              <a:gd name="connsiteY114" fmla="*/ 2678459 h 5142770"/>
              <a:gd name="connsiteX115" fmla="*/ 1029954 w 6305703"/>
              <a:gd name="connsiteY115" fmla="*/ 2732197 h 5142770"/>
              <a:gd name="connsiteX116" fmla="*/ 1154703 w 6305703"/>
              <a:gd name="connsiteY116" fmla="*/ 2866120 h 5142770"/>
              <a:gd name="connsiteX117" fmla="*/ 5221370 w 6305703"/>
              <a:gd name="connsiteY117" fmla="*/ 2866120 h 5142770"/>
              <a:gd name="connsiteX118" fmla="*/ 5190317 w 6305703"/>
              <a:gd name="connsiteY118" fmla="*/ 2812381 h 5142770"/>
              <a:gd name="connsiteX119" fmla="*/ 1115436 w 6305703"/>
              <a:gd name="connsiteY119" fmla="*/ 2812381 h 5142770"/>
              <a:gd name="connsiteX120" fmla="*/ 1154703 w 6305703"/>
              <a:gd name="connsiteY120" fmla="*/ 2866120 h 5142770"/>
              <a:gd name="connsiteX121" fmla="*/ 1226713 w 6305703"/>
              <a:gd name="connsiteY121" fmla="*/ 3000043 h 5142770"/>
              <a:gd name="connsiteX122" fmla="*/ 5302476 w 6305703"/>
              <a:gd name="connsiteY122" fmla="*/ 3000043 h 5142770"/>
              <a:gd name="connsiteX123" fmla="*/ 5266663 w 6305703"/>
              <a:gd name="connsiteY123" fmla="*/ 2946304 h 5142770"/>
              <a:gd name="connsiteX124" fmla="*/ 1200573 w 6305703"/>
              <a:gd name="connsiteY124" fmla="*/ 2946304 h 5142770"/>
              <a:gd name="connsiteX125" fmla="*/ 1226674 w 6305703"/>
              <a:gd name="connsiteY125" fmla="*/ 3000043 h 5142770"/>
              <a:gd name="connsiteX126" fmla="*/ 1286861 w 6305703"/>
              <a:gd name="connsiteY126" fmla="*/ 3133965 h 5142770"/>
              <a:gd name="connsiteX127" fmla="*/ 5725778 w 6305703"/>
              <a:gd name="connsiteY127" fmla="*/ 3133965 h 5142770"/>
              <a:gd name="connsiteX128" fmla="*/ 5685014 w 6305703"/>
              <a:gd name="connsiteY128" fmla="*/ 3129897 h 5142770"/>
              <a:gd name="connsiteX129" fmla="*/ 5421083 w 6305703"/>
              <a:gd name="connsiteY129" fmla="*/ 3080227 h 5142770"/>
              <a:gd name="connsiteX130" fmla="*/ 1262794 w 6305703"/>
              <a:gd name="connsiteY130" fmla="*/ 3080227 h 5142770"/>
              <a:gd name="connsiteX131" fmla="*/ 1286861 w 6305703"/>
              <a:gd name="connsiteY131" fmla="*/ 3133965 h 5142770"/>
              <a:gd name="connsiteX132" fmla="*/ 1323134 w 6305703"/>
              <a:gd name="connsiteY132" fmla="*/ 3267888 h 5142770"/>
              <a:gd name="connsiteX133" fmla="*/ 6255059 w 6305703"/>
              <a:gd name="connsiteY133" fmla="*/ 3267888 h 5142770"/>
              <a:gd name="connsiteX134" fmla="*/ 6221934 w 6305703"/>
              <a:gd name="connsiteY134" fmla="*/ 3214150 h 5142770"/>
              <a:gd name="connsiteX135" fmla="*/ 1318605 w 6305703"/>
              <a:gd name="connsiteY135" fmla="*/ 3214150 h 5142770"/>
              <a:gd name="connsiteX136" fmla="*/ 1323134 w 6305703"/>
              <a:gd name="connsiteY136" fmla="*/ 3267888 h 5142770"/>
              <a:gd name="connsiteX137" fmla="*/ 1308817 w 6305703"/>
              <a:gd name="connsiteY137" fmla="*/ 3362506 h 5142770"/>
              <a:gd name="connsiteX138" fmla="*/ 1301869 w 6305703"/>
              <a:gd name="connsiteY138" fmla="*/ 3401811 h 5142770"/>
              <a:gd name="connsiteX139" fmla="*/ 6305266 w 6305703"/>
              <a:gd name="connsiteY139" fmla="*/ 3401811 h 5142770"/>
              <a:gd name="connsiteX140" fmla="*/ 6297743 w 6305703"/>
              <a:gd name="connsiteY140" fmla="*/ 3348073 h 5142770"/>
              <a:gd name="connsiteX141" fmla="*/ 1312348 w 6305703"/>
              <a:gd name="connsiteY141" fmla="*/ 3348073 h 5142770"/>
              <a:gd name="connsiteX142" fmla="*/ 1308817 w 6305703"/>
              <a:gd name="connsiteY142" fmla="*/ 3362506 h 5142770"/>
              <a:gd name="connsiteX143" fmla="*/ 1340292 w 6305703"/>
              <a:gd name="connsiteY143" fmla="*/ 3535696 h 5142770"/>
              <a:gd name="connsiteX144" fmla="*/ 6269876 w 6305703"/>
              <a:gd name="connsiteY144" fmla="*/ 3535696 h 5142770"/>
              <a:gd name="connsiteX145" fmla="*/ 6286573 w 6305703"/>
              <a:gd name="connsiteY145" fmla="*/ 3481958 h 5142770"/>
              <a:gd name="connsiteX146" fmla="*/ 1321253 w 6305703"/>
              <a:gd name="connsiteY146" fmla="*/ 3481958 h 5142770"/>
              <a:gd name="connsiteX147" fmla="*/ 1340330 w 6305703"/>
              <a:gd name="connsiteY147" fmla="*/ 3535696 h 5142770"/>
              <a:gd name="connsiteX148" fmla="*/ 1362516 w 6305703"/>
              <a:gd name="connsiteY148" fmla="*/ 3669619 h 5142770"/>
              <a:gd name="connsiteX149" fmla="*/ 6228267 w 6305703"/>
              <a:gd name="connsiteY149" fmla="*/ 3669619 h 5142770"/>
              <a:gd name="connsiteX150" fmla="*/ 6245233 w 6305703"/>
              <a:gd name="connsiteY150" fmla="*/ 3615881 h 5142770"/>
              <a:gd name="connsiteX151" fmla="*/ 1348621 w 6305703"/>
              <a:gd name="connsiteY151" fmla="*/ 3615881 h 5142770"/>
              <a:gd name="connsiteX152" fmla="*/ 1362516 w 6305703"/>
              <a:gd name="connsiteY152" fmla="*/ 3669619 h 5142770"/>
              <a:gd name="connsiteX153" fmla="*/ 1448574 w 6305703"/>
              <a:gd name="connsiteY153" fmla="*/ 3803542 h 5142770"/>
              <a:gd name="connsiteX154" fmla="*/ 6185046 w 6305703"/>
              <a:gd name="connsiteY154" fmla="*/ 3803542 h 5142770"/>
              <a:gd name="connsiteX155" fmla="*/ 6202473 w 6305703"/>
              <a:gd name="connsiteY155" fmla="*/ 3749803 h 5142770"/>
              <a:gd name="connsiteX156" fmla="*/ 1406198 w 6305703"/>
              <a:gd name="connsiteY156" fmla="*/ 3749803 h 5142770"/>
              <a:gd name="connsiteX157" fmla="*/ 1448536 w 6305703"/>
              <a:gd name="connsiteY157" fmla="*/ 3803542 h 5142770"/>
              <a:gd name="connsiteX158" fmla="*/ 1548488 w 6305703"/>
              <a:gd name="connsiteY158" fmla="*/ 3912323 h 5142770"/>
              <a:gd name="connsiteX159" fmla="*/ 1585760 w 6305703"/>
              <a:gd name="connsiteY159" fmla="*/ 3937503 h 5142770"/>
              <a:gd name="connsiteX160" fmla="*/ 6142402 w 6305703"/>
              <a:gd name="connsiteY160" fmla="*/ 3937503 h 5142770"/>
              <a:gd name="connsiteX161" fmla="*/ 6159291 w 6305703"/>
              <a:gd name="connsiteY161" fmla="*/ 3883765 h 5142770"/>
              <a:gd name="connsiteX162" fmla="*/ 1522349 w 6305703"/>
              <a:gd name="connsiteY162" fmla="*/ 3883765 h 5142770"/>
              <a:gd name="connsiteX163" fmla="*/ 1548488 w 6305703"/>
              <a:gd name="connsiteY163" fmla="*/ 3912323 h 5142770"/>
              <a:gd name="connsiteX164" fmla="*/ 1792805 w 6305703"/>
              <a:gd name="connsiteY164" fmla="*/ 4071387 h 5142770"/>
              <a:gd name="connsiteX165" fmla="*/ 5980995 w 6305703"/>
              <a:gd name="connsiteY165" fmla="*/ 4071387 h 5142770"/>
              <a:gd name="connsiteX166" fmla="*/ 6084518 w 6305703"/>
              <a:gd name="connsiteY166" fmla="*/ 4017649 h 5142770"/>
              <a:gd name="connsiteX167" fmla="*/ 1737301 w 6305703"/>
              <a:gd name="connsiteY167" fmla="*/ 4017649 h 5142770"/>
              <a:gd name="connsiteX168" fmla="*/ 1792805 w 6305703"/>
              <a:gd name="connsiteY168" fmla="*/ 4071387 h 5142770"/>
              <a:gd name="connsiteX169" fmla="*/ 1894408 w 6305703"/>
              <a:gd name="connsiteY169" fmla="*/ 4205310 h 5142770"/>
              <a:gd name="connsiteX170" fmla="*/ 5599570 w 6305703"/>
              <a:gd name="connsiteY170" fmla="*/ 4205310 h 5142770"/>
              <a:gd name="connsiteX171" fmla="*/ 5766542 w 6305703"/>
              <a:gd name="connsiteY171" fmla="*/ 4151572 h 5142770"/>
              <a:gd name="connsiteX172" fmla="*/ 1862856 w 6305703"/>
              <a:gd name="connsiteY172" fmla="*/ 4151572 h 5142770"/>
              <a:gd name="connsiteX173" fmla="*/ 1894370 w 6305703"/>
              <a:gd name="connsiteY173" fmla="*/ 4205310 h 5142770"/>
              <a:gd name="connsiteX174" fmla="*/ 1949796 w 6305703"/>
              <a:gd name="connsiteY174" fmla="*/ 4339233 h 5142770"/>
              <a:gd name="connsiteX175" fmla="*/ 5205824 w 6305703"/>
              <a:gd name="connsiteY175" fmla="*/ 4339233 h 5142770"/>
              <a:gd name="connsiteX176" fmla="*/ 5269081 w 6305703"/>
              <a:gd name="connsiteY176" fmla="*/ 4317047 h 5142770"/>
              <a:gd name="connsiteX177" fmla="*/ 5348383 w 6305703"/>
              <a:gd name="connsiteY177" fmla="*/ 4285495 h 5142770"/>
              <a:gd name="connsiteX178" fmla="*/ 1929453 w 6305703"/>
              <a:gd name="connsiteY178" fmla="*/ 4285495 h 5142770"/>
              <a:gd name="connsiteX179" fmla="*/ 1949796 w 6305703"/>
              <a:gd name="connsiteY179" fmla="*/ 4339233 h 5142770"/>
              <a:gd name="connsiteX180" fmla="*/ 2009139 w 6305703"/>
              <a:gd name="connsiteY180" fmla="*/ 4473156 h 5142770"/>
              <a:gd name="connsiteX181" fmla="*/ 4413264 w 6305703"/>
              <a:gd name="connsiteY181" fmla="*/ 4473156 h 5142770"/>
              <a:gd name="connsiteX182" fmla="*/ 4862860 w 6305703"/>
              <a:gd name="connsiteY182" fmla="*/ 4419418 h 5142770"/>
              <a:gd name="connsiteX183" fmla="*/ 1982078 w 6305703"/>
              <a:gd name="connsiteY183" fmla="*/ 4419418 h 5142770"/>
              <a:gd name="connsiteX184" fmla="*/ 2009139 w 6305703"/>
              <a:gd name="connsiteY184" fmla="*/ 4473156 h 5142770"/>
              <a:gd name="connsiteX185" fmla="*/ 2077424 w 6305703"/>
              <a:gd name="connsiteY185" fmla="*/ 4607079 h 5142770"/>
              <a:gd name="connsiteX186" fmla="*/ 4125305 w 6305703"/>
              <a:gd name="connsiteY186" fmla="*/ 4607079 h 5142770"/>
              <a:gd name="connsiteX187" fmla="*/ 4229749 w 6305703"/>
              <a:gd name="connsiteY187" fmla="*/ 4553341 h 5142770"/>
              <a:gd name="connsiteX188" fmla="*/ 2052091 w 6305703"/>
              <a:gd name="connsiteY188" fmla="*/ 4553341 h 5142770"/>
              <a:gd name="connsiteX189" fmla="*/ 2077424 w 6305703"/>
              <a:gd name="connsiteY189" fmla="*/ 4607079 h 5142770"/>
              <a:gd name="connsiteX190" fmla="*/ 2199487 w 6305703"/>
              <a:gd name="connsiteY190" fmla="*/ 4741002 h 5142770"/>
              <a:gd name="connsiteX191" fmla="*/ 3985932 w 6305703"/>
              <a:gd name="connsiteY191" fmla="*/ 4741002 h 5142770"/>
              <a:gd name="connsiteX192" fmla="*/ 4031263 w 6305703"/>
              <a:gd name="connsiteY192" fmla="*/ 4687264 h 5142770"/>
              <a:gd name="connsiteX193" fmla="*/ 2139799 w 6305703"/>
              <a:gd name="connsiteY193" fmla="*/ 4687264 h 5142770"/>
              <a:gd name="connsiteX194" fmla="*/ 2199525 w 6305703"/>
              <a:gd name="connsiteY194" fmla="*/ 4741002 h 5142770"/>
              <a:gd name="connsiteX195" fmla="*/ 2307078 w 6305703"/>
              <a:gd name="connsiteY195" fmla="*/ 4874925 h 5142770"/>
              <a:gd name="connsiteX196" fmla="*/ 2602983 w 6305703"/>
              <a:gd name="connsiteY196" fmla="*/ 4874925 h 5142770"/>
              <a:gd name="connsiteX197" fmla="*/ 2636300 w 6305703"/>
              <a:gd name="connsiteY197" fmla="*/ 4840149 h 5142770"/>
              <a:gd name="connsiteX198" fmla="*/ 2771643 w 6305703"/>
              <a:gd name="connsiteY198" fmla="*/ 4874925 h 5142770"/>
              <a:gd name="connsiteX199" fmla="*/ 2846992 w 6305703"/>
              <a:gd name="connsiteY199" fmla="*/ 4874925 h 5142770"/>
              <a:gd name="connsiteX200" fmla="*/ 3217324 w 6305703"/>
              <a:gd name="connsiteY200" fmla="*/ 4860262 h 5142770"/>
              <a:gd name="connsiteX201" fmla="*/ 3264805 w 6305703"/>
              <a:gd name="connsiteY201" fmla="*/ 4874925 h 5142770"/>
              <a:gd name="connsiteX202" fmla="*/ 3896573 w 6305703"/>
              <a:gd name="connsiteY202" fmla="*/ 4874925 h 5142770"/>
              <a:gd name="connsiteX203" fmla="*/ 3926321 w 6305703"/>
              <a:gd name="connsiteY203" fmla="*/ 4821187 h 5142770"/>
              <a:gd name="connsiteX204" fmla="*/ 2286964 w 6305703"/>
              <a:gd name="connsiteY204" fmla="*/ 4821187 h 5142770"/>
              <a:gd name="connsiteX205" fmla="*/ 2307116 w 6305703"/>
              <a:gd name="connsiteY205" fmla="*/ 4874925 h 5142770"/>
              <a:gd name="connsiteX206" fmla="*/ 2388721 w 6305703"/>
              <a:gd name="connsiteY206" fmla="*/ 5008848 h 5142770"/>
              <a:gd name="connsiteX207" fmla="*/ 2602676 w 6305703"/>
              <a:gd name="connsiteY207" fmla="*/ 5008848 h 5142770"/>
              <a:gd name="connsiteX208" fmla="*/ 2588128 w 6305703"/>
              <a:gd name="connsiteY208" fmla="*/ 4955110 h 5142770"/>
              <a:gd name="connsiteX209" fmla="*/ 2353561 w 6305703"/>
              <a:gd name="connsiteY209" fmla="*/ 4955110 h 5142770"/>
              <a:gd name="connsiteX210" fmla="*/ 2388721 w 6305703"/>
              <a:gd name="connsiteY210" fmla="*/ 5008848 h 5142770"/>
              <a:gd name="connsiteX211" fmla="*/ 2203479 w 6305703"/>
              <a:gd name="connsiteY211" fmla="*/ 4986624 h 5142770"/>
              <a:gd name="connsiteX212" fmla="*/ 2157916 w 6305703"/>
              <a:gd name="connsiteY212" fmla="*/ 5008848 h 5142770"/>
              <a:gd name="connsiteX213" fmla="*/ 2206089 w 6305703"/>
              <a:gd name="connsiteY213" fmla="*/ 5008848 h 5142770"/>
              <a:gd name="connsiteX214" fmla="*/ 2203479 w 6305703"/>
              <a:gd name="connsiteY214" fmla="*/ 4986624 h 5142770"/>
              <a:gd name="connsiteX215" fmla="*/ 3683502 w 6305703"/>
              <a:gd name="connsiteY215" fmla="*/ 4963362 h 5142770"/>
              <a:gd name="connsiteX216" fmla="*/ 3850665 w 6305703"/>
              <a:gd name="connsiteY216" fmla="*/ 4955110 h 5142770"/>
              <a:gd name="connsiteX217" fmla="*/ 3677897 w 6305703"/>
              <a:gd name="connsiteY217" fmla="*/ 4955110 h 5142770"/>
              <a:gd name="connsiteX218" fmla="*/ 3683502 w 6305703"/>
              <a:gd name="connsiteY218" fmla="*/ 4963362 h 5142770"/>
              <a:gd name="connsiteX219" fmla="*/ 2426491 w 6305703"/>
              <a:gd name="connsiteY219" fmla="*/ 5106997 h 5142770"/>
              <a:gd name="connsiteX220" fmla="*/ 2445261 w 6305703"/>
              <a:gd name="connsiteY220" fmla="*/ 5142771 h 5142770"/>
              <a:gd name="connsiteX221" fmla="*/ 2502339 w 6305703"/>
              <a:gd name="connsiteY221" fmla="*/ 5142771 h 5142770"/>
              <a:gd name="connsiteX222" fmla="*/ 2563984 w 6305703"/>
              <a:gd name="connsiteY222" fmla="*/ 5089033 h 5142770"/>
              <a:gd name="connsiteX223" fmla="*/ 2422116 w 6305703"/>
              <a:gd name="connsiteY223" fmla="*/ 5089033 h 5142770"/>
              <a:gd name="connsiteX224" fmla="*/ 2426453 w 6305703"/>
              <a:gd name="connsiteY224" fmla="*/ 5106997 h 514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Lst>
            <a:rect l="l" t="t" r="r" b="b"/>
            <a:pathLst>
              <a:path w="6305703" h="5142770">
                <a:moveTo>
                  <a:pt x="1347086" y="0"/>
                </a:moveTo>
                <a:lnTo>
                  <a:pt x="1527492" y="0"/>
                </a:lnTo>
                <a:cubicBezTo>
                  <a:pt x="1569331" y="7677"/>
                  <a:pt x="1619960" y="19614"/>
                  <a:pt x="1683141" y="36734"/>
                </a:cubicBezTo>
                <a:cubicBezTo>
                  <a:pt x="1698648" y="41685"/>
                  <a:pt x="1713771" y="47405"/>
                  <a:pt x="1728664" y="53738"/>
                </a:cubicBezTo>
                <a:lnTo>
                  <a:pt x="1217884" y="53738"/>
                </a:lnTo>
                <a:cubicBezTo>
                  <a:pt x="1272390" y="31015"/>
                  <a:pt x="1308279" y="11515"/>
                  <a:pt x="1347086" y="0"/>
                </a:cubicBezTo>
                <a:close/>
                <a:moveTo>
                  <a:pt x="784295" y="187661"/>
                </a:moveTo>
                <a:lnTo>
                  <a:pt x="1951639" y="187661"/>
                </a:lnTo>
                <a:cubicBezTo>
                  <a:pt x="1925000" y="169851"/>
                  <a:pt x="1898477" y="151580"/>
                  <a:pt x="1871684" y="133923"/>
                </a:cubicBezTo>
                <a:lnTo>
                  <a:pt x="958252" y="133923"/>
                </a:lnTo>
                <a:cubicBezTo>
                  <a:pt x="878144" y="156378"/>
                  <a:pt x="821566" y="172845"/>
                  <a:pt x="784295" y="187661"/>
                </a:cubicBezTo>
                <a:close/>
                <a:moveTo>
                  <a:pt x="785945" y="321584"/>
                </a:moveTo>
                <a:lnTo>
                  <a:pt x="2190581" y="321584"/>
                </a:lnTo>
                <a:cubicBezTo>
                  <a:pt x="2157840" y="302814"/>
                  <a:pt x="2124369" y="285157"/>
                  <a:pt x="2090475" y="267846"/>
                </a:cubicBezTo>
                <a:lnTo>
                  <a:pt x="738617" y="267846"/>
                </a:lnTo>
                <a:cubicBezTo>
                  <a:pt x="749020" y="282624"/>
                  <a:pt x="765256" y="300050"/>
                  <a:pt x="785945" y="321584"/>
                </a:cubicBezTo>
                <a:close/>
                <a:moveTo>
                  <a:pt x="907662" y="455507"/>
                </a:moveTo>
                <a:lnTo>
                  <a:pt x="2377244" y="455507"/>
                </a:lnTo>
                <a:cubicBezTo>
                  <a:pt x="2356632" y="436276"/>
                  <a:pt x="2335214" y="418466"/>
                  <a:pt x="2313181" y="401769"/>
                </a:cubicBezTo>
                <a:lnTo>
                  <a:pt x="861409" y="401769"/>
                </a:lnTo>
                <a:cubicBezTo>
                  <a:pt x="876072" y="418121"/>
                  <a:pt x="891579" y="435969"/>
                  <a:pt x="907662" y="455507"/>
                </a:cubicBezTo>
                <a:close/>
                <a:moveTo>
                  <a:pt x="955374" y="581407"/>
                </a:moveTo>
                <a:cubicBezTo>
                  <a:pt x="950077" y="583711"/>
                  <a:pt x="945240" y="586436"/>
                  <a:pt x="940749" y="589430"/>
                </a:cubicBezTo>
                <a:lnTo>
                  <a:pt x="2542451" y="589430"/>
                </a:lnTo>
                <a:cubicBezTo>
                  <a:pt x="2521109" y="570583"/>
                  <a:pt x="2500305" y="552504"/>
                  <a:pt x="2480345" y="535692"/>
                </a:cubicBezTo>
                <a:lnTo>
                  <a:pt x="970305" y="535692"/>
                </a:lnTo>
                <a:cubicBezTo>
                  <a:pt x="986734" y="557417"/>
                  <a:pt x="983049" y="563328"/>
                  <a:pt x="955374" y="581407"/>
                </a:cubicBezTo>
                <a:close/>
                <a:moveTo>
                  <a:pt x="840259" y="723353"/>
                </a:moveTo>
                <a:lnTo>
                  <a:pt x="2692034" y="723353"/>
                </a:lnTo>
                <a:cubicBezTo>
                  <a:pt x="2671883" y="705389"/>
                  <a:pt x="2651846" y="687425"/>
                  <a:pt x="2632040" y="669615"/>
                </a:cubicBezTo>
                <a:lnTo>
                  <a:pt x="882559" y="669615"/>
                </a:lnTo>
                <a:cubicBezTo>
                  <a:pt x="871235" y="690918"/>
                  <a:pt x="859144" y="710801"/>
                  <a:pt x="840297" y="723353"/>
                </a:cubicBezTo>
                <a:close/>
                <a:moveTo>
                  <a:pt x="573833" y="857276"/>
                </a:moveTo>
                <a:lnTo>
                  <a:pt x="2849372" y="857276"/>
                </a:lnTo>
                <a:cubicBezTo>
                  <a:pt x="2827800" y="840118"/>
                  <a:pt x="2805959" y="822116"/>
                  <a:pt x="2784042" y="803538"/>
                </a:cubicBezTo>
                <a:lnTo>
                  <a:pt x="623349" y="803538"/>
                </a:lnTo>
                <a:cubicBezTo>
                  <a:pt x="606268" y="819122"/>
                  <a:pt x="590684" y="837085"/>
                  <a:pt x="573833" y="857276"/>
                </a:cubicBezTo>
                <a:close/>
                <a:moveTo>
                  <a:pt x="490156" y="952430"/>
                </a:moveTo>
                <a:cubicBezTo>
                  <a:pt x="398379" y="1036108"/>
                  <a:pt x="259312" y="945828"/>
                  <a:pt x="149303" y="949475"/>
                </a:cubicBezTo>
                <a:cubicBezTo>
                  <a:pt x="105161" y="944024"/>
                  <a:pt x="93991" y="951087"/>
                  <a:pt x="84779" y="991199"/>
                </a:cubicBezTo>
                <a:lnTo>
                  <a:pt x="3062788" y="991199"/>
                </a:lnTo>
                <a:cubicBezTo>
                  <a:pt x="3030853" y="979415"/>
                  <a:pt x="2996192" y="960875"/>
                  <a:pt x="2959765" y="937460"/>
                </a:cubicBezTo>
                <a:lnTo>
                  <a:pt x="504550" y="937460"/>
                </a:lnTo>
                <a:cubicBezTo>
                  <a:pt x="499905" y="942374"/>
                  <a:pt x="495146" y="947364"/>
                  <a:pt x="490156" y="952430"/>
                </a:cubicBezTo>
                <a:close/>
                <a:moveTo>
                  <a:pt x="60673" y="1125121"/>
                </a:moveTo>
                <a:lnTo>
                  <a:pt x="3884328" y="1125121"/>
                </a:lnTo>
                <a:cubicBezTo>
                  <a:pt x="3873235" y="1098560"/>
                  <a:pt x="3854657" y="1081939"/>
                  <a:pt x="3831895" y="1071383"/>
                </a:cubicBezTo>
                <a:lnTo>
                  <a:pt x="69425" y="1071383"/>
                </a:lnTo>
                <a:cubicBezTo>
                  <a:pt x="66431" y="1089271"/>
                  <a:pt x="63552" y="1107196"/>
                  <a:pt x="60673" y="1125121"/>
                </a:cubicBezTo>
                <a:close/>
                <a:moveTo>
                  <a:pt x="34726" y="1259044"/>
                </a:moveTo>
                <a:lnTo>
                  <a:pt x="4164035" y="1259044"/>
                </a:lnTo>
                <a:cubicBezTo>
                  <a:pt x="4150332" y="1234594"/>
                  <a:pt x="4129182" y="1218587"/>
                  <a:pt x="4089454" y="1222886"/>
                </a:cubicBezTo>
                <a:cubicBezTo>
                  <a:pt x="4034142" y="1220468"/>
                  <a:pt x="3956376" y="1237089"/>
                  <a:pt x="3916034" y="1205306"/>
                </a:cubicBezTo>
                <a:lnTo>
                  <a:pt x="46663" y="1205306"/>
                </a:lnTo>
                <a:cubicBezTo>
                  <a:pt x="43132" y="1223347"/>
                  <a:pt x="39178" y="1241272"/>
                  <a:pt x="34726" y="1259044"/>
                </a:cubicBezTo>
                <a:close/>
                <a:moveTo>
                  <a:pt x="5592" y="1392967"/>
                </a:moveTo>
                <a:lnTo>
                  <a:pt x="4217965" y="1392967"/>
                </a:lnTo>
                <a:cubicBezTo>
                  <a:pt x="4205528" y="1378803"/>
                  <a:pt x="4197890" y="1359611"/>
                  <a:pt x="4191556" y="1339229"/>
                </a:cubicBezTo>
                <a:lnTo>
                  <a:pt x="9277" y="1339229"/>
                </a:lnTo>
                <a:cubicBezTo>
                  <a:pt x="-818" y="1368593"/>
                  <a:pt x="-3620" y="1384600"/>
                  <a:pt x="5630" y="1392967"/>
                </a:cubicBezTo>
                <a:close/>
                <a:moveTo>
                  <a:pt x="236282" y="1526890"/>
                </a:moveTo>
                <a:lnTo>
                  <a:pt x="4275887" y="1526890"/>
                </a:lnTo>
                <a:cubicBezTo>
                  <a:pt x="4261377" y="1509541"/>
                  <a:pt x="4269246" y="1493995"/>
                  <a:pt x="4268594" y="1473152"/>
                </a:cubicBezTo>
                <a:lnTo>
                  <a:pt x="207532" y="1473152"/>
                </a:lnTo>
                <a:cubicBezTo>
                  <a:pt x="217896" y="1490041"/>
                  <a:pt x="227146" y="1508466"/>
                  <a:pt x="236282" y="1526890"/>
                </a:cubicBezTo>
                <a:close/>
                <a:moveTo>
                  <a:pt x="285682" y="1610837"/>
                </a:moveTo>
                <a:cubicBezTo>
                  <a:pt x="296392" y="1627572"/>
                  <a:pt x="307254" y="1644231"/>
                  <a:pt x="318155" y="1660813"/>
                </a:cubicBezTo>
                <a:lnTo>
                  <a:pt x="4403361" y="1660813"/>
                </a:lnTo>
                <a:cubicBezTo>
                  <a:pt x="4396874" y="1642427"/>
                  <a:pt x="4383478" y="1625922"/>
                  <a:pt x="4380369" y="1607075"/>
                </a:cubicBezTo>
                <a:lnTo>
                  <a:pt x="282688" y="1607075"/>
                </a:lnTo>
                <a:cubicBezTo>
                  <a:pt x="283686" y="1608342"/>
                  <a:pt x="284646" y="1609608"/>
                  <a:pt x="285682" y="1610837"/>
                </a:cubicBezTo>
                <a:close/>
                <a:moveTo>
                  <a:pt x="407284" y="1794736"/>
                </a:moveTo>
                <a:lnTo>
                  <a:pt x="4525078" y="1794736"/>
                </a:lnTo>
                <a:cubicBezTo>
                  <a:pt x="4522353" y="1783106"/>
                  <a:pt x="4519550" y="1770208"/>
                  <a:pt x="4515444" y="1758041"/>
                </a:cubicBezTo>
                <a:cubicBezTo>
                  <a:pt x="4514215" y="1751131"/>
                  <a:pt x="4512411" y="1745566"/>
                  <a:pt x="4510146" y="1740998"/>
                </a:cubicBezTo>
                <a:lnTo>
                  <a:pt x="371433" y="1740998"/>
                </a:lnTo>
                <a:cubicBezTo>
                  <a:pt x="383409" y="1758885"/>
                  <a:pt x="395385" y="1776811"/>
                  <a:pt x="407284" y="1794736"/>
                </a:cubicBezTo>
                <a:close/>
                <a:moveTo>
                  <a:pt x="491921" y="1928659"/>
                </a:moveTo>
                <a:lnTo>
                  <a:pt x="4650864" y="1928659"/>
                </a:lnTo>
                <a:cubicBezTo>
                  <a:pt x="4636892" y="1911655"/>
                  <a:pt x="4619388" y="1894075"/>
                  <a:pt x="4606069" y="1874921"/>
                </a:cubicBezTo>
                <a:lnTo>
                  <a:pt x="461060" y="1874921"/>
                </a:lnTo>
                <a:cubicBezTo>
                  <a:pt x="472691" y="1891925"/>
                  <a:pt x="482594" y="1910119"/>
                  <a:pt x="491883" y="1928659"/>
                </a:cubicBezTo>
                <a:close/>
                <a:moveTo>
                  <a:pt x="569151" y="2062582"/>
                </a:moveTo>
                <a:lnTo>
                  <a:pt x="4603612" y="2062582"/>
                </a:lnTo>
                <a:cubicBezTo>
                  <a:pt x="4602384" y="2047727"/>
                  <a:pt x="4612556" y="2041586"/>
                  <a:pt x="4640845" y="2024466"/>
                </a:cubicBezTo>
                <a:cubicBezTo>
                  <a:pt x="4648599" y="2019169"/>
                  <a:pt x="4654740" y="2013949"/>
                  <a:pt x="4659615" y="2008844"/>
                </a:cubicBezTo>
                <a:lnTo>
                  <a:pt x="531956" y="2008844"/>
                </a:lnTo>
                <a:cubicBezTo>
                  <a:pt x="542665" y="2028036"/>
                  <a:pt x="554603" y="2046269"/>
                  <a:pt x="569151" y="2062582"/>
                </a:cubicBezTo>
                <a:close/>
                <a:moveTo>
                  <a:pt x="659047" y="2196505"/>
                </a:moveTo>
                <a:lnTo>
                  <a:pt x="4673126" y="2196505"/>
                </a:lnTo>
                <a:cubicBezTo>
                  <a:pt x="4658617" y="2179654"/>
                  <a:pt x="4645029" y="2162151"/>
                  <a:pt x="4634013" y="2142767"/>
                </a:cubicBezTo>
                <a:lnTo>
                  <a:pt x="612794" y="2142767"/>
                </a:lnTo>
                <a:cubicBezTo>
                  <a:pt x="618359" y="2168907"/>
                  <a:pt x="637705" y="2181689"/>
                  <a:pt x="659047" y="2196505"/>
                </a:cubicBezTo>
                <a:close/>
                <a:moveTo>
                  <a:pt x="720231" y="2287015"/>
                </a:moveTo>
                <a:cubicBezTo>
                  <a:pt x="721037" y="2286593"/>
                  <a:pt x="728062" y="2297033"/>
                  <a:pt x="731708" y="2302714"/>
                </a:cubicBezTo>
                <a:cubicBezTo>
                  <a:pt x="739078" y="2312771"/>
                  <a:pt x="745488" y="2321945"/>
                  <a:pt x="751054" y="2330389"/>
                </a:cubicBezTo>
                <a:lnTo>
                  <a:pt x="4774192" y="2330389"/>
                </a:lnTo>
                <a:cubicBezTo>
                  <a:pt x="4766208" y="2310814"/>
                  <a:pt x="4755269" y="2293233"/>
                  <a:pt x="4742832" y="2276651"/>
                </a:cubicBezTo>
                <a:lnTo>
                  <a:pt x="667530" y="2276651"/>
                </a:lnTo>
                <a:cubicBezTo>
                  <a:pt x="679506" y="2291237"/>
                  <a:pt x="692671" y="2301716"/>
                  <a:pt x="720231" y="2287015"/>
                </a:cubicBezTo>
                <a:close/>
                <a:moveTo>
                  <a:pt x="769977" y="2464351"/>
                </a:moveTo>
                <a:lnTo>
                  <a:pt x="4826357" y="2464351"/>
                </a:lnTo>
                <a:cubicBezTo>
                  <a:pt x="4816876" y="2449458"/>
                  <a:pt x="4808316" y="2431724"/>
                  <a:pt x="4800255" y="2410613"/>
                </a:cubicBezTo>
                <a:lnTo>
                  <a:pt x="785331" y="2410613"/>
                </a:lnTo>
                <a:cubicBezTo>
                  <a:pt x="785446" y="2432223"/>
                  <a:pt x="773048" y="2443393"/>
                  <a:pt x="770016" y="2464351"/>
                </a:cubicBezTo>
                <a:close/>
                <a:moveTo>
                  <a:pt x="824637" y="2598274"/>
                </a:moveTo>
                <a:lnTo>
                  <a:pt x="5028872" y="2598274"/>
                </a:lnTo>
                <a:cubicBezTo>
                  <a:pt x="5029026" y="2586682"/>
                  <a:pt x="5035397" y="2570253"/>
                  <a:pt x="5050905" y="2544536"/>
                </a:cubicBezTo>
                <a:lnTo>
                  <a:pt x="792279" y="2544536"/>
                </a:lnTo>
                <a:cubicBezTo>
                  <a:pt x="800301" y="2559813"/>
                  <a:pt x="810895" y="2577508"/>
                  <a:pt x="824637" y="2598274"/>
                </a:cubicBezTo>
                <a:close/>
                <a:moveTo>
                  <a:pt x="1029954" y="2732197"/>
                </a:moveTo>
                <a:lnTo>
                  <a:pt x="5140187" y="2732197"/>
                </a:lnTo>
                <a:cubicBezTo>
                  <a:pt x="5129708" y="2716267"/>
                  <a:pt x="5118461" y="2699608"/>
                  <a:pt x="5106294" y="2682143"/>
                </a:cubicBezTo>
                <a:cubicBezTo>
                  <a:pt x="5105603" y="2680838"/>
                  <a:pt x="5104835" y="2679687"/>
                  <a:pt x="5104144" y="2678459"/>
                </a:cubicBezTo>
                <a:lnTo>
                  <a:pt x="926048" y="2678459"/>
                </a:lnTo>
                <a:cubicBezTo>
                  <a:pt x="965469" y="2692584"/>
                  <a:pt x="999708" y="2710778"/>
                  <a:pt x="1029954" y="2732197"/>
                </a:cubicBezTo>
                <a:close/>
                <a:moveTo>
                  <a:pt x="1154703" y="2866120"/>
                </a:moveTo>
                <a:lnTo>
                  <a:pt x="5221370" y="2866120"/>
                </a:lnTo>
                <a:cubicBezTo>
                  <a:pt x="5211965" y="2849461"/>
                  <a:pt x="5201755" y="2831612"/>
                  <a:pt x="5190317" y="2812381"/>
                </a:cubicBezTo>
                <a:lnTo>
                  <a:pt x="1115436" y="2812381"/>
                </a:lnTo>
                <a:cubicBezTo>
                  <a:pt x="1129485" y="2829424"/>
                  <a:pt x="1142497" y="2847388"/>
                  <a:pt x="1154703" y="2866120"/>
                </a:cubicBezTo>
                <a:close/>
                <a:moveTo>
                  <a:pt x="1226713" y="3000043"/>
                </a:moveTo>
                <a:lnTo>
                  <a:pt x="5302476" y="3000043"/>
                </a:lnTo>
                <a:cubicBezTo>
                  <a:pt x="5290154" y="2984458"/>
                  <a:pt x="5278716" y="2966725"/>
                  <a:pt x="5266663" y="2946304"/>
                </a:cubicBezTo>
                <a:lnTo>
                  <a:pt x="1200573" y="2946304"/>
                </a:lnTo>
                <a:cubicBezTo>
                  <a:pt x="1209555" y="2963884"/>
                  <a:pt x="1218191" y="2981810"/>
                  <a:pt x="1226674" y="3000043"/>
                </a:cubicBezTo>
                <a:close/>
                <a:moveTo>
                  <a:pt x="1286861" y="3133965"/>
                </a:moveTo>
                <a:lnTo>
                  <a:pt x="5725778" y="3133965"/>
                </a:lnTo>
                <a:cubicBezTo>
                  <a:pt x="5711154" y="3131739"/>
                  <a:pt x="5697450" y="3130281"/>
                  <a:pt x="5685014" y="3129897"/>
                </a:cubicBezTo>
                <a:cubicBezTo>
                  <a:pt x="5560035" y="3114197"/>
                  <a:pt x="5478622" y="3099880"/>
                  <a:pt x="5421083" y="3080227"/>
                </a:cubicBezTo>
                <a:lnTo>
                  <a:pt x="1262794" y="3080227"/>
                </a:lnTo>
                <a:cubicBezTo>
                  <a:pt x="1270701" y="3098076"/>
                  <a:pt x="1278685" y="3116001"/>
                  <a:pt x="1286861" y="3133965"/>
                </a:cubicBezTo>
                <a:close/>
                <a:moveTo>
                  <a:pt x="1323134" y="3267888"/>
                </a:moveTo>
                <a:lnTo>
                  <a:pt x="6255059" y="3267888"/>
                </a:lnTo>
                <a:cubicBezTo>
                  <a:pt x="6245502" y="3252266"/>
                  <a:pt x="6234486" y="3234571"/>
                  <a:pt x="6221934" y="3214150"/>
                </a:cubicBezTo>
                <a:lnTo>
                  <a:pt x="1318605" y="3214150"/>
                </a:lnTo>
                <a:cubicBezTo>
                  <a:pt x="1322136" y="3231845"/>
                  <a:pt x="1323479" y="3249809"/>
                  <a:pt x="1323134" y="3267888"/>
                </a:cubicBezTo>
                <a:close/>
                <a:moveTo>
                  <a:pt x="1308817" y="3362506"/>
                </a:moveTo>
                <a:cubicBezTo>
                  <a:pt x="1303942" y="3375979"/>
                  <a:pt x="1301907" y="3389029"/>
                  <a:pt x="1301869" y="3401811"/>
                </a:cubicBezTo>
                <a:lnTo>
                  <a:pt x="6305266" y="3401811"/>
                </a:lnTo>
                <a:cubicBezTo>
                  <a:pt x="6306764" y="3382965"/>
                  <a:pt x="6304460" y="3366536"/>
                  <a:pt x="6297743" y="3348073"/>
                </a:cubicBezTo>
                <a:lnTo>
                  <a:pt x="1312348" y="3348073"/>
                </a:lnTo>
                <a:cubicBezTo>
                  <a:pt x="1311235" y="3352910"/>
                  <a:pt x="1310045" y="3357708"/>
                  <a:pt x="1308817" y="3362506"/>
                </a:cubicBezTo>
                <a:close/>
                <a:moveTo>
                  <a:pt x="1340292" y="3535696"/>
                </a:moveTo>
                <a:lnTo>
                  <a:pt x="6269876" y="3535696"/>
                </a:lnTo>
                <a:cubicBezTo>
                  <a:pt x="6276209" y="3515352"/>
                  <a:pt x="6281775" y="3497619"/>
                  <a:pt x="6286573" y="3481958"/>
                </a:cubicBezTo>
                <a:lnTo>
                  <a:pt x="1321253" y="3481958"/>
                </a:lnTo>
                <a:cubicBezTo>
                  <a:pt x="1328124" y="3499730"/>
                  <a:pt x="1335379" y="3517502"/>
                  <a:pt x="1340330" y="3535696"/>
                </a:cubicBezTo>
                <a:close/>
                <a:moveTo>
                  <a:pt x="1362516" y="3669619"/>
                </a:moveTo>
                <a:lnTo>
                  <a:pt x="6228267" y="3669619"/>
                </a:lnTo>
                <a:cubicBezTo>
                  <a:pt x="6233987" y="3651732"/>
                  <a:pt x="6239629" y="3633806"/>
                  <a:pt x="6245233" y="3615881"/>
                </a:cubicBezTo>
                <a:lnTo>
                  <a:pt x="1348621" y="3615881"/>
                </a:lnTo>
                <a:cubicBezTo>
                  <a:pt x="1351231" y="3634459"/>
                  <a:pt x="1355991" y="3652346"/>
                  <a:pt x="1362516" y="3669619"/>
                </a:cubicBezTo>
                <a:close/>
                <a:moveTo>
                  <a:pt x="1448574" y="3803542"/>
                </a:moveTo>
                <a:lnTo>
                  <a:pt x="6185046" y="3803542"/>
                </a:lnTo>
                <a:cubicBezTo>
                  <a:pt x="6190843" y="3785616"/>
                  <a:pt x="6196639" y="3767729"/>
                  <a:pt x="6202473" y="3749803"/>
                </a:cubicBezTo>
                <a:lnTo>
                  <a:pt x="1406198" y="3749803"/>
                </a:lnTo>
                <a:cubicBezTo>
                  <a:pt x="1419172" y="3768305"/>
                  <a:pt x="1433527" y="3786154"/>
                  <a:pt x="1448536" y="3803542"/>
                </a:cubicBezTo>
                <a:close/>
                <a:moveTo>
                  <a:pt x="1548488" y="3912323"/>
                </a:moveTo>
                <a:cubicBezTo>
                  <a:pt x="1558737" y="3922379"/>
                  <a:pt x="1572018" y="3931899"/>
                  <a:pt x="1585760" y="3937503"/>
                </a:cubicBezTo>
                <a:lnTo>
                  <a:pt x="6142402" y="3937503"/>
                </a:lnTo>
                <a:cubicBezTo>
                  <a:pt x="6147967" y="3919577"/>
                  <a:pt x="6153572" y="3901652"/>
                  <a:pt x="6159291" y="3883765"/>
                </a:cubicBezTo>
                <a:lnTo>
                  <a:pt x="1522349" y="3883765"/>
                </a:lnTo>
                <a:cubicBezTo>
                  <a:pt x="1531292" y="3893361"/>
                  <a:pt x="1540082" y="3902880"/>
                  <a:pt x="1548488" y="3912323"/>
                </a:cubicBezTo>
                <a:close/>
                <a:moveTo>
                  <a:pt x="1792805" y="4071387"/>
                </a:moveTo>
                <a:lnTo>
                  <a:pt x="5980995" y="4071387"/>
                </a:lnTo>
                <a:cubicBezTo>
                  <a:pt x="6022297" y="4053347"/>
                  <a:pt x="6057802" y="4035306"/>
                  <a:pt x="6084518" y="4017649"/>
                </a:cubicBezTo>
                <a:lnTo>
                  <a:pt x="1737301" y="4017649"/>
                </a:lnTo>
                <a:cubicBezTo>
                  <a:pt x="1756762" y="4034615"/>
                  <a:pt x="1775109" y="4052925"/>
                  <a:pt x="1792805" y="4071387"/>
                </a:cubicBezTo>
                <a:close/>
                <a:moveTo>
                  <a:pt x="1894408" y="4205310"/>
                </a:moveTo>
                <a:lnTo>
                  <a:pt x="5599570" y="4205310"/>
                </a:lnTo>
                <a:cubicBezTo>
                  <a:pt x="5654460" y="4188114"/>
                  <a:pt x="5711307" y="4170112"/>
                  <a:pt x="5766542" y="4151572"/>
                </a:cubicBezTo>
                <a:lnTo>
                  <a:pt x="1862856" y="4151572"/>
                </a:lnTo>
                <a:cubicBezTo>
                  <a:pt x="1874640" y="4168845"/>
                  <a:pt x="1885004" y="4186809"/>
                  <a:pt x="1894370" y="4205310"/>
                </a:cubicBezTo>
                <a:close/>
                <a:moveTo>
                  <a:pt x="1949796" y="4339233"/>
                </a:moveTo>
                <a:lnTo>
                  <a:pt x="5205824" y="4339233"/>
                </a:lnTo>
                <a:cubicBezTo>
                  <a:pt x="5226974" y="4332286"/>
                  <a:pt x="5248085" y="4324916"/>
                  <a:pt x="5269081" y="4317047"/>
                </a:cubicBezTo>
                <a:cubicBezTo>
                  <a:pt x="5287045" y="4307950"/>
                  <a:pt x="5314375" y="4297356"/>
                  <a:pt x="5348383" y="4285495"/>
                </a:cubicBezTo>
                <a:lnTo>
                  <a:pt x="1929453" y="4285495"/>
                </a:lnTo>
                <a:cubicBezTo>
                  <a:pt x="1936400" y="4303306"/>
                  <a:pt x="1943079" y="4321270"/>
                  <a:pt x="1949796" y="4339233"/>
                </a:cubicBezTo>
                <a:close/>
                <a:moveTo>
                  <a:pt x="2009139" y="4473156"/>
                </a:moveTo>
                <a:lnTo>
                  <a:pt x="4413264" y="4473156"/>
                </a:lnTo>
                <a:cubicBezTo>
                  <a:pt x="4563347" y="4456881"/>
                  <a:pt x="4714121" y="4443178"/>
                  <a:pt x="4862860" y="4419418"/>
                </a:cubicBezTo>
                <a:lnTo>
                  <a:pt x="1982078" y="4419418"/>
                </a:lnTo>
                <a:cubicBezTo>
                  <a:pt x="1990292" y="4437728"/>
                  <a:pt x="1999159" y="4455692"/>
                  <a:pt x="2009139" y="4473156"/>
                </a:cubicBezTo>
                <a:close/>
                <a:moveTo>
                  <a:pt x="2077424" y="4607079"/>
                </a:moveTo>
                <a:lnTo>
                  <a:pt x="4125305" y="4607079"/>
                </a:lnTo>
                <a:cubicBezTo>
                  <a:pt x="4160120" y="4589154"/>
                  <a:pt x="4194934" y="4571228"/>
                  <a:pt x="4229749" y="4553341"/>
                </a:cubicBezTo>
                <a:lnTo>
                  <a:pt x="2052091" y="4553341"/>
                </a:lnTo>
                <a:cubicBezTo>
                  <a:pt x="2059038" y="4572418"/>
                  <a:pt x="2067598" y="4590267"/>
                  <a:pt x="2077424" y="4607079"/>
                </a:cubicBezTo>
                <a:close/>
                <a:moveTo>
                  <a:pt x="2199487" y="4741002"/>
                </a:moveTo>
                <a:lnTo>
                  <a:pt x="3985932" y="4741002"/>
                </a:lnTo>
                <a:cubicBezTo>
                  <a:pt x="4000825" y="4722923"/>
                  <a:pt x="4016102" y="4705151"/>
                  <a:pt x="4031263" y="4687264"/>
                </a:cubicBezTo>
                <a:lnTo>
                  <a:pt x="2139799" y="4687264"/>
                </a:lnTo>
                <a:cubicBezTo>
                  <a:pt x="2158339" y="4706187"/>
                  <a:pt x="2178452" y="4723921"/>
                  <a:pt x="2199525" y="4741002"/>
                </a:cubicBezTo>
                <a:close/>
                <a:moveTo>
                  <a:pt x="2307078" y="4874925"/>
                </a:moveTo>
                <a:lnTo>
                  <a:pt x="2602983" y="4874925"/>
                </a:lnTo>
                <a:cubicBezTo>
                  <a:pt x="2610775" y="4863640"/>
                  <a:pt x="2621561" y="4852048"/>
                  <a:pt x="2636300" y="4840149"/>
                </a:cubicBezTo>
                <a:cubicBezTo>
                  <a:pt x="2681671" y="4810017"/>
                  <a:pt x="2726235" y="4856424"/>
                  <a:pt x="2771643" y="4874925"/>
                </a:cubicBezTo>
                <a:lnTo>
                  <a:pt x="2846992" y="4874925"/>
                </a:lnTo>
                <a:cubicBezTo>
                  <a:pt x="2968555" y="4853852"/>
                  <a:pt x="3097718" y="4842414"/>
                  <a:pt x="3217324" y="4860262"/>
                </a:cubicBezTo>
                <a:cubicBezTo>
                  <a:pt x="3232985" y="4866519"/>
                  <a:pt x="3248837" y="4871202"/>
                  <a:pt x="3264805" y="4874925"/>
                </a:cubicBezTo>
                <a:lnTo>
                  <a:pt x="3896573" y="4874925"/>
                </a:lnTo>
                <a:cubicBezTo>
                  <a:pt x="3905286" y="4856194"/>
                  <a:pt x="3915343" y="4838383"/>
                  <a:pt x="3926321" y="4821187"/>
                </a:cubicBezTo>
                <a:lnTo>
                  <a:pt x="2286964" y="4821187"/>
                </a:lnTo>
                <a:cubicBezTo>
                  <a:pt x="2295524" y="4837961"/>
                  <a:pt x="2300936" y="4856539"/>
                  <a:pt x="2307116" y="4874925"/>
                </a:cubicBezTo>
                <a:close/>
                <a:moveTo>
                  <a:pt x="2388721" y="5008848"/>
                </a:moveTo>
                <a:lnTo>
                  <a:pt x="2602676" y="5008848"/>
                </a:lnTo>
                <a:cubicBezTo>
                  <a:pt x="2599029" y="4992074"/>
                  <a:pt x="2592043" y="4974187"/>
                  <a:pt x="2588128" y="4955110"/>
                </a:cubicBezTo>
                <a:lnTo>
                  <a:pt x="2353561" y="4955110"/>
                </a:lnTo>
                <a:cubicBezTo>
                  <a:pt x="2366382" y="4972459"/>
                  <a:pt x="2378243" y="4990270"/>
                  <a:pt x="2388721" y="5008848"/>
                </a:cubicBezTo>
                <a:close/>
                <a:moveTo>
                  <a:pt x="2203479" y="4986624"/>
                </a:moveTo>
                <a:cubicBezTo>
                  <a:pt x="2183365" y="4965282"/>
                  <a:pt x="2158339" y="4987468"/>
                  <a:pt x="2157916" y="5008848"/>
                </a:cubicBezTo>
                <a:lnTo>
                  <a:pt x="2206089" y="5008848"/>
                </a:lnTo>
                <a:cubicBezTo>
                  <a:pt x="2203786" y="5003781"/>
                  <a:pt x="2202788" y="4996719"/>
                  <a:pt x="2203479" y="4986624"/>
                </a:cubicBezTo>
                <a:close/>
                <a:moveTo>
                  <a:pt x="3683502" y="4963362"/>
                </a:moveTo>
                <a:cubicBezTo>
                  <a:pt x="3725532" y="5020901"/>
                  <a:pt x="3803568" y="5001171"/>
                  <a:pt x="3850665" y="4955110"/>
                </a:cubicBezTo>
                <a:lnTo>
                  <a:pt x="3677897" y="4955110"/>
                </a:lnTo>
                <a:cubicBezTo>
                  <a:pt x="3679893" y="4957951"/>
                  <a:pt x="3681774" y="4960753"/>
                  <a:pt x="3683502" y="4963362"/>
                </a:cubicBezTo>
                <a:close/>
                <a:moveTo>
                  <a:pt x="2426491" y="5106997"/>
                </a:moveTo>
                <a:cubicBezTo>
                  <a:pt x="2431673" y="5123771"/>
                  <a:pt x="2438045" y="5135324"/>
                  <a:pt x="2445261" y="5142771"/>
                </a:cubicBezTo>
                <a:lnTo>
                  <a:pt x="2502339" y="5142771"/>
                </a:lnTo>
                <a:cubicBezTo>
                  <a:pt x="2523143" y="5130181"/>
                  <a:pt x="2544792" y="5108724"/>
                  <a:pt x="2563984" y="5089033"/>
                </a:cubicBezTo>
                <a:lnTo>
                  <a:pt x="2422116" y="5089033"/>
                </a:lnTo>
                <a:cubicBezTo>
                  <a:pt x="2423728" y="5094944"/>
                  <a:pt x="2425225" y="5100894"/>
                  <a:pt x="2426453" y="5106997"/>
                </a:cubicBezTo>
                <a:close/>
              </a:path>
            </a:pathLst>
          </a:custGeom>
          <a:solidFill>
            <a:srgbClr val="08C6C8"/>
          </a:solidFill>
          <a:ln w="3838"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1219170">
              <a:buClr>
                <a:srgbClr val="000000"/>
              </a:buClr>
            </a:pPr>
            <a:endParaRPr lang="en-US" sz="1867" kern="0">
              <a:solidFill>
                <a:srgbClr val="000000"/>
              </a:solidFill>
              <a:latin typeface="Arial"/>
              <a:cs typeface="Arial"/>
              <a:sym typeface="Arial"/>
            </a:endParaRPr>
          </a:p>
        </p:txBody>
      </p:sp>
      <p:sp>
        <p:nvSpPr>
          <p:cNvPr id="7" name="Google Shape;793;p69">
            <a:extLst>
              <a:ext uri="{FF2B5EF4-FFF2-40B4-BE49-F238E27FC236}">
                <a16:creationId xmlns:a16="http://schemas.microsoft.com/office/drawing/2014/main" id="{265B8A00-751D-9377-8C03-A15E5A3C336D}"/>
              </a:ext>
            </a:extLst>
          </p:cNvPr>
          <p:cNvSpPr txBox="1"/>
          <p:nvPr/>
        </p:nvSpPr>
        <p:spPr>
          <a:xfrm>
            <a:off x="894722" y="3752318"/>
            <a:ext cx="5201280" cy="2630472"/>
          </a:xfrm>
          <a:prstGeom prst="rect">
            <a:avLst/>
          </a:prstGeom>
          <a:noFill/>
          <a:ln cap="flat">
            <a:noFill/>
          </a:ln>
        </p:spPr>
        <p:txBody>
          <a:bodyPr vert="horz" wrap="square" lIns="91421" tIns="91421" rIns="91421" bIns="91421" anchor="t" anchorCtr="0" compatLnSpc="1">
            <a:noAutofit/>
          </a:bodyPr>
          <a:lstStyle/>
          <a:p>
            <a:pPr lvl="0" algn="just">
              <a:defRPr sz="1800" b="0" i="0" u="none" strike="noStrike" kern="0" cap="none" spc="0" baseline="0">
                <a:solidFill>
                  <a:srgbClr val="000000"/>
                </a:solidFill>
                <a:uFillTx/>
              </a:defRPr>
            </a:pPr>
            <a:r>
              <a:rPr lang="en-US" sz="1200" kern="0" dirty="0">
                <a:solidFill>
                  <a:srgbClr val="FFFFFF"/>
                </a:solidFill>
                <a:latin typeface="Segoe UI" pitchFamily="34"/>
                <a:ea typeface="Archivo"/>
                <a:cs typeface="Segoe UI" pitchFamily="34"/>
              </a:rPr>
              <a:t>Aims to strengthen Saudi Arabia’s digital infrastructure to support economic growth and innovation. By promoting better access to government services, encouraging the use of digital technologies in businesses, and creating opportunities for jobs and skill development in the digital sector</a:t>
            </a:r>
            <a:endParaRPr lang="en-US" sz="1200" b="0" i="0" u="none" strike="noStrike" kern="0" cap="none" spc="0" baseline="0" dirty="0">
              <a:solidFill>
                <a:srgbClr val="FFFFFF"/>
              </a:solidFill>
              <a:uFillTx/>
              <a:latin typeface="Segoe UI" pitchFamily="34"/>
              <a:ea typeface="Archivo"/>
              <a:cs typeface="Segoe UI" pitchFamily="34"/>
            </a:endParaRPr>
          </a:p>
        </p:txBody>
      </p:sp>
      <p:sp>
        <p:nvSpPr>
          <p:cNvPr id="8" name="Google Shape;792;p69">
            <a:extLst>
              <a:ext uri="{FF2B5EF4-FFF2-40B4-BE49-F238E27FC236}">
                <a16:creationId xmlns:a16="http://schemas.microsoft.com/office/drawing/2014/main" id="{37D3AFEA-2199-1A73-DDD0-08F0A6745D6E}"/>
              </a:ext>
            </a:extLst>
          </p:cNvPr>
          <p:cNvSpPr txBox="1"/>
          <p:nvPr/>
        </p:nvSpPr>
        <p:spPr>
          <a:xfrm>
            <a:off x="894722" y="2819909"/>
            <a:ext cx="6119027" cy="457200"/>
          </a:xfrm>
          <a:prstGeom prst="rect">
            <a:avLst/>
          </a:prstGeom>
          <a:noFill/>
          <a:ln cap="flat">
            <a:noFill/>
          </a:ln>
        </p:spPr>
        <p:txBody>
          <a:bodyPr vert="horz" wrap="square" lIns="91421" tIns="91421" rIns="91421" bIns="91421"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1" i="0" u="none" strike="noStrike" kern="0" cap="none" spc="0" baseline="0" dirty="0">
                <a:solidFill>
                  <a:srgbClr val="08C6C8"/>
                </a:solidFill>
                <a:uFillTx/>
                <a:latin typeface="Lato Black" pitchFamily="34"/>
                <a:ea typeface="Archivo"/>
                <a:cs typeface="Archivo"/>
              </a:rPr>
              <a:t>Digital Economy Policy</a:t>
            </a:r>
          </a:p>
        </p:txBody>
      </p:sp>
      <p:sp>
        <p:nvSpPr>
          <p:cNvPr id="9" name="Google Shape;792;p69">
            <a:hlinkClick r:id="rId2"/>
            <a:extLst>
              <a:ext uri="{FF2B5EF4-FFF2-40B4-BE49-F238E27FC236}">
                <a16:creationId xmlns:a16="http://schemas.microsoft.com/office/drawing/2014/main" id="{BE6472E3-D859-1C23-4A85-E02AFA9A1FF0}"/>
              </a:ext>
            </a:extLst>
          </p:cNvPr>
          <p:cNvSpPr txBox="1">
            <a:spLocks/>
          </p:cNvSpPr>
          <p:nvPr/>
        </p:nvSpPr>
        <p:spPr>
          <a:xfrm>
            <a:off x="894722" y="5768948"/>
            <a:ext cx="3169645" cy="4572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1pPr>
            <a:lvl2pPr marR="0" lvl="1"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2pPr>
            <a:lvl3pPr marR="0" lvl="2"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3pPr>
            <a:lvl4pPr marR="0" lvl="3"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4pPr>
            <a:lvl5pPr marR="0" lvl="4"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5pPr>
            <a:lvl6pPr marR="0" lvl="5"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6pPr>
            <a:lvl7pPr marR="0" lvl="6"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7pPr>
            <a:lvl8pPr marR="0" lvl="7"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8pPr>
            <a:lvl9pPr marR="0" lvl="8"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9pPr>
          </a:lstStyle>
          <a:p>
            <a:pPr marL="0" marR="0" lvl="0" indent="0" algn="l" defTabSz="914400" rtl="0" eaLnBrk="1" fontAlgn="auto" latinLnBrk="0" hangingPunct="1">
              <a:lnSpc>
                <a:spcPct val="100000"/>
              </a:lnSpc>
              <a:spcBef>
                <a:spcPts val="0"/>
              </a:spcBef>
              <a:spcAft>
                <a:spcPts val="0"/>
              </a:spcAft>
              <a:buClr>
                <a:srgbClr val="FFFFFF"/>
              </a:buClr>
              <a:buSzPts val="3500"/>
              <a:buFont typeface="Archivo"/>
              <a:buNone/>
              <a:tabLst/>
              <a:defRPr/>
            </a:pPr>
            <a:r>
              <a:rPr kumimoji="0" lang="en-US" sz="1400" b="0" i="0" u="none" strike="noStrike" kern="0" cap="none" spc="0" normalizeH="0" baseline="0" noProof="0" dirty="0">
                <a:ln>
                  <a:noFill/>
                </a:ln>
                <a:solidFill>
                  <a:srgbClr val="08C6C8"/>
                </a:solidFill>
                <a:effectLst/>
                <a:uLnTx/>
                <a:uFillTx/>
                <a:latin typeface="Lato Black" panose="020F0A02020204030203" pitchFamily="34" charset="0"/>
                <a:sym typeface="Archivo"/>
                <a:hlinkClick r:id="rId2">
                  <a:extLst>
                    <a:ext uri="{A12FA001-AC4F-418D-AE19-62706E023703}">
                      <ahyp:hlinkClr xmlns:ahyp="http://schemas.microsoft.com/office/drawing/2018/hyperlinkcolor" val="tx"/>
                    </a:ext>
                  </a:extLst>
                </a:hlinkClick>
              </a:rPr>
              <a:t>(Source: Gov.sa)</a:t>
            </a:r>
            <a:endParaRPr kumimoji="0" lang="en-US" sz="1400" b="0" i="0" u="none" strike="noStrike" kern="0" cap="none" spc="0" normalizeH="0" baseline="0" noProof="0" dirty="0">
              <a:ln>
                <a:noFill/>
              </a:ln>
              <a:solidFill>
                <a:srgbClr val="08C6C8"/>
              </a:solidFill>
              <a:effectLst/>
              <a:uLnTx/>
              <a:uFillTx/>
              <a:latin typeface="Lato Black" panose="020F0A02020204030203" pitchFamily="34" charset="0"/>
              <a:sym typeface="Archivo"/>
            </a:endParaRPr>
          </a:p>
        </p:txBody>
      </p:sp>
    </p:spTree>
    <p:extLst>
      <p:ext uri="{BB962C8B-B14F-4D97-AF65-F5344CB8AC3E}">
        <p14:creationId xmlns:p14="http://schemas.microsoft.com/office/powerpoint/2010/main" val="39870764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1">
          <a:gsLst>
            <a:gs pos="34000">
              <a:srgbClr val="004A51"/>
            </a:gs>
            <a:gs pos="63000">
              <a:srgbClr val="012B3B"/>
            </a:gs>
            <a:gs pos="5000">
              <a:srgbClr val="006867"/>
            </a:gs>
            <a:gs pos="100000">
              <a:srgbClr val="02031E"/>
            </a:gs>
          </a:gsLst>
          <a:path path="circle">
            <a:fillToRect l="50000" t="50000" r="50000" b="50000"/>
          </a:path>
          <a:tileRect/>
        </a:gradFill>
        <a:effectLst/>
      </p:bgPr>
    </p:bg>
    <p:spTree>
      <p:nvGrpSpPr>
        <p:cNvPr id="1" name="">
          <a:extLst>
            <a:ext uri="{FF2B5EF4-FFF2-40B4-BE49-F238E27FC236}">
              <a16:creationId xmlns:a16="http://schemas.microsoft.com/office/drawing/2014/main" id="{AFD27541-5AFA-0521-35DC-78F75CA988F2}"/>
            </a:ext>
          </a:extLst>
        </p:cNvPr>
        <p:cNvGrpSpPr/>
        <p:nvPr/>
      </p:nvGrpSpPr>
      <p:grpSpPr>
        <a:xfrm>
          <a:off x="0" y="0"/>
          <a:ext cx="0" cy="0"/>
          <a:chOff x="0" y="0"/>
          <a:chExt cx="0" cy="0"/>
        </a:xfrm>
      </p:grpSpPr>
      <p:sp>
        <p:nvSpPr>
          <p:cNvPr id="2" name="Google Shape;211;p30">
            <a:extLst>
              <a:ext uri="{FF2B5EF4-FFF2-40B4-BE49-F238E27FC236}">
                <a16:creationId xmlns:a16="http://schemas.microsoft.com/office/drawing/2014/main" id="{BE97E9F0-01F4-9237-B297-F2EDCAA6863D}"/>
              </a:ext>
            </a:extLst>
          </p:cNvPr>
          <p:cNvSpPr txBox="1">
            <a:spLocks/>
          </p:cNvSpPr>
          <p:nvPr/>
        </p:nvSpPr>
        <p:spPr>
          <a:xfrm>
            <a:off x="2053035" y="2867801"/>
            <a:ext cx="8085930" cy="1122398"/>
          </a:xfrm>
          <a:prstGeom prst="rect">
            <a:avLst/>
          </a:prstGeom>
        </p:spPr>
        <p:txBody>
          <a:bodyPr lIns="121898" tIns="121898" rIns="121898" bIns="121898"/>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4800" kern="0" dirty="0">
                <a:solidFill>
                  <a:srgbClr val="08C6C8"/>
                </a:solidFill>
                <a:latin typeface="Lato Black" pitchFamily="34"/>
              </a:rPr>
              <a:t>The Rain Revolution</a:t>
            </a:r>
          </a:p>
        </p:txBody>
      </p:sp>
      <p:sp>
        <p:nvSpPr>
          <p:cNvPr id="3" name="Google Shape;628;p60">
            <a:extLst>
              <a:ext uri="{FF2B5EF4-FFF2-40B4-BE49-F238E27FC236}">
                <a16:creationId xmlns:a16="http://schemas.microsoft.com/office/drawing/2014/main" id="{1AA1E974-703E-B6ED-CE9B-BCA4ED89E37B}"/>
              </a:ext>
            </a:extLst>
          </p:cNvPr>
          <p:cNvSpPr txBox="1">
            <a:spLocks/>
          </p:cNvSpPr>
          <p:nvPr/>
        </p:nvSpPr>
        <p:spPr>
          <a:xfrm>
            <a:off x="2430418" y="3990199"/>
            <a:ext cx="7323182" cy="179971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1400"/>
              <a:buFont typeface="Archivo"/>
              <a:buNone/>
              <a:defRPr sz="1300" b="0" i="0" u="none" strike="noStrike" cap="none">
                <a:solidFill>
                  <a:schemeClr val="lt2"/>
                </a:solidFill>
                <a:latin typeface="Archivo"/>
                <a:ea typeface="Archivo"/>
                <a:cs typeface="Archivo"/>
                <a:sym typeface="Archivo"/>
              </a:defRPr>
            </a:lvl1pPr>
            <a:lvl2pPr marL="914400" marR="0" lvl="1"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2pPr>
            <a:lvl3pPr marL="1371600" marR="0" lvl="2"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3pPr>
            <a:lvl4pPr marL="1828800" marR="0" lvl="3"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4pPr>
            <a:lvl5pPr marL="2286000" marR="0" lvl="4"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5pPr>
            <a:lvl6pPr marL="2743200" marR="0" lvl="5"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6pPr>
            <a:lvl7pPr marL="3200400" marR="0" lvl="6"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7pPr>
            <a:lvl8pPr marL="3657600" marR="0" lvl="7"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8pPr>
            <a:lvl9pPr marL="4114800" marR="0" lvl="8"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9pPr>
          </a:lstStyle>
          <a:p>
            <a:pPr marL="0" lvl="0" indent="0" algn="just">
              <a:buClr>
                <a:srgbClr val="FFFFFF"/>
              </a:buClr>
              <a:defRPr/>
            </a:pPr>
            <a:r>
              <a:rPr lang="en-US" kern="0" dirty="0">
                <a:solidFill>
                  <a:srgbClr val="FFFFFF"/>
                </a:solidFill>
                <a:latin typeface="Abadi" panose="020B0604020104020204" pitchFamily="34" charset="0"/>
              </a:rPr>
              <a:t>With its vast potential applications, Rain RFID technology could be the driving force propelling Saudi Arabia toward achieving its Vision 2030 technological goals. This transformative innovation has the power to elevate industries across the board, setting a new gold standard in service quality and operational efficiency while unlocking unprecedented possibilities for growth and excellence.</a:t>
            </a:r>
            <a:endParaRPr kumimoji="0" lang="en-US" sz="1300" b="0" i="0" u="none" strike="noStrike" kern="0" cap="none" spc="0" normalizeH="0" baseline="0" noProof="0" dirty="0">
              <a:ln>
                <a:noFill/>
              </a:ln>
              <a:solidFill>
                <a:srgbClr val="FFFFFF"/>
              </a:solidFill>
              <a:effectLst/>
              <a:uLnTx/>
              <a:uFillTx/>
              <a:latin typeface="Abadi" panose="020B0604020104020204" pitchFamily="34" charset="0"/>
              <a:sym typeface="Archivo"/>
            </a:endParaRPr>
          </a:p>
        </p:txBody>
      </p:sp>
    </p:spTree>
    <p:extLst>
      <p:ext uri="{BB962C8B-B14F-4D97-AF65-F5344CB8AC3E}">
        <p14:creationId xmlns:p14="http://schemas.microsoft.com/office/powerpoint/2010/main" val="14272037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name="Slide7">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AEEAB417-0543-CF90-72A1-75AAB11829FF}"/>
              </a:ext>
            </a:extLst>
          </p:cNvPr>
          <p:cNvPicPr>
            <a:picLocks noChangeAspect="1"/>
          </p:cNvPicPr>
          <p:nvPr/>
        </p:nvPicPr>
        <p:blipFill>
          <a:blip r:embed="rId2"/>
          <a:srcRect l="18072" r="22646"/>
          <a:stretch>
            <a:fillRect/>
          </a:stretch>
        </p:blipFill>
        <p:spPr>
          <a:xfrm>
            <a:off x="0" y="0"/>
            <a:ext cx="12191996" cy="6858000"/>
          </a:xfrm>
          <a:prstGeom prst="rect">
            <a:avLst/>
          </a:prstGeom>
          <a:noFill/>
          <a:ln cap="flat">
            <a:noFill/>
          </a:ln>
        </p:spPr>
      </p:pic>
      <p:sp>
        <p:nvSpPr>
          <p:cNvPr id="3" name="Rectangle 9">
            <a:extLst>
              <a:ext uri="{FF2B5EF4-FFF2-40B4-BE49-F238E27FC236}">
                <a16:creationId xmlns:a16="http://schemas.microsoft.com/office/drawing/2014/main" id="{9D3E9D04-E489-EFFD-FA66-22DE106333E3}"/>
              </a:ext>
            </a:extLst>
          </p:cNvPr>
          <p:cNvSpPr/>
          <p:nvPr/>
        </p:nvSpPr>
        <p:spPr>
          <a:xfrm>
            <a:off x="0" y="0"/>
            <a:ext cx="12191996" cy="6858000"/>
          </a:xfrm>
          <a:prstGeom prst="rect">
            <a:avLst/>
          </a:prstGeom>
          <a:solidFill>
            <a:srgbClr val="000000">
              <a:alpha val="20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140036"/>
              </a:solidFill>
              <a:uFillTx/>
              <a:latin typeface="Arial"/>
            </a:endParaRPr>
          </a:p>
        </p:txBody>
      </p:sp>
      <p:sp>
        <p:nvSpPr>
          <p:cNvPr id="4" name="Google Shape;741;p69">
            <a:extLst>
              <a:ext uri="{FF2B5EF4-FFF2-40B4-BE49-F238E27FC236}">
                <a16:creationId xmlns:a16="http://schemas.microsoft.com/office/drawing/2014/main" id="{BC77544E-6923-4321-50A5-025028F4F760}"/>
              </a:ext>
            </a:extLst>
          </p:cNvPr>
          <p:cNvSpPr txBox="1"/>
          <p:nvPr/>
        </p:nvSpPr>
        <p:spPr>
          <a:xfrm>
            <a:off x="894722" y="601373"/>
            <a:ext cx="7704002" cy="640198"/>
          </a:xfrm>
          <a:prstGeom prst="rect">
            <a:avLst/>
          </a:prstGeom>
          <a:noFill/>
          <a:ln cap="flat">
            <a:noFill/>
          </a:ln>
        </p:spPr>
        <p:txBody>
          <a:bodyPr vert="horz" wrap="square" lIns="91421" tIns="91421" rIns="91421" bIns="9142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0" cap="none" spc="0" baseline="0">
                <a:solidFill>
                  <a:srgbClr val="792FF6"/>
                </a:solidFill>
                <a:uFillTx/>
                <a:latin typeface="Lato Black" pitchFamily="34"/>
                <a:ea typeface="Archivo"/>
                <a:cs typeface="Archivo"/>
              </a:rPr>
              <a:t>Introduction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600" b="1" i="0" u="none" strike="noStrike" kern="0" cap="none" spc="0" baseline="0">
              <a:solidFill>
                <a:srgbClr val="FFFFFF"/>
              </a:solidFill>
              <a:uFillTx/>
              <a:latin typeface="Lato Black" pitchFamily="34"/>
              <a:ea typeface="Archivo"/>
              <a:cs typeface="Archivo"/>
            </a:endParaRPr>
          </a:p>
        </p:txBody>
      </p:sp>
      <p:sp>
        <p:nvSpPr>
          <p:cNvPr id="5" name="Google Shape;792;p69">
            <a:extLst>
              <a:ext uri="{FF2B5EF4-FFF2-40B4-BE49-F238E27FC236}">
                <a16:creationId xmlns:a16="http://schemas.microsoft.com/office/drawing/2014/main" id="{5D0A5AF1-2F3A-D979-52BD-C7E66850C51A}"/>
              </a:ext>
            </a:extLst>
          </p:cNvPr>
          <p:cNvSpPr txBox="1"/>
          <p:nvPr/>
        </p:nvSpPr>
        <p:spPr>
          <a:xfrm>
            <a:off x="894722" y="2819909"/>
            <a:ext cx="6119027" cy="457200"/>
          </a:xfrm>
          <a:prstGeom prst="rect">
            <a:avLst/>
          </a:prstGeom>
          <a:noFill/>
          <a:ln cap="flat">
            <a:noFill/>
          </a:ln>
        </p:spPr>
        <p:txBody>
          <a:bodyPr vert="horz" wrap="square" lIns="91421" tIns="91421" rIns="91421" bIns="91421"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1" i="0" u="none" strike="noStrike" kern="0" cap="none" spc="0" baseline="0">
                <a:solidFill>
                  <a:srgbClr val="FFFFFF"/>
                </a:solidFill>
                <a:uFillTx/>
                <a:latin typeface="Lato Black" pitchFamily="34"/>
                <a:ea typeface="Archivo"/>
                <a:cs typeface="Archivo"/>
              </a:rPr>
              <a:t>Why Is It Called </a:t>
            </a:r>
            <a:r>
              <a:rPr lang="en-US" sz="2400" b="1" i="0" u="none" strike="noStrike" kern="0" cap="none" spc="0" baseline="0">
                <a:solidFill>
                  <a:srgbClr val="792FF6"/>
                </a:solidFill>
                <a:uFillTx/>
                <a:latin typeface="Lato Black" pitchFamily="34"/>
                <a:ea typeface="Archivo"/>
                <a:cs typeface="Archivo"/>
              </a:rPr>
              <a:t>RAIN RFID?</a:t>
            </a:r>
          </a:p>
        </p:txBody>
      </p:sp>
      <p:sp>
        <p:nvSpPr>
          <p:cNvPr id="6" name="Google Shape;793;p69">
            <a:extLst>
              <a:ext uri="{FF2B5EF4-FFF2-40B4-BE49-F238E27FC236}">
                <a16:creationId xmlns:a16="http://schemas.microsoft.com/office/drawing/2014/main" id="{C5BA8CBF-D0F3-440B-EF6B-C9DE0DB56B31}"/>
              </a:ext>
            </a:extLst>
          </p:cNvPr>
          <p:cNvSpPr txBox="1"/>
          <p:nvPr/>
        </p:nvSpPr>
        <p:spPr>
          <a:xfrm>
            <a:off x="894722" y="3413052"/>
            <a:ext cx="5201280" cy="2630472"/>
          </a:xfrm>
          <a:prstGeom prst="rect">
            <a:avLst/>
          </a:prstGeom>
          <a:noFill/>
          <a:ln cap="flat">
            <a:noFill/>
          </a:ln>
        </p:spPr>
        <p:txBody>
          <a:bodyPr vert="horz" wrap="square" lIns="91421" tIns="91421" rIns="91421" bIns="91421" anchor="t" anchorCtr="0" compatLnSpc="1">
            <a:no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0" cap="none" spc="0" baseline="0" dirty="0">
                <a:solidFill>
                  <a:srgbClr val="FFFFFF"/>
                </a:solidFill>
                <a:uFillTx/>
                <a:latin typeface="Segoe UI" pitchFamily="34"/>
                <a:ea typeface="Archivo"/>
                <a:cs typeface="Segoe UI" pitchFamily="34"/>
              </a:rPr>
              <a:t>RAIN RFID gets its name from combining the word RFID (Radio Frequency Identification) with the idea of connecting items to the cloud (Essentially similar to how rain is connected to the cloud in real life!) . The name emphasizes how the technology allows data about physical items to flow seamlessly to cloud-based systems for tracking, identification, and management.</a:t>
            </a:r>
          </a:p>
        </p:txBody>
      </p:sp>
      <p:pic>
        <p:nvPicPr>
          <p:cNvPr id="7" name="Picture 13">
            <a:extLst>
              <a:ext uri="{FF2B5EF4-FFF2-40B4-BE49-F238E27FC236}">
                <a16:creationId xmlns:a16="http://schemas.microsoft.com/office/drawing/2014/main" id="{6D5BE623-0D4E-B207-ACA5-6D5835B6577D}"/>
              </a:ext>
            </a:extLst>
          </p:cNvPr>
          <p:cNvPicPr>
            <a:picLocks noChangeAspect="1"/>
          </p:cNvPicPr>
          <p:nvPr/>
        </p:nvPicPr>
        <p:blipFill>
          <a:blip r:embed="rId3"/>
          <a:stretch>
            <a:fillRect/>
          </a:stretch>
        </p:blipFill>
        <p:spPr>
          <a:xfrm>
            <a:off x="6714393" y="1639720"/>
            <a:ext cx="4671980" cy="3799789"/>
          </a:xfrm>
          <a:prstGeom prst="rect">
            <a:avLst/>
          </a:prstGeom>
          <a:noFill/>
          <a:ln cap="flat">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42" presetClass="path" presetSubtype="0" repeatCount="indefinite" accel="50000" decel="50000" autoRev="1" fill="hold" nodeType="withEffect">
                                  <p:stCondLst>
                                    <p:cond delay="0"/>
                                  </p:stCondLst>
                                  <p:childTnLst>
                                    <p:animMotion origin="layout" path="M 2.29167E-6 -2.22222E-6 L 2.29167E-6 0.1338 ">
                                      <p:cBhvr>
                                        <p:cTn id="6" dur="3000" fill="hold"/>
                                        <p:tgtEl>
                                          <p:spTgt spid="7"/>
                                        </p:tgtEl>
                                        <p:attrNameLst>
                                          <p:attrName>ppt_x</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89F280EB-9DE6-04E5-AB4A-67E10548D2A9}"/>
            </a:ext>
          </a:extLst>
        </p:cNvPr>
        <p:cNvGrpSpPr/>
        <p:nvPr/>
      </p:nvGrpSpPr>
      <p:grpSpPr>
        <a:xfrm>
          <a:off x="0" y="0"/>
          <a:ext cx="0" cy="0"/>
          <a:chOff x="0" y="0"/>
          <a:chExt cx="0" cy="0"/>
        </a:xfrm>
      </p:grpSpPr>
      <p:pic>
        <p:nvPicPr>
          <p:cNvPr id="2050" name="Picture 2" descr="Picture background">
            <a:extLst>
              <a:ext uri="{FF2B5EF4-FFF2-40B4-BE49-F238E27FC236}">
                <a16:creationId xmlns:a16="http://schemas.microsoft.com/office/drawing/2014/main" id="{130C4771-3A2D-452C-9D0E-336A4D38536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677" b="10167"/>
          <a:stretch/>
        </p:blipFill>
        <p:spPr bwMode="auto">
          <a:xfrm>
            <a:off x="-31674" y="0"/>
            <a:ext cx="12223674"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E824A9D1-1B65-8962-E294-391BE11814D2}"/>
              </a:ext>
            </a:extLst>
          </p:cNvPr>
          <p:cNvSpPr/>
          <p:nvPr/>
        </p:nvSpPr>
        <p:spPr>
          <a:xfrm>
            <a:off x="-34686" y="11154"/>
            <a:ext cx="12223674" cy="6858000"/>
          </a:xfrm>
          <a:prstGeom prst="rect">
            <a:avLst/>
          </a:prstGeom>
          <a:solidFill>
            <a:srgbClr val="000000">
              <a:alpha val="60000"/>
            </a:srgbClr>
          </a:solidFill>
          <a:ln cap="flat">
            <a:noFill/>
            <a:prstDash val="solid"/>
          </a:ln>
        </p:spPr>
        <p:txBody>
          <a:bodyPr vert="horz" wrap="square" lIns="91440" tIns="45720" rIns="91440" bIns="45720" anchor="ctr" anchorCtr="1" compatLnSpc="1">
            <a:noAutofit/>
          </a:bodyPr>
          <a:lstStyle/>
          <a:p>
            <a:pPr marL="0" marR="0" lvl="0" indent="0" algn="ctr" defTabSz="91440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140036"/>
              </a:solidFill>
              <a:uFillTx/>
              <a:latin typeface="Arial"/>
            </a:endParaRPr>
          </a:p>
        </p:txBody>
      </p:sp>
      <p:sp>
        <p:nvSpPr>
          <p:cNvPr id="2" name="Google Shape;211;p30">
            <a:extLst>
              <a:ext uri="{FF2B5EF4-FFF2-40B4-BE49-F238E27FC236}">
                <a16:creationId xmlns:a16="http://schemas.microsoft.com/office/drawing/2014/main" id="{2B952E56-5988-2CBC-4A91-3BC251B95933}"/>
              </a:ext>
            </a:extLst>
          </p:cNvPr>
          <p:cNvSpPr txBox="1">
            <a:spLocks/>
          </p:cNvSpPr>
          <p:nvPr/>
        </p:nvSpPr>
        <p:spPr>
          <a:xfrm>
            <a:off x="2053035" y="2867801"/>
            <a:ext cx="8085930" cy="1122398"/>
          </a:xfrm>
          <a:prstGeom prst="rect">
            <a:avLst/>
          </a:prstGeom>
        </p:spPr>
        <p:txBody>
          <a:bodyPr lIns="121898" tIns="121898" rIns="121898" bIns="121898"/>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4800" kern="0" dirty="0">
                <a:solidFill>
                  <a:schemeClr val="accent6"/>
                </a:solidFill>
                <a:latin typeface="Lato Black" pitchFamily="34"/>
              </a:rPr>
              <a:t>Retail</a:t>
            </a:r>
          </a:p>
        </p:txBody>
      </p:sp>
      <p:pic>
        <p:nvPicPr>
          <p:cNvPr id="4" name="Graphic 3">
            <a:extLst>
              <a:ext uri="{FF2B5EF4-FFF2-40B4-BE49-F238E27FC236}">
                <a16:creationId xmlns:a16="http://schemas.microsoft.com/office/drawing/2014/main" id="{356F5C02-C96E-FDF9-8116-2988DF1420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75657" y="1825086"/>
            <a:ext cx="1844690" cy="1961103"/>
          </a:xfrm>
          <a:prstGeom prst="rect">
            <a:avLst/>
          </a:prstGeom>
        </p:spPr>
      </p:pic>
      <p:pic>
        <p:nvPicPr>
          <p:cNvPr id="5" name="Graphic 4">
            <a:extLst>
              <a:ext uri="{FF2B5EF4-FFF2-40B4-BE49-F238E27FC236}">
                <a16:creationId xmlns:a16="http://schemas.microsoft.com/office/drawing/2014/main" id="{56EB529B-4F67-E4CE-8A0E-2F2320EE208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229205" y="3012572"/>
            <a:ext cx="1085067" cy="1371404"/>
          </a:xfrm>
          <a:prstGeom prst="rect">
            <a:avLst/>
          </a:prstGeom>
        </p:spPr>
      </p:pic>
      <p:pic>
        <p:nvPicPr>
          <p:cNvPr id="6" name="Graphic 5">
            <a:extLst>
              <a:ext uri="{FF2B5EF4-FFF2-40B4-BE49-F238E27FC236}">
                <a16:creationId xmlns:a16="http://schemas.microsoft.com/office/drawing/2014/main" id="{F1EDD8A3-023D-6CC3-2AFB-C8613AA7523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241890" y="2995465"/>
            <a:ext cx="1146349" cy="1862817"/>
          </a:xfrm>
          <a:prstGeom prst="rect">
            <a:avLst/>
          </a:prstGeom>
        </p:spPr>
      </p:pic>
      <p:pic>
        <p:nvPicPr>
          <p:cNvPr id="7" name="Graphic 6">
            <a:extLst>
              <a:ext uri="{FF2B5EF4-FFF2-40B4-BE49-F238E27FC236}">
                <a16:creationId xmlns:a16="http://schemas.microsoft.com/office/drawing/2014/main" id="{A460F7CF-2F56-177B-1591-A867A5A2F1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334487" y="3241172"/>
            <a:ext cx="1085067" cy="1371404"/>
          </a:xfrm>
          <a:prstGeom prst="rect">
            <a:avLst/>
          </a:prstGeom>
        </p:spPr>
      </p:pic>
      <p:grpSp>
        <p:nvGrpSpPr>
          <p:cNvPr id="8" name="Graphic 3">
            <a:extLst>
              <a:ext uri="{FF2B5EF4-FFF2-40B4-BE49-F238E27FC236}">
                <a16:creationId xmlns:a16="http://schemas.microsoft.com/office/drawing/2014/main" id="{41D832D3-6DC5-4989-336E-29F8BFF39CAC}"/>
              </a:ext>
            </a:extLst>
          </p:cNvPr>
          <p:cNvGrpSpPr/>
          <p:nvPr/>
        </p:nvGrpSpPr>
        <p:grpSpPr>
          <a:xfrm>
            <a:off x="14365348" y="3832558"/>
            <a:ext cx="851259" cy="983342"/>
            <a:chOff x="8924668" y="3832558"/>
            <a:chExt cx="851259" cy="983342"/>
          </a:xfrm>
        </p:grpSpPr>
        <p:sp>
          <p:nvSpPr>
            <p:cNvPr id="9" name="Freeform: Shape 8">
              <a:extLst>
                <a:ext uri="{FF2B5EF4-FFF2-40B4-BE49-F238E27FC236}">
                  <a16:creationId xmlns:a16="http://schemas.microsoft.com/office/drawing/2014/main" id="{D0BA13DA-3D29-F609-C334-B63B4111B803}"/>
                </a:ext>
              </a:extLst>
            </p:cNvPr>
            <p:cNvSpPr/>
            <p:nvPr/>
          </p:nvSpPr>
          <p:spPr>
            <a:xfrm>
              <a:off x="8924668" y="4078523"/>
              <a:ext cx="425629" cy="737117"/>
            </a:xfrm>
            <a:custGeom>
              <a:avLst/>
              <a:gdLst>
                <a:gd name="connsiteX0" fmla="*/ 425630 w 425629"/>
                <a:gd name="connsiteY0" fmla="*/ 245706 h 737117"/>
                <a:gd name="connsiteX1" fmla="*/ 425630 w 425629"/>
                <a:gd name="connsiteY1" fmla="*/ 737117 h 737117"/>
                <a:gd name="connsiteX2" fmla="*/ 244666 w 425629"/>
                <a:gd name="connsiteY2" fmla="*/ 632855 h 737117"/>
                <a:gd name="connsiteX3" fmla="*/ 209565 w 425629"/>
                <a:gd name="connsiteY3" fmla="*/ 612574 h 737117"/>
                <a:gd name="connsiteX4" fmla="*/ 180704 w 425629"/>
                <a:gd name="connsiteY4" fmla="*/ 595934 h 737117"/>
                <a:gd name="connsiteX5" fmla="*/ 168744 w 425629"/>
                <a:gd name="connsiteY5" fmla="*/ 588914 h 737117"/>
                <a:gd name="connsiteX6" fmla="*/ 0 w 425629"/>
                <a:gd name="connsiteY6" fmla="*/ 491411 h 737117"/>
                <a:gd name="connsiteX7" fmla="*/ 0 w 425629"/>
                <a:gd name="connsiteY7" fmla="*/ 0 h 737117"/>
                <a:gd name="connsiteX8" fmla="*/ 0 w 425629"/>
                <a:gd name="connsiteY8" fmla="*/ 0 h 737117"/>
                <a:gd name="connsiteX9" fmla="*/ 0 w 425629"/>
                <a:gd name="connsiteY9" fmla="*/ 0 h 737117"/>
                <a:gd name="connsiteX10" fmla="*/ 180964 w 425629"/>
                <a:gd name="connsiteY10" fmla="*/ 104522 h 737117"/>
                <a:gd name="connsiteX11" fmla="*/ 181224 w 425629"/>
                <a:gd name="connsiteY11" fmla="*/ 104522 h 737117"/>
                <a:gd name="connsiteX12" fmla="*/ 245186 w 425629"/>
                <a:gd name="connsiteY12" fmla="*/ 141443 h 737117"/>
                <a:gd name="connsiteX13" fmla="*/ 425630 w 425629"/>
                <a:gd name="connsiteY13" fmla="*/ 245706 h 737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5629" h="737117">
                  <a:moveTo>
                    <a:pt x="425630" y="245706"/>
                  </a:moveTo>
                  <a:lnTo>
                    <a:pt x="425630" y="737117"/>
                  </a:lnTo>
                  <a:lnTo>
                    <a:pt x="244666" y="632855"/>
                  </a:lnTo>
                  <a:lnTo>
                    <a:pt x="209565" y="612574"/>
                  </a:lnTo>
                  <a:lnTo>
                    <a:pt x="180704" y="595934"/>
                  </a:lnTo>
                  <a:lnTo>
                    <a:pt x="168744" y="588914"/>
                  </a:lnTo>
                  <a:lnTo>
                    <a:pt x="0" y="491411"/>
                  </a:lnTo>
                  <a:lnTo>
                    <a:pt x="0" y="0"/>
                  </a:lnTo>
                  <a:lnTo>
                    <a:pt x="0" y="0"/>
                  </a:lnTo>
                  <a:lnTo>
                    <a:pt x="0" y="0"/>
                  </a:lnTo>
                  <a:lnTo>
                    <a:pt x="180964" y="104522"/>
                  </a:lnTo>
                  <a:lnTo>
                    <a:pt x="181224" y="104522"/>
                  </a:lnTo>
                  <a:lnTo>
                    <a:pt x="245186" y="141443"/>
                  </a:lnTo>
                  <a:lnTo>
                    <a:pt x="425630" y="245706"/>
                  </a:lnTo>
                  <a:close/>
                </a:path>
              </a:pathLst>
            </a:custGeom>
            <a:solidFill>
              <a:srgbClr val="B9946F"/>
            </a:solidFill>
            <a:ln w="2596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B233C7DF-D481-3B67-F887-6AF4FE424DF9}"/>
                </a:ext>
              </a:extLst>
            </p:cNvPr>
            <p:cNvSpPr/>
            <p:nvPr/>
          </p:nvSpPr>
          <p:spPr>
            <a:xfrm>
              <a:off x="8924668" y="3832558"/>
              <a:ext cx="851259" cy="491931"/>
            </a:xfrm>
            <a:custGeom>
              <a:avLst/>
              <a:gdLst>
                <a:gd name="connsiteX0" fmla="*/ 851260 w 851259"/>
                <a:gd name="connsiteY0" fmla="*/ 245966 h 491931"/>
                <a:gd name="connsiteX1" fmla="*/ 683816 w 851259"/>
                <a:gd name="connsiteY1" fmla="*/ 342688 h 491931"/>
                <a:gd name="connsiteX2" fmla="*/ 619854 w 851259"/>
                <a:gd name="connsiteY2" fmla="*/ 379869 h 491931"/>
                <a:gd name="connsiteX3" fmla="*/ 425630 w 851259"/>
                <a:gd name="connsiteY3" fmla="*/ 491931 h 491931"/>
                <a:gd name="connsiteX4" fmla="*/ 244926 w 851259"/>
                <a:gd name="connsiteY4" fmla="*/ 387669 h 491931"/>
                <a:gd name="connsiteX5" fmla="*/ 180964 w 851259"/>
                <a:gd name="connsiteY5" fmla="*/ 350488 h 491931"/>
                <a:gd name="connsiteX6" fmla="*/ 0 w 851259"/>
                <a:gd name="connsiteY6" fmla="*/ 245966 h 491931"/>
                <a:gd name="connsiteX7" fmla="*/ 0 w 851259"/>
                <a:gd name="connsiteY7" fmla="*/ 245966 h 491931"/>
                <a:gd name="connsiteX8" fmla="*/ 0 w 851259"/>
                <a:gd name="connsiteY8" fmla="*/ 245966 h 491931"/>
                <a:gd name="connsiteX9" fmla="*/ 194224 w 851259"/>
                <a:gd name="connsiteY9" fmla="*/ 133643 h 491931"/>
                <a:gd name="connsiteX10" fmla="*/ 258186 w 851259"/>
                <a:gd name="connsiteY10" fmla="*/ 96722 h 491931"/>
                <a:gd name="connsiteX11" fmla="*/ 425630 w 851259"/>
                <a:gd name="connsiteY11" fmla="*/ 0 h 491931"/>
                <a:gd name="connsiteX12" fmla="*/ 606854 w 851259"/>
                <a:gd name="connsiteY12" fmla="*/ 104782 h 491931"/>
                <a:gd name="connsiteX13" fmla="*/ 670816 w 851259"/>
                <a:gd name="connsiteY13" fmla="*/ 141703 h 491931"/>
                <a:gd name="connsiteX14" fmla="*/ 851000 w 851259"/>
                <a:gd name="connsiteY14" fmla="*/ 245966 h 491931"/>
                <a:gd name="connsiteX15" fmla="*/ 851260 w 851259"/>
                <a:gd name="connsiteY15" fmla="*/ 245966 h 491931"/>
                <a:gd name="connsiteX16" fmla="*/ 851260 w 851259"/>
                <a:gd name="connsiteY16" fmla="*/ 245966 h 49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51259" h="491931">
                  <a:moveTo>
                    <a:pt x="851260" y="245966"/>
                  </a:moveTo>
                  <a:lnTo>
                    <a:pt x="683816" y="342688"/>
                  </a:lnTo>
                  <a:lnTo>
                    <a:pt x="619854" y="379869"/>
                  </a:lnTo>
                  <a:lnTo>
                    <a:pt x="425630" y="491931"/>
                  </a:lnTo>
                  <a:lnTo>
                    <a:pt x="244926" y="387669"/>
                  </a:lnTo>
                  <a:lnTo>
                    <a:pt x="180964" y="350488"/>
                  </a:lnTo>
                  <a:lnTo>
                    <a:pt x="0" y="245966"/>
                  </a:lnTo>
                  <a:lnTo>
                    <a:pt x="0" y="245966"/>
                  </a:lnTo>
                  <a:lnTo>
                    <a:pt x="0" y="245966"/>
                  </a:lnTo>
                  <a:lnTo>
                    <a:pt x="194224" y="133643"/>
                  </a:lnTo>
                  <a:lnTo>
                    <a:pt x="258186" y="96722"/>
                  </a:lnTo>
                  <a:lnTo>
                    <a:pt x="425630" y="0"/>
                  </a:lnTo>
                  <a:lnTo>
                    <a:pt x="606854" y="104782"/>
                  </a:lnTo>
                  <a:lnTo>
                    <a:pt x="670816" y="141703"/>
                  </a:lnTo>
                  <a:lnTo>
                    <a:pt x="851000" y="245966"/>
                  </a:lnTo>
                  <a:lnTo>
                    <a:pt x="851260" y="245966"/>
                  </a:lnTo>
                  <a:lnTo>
                    <a:pt x="851260" y="245966"/>
                  </a:lnTo>
                  <a:close/>
                </a:path>
              </a:pathLst>
            </a:custGeom>
            <a:solidFill>
              <a:srgbClr val="C9A179"/>
            </a:solidFill>
            <a:ln w="2596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96CB238E-2730-AEAF-6CF4-233E4887F4BC}"/>
                </a:ext>
              </a:extLst>
            </p:cNvPr>
            <p:cNvSpPr/>
            <p:nvPr/>
          </p:nvSpPr>
          <p:spPr>
            <a:xfrm>
              <a:off x="9350298" y="4078523"/>
              <a:ext cx="425629" cy="737377"/>
            </a:xfrm>
            <a:custGeom>
              <a:avLst/>
              <a:gdLst>
                <a:gd name="connsiteX0" fmla="*/ 425630 w 425629"/>
                <a:gd name="connsiteY0" fmla="*/ 0 h 737377"/>
                <a:gd name="connsiteX1" fmla="*/ 425630 w 425629"/>
                <a:gd name="connsiteY1" fmla="*/ 491411 h 737377"/>
                <a:gd name="connsiteX2" fmla="*/ 258186 w 425629"/>
                <a:gd name="connsiteY2" fmla="*/ 588134 h 737377"/>
                <a:gd name="connsiteX3" fmla="*/ 194224 w 425629"/>
                <a:gd name="connsiteY3" fmla="*/ 625054 h 737377"/>
                <a:gd name="connsiteX4" fmla="*/ 0 w 425629"/>
                <a:gd name="connsiteY4" fmla="*/ 737377 h 737377"/>
                <a:gd name="connsiteX5" fmla="*/ 0 w 425629"/>
                <a:gd name="connsiteY5" fmla="*/ 245706 h 737377"/>
                <a:gd name="connsiteX6" fmla="*/ 425370 w 425629"/>
                <a:gd name="connsiteY6" fmla="*/ 0 h 737377"/>
                <a:gd name="connsiteX7" fmla="*/ 425630 w 425629"/>
                <a:gd name="connsiteY7" fmla="*/ 0 h 737377"/>
                <a:gd name="connsiteX8" fmla="*/ 425630 w 425629"/>
                <a:gd name="connsiteY8" fmla="*/ 0 h 73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629" h="737377">
                  <a:moveTo>
                    <a:pt x="425630" y="0"/>
                  </a:moveTo>
                  <a:lnTo>
                    <a:pt x="425630" y="491411"/>
                  </a:lnTo>
                  <a:lnTo>
                    <a:pt x="258186" y="588134"/>
                  </a:lnTo>
                  <a:lnTo>
                    <a:pt x="194224" y="625054"/>
                  </a:lnTo>
                  <a:lnTo>
                    <a:pt x="0" y="737377"/>
                  </a:lnTo>
                  <a:lnTo>
                    <a:pt x="0" y="245706"/>
                  </a:lnTo>
                  <a:lnTo>
                    <a:pt x="425370" y="0"/>
                  </a:lnTo>
                  <a:lnTo>
                    <a:pt x="425630" y="0"/>
                  </a:lnTo>
                  <a:lnTo>
                    <a:pt x="425630" y="0"/>
                  </a:lnTo>
                  <a:close/>
                </a:path>
              </a:pathLst>
            </a:custGeom>
            <a:solidFill>
              <a:srgbClr val="A88765"/>
            </a:solidFill>
            <a:ln w="25965" cap="flat">
              <a:noFill/>
              <a:prstDash val="solid"/>
              <a:miter/>
            </a:ln>
          </p:spPr>
          <p:txBody>
            <a:bodyPr rtlCol="0" anchor="ctr"/>
            <a:lstStyle/>
            <a:p>
              <a:endParaRPr lang="en-US"/>
            </a:p>
          </p:txBody>
        </p:sp>
        <p:grpSp>
          <p:nvGrpSpPr>
            <p:cNvPr id="12" name="Graphic 3">
              <a:extLst>
                <a:ext uri="{FF2B5EF4-FFF2-40B4-BE49-F238E27FC236}">
                  <a16:creationId xmlns:a16="http://schemas.microsoft.com/office/drawing/2014/main" id="{12B37794-2F16-62D6-7F45-8D8C2D493704}"/>
                </a:ext>
              </a:extLst>
            </p:cNvPr>
            <p:cNvGrpSpPr/>
            <p:nvPr/>
          </p:nvGrpSpPr>
          <p:grpSpPr>
            <a:xfrm>
              <a:off x="9404899" y="4435771"/>
              <a:ext cx="340607" cy="315647"/>
              <a:chOff x="9404899" y="4435771"/>
              <a:chExt cx="340607" cy="315647"/>
            </a:xfrm>
            <a:solidFill>
              <a:srgbClr val="78553E"/>
            </a:solidFill>
          </p:grpSpPr>
          <p:grpSp>
            <p:nvGrpSpPr>
              <p:cNvPr id="25" name="Graphic 3">
                <a:extLst>
                  <a:ext uri="{FF2B5EF4-FFF2-40B4-BE49-F238E27FC236}">
                    <a16:creationId xmlns:a16="http://schemas.microsoft.com/office/drawing/2014/main" id="{0FE7C0EF-D7E6-7046-CB72-B442C11548F9}"/>
                  </a:ext>
                </a:extLst>
              </p:cNvPr>
              <p:cNvGrpSpPr/>
              <p:nvPr/>
            </p:nvGrpSpPr>
            <p:grpSpPr>
              <a:xfrm>
                <a:off x="9404899" y="4573055"/>
                <a:ext cx="102962" cy="178364"/>
                <a:chOff x="9404899" y="4573055"/>
                <a:chExt cx="102962" cy="178364"/>
              </a:xfrm>
              <a:solidFill>
                <a:srgbClr val="78553E"/>
              </a:solidFill>
            </p:grpSpPr>
            <p:sp>
              <p:nvSpPr>
                <p:cNvPr id="36" name="Freeform: Shape 35">
                  <a:extLst>
                    <a:ext uri="{FF2B5EF4-FFF2-40B4-BE49-F238E27FC236}">
                      <a16:creationId xmlns:a16="http://schemas.microsoft.com/office/drawing/2014/main" id="{EB79A577-AF41-4A2C-8395-4EA8572FF9B5}"/>
                    </a:ext>
                  </a:extLst>
                </p:cNvPr>
                <p:cNvSpPr/>
                <p:nvPr/>
              </p:nvSpPr>
              <p:spPr>
                <a:xfrm>
                  <a:off x="9404899" y="4573055"/>
                  <a:ext cx="102962" cy="178364"/>
                </a:xfrm>
                <a:custGeom>
                  <a:avLst/>
                  <a:gdLst>
                    <a:gd name="connsiteX0" fmla="*/ 102962 w 102962"/>
                    <a:gd name="connsiteY0" fmla="*/ 118823 h 178364"/>
                    <a:gd name="connsiteX1" fmla="*/ 0 w 102962"/>
                    <a:gd name="connsiteY1" fmla="*/ 178364 h 178364"/>
                    <a:gd name="connsiteX2" fmla="*/ 0 w 102962"/>
                    <a:gd name="connsiteY2" fmla="*/ 59541 h 178364"/>
                    <a:gd name="connsiteX3" fmla="*/ 102962 w 102962"/>
                    <a:gd name="connsiteY3" fmla="*/ 0 h 178364"/>
                    <a:gd name="connsiteX4" fmla="*/ 102962 w 102962"/>
                    <a:gd name="connsiteY4" fmla="*/ 118823 h 178364"/>
                    <a:gd name="connsiteX5" fmla="*/ 3900 w 102962"/>
                    <a:gd name="connsiteY5" fmla="*/ 171604 h 178364"/>
                    <a:gd name="connsiteX6" fmla="*/ 99322 w 102962"/>
                    <a:gd name="connsiteY6" fmla="*/ 116483 h 178364"/>
                    <a:gd name="connsiteX7" fmla="*/ 99322 w 102962"/>
                    <a:gd name="connsiteY7" fmla="*/ 6500 h 178364"/>
                    <a:gd name="connsiteX8" fmla="*/ 3900 w 102962"/>
                    <a:gd name="connsiteY8" fmla="*/ 61621 h 178364"/>
                    <a:gd name="connsiteX9" fmla="*/ 3900 w 102962"/>
                    <a:gd name="connsiteY9" fmla="*/ 171604 h 17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962" h="178364">
                      <a:moveTo>
                        <a:pt x="102962" y="118823"/>
                      </a:moveTo>
                      <a:lnTo>
                        <a:pt x="0" y="178364"/>
                      </a:lnTo>
                      <a:lnTo>
                        <a:pt x="0" y="59541"/>
                      </a:lnTo>
                      <a:cubicBezTo>
                        <a:pt x="0" y="59541"/>
                        <a:pt x="102962" y="0"/>
                        <a:pt x="102962" y="0"/>
                      </a:cubicBezTo>
                      <a:lnTo>
                        <a:pt x="102962" y="118823"/>
                      </a:lnTo>
                      <a:close/>
                      <a:moveTo>
                        <a:pt x="3900" y="171604"/>
                      </a:moveTo>
                      <a:lnTo>
                        <a:pt x="99322" y="116483"/>
                      </a:lnTo>
                      <a:lnTo>
                        <a:pt x="99322" y="6500"/>
                      </a:lnTo>
                      <a:lnTo>
                        <a:pt x="3900" y="61621"/>
                      </a:lnTo>
                      <a:lnTo>
                        <a:pt x="3900" y="171604"/>
                      </a:lnTo>
                      <a:close/>
                    </a:path>
                  </a:pathLst>
                </a:custGeom>
                <a:solidFill>
                  <a:srgbClr val="78553E"/>
                </a:solidFill>
                <a:ln w="2596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E82C0006-27E5-2175-7A36-6C7AE4B8993C}"/>
                    </a:ext>
                  </a:extLst>
                </p:cNvPr>
                <p:cNvSpPr/>
                <p:nvPr/>
              </p:nvSpPr>
              <p:spPr>
                <a:xfrm>
                  <a:off x="9423880" y="4625565"/>
                  <a:ext cx="64741" cy="60592"/>
                </a:xfrm>
                <a:custGeom>
                  <a:avLst/>
                  <a:gdLst>
                    <a:gd name="connsiteX0" fmla="*/ 32501 w 64741"/>
                    <a:gd name="connsiteY0" fmla="*/ 4431 h 60592"/>
                    <a:gd name="connsiteX1" fmla="*/ 0 w 64741"/>
                    <a:gd name="connsiteY1" fmla="*/ 60592 h 60592"/>
                    <a:gd name="connsiteX2" fmla="*/ 64742 w 64741"/>
                    <a:gd name="connsiteY2" fmla="*/ 23151 h 60592"/>
                    <a:gd name="connsiteX3" fmla="*/ 32241 w 64741"/>
                    <a:gd name="connsiteY3" fmla="*/ 4431 h 60592"/>
                  </a:gdLst>
                  <a:ahLst/>
                  <a:cxnLst>
                    <a:cxn ang="0">
                      <a:pos x="connsiteX0" y="connsiteY0"/>
                    </a:cxn>
                    <a:cxn ang="0">
                      <a:pos x="connsiteX1" y="connsiteY1"/>
                    </a:cxn>
                    <a:cxn ang="0">
                      <a:pos x="connsiteX2" y="connsiteY2"/>
                    </a:cxn>
                    <a:cxn ang="0">
                      <a:pos x="connsiteX3" y="connsiteY3"/>
                    </a:cxn>
                  </a:cxnLst>
                  <a:rect l="l" t="t" r="r" b="b"/>
                  <a:pathLst>
                    <a:path w="64741" h="60592">
                      <a:moveTo>
                        <a:pt x="32501" y="4431"/>
                      </a:moveTo>
                      <a:cubicBezTo>
                        <a:pt x="14560" y="14831"/>
                        <a:pt x="0" y="39791"/>
                        <a:pt x="0" y="60592"/>
                      </a:cubicBezTo>
                      <a:lnTo>
                        <a:pt x="64742" y="23151"/>
                      </a:lnTo>
                      <a:cubicBezTo>
                        <a:pt x="64742" y="2611"/>
                        <a:pt x="50181" y="-5970"/>
                        <a:pt x="32241" y="4431"/>
                      </a:cubicBezTo>
                      <a:close/>
                    </a:path>
                  </a:pathLst>
                </a:custGeom>
                <a:solidFill>
                  <a:srgbClr val="78553E"/>
                </a:solidFill>
                <a:ln w="2596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FC41B49F-A7E2-C647-0BF6-4F3E10647B6C}"/>
                    </a:ext>
                  </a:extLst>
                </p:cNvPr>
                <p:cNvSpPr/>
                <p:nvPr/>
              </p:nvSpPr>
              <p:spPr>
                <a:xfrm>
                  <a:off x="9455080" y="4626616"/>
                  <a:ext cx="2600" cy="6500"/>
                </a:xfrm>
                <a:custGeom>
                  <a:avLst/>
                  <a:gdLst>
                    <a:gd name="connsiteX0" fmla="*/ 2600 w 2600"/>
                    <a:gd name="connsiteY0" fmla="*/ 4160 h 6500"/>
                    <a:gd name="connsiteX1" fmla="*/ 1300 w 2600"/>
                    <a:gd name="connsiteY1" fmla="*/ 6500 h 6500"/>
                    <a:gd name="connsiteX2" fmla="*/ 1300 w 2600"/>
                    <a:gd name="connsiteY2" fmla="*/ 6500 h 6500"/>
                    <a:gd name="connsiteX3" fmla="*/ 0 w 2600"/>
                    <a:gd name="connsiteY3" fmla="*/ 5720 h 6500"/>
                    <a:gd name="connsiteX4" fmla="*/ 0 w 2600"/>
                    <a:gd name="connsiteY4" fmla="*/ 2340 h 6500"/>
                    <a:gd name="connsiteX5" fmla="*/ 1300 w 2600"/>
                    <a:gd name="connsiteY5" fmla="*/ 0 h 6500"/>
                    <a:gd name="connsiteX6" fmla="*/ 1300 w 2600"/>
                    <a:gd name="connsiteY6" fmla="*/ 0 h 6500"/>
                    <a:gd name="connsiteX7" fmla="*/ 2600 w 2600"/>
                    <a:gd name="connsiteY7" fmla="*/ 780 h 6500"/>
                    <a:gd name="connsiteX8" fmla="*/ 2600 w 2600"/>
                    <a:gd name="connsiteY8" fmla="*/ 4160 h 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0" h="6500">
                      <a:moveTo>
                        <a:pt x="2600" y="4160"/>
                      </a:moveTo>
                      <a:cubicBezTo>
                        <a:pt x="2600" y="4160"/>
                        <a:pt x="2080" y="6240"/>
                        <a:pt x="1300" y="6500"/>
                      </a:cubicBezTo>
                      <a:lnTo>
                        <a:pt x="1300" y="6500"/>
                      </a:lnTo>
                      <a:cubicBezTo>
                        <a:pt x="1300" y="6500"/>
                        <a:pt x="0" y="6500"/>
                        <a:pt x="0" y="5720"/>
                      </a:cubicBezTo>
                      <a:lnTo>
                        <a:pt x="0" y="2340"/>
                      </a:lnTo>
                      <a:cubicBezTo>
                        <a:pt x="0" y="2340"/>
                        <a:pt x="520" y="520"/>
                        <a:pt x="1300" y="0"/>
                      </a:cubicBezTo>
                      <a:lnTo>
                        <a:pt x="1300" y="0"/>
                      </a:lnTo>
                      <a:cubicBezTo>
                        <a:pt x="1300" y="0"/>
                        <a:pt x="2600" y="0"/>
                        <a:pt x="2600" y="780"/>
                      </a:cubicBezTo>
                      <a:lnTo>
                        <a:pt x="2600" y="4160"/>
                      </a:lnTo>
                      <a:close/>
                    </a:path>
                  </a:pathLst>
                </a:custGeom>
                <a:solidFill>
                  <a:srgbClr val="78553E"/>
                </a:solidFill>
                <a:ln w="2596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99A88923-F4D8-42D1-685C-A6AF9A4C865C}"/>
                    </a:ext>
                  </a:extLst>
                </p:cNvPr>
                <p:cNvSpPr/>
                <p:nvPr/>
              </p:nvSpPr>
              <p:spPr>
                <a:xfrm>
                  <a:off x="9454560" y="4661186"/>
                  <a:ext cx="3900" cy="40061"/>
                </a:xfrm>
                <a:custGeom>
                  <a:avLst/>
                  <a:gdLst>
                    <a:gd name="connsiteX0" fmla="*/ 0 w 3900"/>
                    <a:gd name="connsiteY0" fmla="*/ 3390 h 40061"/>
                    <a:gd name="connsiteX1" fmla="*/ 0 w 3900"/>
                    <a:gd name="connsiteY1" fmla="*/ 33031 h 40061"/>
                    <a:gd name="connsiteX2" fmla="*/ 3900 w 3900"/>
                    <a:gd name="connsiteY2" fmla="*/ 30951 h 40061"/>
                    <a:gd name="connsiteX3" fmla="*/ 3900 w 3900"/>
                    <a:gd name="connsiteY3" fmla="*/ 28351 h 40061"/>
                    <a:gd name="connsiteX4" fmla="*/ 0 w 3900"/>
                    <a:gd name="connsiteY4" fmla="*/ 30431 h 40061"/>
                    <a:gd name="connsiteX5" fmla="*/ 0 w 3900"/>
                    <a:gd name="connsiteY5" fmla="*/ 38751 h 40061"/>
                    <a:gd name="connsiteX6" fmla="*/ 3900 w 3900"/>
                    <a:gd name="connsiteY6" fmla="*/ 36671 h 40061"/>
                    <a:gd name="connsiteX7" fmla="*/ 3900 w 3900"/>
                    <a:gd name="connsiteY7" fmla="*/ 35371 h 40061"/>
                    <a:gd name="connsiteX8" fmla="*/ 0 w 3900"/>
                    <a:gd name="connsiteY8" fmla="*/ 37451 h 40061"/>
                    <a:gd name="connsiteX9" fmla="*/ 0 w 3900"/>
                    <a:gd name="connsiteY9" fmla="*/ 37971 h 40061"/>
                    <a:gd name="connsiteX10" fmla="*/ 3900 w 3900"/>
                    <a:gd name="connsiteY10" fmla="*/ 35891 h 40061"/>
                    <a:gd name="connsiteX11" fmla="*/ 3900 w 3900"/>
                    <a:gd name="connsiteY11" fmla="*/ 35371 h 40061"/>
                    <a:gd name="connsiteX12" fmla="*/ 0 w 3900"/>
                    <a:gd name="connsiteY12" fmla="*/ 37451 h 40061"/>
                    <a:gd name="connsiteX13" fmla="*/ 0 w 3900"/>
                    <a:gd name="connsiteY13" fmla="*/ 38751 h 40061"/>
                    <a:gd name="connsiteX14" fmla="*/ 3900 w 3900"/>
                    <a:gd name="connsiteY14" fmla="*/ 36671 h 40061"/>
                    <a:gd name="connsiteX15" fmla="*/ 3900 w 3900"/>
                    <a:gd name="connsiteY15" fmla="*/ 28351 h 40061"/>
                    <a:gd name="connsiteX16" fmla="*/ 0 w 3900"/>
                    <a:gd name="connsiteY16" fmla="*/ 30431 h 40061"/>
                    <a:gd name="connsiteX17" fmla="*/ 0 w 3900"/>
                    <a:gd name="connsiteY17" fmla="*/ 33031 h 40061"/>
                    <a:gd name="connsiteX18" fmla="*/ 3900 w 3900"/>
                    <a:gd name="connsiteY18" fmla="*/ 30951 h 40061"/>
                    <a:gd name="connsiteX19" fmla="*/ 3900 w 3900"/>
                    <a:gd name="connsiteY19" fmla="*/ 1310 h 40061"/>
                    <a:gd name="connsiteX20" fmla="*/ 0 w 3900"/>
                    <a:gd name="connsiteY20" fmla="*/ 3390 h 40061"/>
                    <a:gd name="connsiteX21" fmla="*/ 0 w 3900"/>
                    <a:gd name="connsiteY21" fmla="*/ 3390 h 4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00" h="40061">
                      <a:moveTo>
                        <a:pt x="0" y="3390"/>
                      </a:moveTo>
                      <a:lnTo>
                        <a:pt x="0" y="33031"/>
                      </a:lnTo>
                      <a:cubicBezTo>
                        <a:pt x="0" y="35891"/>
                        <a:pt x="3900" y="33551"/>
                        <a:pt x="3900" y="30951"/>
                      </a:cubicBezTo>
                      <a:lnTo>
                        <a:pt x="3900" y="28351"/>
                      </a:lnTo>
                      <a:cubicBezTo>
                        <a:pt x="3900" y="25491"/>
                        <a:pt x="0" y="27831"/>
                        <a:pt x="0" y="30431"/>
                      </a:cubicBezTo>
                      <a:lnTo>
                        <a:pt x="0" y="38751"/>
                      </a:lnTo>
                      <a:cubicBezTo>
                        <a:pt x="0" y="41611"/>
                        <a:pt x="3900" y="39271"/>
                        <a:pt x="3900" y="36671"/>
                      </a:cubicBezTo>
                      <a:lnTo>
                        <a:pt x="3900" y="35371"/>
                      </a:lnTo>
                      <a:cubicBezTo>
                        <a:pt x="3900" y="32511"/>
                        <a:pt x="0" y="34851"/>
                        <a:pt x="0" y="37451"/>
                      </a:cubicBezTo>
                      <a:lnTo>
                        <a:pt x="0" y="37971"/>
                      </a:lnTo>
                      <a:cubicBezTo>
                        <a:pt x="0" y="40831"/>
                        <a:pt x="3900" y="38491"/>
                        <a:pt x="3900" y="35891"/>
                      </a:cubicBezTo>
                      <a:lnTo>
                        <a:pt x="3900" y="35371"/>
                      </a:lnTo>
                      <a:cubicBezTo>
                        <a:pt x="3900" y="32511"/>
                        <a:pt x="0" y="34851"/>
                        <a:pt x="0" y="37451"/>
                      </a:cubicBezTo>
                      <a:lnTo>
                        <a:pt x="0" y="38751"/>
                      </a:lnTo>
                      <a:cubicBezTo>
                        <a:pt x="0" y="41611"/>
                        <a:pt x="3900" y="39271"/>
                        <a:pt x="3900" y="36671"/>
                      </a:cubicBezTo>
                      <a:lnTo>
                        <a:pt x="3900" y="28351"/>
                      </a:lnTo>
                      <a:cubicBezTo>
                        <a:pt x="3900" y="25491"/>
                        <a:pt x="0" y="27831"/>
                        <a:pt x="0" y="30431"/>
                      </a:cubicBezTo>
                      <a:lnTo>
                        <a:pt x="0" y="33031"/>
                      </a:lnTo>
                      <a:cubicBezTo>
                        <a:pt x="0" y="35891"/>
                        <a:pt x="3900" y="33551"/>
                        <a:pt x="3900" y="30951"/>
                      </a:cubicBezTo>
                      <a:lnTo>
                        <a:pt x="3900" y="1310"/>
                      </a:lnTo>
                      <a:cubicBezTo>
                        <a:pt x="3900" y="-1550"/>
                        <a:pt x="0" y="790"/>
                        <a:pt x="0" y="3390"/>
                      </a:cubicBezTo>
                      <a:lnTo>
                        <a:pt x="0" y="3390"/>
                      </a:lnTo>
                      <a:close/>
                    </a:path>
                  </a:pathLst>
                </a:custGeom>
                <a:solidFill>
                  <a:srgbClr val="78553E"/>
                </a:solidFill>
                <a:ln w="2596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90934223-E9E6-46FE-203A-DCF13F3BB557}"/>
                    </a:ext>
                  </a:extLst>
                </p:cNvPr>
                <p:cNvSpPr/>
                <p:nvPr/>
              </p:nvSpPr>
              <p:spPr>
                <a:xfrm>
                  <a:off x="9446044" y="4697197"/>
                  <a:ext cx="11597" cy="9116"/>
                </a:xfrm>
                <a:custGeom>
                  <a:avLst/>
                  <a:gdLst>
                    <a:gd name="connsiteX0" fmla="*/ 8517 w 11597"/>
                    <a:gd name="connsiteY0" fmla="*/ 1701 h 9116"/>
                    <a:gd name="connsiteX1" fmla="*/ 3576 w 11597"/>
                    <a:gd name="connsiteY1" fmla="*/ 3261 h 9116"/>
                    <a:gd name="connsiteX2" fmla="*/ 196 w 11597"/>
                    <a:gd name="connsiteY2" fmla="*/ 7421 h 9116"/>
                    <a:gd name="connsiteX3" fmla="*/ 11117 w 11597"/>
                    <a:gd name="connsiteY3" fmla="*/ 3261 h 9116"/>
                    <a:gd name="connsiteX4" fmla="*/ 8517 w 11597"/>
                    <a:gd name="connsiteY4" fmla="*/ 1701 h 9116"/>
                    <a:gd name="connsiteX5" fmla="*/ 8517 w 11597"/>
                    <a:gd name="connsiteY5" fmla="*/ 1701 h 9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7" h="9116">
                      <a:moveTo>
                        <a:pt x="8517" y="1701"/>
                      </a:moveTo>
                      <a:cubicBezTo>
                        <a:pt x="6956" y="4561"/>
                        <a:pt x="4356" y="4821"/>
                        <a:pt x="3576" y="3261"/>
                      </a:cubicBezTo>
                      <a:cubicBezTo>
                        <a:pt x="2536" y="1441"/>
                        <a:pt x="-844" y="5601"/>
                        <a:pt x="196" y="7421"/>
                      </a:cubicBezTo>
                      <a:cubicBezTo>
                        <a:pt x="2016" y="10801"/>
                        <a:pt x="8257" y="8981"/>
                        <a:pt x="11117" y="3261"/>
                      </a:cubicBezTo>
                      <a:cubicBezTo>
                        <a:pt x="12677" y="141"/>
                        <a:pt x="10077" y="-1419"/>
                        <a:pt x="8517" y="1701"/>
                      </a:cubicBezTo>
                      <a:lnTo>
                        <a:pt x="8517" y="1701"/>
                      </a:lnTo>
                      <a:close/>
                    </a:path>
                  </a:pathLst>
                </a:custGeom>
                <a:solidFill>
                  <a:srgbClr val="78553E"/>
                </a:solidFill>
                <a:ln w="25965" cap="flat">
                  <a:noFill/>
                  <a:prstDash val="solid"/>
                  <a:miter/>
                </a:ln>
              </p:spPr>
              <p:txBody>
                <a:bodyPr rtlCol="0" anchor="ctr"/>
                <a:lstStyle/>
                <a:p>
                  <a:endParaRPr lang="en-US"/>
                </a:p>
              </p:txBody>
            </p:sp>
          </p:grpSp>
          <p:sp>
            <p:nvSpPr>
              <p:cNvPr id="26" name="Freeform: Shape 25">
                <a:extLst>
                  <a:ext uri="{FF2B5EF4-FFF2-40B4-BE49-F238E27FC236}">
                    <a16:creationId xmlns:a16="http://schemas.microsoft.com/office/drawing/2014/main" id="{C047A729-5C57-E50F-3B6C-97B0002CB590}"/>
                  </a:ext>
                </a:extLst>
              </p:cNvPr>
              <p:cNvSpPr/>
              <p:nvPr/>
            </p:nvSpPr>
            <p:spPr>
              <a:xfrm>
                <a:off x="9524762" y="4503893"/>
                <a:ext cx="102962" cy="178364"/>
              </a:xfrm>
              <a:custGeom>
                <a:avLst/>
                <a:gdLst>
                  <a:gd name="connsiteX0" fmla="*/ 102962 w 102962"/>
                  <a:gd name="connsiteY0" fmla="*/ 118823 h 178364"/>
                  <a:gd name="connsiteX1" fmla="*/ 0 w 102962"/>
                  <a:gd name="connsiteY1" fmla="*/ 178364 h 178364"/>
                  <a:gd name="connsiteX2" fmla="*/ 0 w 102962"/>
                  <a:gd name="connsiteY2" fmla="*/ 59541 h 178364"/>
                  <a:gd name="connsiteX3" fmla="*/ 102962 w 102962"/>
                  <a:gd name="connsiteY3" fmla="*/ 0 h 178364"/>
                  <a:gd name="connsiteX4" fmla="*/ 102962 w 102962"/>
                  <a:gd name="connsiteY4" fmla="*/ 118823 h 178364"/>
                  <a:gd name="connsiteX5" fmla="*/ 3900 w 102962"/>
                  <a:gd name="connsiteY5" fmla="*/ 171604 h 178364"/>
                  <a:gd name="connsiteX6" fmla="*/ 99322 w 102962"/>
                  <a:gd name="connsiteY6" fmla="*/ 116483 h 178364"/>
                  <a:gd name="connsiteX7" fmla="*/ 99322 w 102962"/>
                  <a:gd name="connsiteY7" fmla="*/ 6500 h 178364"/>
                  <a:gd name="connsiteX8" fmla="*/ 3900 w 102962"/>
                  <a:gd name="connsiteY8" fmla="*/ 61621 h 178364"/>
                  <a:gd name="connsiteX9" fmla="*/ 3900 w 102962"/>
                  <a:gd name="connsiteY9" fmla="*/ 171604 h 17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962" h="178364">
                    <a:moveTo>
                      <a:pt x="102962" y="118823"/>
                    </a:moveTo>
                    <a:lnTo>
                      <a:pt x="0" y="178364"/>
                    </a:lnTo>
                    <a:lnTo>
                      <a:pt x="0" y="59541"/>
                    </a:lnTo>
                    <a:cubicBezTo>
                      <a:pt x="0" y="59541"/>
                      <a:pt x="102962" y="0"/>
                      <a:pt x="102962" y="0"/>
                    </a:cubicBezTo>
                    <a:lnTo>
                      <a:pt x="102962" y="118823"/>
                    </a:lnTo>
                    <a:close/>
                    <a:moveTo>
                      <a:pt x="3900" y="171604"/>
                    </a:moveTo>
                    <a:lnTo>
                      <a:pt x="99322" y="116483"/>
                    </a:lnTo>
                    <a:lnTo>
                      <a:pt x="99322" y="6500"/>
                    </a:lnTo>
                    <a:cubicBezTo>
                      <a:pt x="99322" y="6500"/>
                      <a:pt x="3900" y="61621"/>
                      <a:pt x="3900" y="61621"/>
                    </a:cubicBezTo>
                    <a:lnTo>
                      <a:pt x="3900" y="171604"/>
                    </a:lnTo>
                    <a:close/>
                  </a:path>
                </a:pathLst>
              </a:custGeom>
              <a:solidFill>
                <a:srgbClr val="78553E"/>
              </a:solidFill>
              <a:ln w="2596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35BA95C6-2267-D39E-79FB-3266C6BC8F08}"/>
                  </a:ext>
                </a:extLst>
              </p:cNvPr>
              <p:cNvSpPr/>
              <p:nvPr/>
            </p:nvSpPr>
            <p:spPr>
              <a:xfrm>
                <a:off x="9642545" y="4435771"/>
                <a:ext cx="102962" cy="178364"/>
              </a:xfrm>
              <a:custGeom>
                <a:avLst/>
                <a:gdLst>
                  <a:gd name="connsiteX0" fmla="*/ 102962 w 102962"/>
                  <a:gd name="connsiteY0" fmla="*/ 118823 h 178364"/>
                  <a:gd name="connsiteX1" fmla="*/ 0 w 102962"/>
                  <a:gd name="connsiteY1" fmla="*/ 178364 h 178364"/>
                  <a:gd name="connsiteX2" fmla="*/ 0 w 102962"/>
                  <a:gd name="connsiteY2" fmla="*/ 59541 h 178364"/>
                  <a:gd name="connsiteX3" fmla="*/ 102962 w 102962"/>
                  <a:gd name="connsiteY3" fmla="*/ 0 h 178364"/>
                  <a:gd name="connsiteX4" fmla="*/ 102962 w 102962"/>
                  <a:gd name="connsiteY4" fmla="*/ 118823 h 178364"/>
                  <a:gd name="connsiteX5" fmla="*/ 3900 w 102962"/>
                  <a:gd name="connsiteY5" fmla="*/ 171864 h 178364"/>
                  <a:gd name="connsiteX6" fmla="*/ 99322 w 102962"/>
                  <a:gd name="connsiteY6" fmla="*/ 116743 h 178364"/>
                  <a:gd name="connsiteX7" fmla="*/ 99322 w 102962"/>
                  <a:gd name="connsiteY7" fmla="*/ 6760 h 178364"/>
                  <a:gd name="connsiteX8" fmla="*/ 3900 w 102962"/>
                  <a:gd name="connsiteY8" fmla="*/ 61881 h 178364"/>
                  <a:gd name="connsiteX9" fmla="*/ 3900 w 102962"/>
                  <a:gd name="connsiteY9" fmla="*/ 171864 h 17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962" h="178364">
                    <a:moveTo>
                      <a:pt x="102962" y="118823"/>
                    </a:moveTo>
                    <a:lnTo>
                      <a:pt x="0" y="178364"/>
                    </a:lnTo>
                    <a:lnTo>
                      <a:pt x="0" y="59541"/>
                    </a:lnTo>
                    <a:lnTo>
                      <a:pt x="102962" y="0"/>
                    </a:lnTo>
                    <a:lnTo>
                      <a:pt x="102962" y="118823"/>
                    </a:lnTo>
                    <a:close/>
                    <a:moveTo>
                      <a:pt x="3900" y="171864"/>
                    </a:moveTo>
                    <a:lnTo>
                      <a:pt x="99322" y="116743"/>
                    </a:lnTo>
                    <a:lnTo>
                      <a:pt x="99322" y="6760"/>
                    </a:lnTo>
                    <a:cubicBezTo>
                      <a:pt x="99322" y="6760"/>
                      <a:pt x="3900" y="61881"/>
                      <a:pt x="3900" y="61881"/>
                    </a:cubicBezTo>
                    <a:lnTo>
                      <a:pt x="3900" y="171864"/>
                    </a:lnTo>
                    <a:close/>
                  </a:path>
                </a:pathLst>
              </a:custGeom>
              <a:solidFill>
                <a:srgbClr val="78553E"/>
              </a:solidFill>
              <a:ln w="25965" cap="flat">
                <a:noFill/>
                <a:prstDash val="solid"/>
                <a:miter/>
              </a:ln>
            </p:spPr>
            <p:txBody>
              <a:bodyPr rtlCol="0" anchor="ctr"/>
              <a:lstStyle/>
              <a:p>
                <a:endParaRPr lang="en-US"/>
              </a:p>
            </p:txBody>
          </p:sp>
          <p:grpSp>
            <p:nvGrpSpPr>
              <p:cNvPr id="28" name="Graphic 3">
                <a:extLst>
                  <a:ext uri="{FF2B5EF4-FFF2-40B4-BE49-F238E27FC236}">
                    <a16:creationId xmlns:a16="http://schemas.microsoft.com/office/drawing/2014/main" id="{701D98DD-0D3D-656F-BBAB-93F6BA2A1081}"/>
                  </a:ext>
                </a:extLst>
              </p:cNvPr>
              <p:cNvGrpSpPr/>
              <p:nvPr/>
            </p:nvGrpSpPr>
            <p:grpSpPr>
              <a:xfrm>
                <a:off x="9551803" y="4539514"/>
                <a:ext cx="48881" cy="100622"/>
                <a:chOff x="9551803" y="4539514"/>
                <a:chExt cx="48881" cy="100622"/>
              </a:xfrm>
              <a:solidFill>
                <a:srgbClr val="78553E"/>
              </a:solidFill>
            </p:grpSpPr>
            <p:sp>
              <p:nvSpPr>
                <p:cNvPr id="33" name="Freeform: Shape 32">
                  <a:extLst>
                    <a:ext uri="{FF2B5EF4-FFF2-40B4-BE49-F238E27FC236}">
                      <a16:creationId xmlns:a16="http://schemas.microsoft.com/office/drawing/2014/main" id="{841F94FE-B17E-9E2F-3F9D-303456C95215}"/>
                    </a:ext>
                  </a:extLst>
                </p:cNvPr>
                <p:cNvSpPr/>
                <p:nvPr/>
              </p:nvSpPr>
              <p:spPr>
                <a:xfrm>
                  <a:off x="9551803" y="4539514"/>
                  <a:ext cx="48881" cy="59427"/>
                </a:xfrm>
                <a:custGeom>
                  <a:avLst/>
                  <a:gdLst>
                    <a:gd name="connsiteX0" fmla="*/ 0 w 48881"/>
                    <a:gd name="connsiteY0" fmla="*/ 28341 h 59427"/>
                    <a:gd name="connsiteX1" fmla="*/ 0 w 48881"/>
                    <a:gd name="connsiteY1" fmla="*/ 30161 h 59427"/>
                    <a:gd name="connsiteX2" fmla="*/ 24441 w 48881"/>
                    <a:gd name="connsiteY2" fmla="*/ 56941 h 59427"/>
                    <a:gd name="connsiteX3" fmla="*/ 48881 w 48881"/>
                    <a:gd name="connsiteY3" fmla="*/ 1820 h 59427"/>
                    <a:gd name="connsiteX4" fmla="*/ 48881 w 48881"/>
                    <a:gd name="connsiteY4" fmla="*/ 0 h 59427"/>
                    <a:gd name="connsiteX5" fmla="*/ 0 w 48881"/>
                    <a:gd name="connsiteY5" fmla="*/ 28341 h 59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81" h="59427">
                      <a:moveTo>
                        <a:pt x="0" y="28341"/>
                      </a:moveTo>
                      <a:cubicBezTo>
                        <a:pt x="0" y="28341"/>
                        <a:pt x="0" y="29641"/>
                        <a:pt x="0" y="30161"/>
                      </a:cubicBezTo>
                      <a:cubicBezTo>
                        <a:pt x="0" y="52781"/>
                        <a:pt x="10920" y="65002"/>
                        <a:pt x="24441" y="56941"/>
                      </a:cubicBezTo>
                      <a:cubicBezTo>
                        <a:pt x="37961" y="48881"/>
                        <a:pt x="48881" y="24441"/>
                        <a:pt x="48881" y="1820"/>
                      </a:cubicBezTo>
                      <a:cubicBezTo>
                        <a:pt x="48881" y="1300"/>
                        <a:pt x="48881" y="520"/>
                        <a:pt x="48881" y="0"/>
                      </a:cubicBezTo>
                      <a:lnTo>
                        <a:pt x="0" y="28341"/>
                      </a:lnTo>
                      <a:close/>
                    </a:path>
                  </a:pathLst>
                </a:custGeom>
                <a:solidFill>
                  <a:srgbClr val="78553E"/>
                </a:solidFill>
                <a:ln w="2596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1CC434E2-420F-45F9-2126-59DDC980D027}"/>
                    </a:ext>
                  </a:extLst>
                </p:cNvPr>
                <p:cNvSpPr/>
                <p:nvPr/>
              </p:nvSpPr>
              <p:spPr>
                <a:xfrm>
                  <a:off x="9573123" y="4578255"/>
                  <a:ext cx="6240" cy="52001"/>
                </a:xfrm>
                <a:custGeom>
                  <a:avLst/>
                  <a:gdLst>
                    <a:gd name="connsiteX0" fmla="*/ 6240 w 6240"/>
                    <a:gd name="connsiteY0" fmla="*/ 48361 h 52001"/>
                    <a:gd name="connsiteX1" fmla="*/ 0 w 6240"/>
                    <a:gd name="connsiteY1" fmla="*/ 52001 h 52001"/>
                    <a:gd name="connsiteX2" fmla="*/ 0 w 6240"/>
                    <a:gd name="connsiteY2" fmla="*/ 3640 h 52001"/>
                    <a:gd name="connsiteX3" fmla="*/ 6240 w 6240"/>
                    <a:gd name="connsiteY3" fmla="*/ 0 h 52001"/>
                    <a:gd name="connsiteX4" fmla="*/ 6240 w 6240"/>
                    <a:gd name="connsiteY4" fmla="*/ 48361 h 52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0" h="52001">
                      <a:moveTo>
                        <a:pt x="6240" y="48361"/>
                      </a:moveTo>
                      <a:lnTo>
                        <a:pt x="0" y="52001"/>
                      </a:lnTo>
                      <a:lnTo>
                        <a:pt x="0" y="3640"/>
                      </a:lnTo>
                      <a:lnTo>
                        <a:pt x="6240" y="0"/>
                      </a:lnTo>
                      <a:lnTo>
                        <a:pt x="6240" y="48361"/>
                      </a:lnTo>
                      <a:close/>
                    </a:path>
                  </a:pathLst>
                </a:custGeom>
                <a:solidFill>
                  <a:srgbClr val="78553E"/>
                </a:solidFill>
                <a:ln w="2596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E1495B9E-B473-E0C2-993E-99459B30A748}"/>
                    </a:ext>
                  </a:extLst>
                </p:cNvPr>
                <p:cNvSpPr/>
                <p:nvPr/>
              </p:nvSpPr>
              <p:spPr>
                <a:xfrm>
                  <a:off x="9567143" y="4624276"/>
                  <a:ext cx="18200" cy="15860"/>
                </a:xfrm>
                <a:custGeom>
                  <a:avLst/>
                  <a:gdLst>
                    <a:gd name="connsiteX0" fmla="*/ 0 w 18200"/>
                    <a:gd name="connsiteY0" fmla="*/ 15860 h 15860"/>
                    <a:gd name="connsiteX1" fmla="*/ 4420 w 18200"/>
                    <a:gd name="connsiteY1" fmla="*/ 5460 h 15860"/>
                    <a:gd name="connsiteX2" fmla="*/ 13780 w 18200"/>
                    <a:gd name="connsiteY2" fmla="*/ 0 h 15860"/>
                    <a:gd name="connsiteX3" fmla="*/ 18200 w 18200"/>
                    <a:gd name="connsiteY3" fmla="*/ 5200 h 15860"/>
                    <a:gd name="connsiteX4" fmla="*/ 0 w 18200"/>
                    <a:gd name="connsiteY4" fmla="*/ 15860 h 15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0" h="15860">
                      <a:moveTo>
                        <a:pt x="0" y="15860"/>
                      </a:moveTo>
                      <a:lnTo>
                        <a:pt x="4420" y="5460"/>
                      </a:lnTo>
                      <a:lnTo>
                        <a:pt x="13780" y="0"/>
                      </a:lnTo>
                      <a:lnTo>
                        <a:pt x="18200" y="5200"/>
                      </a:lnTo>
                      <a:lnTo>
                        <a:pt x="0" y="15860"/>
                      </a:lnTo>
                      <a:close/>
                    </a:path>
                  </a:pathLst>
                </a:custGeom>
                <a:solidFill>
                  <a:srgbClr val="78553E"/>
                </a:solidFill>
                <a:ln w="25965" cap="flat">
                  <a:noFill/>
                  <a:prstDash val="solid"/>
                  <a:miter/>
                </a:ln>
              </p:spPr>
              <p:txBody>
                <a:bodyPr rtlCol="0" anchor="ctr"/>
                <a:lstStyle/>
                <a:p>
                  <a:endParaRPr lang="en-US"/>
                </a:p>
              </p:txBody>
            </p:sp>
          </p:grpSp>
          <p:grpSp>
            <p:nvGrpSpPr>
              <p:cNvPr id="29" name="Graphic 3">
                <a:extLst>
                  <a:ext uri="{FF2B5EF4-FFF2-40B4-BE49-F238E27FC236}">
                    <a16:creationId xmlns:a16="http://schemas.microsoft.com/office/drawing/2014/main" id="{51DDCE80-FF00-32A4-8F2E-48B3F54D874C}"/>
                  </a:ext>
                </a:extLst>
              </p:cNvPr>
              <p:cNvGrpSpPr/>
              <p:nvPr/>
            </p:nvGrpSpPr>
            <p:grpSpPr>
              <a:xfrm>
                <a:off x="9667765" y="4481532"/>
                <a:ext cx="52521" cy="100622"/>
                <a:chOff x="9667765" y="4481532"/>
                <a:chExt cx="52521" cy="100622"/>
              </a:xfrm>
              <a:solidFill>
                <a:srgbClr val="78553E"/>
              </a:solidFill>
            </p:grpSpPr>
            <p:sp>
              <p:nvSpPr>
                <p:cNvPr id="30" name="Freeform: Shape 29">
                  <a:extLst>
                    <a:ext uri="{FF2B5EF4-FFF2-40B4-BE49-F238E27FC236}">
                      <a16:creationId xmlns:a16="http://schemas.microsoft.com/office/drawing/2014/main" id="{3C3F9DC3-57EB-C518-8B84-9502E6BEA500}"/>
                    </a:ext>
                  </a:extLst>
                </p:cNvPr>
                <p:cNvSpPr/>
                <p:nvPr/>
              </p:nvSpPr>
              <p:spPr>
                <a:xfrm>
                  <a:off x="9667765" y="4499213"/>
                  <a:ext cx="21580" cy="70981"/>
                </a:xfrm>
                <a:custGeom>
                  <a:avLst/>
                  <a:gdLst>
                    <a:gd name="connsiteX0" fmla="*/ 21580 w 21580"/>
                    <a:gd name="connsiteY0" fmla="*/ 15600 h 70981"/>
                    <a:gd name="connsiteX1" fmla="*/ 10920 w 21580"/>
                    <a:gd name="connsiteY1" fmla="*/ 0 h 70981"/>
                    <a:gd name="connsiteX2" fmla="*/ 0 w 21580"/>
                    <a:gd name="connsiteY2" fmla="*/ 28081 h 70981"/>
                    <a:gd name="connsiteX3" fmla="*/ 7800 w 21580"/>
                    <a:gd name="connsiteY3" fmla="*/ 23401 h 70981"/>
                    <a:gd name="connsiteX4" fmla="*/ 7800 w 21580"/>
                    <a:gd name="connsiteY4" fmla="*/ 70982 h 70981"/>
                    <a:gd name="connsiteX5" fmla="*/ 13780 w 21580"/>
                    <a:gd name="connsiteY5" fmla="*/ 67602 h 70981"/>
                    <a:gd name="connsiteX6" fmla="*/ 13780 w 21580"/>
                    <a:gd name="connsiteY6" fmla="*/ 20020 h 70981"/>
                    <a:gd name="connsiteX7" fmla="*/ 21580 w 21580"/>
                    <a:gd name="connsiteY7" fmla="*/ 15600 h 7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80" h="70981">
                      <a:moveTo>
                        <a:pt x="21580" y="15600"/>
                      </a:moveTo>
                      <a:lnTo>
                        <a:pt x="10920" y="0"/>
                      </a:lnTo>
                      <a:lnTo>
                        <a:pt x="0" y="28081"/>
                      </a:lnTo>
                      <a:lnTo>
                        <a:pt x="7800" y="23401"/>
                      </a:lnTo>
                      <a:lnTo>
                        <a:pt x="7800" y="70982"/>
                      </a:lnTo>
                      <a:lnTo>
                        <a:pt x="13780" y="67602"/>
                      </a:lnTo>
                      <a:lnTo>
                        <a:pt x="13780" y="20020"/>
                      </a:lnTo>
                      <a:lnTo>
                        <a:pt x="21580" y="15600"/>
                      </a:lnTo>
                      <a:close/>
                    </a:path>
                  </a:pathLst>
                </a:custGeom>
                <a:solidFill>
                  <a:srgbClr val="78553E"/>
                </a:solidFill>
                <a:ln w="2596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080845E9-6D10-234D-D33B-BC291E5AECE7}"/>
                    </a:ext>
                  </a:extLst>
                </p:cNvPr>
                <p:cNvSpPr/>
                <p:nvPr/>
              </p:nvSpPr>
              <p:spPr>
                <a:xfrm>
                  <a:off x="9698706" y="4481532"/>
                  <a:ext cx="21580" cy="70721"/>
                </a:xfrm>
                <a:custGeom>
                  <a:avLst/>
                  <a:gdLst>
                    <a:gd name="connsiteX0" fmla="*/ 21581 w 21580"/>
                    <a:gd name="connsiteY0" fmla="*/ 15340 h 70721"/>
                    <a:gd name="connsiteX1" fmla="*/ 10660 w 21580"/>
                    <a:gd name="connsiteY1" fmla="*/ 0 h 70721"/>
                    <a:gd name="connsiteX2" fmla="*/ 0 w 21580"/>
                    <a:gd name="connsiteY2" fmla="*/ 27821 h 70721"/>
                    <a:gd name="connsiteX3" fmla="*/ 7800 w 21580"/>
                    <a:gd name="connsiteY3" fmla="*/ 23401 h 70721"/>
                    <a:gd name="connsiteX4" fmla="*/ 7800 w 21580"/>
                    <a:gd name="connsiteY4" fmla="*/ 70722 h 70721"/>
                    <a:gd name="connsiteX5" fmla="*/ 13780 w 21580"/>
                    <a:gd name="connsiteY5" fmla="*/ 67342 h 70721"/>
                    <a:gd name="connsiteX6" fmla="*/ 13780 w 21580"/>
                    <a:gd name="connsiteY6" fmla="*/ 20020 h 70721"/>
                    <a:gd name="connsiteX7" fmla="*/ 21581 w 21580"/>
                    <a:gd name="connsiteY7" fmla="*/ 15340 h 70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80" h="70721">
                      <a:moveTo>
                        <a:pt x="21581" y="15340"/>
                      </a:moveTo>
                      <a:lnTo>
                        <a:pt x="10660" y="0"/>
                      </a:lnTo>
                      <a:lnTo>
                        <a:pt x="0" y="27821"/>
                      </a:lnTo>
                      <a:lnTo>
                        <a:pt x="7800" y="23401"/>
                      </a:lnTo>
                      <a:lnTo>
                        <a:pt x="7800" y="70722"/>
                      </a:lnTo>
                      <a:lnTo>
                        <a:pt x="13780" y="67342"/>
                      </a:lnTo>
                      <a:lnTo>
                        <a:pt x="13780" y="20020"/>
                      </a:lnTo>
                      <a:lnTo>
                        <a:pt x="21581" y="15340"/>
                      </a:lnTo>
                      <a:close/>
                    </a:path>
                  </a:pathLst>
                </a:custGeom>
                <a:solidFill>
                  <a:srgbClr val="78553E"/>
                </a:solidFill>
                <a:ln w="2596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0C0D1668-024A-111F-C1F4-BEB118ADC626}"/>
                    </a:ext>
                  </a:extLst>
                </p:cNvPr>
                <p:cNvSpPr/>
                <p:nvPr/>
              </p:nvSpPr>
              <p:spPr>
                <a:xfrm>
                  <a:off x="9667765" y="4544454"/>
                  <a:ext cx="52521" cy="37700"/>
                </a:xfrm>
                <a:custGeom>
                  <a:avLst/>
                  <a:gdLst>
                    <a:gd name="connsiteX0" fmla="*/ 52521 w 52521"/>
                    <a:gd name="connsiteY0" fmla="*/ 7280 h 37700"/>
                    <a:gd name="connsiteX1" fmla="*/ 0 w 52521"/>
                    <a:gd name="connsiteY1" fmla="*/ 37701 h 37700"/>
                    <a:gd name="connsiteX2" fmla="*/ 0 w 52521"/>
                    <a:gd name="connsiteY2" fmla="*/ 30421 h 37700"/>
                    <a:gd name="connsiteX3" fmla="*/ 52521 w 52521"/>
                    <a:gd name="connsiteY3" fmla="*/ 0 h 37700"/>
                    <a:gd name="connsiteX4" fmla="*/ 52521 w 52521"/>
                    <a:gd name="connsiteY4" fmla="*/ 7280 h 37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21" h="37700">
                      <a:moveTo>
                        <a:pt x="52521" y="7280"/>
                      </a:moveTo>
                      <a:lnTo>
                        <a:pt x="0" y="37701"/>
                      </a:lnTo>
                      <a:lnTo>
                        <a:pt x="0" y="30421"/>
                      </a:lnTo>
                      <a:lnTo>
                        <a:pt x="52521" y="0"/>
                      </a:lnTo>
                      <a:lnTo>
                        <a:pt x="52521" y="7280"/>
                      </a:lnTo>
                      <a:close/>
                    </a:path>
                  </a:pathLst>
                </a:custGeom>
                <a:solidFill>
                  <a:srgbClr val="78553E"/>
                </a:solidFill>
                <a:ln w="25965" cap="flat">
                  <a:noFill/>
                  <a:prstDash val="solid"/>
                  <a:miter/>
                </a:ln>
              </p:spPr>
              <p:txBody>
                <a:bodyPr rtlCol="0" anchor="ctr"/>
                <a:lstStyle/>
                <a:p>
                  <a:endParaRPr lang="en-US"/>
                </a:p>
              </p:txBody>
            </p:sp>
          </p:grpSp>
        </p:grpSp>
        <p:grpSp>
          <p:nvGrpSpPr>
            <p:cNvPr id="13" name="Graphic 3">
              <a:extLst>
                <a:ext uri="{FF2B5EF4-FFF2-40B4-BE49-F238E27FC236}">
                  <a16:creationId xmlns:a16="http://schemas.microsoft.com/office/drawing/2014/main" id="{5F300C35-D42D-2384-BA7C-67C41ABB60EB}"/>
                </a:ext>
              </a:extLst>
            </p:cNvPr>
            <p:cNvGrpSpPr/>
            <p:nvPr/>
          </p:nvGrpSpPr>
          <p:grpSpPr>
            <a:xfrm>
              <a:off x="9202875" y="4425111"/>
              <a:ext cx="107902" cy="227245"/>
              <a:chOff x="9202875" y="4425111"/>
              <a:chExt cx="107902" cy="227245"/>
            </a:xfrm>
          </p:grpSpPr>
          <p:sp>
            <p:nvSpPr>
              <p:cNvPr id="18" name="Freeform: Shape 17">
                <a:extLst>
                  <a:ext uri="{FF2B5EF4-FFF2-40B4-BE49-F238E27FC236}">
                    <a16:creationId xmlns:a16="http://schemas.microsoft.com/office/drawing/2014/main" id="{DDA27E9C-FA04-A9E2-4DB9-4A72B79FF7C5}"/>
                  </a:ext>
                </a:extLst>
              </p:cNvPr>
              <p:cNvSpPr/>
              <p:nvPr/>
            </p:nvSpPr>
            <p:spPr>
              <a:xfrm>
                <a:off x="9202875" y="4425111"/>
                <a:ext cx="107902" cy="227245"/>
              </a:xfrm>
              <a:custGeom>
                <a:avLst/>
                <a:gdLst>
                  <a:gd name="connsiteX0" fmla="*/ 106602 w 107902"/>
                  <a:gd name="connsiteY0" fmla="*/ 227245 h 227245"/>
                  <a:gd name="connsiteX1" fmla="*/ 0 w 107902"/>
                  <a:gd name="connsiteY1" fmla="*/ 164584 h 227245"/>
                  <a:gd name="connsiteX2" fmla="*/ 1300 w 107902"/>
                  <a:gd name="connsiteY2" fmla="*/ 0 h 227245"/>
                  <a:gd name="connsiteX3" fmla="*/ 107903 w 107902"/>
                  <a:gd name="connsiteY3" fmla="*/ 62661 h 227245"/>
                  <a:gd name="connsiteX4" fmla="*/ 106602 w 107902"/>
                  <a:gd name="connsiteY4" fmla="*/ 227245 h 227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02" h="227245">
                    <a:moveTo>
                      <a:pt x="106602" y="227245"/>
                    </a:moveTo>
                    <a:lnTo>
                      <a:pt x="0" y="164584"/>
                    </a:lnTo>
                    <a:lnTo>
                      <a:pt x="1300" y="0"/>
                    </a:lnTo>
                    <a:lnTo>
                      <a:pt x="107903" y="62661"/>
                    </a:lnTo>
                    <a:lnTo>
                      <a:pt x="106602" y="227245"/>
                    </a:lnTo>
                    <a:close/>
                  </a:path>
                </a:pathLst>
              </a:custGeom>
              <a:solidFill>
                <a:srgbClr val="E5CDAF"/>
              </a:solidFill>
              <a:ln w="2596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80CB7706-4145-BB91-A558-78CC4FB13A62}"/>
                  </a:ext>
                </a:extLst>
              </p:cNvPr>
              <p:cNvSpPr/>
              <p:nvPr/>
            </p:nvSpPr>
            <p:spPr>
              <a:xfrm>
                <a:off x="9224195" y="4451372"/>
                <a:ext cx="66301" cy="47841"/>
              </a:xfrm>
              <a:custGeom>
                <a:avLst/>
                <a:gdLst>
                  <a:gd name="connsiteX0" fmla="*/ 66042 w 66301"/>
                  <a:gd name="connsiteY0" fmla="*/ 47841 h 47841"/>
                  <a:gd name="connsiteX1" fmla="*/ 0 w 66301"/>
                  <a:gd name="connsiteY1" fmla="*/ 8840 h 47841"/>
                  <a:gd name="connsiteX2" fmla="*/ 0 w 66301"/>
                  <a:gd name="connsiteY2" fmla="*/ 0 h 47841"/>
                  <a:gd name="connsiteX3" fmla="*/ 66302 w 66301"/>
                  <a:gd name="connsiteY3" fmla="*/ 38741 h 47841"/>
                  <a:gd name="connsiteX4" fmla="*/ 66042 w 66301"/>
                  <a:gd name="connsiteY4" fmla="*/ 47841 h 47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01" h="47841">
                    <a:moveTo>
                      <a:pt x="66042" y="47841"/>
                    </a:moveTo>
                    <a:lnTo>
                      <a:pt x="0" y="8840"/>
                    </a:lnTo>
                    <a:lnTo>
                      <a:pt x="0" y="0"/>
                    </a:lnTo>
                    <a:lnTo>
                      <a:pt x="66302" y="38741"/>
                    </a:lnTo>
                    <a:lnTo>
                      <a:pt x="66042" y="47841"/>
                    </a:lnTo>
                    <a:close/>
                  </a:path>
                </a:pathLst>
              </a:custGeom>
              <a:solidFill>
                <a:srgbClr val="DC4437"/>
              </a:solidFill>
              <a:ln w="2596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5235A3DD-9CA3-8EFB-CF7E-51D20B324E20}"/>
                  </a:ext>
                </a:extLst>
              </p:cNvPr>
              <p:cNvSpPr/>
              <p:nvPr/>
            </p:nvSpPr>
            <p:spPr>
              <a:xfrm>
                <a:off x="9215355" y="4475552"/>
                <a:ext cx="83461" cy="57721"/>
              </a:xfrm>
              <a:custGeom>
                <a:avLst/>
                <a:gdLst>
                  <a:gd name="connsiteX0" fmla="*/ 83202 w 83461"/>
                  <a:gd name="connsiteY0" fmla="*/ 57721 h 57721"/>
                  <a:gd name="connsiteX1" fmla="*/ 0 w 83461"/>
                  <a:gd name="connsiteY1" fmla="*/ 8840 h 57721"/>
                  <a:gd name="connsiteX2" fmla="*/ 0 w 83461"/>
                  <a:gd name="connsiteY2" fmla="*/ 0 h 57721"/>
                  <a:gd name="connsiteX3" fmla="*/ 83462 w 83461"/>
                  <a:gd name="connsiteY3" fmla="*/ 48881 h 57721"/>
                  <a:gd name="connsiteX4" fmla="*/ 83202 w 83461"/>
                  <a:gd name="connsiteY4" fmla="*/ 57721 h 57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61" h="57721">
                    <a:moveTo>
                      <a:pt x="83202" y="57721"/>
                    </a:moveTo>
                    <a:lnTo>
                      <a:pt x="0" y="8840"/>
                    </a:lnTo>
                    <a:lnTo>
                      <a:pt x="0" y="0"/>
                    </a:lnTo>
                    <a:lnTo>
                      <a:pt x="83462" y="48881"/>
                    </a:lnTo>
                    <a:lnTo>
                      <a:pt x="83202" y="57721"/>
                    </a:lnTo>
                    <a:close/>
                  </a:path>
                </a:pathLst>
              </a:custGeom>
              <a:solidFill>
                <a:srgbClr val="333333"/>
              </a:solidFill>
              <a:ln w="2596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5857C85F-8A49-186D-C360-89F3949784B4}"/>
                  </a:ext>
                </a:extLst>
              </p:cNvPr>
              <p:cNvSpPr/>
              <p:nvPr/>
            </p:nvSpPr>
            <p:spPr>
              <a:xfrm>
                <a:off x="9215095" y="4497133"/>
                <a:ext cx="83461" cy="57721"/>
              </a:xfrm>
              <a:custGeom>
                <a:avLst/>
                <a:gdLst>
                  <a:gd name="connsiteX0" fmla="*/ 83462 w 83461"/>
                  <a:gd name="connsiteY0" fmla="*/ 57721 h 57721"/>
                  <a:gd name="connsiteX1" fmla="*/ 0 w 83461"/>
                  <a:gd name="connsiteY1" fmla="*/ 8840 h 57721"/>
                  <a:gd name="connsiteX2" fmla="*/ 260 w 83461"/>
                  <a:gd name="connsiteY2" fmla="*/ 0 h 57721"/>
                  <a:gd name="connsiteX3" fmla="*/ 83462 w 83461"/>
                  <a:gd name="connsiteY3" fmla="*/ 48881 h 57721"/>
                  <a:gd name="connsiteX4" fmla="*/ 83462 w 83461"/>
                  <a:gd name="connsiteY4" fmla="*/ 57721 h 57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61" h="57721">
                    <a:moveTo>
                      <a:pt x="83462" y="57721"/>
                    </a:moveTo>
                    <a:lnTo>
                      <a:pt x="0" y="8840"/>
                    </a:lnTo>
                    <a:lnTo>
                      <a:pt x="260" y="0"/>
                    </a:lnTo>
                    <a:lnTo>
                      <a:pt x="83462" y="48881"/>
                    </a:lnTo>
                    <a:lnTo>
                      <a:pt x="83462" y="57721"/>
                    </a:lnTo>
                    <a:close/>
                  </a:path>
                </a:pathLst>
              </a:custGeom>
              <a:solidFill>
                <a:srgbClr val="333333"/>
              </a:solidFill>
              <a:ln w="2596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51A90439-A6ED-A0FF-C412-80BC1DAF089E}"/>
                  </a:ext>
                </a:extLst>
              </p:cNvPr>
              <p:cNvSpPr/>
              <p:nvPr/>
            </p:nvSpPr>
            <p:spPr>
              <a:xfrm>
                <a:off x="9215095" y="4518713"/>
                <a:ext cx="83201" cy="57721"/>
              </a:xfrm>
              <a:custGeom>
                <a:avLst/>
                <a:gdLst>
                  <a:gd name="connsiteX0" fmla="*/ 83202 w 83201"/>
                  <a:gd name="connsiteY0" fmla="*/ 57721 h 57721"/>
                  <a:gd name="connsiteX1" fmla="*/ 0 w 83201"/>
                  <a:gd name="connsiteY1" fmla="*/ 8840 h 57721"/>
                  <a:gd name="connsiteX2" fmla="*/ 0 w 83201"/>
                  <a:gd name="connsiteY2" fmla="*/ 0 h 57721"/>
                  <a:gd name="connsiteX3" fmla="*/ 83202 w 83201"/>
                  <a:gd name="connsiteY3" fmla="*/ 48881 h 57721"/>
                  <a:gd name="connsiteX4" fmla="*/ 83202 w 83201"/>
                  <a:gd name="connsiteY4" fmla="*/ 57721 h 57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01" h="57721">
                    <a:moveTo>
                      <a:pt x="83202" y="57721"/>
                    </a:moveTo>
                    <a:lnTo>
                      <a:pt x="0" y="8840"/>
                    </a:lnTo>
                    <a:lnTo>
                      <a:pt x="0" y="0"/>
                    </a:lnTo>
                    <a:lnTo>
                      <a:pt x="83202" y="48881"/>
                    </a:lnTo>
                    <a:lnTo>
                      <a:pt x="83202" y="57721"/>
                    </a:lnTo>
                    <a:close/>
                  </a:path>
                </a:pathLst>
              </a:custGeom>
              <a:solidFill>
                <a:srgbClr val="333333"/>
              </a:solidFill>
              <a:ln w="2596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7959236-9C78-93F6-9859-BAA7A528C9CC}"/>
                  </a:ext>
                </a:extLst>
              </p:cNvPr>
              <p:cNvSpPr/>
              <p:nvPr/>
            </p:nvSpPr>
            <p:spPr>
              <a:xfrm>
                <a:off x="9214835" y="4540294"/>
                <a:ext cx="83462" cy="57981"/>
              </a:xfrm>
              <a:custGeom>
                <a:avLst/>
                <a:gdLst>
                  <a:gd name="connsiteX0" fmla="*/ 83202 w 83462"/>
                  <a:gd name="connsiteY0" fmla="*/ 57981 h 57981"/>
                  <a:gd name="connsiteX1" fmla="*/ 0 w 83462"/>
                  <a:gd name="connsiteY1" fmla="*/ 8840 h 57981"/>
                  <a:gd name="connsiteX2" fmla="*/ 0 w 83462"/>
                  <a:gd name="connsiteY2" fmla="*/ 0 h 57981"/>
                  <a:gd name="connsiteX3" fmla="*/ 83462 w 83462"/>
                  <a:gd name="connsiteY3" fmla="*/ 48881 h 57981"/>
                  <a:gd name="connsiteX4" fmla="*/ 83202 w 83462"/>
                  <a:gd name="connsiteY4" fmla="*/ 57981 h 5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62" h="57981">
                    <a:moveTo>
                      <a:pt x="83202" y="57981"/>
                    </a:moveTo>
                    <a:lnTo>
                      <a:pt x="0" y="8840"/>
                    </a:lnTo>
                    <a:lnTo>
                      <a:pt x="0" y="0"/>
                    </a:lnTo>
                    <a:lnTo>
                      <a:pt x="83462" y="48881"/>
                    </a:lnTo>
                    <a:lnTo>
                      <a:pt x="83202" y="57981"/>
                    </a:lnTo>
                    <a:close/>
                  </a:path>
                </a:pathLst>
              </a:custGeom>
              <a:solidFill>
                <a:srgbClr val="333333"/>
              </a:solidFill>
              <a:ln w="2596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595F390E-2F0E-F629-8894-63D283F4BE06}"/>
                  </a:ext>
                </a:extLst>
              </p:cNvPr>
              <p:cNvSpPr/>
              <p:nvPr/>
            </p:nvSpPr>
            <p:spPr>
              <a:xfrm>
                <a:off x="9214575" y="4561874"/>
                <a:ext cx="83461" cy="57981"/>
              </a:xfrm>
              <a:custGeom>
                <a:avLst/>
                <a:gdLst>
                  <a:gd name="connsiteX0" fmla="*/ 83462 w 83461"/>
                  <a:gd name="connsiteY0" fmla="*/ 57981 h 57981"/>
                  <a:gd name="connsiteX1" fmla="*/ 0 w 83461"/>
                  <a:gd name="connsiteY1" fmla="*/ 9100 h 57981"/>
                  <a:gd name="connsiteX2" fmla="*/ 260 w 83461"/>
                  <a:gd name="connsiteY2" fmla="*/ 0 h 57981"/>
                  <a:gd name="connsiteX3" fmla="*/ 83462 w 83461"/>
                  <a:gd name="connsiteY3" fmla="*/ 48881 h 57981"/>
                  <a:gd name="connsiteX4" fmla="*/ 83462 w 83461"/>
                  <a:gd name="connsiteY4" fmla="*/ 57981 h 5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61" h="57981">
                    <a:moveTo>
                      <a:pt x="83462" y="57981"/>
                    </a:moveTo>
                    <a:lnTo>
                      <a:pt x="0" y="9100"/>
                    </a:lnTo>
                    <a:lnTo>
                      <a:pt x="260" y="0"/>
                    </a:lnTo>
                    <a:lnTo>
                      <a:pt x="83462" y="48881"/>
                    </a:lnTo>
                    <a:lnTo>
                      <a:pt x="83462" y="57981"/>
                    </a:lnTo>
                    <a:close/>
                  </a:path>
                </a:pathLst>
              </a:custGeom>
              <a:solidFill>
                <a:srgbClr val="333333"/>
              </a:solidFill>
              <a:ln w="25965" cap="flat">
                <a:noFill/>
                <a:prstDash val="solid"/>
                <a:miter/>
              </a:ln>
            </p:spPr>
            <p:txBody>
              <a:bodyPr rtlCol="0" anchor="ctr"/>
              <a:lstStyle/>
              <a:p>
                <a:endParaRPr lang="en-US"/>
              </a:p>
            </p:txBody>
          </p:sp>
        </p:grpSp>
        <p:sp>
          <p:nvSpPr>
            <p:cNvPr id="14" name="Freeform: Shape 13">
              <a:extLst>
                <a:ext uri="{FF2B5EF4-FFF2-40B4-BE49-F238E27FC236}">
                  <a16:creationId xmlns:a16="http://schemas.microsoft.com/office/drawing/2014/main" id="{13DA09FB-3EBE-5C38-4CFF-833F2A8FEEE2}"/>
                </a:ext>
              </a:extLst>
            </p:cNvPr>
            <p:cNvSpPr/>
            <p:nvPr/>
          </p:nvSpPr>
          <p:spPr>
            <a:xfrm>
              <a:off x="9098612" y="4179406"/>
              <a:ext cx="64221" cy="527812"/>
            </a:xfrm>
            <a:custGeom>
              <a:avLst/>
              <a:gdLst>
                <a:gd name="connsiteX0" fmla="*/ 64222 w 64221"/>
                <a:gd name="connsiteY0" fmla="*/ 36921 h 527812"/>
                <a:gd name="connsiteX1" fmla="*/ 63962 w 64221"/>
                <a:gd name="connsiteY1" fmla="*/ 527812 h 527812"/>
                <a:gd name="connsiteX2" fmla="*/ 28861 w 64221"/>
                <a:gd name="connsiteY2" fmla="*/ 507532 h 527812"/>
                <a:gd name="connsiteX3" fmla="*/ 0 w 64221"/>
                <a:gd name="connsiteY3" fmla="*/ 490891 h 527812"/>
                <a:gd name="connsiteX4" fmla="*/ 0 w 64221"/>
                <a:gd name="connsiteY4" fmla="*/ 0 h 527812"/>
                <a:gd name="connsiteX5" fmla="*/ 63962 w 64221"/>
                <a:gd name="connsiteY5" fmla="*/ 36921 h 527812"/>
                <a:gd name="connsiteX6" fmla="*/ 64222 w 64221"/>
                <a:gd name="connsiteY6" fmla="*/ 36921 h 52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221" h="527812">
                  <a:moveTo>
                    <a:pt x="64222" y="36921"/>
                  </a:moveTo>
                  <a:lnTo>
                    <a:pt x="63962" y="527812"/>
                  </a:lnTo>
                  <a:lnTo>
                    <a:pt x="28861" y="507532"/>
                  </a:lnTo>
                  <a:lnTo>
                    <a:pt x="0" y="490891"/>
                  </a:lnTo>
                  <a:lnTo>
                    <a:pt x="0" y="0"/>
                  </a:lnTo>
                  <a:lnTo>
                    <a:pt x="63962" y="36921"/>
                  </a:lnTo>
                  <a:lnTo>
                    <a:pt x="64222" y="36921"/>
                  </a:lnTo>
                  <a:close/>
                </a:path>
              </a:pathLst>
            </a:custGeom>
            <a:solidFill>
              <a:srgbClr val="E5C9A8"/>
            </a:solidFill>
            <a:ln w="2596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31315EDB-4BD4-9816-F1DB-B5A81607F4FC}"/>
                </a:ext>
              </a:extLst>
            </p:cNvPr>
            <p:cNvSpPr/>
            <p:nvPr/>
          </p:nvSpPr>
          <p:spPr>
            <a:xfrm>
              <a:off x="9531002" y="4182526"/>
              <a:ext cx="64221" cy="528592"/>
            </a:xfrm>
            <a:custGeom>
              <a:avLst/>
              <a:gdLst>
                <a:gd name="connsiteX0" fmla="*/ 64222 w 64221"/>
                <a:gd name="connsiteY0" fmla="*/ 0 h 528592"/>
                <a:gd name="connsiteX1" fmla="*/ 64222 w 64221"/>
                <a:gd name="connsiteY1" fmla="*/ 491671 h 528592"/>
                <a:gd name="connsiteX2" fmla="*/ 260 w 64221"/>
                <a:gd name="connsiteY2" fmla="*/ 528592 h 528592"/>
                <a:gd name="connsiteX3" fmla="*/ 0 w 64221"/>
                <a:gd name="connsiteY3" fmla="*/ 37181 h 528592"/>
                <a:gd name="connsiteX4" fmla="*/ 0 w 64221"/>
                <a:gd name="connsiteY4" fmla="*/ 36921 h 528592"/>
                <a:gd name="connsiteX5" fmla="*/ 64222 w 64221"/>
                <a:gd name="connsiteY5" fmla="*/ 0 h 52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21" h="528592">
                  <a:moveTo>
                    <a:pt x="64222" y="0"/>
                  </a:moveTo>
                  <a:lnTo>
                    <a:pt x="64222" y="491671"/>
                  </a:lnTo>
                  <a:lnTo>
                    <a:pt x="260" y="528592"/>
                  </a:lnTo>
                  <a:lnTo>
                    <a:pt x="0" y="37181"/>
                  </a:lnTo>
                  <a:lnTo>
                    <a:pt x="0" y="36921"/>
                  </a:lnTo>
                  <a:lnTo>
                    <a:pt x="64222" y="0"/>
                  </a:lnTo>
                  <a:close/>
                </a:path>
              </a:pathLst>
            </a:custGeom>
            <a:solidFill>
              <a:srgbClr val="E5C9A8"/>
            </a:solidFill>
            <a:ln w="2596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59ECD46A-DA8D-492A-CC2C-4833FD67DC92}"/>
                </a:ext>
              </a:extLst>
            </p:cNvPr>
            <p:cNvSpPr/>
            <p:nvPr/>
          </p:nvSpPr>
          <p:spPr>
            <a:xfrm>
              <a:off x="9098612" y="3932660"/>
              <a:ext cx="491151" cy="283666"/>
            </a:xfrm>
            <a:custGeom>
              <a:avLst/>
              <a:gdLst>
                <a:gd name="connsiteX0" fmla="*/ 491151 w 491151"/>
                <a:gd name="connsiteY0" fmla="*/ 36921 h 283666"/>
                <a:gd name="connsiteX1" fmla="*/ 323968 w 491151"/>
                <a:gd name="connsiteY1" fmla="*/ 133643 h 283666"/>
                <a:gd name="connsiteX2" fmla="*/ 260006 w 491151"/>
                <a:gd name="connsiteY2" fmla="*/ 170564 h 283666"/>
                <a:gd name="connsiteX3" fmla="*/ 65522 w 491151"/>
                <a:gd name="connsiteY3" fmla="*/ 282887 h 283666"/>
                <a:gd name="connsiteX4" fmla="*/ 65522 w 491151"/>
                <a:gd name="connsiteY4" fmla="*/ 282887 h 283666"/>
                <a:gd name="connsiteX5" fmla="*/ 65002 w 491151"/>
                <a:gd name="connsiteY5" fmla="*/ 283147 h 283666"/>
                <a:gd name="connsiteX6" fmla="*/ 64222 w 491151"/>
                <a:gd name="connsiteY6" fmla="*/ 283667 h 283666"/>
                <a:gd name="connsiteX7" fmla="*/ 1300 w 491151"/>
                <a:gd name="connsiteY7" fmla="*/ 247266 h 283666"/>
                <a:gd name="connsiteX8" fmla="*/ 0 w 491151"/>
                <a:gd name="connsiteY8" fmla="*/ 246746 h 283666"/>
                <a:gd name="connsiteX9" fmla="*/ 1560 w 491151"/>
                <a:gd name="connsiteY9" fmla="*/ 245966 h 283666"/>
                <a:gd name="connsiteX10" fmla="*/ 1560 w 491151"/>
                <a:gd name="connsiteY10" fmla="*/ 245966 h 283666"/>
                <a:gd name="connsiteX11" fmla="*/ 196045 w 491151"/>
                <a:gd name="connsiteY11" fmla="*/ 133643 h 283666"/>
                <a:gd name="connsiteX12" fmla="*/ 260006 w 491151"/>
                <a:gd name="connsiteY12" fmla="*/ 96722 h 283666"/>
                <a:gd name="connsiteX13" fmla="*/ 427190 w 491151"/>
                <a:gd name="connsiteY13" fmla="*/ 0 h 283666"/>
                <a:gd name="connsiteX14" fmla="*/ 491151 w 491151"/>
                <a:gd name="connsiteY14" fmla="*/ 36921 h 283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91151" h="283666">
                  <a:moveTo>
                    <a:pt x="491151" y="36921"/>
                  </a:moveTo>
                  <a:lnTo>
                    <a:pt x="323968" y="133643"/>
                  </a:lnTo>
                  <a:lnTo>
                    <a:pt x="260006" y="170564"/>
                  </a:lnTo>
                  <a:lnTo>
                    <a:pt x="65522" y="282887"/>
                  </a:lnTo>
                  <a:lnTo>
                    <a:pt x="65522" y="282887"/>
                  </a:lnTo>
                  <a:lnTo>
                    <a:pt x="65002" y="283147"/>
                  </a:lnTo>
                  <a:lnTo>
                    <a:pt x="64222" y="283667"/>
                  </a:lnTo>
                  <a:lnTo>
                    <a:pt x="1300" y="247266"/>
                  </a:lnTo>
                  <a:lnTo>
                    <a:pt x="0" y="246746"/>
                  </a:lnTo>
                  <a:lnTo>
                    <a:pt x="1560" y="245966"/>
                  </a:lnTo>
                  <a:lnTo>
                    <a:pt x="1560" y="245966"/>
                  </a:lnTo>
                  <a:lnTo>
                    <a:pt x="196045" y="133643"/>
                  </a:lnTo>
                  <a:lnTo>
                    <a:pt x="260006" y="96722"/>
                  </a:lnTo>
                  <a:lnTo>
                    <a:pt x="427190" y="0"/>
                  </a:lnTo>
                  <a:lnTo>
                    <a:pt x="491151" y="36921"/>
                  </a:lnTo>
                  <a:close/>
                </a:path>
              </a:pathLst>
            </a:custGeom>
            <a:solidFill>
              <a:srgbClr val="E5C9A8"/>
            </a:solidFill>
            <a:ln w="2596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D929BB42-DAD6-DD16-2DBB-0A4B6D87217A}"/>
                </a:ext>
              </a:extLst>
            </p:cNvPr>
            <p:cNvSpPr/>
            <p:nvPr/>
          </p:nvSpPr>
          <p:spPr>
            <a:xfrm>
              <a:off x="9105372" y="3937080"/>
              <a:ext cx="489591" cy="282626"/>
            </a:xfrm>
            <a:custGeom>
              <a:avLst/>
              <a:gdLst>
                <a:gd name="connsiteX0" fmla="*/ 489591 w 489591"/>
                <a:gd name="connsiteY0" fmla="*/ 245706 h 282626"/>
                <a:gd name="connsiteX1" fmla="*/ 425630 w 489591"/>
                <a:gd name="connsiteY1" fmla="*/ 282627 h 282626"/>
                <a:gd name="connsiteX2" fmla="*/ 245186 w 489591"/>
                <a:gd name="connsiteY2" fmla="*/ 178624 h 282626"/>
                <a:gd name="connsiteX3" fmla="*/ 181224 w 489591"/>
                <a:gd name="connsiteY3" fmla="*/ 141703 h 282626"/>
                <a:gd name="connsiteX4" fmla="*/ 0 w 489591"/>
                <a:gd name="connsiteY4" fmla="*/ 36921 h 282626"/>
                <a:gd name="connsiteX5" fmla="*/ 63962 w 489591"/>
                <a:gd name="connsiteY5" fmla="*/ 0 h 282626"/>
                <a:gd name="connsiteX6" fmla="*/ 245186 w 489591"/>
                <a:gd name="connsiteY6" fmla="*/ 104782 h 282626"/>
                <a:gd name="connsiteX7" fmla="*/ 309147 w 489591"/>
                <a:gd name="connsiteY7" fmla="*/ 141703 h 282626"/>
                <a:gd name="connsiteX8" fmla="*/ 489591 w 489591"/>
                <a:gd name="connsiteY8" fmla="*/ 245706 h 282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591" h="282626">
                  <a:moveTo>
                    <a:pt x="489591" y="245706"/>
                  </a:moveTo>
                  <a:lnTo>
                    <a:pt x="425630" y="282627"/>
                  </a:lnTo>
                  <a:lnTo>
                    <a:pt x="245186" y="178624"/>
                  </a:lnTo>
                  <a:lnTo>
                    <a:pt x="181224" y="141703"/>
                  </a:lnTo>
                  <a:lnTo>
                    <a:pt x="0" y="36921"/>
                  </a:lnTo>
                  <a:lnTo>
                    <a:pt x="63962" y="0"/>
                  </a:lnTo>
                  <a:lnTo>
                    <a:pt x="245186" y="104782"/>
                  </a:lnTo>
                  <a:lnTo>
                    <a:pt x="309147" y="141703"/>
                  </a:lnTo>
                  <a:lnTo>
                    <a:pt x="489591" y="245706"/>
                  </a:lnTo>
                  <a:close/>
                </a:path>
              </a:pathLst>
            </a:custGeom>
            <a:solidFill>
              <a:srgbClr val="E5C9A8"/>
            </a:solidFill>
            <a:ln w="25965" cap="flat">
              <a:noFill/>
              <a:prstDash val="solid"/>
              <a:miter/>
            </a:ln>
          </p:spPr>
          <p:txBody>
            <a:bodyPr rtlCol="0" anchor="ctr"/>
            <a:lstStyle/>
            <a:p>
              <a:endParaRPr lang="en-US"/>
            </a:p>
          </p:txBody>
        </p:sp>
      </p:grpSp>
      <p:grpSp>
        <p:nvGrpSpPr>
          <p:cNvPr id="41" name="Graphic 3">
            <a:extLst>
              <a:ext uri="{FF2B5EF4-FFF2-40B4-BE49-F238E27FC236}">
                <a16:creationId xmlns:a16="http://schemas.microsoft.com/office/drawing/2014/main" id="{B4294975-61A7-764B-FF34-0ED6C7572045}"/>
              </a:ext>
            </a:extLst>
          </p:cNvPr>
          <p:cNvGrpSpPr/>
          <p:nvPr/>
        </p:nvGrpSpPr>
        <p:grpSpPr>
          <a:xfrm>
            <a:off x="14865860" y="4122464"/>
            <a:ext cx="851259" cy="983342"/>
            <a:chOff x="9425180" y="4122464"/>
            <a:chExt cx="851259" cy="983342"/>
          </a:xfrm>
        </p:grpSpPr>
        <p:sp>
          <p:nvSpPr>
            <p:cNvPr id="42" name="Freeform: Shape 41">
              <a:extLst>
                <a:ext uri="{FF2B5EF4-FFF2-40B4-BE49-F238E27FC236}">
                  <a16:creationId xmlns:a16="http://schemas.microsoft.com/office/drawing/2014/main" id="{37547936-6F2E-6560-0660-0F064FFD7532}"/>
                </a:ext>
              </a:extLst>
            </p:cNvPr>
            <p:cNvSpPr/>
            <p:nvPr/>
          </p:nvSpPr>
          <p:spPr>
            <a:xfrm>
              <a:off x="9425180" y="4368430"/>
              <a:ext cx="425629" cy="737377"/>
            </a:xfrm>
            <a:custGeom>
              <a:avLst/>
              <a:gdLst>
                <a:gd name="connsiteX0" fmla="*/ 425630 w 425629"/>
                <a:gd name="connsiteY0" fmla="*/ 245706 h 737377"/>
                <a:gd name="connsiteX1" fmla="*/ 425630 w 425629"/>
                <a:gd name="connsiteY1" fmla="*/ 737377 h 737377"/>
                <a:gd name="connsiteX2" fmla="*/ 244666 w 425629"/>
                <a:gd name="connsiteY2" fmla="*/ 632855 h 737377"/>
                <a:gd name="connsiteX3" fmla="*/ 209565 w 425629"/>
                <a:gd name="connsiteY3" fmla="*/ 612574 h 737377"/>
                <a:gd name="connsiteX4" fmla="*/ 180704 w 425629"/>
                <a:gd name="connsiteY4" fmla="*/ 595934 h 737377"/>
                <a:gd name="connsiteX5" fmla="*/ 168744 w 425629"/>
                <a:gd name="connsiteY5" fmla="*/ 589174 h 737377"/>
                <a:gd name="connsiteX6" fmla="*/ 0 w 425629"/>
                <a:gd name="connsiteY6" fmla="*/ 491671 h 737377"/>
                <a:gd name="connsiteX7" fmla="*/ 0 w 425629"/>
                <a:gd name="connsiteY7" fmla="*/ 0 h 737377"/>
                <a:gd name="connsiteX8" fmla="*/ 0 w 425629"/>
                <a:gd name="connsiteY8" fmla="*/ 0 h 737377"/>
                <a:gd name="connsiteX9" fmla="*/ 0 w 425629"/>
                <a:gd name="connsiteY9" fmla="*/ 0 h 737377"/>
                <a:gd name="connsiteX10" fmla="*/ 180964 w 425629"/>
                <a:gd name="connsiteY10" fmla="*/ 104782 h 737377"/>
                <a:gd name="connsiteX11" fmla="*/ 181224 w 425629"/>
                <a:gd name="connsiteY11" fmla="*/ 104782 h 737377"/>
                <a:gd name="connsiteX12" fmla="*/ 245186 w 425629"/>
                <a:gd name="connsiteY12" fmla="*/ 141703 h 737377"/>
                <a:gd name="connsiteX13" fmla="*/ 425630 w 425629"/>
                <a:gd name="connsiteY13" fmla="*/ 245706 h 73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5629" h="737377">
                  <a:moveTo>
                    <a:pt x="425630" y="245706"/>
                  </a:moveTo>
                  <a:lnTo>
                    <a:pt x="425630" y="737377"/>
                  </a:lnTo>
                  <a:lnTo>
                    <a:pt x="244666" y="632855"/>
                  </a:lnTo>
                  <a:lnTo>
                    <a:pt x="209565" y="612574"/>
                  </a:lnTo>
                  <a:lnTo>
                    <a:pt x="180704" y="595934"/>
                  </a:lnTo>
                  <a:lnTo>
                    <a:pt x="168744" y="589174"/>
                  </a:lnTo>
                  <a:lnTo>
                    <a:pt x="0" y="491671"/>
                  </a:lnTo>
                  <a:lnTo>
                    <a:pt x="0" y="0"/>
                  </a:lnTo>
                  <a:lnTo>
                    <a:pt x="0" y="0"/>
                  </a:lnTo>
                  <a:lnTo>
                    <a:pt x="0" y="0"/>
                  </a:lnTo>
                  <a:lnTo>
                    <a:pt x="180964" y="104782"/>
                  </a:lnTo>
                  <a:lnTo>
                    <a:pt x="181224" y="104782"/>
                  </a:lnTo>
                  <a:lnTo>
                    <a:pt x="245186" y="141703"/>
                  </a:lnTo>
                  <a:lnTo>
                    <a:pt x="425630" y="245706"/>
                  </a:lnTo>
                  <a:close/>
                </a:path>
              </a:pathLst>
            </a:custGeom>
            <a:solidFill>
              <a:srgbClr val="B9946F"/>
            </a:solidFill>
            <a:ln w="2596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3DA78819-5DC8-F0AB-DDA1-47E0CBF327FE}"/>
                </a:ext>
              </a:extLst>
            </p:cNvPr>
            <p:cNvSpPr/>
            <p:nvPr/>
          </p:nvSpPr>
          <p:spPr>
            <a:xfrm>
              <a:off x="9425180" y="4122464"/>
              <a:ext cx="851259" cy="491931"/>
            </a:xfrm>
            <a:custGeom>
              <a:avLst/>
              <a:gdLst>
                <a:gd name="connsiteX0" fmla="*/ 851260 w 851259"/>
                <a:gd name="connsiteY0" fmla="*/ 246226 h 491931"/>
                <a:gd name="connsiteX1" fmla="*/ 683816 w 851259"/>
                <a:gd name="connsiteY1" fmla="*/ 342948 h 491931"/>
                <a:gd name="connsiteX2" fmla="*/ 619854 w 851259"/>
                <a:gd name="connsiteY2" fmla="*/ 379869 h 491931"/>
                <a:gd name="connsiteX3" fmla="*/ 425630 w 851259"/>
                <a:gd name="connsiteY3" fmla="*/ 491931 h 491931"/>
                <a:gd name="connsiteX4" fmla="*/ 244926 w 851259"/>
                <a:gd name="connsiteY4" fmla="*/ 387669 h 491931"/>
                <a:gd name="connsiteX5" fmla="*/ 180964 w 851259"/>
                <a:gd name="connsiteY5" fmla="*/ 350748 h 491931"/>
                <a:gd name="connsiteX6" fmla="*/ 0 w 851259"/>
                <a:gd name="connsiteY6" fmla="*/ 246226 h 491931"/>
                <a:gd name="connsiteX7" fmla="*/ 0 w 851259"/>
                <a:gd name="connsiteY7" fmla="*/ 245966 h 491931"/>
                <a:gd name="connsiteX8" fmla="*/ 0 w 851259"/>
                <a:gd name="connsiteY8" fmla="*/ 245966 h 491931"/>
                <a:gd name="connsiteX9" fmla="*/ 194225 w 851259"/>
                <a:gd name="connsiteY9" fmla="*/ 133643 h 491931"/>
                <a:gd name="connsiteX10" fmla="*/ 258186 w 851259"/>
                <a:gd name="connsiteY10" fmla="*/ 96722 h 491931"/>
                <a:gd name="connsiteX11" fmla="*/ 425630 w 851259"/>
                <a:gd name="connsiteY11" fmla="*/ 0 h 491931"/>
                <a:gd name="connsiteX12" fmla="*/ 606854 w 851259"/>
                <a:gd name="connsiteY12" fmla="*/ 104782 h 491931"/>
                <a:gd name="connsiteX13" fmla="*/ 670816 w 851259"/>
                <a:gd name="connsiteY13" fmla="*/ 141703 h 491931"/>
                <a:gd name="connsiteX14" fmla="*/ 851260 w 851259"/>
                <a:gd name="connsiteY14" fmla="*/ 245966 h 491931"/>
                <a:gd name="connsiteX15" fmla="*/ 851260 w 851259"/>
                <a:gd name="connsiteY15" fmla="*/ 245966 h 491931"/>
                <a:gd name="connsiteX16" fmla="*/ 851260 w 851259"/>
                <a:gd name="connsiteY16" fmla="*/ 246226 h 49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51259" h="491931">
                  <a:moveTo>
                    <a:pt x="851260" y="246226"/>
                  </a:moveTo>
                  <a:lnTo>
                    <a:pt x="683816" y="342948"/>
                  </a:lnTo>
                  <a:lnTo>
                    <a:pt x="619854" y="379869"/>
                  </a:lnTo>
                  <a:lnTo>
                    <a:pt x="425630" y="491931"/>
                  </a:lnTo>
                  <a:lnTo>
                    <a:pt x="244926" y="387669"/>
                  </a:lnTo>
                  <a:lnTo>
                    <a:pt x="180964" y="350748"/>
                  </a:lnTo>
                  <a:lnTo>
                    <a:pt x="0" y="246226"/>
                  </a:lnTo>
                  <a:lnTo>
                    <a:pt x="0" y="245966"/>
                  </a:lnTo>
                  <a:lnTo>
                    <a:pt x="0" y="245966"/>
                  </a:lnTo>
                  <a:lnTo>
                    <a:pt x="194225" y="133643"/>
                  </a:lnTo>
                  <a:lnTo>
                    <a:pt x="258186" y="96722"/>
                  </a:lnTo>
                  <a:lnTo>
                    <a:pt x="425630" y="0"/>
                  </a:lnTo>
                  <a:lnTo>
                    <a:pt x="606854" y="104782"/>
                  </a:lnTo>
                  <a:lnTo>
                    <a:pt x="670816" y="141703"/>
                  </a:lnTo>
                  <a:lnTo>
                    <a:pt x="851260" y="245966"/>
                  </a:lnTo>
                  <a:lnTo>
                    <a:pt x="851260" y="245966"/>
                  </a:lnTo>
                  <a:lnTo>
                    <a:pt x="851260" y="246226"/>
                  </a:lnTo>
                  <a:close/>
                </a:path>
              </a:pathLst>
            </a:custGeom>
            <a:solidFill>
              <a:srgbClr val="C9A179"/>
            </a:solidFill>
            <a:ln w="2596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F37E4263-BB9B-DAC1-A9DD-6098E1E4EB96}"/>
                </a:ext>
              </a:extLst>
            </p:cNvPr>
            <p:cNvSpPr/>
            <p:nvPr/>
          </p:nvSpPr>
          <p:spPr>
            <a:xfrm>
              <a:off x="9850810" y="4368430"/>
              <a:ext cx="425629" cy="737377"/>
            </a:xfrm>
            <a:custGeom>
              <a:avLst/>
              <a:gdLst>
                <a:gd name="connsiteX0" fmla="*/ 425630 w 425629"/>
                <a:gd name="connsiteY0" fmla="*/ 0 h 737377"/>
                <a:gd name="connsiteX1" fmla="*/ 425630 w 425629"/>
                <a:gd name="connsiteY1" fmla="*/ 491671 h 737377"/>
                <a:gd name="connsiteX2" fmla="*/ 258186 w 425629"/>
                <a:gd name="connsiteY2" fmla="*/ 588134 h 737377"/>
                <a:gd name="connsiteX3" fmla="*/ 194224 w 425629"/>
                <a:gd name="connsiteY3" fmla="*/ 625314 h 737377"/>
                <a:gd name="connsiteX4" fmla="*/ 0 w 425629"/>
                <a:gd name="connsiteY4" fmla="*/ 737377 h 737377"/>
                <a:gd name="connsiteX5" fmla="*/ 0 w 425629"/>
                <a:gd name="connsiteY5" fmla="*/ 245706 h 737377"/>
                <a:gd name="connsiteX6" fmla="*/ 425630 w 425629"/>
                <a:gd name="connsiteY6" fmla="*/ 0 h 737377"/>
                <a:gd name="connsiteX7" fmla="*/ 425630 w 425629"/>
                <a:gd name="connsiteY7" fmla="*/ 0 h 737377"/>
                <a:gd name="connsiteX8" fmla="*/ 425630 w 425629"/>
                <a:gd name="connsiteY8" fmla="*/ 0 h 73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629" h="737377">
                  <a:moveTo>
                    <a:pt x="425630" y="0"/>
                  </a:moveTo>
                  <a:lnTo>
                    <a:pt x="425630" y="491671"/>
                  </a:lnTo>
                  <a:lnTo>
                    <a:pt x="258186" y="588134"/>
                  </a:lnTo>
                  <a:lnTo>
                    <a:pt x="194224" y="625314"/>
                  </a:lnTo>
                  <a:lnTo>
                    <a:pt x="0" y="737377"/>
                  </a:lnTo>
                  <a:lnTo>
                    <a:pt x="0" y="245706"/>
                  </a:lnTo>
                  <a:lnTo>
                    <a:pt x="425630" y="0"/>
                  </a:lnTo>
                  <a:lnTo>
                    <a:pt x="425630" y="0"/>
                  </a:lnTo>
                  <a:lnTo>
                    <a:pt x="425630" y="0"/>
                  </a:lnTo>
                  <a:close/>
                </a:path>
              </a:pathLst>
            </a:custGeom>
            <a:solidFill>
              <a:srgbClr val="A88765"/>
            </a:solidFill>
            <a:ln w="25965" cap="flat">
              <a:noFill/>
              <a:prstDash val="solid"/>
              <a:miter/>
            </a:ln>
          </p:spPr>
          <p:txBody>
            <a:bodyPr rtlCol="0" anchor="ctr"/>
            <a:lstStyle/>
            <a:p>
              <a:endParaRPr lang="en-US"/>
            </a:p>
          </p:txBody>
        </p:sp>
        <p:grpSp>
          <p:nvGrpSpPr>
            <p:cNvPr id="45" name="Graphic 3">
              <a:extLst>
                <a:ext uri="{FF2B5EF4-FFF2-40B4-BE49-F238E27FC236}">
                  <a16:creationId xmlns:a16="http://schemas.microsoft.com/office/drawing/2014/main" id="{DFAC5E0B-93A7-0901-7BB5-AE5B9C586523}"/>
                </a:ext>
              </a:extLst>
            </p:cNvPr>
            <p:cNvGrpSpPr/>
            <p:nvPr/>
          </p:nvGrpSpPr>
          <p:grpSpPr>
            <a:xfrm>
              <a:off x="9905411" y="4725938"/>
              <a:ext cx="340607" cy="315387"/>
              <a:chOff x="9905411" y="4725938"/>
              <a:chExt cx="340607" cy="315387"/>
            </a:xfrm>
            <a:solidFill>
              <a:srgbClr val="78553E"/>
            </a:solidFill>
          </p:grpSpPr>
          <p:grpSp>
            <p:nvGrpSpPr>
              <p:cNvPr id="58" name="Graphic 3">
                <a:extLst>
                  <a:ext uri="{FF2B5EF4-FFF2-40B4-BE49-F238E27FC236}">
                    <a16:creationId xmlns:a16="http://schemas.microsoft.com/office/drawing/2014/main" id="{0D50585A-C738-4112-09A4-3EC7278E1E81}"/>
                  </a:ext>
                </a:extLst>
              </p:cNvPr>
              <p:cNvGrpSpPr/>
              <p:nvPr/>
            </p:nvGrpSpPr>
            <p:grpSpPr>
              <a:xfrm>
                <a:off x="9905411" y="4862961"/>
                <a:ext cx="102962" cy="178364"/>
                <a:chOff x="9905411" y="4862961"/>
                <a:chExt cx="102962" cy="178364"/>
              </a:xfrm>
              <a:solidFill>
                <a:srgbClr val="78553E"/>
              </a:solidFill>
            </p:grpSpPr>
            <p:sp>
              <p:nvSpPr>
                <p:cNvPr id="69" name="Freeform: Shape 68">
                  <a:extLst>
                    <a:ext uri="{FF2B5EF4-FFF2-40B4-BE49-F238E27FC236}">
                      <a16:creationId xmlns:a16="http://schemas.microsoft.com/office/drawing/2014/main" id="{49CEDBB2-ACD9-2AD2-6D1A-DADCCC5EA925}"/>
                    </a:ext>
                  </a:extLst>
                </p:cNvPr>
                <p:cNvSpPr/>
                <p:nvPr/>
              </p:nvSpPr>
              <p:spPr>
                <a:xfrm>
                  <a:off x="9905411" y="4862961"/>
                  <a:ext cx="102962" cy="178364"/>
                </a:xfrm>
                <a:custGeom>
                  <a:avLst/>
                  <a:gdLst>
                    <a:gd name="connsiteX0" fmla="*/ 102962 w 102962"/>
                    <a:gd name="connsiteY0" fmla="*/ 118823 h 178364"/>
                    <a:gd name="connsiteX1" fmla="*/ 0 w 102962"/>
                    <a:gd name="connsiteY1" fmla="*/ 178364 h 178364"/>
                    <a:gd name="connsiteX2" fmla="*/ 0 w 102962"/>
                    <a:gd name="connsiteY2" fmla="*/ 59541 h 178364"/>
                    <a:gd name="connsiteX3" fmla="*/ 102962 w 102962"/>
                    <a:gd name="connsiteY3" fmla="*/ 0 h 178364"/>
                    <a:gd name="connsiteX4" fmla="*/ 102962 w 102962"/>
                    <a:gd name="connsiteY4" fmla="*/ 118823 h 178364"/>
                    <a:gd name="connsiteX5" fmla="*/ 3900 w 102962"/>
                    <a:gd name="connsiteY5" fmla="*/ 171864 h 178364"/>
                    <a:gd name="connsiteX6" fmla="*/ 99322 w 102962"/>
                    <a:gd name="connsiteY6" fmla="*/ 116743 h 178364"/>
                    <a:gd name="connsiteX7" fmla="*/ 99322 w 102962"/>
                    <a:gd name="connsiteY7" fmla="*/ 6760 h 178364"/>
                    <a:gd name="connsiteX8" fmla="*/ 3900 w 102962"/>
                    <a:gd name="connsiteY8" fmla="*/ 61881 h 178364"/>
                    <a:gd name="connsiteX9" fmla="*/ 3900 w 102962"/>
                    <a:gd name="connsiteY9" fmla="*/ 171864 h 17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962" h="178364">
                      <a:moveTo>
                        <a:pt x="102962" y="118823"/>
                      </a:moveTo>
                      <a:lnTo>
                        <a:pt x="0" y="178364"/>
                      </a:lnTo>
                      <a:lnTo>
                        <a:pt x="0" y="59541"/>
                      </a:lnTo>
                      <a:cubicBezTo>
                        <a:pt x="0" y="59541"/>
                        <a:pt x="102962" y="0"/>
                        <a:pt x="102962" y="0"/>
                      </a:cubicBezTo>
                      <a:lnTo>
                        <a:pt x="102962" y="118823"/>
                      </a:lnTo>
                      <a:close/>
                      <a:moveTo>
                        <a:pt x="3900" y="171864"/>
                      </a:moveTo>
                      <a:lnTo>
                        <a:pt x="99322" y="116743"/>
                      </a:lnTo>
                      <a:lnTo>
                        <a:pt x="99322" y="6760"/>
                      </a:lnTo>
                      <a:cubicBezTo>
                        <a:pt x="99322" y="6760"/>
                        <a:pt x="3900" y="61881"/>
                        <a:pt x="3900" y="61881"/>
                      </a:cubicBezTo>
                      <a:lnTo>
                        <a:pt x="3900" y="171864"/>
                      </a:lnTo>
                      <a:close/>
                    </a:path>
                  </a:pathLst>
                </a:custGeom>
                <a:solidFill>
                  <a:srgbClr val="78553E"/>
                </a:solidFill>
                <a:ln w="2596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92E4661E-5013-47BF-74E2-73E4F0C406E2}"/>
                    </a:ext>
                  </a:extLst>
                </p:cNvPr>
                <p:cNvSpPr/>
                <p:nvPr/>
              </p:nvSpPr>
              <p:spPr>
                <a:xfrm>
                  <a:off x="9924391" y="4915472"/>
                  <a:ext cx="64741" cy="60591"/>
                </a:xfrm>
                <a:custGeom>
                  <a:avLst/>
                  <a:gdLst>
                    <a:gd name="connsiteX0" fmla="*/ 32501 w 64741"/>
                    <a:gd name="connsiteY0" fmla="*/ 4431 h 60591"/>
                    <a:gd name="connsiteX1" fmla="*/ 0 w 64741"/>
                    <a:gd name="connsiteY1" fmla="*/ 60592 h 60591"/>
                    <a:gd name="connsiteX2" fmla="*/ 64742 w 64741"/>
                    <a:gd name="connsiteY2" fmla="*/ 23151 h 60591"/>
                    <a:gd name="connsiteX3" fmla="*/ 32241 w 64741"/>
                    <a:gd name="connsiteY3" fmla="*/ 4431 h 60591"/>
                  </a:gdLst>
                  <a:ahLst/>
                  <a:cxnLst>
                    <a:cxn ang="0">
                      <a:pos x="connsiteX0" y="connsiteY0"/>
                    </a:cxn>
                    <a:cxn ang="0">
                      <a:pos x="connsiteX1" y="connsiteY1"/>
                    </a:cxn>
                    <a:cxn ang="0">
                      <a:pos x="connsiteX2" y="connsiteY2"/>
                    </a:cxn>
                    <a:cxn ang="0">
                      <a:pos x="connsiteX3" y="connsiteY3"/>
                    </a:cxn>
                  </a:cxnLst>
                  <a:rect l="l" t="t" r="r" b="b"/>
                  <a:pathLst>
                    <a:path w="64741" h="60591">
                      <a:moveTo>
                        <a:pt x="32501" y="4431"/>
                      </a:moveTo>
                      <a:cubicBezTo>
                        <a:pt x="14560" y="14831"/>
                        <a:pt x="0" y="39792"/>
                        <a:pt x="0" y="60592"/>
                      </a:cubicBezTo>
                      <a:lnTo>
                        <a:pt x="64742" y="23151"/>
                      </a:lnTo>
                      <a:cubicBezTo>
                        <a:pt x="64742" y="2611"/>
                        <a:pt x="50181" y="-5970"/>
                        <a:pt x="32241" y="4431"/>
                      </a:cubicBezTo>
                      <a:close/>
                    </a:path>
                  </a:pathLst>
                </a:custGeom>
                <a:solidFill>
                  <a:srgbClr val="78553E"/>
                </a:solidFill>
                <a:ln w="2596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CDC2BE14-6D1A-39F1-0002-28BF7662702D}"/>
                    </a:ext>
                  </a:extLst>
                </p:cNvPr>
                <p:cNvSpPr/>
                <p:nvPr/>
              </p:nvSpPr>
              <p:spPr>
                <a:xfrm>
                  <a:off x="9955592" y="4916522"/>
                  <a:ext cx="2600" cy="6500"/>
                </a:xfrm>
                <a:custGeom>
                  <a:avLst/>
                  <a:gdLst>
                    <a:gd name="connsiteX0" fmla="*/ 2600 w 2600"/>
                    <a:gd name="connsiteY0" fmla="*/ 4160 h 6500"/>
                    <a:gd name="connsiteX1" fmla="*/ 1300 w 2600"/>
                    <a:gd name="connsiteY1" fmla="*/ 6500 h 6500"/>
                    <a:gd name="connsiteX2" fmla="*/ 1300 w 2600"/>
                    <a:gd name="connsiteY2" fmla="*/ 6500 h 6500"/>
                    <a:gd name="connsiteX3" fmla="*/ 0 w 2600"/>
                    <a:gd name="connsiteY3" fmla="*/ 5720 h 6500"/>
                    <a:gd name="connsiteX4" fmla="*/ 0 w 2600"/>
                    <a:gd name="connsiteY4" fmla="*/ 2340 h 6500"/>
                    <a:gd name="connsiteX5" fmla="*/ 1300 w 2600"/>
                    <a:gd name="connsiteY5" fmla="*/ 0 h 6500"/>
                    <a:gd name="connsiteX6" fmla="*/ 1300 w 2600"/>
                    <a:gd name="connsiteY6" fmla="*/ 0 h 6500"/>
                    <a:gd name="connsiteX7" fmla="*/ 2600 w 2600"/>
                    <a:gd name="connsiteY7" fmla="*/ 780 h 6500"/>
                    <a:gd name="connsiteX8" fmla="*/ 2600 w 2600"/>
                    <a:gd name="connsiteY8" fmla="*/ 4160 h 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0" h="6500">
                      <a:moveTo>
                        <a:pt x="2600" y="4160"/>
                      </a:moveTo>
                      <a:cubicBezTo>
                        <a:pt x="2600" y="4160"/>
                        <a:pt x="2080" y="5980"/>
                        <a:pt x="1300" y="6500"/>
                      </a:cubicBezTo>
                      <a:lnTo>
                        <a:pt x="1300" y="6500"/>
                      </a:lnTo>
                      <a:cubicBezTo>
                        <a:pt x="1300" y="6500"/>
                        <a:pt x="0" y="6500"/>
                        <a:pt x="0" y="5720"/>
                      </a:cubicBezTo>
                      <a:lnTo>
                        <a:pt x="0" y="2340"/>
                      </a:lnTo>
                      <a:cubicBezTo>
                        <a:pt x="0" y="2340"/>
                        <a:pt x="520" y="260"/>
                        <a:pt x="1300" y="0"/>
                      </a:cubicBezTo>
                      <a:lnTo>
                        <a:pt x="1300" y="0"/>
                      </a:lnTo>
                      <a:cubicBezTo>
                        <a:pt x="1300" y="0"/>
                        <a:pt x="2600" y="0"/>
                        <a:pt x="2600" y="780"/>
                      </a:cubicBezTo>
                      <a:lnTo>
                        <a:pt x="2600" y="4160"/>
                      </a:lnTo>
                      <a:close/>
                    </a:path>
                  </a:pathLst>
                </a:custGeom>
                <a:solidFill>
                  <a:srgbClr val="78553E"/>
                </a:solidFill>
                <a:ln w="2596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555D01F3-DD3B-B05F-9713-CFB9A7721F87}"/>
                    </a:ext>
                  </a:extLst>
                </p:cNvPr>
                <p:cNvSpPr/>
                <p:nvPr/>
              </p:nvSpPr>
              <p:spPr>
                <a:xfrm>
                  <a:off x="9955072" y="4951093"/>
                  <a:ext cx="3900" cy="40061"/>
                </a:xfrm>
                <a:custGeom>
                  <a:avLst/>
                  <a:gdLst>
                    <a:gd name="connsiteX0" fmla="*/ 0 w 3900"/>
                    <a:gd name="connsiteY0" fmla="*/ 3390 h 40061"/>
                    <a:gd name="connsiteX1" fmla="*/ 0 w 3900"/>
                    <a:gd name="connsiteY1" fmla="*/ 33031 h 40061"/>
                    <a:gd name="connsiteX2" fmla="*/ 3900 w 3900"/>
                    <a:gd name="connsiteY2" fmla="*/ 30951 h 40061"/>
                    <a:gd name="connsiteX3" fmla="*/ 3900 w 3900"/>
                    <a:gd name="connsiteY3" fmla="*/ 28351 h 40061"/>
                    <a:gd name="connsiteX4" fmla="*/ 0 w 3900"/>
                    <a:gd name="connsiteY4" fmla="*/ 30431 h 40061"/>
                    <a:gd name="connsiteX5" fmla="*/ 0 w 3900"/>
                    <a:gd name="connsiteY5" fmla="*/ 38751 h 40061"/>
                    <a:gd name="connsiteX6" fmla="*/ 3900 w 3900"/>
                    <a:gd name="connsiteY6" fmla="*/ 36671 h 40061"/>
                    <a:gd name="connsiteX7" fmla="*/ 3900 w 3900"/>
                    <a:gd name="connsiteY7" fmla="*/ 35371 h 40061"/>
                    <a:gd name="connsiteX8" fmla="*/ 0 w 3900"/>
                    <a:gd name="connsiteY8" fmla="*/ 37451 h 40061"/>
                    <a:gd name="connsiteX9" fmla="*/ 0 w 3900"/>
                    <a:gd name="connsiteY9" fmla="*/ 37971 h 40061"/>
                    <a:gd name="connsiteX10" fmla="*/ 3900 w 3900"/>
                    <a:gd name="connsiteY10" fmla="*/ 35891 h 40061"/>
                    <a:gd name="connsiteX11" fmla="*/ 3900 w 3900"/>
                    <a:gd name="connsiteY11" fmla="*/ 35371 h 40061"/>
                    <a:gd name="connsiteX12" fmla="*/ 0 w 3900"/>
                    <a:gd name="connsiteY12" fmla="*/ 37451 h 40061"/>
                    <a:gd name="connsiteX13" fmla="*/ 0 w 3900"/>
                    <a:gd name="connsiteY13" fmla="*/ 38751 h 40061"/>
                    <a:gd name="connsiteX14" fmla="*/ 3900 w 3900"/>
                    <a:gd name="connsiteY14" fmla="*/ 36671 h 40061"/>
                    <a:gd name="connsiteX15" fmla="*/ 3900 w 3900"/>
                    <a:gd name="connsiteY15" fmla="*/ 28351 h 40061"/>
                    <a:gd name="connsiteX16" fmla="*/ 0 w 3900"/>
                    <a:gd name="connsiteY16" fmla="*/ 30431 h 40061"/>
                    <a:gd name="connsiteX17" fmla="*/ 0 w 3900"/>
                    <a:gd name="connsiteY17" fmla="*/ 33031 h 40061"/>
                    <a:gd name="connsiteX18" fmla="*/ 3900 w 3900"/>
                    <a:gd name="connsiteY18" fmla="*/ 30951 h 40061"/>
                    <a:gd name="connsiteX19" fmla="*/ 3900 w 3900"/>
                    <a:gd name="connsiteY19" fmla="*/ 1310 h 40061"/>
                    <a:gd name="connsiteX20" fmla="*/ 0 w 3900"/>
                    <a:gd name="connsiteY20" fmla="*/ 3390 h 40061"/>
                    <a:gd name="connsiteX21" fmla="*/ 0 w 3900"/>
                    <a:gd name="connsiteY21" fmla="*/ 3390 h 4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00" h="40061">
                      <a:moveTo>
                        <a:pt x="0" y="3390"/>
                      </a:moveTo>
                      <a:lnTo>
                        <a:pt x="0" y="33031"/>
                      </a:lnTo>
                      <a:cubicBezTo>
                        <a:pt x="0" y="35891"/>
                        <a:pt x="3900" y="33551"/>
                        <a:pt x="3900" y="30951"/>
                      </a:cubicBezTo>
                      <a:lnTo>
                        <a:pt x="3900" y="28351"/>
                      </a:lnTo>
                      <a:cubicBezTo>
                        <a:pt x="3900" y="25491"/>
                        <a:pt x="0" y="27831"/>
                        <a:pt x="0" y="30431"/>
                      </a:cubicBezTo>
                      <a:lnTo>
                        <a:pt x="0" y="38751"/>
                      </a:lnTo>
                      <a:cubicBezTo>
                        <a:pt x="0" y="41611"/>
                        <a:pt x="3900" y="39271"/>
                        <a:pt x="3900" y="36671"/>
                      </a:cubicBezTo>
                      <a:lnTo>
                        <a:pt x="3900" y="35371"/>
                      </a:lnTo>
                      <a:cubicBezTo>
                        <a:pt x="3900" y="32511"/>
                        <a:pt x="0" y="34851"/>
                        <a:pt x="0" y="37451"/>
                      </a:cubicBezTo>
                      <a:lnTo>
                        <a:pt x="0" y="37971"/>
                      </a:lnTo>
                      <a:cubicBezTo>
                        <a:pt x="0" y="40831"/>
                        <a:pt x="3900" y="38491"/>
                        <a:pt x="3900" y="35891"/>
                      </a:cubicBezTo>
                      <a:lnTo>
                        <a:pt x="3900" y="35371"/>
                      </a:lnTo>
                      <a:cubicBezTo>
                        <a:pt x="3900" y="32511"/>
                        <a:pt x="0" y="34851"/>
                        <a:pt x="0" y="37451"/>
                      </a:cubicBezTo>
                      <a:lnTo>
                        <a:pt x="0" y="38751"/>
                      </a:lnTo>
                      <a:cubicBezTo>
                        <a:pt x="0" y="41611"/>
                        <a:pt x="3900" y="39271"/>
                        <a:pt x="3900" y="36671"/>
                      </a:cubicBezTo>
                      <a:lnTo>
                        <a:pt x="3900" y="28351"/>
                      </a:lnTo>
                      <a:cubicBezTo>
                        <a:pt x="3900" y="25491"/>
                        <a:pt x="0" y="27831"/>
                        <a:pt x="0" y="30431"/>
                      </a:cubicBezTo>
                      <a:lnTo>
                        <a:pt x="0" y="33031"/>
                      </a:lnTo>
                      <a:cubicBezTo>
                        <a:pt x="0" y="35891"/>
                        <a:pt x="3900" y="33551"/>
                        <a:pt x="3900" y="30951"/>
                      </a:cubicBezTo>
                      <a:lnTo>
                        <a:pt x="3900" y="1310"/>
                      </a:lnTo>
                      <a:cubicBezTo>
                        <a:pt x="3900" y="-1550"/>
                        <a:pt x="0" y="790"/>
                        <a:pt x="0" y="3390"/>
                      </a:cubicBezTo>
                      <a:lnTo>
                        <a:pt x="0" y="3390"/>
                      </a:lnTo>
                      <a:close/>
                    </a:path>
                  </a:pathLst>
                </a:custGeom>
                <a:solidFill>
                  <a:srgbClr val="78553E"/>
                </a:solidFill>
                <a:ln w="2596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A36F5A26-4C1B-CCA6-7763-30A2E8C32895}"/>
                    </a:ext>
                  </a:extLst>
                </p:cNvPr>
                <p:cNvSpPr/>
                <p:nvPr/>
              </p:nvSpPr>
              <p:spPr>
                <a:xfrm>
                  <a:off x="9946555" y="4987363"/>
                  <a:ext cx="11597" cy="9116"/>
                </a:xfrm>
                <a:custGeom>
                  <a:avLst/>
                  <a:gdLst>
                    <a:gd name="connsiteX0" fmla="*/ 8517 w 11597"/>
                    <a:gd name="connsiteY0" fmla="*/ 1701 h 9116"/>
                    <a:gd name="connsiteX1" fmla="*/ 3576 w 11597"/>
                    <a:gd name="connsiteY1" fmla="*/ 3261 h 9116"/>
                    <a:gd name="connsiteX2" fmla="*/ 196 w 11597"/>
                    <a:gd name="connsiteY2" fmla="*/ 7421 h 9116"/>
                    <a:gd name="connsiteX3" fmla="*/ 11117 w 11597"/>
                    <a:gd name="connsiteY3" fmla="*/ 3261 h 9116"/>
                    <a:gd name="connsiteX4" fmla="*/ 8517 w 11597"/>
                    <a:gd name="connsiteY4" fmla="*/ 1701 h 9116"/>
                    <a:gd name="connsiteX5" fmla="*/ 8517 w 11597"/>
                    <a:gd name="connsiteY5" fmla="*/ 1701 h 9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7" h="9116">
                      <a:moveTo>
                        <a:pt x="8517" y="1701"/>
                      </a:moveTo>
                      <a:cubicBezTo>
                        <a:pt x="6956" y="4561"/>
                        <a:pt x="4356" y="4821"/>
                        <a:pt x="3576" y="3261"/>
                      </a:cubicBezTo>
                      <a:cubicBezTo>
                        <a:pt x="2536" y="1441"/>
                        <a:pt x="-844" y="5601"/>
                        <a:pt x="196" y="7421"/>
                      </a:cubicBezTo>
                      <a:cubicBezTo>
                        <a:pt x="2016" y="10801"/>
                        <a:pt x="8257" y="8981"/>
                        <a:pt x="11117" y="3261"/>
                      </a:cubicBezTo>
                      <a:cubicBezTo>
                        <a:pt x="12677" y="141"/>
                        <a:pt x="10077" y="-1419"/>
                        <a:pt x="8517" y="1701"/>
                      </a:cubicBezTo>
                      <a:lnTo>
                        <a:pt x="8517" y="1701"/>
                      </a:lnTo>
                      <a:close/>
                    </a:path>
                  </a:pathLst>
                </a:custGeom>
                <a:solidFill>
                  <a:srgbClr val="78553E"/>
                </a:solidFill>
                <a:ln w="25965" cap="flat">
                  <a:noFill/>
                  <a:prstDash val="solid"/>
                  <a:miter/>
                </a:ln>
              </p:spPr>
              <p:txBody>
                <a:bodyPr rtlCol="0" anchor="ctr"/>
                <a:lstStyle/>
                <a:p>
                  <a:endParaRPr lang="en-US"/>
                </a:p>
              </p:txBody>
            </p:sp>
          </p:grpSp>
          <p:sp>
            <p:nvSpPr>
              <p:cNvPr id="59" name="Freeform: Shape 58">
                <a:extLst>
                  <a:ext uri="{FF2B5EF4-FFF2-40B4-BE49-F238E27FC236}">
                    <a16:creationId xmlns:a16="http://schemas.microsoft.com/office/drawing/2014/main" id="{9F30C651-6F4F-5774-9D97-F4AC807A7384}"/>
                  </a:ext>
                </a:extLst>
              </p:cNvPr>
              <p:cNvSpPr/>
              <p:nvPr/>
            </p:nvSpPr>
            <p:spPr>
              <a:xfrm>
                <a:off x="10025274" y="4793800"/>
                <a:ext cx="102962" cy="178364"/>
              </a:xfrm>
              <a:custGeom>
                <a:avLst/>
                <a:gdLst>
                  <a:gd name="connsiteX0" fmla="*/ 102962 w 102962"/>
                  <a:gd name="connsiteY0" fmla="*/ 118823 h 178364"/>
                  <a:gd name="connsiteX1" fmla="*/ 0 w 102962"/>
                  <a:gd name="connsiteY1" fmla="*/ 178364 h 178364"/>
                  <a:gd name="connsiteX2" fmla="*/ 0 w 102962"/>
                  <a:gd name="connsiteY2" fmla="*/ 59541 h 178364"/>
                  <a:gd name="connsiteX3" fmla="*/ 102962 w 102962"/>
                  <a:gd name="connsiteY3" fmla="*/ 0 h 178364"/>
                  <a:gd name="connsiteX4" fmla="*/ 102962 w 102962"/>
                  <a:gd name="connsiteY4" fmla="*/ 118823 h 178364"/>
                  <a:gd name="connsiteX5" fmla="*/ 3900 w 102962"/>
                  <a:gd name="connsiteY5" fmla="*/ 171604 h 178364"/>
                  <a:gd name="connsiteX6" fmla="*/ 99322 w 102962"/>
                  <a:gd name="connsiteY6" fmla="*/ 116483 h 178364"/>
                  <a:gd name="connsiteX7" fmla="*/ 99322 w 102962"/>
                  <a:gd name="connsiteY7" fmla="*/ 6500 h 178364"/>
                  <a:gd name="connsiteX8" fmla="*/ 3900 w 102962"/>
                  <a:gd name="connsiteY8" fmla="*/ 61621 h 178364"/>
                  <a:gd name="connsiteX9" fmla="*/ 3900 w 102962"/>
                  <a:gd name="connsiteY9" fmla="*/ 171604 h 17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962" h="178364">
                    <a:moveTo>
                      <a:pt x="102962" y="118823"/>
                    </a:moveTo>
                    <a:lnTo>
                      <a:pt x="0" y="178364"/>
                    </a:lnTo>
                    <a:lnTo>
                      <a:pt x="0" y="59541"/>
                    </a:lnTo>
                    <a:lnTo>
                      <a:pt x="102962" y="0"/>
                    </a:lnTo>
                    <a:lnTo>
                      <a:pt x="102962" y="118823"/>
                    </a:lnTo>
                    <a:close/>
                    <a:moveTo>
                      <a:pt x="3900" y="171604"/>
                    </a:moveTo>
                    <a:lnTo>
                      <a:pt x="99322" y="116483"/>
                    </a:lnTo>
                    <a:lnTo>
                      <a:pt x="99322" y="6500"/>
                    </a:lnTo>
                    <a:lnTo>
                      <a:pt x="3900" y="61621"/>
                    </a:lnTo>
                    <a:lnTo>
                      <a:pt x="3900" y="171604"/>
                    </a:lnTo>
                    <a:close/>
                  </a:path>
                </a:pathLst>
              </a:custGeom>
              <a:solidFill>
                <a:srgbClr val="78553E"/>
              </a:solidFill>
              <a:ln w="2596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6A316AAF-9F51-F290-00C4-660A404112EF}"/>
                  </a:ext>
                </a:extLst>
              </p:cNvPr>
              <p:cNvSpPr/>
              <p:nvPr/>
            </p:nvSpPr>
            <p:spPr>
              <a:xfrm>
                <a:off x="10143056" y="4725938"/>
                <a:ext cx="102962" cy="178364"/>
              </a:xfrm>
              <a:custGeom>
                <a:avLst/>
                <a:gdLst>
                  <a:gd name="connsiteX0" fmla="*/ 102962 w 102962"/>
                  <a:gd name="connsiteY0" fmla="*/ 118823 h 178364"/>
                  <a:gd name="connsiteX1" fmla="*/ 0 w 102962"/>
                  <a:gd name="connsiteY1" fmla="*/ 178364 h 178364"/>
                  <a:gd name="connsiteX2" fmla="*/ 0 w 102962"/>
                  <a:gd name="connsiteY2" fmla="*/ 59541 h 178364"/>
                  <a:gd name="connsiteX3" fmla="*/ 102962 w 102962"/>
                  <a:gd name="connsiteY3" fmla="*/ 0 h 178364"/>
                  <a:gd name="connsiteX4" fmla="*/ 102962 w 102962"/>
                  <a:gd name="connsiteY4" fmla="*/ 118823 h 178364"/>
                  <a:gd name="connsiteX5" fmla="*/ 3900 w 102962"/>
                  <a:gd name="connsiteY5" fmla="*/ 171604 h 178364"/>
                  <a:gd name="connsiteX6" fmla="*/ 99322 w 102962"/>
                  <a:gd name="connsiteY6" fmla="*/ 116483 h 178364"/>
                  <a:gd name="connsiteX7" fmla="*/ 99322 w 102962"/>
                  <a:gd name="connsiteY7" fmla="*/ 6500 h 178364"/>
                  <a:gd name="connsiteX8" fmla="*/ 3900 w 102962"/>
                  <a:gd name="connsiteY8" fmla="*/ 61621 h 178364"/>
                  <a:gd name="connsiteX9" fmla="*/ 3900 w 102962"/>
                  <a:gd name="connsiteY9" fmla="*/ 171604 h 17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962" h="178364">
                    <a:moveTo>
                      <a:pt x="102962" y="118823"/>
                    </a:moveTo>
                    <a:lnTo>
                      <a:pt x="0" y="178364"/>
                    </a:lnTo>
                    <a:lnTo>
                      <a:pt x="0" y="59541"/>
                    </a:lnTo>
                    <a:lnTo>
                      <a:pt x="102962" y="0"/>
                    </a:lnTo>
                    <a:lnTo>
                      <a:pt x="102962" y="118823"/>
                    </a:lnTo>
                    <a:close/>
                    <a:moveTo>
                      <a:pt x="3900" y="171604"/>
                    </a:moveTo>
                    <a:lnTo>
                      <a:pt x="99322" y="116483"/>
                    </a:lnTo>
                    <a:lnTo>
                      <a:pt x="99322" y="6500"/>
                    </a:lnTo>
                    <a:lnTo>
                      <a:pt x="3900" y="61621"/>
                    </a:lnTo>
                    <a:lnTo>
                      <a:pt x="3900" y="171604"/>
                    </a:lnTo>
                    <a:close/>
                  </a:path>
                </a:pathLst>
              </a:custGeom>
              <a:solidFill>
                <a:srgbClr val="78553E"/>
              </a:solidFill>
              <a:ln w="25965" cap="flat">
                <a:noFill/>
                <a:prstDash val="solid"/>
                <a:miter/>
              </a:ln>
            </p:spPr>
            <p:txBody>
              <a:bodyPr rtlCol="0" anchor="ctr"/>
              <a:lstStyle/>
              <a:p>
                <a:endParaRPr lang="en-US"/>
              </a:p>
            </p:txBody>
          </p:sp>
          <p:grpSp>
            <p:nvGrpSpPr>
              <p:cNvPr id="61" name="Graphic 3">
                <a:extLst>
                  <a:ext uri="{FF2B5EF4-FFF2-40B4-BE49-F238E27FC236}">
                    <a16:creationId xmlns:a16="http://schemas.microsoft.com/office/drawing/2014/main" id="{7252AF63-53DE-D44B-356F-3530A79B4F45}"/>
                  </a:ext>
                </a:extLst>
              </p:cNvPr>
              <p:cNvGrpSpPr/>
              <p:nvPr/>
            </p:nvGrpSpPr>
            <p:grpSpPr>
              <a:xfrm>
                <a:off x="10052314" y="4829421"/>
                <a:ext cx="48881" cy="100622"/>
                <a:chOff x="10052314" y="4829421"/>
                <a:chExt cx="48881" cy="100622"/>
              </a:xfrm>
              <a:solidFill>
                <a:srgbClr val="78553E"/>
              </a:solidFill>
            </p:grpSpPr>
            <p:sp>
              <p:nvSpPr>
                <p:cNvPr id="66" name="Freeform: Shape 65">
                  <a:extLst>
                    <a:ext uri="{FF2B5EF4-FFF2-40B4-BE49-F238E27FC236}">
                      <a16:creationId xmlns:a16="http://schemas.microsoft.com/office/drawing/2014/main" id="{C2F75A93-E44A-85DE-3716-2EE685C7E9F0}"/>
                    </a:ext>
                  </a:extLst>
                </p:cNvPr>
                <p:cNvSpPr/>
                <p:nvPr/>
              </p:nvSpPr>
              <p:spPr>
                <a:xfrm>
                  <a:off x="10052314" y="4829421"/>
                  <a:ext cx="48881" cy="59427"/>
                </a:xfrm>
                <a:custGeom>
                  <a:avLst/>
                  <a:gdLst>
                    <a:gd name="connsiteX0" fmla="*/ 0 w 48881"/>
                    <a:gd name="connsiteY0" fmla="*/ 28341 h 59427"/>
                    <a:gd name="connsiteX1" fmla="*/ 0 w 48881"/>
                    <a:gd name="connsiteY1" fmla="*/ 30161 h 59427"/>
                    <a:gd name="connsiteX2" fmla="*/ 24441 w 48881"/>
                    <a:gd name="connsiteY2" fmla="*/ 56941 h 59427"/>
                    <a:gd name="connsiteX3" fmla="*/ 48881 w 48881"/>
                    <a:gd name="connsiteY3" fmla="*/ 1820 h 59427"/>
                    <a:gd name="connsiteX4" fmla="*/ 48881 w 48881"/>
                    <a:gd name="connsiteY4" fmla="*/ 0 h 59427"/>
                    <a:gd name="connsiteX5" fmla="*/ 0 w 48881"/>
                    <a:gd name="connsiteY5" fmla="*/ 28341 h 59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81" h="59427">
                      <a:moveTo>
                        <a:pt x="0" y="28341"/>
                      </a:moveTo>
                      <a:cubicBezTo>
                        <a:pt x="0" y="28341"/>
                        <a:pt x="0" y="29641"/>
                        <a:pt x="0" y="30161"/>
                      </a:cubicBezTo>
                      <a:cubicBezTo>
                        <a:pt x="0" y="52781"/>
                        <a:pt x="10920" y="65002"/>
                        <a:pt x="24441" y="56941"/>
                      </a:cubicBezTo>
                      <a:cubicBezTo>
                        <a:pt x="37961" y="48881"/>
                        <a:pt x="48881" y="24441"/>
                        <a:pt x="48881" y="1820"/>
                      </a:cubicBezTo>
                      <a:cubicBezTo>
                        <a:pt x="48881" y="1300"/>
                        <a:pt x="48881" y="520"/>
                        <a:pt x="48881" y="0"/>
                      </a:cubicBezTo>
                      <a:lnTo>
                        <a:pt x="0" y="28341"/>
                      </a:lnTo>
                      <a:close/>
                    </a:path>
                  </a:pathLst>
                </a:custGeom>
                <a:solidFill>
                  <a:srgbClr val="78553E"/>
                </a:solidFill>
                <a:ln w="2596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8C7AD3CB-DE90-97D1-52CA-43EE550C0572}"/>
                    </a:ext>
                  </a:extLst>
                </p:cNvPr>
                <p:cNvSpPr/>
                <p:nvPr/>
              </p:nvSpPr>
              <p:spPr>
                <a:xfrm>
                  <a:off x="10073635" y="4868161"/>
                  <a:ext cx="6240" cy="52001"/>
                </a:xfrm>
                <a:custGeom>
                  <a:avLst/>
                  <a:gdLst>
                    <a:gd name="connsiteX0" fmla="*/ 6240 w 6240"/>
                    <a:gd name="connsiteY0" fmla="*/ 48361 h 52001"/>
                    <a:gd name="connsiteX1" fmla="*/ 0 w 6240"/>
                    <a:gd name="connsiteY1" fmla="*/ 52001 h 52001"/>
                    <a:gd name="connsiteX2" fmla="*/ 0 w 6240"/>
                    <a:gd name="connsiteY2" fmla="*/ 3640 h 52001"/>
                    <a:gd name="connsiteX3" fmla="*/ 6240 w 6240"/>
                    <a:gd name="connsiteY3" fmla="*/ 0 h 52001"/>
                    <a:gd name="connsiteX4" fmla="*/ 6240 w 6240"/>
                    <a:gd name="connsiteY4" fmla="*/ 48361 h 52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0" h="52001">
                      <a:moveTo>
                        <a:pt x="6240" y="48361"/>
                      </a:moveTo>
                      <a:lnTo>
                        <a:pt x="0" y="52001"/>
                      </a:lnTo>
                      <a:lnTo>
                        <a:pt x="0" y="3640"/>
                      </a:lnTo>
                      <a:lnTo>
                        <a:pt x="6240" y="0"/>
                      </a:lnTo>
                      <a:lnTo>
                        <a:pt x="6240" y="48361"/>
                      </a:lnTo>
                      <a:close/>
                    </a:path>
                  </a:pathLst>
                </a:custGeom>
                <a:solidFill>
                  <a:srgbClr val="78553E"/>
                </a:solidFill>
                <a:ln w="2596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9319032D-3031-CBE2-73CF-3987958650A5}"/>
                    </a:ext>
                  </a:extLst>
                </p:cNvPr>
                <p:cNvSpPr/>
                <p:nvPr/>
              </p:nvSpPr>
              <p:spPr>
                <a:xfrm>
                  <a:off x="10067655" y="4914442"/>
                  <a:ext cx="18200" cy="15600"/>
                </a:xfrm>
                <a:custGeom>
                  <a:avLst/>
                  <a:gdLst>
                    <a:gd name="connsiteX0" fmla="*/ 0 w 18200"/>
                    <a:gd name="connsiteY0" fmla="*/ 15600 h 15600"/>
                    <a:gd name="connsiteX1" fmla="*/ 4420 w 18200"/>
                    <a:gd name="connsiteY1" fmla="*/ 5200 h 15600"/>
                    <a:gd name="connsiteX2" fmla="*/ 13780 w 18200"/>
                    <a:gd name="connsiteY2" fmla="*/ 0 h 15600"/>
                    <a:gd name="connsiteX3" fmla="*/ 18200 w 18200"/>
                    <a:gd name="connsiteY3" fmla="*/ 5200 h 15600"/>
                    <a:gd name="connsiteX4" fmla="*/ 0 w 18200"/>
                    <a:gd name="connsiteY4" fmla="*/ 15600 h 1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0" h="15600">
                      <a:moveTo>
                        <a:pt x="0" y="15600"/>
                      </a:moveTo>
                      <a:lnTo>
                        <a:pt x="4420" y="5200"/>
                      </a:lnTo>
                      <a:lnTo>
                        <a:pt x="13780" y="0"/>
                      </a:lnTo>
                      <a:lnTo>
                        <a:pt x="18200" y="5200"/>
                      </a:lnTo>
                      <a:lnTo>
                        <a:pt x="0" y="15600"/>
                      </a:lnTo>
                      <a:close/>
                    </a:path>
                  </a:pathLst>
                </a:custGeom>
                <a:solidFill>
                  <a:srgbClr val="78553E"/>
                </a:solidFill>
                <a:ln w="25965" cap="flat">
                  <a:noFill/>
                  <a:prstDash val="solid"/>
                  <a:miter/>
                </a:ln>
              </p:spPr>
              <p:txBody>
                <a:bodyPr rtlCol="0" anchor="ctr"/>
                <a:lstStyle/>
                <a:p>
                  <a:endParaRPr lang="en-US"/>
                </a:p>
              </p:txBody>
            </p:sp>
          </p:grpSp>
          <p:grpSp>
            <p:nvGrpSpPr>
              <p:cNvPr id="62" name="Graphic 3">
                <a:extLst>
                  <a:ext uri="{FF2B5EF4-FFF2-40B4-BE49-F238E27FC236}">
                    <a16:creationId xmlns:a16="http://schemas.microsoft.com/office/drawing/2014/main" id="{78D1B930-869D-7CB4-1C80-611789C4461D}"/>
                  </a:ext>
                </a:extLst>
              </p:cNvPr>
              <p:cNvGrpSpPr/>
              <p:nvPr/>
            </p:nvGrpSpPr>
            <p:grpSpPr>
              <a:xfrm>
                <a:off x="10168277" y="4771439"/>
                <a:ext cx="52521" cy="100622"/>
                <a:chOff x="10168277" y="4771439"/>
                <a:chExt cx="52521" cy="100622"/>
              </a:xfrm>
              <a:solidFill>
                <a:srgbClr val="78553E"/>
              </a:solidFill>
            </p:grpSpPr>
            <p:sp>
              <p:nvSpPr>
                <p:cNvPr id="63" name="Freeform: Shape 62">
                  <a:extLst>
                    <a:ext uri="{FF2B5EF4-FFF2-40B4-BE49-F238E27FC236}">
                      <a16:creationId xmlns:a16="http://schemas.microsoft.com/office/drawing/2014/main" id="{31AD27D2-B231-8E00-94EE-090719CFD7EA}"/>
                    </a:ext>
                  </a:extLst>
                </p:cNvPr>
                <p:cNvSpPr/>
                <p:nvPr/>
              </p:nvSpPr>
              <p:spPr>
                <a:xfrm>
                  <a:off x="10168277" y="4789120"/>
                  <a:ext cx="21580" cy="70981"/>
                </a:xfrm>
                <a:custGeom>
                  <a:avLst/>
                  <a:gdLst>
                    <a:gd name="connsiteX0" fmla="*/ 21581 w 21580"/>
                    <a:gd name="connsiteY0" fmla="*/ 15600 h 70981"/>
                    <a:gd name="connsiteX1" fmla="*/ 10920 w 21580"/>
                    <a:gd name="connsiteY1" fmla="*/ 0 h 70981"/>
                    <a:gd name="connsiteX2" fmla="*/ 0 w 21580"/>
                    <a:gd name="connsiteY2" fmla="*/ 28081 h 70981"/>
                    <a:gd name="connsiteX3" fmla="*/ 7800 w 21580"/>
                    <a:gd name="connsiteY3" fmla="*/ 23400 h 70981"/>
                    <a:gd name="connsiteX4" fmla="*/ 7800 w 21580"/>
                    <a:gd name="connsiteY4" fmla="*/ 70982 h 70981"/>
                    <a:gd name="connsiteX5" fmla="*/ 13780 w 21580"/>
                    <a:gd name="connsiteY5" fmla="*/ 67602 h 70981"/>
                    <a:gd name="connsiteX6" fmla="*/ 13780 w 21580"/>
                    <a:gd name="connsiteY6" fmla="*/ 20020 h 70981"/>
                    <a:gd name="connsiteX7" fmla="*/ 21581 w 21580"/>
                    <a:gd name="connsiteY7" fmla="*/ 15600 h 7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80" h="70981">
                      <a:moveTo>
                        <a:pt x="21581" y="15600"/>
                      </a:moveTo>
                      <a:lnTo>
                        <a:pt x="10920" y="0"/>
                      </a:lnTo>
                      <a:lnTo>
                        <a:pt x="0" y="28081"/>
                      </a:lnTo>
                      <a:lnTo>
                        <a:pt x="7800" y="23400"/>
                      </a:lnTo>
                      <a:lnTo>
                        <a:pt x="7800" y="70982"/>
                      </a:lnTo>
                      <a:lnTo>
                        <a:pt x="13780" y="67602"/>
                      </a:lnTo>
                      <a:lnTo>
                        <a:pt x="13780" y="20020"/>
                      </a:lnTo>
                      <a:lnTo>
                        <a:pt x="21581" y="15600"/>
                      </a:lnTo>
                      <a:close/>
                    </a:path>
                  </a:pathLst>
                </a:custGeom>
                <a:solidFill>
                  <a:srgbClr val="78553E"/>
                </a:solidFill>
                <a:ln w="2596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C77F5208-D261-8953-0CE2-4963E2B52DC1}"/>
                    </a:ext>
                  </a:extLst>
                </p:cNvPr>
                <p:cNvSpPr/>
                <p:nvPr/>
              </p:nvSpPr>
              <p:spPr>
                <a:xfrm>
                  <a:off x="10199218" y="4771439"/>
                  <a:ext cx="21580" cy="70981"/>
                </a:xfrm>
                <a:custGeom>
                  <a:avLst/>
                  <a:gdLst>
                    <a:gd name="connsiteX0" fmla="*/ 21581 w 21580"/>
                    <a:gd name="connsiteY0" fmla="*/ 15340 h 70981"/>
                    <a:gd name="connsiteX1" fmla="*/ 10660 w 21580"/>
                    <a:gd name="connsiteY1" fmla="*/ 0 h 70981"/>
                    <a:gd name="connsiteX2" fmla="*/ 0 w 21580"/>
                    <a:gd name="connsiteY2" fmla="*/ 27821 h 70981"/>
                    <a:gd name="connsiteX3" fmla="*/ 7800 w 21580"/>
                    <a:gd name="connsiteY3" fmla="*/ 23400 h 70981"/>
                    <a:gd name="connsiteX4" fmla="*/ 7800 w 21580"/>
                    <a:gd name="connsiteY4" fmla="*/ 70982 h 70981"/>
                    <a:gd name="connsiteX5" fmla="*/ 13780 w 21580"/>
                    <a:gd name="connsiteY5" fmla="*/ 67602 h 70981"/>
                    <a:gd name="connsiteX6" fmla="*/ 13780 w 21580"/>
                    <a:gd name="connsiteY6" fmla="*/ 20020 h 70981"/>
                    <a:gd name="connsiteX7" fmla="*/ 21581 w 21580"/>
                    <a:gd name="connsiteY7" fmla="*/ 15340 h 7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80" h="70981">
                      <a:moveTo>
                        <a:pt x="21581" y="15340"/>
                      </a:moveTo>
                      <a:lnTo>
                        <a:pt x="10660" y="0"/>
                      </a:lnTo>
                      <a:lnTo>
                        <a:pt x="0" y="27821"/>
                      </a:lnTo>
                      <a:lnTo>
                        <a:pt x="7800" y="23400"/>
                      </a:lnTo>
                      <a:lnTo>
                        <a:pt x="7800" y="70982"/>
                      </a:lnTo>
                      <a:lnTo>
                        <a:pt x="13780" y="67602"/>
                      </a:lnTo>
                      <a:lnTo>
                        <a:pt x="13780" y="20020"/>
                      </a:lnTo>
                      <a:lnTo>
                        <a:pt x="21581" y="15340"/>
                      </a:lnTo>
                      <a:close/>
                    </a:path>
                  </a:pathLst>
                </a:custGeom>
                <a:solidFill>
                  <a:srgbClr val="78553E"/>
                </a:solidFill>
                <a:ln w="2596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8871A449-B65A-6D08-B388-B23947563CF0}"/>
                    </a:ext>
                  </a:extLst>
                </p:cNvPr>
                <p:cNvSpPr/>
                <p:nvPr/>
              </p:nvSpPr>
              <p:spPr>
                <a:xfrm>
                  <a:off x="10168277" y="4834361"/>
                  <a:ext cx="52521" cy="37700"/>
                </a:xfrm>
                <a:custGeom>
                  <a:avLst/>
                  <a:gdLst>
                    <a:gd name="connsiteX0" fmla="*/ 52521 w 52521"/>
                    <a:gd name="connsiteY0" fmla="*/ 7280 h 37700"/>
                    <a:gd name="connsiteX1" fmla="*/ 0 w 52521"/>
                    <a:gd name="connsiteY1" fmla="*/ 37701 h 37700"/>
                    <a:gd name="connsiteX2" fmla="*/ 0 w 52521"/>
                    <a:gd name="connsiteY2" fmla="*/ 30421 h 37700"/>
                    <a:gd name="connsiteX3" fmla="*/ 52521 w 52521"/>
                    <a:gd name="connsiteY3" fmla="*/ 0 h 37700"/>
                    <a:gd name="connsiteX4" fmla="*/ 52521 w 52521"/>
                    <a:gd name="connsiteY4" fmla="*/ 7280 h 37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21" h="37700">
                      <a:moveTo>
                        <a:pt x="52521" y="7280"/>
                      </a:moveTo>
                      <a:lnTo>
                        <a:pt x="0" y="37701"/>
                      </a:lnTo>
                      <a:lnTo>
                        <a:pt x="0" y="30421"/>
                      </a:lnTo>
                      <a:lnTo>
                        <a:pt x="52521" y="0"/>
                      </a:lnTo>
                      <a:lnTo>
                        <a:pt x="52521" y="7280"/>
                      </a:lnTo>
                      <a:close/>
                    </a:path>
                  </a:pathLst>
                </a:custGeom>
                <a:solidFill>
                  <a:srgbClr val="78553E"/>
                </a:solidFill>
                <a:ln w="25965" cap="flat">
                  <a:noFill/>
                  <a:prstDash val="solid"/>
                  <a:miter/>
                </a:ln>
              </p:spPr>
              <p:txBody>
                <a:bodyPr rtlCol="0" anchor="ctr"/>
                <a:lstStyle/>
                <a:p>
                  <a:endParaRPr lang="en-US"/>
                </a:p>
              </p:txBody>
            </p:sp>
          </p:grpSp>
        </p:grpSp>
        <p:grpSp>
          <p:nvGrpSpPr>
            <p:cNvPr id="46" name="Graphic 3">
              <a:extLst>
                <a:ext uri="{FF2B5EF4-FFF2-40B4-BE49-F238E27FC236}">
                  <a16:creationId xmlns:a16="http://schemas.microsoft.com/office/drawing/2014/main" id="{6EEC0C08-3E5B-5AE3-E076-9CF94A4BD581}"/>
                </a:ext>
              </a:extLst>
            </p:cNvPr>
            <p:cNvGrpSpPr/>
            <p:nvPr/>
          </p:nvGrpSpPr>
          <p:grpSpPr>
            <a:xfrm>
              <a:off x="9703386" y="4715018"/>
              <a:ext cx="107902" cy="227245"/>
              <a:chOff x="9703386" y="4715018"/>
              <a:chExt cx="107902" cy="227245"/>
            </a:xfrm>
          </p:grpSpPr>
          <p:sp>
            <p:nvSpPr>
              <p:cNvPr id="51" name="Freeform: Shape 50">
                <a:extLst>
                  <a:ext uri="{FF2B5EF4-FFF2-40B4-BE49-F238E27FC236}">
                    <a16:creationId xmlns:a16="http://schemas.microsoft.com/office/drawing/2014/main" id="{5A6935C3-D1AA-0C23-2FF5-E7D1FC53BC84}"/>
                  </a:ext>
                </a:extLst>
              </p:cNvPr>
              <p:cNvSpPr/>
              <p:nvPr/>
            </p:nvSpPr>
            <p:spPr>
              <a:xfrm>
                <a:off x="9703386" y="4715018"/>
                <a:ext cx="107902" cy="227245"/>
              </a:xfrm>
              <a:custGeom>
                <a:avLst/>
                <a:gdLst>
                  <a:gd name="connsiteX0" fmla="*/ 106602 w 107902"/>
                  <a:gd name="connsiteY0" fmla="*/ 227245 h 227245"/>
                  <a:gd name="connsiteX1" fmla="*/ 0 w 107902"/>
                  <a:gd name="connsiteY1" fmla="*/ 164584 h 227245"/>
                  <a:gd name="connsiteX2" fmla="*/ 1300 w 107902"/>
                  <a:gd name="connsiteY2" fmla="*/ 0 h 227245"/>
                  <a:gd name="connsiteX3" fmla="*/ 107903 w 107902"/>
                  <a:gd name="connsiteY3" fmla="*/ 62661 h 227245"/>
                  <a:gd name="connsiteX4" fmla="*/ 106602 w 107902"/>
                  <a:gd name="connsiteY4" fmla="*/ 227245 h 227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02" h="227245">
                    <a:moveTo>
                      <a:pt x="106602" y="227245"/>
                    </a:moveTo>
                    <a:lnTo>
                      <a:pt x="0" y="164584"/>
                    </a:lnTo>
                    <a:lnTo>
                      <a:pt x="1300" y="0"/>
                    </a:lnTo>
                    <a:lnTo>
                      <a:pt x="107903" y="62661"/>
                    </a:lnTo>
                    <a:lnTo>
                      <a:pt x="106602" y="227245"/>
                    </a:lnTo>
                    <a:close/>
                  </a:path>
                </a:pathLst>
              </a:custGeom>
              <a:solidFill>
                <a:srgbClr val="E5CDAF"/>
              </a:solidFill>
              <a:ln w="2596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3505F37D-6FB4-76F9-2265-D0AE2250F92F}"/>
                  </a:ext>
                </a:extLst>
              </p:cNvPr>
              <p:cNvSpPr/>
              <p:nvPr/>
            </p:nvSpPr>
            <p:spPr>
              <a:xfrm>
                <a:off x="9724707" y="4741278"/>
                <a:ext cx="66301" cy="47841"/>
              </a:xfrm>
              <a:custGeom>
                <a:avLst/>
                <a:gdLst>
                  <a:gd name="connsiteX0" fmla="*/ 66302 w 66301"/>
                  <a:gd name="connsiteY0" fmla="*/ 47841 h 47841"/>
                  <a:gd name="connsiteX1" fmla="*/ 0 w 66301"/>
                  <a:gd name="connsiteY1" fmla="*/ 8840 h 47841"/>
                  <a:gd name="connsiteX2" fmla="*/ 0 w 66301"/>
                  <a:gd name="connsiteY2" fmla="*/ 0 h 47841"/>
                  <a:gd name="connsiteX3" fmla="*/ 66302 w 66301"/>
                  <a:gd name="connsiteY3" fmla="*/ 39001 h 47841"/>
                  <a:gd name="connsiteX4" fmla="*/ 66302 w 66301"/>
                  <a:gd name="connsiteY4" fmla="*/ 47841 h 47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01" h="47841">
                    <a:moveTo>
                      <a:pt x="66302" y="47841"/>
                    </a:moveTo>
                    <a:lnTo>
                      <a:pt x="0" y="8840"/>
                    </a:lnTo>
                    <a:lnTo>
                      <a:pt x="0" y="0"/>
                    </a:lnTo>
                    <a:lnTo>
                      <a:pt x="66302" y="39001"/>
                    </a:lnTo>
                    <a:lnTo>
                      <a:pt x="66302" y="47841"/>
                    </a:lnTo>
                    <a:close/>
                  </a:path>
                </a:pathLst>
              </a:custGeom>
              <a:solidFill>
                <a:srgbClr val="DC4437"/>
              </a:solidFill>
              <a:ln w="2596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3F066D16-1E3E-3D54-C184-BA8030DAC3D2}"/>
                  </a:ext>
                </a:extLst>
              </p:cNvPr>
              <p:cNvSpPr/>
              <p:nvPr/>
            </p:nvSpPr>
            <p:spPr>
              <a:xfrm>
                <a:off x="9715866" y="4765459"/>
                <a:ext cx="83461" cy="57721"/>
              </a:xfrm>
              <a:custGeom>
                <a:avLst/>
                <a:gdLst>
                  <a:gd name="connsiteX0" fmla="*/ 83202 w 83461"/>
                  <a:gd name="connsiteY0" fmla="*/ 57721 h 57721"/>
                  <a:gd name="connsiteX1" fmla="*/ 0 w 83461"/>
                  <a:gd name="connsiteY1" fmla="*/ 8840 h 57721"/>
                  <a:gd name="connsiteX2" fmla="*/ 0 w 83461"/>
                  <a:gd name="connsiteY2" fmla="*/ 0 h 57721"/>
                  <a:gd name="connsiteX3" fmla="*/ 83462 w 83461"/>
                  <a:gd name="connsiteY3" fmla="*/ 48881 h 57721"/>
                  <a:gd name="connsiteX4" fmla="*/ 83202 w 83461"/>
                  <a:gd name="connsiteY4" fmla="*/ 57721 h 57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61" h="57721">
                    <a:moveTo>
                      <a:pt x="83202" y="57721"/>
                    </a:moveTo>
                    <a:lnTo>
                      <a:pt x="0" y="8840"/>
                    </a:lnTo>
                    <a:lnTo>
                      <a:pt x="0" y="0"/>
                    </a:lnTo>
                    <a:lnTo>
                      <a:pt x="83462" y="48881"/>
                    </a:lnTo>
                    <a:lnTo>
                      <a:pt x="83202" y="57721"/>
                    </a:lnTo>
                    <a:close/>
                  </a:path>
                </a:pathLst>
              </a:custGeom>
              <a:solidFill>
                <a:srgbClr val="333333"/>
              </a:solidFill>
              <a:ln w="2596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CB251DDC-0C6C-36AE-B09C-6CCE498163DE}"/>
                  </a:ext>
                </a:extLst>
              </p:cNvPr>
              <p:cNvSpPr/>
              <p:nvPr/>
            </p:nvSpPr>
            <p:spPr>
              <a:xfrm>
                <a:off x="9715606" y="4787040"/>
                <a:ext cx="83461" cy="57981"/>
              </a:xfrm>
              <a:custGeom>
                <a:avLst/>
                <a:gdLst>
                  <a:gd name="connsiteX0" fmla="*/ 83462 w 83461"/>
                  <a:gd name="connsiteY0" fmla="*/ 57981 h 57981"/>
                  <a:gd name="connsiteX1" fmla="*/ 0 w 83461"/>
                  <a:gd name="connsiteY1" fmla="*/ 8840 h 57981"/>
                  <a:gd name="connsiteX2" fmla="*/ 260 w 83461"/>
                  <a:gd name="connsiteY2" fmla="*/ 0 h 57981"/>
                  <a:gd name="connsiteX3" fmla="*/ 83462 w 83461"/>
                  <a:gd name="connsiteY3" fmla="*/ 48881 h 57981"/>
                  <a:gd name="connsiteX4" fmla="*/ 83462 w 83461"/>
                  <a:gd name="connsiteY4" fmla="*/ 57981 h 5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61" h="57981">
                    <a:moveTo>
                      <a:pt x="83462" y="57981"/>
                    </a:moveTo>
                    <a:lnTo>
                      <a:pt x="0" y="8840"/>
                    </a:lnTo>
                    <a:lnTo>
                      <a:pt x="260" y="0"/>
                    </a:lnTo>
                    <a:lnTo>
                      <a:pt x="83462" y="48881"/>
                    </a:lnTo>
                    <a:lnTo>
                      <a:pt x="83462" y="57981"/>
                    </a:lnTo>
                    <a:close/>
                  </a:path>
                </a:pathLst>
              </a:custGeom>
              <a:solidFill>
                <a:srgbClr val="333333"/>
              </a:solidFill>
              <a:ln w="2596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288118FC-860A-A5BE-8BFF-E6CBE74694AD}"/>
                  </a:ext>
                </a:extLst>
              </p:cNvPr>
              <p:cNvSpPr/>
              <p:nvPr/>
            </p:nvSpPr>
            <p:spPr>
              <a:xfrm>
                <a:off x="9715606" y="4808620"/>
                <a:ext cx="83201" cy="57981"/>
              </a:xfrm>
              <a:custGeom>
                <a:avLst/>
                <a:gdLst>
                  <a:gd name="connsiteX0" fmla="*/ 83202 w 83201"/>
                  <a:gd name="connsiteY0" fmla="*/ 57981 h 57981"/>
                  <a:gd name="connsiteX1" fmla="*/ 0 w 83201"/>
                  <a:gd name="connsiteY1" fmla="*/ 8840 h 57981"/>
                  <a:gd name="connsiteX2" fmla="*/ 0 w 83201"/>
                  <a:gd name="connsiteY2" fmla="*/ 0 h 57981"/>
                  <a:gd name="connsiteX3" fmla="*/ 83202 w 83201"/>
                  <a:gd name="connsiteY3" fmla="*/ 48881 h 57981"/>
                  <a:gd name="connsiteX4" fmla="*/ 83202 w 83201"/>
                  <a:gd name="connsiteY4" fmla="*/ 57981 h 5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01" h="57981">
                    <a:moveTo>
                      <a:pt x="83202" y="57981"/>
                    </a:moveTo>
                    <a:lnTo>
                      <a:pt x="0" y="8840"/>
                    </a:lnTo>
                    <a:lnTo>
                      <a:pt x="0" y="0"/>
                    </a:lnTo>
                    <a:lnTo>
                      <a:pt x="83202" y="48881"/>
                    </a:lnTo>
                    <a:lnTo>
                      <a:pt x="83202" y="57981"/>
                    </a:lnTo>
                    <a:close/>
                  </a:path>
                </a:pathLst>
              </a:custGeom>
              <a:solidFill>
                <a:srgbClr val="333333"/>
              </a:solidFill>
              <a:ln w="2596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7876FECD-DB8C-E4B1-C9E2-F1928C9200D6}"/>
                  </a:ext>
                </a:extLst>
              </p:cNvPr>
              <p:cNvSpPr/>
              <p:nvPr/>
            </p:nvSpPr>
            <p:spPr>
              <a:xfrm>
                <a:off x="9715346" y="4830200"/>
                <a:ext cx="83462" cy="57981"/>
              </a:xfrm>
              <a:custGeom>
                <a:avLst/>
                <a:gdLst>
                  <a:gd name="connsiteX0" fmla="*/ 83202 w 83462"/>
                  <a:gd name="connsiteY0" fmla="*/ 57981 h 57981"/>
                  <a:gd name="connsiteX1" fmla="*/ 0 w 83462"/>
                  <a:gd name="connsiteY1" fmla="*/ 9100 h 57981"/>
                  <a:gd name="connsiteX2" fmla="*/ 0 w 83462"/>
                  <a:gd name="connsiteY2" fmla="*/ 0 h 57981"/>
                  <a:gd name="connsiteX3" fmla="*/ 83462 w 83462"/>
                  <a:gd name="connsiteY3" fmla="*/ 48881 h 57981"/>
                  <a:gd name="connsiteX4" fmla="*/ 83202 w 83462"/>
                  <a:gd name="connsiteY4" fmla="*/ 57981 h 5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62" h="57981">
                    <a:moveTo>
                      <a:pt x="83202" y="57981"/>
                    </a:moveTo>
                    <a:lnTo>
                      <a:pt x="0" y="9100"/>
                    </a:lnTo>
                    <a:lnTo>
                      <a:pt x="0" y="0"/>
                    </a:lnTo>
                    <a:lnTo>
                      <a:pt x="83462" y="48881"/>
                    </a:lnTo>
                    <a:lnTo>
                      <a:pt x="83202" y="57981"/>
                    </a:lnTo>
                    <a:close/>
                  </a:path>
                </a:pathLst>
              </a:custGeom>
              <a:solidFill>
                <a:srgbClr val="333333"/>
              </a:solidFill>
              <a:ln w="2596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B68BE0F9-9E3D-9EA3-0C66-6C77688796B4}"/>
                  </a:ext>
                </a:extLst>
              </p:cNvPr>
              <p:cNvSpPr/>
              <p:nvPr/>
            </p:nvSpPr>
            <p:spPr>
              <a:xfrm>
                <a:off x="9715086" y="4851781"/>
                <a:ext cx="83461" cy="57981"/>
              </a:xfrm>
              <a:custGeom>
                <a:avLst/>
                <a:gdLst>
                  <a:gd name="connsiteX0" fmla="*/ 83462 w 83461"/>
                  <a:gd name="connsiteY0" fmla="*/ 57981 h 57981"/>
                  <a:gd name="connsiteX1" fmla="*/ 0 w 83461"/>
                  <a:gd name="connsiteY1" fmla="*/ 9100 h 57981"/>
                  <a:gd name="connsiteX2" fmla="*/ 260 w 83461"/>
                  <a:gd name="connsiteY2" fmla="*/ 0 h 57981"/>
                  <a:gd name="connsiteX3" fmla="*/ 83462 w 83461"/>
                  <a:gd name="connsiteY3" fmla="*/ 49141 h 57981"/>
                  <a:gd name="connsiteX4" fmla="*/ 83462 w 83461"/>
                  <a:gd name="connsiteY4" fmla="*/ 57981 h 5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61" h="57981">
                    <a:moveTo>
                      <a:pt x="83462" y="57981"/>
                    </a:moveTo>
                    <a:lnTo>
                      <a:pt x="0" y="9100"/>
                    </a:lnTo>
                    <a:lnTo>
                      <a:pt x="260" y="0"/>
                    </a:lnTo>
                    <a:lnTo>
                      <a:pt x="83462" y="49141"/>
                    </a:lnTo>
                    <a:lnTo>
                      <a:pt x="83462" y="57981"/>
                    </a:lnTo>
                    <a:close/>
                  </a:path>
                </a:pathLst>
              </a:custGeom>
              <a:solidFill>
                <a:srgbClr val="333333"/>
              </a:solidFill>
              <a:ln w="25965" cap="flat">
                <a:noFill/>
                <a:prstDash val="solid"/>
                <a:miter/>
              </a:ln>
            </p:spPr>
            <p:txBody>
              <a:bodyPr rtlCol="0" anchor="ctr"/>
              <a:lstStyle/>
              <a:p>
                <a:endParaRPr lang="en-US"/>
              </a:p>
            </p:txBody>
          </p:sp>
        </p:grpSp>
        <p:sp>
          <p:nvSpPr>
            <p:cNvPr id="47" name="Freeform: Shape 46">
              <a:extLst>
                <a:ext uri="{FF2B5EF4-FFF2-40B4-BE49-F238E27FC236}">
                  <a16:creationId xmlns:a16="http://schemas.microsoft.com/office/drawing/2014/main" id="{0D61288A-7C62-1571-7924-F5CA5EAD3BF9}"/>
                </a:ext>
              </a:extLst>
            </p:cNvPr>
            <p:cNvSpPr/>
            <p:nvPr/>
          </p:nvSpPr>
          <p:spPr>
            <a:xfrm>
              <a:off x="9599124" y="4469312"/>
              <a:ext cx="64221" cy="527812"/>
            </a:xfrm>
            <a:custGeom>
              <a:avLst/>
              <a:gdLst>
                <a:gd name="connsiteX0" fmla="*/ 64221 w 64221"/>
                <a:gd name="connsiteY0" fmla="*/ 37181 h 527812"/>
                <a:gd name="connsiteX1" fmla="*/ 64221 w 64221"/>
                <a:gd name="connsiteY1" fmla="*/ 527812 h 527812"/>
                <a:gd name="connsiteX2" fmla="*/ 28861 w 64221"/>
                <a:gd name="connsiteY2" fmla="*/ 507532 h 527812"/>
                <a:gd name="connsiteX3" fmla="*/ 0 w 64221"/>
                <a:gd name="connsiteY3" fmla="*/ 490891 h 527812"/>
                <a:gd name="connsiteX4" fmla="*/ 0 w 64221"/>
                <a:gd name="connsiteY4" fmla="*/ 0 h 527812"/>
                <a:gd name="connsiteX5" fmla="*/ 63961 w 64221"/>
                <a:gd name="connsiteY5" fmla="*/ 36921 h 527812"/>
                <a:gd name="connsiteX6" fmla="*/ 64221 w 64221"/>
                <a:gd name="connsiteY6" fmla="*/ 37181 h 52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221" h="527812">
                  <a:moveTo>
                    <a:pt x="64221" y="37181"/>
                  </a:moveTo>
                  <a:lnTo>
                    <a:pt x="64221" y="527812"/>
                  </a:lnTo>
                  <a:lnTo>
                    <a:pt x="28861" y="507532"/>
                  </a:lnTo>
                  <a:lnTo>
                    <a:pt x="0" y="490891"/>
                  </a:lnTo>
                  <a:lnTo>
                    <a:pt x="0" y="0"/>
                  </a:lnTo>
                  <a:lnTo>
                    <a:pt x="63961" y="36921"/>
                  </a:lnTo>
                  <a:lnTo>
                    <a:pt x="64221" y="37181"/>
                  </a:lnTo>
                  <a:close/>
                </a:path>
              </a:pathLst>
            </a:custGeom>
            <a:solidFill>
              <a:srgbClr val="E5C9A8"/>
            </a:solidFill>
            <a:ln w="2596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F5A5E5FF-C7C6-4C06-30BC-04124C91F86F}"/>
                </a:ext>
              </a:extLst>
            </p:cNvPr>
            <p:cNvSpPr/>
            <p:nvPr/>
          </p:nvSpPr>
          <p:spPr>
            <a:xfrm>
              <a:off x="10031514" y="4472692"/>
              <a:ext cx="64221" cy="528332"/>
            </a:xfrm>
            <a:custGeom>
              <a:avLst/>
              <a:gdLst>
                <a:gd name="connsiteX0" fmla="*/ 64222 w 64221"/>
                <a:gd name="connsiteY0" fmla="*/ 0 h 528332"/>
                <a:gd name="connsiteX1" fmla="*/ 64222 w 64221"/>
                <a:gd name="connsiteY1" fmla="*/ 491411 h 528332"/>
                <a:gd name="connsiteX2" fmla="*/ 260 w 64221"/>
                <a:gd name="connsiteY2" fmla="*/ 528332 h 528332"/>
                <a:gd name="connsiteX3" fmla="*/ 0 w 64221"/>
                <a:gd name="connsiteY3" fmla="*/ 36921 h 528332"/>
                <a:gd name="connsiteX4" fmla="*/ 0 w 64221"/>
                <a:gd name="connsiteY4" fmla="*/ 36921 h 528332"/>
                <a:gd name="connsiteX5" fmla="*/ 64222 w 64221"/>
                <a:gd name="connsiteY5" fmla="*/ 0 h 52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21" h="528332">
                  <a:moveTo>
                    <a:pt x="64222" y="0"/>
                  </a:moveTo>
                  <a:lnTo>
                    <a:pt x="64222" y="491411"/>
                  </a:lnTo>
                  <a:lnTo>
                    <a:pt x="260" y="528332"/>
                  </a:lnTo>
                  <a:lnTo>
                    <a:pt x="0" y="36921"/>
                  </a:lnTo>
                  <a:lnTo>
                    <a:pt x="0" y="36921"/>
                  </a:lnTo>
                  <a:lnTo>
                    <a:pt x="64222" y="0"/>
                  </a:lnTo>
                  <a:close/>
                </a:path>
              </a:pathLst>
            </a:custGeom>
            <a:solidFill>
              <a:srgbClr val="E5C9A8"/>
            </a:solidFill>
            <a:ln w="2596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8E35A70E-69CD-348E-85AD-FD76D1C4891A}"/>
                </a:ext>
              </a:extLst>
            </p:cNvPr>
            <p:cNvSpPr/>
            <p:nvPr/>
          </p:nvSpPr>
          <p:spPr>
            <a:xfrm>
              <a:off x="9599124" y="4222827"/>
              <a:ext cx="491151" cy="283406"/>
            </a:xfrm>
            <a:custGeom>
              <a:avLst/>
              <a:gdLst>
                <a:gd name="connsiteX0" fmla="*/ 491151 w 491151"/>
                <a:gd name="connsiteY0" fmla="*/ 36921 h 283406"/>
                <a:gd name="connsiteX1" fmla="*/ 323968 w 491151"/>
                <a:gd name="connsiteY1" fmla="*/ 133383 h 283406"/>
                <a:gd name="connsiteX2" fmla="*/ 260006 w 491151"/>
                <a:gd name="connsiteY2" fmla="*/ 170304 h 283406"/>
                <a:gd name="connsiteX3" fmla="*/ 65522 w 491151"/>
                <a:gd name="connsiteY3" fmla="*/ 282627 h 283406"/>
                <a:gd name="connsiteX4" fmla="*/ 65522 w 491151"/>
                <a:gd name="connsiteY4" fmla="*/ 282627 h 283406"/>
                <a:gd name="connsiteX5" fmla="*/ 65002 w 491151"/>
                <a:gd name="connsiteY5" fmla="*/ 282887 h 283406"/>
                <a:gd name="connsiteX6" fmla="*/ 64221 w 491151"/>
                <a:gd name="connsiteY6" fmla="*/ 283407 h 283406"/>
                <a:gd name="connsiteX7" fmla="*/ 1300 w 491151"/>
                <a:gd name="connsiteY7" fmla="*/ 247006 h 283406"/>
                <a:gd name="connsiteX8" fmla="*/ 0 w 491151"/>
                <a:gd name="connsiteY8" fmla="*/ 246486 h 283406"/>
                <a:gd name="connsiteX9" fmla="*/ 1560 w 491151"/>
                <a:gd name="connsiteY9" fmla="*/ 245706 h 283406"/>
                <a:gd name="connsiteX10" fmla="*/ 1560 w 491151"/>
                <a:gd name="connsiteY10" fmla="*/ 245706 h 283406"/>
                <a:gd name="connsiteX11" fmla="*/ 196044 w 491151"/>
                <a:gd name="connsiteY11" fmla="*/ 133383 h 283406"/>
                <a:gd name="connsiteX12" fmla="*/ 260006 w 491151"/>
                <a:gd name="connsiteY12" fmla="*/ 96462 h 283406"/>
                <a:gd name="connsiteX13" fmla="*/ 427190 w 491151"/>
                <a:gd name="connsiteY13" fmla="*/ 0 h 283406"/>
                <a:gd name="connsiteX14" fmla="*/ 491151 w 491151"/>
                <a:gd name="connsiteY14" fmla="*/ 36921 h 283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91151" h="283406">
                  <a:moveTo>
                    <a:pt x="491151" y="36921"/>
                  </a:moveTo>
                  <a:lnTo>
                    <a:pt x="323968" y="133383"/>
                  </a:lnTo>
                  <a:lnTo>
                    <a:pt x="260006" y="170304"/>
                  </a:lnTo>
                  <a:lnTo>
                    <a:pt x="65522" y="282627"/>
                  </a:lnTo>
                  <a:lnTo>
                    <a:pt x="65522" y="282627"/>
                  </a:lnTo>
                  <a:lnTo>
                    <a:pt x="65002" y="282887"/>
                  </a:lnTo>
                  <a:lnTo>
                    <a:pt x="64221" y="283407"/>
                  </a:lnTo>
                  <a:lnTo>
                    <a:pt x="1300" y="247006"/>
                  </a:lnTo>
                  <a:lnTo>
                    <a:pt x="0" y="246486"/>
                  </a:lnTo>
                  <a:lnTo>
                    <a:pt x="1560" y="245706"/>
                  </a:lnTo>
                  <a:lnTo>
                    <a:pt x="1560" y="245706"/>
                  </a:lnTo>
                  <a:lnTo>
                    <a:pt x="196044" y="133383"/>
                  </a:lnTo>
                  <a:lnTo>
                    <a:pt x="260006" y="96462"/>
                  </a:lnTo>
                  <a:lnTo>
                    <a:pt x="427190" y="0"/>
                  </a:lnTo>
                  <a:lnTo>
                    <a:pt x="491151" y="36921"/>
                  </a:lnTo>
                  <a:close/>
                </a:path>
              </a:pathLst>
            </a:custGeom>
            <a:solidFill>
              <a:srgbClr val="E5C9A8"/>
            </a:solidFill>
            <a:ln w="2596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50B6C7D8-7787-EAFF-7AE9-B1AA703ADE07}"/>
                </a:ext>
              </a:extLst>
            </p:cNvPr>
            <p:cNvSpPr/>
            <p:nvPr/>
          </p:nvSpPr>
          <p:spPr>
            <a:xfrm>
              <a:off x="9605884" y="4227247"/>
              <a:ext cx="489591" cy="282626"/>
            </a:xfrm>
            <a:custGeom>
              <a:avLst/>
              <a:gdLst>
                <a:gd name="connsiteX0" fmla="*/ 489591 w 489591"/>
                <a:gd name="connsiteY0" fmla="*/ 245446 h 282626"/>
                <a:gd name="connsiteX1" fmla="*/ 425630 w 489591"/>
                <a:gd name="connsiteY1" fmla="*/ 282627 h 282626"/>
                <a:gd name="connsiteX2" fmla="*/ 245186 w 489591"/>
                <a:gd name="connsiteY2" fmla="*/ 178364 h 282626"/>
                <a:gd name="connsiteX3" fmla="*/ 181224 w 489591"/>
                <a:gd name="connsiteY3" fmla="*/ 141443 h 282626"/>
                <a:gd name="connsiteX4" fmla="*/ 0 w 489591"/>
                <a:gd name="connsiteY4" fmla="*/ 36921 h 282626"/>
                <a:gd name="connsiteX5" fmla="*/ 63961 w 489591"/>
                <a:gd name="connsiteY5" fmla="*/ 0 h 282626"/>
                <a:gd name="connsiteX6" fmla="*/ 245186 w 489591"/>
                <a:gd name="connsiteY6" fmla="*/ 104522 h 282626"/>
                <a:gd name="connsiteX7" fmla="*/ 309147 w 489591"/>
                <a:gd name="connsiteY7" fmla="*/ 141443 h 282626"/>
                <a:gd name="connsiteX8" fmla="*/ 489591 w 489591"/>
                <a:gd name="connsiteY8" fmla="*/ 245446 h 282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591" h="282626">
                  <a:moveTo>
                    <a:pt x="489591" y="245446"/>
                  </a:moveTo>
                  <a:lnTo>
                    <a:pt x="425630" y="282627"/>
                  </a:lnTo>
                  <a:lnTo>
                    <a:pt x="245186" y="178364"/>
                  </a:lnTo>
                  <a:lnTo>
                    <a:pt x="181224" y="141443"/>
                  </a:lnTo>
                  <a:lnTo>
                    <a:pt x="0" y="36921"/>
                  </a:lnTo>
                  <a:lnTo>
                    <a:pt x="63961" y="0"/>
                  </a:lnTo>
                  <a:lnTo>
                    <a:pt x="245186" y="104522"/>
                  </a:lnTo>
                  <a:lnTo>
                    <a:pt x="309147" y="141443"/>
                  </a:lnTo>
                  <a:lnTo>
                    <a:pt x="489591" y="245446"/>
                  </a:lnTo>
                  <a:close/>
                </a:path>
              </a:pathLst>
            </a:custGeom>
            <a:solidFill>
              <a:srgbClr val="E5C9A8"/>
            </a:solidFill>
            <a:ln w="25965" cap="flat">
              <a:noFill/>
              <a:prstDash val="solid"/>
              <a:miter/>
            </a:ln>
          </p:spPr>
          <p:txBody>
            <a:bodyPr rtlCol="0" anchor="ctr"/>
            <a:lstStyle/>
            <a:p>
              <a:endParaRPr lang="en-US"/>
            </a:p>
          </p:txBody>
        </p:sp>
      </p:grpSp>
      <p:grpSp>
        <p:nvGrpSpPr>
          <p:cNvPr id="74" name="Graphic 3">
            <a:extLst>
              <a:ext uri="{FF2B5EF4-FFF2-40B4-BE49-F238E27FC236}">
                <a16:creationId xmlns:a16="http://schemas.microsoft.com/office/drawing/2014/main" id="{E978B2A3-8017-7E61-0FA5-406ECC35619C}"/>
              </a:ext>
            </a:extLst>
          </p:cNvPr>
          <p:cNvGrpSpPr/>
          <p:nvPr/>
        </p:nvGrpSpPr>
        <p:grpSpPr>
          <a:xfrm>
            <a:off x="13822716" y="4122204"/>
            <a:ext cx="851259" cy="983342"/>
            <a:chOff x="8382036" y="4122204"/>
            <a:chExt cx="851259" cy="983342"/>
          </a:xfrm>
        </p:grpSpPr>
        <p:sp>
          <p:nvSpPr>
            <p:cNvPr id="75" name="Freeform: Shape 74">
              <a:extLst>
                <a:ext uri="{FF2B5EF4-FFF2-40B4-BE49-F238E27FC236}">
                  <a16:creationId xmlns:a16="http://schemas.microsoft.com/office/drawing/2014/main" id="{2DBE74E9-5214-0EFC-8318-6C472DEB9C0B}"/>
                </a:ext>
              </a:extLst>
            </p:cNvPr>
            <p:cNvSpPr/>
            <p:nvPr/>
          </p:nvSpPr>
          <p:spPr>
            <a:xfrm>
              <a:off x="8382036" y="4368170"/>
              <a:ext cx="425629" cy="737376"/>
            </a:xfrm>
            <a:custGeom>
              <a:avLst/>
              <a:gdLst>
                <a:gd name="connsiteX0" fmla="*/ 425630 w 425629"/>
                <a:gd name="connsiteY0" fmla="*/ 245706 h 737376"/>
                <a:gd name="connsiteX1" fmla="*/ 425630 w 425629"/>
                <a:gd name="connsiteY1" fmla="*/ 737377 h 737376"/>
                <a:gd name="connsiteX2" fmla="*/ 244926 w 425629"/>
                <a:gd name="connsiteY2" fmla="*/ 632855 h 737376"/>
                <a:gd name="connsiteX3" fmla="*/ 209565 w 425629"/>
                <a:gd name="connsiteY3" fmla="*/ 612574 h 737376"/>
                <a:gd name="connsiteX4" fmla="*/ 180704 w 425629"/>
                <a:gd name="connsiteY4" fmla="*/ 595934 h 737376"/>
                <a:gd name="connsiteX5" fmla="*/ 169004 w 425629"/>
                <a:gd name="connsiteY5" fmla="*/ 589174 h 737376"/>
                <a:gd name="connsiteX6" fmla="*/ 0 w 425629"/>
                <a:gd name="connsiteY6" fmla="*/ 491671 h 737376"/>
                <a:gd name="connsiteX7" fmla="*/ 0 w 425629"/>
                <a:gd name="connsiteY7" fmla="*/ 0 h 737376"/>
                <a:gd name="connsiteX8" fmla="*/ 0 w 425629"/>
                <a:gd name="connsiteY8" fmla="*/ 0 h 737376"/>
                <a:gd name="connsiteX9" fmla="*/ 0 w 425629"/>
                <a:gd name="connsiteY9" fmla="*/ 0 h 737376"/>
                <a:gd name="connsiteX10" fmla="*/ 181224 w 425629"/>
                <a:gd name="connsiteY10" fmla="*/ 104782 h 737376"/>
                <a:gd name="connsiteX11" fmla="*/ 181224 w 425629"/>
                <a:gd name="connsiteY11" fmla="*/ 104782 h 737376"/>
                <a:gd name="connsiteX12" fmla="*/ 245186 w 425629"/>
                <a:gd name="connsiteY12" fmla="*/ 141703 h 737376"/>
                <a:gd name="connsiteX13" fmla="*/ 425630 w 425629"/>
                <a:gd name="connsiteY13" fmla="*/ 245706 h 737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5629" h="737376">
                  <a:moveTo>
                    <a:pt x="425630" y="245706"/>
                  </a:moveTo>
                  <a:lnTo>
                    <a:pt x="425630" y="737377"/>
                  </a:lnTo>
                  <a:lnTo>
                    <a:pt x="244926" y="632855"/>
                  </a:lnTo>
                  <a:lnTo>
                    <a:pt x="209565" y="612574"/>
                  </a:lnTo>
                  <a:lnTo>
                    <a:pt x="180704" y="595934"/>
                  </a:lnTo>
                  <a:lnTo>
                    <a:pt x="169004" y="589174"/>
                  </a:lnTo>
                  <a:lnTo>
                    <a:pt x="0" y="491671"/>
                  </a:lnTo>
                  <a:lnTo>
                    <a:pt x="0" y="0"/>
                  </a:lnTo>
                  <a:lnTo>
                    <a:pt x="0" y="0"/>
                  </a:lnTo>
                  <a:lnTo>
                    <a:pt x="0" y="0"/>
                  </a:lnTo>
                  <a:lnTo>
                    <a:pt x="181224" y="104782"/>
                  </a:lnTo>
                  <a:lnTo>
                    <a:pt x="181224" y="104782"/>
                  </a:lnTo>
                  <a:lnTo>
                    <a:pt x="245186" y="141703"/>
                  </a:lnTo>
                  <a:lnTo>
                    <a:pt x="425630" y="245706"/>
                  </a:lnTo>
                  <a:close/>
                </a:path>
              </a:pathLst>
            </a:custGeom>
            <a:solidFill>
              <a:srgbClr val="B9946F"/>
            </a:solidFill>
            <a:ln w="2596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0776638F-952C-0349-C5B8-117D5E67E6BE}"/>
                </a:ext>
              </a:extLst>
            </p:cNvPr>
            <p:cNvSpPr/>
            <p:nvPr/>
          </p:nvSpPr>
          <p:spPr>
            <a:xfrm>
              <a:off x="8382036" y="4122204"/>
              <a:ext cx="851259" cy="491931"/>
            </a:xfrm>
            <a:custGeom>
              <a:avLst/>
              <a:gdLst>
                <a:gd name="connsiteX0" fmla="*/ 851260 w 851259"/>
                <a:gd name="connsiteY0" fmla="*/ 246226 h 491931"/>
                <a:gd name="connsiteX1" fmla="*/ 683816 w 851259"/>
                <a:gd name="connsiteY1" fmla="*/ 342948 h 491931"/>
                <a:gd name="connsiteX2" fmla="*/ 619854 w 851259"/>
                <a:gd name="connsiteY2" fmla="*/ 379869 h 491931"/>
                <a:gd name="connsiteX3" fmla="*/ 425630 w 851259"/>
                <a:gd name="connsiteY3" fmla="*/ 491931 h 491931"/>
                <a:gd name="connsiteX4" fmla="*/ 244926 w 851259"/>
                <a:gd name="connsiteY4" fmla="*/ 387669 h 491931"/>
                <a:gd name="connsiteX5" fmla="*/ 180964 w 851259"/>
                <a:gd name="connsiteY5" fmla="*/ 350748 h 491931"/>
                <a:gd name="connsiteX6" fmla="*/ 0 w 851259"/>
                <a:gd name="connsiteY6" fmla="*/ 246226 h 491931"/>
                <a:gd name="connsiteX7" fmla="*/ 0 w 851259"/>
                <a:gd name="connsiteY7" fmla="*/ 245966 h 491931"/>
                <a:gd name="connsiteX8" fmla="*/ 0 w 851259"/>
                <a:gd name="connsiteY8" fmla="*/ 245966 h 491931"/>
                <a:gd name="connsiteX9" fmla="*/ 194485 w 851259"/>
                <a:gd name="connsiteY9" fmla="*/ 133643 h 491931"/>
                <a:gd name="connsiteX10" fmla="*/ 258446 w 851259"/>
                <a:gd name="connsiteY10" fmla="*/ 96722 h 491931"/>
                <a:gd name="connsiteX11" fmla="*/ 425630 w 851259"/>
                <a:gd name="connsiteY11" fmla="*/ 0 h 491931"/>
                <a:gd name="connsiteX12" fmla="*/ 606854 w 851259"/>
                <a:gd name="connsiteY12" fmla="*/ 104782 h 491931"/>
                <a:gd name="connsiteX13" fmla="*/ 670816 w 851259"/>
                <a:gd name="connsiteY13" fmla="*/ 141703 h 491931"/>
                <a:gd name="connsiteX14" fmla="*/ 851260 w 851259"/>
                <a:gd name="connsiteY14" fmla="*/ 245966 h 491931"/>
                <a:gd name="connsiteX15" fmla="*/ 851260 w 851259"/>
                <a:gd name="connsiteY15" fmla="*/ 245966 h 491931"/>
                <a:gd name="connsiteX16" fmla="*/ 851260 w 851259"/>
                <a:gd name="connsiteY16" fmla="*/ 246226 h 49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51259" h="491931">
                  <a:moveTo>
                    <a:pt x="851260" y="246226"/>
                  </a:moveTo>
                  <a:lnTo>
                    <a:pt x="683816" y="342948"/>
                  </a:lnTo>
                  <a:lnTo>
                    <a:pt x="619854" y="379869"/>
                  </a:lnTo>
                  <a:lnTo>
                    <a:pt x="425630" y="491931"/>
                  </a:lnTo>
                  <a:lnTo>
                    <a:pt x="244926" y="387669"/>
                  </a:lnTo>
                  <a:lnTo>
                    <a:pt x="180964" y="350748"/>
                  </a:lnTo>
                  <a:lnTo>
                    <a:pt x="0" y="246226"/>
                  </a:lnTo>
                  <a:lnTo>
                    <a:pt x="0" y="245966"/>
                  </a:lnTo>
                  <a:lnTo>
                    <a:pt x="0" y="245966"/>
                  </a:lnTo>
                  <a:lnTo>
                    <a:pt x="194485" y="133643"/>
                  </a:lnTo>
                  <a:lnTo>
                    <a:pt x="258446" y="96722"/>
                  </a:lnTo>
                  <a:lnTo>
                    <a:pt x="425630" y="0"/>
                  </a:lnTo>
                  <a:lnTo>
                    <a:pt x="606854" y="104782"/>
                  </a:lnTo>
                  <a:lnTo>
                    <a:pt x="670816" y="141703"/>
                  </a:lnTo>
                  <a:lnTo>
                    <a:pt x="851260" y="245966"/>
                  </a:lnTo>
                  <a:lnTo>
                    <a:pt x="851260" y="245966"/>
                  </a:lnTo>
                  <a:lnTo>
                    <a:pt x="851260" y="246226"/>
                  </a:lnTo>
                  <a:close/>
                </a:path>
              </a:pathLst>
            </a:custGeom>
            <a:solidFill>
              <a:srgbClr val="C9A179"/>
            </a:solidFill>
            <a:ln w="2596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5D668AEE-A9B9-1FC2-5976-B1A9AE46D72D}"/>
                </a:ext>
              </a:extLst>
            </p:cNvPr>
            <p:cNvSpPr/>
            <p:nvPr/>
          </p:nvSpPr>
          <p:spPr>
            <a:xfrm>
              <a:off x="8807665" y="4368170"/>
              <a:ext cx="425629" cy="737376"/>
            </a:xfrm>
            <a:custGeom>
              <a:avLst/>
              <a:gdLst>
                <a:gd name="connsiteX0" fmla="*/ 425630 w 425629"/>
                <a:gd name="connsiteY0" fmla="*/ 0 h 737376"/>
                <a:gd name="connsiteX1" fmla="*/ 425630 w 425629"/>
                <a:gd name="connsiteY1" fmla="*/ 491671 h 737376"/>
                <a:gd name="connsiteX2" fmla="*/ 258186 w 425629"/>
                <a:gd name="connsiteY2" fmla="*/ 588134 h 737376"/>
                <a:gd name="connsiteX3" fmla="*/ 194224 w 425629"/>
                <a:gd name="connsiteY3" fmla="*/ 625314 h 737376"/>
                <a:gd name="connsiteX4" fmla="*/ 0 w 425629"/>
                <a:gd name="connsiteY4" fmla="*/ 737377 h 737376"/>
                <a:gd name="connsiteX5" fmla="*/ 0 w 425629"/>
                <a:gd name="connsiteY5" fmla="*/ 245706 h 737376"/>
                <a:gd name="connsiteX6" fmla="*/ 425630 w 425629"/>
                <a:gd name="connsiteY6" fmla="*/ 0 h 737376"/>
                <a:gd name="connsiteX7" fmla="*/ 425630 w 425629"/>
                <a:gd name="connsiteY7" fmla="*/ 0 h 737376"/>
                <a:gd name="connsiteX8" fmla="*/ 425630 w 425629"/>
                <a:gd name="connsiteY8" fmla="*/ 0 h 737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629" h="737376">
                  <a:moveTo>
                    <a:pt x="425630" y="0"/>
                  </a:moveTo>
                  <a:lnTo>
                    <a:pt x="425630" y="491671"/>
                  </a:lnTo>
                  <a:lnTo>
                    <a:pt x="258186" y="588134"/>
                  </a:lnTo>
                  <a:lnTo>
                    <a:pt x="194224" y="625314"/>
                  </a:lnTo>
                  <a:lnTo>
                    <a:pt x="0" y="737377"/>
                  </a:lnTo>
                  <a:lnTo>
                    <a:pt x="0" y="245706"/>
                  </a:lnTo>
                  <a:lnTo>
                    <a:pt x="425630" y="0"/>
                  </a:lnTo>
                  <a:lnTo>
                    <a:pt x="425630" y="0"/>
                  </a:lnTo>
                  <a:lnTo>
                    <a:pt x="425630" y="0"/>
                  </a:lnTo>
                  <a:close/>
                </a:path>
              </a:pathLst>
            </a:custGeom>
            <a:solidFill>
              <a:srgbClr val="A88765"/>
            </a:solidFill>
            <a:ln w="25965" cap="flat">
              <a:noFill/>
              <a:prstDash val="solid"/>
              <a:miter/>
            </a:ln>
          </p:spPr>
          <p:txBody>
            <a:bodyPr rtlCol="0" anchor="ctr"/>
            <a:lstStyle/>
            <a:p>
              <a:endParaRPr lang="en-US"/>
            </a:p>
          </p:txBody>
        </p:sp>
        <p:grpSp>
          <p:nvGrpSpPr>
            <p:cNvPr id="78" name="Graphic 3">
              <a:extLst>
                <a:ext uri="{FF2B5EF4-FFF2-40B4-BE49-F238E27FC236}">
                  <a16:creationId xmlns:a16="http://schemas.microsoft.com/office/drawing/2014/main" id="{17D598DC-4FDE-4B1C-4A00-9C07E563947C}"/>
                </a:ext>
              </a:extLst>
            </p:cNvPr>
            <p:cNvGrpSpPr/>
            <p:nvPr/>
          </p:nvGrpSpPr>
          <p:grpSpPr>
            <a:xfrm>
              <a:off x="8862267" y="4725678"/>
              <a:ext cx="340607" cy="315387"/>
              <a:chOff x="8862267" y="4725678"/>
              <a:chExt cx="340607" cy="315387"/>
            </a:xfrm>
            <a:solidFill>
              <a:srgbClr val="78553E"/>
            </a:solidFill>
          </p:grpSpPr>
          <p:grpSp>
            <p:nvGrpSpPr>
              <p:cNvPr id="91" name="Graphic 3">
                <a:extLst>
                  <a:ext uri="{FF2B5EF4-FFF2-40B4-BE49-F238E27FC236}">
                    <a16:creationId xmlns:a16="http://schemas.microsoft.com/office/drawing/2014/main" id="{1D063908-B503-202E-B38F-3BA9E71CECB8}"/>
                  </a:ext>
                </a:extLst>
              </p:cNvPr>
              <p:cNvGrpSpPr/>
              <p:nvPr/>
            </p:nvGrpSpPr>
            <p:grpSpPr>
              <a:xfrm>
                <a:off x="8862267" y="4862701"/>
                <a:ext cx="102962" cy="178364"/>
                <a:chOff x="8862267" y="4862701"/>
                <a:chExt cx="102962" cy="178364"/>
              </a:xfrm>
              <a:solidFill>
                <a:srgbClr val="78553E"/>
              </a:solidFill>
            </p:grpSpPr>
            <p:sp>
              <p:nvSpPr>
                <p:cNvPr id="102" name="Freeform: Shape 101">
                  <a:extLst>
                    <a:ext uri="{FF2B5EF4-FFF2-40B4-BE49-F238E27FC236}">
                      <a16:creationId xmlns:a16="http://schemas.microsoft.com/office/drawing/2014/main" id="{147C6464-57D1-202F-9C6B-1A8E95BFB1B4}"/>
                    </a:ext>
                  </a:extLst>
                </p:cNvPr>
                <p:cNvSpPr/>
                <p:nvPr/>
              </p:nvSpPr>
              <p:spPr>
                <a:xfrm>
                  <a:off x="8862267" y="4862701"/>
                  <a:ext cx="102962" cy="178364"/>
                </a:xfrm>
                <a:custGeom>
                  <a:avLst/>
                  <a:gdLst>
                    <a:gd name="connsiteX0" fmla="*/ 102962 w 102962"/>
                    <a:gd name="connsiteY0" fmla="*/ 118823 h 178364"/>
                    <a:gd name="connsiteX1" fmla="*/ 0 w 102962"/>
                    <a:gd name="connsiteY1" fmla="*/ 178364 h 178364"/>
                    <a:gd name="connsiteX2" fmla="*/ 0 w 102962"/>
                    <a:gd name="connsiteY2" fmla="*/ 59541 h 178364"/>
                    <a:gd name="connsiteX3" fmla="*/ 102962 w 102962"/>
                    <a:gd name="connsiteY3" fmla="*/ 0 h 178364"/>
                    <a:gd name="connsiteX4" fmla="*/ 102962 w 102962"/>
                    <a:gd name="connsiteY4" fmla="*/ 118823 h 178364"/>
                    <a:gd name="connsiteX5" fmla="*/ 3900 w 102962"/>
                    <a:gd name="connsiteY5" fmla="*/ 171864 h 178364"/>
                    <a:gd name="connsiteX6" fmla="*/ 99322 w 102962"/>
                    <a:gd name="connsiteY6" fmla="*/ 116743 h 178364"/>
                    <a:gd name="connsiteX7" fmla="*/ 99322 w 102962"/>
                    <a:gd name="connsiteY7" fmla="*/ 6760 h 178364"/>
                    <a:gd name="connsiteX8" fmla="*/ 3900 w 102962"/>
                    <a:gd name="connsiteY8" fmla="*/ 61881 h 178364"/>
                    <a:gd name="connsiteX9" fmla="*/ 3900 w 102962"/>
                    <a:gd name="connsiteY9" fmla="*/ 171864 h 17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962" h="178364">
                      <a:moveTo>
                        <a:pt x="102962" y="118823"/>
                      </a:moveTo>
                      <a:lnTo>
                        <a:pt x="0" y="178364"/>
                      </a:lnTo>
                      <a:lnTo>
                        <a:pt x="0" y="59541"/>
                      </a:lnTo>
                      <a:cubicBezTo>
                        <a:pt x="0" y="59541"/>
                        <a:pt x="102962" y="0"/>
                        <a:pt x="102962" y="0"/>
                      </a:cubicBezTo>
                      <a:lnTo>
                        <a:pt x="102962" y="118823"/>
                      </a:lnTo>
                      <a:close/>
                      <a:moveTo>
                        <a:pt x="3900" y="171864"/>
                      </a:moveTo>
                      <a:lnTo>
                        <a:pt x="99322" y="116743"/>
                      </a:lnTo>
                      <a:lnTo>
                        <a:pt x="99322" y="6760"/>
                      </a:lnTo>
                      <a:lnTo>
                        <a:pt x="3900" y="61881"/>
                      </a:lnTo>
                      <a:lnTo>
                        <a:pt x="3900" y="171864"/>
                      </a:lnTo>
                      <a:close/>
                    </a:path>
                  </a:pathLst>
                </a:custGeom>
                <a:solidFill>
                  <a:srgbClr val="78553E"/>
                </a:solidFill>
                <a:ln w="2596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B666B259-38B4-F01B-A84C-0C80955CF1B9}"/>
                    </a:ext>
                  </a:extLst>
                </p:cNvPr>
                <p:cNvSpPr/>
                <p:nvPr/>
              </p:nvSpPr>
              <p:spPr>
                <a:xfrm>
                  <a:off x="8881247" y="4915212"/>
                  <a:ext cx="64741" cy="60591"/>
                </a:xfrm>
                <a:custGeom>
                  <a:avLst/>
                  <a:gdLst>
                    <a:gd name="connsiteX0" fmla="*/ 32501 w 64741"/>
                    <a:gd name="connsiteY0" fmla="*/ 4431 h 60591"/>
                    <a:gd name="connsiteX1" fmla="*/ 0 w 64741"/>
                    <a:gd name="connsiteY1" fmla="*/ 60592 h 60591"/>
                    <a:gd name="connsiteX2" fmla="*/ 64741 w 64741"/>
                    <a:gd name="connsiteY2" fmla="*/ 23151 h 60591"/>
                    <a:gd name="connsiteX3" fmla="*/ 32241 w 64741"/>
                    <a:gd name="connsiteY3" fmla="*/ 4431 h 60591"/>
                  </a:gdLst>
                  <a:ahLst/>
                  <a:cxnLst>
                    <a:cxn ang="0">
                      <a:pos x="connsiteX0" y="connsiteY0"/>
                    </a:cxn>
                    <a:cxn ang="0">
                      <a:pos x="connsiteX1" y="connsiteY1"/>
                    </a:cxn>
                    <a:cxn ang="0">
                      <a:pos x="connsiteX2" y="connsiteY2"/>
                    </a:cxn>
                    <a:cxn ang="0">
                      <a:pos x="connsiteX3" y="connsiteY3"/>
                    </a:cxn>
                  </a:cxnLst>
                  <a:rect l="l" t="t" r="r" b="b"/>
                  <a:pathLst>
                    <a:path w="64741" h="60591">
                      <a:moveTo>
                        <a:pt x="32501" y="4431"/>
                      </a:moveTo>
                      <a:cubicBezTo>
                        <a:pt x="14560" y="14831"/>
                        <a:pt x="0" y="39791"/>
                        <a:pt x="0" y="60592"/>
                      </a:cubicBezTo>
                      <a:lnTo>
                        <a:pt x="64741" y="23151"/>
                      </a:lnTo>
                      <a:cubicBezTo>
                        <a:pt x="64741" y="2611"/>
                        <a:pt x="50181" y="-5970"/>
                        <a:pt x="32241" y="4431"/>
                      </a:cubicBezTo>
                      <a:close/>
                    </a:path>
                  </a:pathLst>
                </a:custGeom>
                <a:solidFill>
                  <a:srgbClr val="78553E"/>
                </a:solidFill>
                <a:ln w="2596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0B1A5523-F44C-8329-D83E-503F52AE9D6C}"/>
                    </a:ext>
                  </a:extLst>
                </p:cNvPr>
                <p:cNvSpPr/>
                <p:nvPr/>
              </p:nvSpPr>
              <p:spPr>
                <a:xfrm>
                  <a:off x="8912708" y="4916263"/>
                  <a:ext cx="2600" cy="6500"/>
                </a:xfrm>
                <a:custGeom>
                  <a:avLst/>
                  <a:gdLst>
                    <a:gd name="connsiteX0" fmla="*/ 2600 w 2600"/>
                    <a:gd name="connsiteY0" fmla="*/ 4160 h 6500"/>
                    <a:gd name="connsiteX1" fmla="*/ 1300 w 2600"/>
                    <a:gd name="connsiteY1" fmla="*/ 6500 h 6500"/>
                    <a:gd name="connsiteX2" fmla="*/ 1300 w 2600"/>
                    <a:gd name="connsiteY2" fmla="*/ 6500 h 6500"/>
                    <a:gd name="connsiteX3" fmla="*/ 0 w 2600"/>
                    <a:gd name="connsiteY3" fmla="*/ 5720 h 6500"/>
                    <a:gd name="connsiteX4" fmla="*/ 0 w 2600"/>
                    <a:gd name="connsiteY4" fmla="*/ 2340 h 6500"/>
                    <a:gd name="connsiteX5" fmla="*/ 1300 w 2600"/>
                    <a:gd name="connsiteY5" fmla="*/ 0 h 6500"/>
                    <a:gd name="connsiteX6" fmla="*/ 1300 w 2600"/>
                    <a:gd name="connsiteY6" fmla="*/ 0 h 6500"/>
                    <a:gd name="connsiteX7" fmla="*/ 2600 w 2600"/>
                    <a:gd name="connsiteY7" fmla="*/ 780 h 6500"/>
                    <a:gd name="connsiteX8" fmla="*/ 2600 w 2600"/>
                    <a:gd name="connsiteY8" fmla="*/ 4160 h 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0" h="6500">
                      <a:moveTo>
                        <a:pt x="2600" y="4160"/>
                      </a:moveTo>
                      <a:cubicBezTo>
                        <a:pt x="2600" y="4160"/>
                        <a:pt x="2080" y="6240"/>
                        <a:pt x="1300" y="6500"/>
                      </a:cubicBezTo>
                      <a:lnTo>
                        <a:pt x="1300" y="6500"/>
                      </a:lnTo>
                      <a:cubicBezTo>
                        <a:pt x="1300" y="6500"/>
                        <a:pt x="0" y="6500"/>
                        <a:pt x="0" y="5720"/>
                      </a:cubicBezTo>
                      <a:lnTo>
                        <a:pt x="0" y="2340"/>
                      </a:lnTo>
                      <a:cubicBezTo>
                        <a:pt x="0" y="2340"/>
                        <a:pt x="520" y="520"/>
                        <a:pt x="1300" y="0"/>
                      </a:cubicBezTo>
                      <a:lnTo>
                        <a:pt x="1300" y="0"/>
                      </a:lnTo>
                      <a:cubicBezTo>
                        <a:pt x="1300" y="0"/>
                        <a:pt x="2600" y="0"/>
                        <a:pt x="2600" y="780"/>
                      </a:cubicBezTo>
                      <a:lnTo>
                        <a:pt x="2600" y="4160"/>
                      </a:lnTo>
                      <a:close/>
                    </a:path>
                  </a:pathLst>
                </a:custGeom>
                <a:solidFill>
                  <a:srgbClr val="78553E"/>
                </a:solidFill>
                <a:ln w="2596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32D7EA6E-8D1D-8BEE-251F-747AEF5D48A6}"/>
                    </a:ext>
                  </a:extLst>
                </p:cNvPr>
                <p:cNvSpPr/>
                <p:nvPr/>
              </p:nvSpPr>
              <p:spPr>
                <a:xfrm>
                  <a:off x="8911928" y="4950833"/>
                  <a:ext cx="3900" cy="40061"/>
                </a:xfrm>
                <a:custGeom>
                  <a:avLst/>
                  <a:gdLst>
                    <a:gd name="connsiteX0" fmla="*/ 0 w 3900"/>
                    <a:gd name="connsiteY0" fmla="*/ 3390 h 40061"/>
                    <a:gd name="connsiteX1" fmla="*/ 0 w 3900"/>
                    <a:gd name="connsiteY1" fmla="*/ 33031 h 40061"/>
                    <a:gd name="connsiteX2" fmla="*/ 3900 w 3900"/>
                    <a:gd name="connsiteY2" fmla="*/ 30951 h 40061"/>
                    <a:gd name="connsiteX3" fmla="*/ 3900 w 3900"/>
                    <a:gd name="connsiteY3" fmla="*/ 28351 h 40061"/>
                    <a:gd name="connsiteX4" fmla="*/ 0 w 3900"/>
                    <a:gd name="connsiteY4" fmla="*/ 30431 h 40061"/>
                    <a:gd name="connsiteX5" fmla="*/ 0 w 3900"/>
                    <a:gd name="connsiteY5" fmla="*/ 38751 h 40061"/>
                    <a:gd name="connsiteX6" fmla="*/ 3900 w 3900"/>
                    <a:gd name="connsiteY6" fmla="*/ 36671 h 40061"/>
                    <a:gd name="connsiteX7" fmla="*/ 3900 w 3900"/>
                    <a:gd name="connsiteY7" fmla="*/ 35371 h 40061"/>
                    <a:gd name="connsiteX8" fmla="*/ 0 w 3900"/>
                    <a:gd name="connsiteY8" fmla="*/ 37451 h 40061"/>
                    <a:gd name="connsiteX9" fmla="*/ 0 w 3900"/>
                    <a:gd name="connsiteY9" fmla="*/ 37971 h 40061"/>
                    <a:gd name="connsiteX10" fmla="*/ 3900 w 3900"/>
                    <a:gd name="connsiteY10" fmla="*/ 35891 h 40061"/>
                    <a:gd name="connsiteX11" fmla="*/ 3900 w 3900"/>
                    <a:gd name="connsiteY11" fmla="*/ 35371 h 40061"/>
                    <a:gd name="connsiteX12" fmla="*/ 0 w 3900"/>
                    <a:gd name="connsiteY12" fmla="*/ 37451 h 40061"/>
                    <a:gd name="connsiteX13" fmla="*/ 0 w 3900"/>
                    <a:gd name="connsiteY13" fmla="*/ 38751 h 40061"/>
                    <a:gd name="connsiteX14" fmla="*/ 3900 w 3900"/>
                    <a:gd name="connsiteY14" fmla="*/ 36671 h 40061"/>
                    <a:gd name="connsiteX15" fmla="*/ 3900 w 3900"/>
                    <a:gd name="connsiteY15" fmla="*/ 28351 h 40061"/>
                    <a:gd name="connsiteX16" fmla="*/ 0 w 3900"/>
                    <a:gd name="connsiteY16" fmla="*/ 30431 h 40061"/>
                    <a:gd name="connsiteX17" fmla="*/ 0 w 3900"/>
                    <a:gd name="connsiteY17" fmla="*/ 33031 h 40061"/>
                    <a:gd name="connsiteX18" fmla="*/ 3900 w 3900"/>
                    <a:gd name="connsiteY18" fmla="*/ 30951 h 40061"/>
                    <a:gd name="connsiteX19" fmla="*/ 3900 w 3900"/>
                    <a:gd name="connsiteY19" fmla="*/ 1310 h 40061"/>
                    <a:gd name="connsiteX20" fmla="*/ 0 w 3900"/>
                    <a:gd name="connsiteY20" fmla="*/ 3390 h 40061"/>
                    <a:gd name="connsiteX21" fmla="*/ 0 w 3900"/>
                    <a:gd name="connsiteY21" fmla="*/ 3390 h 4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00" h="40061">
                      <a:moveTo>
                        <a:pt x="0" y="3390"/>
                      </a:moveTo>
                      <a:lnTo>
                        <a:pt x="0" y="33031"/>
                      </a:lnTo>
                      <a:cubicBezTo>
                        <a:pt x="0" y="35891"/>
                        <a:pt x="3900" y="33551"/>
                        <a:pt x="3900" y="30951"/>
                      </a:cubicBezTo>
                      <a:lnTo>
                        <a:pt x="3900" y="28351"/>
                      </a:lnTo>
                      <a:cubicBezTo>
                        <a:pt x="3900" y="25491"/>
                        <a:pt x="0" y="27831"/>
                        <a:pt x="0" y="30431"/>
                      </a:cubicBezTo>
                      <a:lnTo>
                        <a:pt x="0" y="38751"/>
                      </a:lnTo>
                      <a:cubicBezTo>
                        <a:pt x="0" y="41611"/>
                        <a:pt x="3900" y="39271"/>
                        <a:pt x="3900" y="36671"/>
                      </a:cubicBezTo>
                      <a:lnTo>
                        <a:pt x="3900" y="35371"/>
                      </a:lnTo>
                      <a:cubicBezTo>
                        <a:pt x="3900" y="32511"/>
                        <a:pt x="0" y="34851"/>
                        <a:pt x="0" y="37451"/>
                      </a:cubicBezTo>
                      <a:lnTo>
                        <a:pt x="0" y="37971"/>
                      </a:lnTo>
                      <a:cubicBezTo>
                        <a:pt x="0" y="40831"/>
                        <a:pt x="3900" y="38491"/>
                        <a:pt x="3900" y="35891"/>
                      </a:cubicBezTo>
                      <a:lnTo>
                        <a:pt x="3900" y="35371"/>
                      </a:lnTo>
                      <a:cubicBezTo>
                        <a:pt x="3900" y="32511"/>
                        <a:pt x="0" y="34851"/>
                        <a:pt x="0" y="37451"/>
                      </a:cubicBezTo>
                      <a:lnTo>
                        <a:pt x="0" y="38751"/>
                      </a:lnTo>
                      <a:cubicBezTo>
                        <a:pt x="0" y="41611"/>
                        <a:pt x="3900" y="39271"/>
                        <a:pt x="3900" y="36671"/>
                      </a:cubicBezTo>
                      <a:lnTo>
                        <a:pt x="3900" y="28351"/>
                      </a:lnTo>
                      <a:cubicBezTo>
                        <a:pt x="3900" y="25491"/>
                        <a:pt x="0" y="27831"/>
                        <a:pt x="0" y="30431"/>
                      </a:cubicBezTo>
                      <a:lnTo>
                        <a:pt x="0" y="33031"/>
                      </a:lnTo>
                      <a:cubicBezTo>
                        <a:pt x="0" y="35891"/>
                        <a:pt x="3900" y="33551"/>
                        <a:pt x="3900" y="30951"/>
                      </a:cubicBezTo>
                      <a:lnTo>
                        <a:pt x="3900" y="1310"/>
                      </a:lnTo>
                      <a:cubicBezTo>
                        <a:pt x="3900" y="-1550"/>
                        <a:pt x="0" y="790"/>
                        <a:pt x="0" y="3390"/>
                      </a:cubicBezTo>
                      <a:lnTo>
                        <a:pt x="0" y="3390"/>
                      </a:lnTo>
                      <a:close/>
                    </a:path>
                  </a:pathLst>
                </a:custGeom>
                <a:solidFill>
                  <a:srgbClr val="78553E"/>
                </a:solidFill>
                <a:ln w="2596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CC671F17-D595-5585-3410-80F3AFCC58A1}"/>
                    </a:ext>
                  </a:extLst>
                </p:cNvPr>
                <p:cNvSpPr/>
                <p:nvPr/>
              </p:nvSpPr>
              <p:spPr>
                <a:xfrm>
                  <a:off x="8903671" y="4987103"/>
                  <a:ext cx="11597" cy="9116"/>
                </a:xfrm>
                <a:custGeom>
                  <a:avLst/>
                  <a:gdLst>
                    <a:gd name="connsiteX0" fmla="*/ 8517 w 11597"/>
                    <a:gd name="connsiteY0" fmla="*/ 1701 h 9116"/>
                    <a:gd name="connsiteX1" fmla="*/ 3576 w 11597"/>
                    <a:gd name="connsiteY1" fmla="*/ 3261 h 9116"/>
                    <a:gd name="connsiteX2" fmla="*/ 196 w 11597"/>
                    <a:gd name="connsiteY2" fmla="*/ 7421 h 9116"/>
                    <a:gd name="connsiteX3" fmla="*/ 11117 w 11597"/>
                    <a:gd name="connsiteY3" fmla="*/ 3261 h 9116"/>
                    <a:gd name="connsiteX4" fmla="*/ 8517 w 11597"/>
                    <a:gd name="connsiteY4" fmla="*/ 1701 h 9116"/>
                    <a:gd name="connsiteX5" fmla="*/ 8517 w 11597"/>
                    <a:gd name="connsiteY5" fmla="*/ 1701 h 9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7" h="9116">
                      <a:moveTo>
                        <a:pt x="8517" y="1701"/>
                      </a:moveTo>
                      <a:cubicBezTo>
                        <a:pt x="6957" y="4561"/>
                        <a:pt x="4356" y="4821"/>
                        <a:pt x="3576" y="3261"/>
                      </a:cubicBezTo>
                      <a:cubicBezTo>
                        <a:pt x="2536" y="1441"/>
                        <a:pt x="-844" y="5601"/>
                        <a:pt x="196" y="7421"/>
                      </a:cubicBezTo>
                      <a:cubicBezTo>
                        <a:pt x="2016" y="10801"/>
                        <a:pt x="8257" y="8981"/>
                        <a:pt x="11117" y="3261"/>
                      </a:cubicBezTo>
                      <a:cubicBezTo>
                        <a:pt x="12677" y="141"/>
                        <a:pt x="10077" y="-1419"/>
                        <a:pt x="8517" y="1701"/>
                      </a:cubicBezTo>
                      <a:lnTo>
                        <a:pt x="8517" y="1701"/>
                      </a:lnTo>
                      <a:close/>
                    </a:path>
                  </a:pathLst>
                </a:custGeom>
                <a:solidFill>
                  <a:srgbClr val="78553E"/>
                </a:solidFill>
                <a:ln w="25965" cap="flat">
                  <a:noFill/>
                  <a:prstDash val="solid"/>
                  <a:miter/>
                </a:ln>
              </p:spPr>
              <p:txBody>
                <a:bodyPr rtlCol="0" anchor="ctr"/>
                <a:lstStyle/>
                <a:p>
                  <a:endParaRPr lang="en-US"/>
                </a:p>
              </p:txBody>
            </p:sp>
          </p:grpSp>
          <p:sp>
            <p:nvSpPr>
              <p:cNvPr id="92" name="Freeform: Shape 91">
                <a:extLst>
                  <a:ext uri="{FF2B5EF4-FFF2-40B4-BE49-F238E27FC236}">
                    <a16:creationId xmlns:a16="http://schemas.microsoft.com/office/drawing/2014/main" id="{AB6643D0-46EF-A72D-80F5-08DD9D9AA170}"/>
                  </a:ext>
                </a:extLst>
              </p:cNvPr>
              <p:cNvSpPr/>
              <p:nvPr/>
            </p:nvSpPr>
            <p:spPr>
              <a:xfrm>
                <a:off x="8982129" y="4793540"/>
                <a:ext cx="102962" cy="178364"/>
              </a:xfrm>
              <a:custGeom>
                <a:avLst/>
                <a:gdLst>
                  <a:gd name="connsiteX0" fmla="*/ 102962 w 102962"/>
                  <a:gd name="connsiteY0" fmla="*/ 118823 h 178364"/>
                  <a:gd name="connsiteX1" fmla="*/ 0 w 102962"/>
                  <a:gd name="connsiteY1" fmla="*/ 178364 h 178364"/>
                  <a:gd name="connsiteX2" fmla="*/ 0 w 102962"/>
                  <a:gd name="connsiteY2" fmla="*/ 59541 h 178364"/>
                  <a:gd name="connsiteX3" fmla="*/ 102962 w 102962"/>
                  <a:gd name="connsiteY3" fmla="*/ 0 h 178364"/>
                  <a:gd name="connsiteX4" fmla="*/ 102962 w 102962"/>
                  <a:gd name="connsiteY4" fmla="*/ 118823 h 178364"/>
                  <a:gd name="connsiteX5" fmla="*/ 3900 w 102962"/>
                  <a:gd name="connsiteY5" fmla="*/ 171604 h 178364"/>
                  <a:gd name="connsiteX6" fmla="*/ 99322 w 102962"/>
                  <a:gd name="connsiteY6" fmla="*/ 116483 h 178364"/>
                  <a:gd name="connsiteX7" fmla="*/ 99322 w 102962"/>
                  <a:gd name="connsiteY7" fmla="*/ 6500 h 178364"/>
                  <a:gd name="connsiteX8" fmla="*/ 3900 w 102962"/>
                  <a:gd name="connsiteY8" fmla="*/ 61621 h 178364"/>
                  <a:gd name="connsiteX9" fmla="*/ 3900 w 102962"/>
                  <a:gd name="connsiteY9" fmla="*/ 171604 h 17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962" h="178364">
                    <a:moveTo>
                      <a:pt x="102962" y="118823"/>
                    </a:moveTo>
                    <a:lnTo>
                      <a:pt x="0" y="178364"/>
                    </a:lnTo>
                    <a:lnTo>
                      <a:pt x="0" y="59541"/>
                    </a:lnTo>
                    <a:lnTo>
                      <a:pt x="102962" y="0"/>
                    </a:lnTo>
                    <a:lnTo>
                      <a:pt x="102962" y="118823"/>
                    </a:lnTo>
                    <a:close/>
                    <a:moveTo>
                      <a:pt x="3900" y="171604"/>
                    </a:moveTo>
                    <a:lnTo>
                      <a:pt x="99322" y="116483"/>
                    </a:lnTo>
                    <a:lnTo>
                      <a:pt x="99322" y="6500"/>
                    </a:lnTo>
                    <a:lnTo>
                      <a:pt x="3900" y="61621"/>
                    </a:lnTo>
                    <a:lnTo>
                      <a:pt x="3900" y="171604"/>
                    </a:lnTo>
                    <a:close/>
                  </a:path>
                </a:pathLst>
              </a:custGeom>
              <a:solidFill>
                <a:srgbClr val="78553E"/>
              </a:solidFill>
              <a:ln w="2596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30CA37AD-C1CC-FBE2-A074-2D14552FCFB3}"/>
                  </a:ext>
                </a:extLst>
              </p:cNvPr>
              <p:cNvSpPr/>
              <p:nvPr/>
            </p:nvSpPr>
            <p:spPr>
              <a:xfrm>
                <a:off x="9099912" y="4725678"/>
                <a:ext cx="102962" cy="178364"/>
              </a:xfrm>
              <a:custGeom>
                <a:avLst/>
                <a:gdLst>
                  <a:gd name="connsiteX0" fmla="*/ 102962 w 102962"/>
                  <a:gd name="connsiteY0" fmla="*/ 118823 h 178364"/>
                  <a:gd name="connsiteX1" fmla="*/ 0 w 102962"/>
                  <a:gd name="connsiteY1" fmla="*/ 178364 h 178364"/>
                  <a:gd name="connsiteX2" fmla="*/ 0 w 102962"/>
                  <a:gd name="connsiteY2" fmla="*/ 59541 h 178364"/>
                  <a:gd name="connsiteX3" fmla="*/ 102962 w 102962"/>
                  <a:gd name="connsiteY3" fmla="*/ 0 h 178364"/>
                  <a:gd name="connsiteX4" fmla="*/ 102962 w 102962"/>
                  <a:gd name="connsiteY4" fmla="*/ 118823 h 178364"/>
                  <a:gd name="connsiteX5" fmla="*/ 3900 w 102962"/>
                  <a:gd name="connsiteY5" fmla="*/ 171604 h 178364"/>
                  <a:gd name="connsiteX6" fmla="*/ 99322 w 102962"/>
                  <a:gd name="connsiteY6" fmla="*/ 116483 h 178364"/>
                  <a:gd name="connsiteX7" fmla="*/ 99322 w 102962"/>
                  <a:gd name="connsiteY7" fmla="*/ 6500 h 178364"/>
                  <a:gd name="connsiteX8" fmla="*/ 3900 w 102962"/>
                  <a:gd name="connsiteY8" fmla="*/ 61621 h 178364"/>
                  <a:gd name="connsiteX9" fmla="*/ 3900 w 102962"/>
                  <a:gd name="connsiteY9" fmla="*/ 171604 h 17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962" h="178364">
                    <a:moveTo>
                      <a:pt x="102962" y="118823"/>
                    </a:moveTo>
                    <a:lnTo>
                      <a:pt x="0" y="178364"/>
                    </a:lnTo>
                    <a:lnTo>
                      <a:pt x="0" y="59541"/>
                    </a:lnTo>
                    <a:lnTo>
                      <a:pt x="102962" y="0"/>
                    </a:lnTo>
                    <a:lnTo>
                      <a:pt x="102962" y="118823"/>
                    </a:lnTo>
                    <a:close/>
                    <a:moveTo>
                      <a:pt x="3900" y="171604"/>
                    </a:moveTo>
                    <a:lnTo>
                      <a:pt x="99322" y="116483"/>
                    </a:lnTo>
                    <a:lnTo>
                      <a:pt x="99322" y="6500"/>
                    </a:lnTo>
                    <a:lnTo>
                      <a:pt x="3900" y="61621"/>
                    </a:lnTo>
                    <a:lnTo>
                      <a:pt x="3900" y="171604"/>
                    </a:lnTo>
                    <a:close/>
                  </a:path>
                </a:pathLst>
              </a:custGeom>
              <a:solidFill>
                <a:srgbClr val="78553E"/>
              </a:solidFill>
              <a:ln w="25965" cap="flat">
                <a:noFill/>
                <a:prstDash val="solid"/>
                <a:miter/>
              </a:ln>
            </p:spPr>
            <p:txBody>
              <a:bodyPr rtlCol="0" anchor="ctr"/>
              <a:lstStyle/>
              <a:p>
                <a:endParaRPr lang="en-US"/>
              </a:p>
            </p:txBody>
          </p:sp>
          <p:grpSp>
            <p:nvGrpSpPr>
              <p:cNvPr id="94" name="Graphic 3">
                <a:extLst>
                  <a:ext uri="{FF2B5EF4-FFF2-40B4-BE49-F238E27FC236}">
                    <a16:creationId xmlns:a16="http://schemas.microsoft.com/office/drawing/2014/main" id="{D274FF53-D9E9-3A5C-7748-B33C49A6B00F}"/>
                  </a:ext>
                </a:extLst>
              </p:cNvPr>
              <p:cNvGrpSpPr/>
              <p:nvPr/>
            </p:nvGrpSpPr>
            <p:grpSpPr>
              <a:xfrm>
                <a:off x="9009170" y="4829161"/>
                <a:ext cx="48881" cy="100622"/>
                <a:chOff x="9009170" y="4829161"/>
                <a:chExt cx="48881" cy="100622"/>
              </a:xfrm>
              <a:solidFill>
                <a:srgbClr val="78553E"/>
              </a:solidFill>
            </p:grpSpPr>
            <p:sp>
              <p:nvSpPr>
                <p:cNvPr id="99" name="Freeform: Shape 98">
                  <a:extLst>
                    <a:ext uri="{FF2B5EF4-FFF2-40B4-BE49-F238E27FC236}">
                      <a16:creationId xmlns:a16="http://schemas.microsoft.com/office/drawing/2014/main" id="{C3FD9E1A-F1D4-588E-77F9-B1DBB73B2C1A}"/>
                    </a:ext>
                  </a:extLst>
                </p:cNvPr>
                <p:cNvSpPr/>
                <p:nvPr/>
              </p:nvSpPr>
              <p:spPr>
                <a:xfrm>
                  <a:off x="9009170" y="4829161"/>
                  <a:ext cx="48881" cy="59427"/>
                </a:xfrm>
                <a:custGeom>
                  <a:avLst/>
                  <a:gdLst>
                    <a:gd name="connsiteX0" fmla="*/ 0 w 48881"/>
                    <a:gd name="connsiteY0" fmla="*/ 28341 h 59427"/>
                    <a:gd name="connsiteX1" fmla="*/ 0 w 48881"/>
                    <a:gd name="connsiteY1" fmla="*/ 30161 h 59427"/>
                    <a:gd name="connsiteX2" fmla="*/ 24441 w 48881"/>
                    <a:gd name="connsiteY2" fmla="*/ 56941 h 59427"/>
                    <a:gd name="connsiteX3" fmla="*/ 48881 w 48881"/>
                    <a:gd name="connsiteY3" fmla="*/ 1820 h 59427"/>
                    <a:gd name="connsiteX4" fmla="*/ 48881 w 48881"/>
                    <a:gd name="connsiteY4" fmla="*/ 0 h 59427"/>
                    <a:gd name="connsiteX5" fmla="*/ 0 w 48881"/>
                    <a:gd name="connsiteY5" fmla="*/ 28341 h 59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81" h="59427">
                      <a:moveTo>
                        <a:pt x="0" y="28341"/>
                      </a:moveTo>
                      <a:cubicBezTo>
                        <a:pt x="0" y="28341"/>
                        <a:pt x="0" y="29641"/>
                        <a:pt x="0" y="30161"/>
                      </a:cubicBezTo>
                      <a:cubicBezTo>
                        <a:pt x="0" y="52781"/>
                        <a:pt x="10920" y="65002"/>
                        <a:pt x="24441" y="56941"/>
                      </a:cubicBezTo>
                      <a:cubicBezTo>
                        <a:pt x="37961" y="48881"/>
                        <a:pt x="48881" y="24441"/>
                        <a:pt x="48881" y="1820"/>
                      </a:cubicBezTo>
                      <a:cubicBezTo>
                        <a:pt x="48881" y="1300"/>
                        <a:pt x="48881" y="520"/>
                        <a:pt x="48881" y="0"/>
                      </a:cubicBezTo>
                      <a:lnTo>
                        <a:pt x="0" y="28341"/>
                      </a:lnTo>
                      <a:close/>
                    </a:path>
                  </a:pathLst>
                </a:custGeom>
                <a:solidFill>
                  <a:srgbClr val="78553E"/>
                </a:solidFill>
                <a:ln w="2596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491F6CCD-D0D3-42F1-8FA8-904ED455F9AE}"/>
                    </a:ext>
                  </a:extLst>
                </p:cNvPr>
                <p:cNvSpPr/>
                <p:nvPr/>
              </p:nvSpPr>
              <p:spPr>
                <a:xfrm>
                  <a:off x="9030491" y="4867901"/>
                  <a:ext cx="6240" cy="52001"/>
                </a:xfrm>
                <a:custGeom>
                  <a:avLst/>
                  <a:gdLst>
                    <a:gd name="connsiteX0" fmla="*/ 6240 w 6240"/>
                    <a:gd name="connsiteY0" fmla="*/ 48361 h 52001"/>
                    <a:gd name="connsiteX1" fmla="*/ 0 w 6240"/>
                    <a:gd name="connsiteY1" fmla="*/ 52001 h 52001"/>
                    <a:gd name="connsiteX2" fmla="*/ 0 w 6240"/>
                    <a:gd name="connsiteY2" fmla="*/ 3640 h 52001"/>
                    <a:gd name="connsiteX3" fmla="*/ 6240 w 6240"/>
                    <a:gd name="connsiteY3" fmla="*/ 0 h 52001"/>
                    <a:gd name="connsiteX4" fmla="*/ 6240 w 6240"/>
                    <a:gd name="connsiteY4" fmla="*/ 48361 h 52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0" h="52001">
                      <a:moveTo>
                        <a:pt x="6240" y="48361"/>
                      </a:moveTo>
                      <a:lnTo>
                        <a:pt x="0" y="52001"/>
                      </a:lnTo>
                      <a:lnTo>
                        <a:pt x="0" y="3640"/>
                      </a:lnTo>
                      <a:lnTo>
                        <a:pt x="6240" y="0"/>
                      </a:lnTo>
                      <a:lnTo>
                        <a:pt x="6240" y="48361"/>
                      </a:lnTo>
                      <a:close/>
                    </a:path>
                  </a:pathLst>
                </a:custGeom>
                <a:solidFill>
                  <a:srgbClr val="78553E"/>
                </a:solidFill>
                <a:ln w="2596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3AF09BCC-6FB6-C049-930D-449F0C282F3E}"/>
                    </a:ext>
                  </a:extLst>
                </p:cNvPr>
                <p:cNvSpPr/>
                <p:nvPr/>
              </p:nvSpPr>
              <p:spPr>
                <a:xfrm>
                  <a:off x="9024510" y="4914182"/>
                  <a:ext cx="18200" cy="15600"/>
                </a:xfrm>
                <a:custGeom>
                  <a:avLst/>
                  <a:gdLst>
                    <a:gd name="connsiteX0" fmla="*/ 0 w 18200"/>
                    <a:gd name="connsiteY0" fmla="*/ 15600 h 15600"/>
                    <a:gd name="connsiteX1" fmla="*/ 4680 w 18200"/>
                    <a:gd name="connsiteY1" fmla="*/ 5200 h 15600"/>
                    <a:gd name="connsiteX2" fmla="*/ 13780 w 18200"/>
                    <a:gd name="connsiteY2" fmla="*/ 0 h 15600"/>
                    <a:gd name="connsiteX3" fmla="*/ 18200 w 18200"/>
                    <a:gd name="connsiteY3" fmla="*/ 5200 h 15600"/>
                    <a:gd name="connsiteX4" fmla="*/ 0 w 18200"/>
                    <a:gd name="connsiteY4" fmla="*/ 15600 h 1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0" h="15600">
                      <a:moveTo>
                        <a:pt x="0" y="15600"/>
                      </a:moveTo>
                      <a:lnTo>
                        <a:pt x="4680" y="5200"/>
                      </a:lnTo>
                      <a:lnTo>
                        <a:pt x="13780" y="0"/>
                      </a:lnTo>
                      <a:lnTo>
                        <a:pt x="18200" y="5200"/>
                      </a:lnTo>
                      <a:lnTo>
                        <a:pt x="0" y="15600"/>
                      </a:lnTo>
                      <a:close/>
                    </a:path>
                  </a:pathLst>
                </a:custGeom>
                <a:solidFill>
                  <a:srgbClr val="78553E"/>
                </a:solidFill>
                <a:ln w="25965" cap="flat">
                  <a:noFill/>
                  <a:prstDash val="solid"/>
                  <a:miter/>
                </a:ln>
              </p:spPr>
              <p:txBody>
                <a:bodyPr rtlCol="0" anchor="ctr"/>
                <a:lstStyle/>
                <a:p>
                  <a:endParaRPr lang="en-US"/>
                </a:p>
              </p:txBody>
            </p:sp>
          </p:grpSp>
          <p:grpSp>
            <p:nvGrpSpPr>
              <p:cNvPr id="95" name="Graphic 3">
                <a:extLst>
                  <a:ext uri="{FF2B5EF4-FFF2-40B4-BE49-F238E27FC236}">
                    <a16:creationId xmlns:a16="http://schemas.microsoft.com/office/drawing/2014/main" id="{25465089-042F-B213-2E62-A8E8DC1225C8}"/>
                  </a:ext>
                </a:extLst>
              </p:cNvPr>
              <p:cNvGrpSpPr/>
              <p:nvPr/>
            </p:nvGrpSpPr>
            <p:grpSpPr>
              <a:xfrm>
                <a:off x="9125133" y="4771179"/>
                <a:ext cx="52521" cy="100622"/>
                <a:chOff x="9125133" y="4771179"/>
                <a:chExt cx="52521" cy="100622"/>
              </a:xfrm>
              <a:solidFill>
                <a:srgbClr val="78553E"/>
              </a:solidFill>
            </p:grpSpPr>
            <p:sp>
              <p:nvSpPr>
                <p:cNvPr id="96" name="Freeform: Shape 95">
                  <a:extLst>
                    <a:ext uri="{FF2B5EF4-FFF2-40B4-BE49-F238E27FC236}">
                      <a16:creationId xmlns:a16="http://schemas.microsoft.com/office/drawing/2014/main" id="{74F70F45-5990-5CB5-BBB3-FDE7F7909881}"/>
                    </a:ext>
                  </a:extLst>
                </p:cNvPr>
                <p:cNvSpPr/>
                <p:nvPr/>
              </p:nvSpPr>
              <p:spPr>
                <a:xfrm>
                  <a:off x="9125133" y="4788860"/>
                  <a:ext cx="21840" cy="70981"/>
                </a:xfrm>
                <a:custGeom>
                  <a:avLst/>
                  <a:gdLst>
                    <a:gd name="connsiteX0" fmla="*/ 21841 w 21840"/>
                    <a:gd name="connsiteY0" fmla="*/ 15600 h 70981"/>
                    <a:gd name="connsiteX1" fmla="*/ 10920 w 21840"/>
                    <a:gd name="connsiteY1" fmla="*/ 0 h 70981"/>
                    <a:gd name="connsiteX2" fmla="*/ 0 w 21840"/>
                    <a:gd name="connsiteY2" fmla="*/ 28081 h 70981"/>
                    <a:gd name="connsiteX3" fmla="*/ 8060 w 21840"/>
                    <a:gd name="connsiteY3" fmla="*/ 23401 h 70981"/>
                    <a:gd name="connsiteX4" fmla="*/ 8060 w 21840"/>
                    <a:gd name="connsiteY4" fmla="*/ 70982 h 70981"/>
                    <a:gd name="connsiteX5" fmla="*/ 13780 w 21840"/>
                    <a:gd name="connsiteY5" fmla="*/ 67602 h 70981"/>
                    <a:gd name="connsiteX6" fmla="*/ 13780 w 21840"/>
                    <a:gd name="connsiteY6" fmla="*/ 20020 h 70981"/>
                    <a:gd name="connsiteX7" fmla="*/ 21841 w 21840"/>
                    <a:gd name="connsiteY7" fmla="*/ 15600 h 7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40" h="70981">
                      <a:moveTo>
                        <a:pt x="21841" y="15600"/>
                      </a:moveTo>
                      <a:lnTo>
                        <a:pt x="10920" y="0"/>
                      </a:lnTo>
                      <a:lnTo>
                        <a:pt x="0" y="28081"/>
                      </a:lnTo>
                      <a:lnTo>
                        <a:pt x="8060" y="23401"/>
                      </a:lnTo>
                      <a:lnTo>
                        <a:pt x="8060" y="70982"/>
                      </a:lnTo>
                      <a:lnTo>
                        <a:pt x="13780" y="67602"/>
                      </a:lnTo>
                      <a:lnTo>
                        <a:pt x="13780" y="20020"/>
                      </a:lnTo>
                      <a:lnTo>
                        <a:pt x="21841" y="15600"/>
                      </a:lnTo>
                      <a:close/>
                    </a:path>
                  </a:pathLst>
                </a:custGeom>
                <a:solidFill>
                  <a:srgbClr val="78553E"/>
                </a:solidFill>
                <a:ln w="2596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7411E9CF-5168-87E6-DA41-7459FE257F57}"/>
                    </a:ext>
                  </a:extLst>
                </p:cNvPr>
                <p:cNvSpPr/>
                <p:nvPr/>
              </p:nvSpPr>
              <p:spPr>
                <a:xfrm>
                  <a:off x="9156073" y="4771179"/>
                  <a:ext cx="21580" cy="70981"/>
                </a:xfrm>
                <a:custGeom>
                  <a:avLst/>
                  <a:gdLst>
                    <a:gd name="connsiteX0" fmla="*/ 21580 w 21580"/>
                    <a:gd name="connsiteY0" fmla="*/ 15340 h 70981"/>
                    <a:gd name="connsiteX1" fmla="*/ 10920 w 21580"/>
                    <a:gd name="connsiteY1" fmla="*/ 0 h 70981"/>
                    <a:gd name="connsiteX2" fmla="*/ 0 w 21580"/>
                    <a:gd name="connsiteY2" fmla="*/ 27821 h 70981"/>
                    <a:gd name="connsiteX3" fmla="*/ 7800 w 21580"/>
                    <a:gd name="connsiteY3" fmla="*/ 23401 h 70981"/>
                    <a:gd name="connsiteX4" fmla="*/ 7800 w 21580"/>
                    <a:gd name="connsiteY4" fmla="*/ 70982 h 70981"/>
                    <a:gd name="connsiteX5" fmla="*/ 13780 w 21580"/>
                    <a:gd name="connsiteY5" fmla="*/ 67602 h 70981"/>
                    <a:gd name="connsiteX6" fmla="*/ 13780 w 21580"/>
                    <a:gd name="connsiteY6" fmla="*/ 20020 h 70981"/>
                    <a:gd name="connsiteX7" fmla="*/ 21580 w 21580"/>
                    <a:gd name="connsiteY7" fmla="*/ 15340 h 7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80" h="70981">
                      <a:moveTo>
                        <a:pt x="21580" y="15340"/>
                      </a:moveTo>
                      <a:lnTo>
                        <a:pt x="10920" y="0"/>
                      </a:lnTo>
                      <a:lnTo>
                        <a:pt x="0" y="27821"/>
                      </a:lnTo>
                      <a:lnTo>
                        <a:pt x="7800" y="23401"/>
                      </a:lnTo>
                      <a:lnTo>
                        <a:pt x="7800" y="70982"/>
                      </a:lnTo>
                      <a:lnTo>
                        <a:pt x="13780" y="67602"/>
                      </a:lnTo>
                      <a:lnTo>
                        <a:pt x="13780" y="20020"/>
                      </a:lnTo>
                      <a:lnTo>
                        <a:pt x="21580" y="15340"/>
                      </a:lnTo>
                      <a:close/>
                    </a:path>
                  </a:pathLst>
                </a:custGeom>
                <a:solidFill>
                  <a:srgbClr val="78553E"/>
                </a:solidFill>
                <a:ln w="2596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3611590E-BB57-88EA-0700-CB56F1BB4FFD}"/>
                    </a:ext>
                  </a:extLst>
                </p:cNvPr>
                <p:cNvSpPr/>
                <p:nvPr/>
              </p:nvSpPr>
              <p:spPr>
                <a:xfrm>
                  <a:off x="9125133" y="4834101"/>
                  <a:ext cx="52521" cy="37700"/>
                </a:xfrm>
                <a:custGeom>
                  <a:avLst/>
                  <a:gdLst>
                    <a:gd name="connsiteX0" fmla="*/ 52521 w 52521"/>
                    <a:gd name="connsiteY0" fmla="*/ 7280 h 37700"/>
                    <a:gd name="connsiteX1" fmla="*/ 0 w 52521"/>
                    <a:gd name="connsiteY1" fmla="*/ 37701 h 37700"/>
                    <a:gd name="connsiteX2" fmla="*/ 0 w 52521"/>
                    <a:gd name="connsiteY2" fmla="*/ 30421 h 37700"/>
                    <a:gd name="connsiteX3" fmla="*/ 52521 w 52521"/>
                    <a:gd name="connsiteY3" fmla="*/ 0 h 37700"/>
                    <a:gd name="connsiteX4" fmla="*/ 52521 w 52521"/>
                    <a:gd name="connsiteY4" fmla="*/ 7280 h 37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21" h="37700">
                      <a:moveTo>
                        <a:pt x="52521" y="7280"/>
                      </a:moveTo>
                      <a:lnTo>
                        <a:pt x="0" y="37701"/>
                      </a:lnTo>
                      <a:lnTo>
                        <a:pt x="0" y="30421"/>
                      </a:lnTo>
                      <a:lnTo>
                        <a:pt x="52521" y="0"/>
                      </a:lnTo>
                      <a:lnTo>
                        <a:pt x="52521" y="7280"/>
                      </a:lnTo>
                      <a:close/>
                    </a:path>
                  </a:pathLst>
                </a:custGeom>
                <a:solidFill>
                  <a:srgbClr val="78553E"/>
                </a:solidFill>
                <a:ln w="25965" cap="flat">
                  <a:noFill/>
                  <a:prstDash val="solid"/>
                  <a:miter/>
                </a:ln>
              </p:spPr>
              <p:txBody>
                <a:bodyPr rtlCol="0" anchor="ctr"/>
                <a:lstStyle/>
                <a:p>
                  <a:endParaRPr lang="en-US"/>
                </a:p>
              </p:txBody>
            </p:sp>
          </p:grpSp>
        </p:grpSp>
        <p:grpSp>
          <p:nvGrpSpPr>
            <p:cNvPr id="79" name="Graphic 3">
              <a:extLst>
                <a:ext uri="{FF2B5EF4-FFF2-40B4-BE49-F238E27FC236}">
                  <a16:creationId xmlns:a16="http://schemas.microsoft.com/office/drawing/2014/main" id="{735E9657-3EBD-D740-7684-6334A465395E}"/>
                </a:ext>
              </a:extLst>
            </p:cNvPr>
            <p:cNvGrpSpPr/>
            <p:nvPr/>
          </p:nvGrpSpPr>
          <p:grpSpPr>
            <a:xfrm>
              <a:off x="8660242" y="4714758"/>
              <a:ext cx="107902" cy="227245"/>
              <a:chOff x="8660242" y="4714758"/>
              <a:chExt cx="107902" cy="227245"/>
            </a:xfrm>
          </p:grpSpPr>
          <p:sp>
            <p:nvSpPr>
              <p:cNvPr id="84" name="Freeform: Shape 83">
                <a:extLst>
                  <a:ext uri="{FF2B5EF4-FFF2-40B4-BE49-F238E27FC236}">
                    <a16:creationId xmlns:a16="http://schemas.microsoft.com/office/drawing/2014/main" id="{5CB068CC-9D53-16EE-A29F-E272326B9AB0}"/>
                  </a:ext>
                </a:extLst>
              </p:cNvPr>
              <p:cNvSpPr/>
              <p:nvPr/>
            </p:nvSpPr>
            <p:spPr>
              <a:xfrm>
                <a:off x="8660242" y="4714758"/>
                <a:ext cx="107902" cy="227245"/>
              </a:xfrm>
              <a:custGeom>
                <a:avLst/>
                <a:gdLst>
                  <a:gd name="connsiteX0" fmla="*/ 106602 w 107902"/>
                  <a:gd name="connsiteY0" fmla="*/ 227245 h 227245"/>
                  <a:gd name="connsiteX1" fmla="*/ 0 w 107902"/>
                  <a:gd name="connsiteY1" fmla="*/ 164584 h 227245"/>
                  <a:gd name="connsiteX2" fmla="*/ 1300 w 107902"/>
                  <a:gd name="connsiteY2" fmla="*/ 0 h 227245"/>
                  <a:gd name="connsiteX3" fmla="*/ 107903 w 107902"/>
                  <a:gd name="connsiteY3" fmla="*/ 62661 h 227245"/>
                  <a:gd name="connsiteX4" fmla="*/ 106602 w 107902"/>
                  <a:gd name="connsiteY4" fmla="*/ 227245 h 227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02" h="227245">
                    <a:moveTo>
                      <a:pt x="106602" y="227245"/>
                    </a:moveTo>
                    <a:lnTo>
                      <a:pt x="0" y="164584"/>
                    </a:lnTo>
                    <a:lnTo>
                      <a:pt x="1300" y="0"/>
                    </a:lnTo>
                    <a:lnTo>
                      <a:pt x="107903" y="62661"/>
                    </a:lnTo>
                    <a:lnTo>
                      <a:pt x="106602" y="227245"/>
                    </a:lnTo>
                    <a:close/>
                  </a:path>
                </a:pathLst>
              </a:custGeom>
              <a:solidFill>
                <a:srgbClr val="E5CDAF"/>
              </a:solidFill>
              <a:ln w="2596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5AD36479-ADA2-ED3B-4100-0D47FC3CC749}"/>
                  </a:ext>
                </a:extLst>
              </p:cNvPr>
              <p:cNvSpPr/>
              <p:nvPr/>
            </p:nvSpPr>
            <p:spPr>
              <a:xfrm>
                <a:off x="8681562" y="4741018"/>
                <a:ext cx="66301" cy="47841"/>
              </a:xfrm>
              <a:custGeom>
                <a:avLst/>
                <a:gdLst>
                  <a:gd name="connsiteX0" fmla="*/ 66302 w 66301"/>
                  <a:gd name="connsiteY0" fmla="*/ 47841 h 47841"/>
                  <a:gd name="connsiteX1" fmla="*/ 0 w 66301"/>
                  <a:gd name="connsiteY1" fmla="*/ 8840 h 47841"/>
                  <a:gd name="connsiteX2" fmla="*/ 0 w 66301"/>
                  <a:gd name="connsiteY2" fmla="*/ 0 h 47841"/>
                  <a:gd name="connsiteX3" fmla="*/ 66302 w 66301"/>
                  <a:gd name="connsiteY3" fmla="*/ 39001 h 47841"/>
                  <a:gd name="connsiteX4" fmla="*/ 66302 w 66301"/>
                  <a:gd name="connsiteY4" fmla="*/ 47841 h 47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01" h="47841">
                    <a:moveTo>
                      <a:pt x="66302" y="47841"/>
                    </a:moveTo>
                    <a:lnTo>
                      <a:pt x="0" y="8840"/>
                    </a:lnTo>
                    <a:lnTo>
                      <a:pt x="0" y="0"/>
                    </a:lnTo>
                    <a:lnTo>
                      <a:pt x="66302" y="39001"/>
                    </a:lnTo>
                    <a:lnTo>
                      <a:pt x="66302" y="47841"/>
                    </a:lnTo>
                    <a:close/>
                  </a:path>
                </a:pathLst>
              </a:custGeom>
              <a:solidFill>
                <a:srgbClr val="DC4437"/>
              </a:solidFill>
              <a:ln w="2596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C7591E49-0F3C-91F4-886A-CB733BBD1479}"/>
                  </a:ext>
                </a:extLst>
              </p:cNvPr>
              <p:cNvSpPr/>
              <p:nvPr/>
            </p:nvSpPr>
            <p:spPr>
              <a:xfrm>
                <a:off x="8672722" y="4765199"/>
                <a:ext cx="83461" cy="57721"/>
              </a:xfrm>
              <a:custGeom>
                <a:avLst/>
                <a:gdLst>
                  <a:gd name="connsiteX0" fmla="*/ 83462 w 83461"/>
                  <a:gd name="connsiteY0" fmla="*/ 57721 h 57721"/>
                  <a:gd name="connsiteX1" fmla="*/ 0 w 83461"/>
                  <a:gd name="connsiteY1" fmla="*/ 8840 h 57721"/>
                  <a:gd name="connsiteX2" fmla="*/ 260 w 83461"/>
                  <a:gd name="connsiteY2" fmla="*/ 0 h 57721"/>
                  <a:gd name="connsiteX3" fmla="*/ 83462 w 83461"/>
                  <a:gd name="connsiteY3" fmla="*/ 48881 h 57721"/>
                  <a:gd name="connsiteX4" fmla="*/ 83462 w 83461"/>
                  <a:gd name="connsiteY4" fmla="*/ 57721 h 57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61" h="57721">
                    <a:moveTo>
                      <a:pt x="83462" y="57721"/>
                    </a:moveTo>
                    <a:lnTo>
                      <a:pt x="0" y="8840"/>
                    </a:lnTo>
                    <a:lnTo>
                      <a:pt x="260" y="0"/>
                    </a:lnTo>
                    <a:lnTo>
                      <a:pt x="83462" y="48881"/>
                    </a:lnTo>
                    <a:lnTo>
                      <a:pt x="83462" y="57721"/>
                    </a:lnTo>
                    <a:close/>
                  </a:path>
                </a:pathLst>
              </a:custGeom>
              <a:solidFill>
                <a:srgbClr val="333333"/>
              </a:solidFill>
              <a:ln w="2596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FBC44AEE-7C89-58CE-2F76-298141ED9B99}"/>
                  </a:ext>
                </a:extLst>
              </p:cNvPr>
              <p:cNvSpPr/>
              <p:nvPr/>
            </p:nvSpPr>
            <p:spPr>
              <a:xfrm>
                <a:off x="8672722" y="4786780"/>
                <a:ext cx="83201" cy="57721"/>
              </a:xfrm>
              <a:custGeom>
                <a:avLst/>
                <a:gdLst>
                  <a:gd name="connsiteX0" fmla="*/ 83202 w 83201"/>
                  <a:gd name="connsiteY0" fmla="*/ 57721 h 57721"/>
                  <a:gd name="connsiteX1" fmla="*/ 0 w 83201"/>
                  <a:gd name="connsiteY1" fmla="*/ 8840 h 57721"/>
                  <a:gd name="connsiteX2" fmla="*/ 0 w 83201"/>
                  <a:gd name="connsiteY2" fmla="*/ 0 h 57721"/>
                  <a:gd name="connsiteX3" fmla="*/ 83202 w 83201"/>
                  <a:gd name="connsiteY3" fmla="*/ 48881 h 57721"/>
                  <a:gd name="connsiteX4" fmla="*/ 83202 w 83201"/>
                  <a:gd name="connsiteY4" fmla="*/ 57721 h 57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01" h="57721">
                    <a:moveTo>
                      <a:pt x="83202" y="57721"/>
                    </a:moveTo>
                    <a:lnTo>
                      <a:pt x="0" y="8840"/>
                    </a:lnTo>
                    <a:lnTo>
                      <a:pt x="0" y="0"/>
                    </a:lnTo>
                    <a:lnTo>
                      <a:pt x="83202" y="48881"/>
                    </a:lnTo>
                    <a:lnTo>
                      <a:pt x="83202" y="57721"/>
                    </a:lnTo>
                    <a:close/>
                  </a:path>
                </a:pathLst>
              </a:custGeom>
              <a:solidFill>
                <a:srgbClr val="333333"/>
              </a:solidFill>
              <a:ln w="2596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11D96E7C-BDC1-9A2C-901B-ADFA7CD3DC79}"/>
                  </a:ext>
                </a:extLst>
              </p:cNvPr>
              <p:cNvSpPr/>
              <p:nvPr/>
            </p:nvSpPr>
            <p:spPr>
              <a:xfrm>
                <a:off x="8672462" y="4808360"/>
                <a:ext cx="83461" cy="57981"/>
              </a:xfrm>
              <a:custGeom>
                <a:avLst/>
                <a:gdLst>
                  <a:gd name="connsiteX0" fmla="*/ 83202 w 83461"/>
                  <a:gd name="connsiteY0" fmla="*/ 57981 h 57981"/>
                  <a:gd name="connsiteX1" fmla="*/ 0 w 83461"/>
                  <a:gd name="connsiteY1" fmla="*/ 8840 h 57981"/>
                  <a:gd name="connsiteX2" fmla="*/ 0 w 83461"/>
                  <a:gd name="connsiteY2" fmla="*/ 0 h 57981"/>
                  <a:gd name="connsiteX3" fmla="*/ 83462 w 83461"/>
                  <a:gd name="connsiteY3" fmla="*/ 48881 h 57981"/>
                  <a:gd name="connsiteX4" fmla="*/ 83202 w 83461"/>
                  <a:gd name="connsiteY4" fmla="*/ 57981 h 5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61" h="57981">
                    <a:moveTo>
                      <a:pt x="83202" y="57981"/>
                    </a:moveTo>
                    <a:lnTo>
                      <a:pt x="0" y="8840"/>
                    </a:lnTo>
                    <a:lnTo>
                      <a:pt x="0" y="0"/>
                    </a:lnTo>
                    <a:lnTo>
                      <a:pt x="83462" y="48881"/>
                    </a:lnTo>
                    <a:lnTo>
                      <a:pt x="83202" y="57981"/>
                    </a:lnTo>
                    <a:close/>
                  </a:path>
                </a:pathLst>
              </a:custGeom>
              <a:solidFill>
                <a:srgbClr val="333333"/>
              </a:solidFill>
              <a:ln w="2596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D7FB261E-56AE-604F-DECB-6C0FAC583387}"/>
                  </a:ext>
                </a:extLst>
              </p:cNvPr>
              <p:cNvSpPr/>
              <p:nvPr/>
            </p:nvSpPr>
            <p:spPr>
              <a:xfrm>
                <a:off x="8672202" y="4829941"/>
                <a:ext cx="83461" cy="57981"/>
              </a:xfrm>
              <a:custGeom>
                <a:avLst/>
                <a:gdLst>
                  <a:gd name="connsiteX0" fmla="*/ 83462 w 83461"/>
                  <a:gd name="connsiteY0" fmla="*/ 57981 h 57981"/>
                  <a:gd name="connsiteX1" fmla="*/ 0 w 83461"/>
                  <a:gd name="connsiteY1" fmla="*/ 9100 h 57981"/>
                  <a:gd name="connsiteX2" fmla="*/ 260 w 83461"/>
                  <a:gd name="connsiteY2" fmla="*/ 0 h 57981"/>
                  <a:gd name="connsiteX3" fmla="*/ 83462 w 83461"/>
                  <a:gd name="connsiteY3" fmla="*/ 48881 h 57981"/>
                  <a:gd name="connsiteX4" fmla="*/ 83462 w 83461"/>
                  <a:gd name="connsiteY4" fmla="*/ 57981 h 5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61" h="57981">
                    <a:moveTo>
                      <a:pt x="83462" y="57981"/>
                    </a:moveTo>
                    <a:lnTo>
                      <a:pt x="0" y="9100"/>
                    </a:lnTo>
                    <a:lnTo>
                      <a:pt x="260" y="0"/>
                    </a:lnTo>
                    <a:lnTo>
                      <a:pt x="83462" y="48881"/>
                    </a:lnTo>
                    <a:lnTo>
                      <a:pt x="83462" y="57981"/>
                    </a:lnTo>
                    <a:close/>
                  </a:path>
                </a:pathLst>
              </a:custGeom>
              <a:solidFill>
                <a:srgbClr val="333333"/>
              </a:solidFill>
              <a:ln w="2596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FC1FC045-AECE-DDEF-8DFA-2A3FFFB6DFB5}"/>
                  </a:ext>
                </a:extLst>
              </p:cNvPr>
              <p:cNvSpPr/>
              <p:nvPr/>
            </p:nvSpPr>
            <p:spPr>
              <a:xfrm>
                <a:off x="8672202" y="4851521"/>
                <a:ext cx="83201" cy="57981"/>
              </a:xfrm>
              <a:custGeom>
                <a:avLst/>
                <a:gdLst>
                  <a:gd name="connsiteX0" fmla="*/ 83202 w 83201"/>
                  <a:gd name="connsiteY0" fmla="*/ 57981 h 57981"/>
                  <a:gd name="connsiteX1" fmla="*/ 0 w 83201"/>
                  <a:gd name="connsiteY1" fmla="*/ 9100 h 57981"/>
                  <a:gd name="connsiteX2" fmla="*/ 0 w 83201"/>
                  <a:gd name="connsiteY2" fmla="*/ 0 h 57981"/>
                  <a:gd name="connsiteX3" fmla="*/ 83202 w 83201"/>
                  <a:gd name="connsiteY3" fmla="*/ 49141 h 57981"/>
                  <a:gd name="connsiteX4" fmla="*/ 83202 w 83201"/>
                  <a:gd name="connsiteY4" fmla="*/ 57981 h 5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01" h="57981">
                    <a:moveTo>
                      <a:pt x="83202" y="57981"/>
                    </a:moveTo>
                    <a:lnTo>
                      <a:pt x="0" y="9100"/>
                    </a:lnTo>
                    <a:lnTo>
                      <a:pt x="0" y="0"/>
                    </a:lnTo>
                    <a:lnTo>
                      <a:pt x="83202" y="49141"/>
                    </a:lnTo>
                    <a:lnTo>
                      <a:pt x="83202" y="57981"/>
                    </a:lnTo>
                    <a:close/>
                  </a:path>
                </a:pathLst>
              </a:custGeom>
              <a:solidFill>
                <a:srgbClr val="333333"/>
              </a:solidFill>
              <a:ln w="25965" cap="flat">
                <a:noFill/>
                <a:prstDash val="solid"/>
                <a:miter/>
              </a:ln>
            </p:spPr>
            <p:txBody>
              <a:bodyPr rtlCol="0" anchor="ctr"/>
              <a:lstStyle/>
              <a:p>
                <a:endParaRPr lang="en-US"/>
              </a:p>
            </p:txBody>
          </p:sp>
        </p:grpSp>
        <p:sp>
          <p:nvSpPr>
            <p:cNvPr id="80" name="Freeform: Shape 79">
              <a:extLst>
                <a:ext uri="{FF2B5EF4-FFF2-40B4-BE49-F238E27FC236}">
                  <a16:creationId xmlns:a16="http://schemas.microsoft.com/office/drawing/2014/main" id="{04447817-84AE-9F18-15B5-EDC109C4239C}"/>
                </a:ext>
              </a:extLst>
            </p:cNvPr>
            <p:cNvSpPr/>
            <p:nvPr/>
          </p:nvSpPr>
          <p:spPr>
            <a:xfrm>
              <a:off x="8556240" y="4469052"/>
              <a:ext cx="63961" cy="527812"/>
            </a:xfrm>
            <a:custGeom>
              <a:avLst/>
              <a:gdLst>
                <a:gd name="connsiteX0" fmla="*/ 63961 w 63961"/>
                <a:gd name="connsiteY0" fmla="*/ 37181 h 527812"/>
                <a:gd name="connsiteX1" fmla="*/ 63961 w 63961"/>
                <a:gd name="connsiteY1" fmla="*/ 527812 h 527812"/>
                <a:gd name="connsiteX2" fmla="*/ 28861 w 63961"/>
                <a:gd name="connsiteY2" fmla="*/ 507532 h 527812"/>
                <a:gd name="connsiteX3" fmla="*/ 0 w 63961"/>
                <a:gd name="connsiteY3" fmla="*/ 490891 h 527812"/>
                <a:gd name="connsiteX4" fmla="*/ 0 w 63961"/>
                <a:gd name="connsiteY4" fmla="*/ 0 h 527812"/>
                <a:gd name="connsiteX5" fmla="*/ 63701 w 63961"/>
                <a:gd name="connsiteY5" fmla="*/ 36921 h 527812"/>
                <a:gd name="connsiteX6" fmla="*/ 63961 w 63961"/>
                <a:gd name="connsiteY6" fmla="*/ 37181 h 52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961" h="527812">
                  <a:moveTo>
                    <a:pt x="63961" y="37181"/>
                  </a:moveTo>
                  <a:lnTo>
                    <a:pt x="63961" y="527812"/>
                  </a:lnTo>
                  <a:lnTo>
                    <a:pt x="28861" y="507532"/>
                  </a:lnTo>
                  <a:lnTo>
                    <a:pt x="0" y="490891"/>
                  </a:lnTo>
                  <a:lnTo>
                    <a:pt x="0" y="0"/>
                  </a:lnTo>
                  <a:lnTo>
                    <a:pt x="63701" y="36921"/>
                  </a:lnTo>
                  <a:lnTo>
                    <a:pt x="63961" y="37181"/>
                  </a:lnTo>
                  <a:close/>
                </a:path>
              </a:pathLst>
            </a:custGeom>
            <a:solidFill>
              <a:srgbClr val="E5C9A8"/>
            </a:solidFill>
            <a:ln w="2596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CCBB6CF9-25AF-28F7-7C67-E8A6071471A9}"/>
                </a:ext>
              </a:extLst>
            </p:cNvPr>
            <p:cNvSpPr/>
            <p:nvPr/>
          </p:nvSpPr>
          <p:spPr>
            <a:xfrm>
              <a:off x="8988630" y="4472432"/>
              <a:ext cx="63961" cy="528332"/>
            </a:xfrm>
            <a:custGeom>
              <a:avLst/>
              <a:gdLst>
                <a:gd name="connsiteX0" fmla="*/ 63962 w 63961"/>
                <a:gd name="connsiteY0" fmla="*/ 0 h 528332"/>
                <a:gd name="connsiteX1" fmla="*/ 63962 w 63961"/>
                <a:gd name="connsiteY1" fmla="*/ 491411 h 528332"/>
                <a:gd name="connsiteX2" fmla="*/ 0 w 63961"/>
                <a:gd name="connsiteY2" fmla="*/ 528332 h 528332"/>
                <a:gd name="connsiteX3" fmla="*/ 0 w 63961"/>
                <a:gd name="connsiteY3" fmla="*/ 36921 h 528332"/>
                <a:gd name="connsiteX4" fmla="*/ 0 w 63961"/>
                <a:gd name="connsiteY4" fmla="*/ 36921 h 528332"/>
                <a:gd name="connsiteX5" fmla="*/ 63962 w 63961"/>
                <a:gd name="connsiteY5" fmla="*/ 0 h 52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961" h="528332">
                  <a:moveTo>
                    <a:pt x="63962" y="0"/>
                  </a:moveTo>
                  <a:lnTo>
                    <a:pt x="63962" y="491411"/>
                  </a:lnTo>
                  <a:lnTo>
                    <a:pt x="0" y="528332"/>
                  </a:lnTo>
                  <a:lnTo>
                    <a:pt x="0" y="36921"/>
                  </a:lnTo>
                  <a:lnTo>
                    <a:pt x="0" y="36921"/>
                  </a:lnTo>
                  <a:lnTo>
                    <a:pt x="63962" y="0"/>
                  </a:lnTo>
                  <a:close/>
                </a:path>
              </a:pathLst>
            </a:custGeom>
            <a:solidFill>
              <a:srgbClr val="E5C9A8"/>
            </a:solidFill>
            <a:ln w="2596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81FE97BB-6FE0-65AD-1EC4-4CBE13700F36}"/>
                </a:ext>
              </a:extLst>
            </p:cNvPr>
            <p:cNvSpPr/>
            <p:nvPr/>
          </p:nvSpPr>
          <p:spPr>
            <a:xfrm>
              <a:off x="8556240" y="4222306"/>
              <a:ext cx="491151" cy="283666"/>
            </a:xfrm>
            <a:custGeom>
              <a:avLst/>
              <a:gdLst>
                <a:gd name="connsiteX0" fmla="*/ 491151 w 491151"/>
                <a:gd name="connsiteY0" fmla="*/ 37181 h 283666"/>
                <a:gd name="connsiteX1" fmla="*/ 323708 w 491151"/>
                <a:gd name="connsiteY1" fmla="*/ 133643 h 283666"/>
                <a:gd name="connsiteX2" fmla="*/ 259746 w 491151"/>
                <a:gd name="connsiteY2" fmla="*/ 170564 h 283666"/>
                <a:gd name="connsiteX3" fmla="*/ 65522 w 491151"/>
                <a:gd name="connsiteY3" fmla="*/ 282887 h 283666"/>
                <a:gd name="connsiteX4" fmla="*/ 65262 w 491151"/>
                <a:gd name="connsiteY4" fmla="*/ 282887 h 283666"/>
                <a:gd name="connsiteX5" fmla="*/ 64741 w 491151"/>
                <a:gd name="connsiteY5" fmla="*/ 283147 h 283666"/>
                <a:gd name="connsiteX6" fmla="*/ 63961 w 491151"/>
                <a:gd name="connsiteY6" fmla="*/ 283667 h 283666"/>
                <a:gd name="connsiteX7" fmla="*/ 1040 w 491151"/>
                <a:gd name="connsiteY7" fmla="*/ 247266 h 283666"/>
                <a:gd name="connsiteX8" fmla="*/ 0 w 491151"/>
                <a:gd name="connsiteY8" fmla="*/ 246746 h 283666"/>
                <a:gd name="connsiteX9" fmla="*/ 1300 w 491151"/>
                <a:gd name="connsiteY9" fmla="*/ 245966 h 283666"/>
                <a:gd name="connsiteX10" fmla="*/ 1300 w 491151"/>
                <a:gd name="connsiteY10" fmla="*/ 245966 h 283666"/>
                <a:gd name="connsiteX11" fmla="*/ 195785 w 491151"/>
                <a:gd name="connsiteY11" fmla="*/ 133643 h 283666"/>
                <a:gd name="connsiteX12" fmla="*/ 259746 w 491151"/>
                <a:gd name="connsiteY12" fmla="*/ 96722 h 283666"/>
                <a:gd name="connsiteX13" fmla="*/ 427190 w 491151"/>
                <a:gd name="connsiteY13" fmla="*/ 0 h 283666"/>
                <a:gd name="connsiteX14" fmla="*/ 491151 w 491151"/>
                <a:gd name="connsiteY14" fmla="*/ 37181 h 283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91151" h="283666">
                  <a:moveTo>
                    <a:pt x="491151" y="37181"/>
                  </a:moveTo>
                  <a:lnTo>
                    <a:pt x="323708" y="133643"/>
                  </a:lnTo>
                  <a:lnTo>
                    <a:pt x="259746" y="170564"/>
                  </a:lnTo>
                  <a:lnTo>
                    <a:pt x="65522" y="282887"/>
                  </a:lnTo>
                  <a:lnTo>
                    <a:pt x="65262" y="282887"/>
                  </a:lnTo>
                  <a:lnTo>
                    <a:pt x="64741" y="283147"/>
                  </a:lnTo>
                  <a:lnTo>
                    <a:pt x="63961" y="283667"/>
                  </a:lnTo>
                  <a:lnTo>
                    <a:pt x="1040" y="247266"/>
                  </a:lnTo>
                  <a:lnTo>
                    <a:pt x="0" y="246746"/>
                  </a:lnTo>
                  <a:lnTo>
                    <a:pt x="1300" y="245966"/>
                  </a:lnTo>
                  <a:lnTo>
                    <a:pt x="1300" y="245966"/>
                  </a:lnTo>
                  <a:lnTo>
                    <a:pt x="195785" y="133643"/>
                  </a:lnTo>
                  <a:lnTo>
                    <a:pt x="259746" y="96722"/>
                  </a:lnTo>
                  <a:lnTo>
                    <a:pt x="427190" y="0"/>
                  </a:lnTo>
                  <a:lnTo>
                    <a:pt x="491151" y="37181"/>
                  </a:lnTo>
                  <a:close/>
                </a:path>
              </a:pathLst>
            </a:custGeom>
            <a:solidFill>
              <a:srgbClr val="E5C9A8"/>
            </a:solidFill>
            <a:ln w="2596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4ADBB121-F8DE-2C81-FF9B-82B6BC1CCD12}"/>
                </a:ext>
              </a:extLst>
            </p:cNvPr>
            <p:cNvSpPr/>
            <p:nvPr/>
          </p:nvSpPr>
          <p:spPr>
            <a:xfrm>
              <a:off x="8562740" y="4226987"/>
              <a:ext cx="489591" cy="282366"/>
            </a:xfrm>
            <a:custGeom>
              <a:avLst/>
              <a:gdLst>
                <a:gd name="connsiteX0" fmla="*/ 489591 w 489591"/>
                <a:gd name="connsiteY0" fmla="*/ 245446 h 282366"/>
                <a:gd name="connsiteX1" fmla="*/ 425630 w 489591"/>
                <a:gd name="connsiteY1" fmla="*/ 282367 h 282366"/>
                <a:gd name="connsiteX2" fmla="*/ 245186 w 489591"/>
                <a:gd name="connsiteY2" fmla="*/ 178364 h 282366"/>
                <a:gd name="connsiteX3" fmla="*/ 181224 w 489591"/>
                <a:gd name="connsiteY3" fmla="*/ 141443 h 282366"/>
                <a:gd name="connsiteX4" fmla="*/ 0 w 489591"/>
                <a:gd name="connsiteY4" fmla="*/ 36921 h 282366"/>
                <a:gd name="connsiteX5" fmla="*/ 63961 w 489591"/>
                <a:gd name="connsiteY5" fmla="*/ 0 h 282366"/>
                <a:gd name="connsiteX6" fmla="*/ 245186 w 489591"/>
                <a:gd name="connsiteY6" fmla="*/ 104522 h 282366"/>
                <a:gd name="connsiteX7" fmla="*/ 309147 w 489591"/>
                <a:gd name="connsiteY7" fmla="*/ 141443 h 282366"/>
                <a:gd name="connsiteX8" fmla="*/ 489591 w 489591"/>
                <a:gd name="connsiteY8" fmla="*/ 245446 h 282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591" h="282366">
                  <a:moveTo>
                    <a:pt x="489591" y="245446"/>
                  </a:moveTo>
                  <a:lnTo>
                    <a:pt x="425630" y="282367"/>
                  </a:lnTo>
                  <a:lnTo>
                    <a:pt x="245186" y="178364"/>
                  </a:lnTo>
                  <a:lnTo>
                    <a:pt x="181224" y="141443"/>
                  </a:lnTo>
                  <a:lnTo>
                    <a:pt x="0" y="36921"/>
                  </a:lnTo>
                  <a:lnTo>
                    <a:pt x="63961" y="0"/>
                  </a:lnTo>
                  <a:lnTo>
                    <a:pt x="245186" y="104522"/>
                  </a:lnTo>
                  <a:lnTo>
                    <a:pt x="309147" y="141443"/>
                  </a:lnTo>
                  <a:lnTo>
                    <a:pt x="489591" y="245446"/>
                  </a:lnTo>
                  <a:close/>
                </a:path>
              </a:pathLst>
            </a:custGeom>
            <a:solidFill>
              <a:srgbClr val="E5C9A8"/>
            </a:solidFill>
            <a:ln w="25965" cap="flat">
              <a:noFill/>
              <a:prstDash val="solid"/>
              <a:miter/>
            </a:ln>
          </p:spPr>
          <p:txBody>
            <a:bodyPr rtlCol="0" anchor="ctr"/>
            <a:lstStyle/>
            <a:p>
              <a:endParaRPr lang="en-US"/>
            </a:p>
          </p:txBody>
        </p:sp>
      </p:grpSp>
      <p:grpSp>
        <p:nvGrpSpPr>
          <p:cNvPr id="107" name="Graphic 3">
            <a:extLst>
              <a:ext uri="{FF2B5EF4-FFF2-40B4-BE49-F238E27FC236}">
                <a16:creationId xmlns:a16="http://schemas.microsoft.com/office/drawing/2014/main" id="{BE06A254-A270-2092-24E8-264ED7FA020F}"/>
              </a:ext>
            </a:extLst>
          </p:cNvPr>
          <p:cNvGrpSpPr/>
          <p:nvPr/>
        </p:nvGrpSpPr>
        <p:grpSpPr>
          <a:xfrm>
            <a:off x="14323227" y="4412111"/>
            <a:ext cx="851259" cy="983342"/>
            <a:chOff x="8882547" y="4412111"/>
            <a:chExt cx="851259" cy="983342"/>
          </a:xfrm>
        </p:grpSpPr>
        <p:sp>
          <p:nvSpPr>
            <p:cNvPr id="108" name="Freeform: Shape 107">
              <a:extLst>
                <a:ext uri="{FF2B5EF4-FFF2-40B4-BE49-F238E27FC236}">
                  <a16:creationId xmlns:a16="http://schemas.microsoft.com/office/drawing/2014/main" id="{871F5E1D-04F0-ACBC-DC0A-0CF4549BA66D}"/>
                </a:ext>
              </a:extLst>
            </p:cNvPr>
            <p:cNvSpPr/>
            <p:nvPr/>
          </p:nvSpPr>
          <p:spPr>
            <a:xfrm>
              <a:off x="8882547" y="4658077"/>
              <a:ext cx="425629" cy="737377"/>
            </a:xfrm>
            <a:custGeom>
              <a:avLst/>
              <a:gdLst>
                <a:gd name="connsiteX0" fmla="*/ 425630 w 425629"/>
                <a:gd name="connsiteY0" fmla="*/ 245966 h 737377"/>
                <a:gd name="connsiteX1" fmla="*/ 425630 w 425629"/>
                <a:gd name="connsiteY1" fmla="*/ 737377 h 737377"/>
                <a:gd name="connsiteX2" fmla="*/ 244926 w 425629"/>
                <a:gd name="connsiteY2" fmla="*/ 632855 h 737377"/>
                <a:gd name="connsiteX3" fmla="*/ 209565 w 425629"/>
                <a:gd name="connsiteY3" fmla="*/ 612574 h 737377"/>
                <a:gd name="connsiteX4" fmla="*/ 180964 w 425629"/>
                <a:gd name="connsiteY4" fmla="*/ 595934 h 737377"/>
                <a:gd name="connsiteX5" fmla="*/ 169004 w 425629"/>
                <a:gd name="connsiteY5" fmla="*/ 589174 h 737377"/>
                <a:gd name="connsiteX6" fmla="*/ 0 w 425629"/>
                <a:gd name="connsiteY6" fmla="*/ 491671 h 737377"/>
                <a:gd name="connsiteX7" fmla="*/ 0 w 425629"/>
                <a:gd name="connsiteY7" fmla="*/ 0 h 737377"/>
                <a:gd name="connsiteX8" fmla="*/ 0 w 425629"/>
                <a:gd name="connsiteY8" fmla="*/ 260 h 737377"/>
                <a:gd name="connsiteX9" fmla="*/ 260 w 425629"/>
                <a:gd name="connsiteY9" fmla="*/ 260 h 737377"/>
                <a:gd name="connsiteX10" fmla="*/ 181224 w 425629"/>
                <a:gd name="connsiteY10" fmla="*/ 104782 h 737377"/>
                <a:gd name="connsiteX11" fmla="*/ 181224 w 425629"/>
                <a:gd name="connsiteY11" fmla="*/ 104782 h 737377"/>
                <a:gd name="connsiteX12" fmla="*/ 245186 w 425629"/>
                <a:gd name="connsiteY12" fmla="*/ 141703 h 737377"/>
                <a:gd name="connsiteX13" fmla="*/ 425630 w 425629"/>
                <a:gd name="connsiteY13" fmla="*/ 245966 h 73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5629" h="737377">
                  <a:moveTo>
                    <a:pt x="425630" y="245966"/>
                  </a:moveTo>
                  <a:lnTo>
                    <a:pt x="425630" y="737377"/>
                  </a:lnTo>
                  <a:lnTo>
                    <a:pt x="244926" y="632855"/>
                  </a:lnTo>
                  <a:lnTo>
                    <a:pt x="209565" y="612574"/>
                  </a:lnTo>
                  <a:lnTo>
                    <a:pt x="180964" y="595934"/>
                  </a:lnTo>
                  <a:lnTo>
                    <a:pt x="169004" y="589174"/>
                  </a:lnTo>
                  <a:lnTo>
                    <a:pt x="0" y="491671"/>
                  </a:lnTo>
                  <a:lnTo>
                    <a:pt x="0" y="0"/>
                  </a:lnTo>
                  <a:lnTo>
                    <a:pt x="0" y="260"/>
                  </a:lnTo>
                  <a:lnTo>
                    <a:pt x="260" y="260"/>
                  </a:lnTo>
                  <a:lnTo>
                    <a:pt x="181224" y="104782"/>
                  </a:lnTo>
                  <a:lnTo>
                    <a:pt x="181224" y="104782"/>
                  </a:lnTo>
                  <a:lnTo>
                    <a:pt x="245186" y="141703"/>
                  </a:lnTo>
                  <a:lnTo>
                    <a:pt x="425630" y="245966"/>
                  </a:lnTo>
                  <a:close/>
                </a:path>
              </a:pathLst>
            </a:custGeom>
            <a:solidFill>
              <a:srgbClr val="B9946F"/>
            </a:solidFill>
            <a:ln w="2596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0F8E13C7-76CF-8A49-8A21-61B75D7C6EF5}"/>
                </a:ext>
              </a:extLst>
            </p:cNvPr>
            <p:cNvSpPr/>
            <p:nvPr/>
          </p:nvSpPr>
          <p:spPr>
            <a:xfrm>
              <a:off x="8882547" y="4412111"/>
              <a:ext cx="851259" cy="491931"/>
            </a:xfrm>
            <a:custGeom>
              <a:avLst/>
              <a:gdLst>
                <a:gd name="connsiteX0" fmla="*/ 851260 w 851259"/>
                <a:gd name="connsiteY0" fmla="*/ 246226 h 491931"/>
                <a:gd name="connsiteX1" fmla="*/ 683816 w 851259"/>
                <a:gd name="connsiteY1" fmla="*/ 342948 h 491931"/>
                <a:gd name="connsiteX2" fmla="*/ 619854 w 851259"/>
                <a:gd name="connsiteY2" fmla="*/ 379869 h 491931"/>
                <a:gd name="connsiteX3" fmla="*/ 425630 w 851259"/>
                <a:gd name="connsiteY3" fmla="*/ 491931 h 491931"/>
                <a:gd name="connsiteX4" fmla="*/ 244926 w 851259"/>
                <a:gd name="connsiteY4" fmla="*/ 387669 h 491931"/>
                <a:gd name="connsiteX5" fmla="*/ 180964 w 851259"/>
                <a:gd name="connsiteY5" fmla="*/ 350748 h 491931"/>
                <a:gd name="connsiteX6" fmla="*/ 0 w 851259"/>
                <a:gd name="connsiteY6" fmla="*/ 246226 h 491931"/>
                <a:gd name="connsiteX7" fmla="*/ 0 w 851259"/>
                <a:gd name="connsiteY7" fmla="*/ 246226 h 491931"/>
                <a:gd name="connsiteX8" fmla="*/ 260 w 851259"/>
                <a:gd name="connsiteY8" fmla="*/ 246226 h 491931"/>
                <a:gd name="connsiteX9" fmla="*/ 194485 w 851259"/>
                <a:gd name="connsiteY9" fmla="*/ 133903 h 491931"/>
                <a:gd name="connsiteX10" fmla="*/ 258446 w 851259"/>
                <a:gd name="connsiteY10" fmla="*/ 96982 h 491931"/>
                <a:gd name="connsiteX11" fmla="*/ 425630 w 851259"/>
                <a:gd name="connsiteY11" fmla="*/ 0 h 491931"/>
                <a:gd name="connsiteX12" fmla="*/ 606854 w 851259"/>
                <a:gd name="connsiteY12" fmla="*/ 104782 h 491931"/>
                <a:gd name="connsiteX13" fmla="*/ 670816 w 851259"/>
                <a:gd name="connsiteY13" fmla="*/ 141703 h 491931"/>
                <a:gd name="connsiteX14" fmla="*/ 851260 w 851259"/>
                <a:gd name="connsiteY14" fmla="*/ 246226 h 491931"/>
                <a:gd name="connsiteX15" fmla="*/ 851260 w 851259"/>
                <a:gd name="connsiteY15" fmla="*/ 246226 h 491931"/>
                <a:gd name="connsiteX16" fmla="*/ 851260 w 851259"/>
                <a:gd name="connsiteY16" fmla="*/ 246226 h 49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51259" h="491931">
                  <a:moveTo>
                    <a:pt x="851260" y="246226"/>
                  </a:moveTo>
                  <a:lnTo>
                    <a:pt x="683816" y="342948"/>
                  </a:lnTo>
                  <a:lnTo>
                    <a:pt x="619854" y="379869"/>
                  </a:lnTo>
                  <a:lnTo>
                    <a:pt x="425630" y="491931"/>
                  </a:lnTo>
                  <a:lnTo>
                    <a:pt x="244926" y="387669"/>
                  </a:lnTo>
                  <a:lnTo>
                    <a:pt x="180964" y="350748"/>
                  </a:lnTo>
                  <a:lnTo>
                    <a:pt x="0" y="246226"/>
                  </a:lnTo>
                  <a:lnTo>
                    <a:pt x="0" y="246226"/>
                  </a:lnTo>
                  <a:lnTo>
                    <a:pt x="260" y="246226"/>
                  </a:lnTo>
                  <a:lnTo>
                    <a:pt x="194485" y="133903"/>
                  </a:lnTo>
                  <a:lnTo>
                    <a:pt x="258446" y="96982"/>
                  </a:lnTo>
                  <a:lnTo>
                    <a:pt x="425630" y="0"/>
                  </a:lnTo>
                  <a:lnTo>
                    <a:pt x="606854" y="104782"/>
                  </a:lnTo>
                  <a:lnTo>
                    <a:pt x="670816" y="141703"/>
                  </a:lnTo>
                  <a:lnTo>
                    <a:pt x="851260" y="246226"/>
                  </a:lnTo>
                  <a:lnTo>
                    <a:pt x="851260" y="246226"/>
                  </a:lnTo>
                  <a:lnTo>
                    <a:pt x="851260" y="246226"/>
                  </a:lnTo>
                  <a:close/>
                </a:path>
              </a:pathLst>
            </a:custGeom>
            <a:solidFill>
              <a:srgbClr val="C9A179"/>
            </a:solidFill>
            <a:ln w="2596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05E347BF-A5F7-5895-BCB8-C2A390672FBC}"/>
                </a:ext>
              </a:extLst>
            </p:cNvPr>
            <p:cNvSpPr/>
            <p:nvPr/>
          </p:nvSpPr>
          <p:spPr>
            <a:xfrm>
              <a:off x="9308177" y="4658077"/>
              <a:ext cx="425629" cy="737377"/>
            </a:xfrm>
            <a:custGeom>
              <a:avLst/>
              <a:gdLst>
                <a:gd name="connsiteX0" fmla="*/ 425630 w 425629"/>
                <a:gd name="connsiteY0" fmla="*/ 0 h 737377"/>
                <a:gd name="connsiteX1" fmla="*/ 425630 w 425629"/>
                <a:gd name="connsiteY1" fmla="*/ 491671 h 737377"/>
                <a:gd name="connsiteX2" fmla="*/ 258186 w 425629"/>
                <a:gd name="connsiteY2" fmla="*/ 588394 h 737377"/>
                <a:gd name="connsiteX3" fmla="*/ 194225 w 425629"/>
                <a:gd name="connsiteY3" fmla="*/ 625314 h 737377"/>
                <a:gd name="connsiteX4" fmla="*/ 0 w 425629"/>
                <a:gd name="connsiteY4" fmla="*/ 737377 h 737377"/>
                <a:gd name="connsiteX5" fmla="*/ 0 w 425629"/>
                <a:gd name="connsiteY5" fmla="*/ 245966 h 737377"/>
                <a:gd name="connsiteX6" fmla="*/ 425630 w 425629"/>
                <a:gd name="connsiteY6" fmla="*/ 260 h 737377"/>
                <a:gd name="connsiteX7" fmla="*/ 425630 w 425629"/>
                <a:gd name="connsiteY7" fmla="*/ 260 h 737377"/>
                <a:gd name="connsiteX8" fmla="*/ 425630 w 425629"/>
                <a:gd name="connsiteY8" fmla="*/ 0 h 73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629" h="737377">
                  <a:moveTo>
                    <a:pt x="425630" y="0"/>
                  </a:moveTo>
                  <a:lnTo>
                    <a:pt x="425630" y="491671"/>
                  </a:lnTo>
                  <a:lnTo>
                    <a:pt x="258186" y="588394"/>
                  </a:lnTo>
                  <a:lnTo>
                    <a:pt x="194225" y="625314"/>
                  </a:lnTo>
                  <a:lnTo>
                    <a:pt x="0" y="737377"/>
                  </a:lnTo>
                  <a:lnTo>
                    <a:pt x="0" y="245966"/>
                  </a:lnTo>
                  <a:lnTo>
                    <a:pt x="425630" y="260"/>
                  </a:lnTo>
                  <a:lnTo>
                    <a:pt x="425630" y="260"/>
                  </a:lnTo>
                  <a:lnTo>
                    <a:pt x="425630" y="0"/>
                  </a:lnTo>
                  <a:close/>
                </a:path>
              </a:pathLst>
            </a:custGeom>
            <a:solidFill>
              <a:srgbClr val="A88765"/>
            </a:solidFill>
            <a:ln w="25965" cap="flat">
              <a:noFill/>
              <a:prstDash val="solid"/>
              <a:miter/>
            </a:ln>
          </p:spPr>
          <p:txBody>
            <a:bodyPr rtlCol="0" anchor="ctr"/>
            <a:lstStyle/>
            <a:p>
              <a:endParaRPr lang="en-US"/>
            </a:p>
          </p:txBody>
        </p:sp>
        <p:grpSp>
          <p:nvGrpSpPr>
            <p:cNvPr id="111" name="Graphic 3">
              <a:extLst>
                <a:ext uri="{FF2B5EF4-FFF2-40B4-BE49-F238E27FC236}">
                  <a16:creationId xmlns:a16="http://schemas.microsoft.com/office/drawing/2014/main" id="{7314B0B2-2E85-D12D-D8C3-A67C80847011}"/>
                </a:ext>
              </a:extLst>
            </p:cNvPr>
            <p:cNvGrpSpPr/>
            <p:nvPr/>
          </p:nvGrpSpPr>
          <p:grpSpPr>
            <a:xfrm>
              <a:off x="9362778" y="5015585"/>
              <a:ext cx="340607" cy="315647"/>
              <a:chOff x="9362778" y="5015585"/>
              <a:chExt cx="340607" cy="315647"/>
            </a:xfrm>
            <a:solidFill>
              <a:srgbClr val="78553E"/>
            </a:solidFill>
          </p:grpSpPr>
          <p:grpSp>
            <p:nvGrpSpPr>
              <p:cNvPr id="124" name="Graphic 3">
                <a:extLst>
                  <a:ext uri="{FF2B5EF4-FFF2-40B4-BE49-F238E27FC236}">
                    <a16:creationId xmlns:a16="http://schemas.microsoft.com/office/drawing/2014/main" id="{552956C0-145A-A715-E713-8493C498448F}"/>
                  </a:ext>
                </a:extLst>
              </p:cNvPr>
              <p:cNvGrpSpPr/>
              <p:nvPr/>
            </p:nvGrpSpPr>
            <p:grpSpPr>
              <a:xfrm>
                <a:off x="9362778" y="5152868"/>
                <a:ext cx="102962" cy="178364"/>
                <a:chOff x="9362778" y="5152868"/>
                <a:chExt cx="102962" cy="178364"/>
              </a:xfrm>
              <a:solidFill>
                <a:srgbClr val="78553E"/>
              </a:solidFill>
            </p:grpSpPr>
            <p:sp>
              <p:nvSpPr>
                <p:cNvPr id="135" name="Freeform: Shape 134">
                  <a:extLst>
                    <a:ext uri="{FF2B5EF4-FFF2-40B4-BE49-F238E27FC236}">
                      <a16:creationId xmlns:a16="http://schemas.microsoft.com/office/drawing/2014/main" id="{21073CBE-2BC3-C2A1-5024-F1E5F9631C1E}"/>
                    </a:ext>
                  </a:extLst>
                </p:cNvPr>
                <p:cNvSpPr/>
                <p:nvPr/>
              </p:nvSpPr>
              <p:spPr>
                <a:xfrm>
                  <a:off x="9362778" y="5152868"/>
                  <a:ext cx="102962" cy="178364"/>
                </a:xfrm>
                <a:custGeom>
                  <a:avLst/>
                  <a:gdLst>
                    <a:gd name="connsiteX0" fmla="*/ 102962 w 102962"/>
                    <a:gd name="connsiteY0" fmla="*/ 118823 h 178364"/>
                    <a:gd name="connsiteX1" fmla="*/ 0 w 102962"/>
                    <a:gd name="connsiteY1" fmla="*/ 178364 h 178364"/>
                    <a:gd name="connsiteX2" fmla="*/ 0 w 102962"/>
                    <a:gd name="connsiteY2" fmla="*/ 59541 h 178364"/>
                    <a:gd name="connsiteX3" fmla="*/ 102962 w 102962"/>
                    <a:gd name="connsiteY3" fmla="*/ 0 h 178364"/>
                    <a:gd name="connsiteX4" fmla="*/ 102962 w 102962"/>
                    <a:gd name="connsiteY4" fmla="*/ 118823 h 178364"/>
                    <a:gd name="connsiteX5" fmla="*/ 3900 w 102962"/>
                    <a:gd name="connsiteY5" fmla="*/ 171604 h 178364"/>
                    <a:gd name="connsiteX6" fmla="*/ 99322 w 102962"/>
                    <a:gd name="connsiteY6" fmla="*/ 116483 h 178364"/>
                    <a:gd name="connsiteX7" fmla="*/ 99322 w 102962"/>
                    <a:gd name="connsiteY7" fmla="*/ 6500 h 178364"/>
                    <a:gd name="connsiteX8" fmla="*/ 3900 w 102962"/>
                    <a:gd name="connsiteY8" fmla="*/ 61621 h 178364"/>
                    <a:gd name="connsiteX9" fmla="*/ 3900 w 102962"/>
                    <a:gd name="connsiteY9" fmla="*/ 171604 h 17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962" h="178364">
                      <a:moveTo>
                        <a:pt x="102962" y="118823"/>
                      </a:moveTo>
                      <a:lnTo>
                        <a:pt x="0" y="178364"/>
                      </a:lnTo>
                      <a:lnTo>
                        <a:pt x="0" y="59541"/>
                      </a:lnTo>
                      <a:lnTo>
                        <a:pt x="102962" y="0"/>
                      </a:lnTo>
                      <a:lnTo>
                        <a:pt x="102962" y="118823"/>
                      </a:lnTo>
                      <a:close/>
                      <a:moveTo>
                        <a:pt x="3900" y="171604"/>
                      </a:moveTo>
                      <a:lnTo>
                        <a:pt x="99322" y="116483"/>
                      </a:lnTo>
                      <a:lnTo>
                        <a:pt x="99322" y="6500"/>
                      </a:lnTo>
                      <a:cubicBezTo>
                        <a:pt x="99322" y="6500"/>
                        <a:pt x="3900" y="61621"/>
                        <a:pt x="3900" y="61621"/>
                      </a:cubicBezTo>
                      <a:lnTo>
                        <a:pt x="3900" y="171604"/>
                      </a:lnTo>
                      <a:close/>
                    </a:path>
                  </a:pathLst>
                </a:custGeom>
                <a:solidFill>
                  <a:srgbClr val="78553E"/>
                </a:solidFill>
                <a:ln w="2596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4126642B-33E2-3EF2-7E42-936BCE38D07F}"/>
                    </a:ext>
                  </a:extLst>
                </p:cNvPr>
                <p:cNvSpPr/>
                <p:nvPr/>
              </p:nvSpPr>
              <p:spPr>
                <a:xfrm>
                  <a:off x="9381759" y="5205119"/>
                  <a:ext cx="64741" cy="60591"/>
                </a:xfrm>
                <a:custGeom>
                  <a:avLst/>
                  <a:gdLst>
                    <a:gd name="connsiteX0" fmla="*/ 32501 w 64741"/>
                    <a:gd name="connsiteY0" fmla="*/ 4431 h 60591"/>
                    <a:gd name="connsiteX1" fmla="*/ 0 w 64741"/>
                    <a:gd name="connsiteY1" fmla="*/ 60592 h 60591"/>
                    <a:gd name="connsiteX2" fmla="*/ 64741 w 64741"/>
                    <a:gd name="connsiteY2" fmla="*/ 23151 h 60591"/>
                    <a:gd name="connsiteX3" fmla="*/ 32241 w 64741"/>
                    <a:gd name="connsiteY3" fmla="*/ 4431 h 60591"/>
                  </a:gdLst>
                  <a:ahLst/>
                  <a:cxnLst>
                    <a:cxn ang="0">
                      <a:pos x="connsiteX0" y="connsiteY0"/>
                    </a:cxn>
                    <a:cxn ang="0">
                      <a:pos x="connsiteX1" y="connsiteY1"/>
                    </a:cxn>
                    <a:cxn ang="0">
                      <a:pos x="connsiteX2" y="connsiteY2"/>
                    </a:cxn>
                    <a:cxn ang="0">
                      <a:pos x="connsiteX3" y="connsiteY3"/>
                    </a:cxn>
                  </a:cxnLst>
                  <a:rect l="l" t="t" r="r" b="b"/>
                  <a:pathLst>
                    <a:path w="64741" h="60591">
                      <a:moveTo>
                        <a:pt x="32501" y="4431"/>
                      </a:moveTo>
                      <a:cubicBezTo>
                        <a:pt x="14560" y="14831"/>
                        <a:pt x="0" y="39791"/>
                        <a:pt x="0" y="60592"/>
                      </a:cubicBezTo>
                      <a:lnTo>
                        <a:pt x="64741" y="23151"/>
                      </a:lnTo>
                      <a:cubicBezTo>
                        <a:pt x="64741" y="2611"/>
                        <a:pt x="50181" y="-5970"/>
                        <a:pt x="32241" y="4431"/>
                      </a:cubicBezTo>
                      <a:close/>
                    </a:path>
                  </a:pathLst>
                </a:custGeom>
                <a:solidFill>
                  <a:srgbClr val="78553E"/>
                </a:solidFill>
                <a:ln w="2596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1109B934-CAFE-0DC0-29E2-2564344C0957}"/>
                    </a:ext>
                  </a:extLst>
                </p:cNvPr>
                <p:cNvSpPr/>
                <p:nvPr/>
              </p:nvSpPr>
              <p:spPr>
                <a:xfrm>
                  <a:off x="9413219" y="5206429"/>
                  <a:ext cx="2600" cy="6500"/>
                </a:xfrm>
                <a:custGeom>
                  <a:avLst/>
                  <a:gdLst>
                    <a:gd name="connsiteX0" fmla="*/ 2600 w 2600"/>
                    <a:gd name="connsiteY0" fmla="*/ 4160 h 6500"/>
                    <a:gd name="connsiteX1" fmla="*/ 1300 w 2600"/>
                    <a:gd name="connsiteY1" fmla="*/ 6500 h 6500"/>
                    <a:gd name="connsiteX2" fmla="*/ 1300 w 2600"/>
                    <a:gd name="connsiteY2" fmla="*/ 6500 h 6500"/>
                    <a:gd name="connsiteX3" fmla="*/ 0 w 2600"/>
                    <a:gd name="connsiteY3" fmla="*/ 5720 h 6500"/>
                    <a:gd name="connsiteX4" fmla="*/ 0 w 2600"/>
                    <a:gd name="connsiteY4" fmla="*/ 2340 h 6500"/>
                    <a:gd name="connsiteX5" fmla="*/ 1300 w 2600"/>
                    <a:gd name="connsiteY5" fmla="*/ 0 h 6500"/>
                    <a:gd name="connsiteX6" fmla="*/ 1300 w 2600"/>
                    <a:gd name="connsiteY6" fmla="*/ 0 h 6500"/>
                    <a:gd name="connsiteX7" fmla="*/ 2600 w 2600"/>
                    <a:gd name="connsiteY7" fmla="*/ 780 h 6500"/>
                    <a:gd name="connsiteX8" fmla="*/ 2600 w 2600"/>
                    <a:gd name="connsiteY8" fmla="*/ 4160 h 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0" h="6500">
                      <a:moveTo>
                        <a:pt x="2600" y="4160"/>
                      </a:moveTo>
                      <a:cubicBezTo>
                        <a:pt x="2600" y="4160"/>
                        <a:pt x="2080" y="5980"/>
                        <a:pt x="1300" y="6500"/>
                      </a:cubicBezTo>
                      <a:lnTo>
                        <a:pt x="1300" y="6500"/>
                      </a:lnTo>
                      <a:cubicBezTo>
                        <a:pt x="1300" y="6500"/>
                        <a:pt x="0" y="6500"/>
                        <a:pt x="0" y="5720"/>
                      </a:cubicBezTo>
                      <a:lnTo>
                        <a:pt x="0" y="2340"/>
                      </a:lnTo>
                      <a:cubicBezTo>
                        <a:pt x="0" y="2340"/>
                        <a:pt x="520" y="260"/>
                        <a:pt x="1300" y="0"/>
                      </a:cubicBezTo>
                      <a:lnTo>
                        <a:pt x="1300" y="0"/>
                      </a:lnTo>
                      <a:cubicBezTo>
                        <a:pt x="1300" y="0"/>
                        <a:pt x="2600" y="0"/>
                        <a:pt x="2600" y="780"/>
                      </a:cubicBezTo>
                      <a:lnTo>
                        <a:pt x="2600" y="4160"/>
                      </a:lnTo>
                      <a:close/>
                    </a:path>
                  </a:pathLst>
                </a:custGeom>
                <a:solidFill>
                  <a:srgbClr val="78553E"/>
                </a:solidFill>
                <a:ln w="2596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398662EA-9363-2BBE-0975-51F8A0214486}"/>
                    </a:ext>
                  </a:extLst>
                </p:cNvPr>
                <p:cNvSpPr/>
                <p:nvPr/>
              </p:nvSpPr>
              <p:spPr>
                <a:xfrm>
                  <a:off x="9412439" y="5241000"/>
                  <a:ext cx="3900" cy="40061"/>
                </a:xfrm>
                <a:custGeom>
                  <a:avLst/>
                  <a:gdLst>
                    <a:gd name="connsiteX0" fmla="*/ 0 w 3900"/>
                    <a:gd name="connsiteY0" fmla="*/ 3390 h 40061"/>
                    <a:gd name="connsiteX1" fmla="*/ 0 w 3900"/>
                    <a:gd name="connsiteY1" fmla="*/ 33031 h 40061"/>
                    <a:gd name="connsiteX2" fmla="*/ 3900 w 3900"/>
                    <a:gd name="connsiteY2" fmla="*/ 30951 h 40061"/>
                    <a:gd name="connsiteX3" fmla="*/ 3900 w 3900"/>
                    <a:gd name="connsiteY3" fmla="*/ 28351 h 40061"/>
                    <a:gd name="connsiteX4" fmla="*/ 0 w 3900"/>
                    <a:gd name="connsiteY4" fmla="*/ 30431 h 40061"/>
                    <a:gd name="connsiteX5" fmla="*/ 0 w 3900"/>
                    <a:gd name="connsiteY5" fmla="*/ 38751 h 40061"/>
                    <a:gd name="connsiteX6" fmla="*/ 3900 w 3900"/>
                    <a:gd name="connsiteY6" fmla="*/ 36671 h 40061"/>
                    <a:gd name="connsiteX7" fmla="*/ 3900 w 3900"/>
                    <a:gd name="connsiteY7" fmla="*/ 35371 h 40061"/>
                    <a:gd name="connsiteX8" fmla="*/ 0 w 3900"/>
                    <a:gd name="connsiteY8" fmla="*/ 37451 h 40061"/>
                    <a:gd name="connsiteX9" fmla="*/ 0 w 3900"/>
                    <a:gd name="connsiteY9" fmla="*/ 37971 h 40061"/>
                    <a:gd name="connsiteX10" fmla="*/ 3900 w 3900"/>
                    <a:gd name="connsiteY10" fmla="*/ 35891 h 40061"/>
                    <a:gd name="connsiteX11" fmla="*/ 3900 w 3900"/>
                    <a:gd name="connsiteY11" fmla="*/ 35371 h 40061"/>
                    <a:gd name="connsiteX12" fmla="*/ 0 w 3900"/>
                    <a:gd name="connsiteY12" fmla="*/ 37451 h 40061"/>
                    <a:gd name="connsiteX13" fmla="*/ 0 w 3900"/>
                    <a:gd name="connsiteY13" fmla="*/ 38751 h 40061"/>
                    <a:gd name="connsiteX14" fmla="*/ 3900 w 3900"/>
                    <a:gd name="connsiteY14" fmla="*/ 36671 h 40061"/>
                    <a:gd name="connsiteX15" fmla="*/ 3900 w 3900"/>
                    <a:gd name="connsiteY15" fmla="*/ 28351 h 40061"/>
                    <a:gd name="connsiteX16" fmla="*/ 0 w 3900"/>
                    <a:gd name="connsiteY16" fmla="*/ 30431 h 40061"/>
                    <a:gd name="connsiteX17" fmla="*/ 0 w 3900"/>
                    <a:gd name="connsiteY17" fmla="*/ 33031 h 40061"/>
                    <a:gd name="connsiteX18" fmla="*/ 3900 w 3900"/>
                    <a:gd name="connsiteY18" fmla="*/ 30951 h 40061"/>
                    <a:gd name="connsiteX19" fmla="*/ 3900 w 3900"/>
                    <a:gd name="connsiteY19" fmla="*/ 1310 h 40061"/>
                    <a:gd name="connsiteX20" fmla="*/ 0 w 3900"/>
                    <a:gd name="connsiteY20" fmla="*/ 3390 h 40061"/>
                    <a:gd name="connsiteX21" fmla="*/ 0 w 3900"/>
                    <a:gd name="connsiteY21" fmla="*/ 3390 h 4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00" h="40061">
                      <a:moveTo>
                        <a:pt x="0" y="3390"/>
                      </a:moveTo>
                      <a:lnTo>
                        <a:pt x="0" y="33031"/>
                      </a:lnTo>
                      <a:cubicBezTo>
                        <a:pt x="0" y="35891"/>
                        <a:pt x="3900" y="33551"/>
                        <a:pt x="3900" y="30951"/>
                      </a:cubicBezTo>
                      <a:lnTo>
                        <a:pt x="3900" y="28351"/>
                      </a:lnTo>
                      <a:cubicBezTo>
                        <a:pt x="3900" y="25491"/>
                        <a:pt x="0" y="27831"/>
                        <a:pt x="0" y="30431"/>
                      </a:cubicBezTo>
                      <a:lnTo>
                        <a:pt x="0" y="38751"/>
                      </a:lnTo>
                      <a:cubicBezTo>
                        <a:pt x="0" y="41611"/>
                        <a:pt x="3900" y="39271"/>
                        <a:pt x="3900" y="36671"/>
                      </a:cubicBezTo>
                      <a:lnTo>
                        <a:pt x="3900" y="35371"/>
                      </a:lnTo>
                      <a:cubicBezTo>
                        <a:pt x="3900" y="32511"/>
                        <a:pt x="0" y="34851"/>
                        <a:pt x="0" y="37451"/>
                      </a:cubicBezTo>
                      <a:lnTo>
                        <a:pt x="0" y="37971"/>
                      </a:lnTo>
                      <a:cubicBezTo>
                        <a:pt x="0" y="40831"/>
                        <a:pt x="3900" y="38491"/>
                        <a:pt x="3900" y="35891"/>
                      </a:cubicBezTo>
                      <a:lnTo>
                        <a:pt x="3900" y="35371"/>
                      </a:lnTo>
                      <a:cubicBezTo>
                        <a:pt x="3900" y="32511"/>
                        <a:pt x="0" y="34851"/>
                        <a:pt x="0" y="37451"/>
                      </a:cubicBezTo>
                      <a:lnTo>
                        <a:pt x="0" y="38751"/>
                      </a:lnTo>
                      <a:cubicBezTo>
                        <a:pt x="0" y="41611"/>
                        <a:pt x="3900" y="39271"/>
                        <a:pt x="3900" y="36671"/>
                      </a:cubicBezTo>
                      <a:lnTo>
                        <a:pt x="3900" y="28351"/>
                      </a:lnTo>
                      <a:cubicBezTo>
                        <a:pt x="3900" y="25491"/>
                        <a:pt x="0" y="27831"/>
                        <a:pt x="0" y="30431"/>
                      </a:cubicBezTo>
                      <a:lnTo>
                        <a:pt x="0" y="33031"/>
                      </a:lnTo>
                      <a:cubicBezTo>
                        <a:pt x="0" y="35891"/>
                        <a:pt x="3900" y="33551"/>
                        <a:pt x="3900" y="30951"/>
                      </a:cubicBezTo>
                      <a:lnTo>
                        <a:pt x="3900" y="1310"/>
                      </a:lnTo>
                      <a:cubicBezTo>
                        <a:pt x="3900" y="-1550"/>
                        <a:pt x="0" y="790"/>
                        <a:pt x="0" y="3390"/>
                      </a:cubicBezTo>
                      <a:lnTo>
                        <a:pt x="0" y="3390"/>
                      </a:lnTo>
                      <a:close/>
                    </a:path>
                  </a:pathLst>
                </a:custGeom>
                <a:solidFill>
                  <a:srgbClr val="78553E"/>
                </a:solidFill>
                <a:ln w="2596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4CADA4C7-42F6-3460-BF9D-40577BF2F64F}"/>
                    </a:ext>
                  </a:extLst>
                </p:cNvPr>
                <p:cNvSpPr/>
                <p:nvPr/>
              </p:nvSpPr>
              <p:spPr>
                <a:xfrm>
                  <a:off x="9404183" y="5277010"/>
                  <a:ext cx="11597" cy="9116"/>
                </a:xfrm>
                <a:custGeom>
                  <a:avLst/>
                  <a:gdLst>
                    <a:gd name="connsiteX0" fmla="*/ 8517 w 11597"/>
                    <a:gd name="connsiteY0" fmla="*/ 1701 h 9116"/>
                    <a:gd name="connsiteX1" fmla="*/ 3576 w 11597"/>
                    <a:gd name="connsiteY1" fmla="*/ 3261 h 9116"/>
                    <a:gd name="connsiteX2" fmla="*/ 196 w 11597"/>
                    <a:gd name="connsiteY2" fmla="*/ 7421 h 9116"/>
                    <a:gd name="connsiteX3" fmla="*/ 11117 w 11597"/>
                    <a:gd name="connsiteY3" fmla="*/ 3261 h 9116"/>
                    <a:gd name="connsiteX4" fmla="*/ 8517 w 11597"/>
                    <a:gd name="connsiteY4" fmla="*/ 1701 h 9116"/>
                    <a:gd name="connsiteX5" fmla="*/ 8517 w 11597"/>
                    <a:gd name="connsiteY5" fmla="*/ 1701 h 9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7" h="9116">
                      <a:moveTo>
                        <a:pt x="8517" y="1701"/>
                      </a:moveTo>
                      <a:cubicBezTo>
                        <a:pt x="6957" y="4561"/>
                        <a:pt x="4356" y="4821"/>
                        <a:pt x="3576" y="3261"/>
                      </a:cubicBezTo>
                      <a:cubicBezTo>
                        <a:pt x="2536" y="1441"/>
                        <a:pt x="-844" y="5601"/>
                        <a:pt x="196" y="7421"/>
                      </a:cubicBezTo>
                      <a:cubicBezTo>
                        <a:pt x="2016" y="10801"/>
                        <a:pt x="8257" y="8981"/>
                        <a:pt x="11117" y="3261"/>
                      </a:cubicBezTo>
                      <a:cubicBezTo>
                        <a:pt x="12677" y="141"/>
                        <a:pt x="10077" y="-1419"/>
                        <a:pt x="8517" y="1701"/>
                      </a:cubicBezTo>
                      <a:lnTo>
                        <a:pt x="8517" y="1701"/>
                      </a:lnTo>
                      <a:close/>
                    </a:path>
                  </a:pathLst>
                </a:custGeom>
                <a:solidFill>
                  <a:srgbClr val="78553E"/>
                </a:solidFill>
                <a:ln w="25965" cap="flat">
                  <a:noFill/>
                  <a:prstDash val="solid"/>
                  <a:miter/>
                </a:ln>
              </p:spPr>
              <p:txBody>
                <a:bodyPr rtlCol="0" anchor="ctr"/>
                <a:lstStyle/>
                <a:p>
                  <a:endParaRPr lang="en-US"/>
                </a:p>
              </p:txBody>
            </p:sp>
          </p:grpSp>
          <p:sp>
            <p:nvSpPr>
              <p:cNvPr id="125" name="Freeform: Shape 124">
                <a:extLst>
                  <a:ext uri="{FF2B5EF4-FFF2-40B4-BE49-F238E27FC236}">
                    <a16:creationId xmlns:a16="http://schemas.microsoft.com/office/drawing/2014/main" id="{0FD58DE9-E9D9-CA9A-5D84-2F11B16514CD}"/>
                  </a:ext>
                </a:extLst>
              </p:cNvPr>
              <p:cNvSpPr/>
              <p:nvPr/>
            </p:nvSpPr>
            <p:spPr>
              <a:xfrm>
                <a:off x="9482641" y="5083446"/>
                <a:ext cx="102962" cy="178364"/>
              </a:xfrm>
              <a:custGeom>
                <a:avLst/>
                <a:gdLst>
                  <a:gd name="connsiteX0" fmla="*/ 102962 w 102962"/>
                  <a:gd name="connsiteY0" fmla="*/ 118823 h 178364"/>
                  <a:gd name="connsiteX1" fmla="*/ 0 w 102962"/>
                  <a:gd name="connsiteY1" fmla="*/ 178364 h 178364"/>
                  <a:gd name="connsiteX2" fmla="*/ 0 w 102962"/>
                  <a:gd name="connsiteY2" fmla="*/ 59541 h 178364"/>
                  <a:gd name="connsiteX3" fmla="*/ 102962 w 102962"/>
                  <a:gd name="connsiteY3" fmla="*/ 0 h 178364"/>
                  <a:gd name="connsiteX4" fmla="*/ 102962 w 102962"/>
                  <a:gd name="connsiteY4" fmla="*/ 118823 h 178364"/>
                  <a:gd name="connsiteX5" fmla="*/ 3900 w 102962"/>
                  <a:gd name="connsiteY5" fmla="*/ 171864 h 178364"/>
                  <a:gd name="connsiteX6" fmla="*/ 99322 w 102962"/>
                  <a:gd name="connsiteY6" fmla="*/ 116743 h 178364"/>
                  <a:gd name="connsiteX7" fmla="*/ 99322 w 102962"/>
                  <a:gd name="connsiteY7" fmla="*/ 6760 h 178364"/>
                  <a:gd name="connsiteX8" fmla="*/ 3900 w 102962"/>
                  <a:gd name="connsiteY8" fmla="*/ 61881 h 178364"/>
                  <a:gd name="connsiteX9" fmla="*/ 3900 w 102962"/>
                  <a:gd name="connsiteY9" fmla="*/ 171864 h 17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962" h="178364">
                    <a:moveTo>
                      <a:pt x="102962" y="118823"/>
                    </a:moveTo>
                    <a:lnTo>
                      <a:pt x="0" y="178364"/>
                    </a:lnTo>
                    <a:lnTo>
                      <a:pt x="0" y="59541"/>
                    </a:lnTo>
                    <a:cubicBezTo>
                      <a:pt x="0" y="59541"/>
                      <a:pt x="102962" y="0"/>
                      <a:pt x="102962" y="0"/>
                    </a:cubicBezTo>
                    <a:lnTo>
                      <a:pt x="102962" y="118823"/>
                    </a:lnTo>
                    <a:close/>
                    <a:moveTo>
                      <a:pt x="3900" y="171864"/>
                    </a:moveTo>
                    <a:lnTo>
                      <a:pt x="99322" y="116743"/>
                    </a:lnTo>
                    <a:lnTo>
                      <a:pt x="99322" y="6760"/>
                    </a:lnTo>
                    <a:cubicBezTo>
                      <a:pt x="99322" y="6760"/>
                      <a:pt x="3900" y="61881"/>
                      <a:pt x="3900" y="61881"/>
                    </a:cubicBezTo>
                    <a:lnTo>
                      <a:pt x="3900" y="171864"/>
                    </a:lnTo>
                    <a:close/>
                  </a:path>
                </a:pathLst>
              </a:custGeom>
              <a:solidFill>
                <a:srgbClr val="78553E"/>
              </a:solidFill>
              <a:ln w="2596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4F1B2F8D-A9BC-73D2-97C9-2555B2EB7176}"/>
                  </a:ext>
                </a:extLst>
              </p:cNvPr>
              <p:cNvSpPr/>
              <p:nvPr/>
            </p:nvSpPr>
            <p:spPr>
              <a:xfrm>
                <a:off x="9600424" y="5015585"/>
                <a:ext cx="102962" cy="178364"/>
              </a:xfrm>
              <a:custGeom>
                <a:avLst/>
                <a:gdLst>
                  <a:gd name="connsiteX0" fmla="*/ 102962 w 102962"/>
                  <a:gd name="connsiteY0" fmla="*/ 118823 h 178364"/>
                  <a:gd name="connsiteX1" fmla="*/ 0 w 102962"/>
                  <a:gd name="connsiteY1" fmla="*/ 178364 h 178364"/>
                  <a:gd name="connsiteX2" fmla="*/ 0 w 102962"/>
                  <a:gd name="connsiteY2" fmla="*/ 59541 h 178364"/>
                  <a:gd name="connsiteX3" fmla="*/ 102962 w 102962"/>
                  <a:gd name="connsiteY3" fmla="*/ 0 h 178364"/>
                  <a:gd name="connsiteX4" fmla="*/ 102962 w 102962"/>
                  <a:gd name="connsiteY4" fmla="*/ 118823 h 178364"/>
                  <a:gd name="connsiteX5" fmla="*/ 3900 w 102962"/>
                  <a:gd name="connsiteY5" fmla="*/ 171604 h 178364"/>
                  <a:gd name="connsiteX6" fmla="*/ 99322 w 102962"/>
                  <a:gd name="connsiteY6" fmla="*/ 116483 h 178364"/>
                  <a:gd name="connsiteX7" fmla="*/ 99322 w 102962"/>
                  <a:gd name="connsiteY7" fmla="*/ 6500 h 178364"/>
                  <a:gd name="connsiteX8" fmla="*/ 3900 w 102962"/>
                  <a:gd name="connsiteY8" fmla="*/ 61621 h 178364"/>
                  <a:gd name="connsiteX9" fmla="*/ 3900 w 102962"/>
                  <a:gd name="connsiteY9" fmla="*/ 171604 h 17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962" h="178364">
                    <a:moveTo>
                      <a:pt x="102962" y="118823"/>
                    </a:moveTo>
                    <a:lnTo>
                      <a:pt x="0" y="178364"/>
                    </a:lnTo>
                    <a:lnTo>
                      <a:pt x="0" y="59541"/>
                    </a:lnTo>
                    <a:lnTo>
                      <a:pt x="102962" y="0"/>
                    </a:lnTo>
                    <a:lnTo>
                      <a:pt x="102962" y="118823"/>
                    </a:lnTo>
                    <a:close/>
                    <a:moveTo>
                      <a:pt x="3900" y="171604"/>
                    </a:moveTo>
                    <a:lnTo>
                      <a:pt x="99322" y="116483"/>
                    </a:lnTo>
                    <a:lnTo>
                      <a:pt x="99322" y="6500"/>
                    </a:lnTo>
                    <a:cubicBezTo>
                      <a:pt x="99322" y="6500"/>
                      <a:pt x="3900" y="61621"/>
                      <a:pt x="3900" y="61621"/>
                    </a:cubicBezTo>
                    <a:lnTo>
                      <a:pt x="3900" y="171604"/>
                    </a:lnTo>
                    <a:close/>
                  </a:path>
                </a:pathLst>
              </a:custGeom>
              <a:solidFill>
                <a:srgbClr val="78553E"/>
              </a:solidFill>
              <a:ln w="25965" cap="flat">
                <a:noFill/>
                <a:prstDash val="solid"/>
                <a:miter/>
              </a:ln>
            </p:spPr>
            <p:txBody>
              <a:bodyPr rtlCol="0" anchor="ctr"/>
              <a:lstStyle/>
              <a:p>
                <a:endParaRPr lang="en-US"/>
              </a:p>
            </p:txBody>
          </p:sp>
          <p:grpSp>
            <p:nvGrpSpPr>
              <p:cNvPr id="127" name="Graphic 3">
                <a:extLst>
                  <a:ext uri="{FF2B5EF4-FFF2-40B4-BE49-F238E27FC236}">
                    <a16:creationId xmlns:a16="http://schemas.microsoft.com/office/drawing/2014/main" id="{16B4A900-A304-2F35-E970-C66967606084}"/>
                  </a:ext>
                </a:extLst>
              </p:cNvPr>
              <p:cNvGrpSpPr/>
              <p:nvPr/>
            </p:nvGrpSpPr>
            <p:grpSpPr>
              <a:xfrm>
                <a:off x="9509682" y="5119327"/>
                <a:ext cx="48881" cy="100362"/>
                <a:chOff x="9509682" y="5119327"/>
                <a:chExt cx="48881" cy="100362"/>
              </a:xfrm>
              <a:solidFill>
                <a:srgbClr val="78553E"/>
              </a:solidFill>
            </p:grpSpPr>
            <p:sp>
              <p:nvSpPr>
                <p:cNvPr id="132" name="Freeform: Shape 131">
                  <a:extLst>
                    <a:ext uri="{FF2B5EF4-FFF2-40B4-BE49-F238E27FC236}">
                      <a16:creationId xmlns:a16="http://schemas.microsoft.com/office/drawing/2014/main" id="{4B11A512-2AF1-F4A3-F010-48517C31A96F}"/>
                    </a:ext>
                  </a:extLst>
                </p:cNvPr>
                <p:cNvSpPr/>
                <p:nvPr/>
              </p:nvSpPr>
              <p:spPr>
                <a:xfrm>
                  <a:off x="9509682" y="5119327"/>
                  <a:ext cx="48881" cy="59427"/>
                </a:xfrm>
                <a:custGeom>
                  <a:avLst/>
                  <a:gdLst>
                    <a:gd name="connsiteX0" fmla="*/ 0 w 48881"/>
                    <a:gd name="connsiteY0" fmla="*/ 28341 h 59427"/>
                    <a:gd name="connsiteX1" fmla="*/ 0 w 48881"/>
                    <a:gd name="connsiteY1" fmla="*/ 30161 h 59427"/>
                    <a:gd name="connsiteX2" fmla="*/ 24441 w 48881"/>
                    <a:gd name="connsiteY2" fmla="*/ 56941 h 59427"/>
                    <a:gd name="connsiteX3" fmla="*/ 48881 w 48881"/>
                    <a:gd name="connsiteY3" fmla="*/ 1820 h 59427"/>
                    <a:gd name="connsiteX4" fmla="*/ 48881 w 48881"/>
                    <a:gd name="connsiteY4" fmla="*/ 0 h 59427"/>
                    <a:gd name="connsiteX5" fmla="*/ 0 w 48881"/>
                    <a:gd name="connsiteY5" fmla="*/ 28341 h 59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81" h="59427">
                      <a:moveTo>
                        <a:pt x="0" y="28341"/>
                      </a:moveTo>
                      <a:cubicBezTo>
                        <a:pt x="0" y="28341"/>
                        <a:pt x="0" y="29641"/>
                        <a:pt x="0" y="30161"/>
                      </a:cubicBezTo>
                      <a:cubicBezTo>
                        <a:pt x="0" y="52781"/>
                        <a:pt x="10920" y="65002"/>
                        <a:pt x="24441" y="56941"/>
                      </a:cubicBezTo>
                      <a:cubicBezTo>
                        <a:pt x="37961" y="49141"/>
                        <a:pt x="48881" y="24441"/>
                        <a:pt x="48881" y="1820"/>
                      </a:cubicBezTo>
                      <a:cubicBezTo>
                        <a:pt x="48881" y="1300"/>
                        <a:pt x="48881" y="520"/>
                        <a:pt x="48881" y="0"/>
                      </a:cubicBezTo>
                      <a:lnTo>
                        <a:pt x="0" y="28341"/>
                      </a:lnTo>
                      <a:close/>
                    </a:path>
                  </a:pathLst>
                </a:custGeom>
                <a:solidFill>
                  <a:srgbClr val="78553E"/>
                </a:solidFill>
                <a:ln w="2596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072BE211-D9F3-259B-DB1D-E1CA791B99B5}"/>
                    </a:ext>
                  </a:extLst>
                </p:cNvPr>
                <p:cNvSpPr/>
                <p:nvPr/>
              </p:nvSpPr>
              <p:spPr>
                <a:xfrm>
                  <a:off x="9531002" y="5158068"/>
                  <a:ext cx="6500" cy="51741"/>
                </a:xfrm>
                <a:custGeom>
                  <a:avLst/>
                  <a:gdLst>
                    <a:gd name="connsiteX0" fmla="*/ 6500 w 6500"/>
                    <a:gd name="connsiteY0" fmla="*/ 48101 h 51741"/>
                    <a:gd name="connsiteX1" fmla="*/ 0 w 6500"/>
                    <a:gd name="connsiteY1" fmla="*/ 51741 h 51741"/>
                    <a:gd name="connsiteX2" fmla="*/ 0 w 6500"/>
                    <a:gd name="connsiteY2" fmla="*/ 3640 h 51741"/>
                    <a:gd name="connsiteX3" fmla="*/ 6500 w 6500"/>
                    <a:gd name="connsiteY3" fmla="*/ 0 h 51741"/>
                    <a:gd name="connsiteX4" fmla="*/ 6500 w 6500"/>
                    <a:gd name="connsiteY4" fmla="*/ 48101 h 51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0" h="51741">
                      <a:moveTo>
                        <a:pt x="6500" y="48101"/>
                      </a:moveTo>
                      <a:lnTo>
                        <a:pt x="0" y="51741"/>
                      </a:lnTo>
                      <a:lnTo>
                        <a:pt x="0" y="3640"/>
                      </a:lnTo>
                      <a:lnTo>
                        <a:pt x="6500" y="0"/>
                      </a:lnTo>
                      <a:lnTo>
                        <a:pt x="6500" y="48101"/>
                      </a:lnTo>
                      <a:close/>
                    </a:path>
                  </a:pathLst>
                </a:custGeom>
                <a:solidFill>
                  <a:srgbClr val="78553E"/>
                </a:solidFill>
                <a:ln w="2596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24B4136E-A44C-E00F-4584-527198D367D8}"/>
                    </a:ext>
                  </a:extLst>
                </p:cNvPr>
                <p:cNvSpPr/>
                <p:nvPr/>
              </p:nvSpPr>
              <p:spPr>
                <a:xfrm>
                  <a:off x="9525022" y="5204089"/>
                  <a:ext cx="18200" cy="15600"/>
                </a:xfrm>
                <a:custGeom>
                  <a:avLst/>
                  <a:gdLst>
                    <a:gd name="connsiteX0" fmla="*/ 0 w 18200"/>
                    <a:gd name="connsiteY0" fmla="*/ 15600 h 15600"/>
                    <a:gd name="connsiteX1" fmla="*/ 4680 w 18200"/>
                    <a:gd name="connsiteY1" fmla="*/ 5200 h 15600"/>
                    <a:gd name="connsiteX2" fmla="*/ 13780 w 18200"/>
                    <a:gd name="connsiteY2" fmla="*/ 0 h 15600"/>
                    <a:gd name="connsiteX3" fmla="*/ 18200 w 18200"/>
                    <a:gd name="connsiteY3" fmla="*/ 5200 h 15600"/>
                    <a:gd name="connsiteX4" fmla="*/ 0 w 18200"/>
                    <a:gd name="connsiteY4" fmla="*/ 15600 h 1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0" h="15600">
                      <a:moveTo>
                        <a:pt x="0" y="15600"/>
                      </a:moveTo>
                      <a:lnTo>
                        <a:pt x="4680" y="5200"/>
                      </a:lnTo>
                      <a:lnTo>
                        <a:pt x="13780" y="0"/>
                      </a:lnTo>
                      <a:lnTo>
                        <a:pt x="18200" y="5200"/>
                      </a:lnTo>
                      <a:lnTo>
                        <a:pt x="0" y="15600"/>
                      </a:lnTo>
                      <a:close/>
                    </a:path>
                  </a:pathLst>
                </a:custGeom>
                <a:solidFill>
                  <a:srgbClr val="78553E"/>
                </a:solidFill>
                <a:ln w="25965" cap="flat">
                  <a:noFill/>
                  <a:prstDash val="solid"/>
                  <a:miter/>
                </a:ln>
              </p:spPr>
              <p:txBody>
                <a:bodyPr rtlCol="0" anchor="ctr"/>
                <a:lstStyle/>
                <a:p>
                  <a:endParaRPr lang="en-US"/>
                </a:p>
              </p:txBody>
            </p:sp>
          </p:grpSp>
          <p:grpSp>
            <p:nvGrpSpPr>
              <p:cNvPr id="128" name="Graphic 3">
                <a:extLst>
                  <a:ext uri="{FF2B5EF4-FFF2-40B4-BE49-F238E27FC236}">
                    <a16:creationId xmlns:a16="http://schemas.microsoft.com/office/drawing/2014/main" id="{8A1571F8-3D3B-3516-0626-DCAD98A7AF98}"/>
                  </a:ext>
                </a:extLst>
              </p:cNvPr>
              <p:cNvGrpSpPr/>
              <p:nvPr/>
            </p:nvGrpSpPr>
            <p:grpSpPr>
              <a:xfrm>
                <a:off x="9625644" y="5061086"/>
                <a:ext cx="52781" cy="100622"/>
                <a:chOff x="9625644" y="5061086"/>
                <a:chExt cx="52781" cy="100622"/>
              </a:xfrm>
              <a:solidFill>
                <a:srgbClr val="78553E"/>
              </a:solidFill>
            </p:grpSpPr>
            <p:sp>
              <p:nvSpPr>
                <p:cNvPr id="129" name="Freeform: Shape 128">
                  <a:extLst>
                    <a:ext uri="{FF2B5EF4-FFF2-40B4-BE49-F238E27FC236}">
                      <a16:creationId xmlns:a16="http://schemas.microsoft.com/office/drawing/2014/main" id="{F34195BD-D502-7578-468F-883B83BEED42}"/>
                    </a:ext>
                  </a:extLst>
                </p:cNvPr>
                <p:cNvSpPr/>
                <p:nvPr/>
              </p:nvSpPr>
              <p:spPr>
                <a:xfrm>
                  <a:off x="9625644" y="5079026"/>
                  <a:ext cx="21840" cy="70981"/>
                </a:xfrm>
                <a:custGeom>
                  <a:avLst/>
                  <a:gdLst>
                    <a:gd name="connsiteX0" fmla="*/ 21840 w 21840"/>
                    <a:gd name="connsiteY0" fmla="*/ 15340 h 70981"/>
                    <a:gd name="connsiteX1" fmla="*/ 10920 w 21840"/>
                    <a:gd name="connsiteY1" fmla="*/ 0 h 70981"/>
                    <a:gd name="connsiteX2" fmla="*/ 0 w 21840"/>
                    <a:gd name="connsiteY2" fmla="*/ 27821 h 70981"/>
                    <a:gd name="connsiteX3" fmla="*/ 8060 w 21840"/>
                    <a:gd name="connsiteY3" fmla="*/ 23401 h 70981"/>
                    <a:gd name="connsiteX4" fmla="*/ 8060 w 21840"/>
                    <a:gd name="connsiteY4" fmla="*/ 70982 h 70981"/>
                    <a:gd name="connsiteX5" fmla="*/ 13780 w 21840"/>
                    <a:gd name="connsiteY5" fmla="*/ 67602 h 70981"/>
                    <a:gd name="connsiteX6" fmla="*/ 13780 w 21840"/>
                    <a:gd name="connsiteY6" fmla="*/ 20020 h 70981"/>
                    <a:gd name="connsiteX7" fmla="*/ 21840 w 21840"/>
                    <a:gd name="connsiteY7" fmla="*/ 15340 h 7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40" h="70981">
                      <a:moveTo>
                        <a:pt x="21840" y="15340"/>
                      </a:moveTo>
                      <a:lnTo>
                        <a:pt x="10920" y="0"/>
                      </a:lnTo>
                      <a:lnTo>
                        <a:pt x="0" y="27821"/>
                      </a:lnTo>
                      <a:lnTo>
                        <a:pt x="8060" y="23401"/>
                      </a:lnTo>
                      <a:lnTo>
                        <a:pt x="8060" y="70982"/>
                      </a:lnTo>
                      <a:lnTo>
                        <a:pt x="13780" y="67602"/>
                      </a:lnTo>
                      <a:lnTo>
                        <a:pt x="13780" y="20020"/>
                      </a:lnTo>
                      <a:lnTo>
                        <a:pt x="21840" y="15340"/>
                      </a:lnTo>
                      <a:close/>
                    </a:path>
                  </a:pathLst>
                </a:custGeom>
                <a:solidFill>
                  <a:srgbClr val="78553E"/>
                </a:solidFill>
                <a:ln w="2596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DD12663A-33B5-E3A6-EA68-DA8F6B3B7DC4}"/>
                    </a:ext>
                  </a:extLst>
                </p:cNvPr>
                <p:cNvSpPr/>
                <p:nvPr/>
              </p:nvSpPr>
              <p:spPr>
                <a:xfrm>
                  <a:off x="9656585" y="5061086"/>
                  <a:ext cx="21840" cy="70981"/>
                </a:xfrm>
                <a:custGeom>
                  <a:avLst/>
                  <a:gdLst>
                    <a:gd name="connsiteX0" fmla="*/ 21841 w 21840"/>
                    <a:gd name="connsiteY0" fmla="*/ 15340 h 70981"/>
                    <a:gd name="connsiteX1" fmla="*/ 10920 w 21840"/>
                    <a:gd name="connsiteY1" fmla="*/ 0 h 70981"/>
                    <a:gd name="connsiteX2" fmla="*/ 0 w 21840"/>
                    <a:gd name="connsiteY2" fmla="*/ 28081 h 70981"/>
                    <a:gd name="connsiteX3" fmla="*/ 7800 w 21840"/>
                    <a:gd name="connsiteY3" fmla="*/ 23401 h 70981"/>
                    <a:gd name="connsiteX4" fmla="*/ 7800 w 21840"/>
                    <a:gd name="connsiteY4" fmla="*/ 70982 h 70981"/>
                    <a:gd name="connsiteX5" fmla="*/ 13780 w 21840"/>
                    <a:gd name="connsiteY5" fmla="*/ 67602 h 70981"/>
                    <a:gd name="connsiteX6" fmla="*/ 13780 w 21840"/>
                    <a:gd name="connsiteY6" fmla="*/ 20020 h 70981"/>
                    <a:gd name="connsiteX7" fmla="*/ 21841 w 21840"/>
                    <a:gd name="connsiteY7" fmla="*/ 15340 h 7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40" h="70981">
                      <a:moveTo>
                        <a:pt x="21841" y="15340"/>
                      </a:moveTo>
                      <a:lnTo>
                        <a:pt x="10920" y="0"/>
                      </a:lnTo>
                      <a:lnTo>
                        <a:pt x="0" y="28081"/>
                      </a:lnTo>
                      <a:lnTo>
                        <a:pt x="7800" y="23401"/>
                      </a:lnTo>
                      <a:lnTo>
                        <a:pt x="7800" y="70982"/>
                      </a:lnTo>
                      <a:lnTo>
                        <a:pt x="13780" y="67602"/>
                      </a:lnTo>
                      <a:lnTo>
                        <a:pt x="13780" y="20020"/>
                      </a:lnTo>
                      <a:lnTo>
                        <a:pt x="21841" y="15340"/>
                      </a:lnTo>
                      <a:close/>
                    </a:path>
                  </a:pathLst>
                </a:custGeom>
                <a:solidFill>
                  <a:srgbClr val="78553E"/>
                </a:solidFill>
                <a:ln w="2596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23139FCC-3365-AD26-8816-CD5B701026FE}"/>
                    </a:ext>
                  </a:extLst>
                </p:cNvPr>
                <p:cNvSpPr/>
                <p:nvPr/>
              </p:nvSpPr>
              <p:spPr>
                <a:xfrm>
                  <a:off x="9625644" y="5124007"/>
                  <a:ext cx="52781" cy="37700"/>
                </a:xfrm>
                <a:custGeom>
                  <a:avLst/>
                  <a:gdLst>
                    <a:gd name="connsiteX0" fmla="*/ 52781 w 52781"/>
                    <a:gd name="connsiteY0" fmla="*/ 7540 h 37700"/>
                    <a:gd name="connsiteX1" fmla="*/ 0 w 52781"/>
                    <a:gd name="connsiteY1" fmla="*/ 37701 h 37700"/>
                    <a:gd name="connsiteX2" fmla="*/ 0 w 52781"/>
                    <a:gd name="connsiteY2" fmla="*/ 30421 h 37700"/>
                    <a:gd name="connsiteX3" fmla="*/ 52781 w 52781"/>
                    <a:gd name="connsiteY3" fmla="*/ 0 h 37700"/>
                    <a:gd name="connsiteX4" fmla="*/ 52781 w 52781"/>
                    <a:gd name="connsiteY4" fmla="*/ 7540 h 37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81" h="37700">
                      <a:moveTo>
                        <a:pt x="52781" y="7540"/>
                      </a:moveTo>
                      <a:lnTo>
                        <a:pt x="0" y="37701"/>
                      </a:lnTo>
                      <a:lnTo>
                        <a:pt x="0" y="30421"/>
                      </a:lnTo>
                      <a:lnTo>
                        <a:pt x="52781" y="0"/>
                      </a:lnTo>
                      <a:lnTo>
                        <a:pt x="52781" y="7540"/>
                      </a:lnTo>
                      <a:close/>
                    </a:path>
                  </a:pathLst>
                </a:custGeom>
                <a:solidFill>
                  <a:srgbClr val="78553E"/>
                </a:solidFill>
                <a:ln w="25965" cap="flat">
                  <a:noFill/>
                  <a:prstDash val="solid"/>
                  <a:miter/>
                </a:ln>
              </p:spPr>
              <p:txBody>
                <a:bodyPr rtlCol="0" anchor="ctr"/>
                <a:lstStyle/>
                <a:p>
                  <a:endParaRPr lang="en-US"/>
                </a:p>
              </p:txBody>
            </p:sp>
          </p:grpSp>
        </p:grpSp>
        <p:grpSp>
          <p:nvGrpSpPr>
            <p:cNvPr id="112" name="Graphic 3">
              <a:extLst>
                <a:ext uri="{FF2B5EF4-FFF2-40B4-BE49-F238E27FC236}">
                  <a16:creationId xmlns:a16="http://schemas.microsoft.com/office/drawing/2014/main" id="{28CD1109-9933-E877-0E94-86BF146632FB}"/>
                </a:ext>
              </a:extLst>
            </p:cNvPr>
            <p:cNvGrpSpPr/>
            <p:nvPr/>
          </p:nvGrpSpPr>
          <p:grpSpPr>
            <a:xfrm>
              <a:off x="9160754" y="5004665"/>
              <a:ext cx="107902" cy="227505"/>
              <a:chOff x="9160754" y="5004665"/>
              <a:chExt cx="107902" cy="227505"/>
            </a:xfrm>
          </p:grpSpPr>
          <p:sp>
            <p:nvSpPr>
              <p:cNvPr id="117" name="Freeform: Shape 116">
                <a:extLst>
                  <a:ext uri="{FF2B5EF4-FFF2-40B4-BE49-F238E27FC236}">
                    <a16:creationId xmlns:a16="http://schemas.microsoft.com/office/drawing/2014/main" id="{217F03D4-6AD3-8E70-EC2C-5057F57BA86D}"/>
                  </a:ext>
                </a:extLst>
              </p:cNvPr>
              <p:cNvSpPr/>
              <p:nvPr/>
            </p:nvSpPr>
            <p:spPr>
              <a:xfrm>
                <a:off x="9160754" y="5004665"/>
                <a:ext cx="107902" cy="227505"/>
              </a:xfrm>
              <a:custGeom>
                <a:avLst/>
                <a:gdLst>
                  <a:gd name="connsiteX0" fmla="*/ 106602 w 107902"/>
                  <a:gd name="connsiteY0" fmla="*/ 227505 h 227505"/>
                  <a:gd name="connsiteX1" fmla="*/ 0 w 107902"/>
                  <a:gd name="connsiteY1" fmla="*/ 164584 h 227505"/>
                  <a:gd name="connsiteX2" fmla="*/ 1300 w 107902"/>
                  <a:gd name="connsiteY2" fmla="*/ 0 h 227505"/>
                  <a:gd name="connsiteX3" fmla="*/ 107902 w 107902"/>
                  <a:gd name="connsiteY3" fmla="*/ 62661 h 227505"/>
                  <a:gd name="connsiteX4" fmla="*/ 106602 w 107902"/>
                  <a:gd name="connsiteY4" fmla="*/ 227505 h 227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02" h="227505">
                    <a:moveTo>
                      <a:pt x="106602" y="227505"/>
                    </a:moveTo>
                    <a:lnTo>
                      <a:pt x="0" y="164584"/>
                    </a:lnTo>
                    <a:lnTo>
                      <a:pt x="1300" y="0"/>
                    </a:lnTo>
                    <a:lnTo>
                      <a:pt x="107902" y="62661"/>
                    </a:lnTo>
                    <a:lnTo>
                      <a:pt x="106602" y="227505"/>
                    </a:lnTo>
                    <a:close/>
                  </a:path>
                </a:pathLst>
              </a:custGeom>
              <a:solidFill>
                <a:srgbClr val="E5CDAF"/>
              </a:solidFill>
              <a:ln w="2596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32BAE8C8-6B20-E8C4-5A1F-8A47B97DE7E5}"/>
                  </a:ext>
                </a:extLst>
              </p:cNvPr>
              <p:cNvSpPr/>
              <p:nvPr/>
            </p:nvSpPr>
            <p:spPr>
              <a:xfrm>
                <a:off x="9182074" y="5030925"/>
                <a:ext cx="66301" cy="47841"/>
              </a:xfrm>
              <a:custGeom>
                <a:avLst/>
                <a:gdLst>
                  <a:gd name="connsiteX0" fmla="*/ 66302 w 66301"/>
                  <a:gd name="connsiteY0" fmla="*/ 47841 h 47841"/>
                  <a:gd name="connsiteX1" fmla="*/ 0 w 66301"/>
                  <a:gd name="connsiteY1" fmla="*/ 8840 h 47841"/>
                  <a:gd name="connsiteX2" fmla="*/ 0 w 66301"/>
                  <a:gd name="connsiteY2" fmla="*/ 0 h 47841"/>
                  <a:gd name="connsiteX3" fmla="*/ 66302 w 66301"/>
                  <a:gd name="connsiteY3" fmla="*/ 39001 h 47841"/>
                  <a:gd name="connsiteX4" fmla="*/ 66302 w 66301"/>
                  <a:gd name="connsiteY4" fmla="*/ 47841 h 47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01" h="47841">
                    <a:moveTo>
                      <a:pt x="66302" y="47841"/>
                    </a:moveTo>
                    <a:lnTo>
                      <a:pt x="0" y="8840"/>
                    </a:lnTo>
                    <a:lnTo>
                      <a:pt x="0" y="0"/>
                    </a:lnTo>
                    <a:lnTo>
                      <a:pt x="66302" y="39001"/>
                    </a:lnTo>
                    <a:lnTo>
                      <a:pt x="66302" y="47841"/>
                    </a:lnTo>
                    <a:close/>
                  </a:path>
                </a:pathLst>
              </a:custGeom>
              <a:solidFill>
                <a:srgbClr val="DC4437"/>
              </a:solidFill>
              <a:ln w="2596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3D45DE0F-87C5-E650-2192-A978A7B9EA96}"/>
                  </a:ext>
                </a:extLst>
              </p:cNvPr>
              <p:cNvSpPr/>
              <p:nvPr/>
            </p:nvSpPr>
            <p:spPr>
              <a:xfrm>
                <a:off x="9173234" y="5055106"/>
                <a:ext cx="83461" cy="57981"/>
              </a:xfrm>
              <a:custGeom>
                <a:avLst/>
                <a:gdLst>
                  <a:gd name="connsiteX0" fmla="*/ 83462 w 83461"/>
                  <a:gd name="connsiteY0" fmla="*/ 57981 h 57981"/>
                  <a:gd name="connsiteX1" fmla="*/ 0 w 83461"/>
                  <a:gd name="connsiteY1" fmla="*/ 8840 h 57981"/>
                  <a:gd name="connsiteX2" fmla="*/ 260 w 83461"/>
                  <a:gd name="connsiteY2" fmla="*/ 0 h 57981"/>
                  <a:gd name="connsiteX3" fmla="*/ 83462 w 83461"/>
                  <a:gd name="connsiteY3" fmla="*/ 48881 h 57981"/>
                  <a:gd name="connsiteX4" fmla="*/ 83462 w 83461"/>
                  <a:gd name="connsiteY4" fmla="*/ 57981 h 5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61" h="57981">
                    <a:moveTo>
                      <a:pt x="83462" y="57981"/>
                    </a:moveTo>
                    <a:lnTo>
                      <a:pt x="0" y="8840"/>
                    </a:lnTo>
                    <a:lnTo>
                      <a:pt x="260" y="0"/>
                    </a:lnTo>
                    <a:lnTo>
                      <a:pt x="83462" y="48881"/>
                    </a:lnTo>
                    <a:lnTo>
                      <a:pt x="83462" y="57981"/>
                    </a:lnTo>
                    <a:close/>
                  </a:path>
                </a:pathLst>
              </a:custGeom>
              <a:solidFill>
                <a:srgbClr val="333333"/>
              </a:solidFill>
              <a:ln w="2596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F6A39737-ED9E-C5FE-477E-B2470E548918}"/>
                  </a:ext>
                </a:extLst>
              </p:cNvPr>
              <p:cNvSpPr/>
              <p:nvPr/>
            </p:nvSpPr>
            <p:spPr>
              <a:xfrm>
                <a:off x="9173234" y="5076686"/>
                <a:ext cx="83201" cy="57981"/>
              </a:xfrm>
              <a:custGeom>
                <a:avLst/>
                <a:gdLst>
                  <a:gd name="connsiteX0" fmla="*/ 83202 w 83201"/>
                  <a:gd name="connsiteY0" fmla="*/ 57981 h 57981"/>
                  <a:gd name="connsiteX1" fmla="*/ 0 w 83201"/>
                  <a:gd name="connsiteY1" fmla="*/ 9100 h 57981"/>
                  <a:gd name="connsiteX2" fmla="*/ 0 w 83201"/>
                  <a:gd name="connsiteY2" fmla="*/ 0 h 57981"/>
                  <a:gd name="connsiteX3" fmla="*/ 83202 w 83201"/>
                  <a:gd name="connsiteY3" fmla="*/ 48881 h 57981"/>
                  <a:gd name="connsiteX4" fmla="*/ 83202 w 83201"/>
                  <a:gd name="connsiteY4" fmla="*/ 57981 h 5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01" h="57981">
                    <a:moveTo>
                      <a:pt x="83202" y="57981"/>
                    </a:moveTo>
                    <a:lnTo>
                      <a:pt x="0" y="9100"/>
                    </a:lnTo>
                    <a:lnTo>
                      <a:pt x="0" y="0"/>
                    </a:lnTo>
                    <a:lnTo>
                      <a:pt x="83202" y="48881"/>
                    </a:lnTo>
                    <a:lnTo>
                      <a:pt x="83202" y="57981"/>
                    </a:lnTo>
                    <a:close/>
                  </a:path>
                </a:pathLst>
              </a:custGeom>
              <a:solidFill>
                <a:srgbClr val="333333"/>
              </a:solidFill>
              <a:ln w="2596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C21C696F-E18E-A769-3844-16D2E44B2668}"/>
                  </a:ext>
                </a:extLst>
              </p:cNvPr>
              <p:cNvSpPr/>
              <p:nvPr/>
            </p:nvSpPr>
            <p:spPr>
              <a:xfrm>
                <a:off x="9172974" y="5098267"/>
                <a:ext cx="83461" cy="57981"/>
              </a:xfrm>
              <a:custGeom>
                <a:avLst/>
                <a:gdLst>
                  <a:gd name="connsiteX0" fmla="*/ 83202 w 83461"/>
                  <a:gd name="connsiteY0" fmla="*/ 57981 h 57981"/>
                  <a:gd name="connsiteX1" fmla="*/ 0 w 83461"/>
                  <a:gd name="connsiteY1" fmla="*/ 9100 h 57981"/>
                  <a:gd name="connsiteX2" fmla="*/ 0 w 83461"/>
                  <a:gd name="connsiteY2" fmla="*/ 0 h 57981"/>
                  <a:gd name="connsiteX3" fmla="*/ 83462 w 83461"/>
                  <a:gd name="connsiteY3" fmla="*/ 49141 h 57981"/>
                  <a:gd name="connsiteX4" fmla="*/ 83202 w 83461"/>
                  <a:gd name="connsiteY4" fmla="*/ 57981 h 5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61" h="57981">
                    <a:moveTo>
                      <a:pt x="83202" y="57981"/>
                    </a:moveTo>
                    <a:lnTo>
                      <a:pt x="0" y="9100"/>
                    </a:lnTo>
                    <a:lnTo>
                      <a:pt x="0" y="0"/>
                    </a:lnTo>
                    <a:lnTo>
                      <a:pt x="83462" y="49141"/>
                    </a:lnTo>
                    <a:lnTo>
                      <a:pt x="83202" y="57981"/>
                    </a:lnTo>
                    <a:close/>
                  </a:path>
                </a:pathLst>
              </a:custGeom>
              <a:solidFill>
                <a:srgbClr val="333333"/>
              </a:solidFill>
              <a:ln w="2596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20CE2659-8563-AAB8-C5CC-A1D80BC41C09}"/>
                  </a:ext>
                </a:extLst>
              </p:cNvPr>
              <p:cNvSpPr/>
              <p:nvPr/>
            </p:nvSpPr>
            <p:spPr>
              <a:xfrm>
                <a:off x="9172974" y="5120107"/>
                <a:ext cx="83201" cy="57721"/>
              </a:xfrm>
              <a:custGeom>
                <a:avLst/>
                <a:gdLst>
                  <a:gd name="connsiteX0" fmla="*/ 83202 w 83201"/>
                  <a:gd name="connsiteY0" fmla="*/ 57721 h 57721"/>
                  <a:gd name="connsiteX1" fmla="*/ 0 w 83201"/>
                  <a:gd name="connsiteY1" fmla="*/ 8840 h 57721"/>
                  <a:gd name="connsiteX2" fmla="*/ 0 w 83201"/>
                  <a:gd name="connsiteY2" fmla="*/ 0 h 57721"/>
                  <a:gd name="connsiteX3" fmla="*/ 83202 w 83201"/>
                  <a:gd name="connsiteY3" fmla="*/ 48881 h 57721"/>
                  <a:gd name="connsiteX4" fmla="*/ 83202 w 83201"/>
                  <a:gd name="connsiteY4" fmla="*/ 57721 h 57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01" h="57721">
                    <a:moveTo>
                      <a:pt x="83202" y="57721"/>
                    </a:moveTo>
                    <a:lnTo>
                      <a:pt x="0" y="8840"/>
                    </a:lnTo>
                    <a:lnTo>
                      <a:pt x="0" y="0"/>
                    </a:lnTo>
                    <a:lnTo>
                      <a:pt x="83202" y="48881"/>
                    </a:lnTo>
                    <a:lnTo>
                      <a:pt x="83202" y="57721"/>
                    </a:lnTo>
                    <a:close/>
                  </a:path>
                </a:pathLst>
              </a:custGeom>
              <a:solidFill>
                <a:srgbClr val="333333"/>
              </a:solidFill>
              <a:ln w="2596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9432B4DD-76F4-B9BD-CFE8-3DC92E70A864}"/>
                  </a:ext>
                </a:extLst>
              </p:cNvPr>
              <p:cNvSpPr/>
              <p:nvPr/>
            </p:nvSpPr>
            <p:spPr>
              <a:xfrm>
                <a:off x="9172714" y="5141688"/>
                <a:ext cx="83201" cy="57721"/>
              </a:xfrm>
              <a:custGeom>
                <a:avLst/>
                <a:gdLst>
                  <a:gd name="connsiteX0" fmla="*/ 83202 w 83201"/>
                  <a:gd name="connsiteY0" fmla="*/ 57721 h 57721"/>
                  <a:gd name="connsiteX1" fmla="*/ 0 w 83201"/>
                  <a:gd name="connsiteY1" fmla="*/ 8840 h 57721"/>
                  <a:gd name="connsiteX2" fmla="*/ 0 w 83201"/>
                  <a:gd name="connsiteY2" fmla="*/ 0 h 57721"/>
                  <a:gd name="connsiteX3" fmla="*/ 83202 w 83201"/>
                  <a:gd name="connsiteY3" fmla="*/ 48881 h 57721"/>
                  <a:gd name="connsiteX4" fmla="*/ 83202 w 83201"/>
                  <a:gd name="connsiteY4" fmla="*/ 57721 h 57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01" h="57721">
                    <a:moveTo>
                      <a:pt x="83202" y="57721"/>
                    </a:moveTo>
                    <a:lnTo>
                      <a:pt x="0" y="8840"/>
                    </a:lnTo>
                    <a:lnTo>
                      <a:pt x="0" y="0"/>
                    </a:lnTo>
                    <a:lnTo>
                      <a:pt x="83202" y="48881"/>
                    </a:lnTo>
                    <a:lnTo>
                      <a:pt x="83202" y="57721"/>
                    </a:lnTo>
                    <a:close/>
                  </a:path>
                </a:pathLst>
              </a:custGeom>
              <a:solidFill>
                <a:srgbClr val="333333"/>
              </a:solidFill>
              <a:ln w="25965" cap="flat">
                <a:noFill/>
                <a:prstDash val="solid"/>
                <a:miter/>
              </a:ln>
            </p:spPr>
            <p:txBody>
              <a:bodyPr rtlCol="0" anchor="ctr"/>
              <a:lstStyle/>
              <a:p>
                <a:endParaRPr lang="en-US"/>
              </a:p>
            </p:txBody>
          </p:sp>
        </p:grpSp>
        <p:sp>
          <p:nvSpPr>
            <p:cNvPr id="113" name="Freeform: Shape 112">
              <a:extLst>
                <a:ext uri="{FF2B5EF4-FFF2-40B4-BE49-F238E27FC236}">
                  <a16:creationId xmlns:a16="http://schemas.microsoft.com/office/drawing/2014/main" id="{ED08B195-CDC2-F506-F8FE-7E6F5F50100A}"/>
                </a:ext>
              </a:extLst>
            </p:cNvPr>
            <p:cNvSpPr/>
            <p:nvPr/>
          </p:nvSpPr>
          <p:spPr>
            <a:xfrm>
              <a:off x="9056751" y="4759219"/>
              <a:ext cx="63961" cy="527812"/>
            </a:xfrm>
            <a:custGeom>
              <a:avLst/>
              <a:gdLst>
                <a:gd name="connsiteX0" fmla="*/ 63961 w 63961"/>
                <a:gd name="connsiteY0" fmla="*/ 36921 h 527812"/>
                <a:gd name="connsiteX1" fmla="*/ 63961 w 63961"/>
                <a:gd name="connsiteY1" fmla="*/ 527812 h 527812"/>
                <a:gd name="connsiteX2" fmla="*/ 28861 w 63961"/>
                <a:gd name="connsiteY2" fmla="*/ 507272 h 527812"/>
                <a:gd name="connsiteX3" fmla="*/ 0 w 63961"/>
                <a:gd name="connsiteY3" fmla="*/ 490631 h 527812"/>
                <a:gd name="connsiteX4" fmla="*/ 0 w 63961"/>
                <a:gd name="connsiteY4" fmla="*/ 0 h 527812"/>
                <a:gd name="connsiteX5" fmla="*/ 63701 w 63961"/>
                <a:gd name="connsiteY5" fmla="*/ 36661 h 527812"/>
                <a:gd name="connsiteX6" fmla="*/ 63961 w 63961"/>
                <a:gd name="connsiteY6" fmla="*/ 36921 h 52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961" h="527812">
                  <a:moveTo>
                    <a:pt x="63961" y="36921"/>
                  </a:moveTo>
                  <a:lnTo>
                    <a:pt x="63961" y="527812"/>
                  </a:lnTo>
                  <a:lnTo>
                    <a:pt x="28861" y="507272"/>
                  </a:lnTo>
                  <a:lnTo>
                    <a:pt x="0" y="490631"/>
                  </a:lnTo>
                  <a:lnTo>
                    <a:pt x="0" y="0"/>
                  </a:lnTo>
                  <a:lnTo>
                    <a:pt x="63701" y="36661"/>
                  </a:lnTo>
                  <a:lnTo>
                    <a:pt x="63961" y="36921"/>
                  </a:lnTo>
                  <a:close/>
                </a:path>
              </a:pathLst>
            </a:custGeom>
            <a:solidFill>
              <a:srgbClr val="E5C9A8"/>
            </a:solidFill>
            <a:ln w="2596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EC9EF1B1-3751-72E3-E2DC-FCED0720469B}"/>
                </a:ext>
              </a:extLst>
            </p:cNvPr>
            <p:cNvSpPr/>
            <p:nvPr/>
          </p:nvSpPr>
          <p:spPr>
            <a:xfrm>
              <a:off x="9489141" y="4762339"/>
              <a:ext cx="63961" cy="528332"/>
            </a:xfrm>
            <a:custGeom>
              <a:avLst/>
              <a:gdLst>
                <a:gd name="connsiteX0" fmla="*/ 63961 w 63961"/>
                <a:gd name="connsiteY0" fmla="*/ 0 h 528332"/>
                <a:gd name="connsiteX1" fmla="*/ 63961 w 63961"/>
                <a:gd name="connsiteY1" fmla="*/ 491411 h 528332"/>
                <a:gd name="connsiteX2" fmla="*/ 0 w 63961"/>
                <a:gd name="connsiteY2" fmla="*/ 528332 h 528332"/>
                <a:gd name="connsiteX3" fmla="*/ 0 w 63961"/>
                <a:gd name="connsiteY3" fmla="*/ 36921 h 528332"/>
                <a:gd name="connsiteX4" fmla="*/ 0 w 63961"/>
                <a:gd name="connsiteY4" fmla="*/ 36921 h 528332"/>
                <a:gd name="connsiteX5" fmla="*/ 63961 w 63961"/>
                <a:gd name="connsiteY5" fmla="*/ 0 h 52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961" h="528332">
                  <a:moveTo>
                    <a:pt x="63961" y="0"/>
                  </a:moveTo>
                  <a:lnTo>
                    <a:pt x="63961" y="491411"/>
                  </a:lnTo>
                  <a:lnTo>
                    <a:pt x="0" y="528332"/>
                  </a:lnTo>
                  <a:lnTo>
                    <a:pt x="0" y="36921"/>
                  </a:lnTo>
                  <a:lnTo>
                    <a:pt x="0" y="36921"/>
                  </a:lnTo>
                  <a:lnTo>
                    <a:pt x="63961" y="0"/>
                  </a:lnTo>
                  <a:close/>
                </a:path>
              </a:pathLst>
            </a:custGeom>
            <a:solidFill>
              <a:srgbClr val="E5C9A8"/>
            </a:solidFill>
            <a:ln w="2596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6CB927F6-4186-57B8-2AED-387E333DD909}"/>
                </a:ext>
              </a:extLst>
            </p:cNvPr>
            <p:cNvSpPr/>
            <p:nvPr/>
          </p:nvSpPr>
          <p:spPr>
            <a:xfrm>
              <a:off x="9056751" y="4512473"/>
              <a:ext cx="491151" cy="283406"/>
            </a:xfrm>
            <a:custGeom>
              <a:avLst/>
              <a:gdLst>
                <a:gd name="connsiteX0" fmla="*/ 491151 w 491151"/>
                <a:gd name="connsiteY0" fmla="*/ 36921 h 283406"/>
                <a:gd name="connsiteX1" fmla="*/ 323708 w 491151"/>
                <a:gd name="connsiteY1" fmla="*/ 133383 h 283406"/>
                <a:gd name="connsiteX2" fmla="*/ 259746 w 491151"/>
                <a:gd name="connsiteY2" fmla="*/ 170304 h 283406"/>
                <a:gd name="connsiteX3" fmla="*/ 65521 w 491151"/>
                <a:gd name="connsiteY3" fmla="*/ 282627 h 283406"/>
                <a:gd name="connsiteX4" fmla="*/ 65261 w 491151"/>
                <a:gd name="connsiteY4" fmla="*/ 282627 h 283406"/>
                <a:gd name="connsiteX5" fmla="*/ 64741 w 491151"/>
                <a:gd name="connsiteY5" fmla="*/ 282887 h 283406"/>
                <a:gd name="connsiteX6" fmla="*/ 63961 w 491151"/>
                <a:gd name="connsiteY6" fmla="*/ 283407 h 283406"/>
                <a:gd name="connsiteX7" fmla="*/ 1040 w 491151"/>
                <a:gd name="connsiteY7" fmla="*/ 247266 h 283406"/>
                <a:gd name="connsiteX8" fmla="*/ 0 w 491151"/>
                <a:gd name="connsiteY8" fmla="*/ 246486 h 283406"/>
                <a:gd name="connsiteX9" fmla="*/ 1300 w 491151"/>
                <a:gd name="connsiteY9" fmla="*/ 245706 h 283406"/>
                <a:gd name="connsiteX10" fmla="*/ 1300 w 491151"/>
                <a:gd name="connsiteY10" fmla="*/ 245706 h 283406"/>
                <a:gd name="connsiteX11" fmla="*/ 195785 w 491151"/>
                <a:gd name="connsiteY11" fmla="*/ 133383 h 283406"/>
                <a:gd name="connsiteX12" fmla="*/ 259746 w 491151"/>
                <a:gd name="connsiteY12" fmla="*/ 96462 h 283406"/>
                <a:gd name="connsiteX13" fmla="*/ 427190 w 491151"/>
                <a:gd name="connsiteY13" fmla="*/ 0 h 283406"/>
                <a:gd name="connsiteX14" fmla="*/ 491151 w 491151"/>
                <a:gd name="connsiteY14" fmla="*/ 36921 h 283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91151" h="283406">
                  <a:moveTo>
                    <a:pt x="491151" y="36921"/>
                  </a:moveTo>
                  <a:lnTo>
                    <a:pt x="323708" y="133383"/>
                  </a:lnTo>
                  <a:lnTo>
                    <a:pt x="259746" y="170304"/>
                  </a:lnTo>
                  <a:lnTo>
                    <a:pt x="65521" y="282627"/>
                  </a:lnTo>
                  <a:lnTo>
                    <a:pt x="65261" y="282627"/>
                  </a:lnTo>
                  <a:lnTo>
                    <a:pt x="64741" y="282887"/>
                  </a:lnTo>
                  <a:lnTo>
                    <a:pt x="63961" y="283407"/>
                  </a:lnTo>
                  <a:lnTo>
                    <a:pt x="1040" y="247266"/>
                  </a:lnTo>
                  <a:lnTo>
                    <a:pt x="0" y="246486"/>
                  </a:lnTo>
                  <a:lnTo>
                    <a:pt x="1300" y="245706"/>
                  </a:lnTo>
                  <a:lnTo>
                    <a:pt x="1300" y="245706"/>
                  </a:lnTo>
                  <a:lnTo>
                    <a:pt x="195785" y="133383"/>
                  </a:lnTo>
                  <a:lnTo>
                    <a:pt x="259746" y="96462"/>
                  </a:lnTo>
                  <a:lnTo>
                    <a:pt x="427190" y="0"/>
                  </a:lnTo>
                  <a:lnTo>
                    <a:pt x="491151" y="36921"/>
                  </a:lnTo>
                  <a:close/>
                </a:path>
              </a:pathLst>
            </a:custGeom>
            <a:solidFill>
              <a:srgbClr val="E5C9A8"/>
            </a:solidFill>
            <a:ln w="2596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CC677443-AA87-8F24-4866-1C91687F50AC}"/>
                </a:ext>
              </a:extLst>
            </p:cNvPr>
            <p:cNvSpPr/>
            <p:nvPr/>
          </p:nvSpPr>
          <p:spPr>
            <a:xfrm>
              <a:off x="9063251" y="4516893"/>
              <a:ext cx="489591" cy="282626"/>
            </a:xfrm>
            <a:custGeom>
              <a:avLst/>
              <a:gdLst>
                <a:gd name="connsiteX0" fmla="*/ 489591 w 489591"/>
                <a:gd name="connsiteY0" fmla="*/ 245706 h 282626"/>
                <a:gd name="connsiteX1" fmla="*/ 425630 w 489591"/>
                <a:gd name="connsiteY1" fmla="*/ 282627 h 282626"/>
                <a:gd name="connsiteX2" fmla="*/ 245186 w 489591"/>
                <a:gd name="connsiteY2" fmla="*/ 178364 h 282626"/>
                <a:gd name="connsiteX3" fmla="*/ 181224 w 489591"/>
                <a:gd name="connsiteY3" fmla="*/ 141443 h 282626"/>
                <a:gd name="connsiteX4" fmla="*/ 0 w 489591"/>
                <a:gd name="connsiteY4" fmla="*/ 36921 h 282626"/>
                <a:gd name="connsiteX5" fmla="*/ 63961 w 489591"/>
                <a:gd name="connsiteY5" fmla="*/ 0 h 282626"/>
                <a:gd name="connsiteX6" fmla="*/ 245186 w 489591"/>
                <a:gd name="connsiteY6" fmla="*/ 104522 h 282626"/>
                <a:gd name="connsiteX7" fmla="*/ 309147 w 489591"/>
                <a:gd name="connsiteY7" fmla="*/ 141443 h 282626"/>
                <a:gd name="connsiteX8" fmla="*/ 489591 w 489591"/>
                <a:gd name="connsiteY8" fmla="*/ 245706 h 282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591" h="282626">
                  <a:moveTo>
                    <a:pt x="489591" y="245706"/>
                  </a:moveTo>
                  <a:lnTo>
                    <a:pt x="425630" y="282627"/>
                  </a:lnTo>
                  <a:lnTo>
                    <a:pt x="245186" y="178364"/>
                  </a:lnTo>
                  <a:lnTo>
                    <a:pt x="181224" y="141443"/>
                  </a:lnTo>
                  <a:lnTo>
                    <a:pt x="0" y="36921"/>
                  </a:lnTo>
                  <a:lnTo>
                    <a:pt x="63961" y="0"/>
                  </a:lnTo>
                  <a:lnTo>
                    <a:pt x="245186" y="104522"/>
                  </a:lnTo>
                  <a:lnTo>
                    <a:pt x="309147" y="141443"/>
                  </a:lnTo>
                  <a:lnTo>
                    <a:pt x="489591" y="245706"/>
                  </a:lnTo>
                  <a:close/>
                </a:path>
              </a:pathLst>
            </a:custGeom>
            <a:solidFill>
              <a:srgbClr val="E5C9A8"/>
            </a:solidFill>
            <a:ln w="25965" cap="flat">
              <a:noFill/>
              <a:prstDash val="solid"/>
              <a:miter/>
            </a:ln>
          </p:spPr>
          <p:txBody>
            <a:bodyPr rtlCol="0" anchor="ctr"/>
            <a:lstStyle/>
            <a:p>
              <a:endParaRPr lang="en-US"/>
            </a:p>
          </p:txBody>
        </p:sp>
      </p:grpSp>
      <p:grpSp>
        <p:nvGrpSpPr>
          <p:cNvPr id="140" name="Graphic 14">
            <a:extLst>
              <a:ext uri="{FF2B5EF4-FFF2-40B4-BE49-F238E27FC236}">
                <a16:creationId xmlns:a16="http://schemas.microsoft.com/office/drawing/2014/main" id="{C8F25DBF-63B1-031F-8322-E5EA58C2C945}"/>
              </a:ext>
            </a:extLst>
          </p:cNvPr>
          <p:cNvGrpSpPr/>
          <p:nvPr/>
        </p:nvGrpSpPr>
        <p:grpSpPr>
          <a:xfrm>
            <a:off x="15916627" y="3388006"/>
            <a:ext cx="1204823" cy="1962385"/>
            <a:chOff x="10475947" y="3388006"/>
            <a:chExt cx="1204823" cy="1962385"/>
          </a:xfrm>
        </p:grpSpPr>
        <p:sp>
          <p:nvSpPr>
            <p:cNvPr id="141" name="Freeform: Shape 140">
              <a:extLst>
                <a:ext uri="{FF2B5EF4-FFF2-40B4-BE49-F238E27FC236}">
                  <a16:creationId xmlns:a16="http://schemas.microsoft.com/office/drawing/2014/main" id="{A827A679-9CAE-CB05-9F24-4443C4B4E332}"/>
                </a:ext>
              </a:extLst>
            </p:cNvPr>
            <p:cNvSpPr/>
            <p:nvPr/>
          </p:nvSpPr>
          <p:spPr>
            <a:xfrm>
              <a:off x="11078233" y="3736183"/>
              <a:ext cx="602537" cy="1613956"/>
            </a:xfrm>
            <a:custGeom>
              <a:avLst/>
              <a:gdLst>
                <a:gd name="connsiteX0" fmla="*/ 0 w 602537"/>
                <a:gd name="connsiteY0" fmla="*/ 347926 h 1613956"/>
                <a:gd name="connsiteX1" fmla="*/ 0 w 602537"/>
                <a:gd name="connsiteY1" fmla="*/ 1613957 h 1613956"/>
                <a:gd name="connsiteX2" fmla="*/ 256116 w 602537"/>
                <a:gd name="connsiteY2" fmla="*/ 1466458 h 1613956"/>
                <a:gd name="connsiteX3" fmla="*/ 305784 w 602537"/>
                <a:gd name="connsiteY3" fmla="*/ 1437611 h 1613956"/>
                <a:gd name="connsiteX4" fmla="*/ 346672 w 602537"/>
                <a:gd name="connsiteY4" fmla="*/ 1414031 h 1613956"/>
                <a:gd name="connsiteX5" fmla="*/ 363479 w 602537"/>
                <a:gd name="connsiteY5" fmla="*/ 1404248 h 1613956"/>
                <a:gd name="connsiteX6" fmla="*/ 602537 w 602537"/>
                <a:gd name="connsiteY6" fmla="*/ 1266281 h 1613956"/>
                <a:gd name="connsiteX7" fmla="*/ 602537 w 602537"/>
                <a:gd name="connsiteY7" fmla="*/ 0 h 1613956"/>
                <a:gd name="connsiteX8" fmla="*/ 0 w 602537"/>
                <a:gd name="connsiteY8" fmla="*/ 347926 h 1613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2537" h="1613956">
                  <a:moveTo>
                    <a:pt x="0" y="347926"/>
                  </a:moveTo>
                  <a:lnTo>
                    <a:pt x="0" y="1613957"/>
                  </a:lnTo>
                  <a:lnTo>
                    <a:pt x="256116" y="1466458"/>
                  </a:lnTo>
                  <a:lnTo>
                    <a:pt x="305784" y="1437611"/>
                  </a:lnTo>
                  <a:lnTo>
                    <a:pt x="346672" y="1414031"/>
                  </a:lnTo>
                  <a:lnTo>
                    <a:pt x="363479" y="1404248"/>
                  </a:lnTo>
                  <a:lnTo>
                    <a:pt x="602537" y="1266281"/>
                  </a:lnTo>
                  <a:lnTo>
                    <a:pt x="602537" y="0"/>
                  </a:lnTo>
                  <a:lnTo>
                    <a:pt x="0" y="347926"/>
                  </a:lnTo>
                  <a:close/>
                </a:path>
              </a:pathLst>
            </a:custGeom>
            <a:solidFill>
              <a:srgbClr val="B9946F"/>
            </a:solidFill>
            <a:ln w="25003"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E3A43B68-63FC-0B20-73CC-F6711E8FD672}"/>
                </a:ext>
              </a:extLst>
            </p:cNvPr>
            <p:cNvSpPr/>
            <p:nvPr/>
          </p:nvSpPr>
          <p:spPr>
            <a:xfrm>
              <a:off x="10475947" y="3388006"/>
              <a:ext cx="1204823" cy="696103"/>
            </a:xfrm>
            <a:custGeom>
              <a:avLst/>
              <a:gdLst>
                <a:gd name="connsiteX0" fmla="*/ 0 w 1204823"/>
                <a:gd name="connsiteY0" fmla="*/ 348428 h 696103"/>
                <a:gd name="connsiteX1" fmla="*/ 237051 w 1204823"/>
                <a:gd name="connsiteY1" fmla="*/ 485140 h 696103"/>
                <a:gd name="connsiteX2" fmla="*/ 327608 w 1204823"/>
                <a:gd name="connsiteY2" fmla="*/ 537568 h 696103"/>
                <a:gd name="connsiteX3" fmla="*/ 602286 w 1204823"/>
                <a:gd name="connsiteY3" fmla="*/ 696104 h 696103"/>
                <a:gd name="connsiteX4" fmla="*/ 857901 w 1204823"/>
                <a:gd name="connsiteY4" fmla="*/ 548605 h 696103"/>
                <a:gd name="connsiteX5" fmla="*/ 948457 w 1204823"/>
                <a:gd name="connsiteY5" fmla="*/ 496178 h 696103"/>
                <a:gd name="connsiteX6" fmla="*/ 1204824 w 1204823"/>
                <a:gd name="connsiteY6" fmla="*/ 348428 h 696103"/>
                <a:gd name="connsiteX7" fmla="*/ 1204573 w 1204823"/>
                <a:gd name="connsiteY7" fmla="*/ 348177 h 696103"/>
                <a:gd name="connsiteX8" fmla="*/ 1204573 w 1204823"/>
                <a:gd name="connsiteY8" fmla="*/ 348177 h 696103"/>
                <a:gd name="connsiteX9" fmla="*/ 929643 w 1204823"/>
                <a:gd name="connsiteY9" fmla="*/ 189390 h 696103"/>
                <a:gd name="connsiteX10" fmla="*/ 839087 w 1204823"/>
                <a:gd name="connsiteY10" fmla="*/ 136963 h 696103"/>
                <a:gd name="connsiteX11" fmla="*/ 602286 w 1204823"/>
                <a:gd name="connsiteY11" fmla="*/ 0 h 696103"/>
                <a:gd name="connsiteX12" fmla="*/ 345920 w 1204823"/>
                <a:gd name="connsiteY12" fmla="*/ 148251 h 696103"/>
                <a:gd name="connsiteX13" fmla="*/ 255614 w 1204823"/>
                <a:gd name="connsiteY13" fmla="*/ 200679 h 696103"/>
                <a:gd name="connsiteX14" fmla="*/ 0 w 1204823"/>
                <a:gd name="connsiteY14" fmla="*/ 348177 h 696103"/>
                <a:gd name="connsiteX15" fmla="*/ 0 w 1204823"/>
                <a:gd name="connsiteY15" fmla="*/ 348177 h 696103"/>
                <a:gd name="connsiteX16" fmla="*/ 0 w 1204823"/>
                <a:gd name="connsiteY16" fmla="*/ 348428 h 696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04823" h="696103">
                  <a:moveTo>
                    <a:pt x="0" y="348428"/>
                  </a:moveTo>
                  <a:lnTo>
                    <a:pt x="237051" y="485140"/>
                  </a:lnTo>
                  <a:lnTo>
                    <a:pt x="327608" y="537568"/>
                  </a:lnTo>
                  <a:lnTo>
                    <a:pt x="602286" y="696104"/>
                  </a:lnTo>
                  <a:lnTo>
                    <a:pt x="857901" y="548605"/>
                  </a:lnTo>
                  <a:lnTo>
                    <a:pt x="948457" y="496178"/>
                  </a:lnTo>
                  <a:lnTo>
                    <a:pt x="1204824" y="348428"/>
                  </a:lnTo>
                  <a:lnTo>
                    <a:pt x="1204573" y="348177"/>
                  </a:lnTo>
                  <a:lnTo>
                    <a:pt x="1204573" y="348177"/>
                  </a:lnTo>
                  <a:lnTo>
                    <a:pt x="929643" y="189390"/>
                  </a:lnTo>
                  <a:lnTo>
                    <a:pt x="839087" y="136963"/>
                  </a:lnTo>
                  <a:lnTo>
                    <a:pt x="602286" y="0"/>
                  </a:lnTo>
                  <a:lnTo>
                    <a:pt x="345920" y="148251"/>
                  </a:lnTo>
                  <a:lnTo>
                    <a:pt x="255614" y="200679"/>
                  </a:lnTo>
                  <a:lnTo>
                    <a:pt x="0" y="348177"/>
                  </a:lnTo>
                  <a:lnTo>
                    <a:pt x="0" y="348177"/>
                  </a:lnTo>
                  <a:lnTo>
                    <a:pt x="0" y="348428"/>
                  </a:lnTo>
                  <a:close/>
                </a:path>
              </a:pathLst>
            </a:custGeom>
            <a:solidFill>
              <a:srgbClr val="C9A179"/>
            </a:solidFill>
            <a:ln w="25003"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F2DC8864-70ED-A195-26EB-A89BA709E430}"/>
                </a:ext>
              </a:extLst>
            </p:cNvPr>
            <p:cNvSpPr/>
            <p:nvPr/>
          </p:nvSpPr>
          <p:spPr>
            <a:xfrm>
              <a:off x="10475947" y="3736183"/>
              <a:ext cx="602286" cy="1614207"/>
            </a:xfrm>
            <a:custGeom>
              <a:avLst/>
              <a:gdLst>
                <a:gd name="connsiteX0" fmla="*/ 0 w 602286"/>
                <a:gd name="connsiteY0" fmla="*/ 0 h 1614207"/>
                <a:gd name="connsiteX1" fmla="*/ 0 w 602286"/>
                <a:gd name="connsiteY1" fmla="*/ 1266281 h 1614207"/>
                <a:gd name="connsiteX2" fmla="*/ 237051 w 602286"/>
                <a:gd name="connsiteY2" fmla="*/ 1403244 h 1614207"/>
                <a:gd name="connsiteX3" fmla="*/ 327608 w 602286"/>
                <a:gd name="connsiteY3" fmla="*/ 1455421 h 1614207"/>
                <a:gd name="connsiteX4" fmla="*/ 602286 w 602286"/>
                <a:gd name="connsiteY4" fmla="*/ 1614208 h 1614207"/>
                <a:gd name="connsiteX5" fmla="*/ 602286 w 602286"/>
                <a:gd name="connsiteY5" fmla="*/ 347926 h 1614207"/>
                <a:gd name="connsiteX6" fmla="*/ 0 w 602286"/>
                <a:gd name="connsiteY6" fmla="*/ 0 h 161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286" h="1614207">
                  <a:moveTo>
                    <a:pt x="0" y="0"/>
                  </a:moveTo>
                  <a:lnTo>
                    <a:pt x="0" y="1266281"/>
                  </a:lnTo>
                  <a:lnTo>
                    <a:pt x="237051" y="1403244"/>
                  </a:lnTo>
                  <a:lnTo>
                    <a:pt x="327608" y="1455421"/>
                  </a:lnTo>
                  <a:lnTo>
                    <a:pt x="602286" y="1614208"/>
                  </a:lnTo>
                  <a:lnTo>
                    <a:pt x="602286" y="347926"/>
                  </a:lnTo>
                  <a:lnTo>
                    <a:pt x="0" y="0"/>
                  </a:lnTo>
                  <a:close/>
                </a:path>
              </a:pathLst>
            </a:custGeom>
            <a:solidFill>
              <a:srgbClr val="A88765"/>
            </a:solidFill>
            <a:ln w="25003" cap="flat">
              <a:noFill/>
              <a:prstDash val="solid"/>
              <a:miter/>
            </a:ln>
          </p:spPr>
          <p:txBody>
            <a:bodyPr rtlCol="0" anchor="ctr"/>
            <a:lstStyle/>
            <a:p>
              <a:endParaRPr lang="en-US"/>
            </a:p>
          </p:txBody>
        </p:sp>
        <p:grpSp>
          <p:nvGrpSpPr>
            <p:cNvPr id="144" name="Graphic 14">
              <a:extLst>
                <a:ext uri="{FF2B5EF4-FFF2-40B4-BE49-F238E27FC236}">
                  <a16:creationId xmlns:a16="http://schemas.microsoft.com/office/drawing/2014/main" id="{697C879D-4322-64B9-19C6-C617B606C07E}"/>
                </a:ext>
              </a:extLst>
            </p:cNvPr>
            <p:cNvGrpSpPr/>
            <p:nvPr/>
          </p:nvGrpSpPr>
          <p:grpSpPr>
            <a:xfrm>
              <a:off x="10529879" y="3876407"/>
              <a:ext cx="362726" cy="336136"/>
              <a:chOff x="10529879" y="3876407"/>
              <a:chExt cx="362726" cy="336136"/>
            </a:xfrm>
            <a:solidFill>
              <a:srgbClr val="78553E"/>
            </a:solidFill>
          </p:grpSpPr>
          <p:grpSp>
            <p:nvGrpSpPr>
              <p:cNvPr id="158" name="Graphic 14">
                <a:extLst>
                  <a:ext uri="{FF2B5EF4-FFF2-40B4-BE49-F238E27FC236}">
                    <a16:creationId xmlns:a16="http://schemas.microsoft.com/office/drawing/2014/main" id="{F801B84C-1026-8FDB-E109-356AA588E24D}"/>
                  </a:ext>
                </a:extLst>
              </p:cNvPr>
              <p:cNvGrpSpPr/>
              <p:nvPr/>
            </p:nvGrpSpPr>
            <p:grpSpPr>
              <a:xfrm>
                <a:off x="10782985" y="4022651"/>
                <a:ext cx="109620" cy="189892"/>
                <a:chOff x="10782985" y="4022651"/>
                <a:chExt cx="109620" cy="189892"/>
              </a:xfrm>
              <a:solidFill>
                <a:srgbClr val="78553E"/>
              </a:solidFill>
            </p:grpSpPr>
            <p:sp>
              <p:nvSpPr>
                <p:cNvPr id="169" name="Freeform: Shape 168">
                  <a:extLst>
                    <a:ext uri="{FF2B5EF4-FFF2-40B4-BE49-F238E27FC236}">
                      <a16:creationId xmlns:a16="http://schemas.microsoft.com/office/drawing/2014/main" id="{97BC3675-408E-E5D9-CBEF-3BA6C8AFDBF4}"/>
                    </a:ext>
                  </a:extLst>
                </p:cNvPr>
                <p:cNvSpPr/>
                <p:nvPr/>
              </p:nvSpPr>
              <p:spPr>
                <a:xfrm>
                  <a:off x="10782985" y="4022651"/>
                  <a:ext cx="109620" cy="189892"/>
                </a:xfrm>
                <a:custGeom>
                  <a:avLst/>
                  <a:gdLst>
                    <a:gd name="connsiteX0" fmla="*/ 0 w 109620"/>
                    <a:gd name="connsiteY0" fmla="*/ 0 h 189892"/>
                    <a:gd name="connsiteX1" fmla="*/ 109621 w 109620"/>
                    <a:gd name="connsiteY1" fmla="*/ 63214 h 189892"/>
                    <a:gd name="connsiteX2" fmla="*/ 109621 w 109620"/>
                    <a:gd name="connsiteY2" fmla="*/ 189892 h 189892"/>
                    <a:gd name="connsiteX3" fmla="*/ 0 w 109620"/>
                    <a:gd name="connsiteY3" fmla="*/ 126678 h 189892"/>
                    <a:gd name="connsiteX4" fmla="*/ 0 w 109620"/>
                    <a:gd name="connsiteY4" fmla="*/ 0 h 189892"/>
                    <a:gd name="connsiteX5" fmla="*/ 105607 w 109620"/>
                    <a:gd name="connsiteY5" fmla="*/ 65722 h 189892"/>
                    <a:gd name="connsiteX6" fmla="*/ 4014 w 109620"/>
                    <a:gd name="connsiteY6" fmla="*/ 7024 h 189892"/>
                    <a:gd name="connsiteX7" fmla="*/ 4014 w 109620"/>
                    <a:gd name="connsiteY7" fmla="*/ 124421 h 189892"/>
                    <a:gd name="connsiteX8" fmla="*/ 105607 w 109620"/>
                    <a:gd name="connsiteY8" fmla="*/ 183119 h 189892"/>
                    <a:gd name="connsiteX9" fmla="*/ 105607 w 109620"/>
                    <a:gd name="connsiteY9" fmla="*/ 65722 h 189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620" h="189892">
                      <a:moveTo>
                        <a:pt x="0" y="0"/>
                      </a:moveTo>
                      <a:lnTo>
                        <a:pt x="109621" y="63214"/>
                      </a:lnTo>
                      <a:lnTo>
                        <a:pt x="109621" y="189892"/>
                      </a:lnTo>
                      <a:cubicBezTo>
                        <a:pt x="109621" y="189892"/>
                        <a:pt x="0" y="126678"/>
                        <a:pt x="0" y="126678"/>
                      </a:cubicBezTo>
                      <a:lnTo>
                        <a:pt x="0" y="0"/>
                      </a:lnTo>
                      <a:close/>
                      <a:moveTo>
                        <a:pt x="105607" y="65722"/>
                      </a:moveTo>
                      <a:lnTo>
                        <a:pt x="4014" y="7024"/>
                      </a:lnTo>
                      <a:lnTo>
                        <a:pt x="4014" y="124421"/>
                      </a:lnTo>
                      <a:cubicBezTo>
                        <a:pt x="4014" y="124421"/>
                        <a:pt x="105607" y="183119"/>
                        <a:pt x="105607" y="183119"/>
                      </a:cubicBezTo>
                      <a:lnTo>
                        <a:pt x="105607" y="65722"/>
                      </a:lnTo>
                      <a:close/>
                    </a:path>
                  </a:pathLst>
                </a:custGeom>
                <a:solidFill>
                  <a:srgbClr val="78553E"/>
                </a:solidFill>
                <a:ln w="25003"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822956F2-1E57-5B5C-4870-9511CB403DBB}"/>
                    </a:ext>
                  </a:extLst>
                </p:cNvPr>
                <p:cNvSpPr/>
                <p:nvPr/>
              </p:nvSpPr>
              <p:spPr>
                <a:xfrm>
                  <a:off x="10803554" y="4078344"/>
                  <a:ext cx="68983" cy="64463"/>
                </a:xfrm>
                <a:custGeom>
                  <a:avLst/>
                  <a:gdLst>
                    <a:gd name="connsiteX0" fmla="*/ 34366 w 68983"/>
                    <a:gd name="connsiteY0" fmla="*/ 4762 h 64463"/>
                    <a:gd name="connsiteX1" fmla="*/ 68983 w 68983"/>
                    <a:gd name="connsiteY1" fmla="*/ 64464 h 64463"/>
                    <a:gd name="connsiteX2" fmla="*/ 0 w 68983"/>
                    <a:gd name="connsiteY2" fmla="*/ 24579 h 64463"/>
                    <a:gd name="connsiteX3" fmla="*/ 34617 w 68983"/>
                    <a:gd name="connsiteY3" fmla="*/ 4762 h 64463"/>
                  </a:gdLst>
                  <a:ahLst/>
                  <a:cxnLst>
                    <a:cxn ang="0">
                      <a:pos x="connsiteX0" y="connsiteY0"/>
                    </a:cxn>
                    <a:cxn ang="0">
                      <a:pos x="connsiteX1" y="connsiteY1"/>
                    </a:cxn>
                    <a:cxn ang="0">
                      <a:pos x="connsiteX2" y="connsiteY2"/>
                    </a:cxn>
                    <a:cxn ang="0">
                      <a:pos x="connsiteX3" y="connsiteY3"/>
                    </a:cxn>
                  </a:cxnLst>
                  <a:rect l="l" t="t" r="r" b="b"/>
                  <a:pathLst>
                    <a:path w="68983" h="64463">
                      <a:moveTo>
                        <a:pt x="34366" y="4762"/>
                      </a:moveTo>
                      <a:cubicBezTo>
                        <a:pt x="53431" y="15799"/>
                        <a:pt x="68983" y="42389"/>
                        <a:pt x="68983" y="64464"/>
                      </a:cubicBezTo>
                      <a:lnTo>
                        <a:pt x="0" y="24579"/>
                      </a:lnTo>
                      <a:cubicBezTo>
                        <a:pt x="0" y="2504"/>
                        <a:pt x="15553" y="-6275"/>
                        <a:pt x="34617" y="4762"/>
                      </a:cubicBezTo>
                      <a:close/>
                    </a:path>
                  </a:pathLst>
                </a:custGeom>
                <a:solidFill>
                  <a:srgbClr val="78553E"/>
                </a:solidFill>
                <a:ln w="25003"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7A024B48-3991-DC1D-6C14-1EF6A4FA5470}"/>
                    </a:ext>
                  </a:extLst>
                </p:cNvPr>
                <p:cNvSpPr/>
                <p:nvPr/>
              </p:nvSpPr>
              <p:spPr>
                <a:xfrm>
                  <a:off x="10836415" y="4079594"/>
                  <a:ext cx="3010" cy="7023"/>
                </a:xfrm>
                <a:custGeom>
                  <a:avLst/>
                  <a:gdLst>
                    <a:gd name="connsiteX0" fmla="*/ 0 w 3010"/>
                    <a:gd name="connsiteY0" fmla="*/ 4515 h 7023"/>
                    <a:gd name="connsiteX1" fmla="*/ 1505 w 3010"/>
                    <a:gd name="connsiteY1" fmla="*/ 7024 h 7023"/>
                    <a:gd name="connsiteX2" fmla="*/ 1505 w 3010"/>
                    <a:gd name="connsiteY2" fmla="*/ 7024 h 7023"/>
                    <a:gd name="connsiteX3" fmla="*/ 3010 w 3010"/>
                    <a:gd name="connsiteY3" fmla="*/ 6271 h 7023"/>
                    <a:gd name="connsiteX4" fmla="*/ 3010 w 3010"/>
                    <a:gd name="connsiteY4" fmla="*/ 2508 h 7023"/>
                    <a:gd name="connsiteX5" fmla="*/ 1505 w 3010"/>
                    <a:gd name="connsiteY5" fmla="*/ 0 h 7023"/>
                    <a:gd name="connsiteX6" fmla="*/ 1505 w 3010"/>
                    <a:gd name="connsiteY6" fmla="*/ 0 h 7023"/>
                    <a:gd name="connsiteX7" fmla="*/ 0 w 3010"/>
                    <a:gd name="connsiteY7" fmla="*/ 753 h 7023"/>
                    <a:gd name="connsiteX8" fmla="*/ 0 w 3010"/>
                    <a:gd name="connsiteY8" fmla="*/ 4515 h 7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0" h="7023">
                      <a:moveTo>
                        <a:pt x="0" y="4515"/>
                      </a:moveTo>
                      <a:cubicBezTo>
                        <a:pt x="0" y="4515"/>
                        <a:pt x="753" y="6522"/>
                        <a:pt x="1505" y="7024"/>
                      </a:cubicBezTo>
                      <a:lnTo>
                        <a:pt x="1505" y="7024"/>
                      </a:lnTo>
                      <a:cubicBezTo>
                        <a:pt x="1505" y="7024"/>
                        <a:pt x="3010" y="7024"/>
                        <a:pt x="3010" y="6271"/>
                      </a:cubicBezTo>
                      <a:lnTo>
                        <a:pt x="3010" y="2508"/>
                      </a:lnTo>
                      <a:cubicBezTo>
                        <a:pt x="3010" y="2508"/>
                        <a:pt x="2258" y="502"/>
                        <a:pt x="1505" y="0"/>
                      </a:cubicBezTo>
                      <a:lnTo>
                        <a:pt x="1505" y="0"/>
                      </a:lnTo>
                      <a:cubicBezTo>
                        <a:pt x="1505" y="0"/>
                        <a:pt x="0" y="0"/>
                        <a:pt x="0" y="753"/>
                      </a:cubicBezTo>
                      <a:lnTo>
                        <a:pt x="0" y="4515"/>
                      </a:lnTo>
                      <a:close/>
                    </a:path>
                  </a:pathLst>
                </a:custGeom>
                <a:solidFill>
                  <a:srgbClr val="78553E"/>
                </a:solidFill>
                <a:ln w="25003"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D1712E2A-FA56-3459-5C5D-41B5C984AFF2}"/>
                    </a:ext>
                  </a:extLst>
                </p:cNvPr>
                <p:cNvSpPr/>
                <p:nvPr/>
              </p:nvSpPr>
              <p:spPr>
                <a:xfrm>
                  <a:off x="10835914" y="4116552"/>
                  <a:ext cx="4013" cy="42978"/>
                </a:xfrm>
                <a:custGeom>
                  <a:avLst/>
                  <a:gdLst>
                    <a:gd name="connsiteX0" fmla="*/ 4014 w 4013"/>
                    <a:gd name="connsiteY0" fmla="*/ 3679 h 42978"/>
                    <a:gd name="connsiteX1" fmla="*/ 4014 w 4013"/>
                    <a:gd name="connsiteY1" fmla="*/ 35286 h 42978"/>
                    <a:gd name="connsiteX2" fmla="*/ 0 w 4013"/>
                    <a:gd name="connsiteY2" fmla="*/ 33028 h 42978"/>
                    <a:gd name="connsiteX3" fmla="*/ 0 w 4013"/>
                    <a:gd name="connsiteY3" fmla="*/ 30269 h 42978"/>
                    <a:gd name="connsiteX4" fmla="*/ 4014 w 4013"/>
                    <a:gd name="connsiteY4" fmla="*/ 32527 h 42978"/>
                    <a:gd name="connsiteX5" fmla="*/ 4014 w 4013"/>
                    <a:gd name="connsiteY5" fmla="*/ 41557 h 42978"/>
                    <a:gd name="connsiteX6" fmla="*/ 0 w 4013"/>
                    <a:gd name="connsiteY6" fmla="*/ 39300 h 42978"/>
                    <a:gd name="connsiteX7" fmla="*/ 0 w 4013"/>
                    <a:gd name="connsiteY7" fmla="*/ 37794 h 42978"/>
                    <a:gd name="connsiteX8" fmla="*/ 4014 w 4013"/>
                    <a:gd name="connsiteY8" fmla="*/ 40052 h 42978"/>
                    <a:gd name="connsiteX9" fmla="*/ 4014 w 4013"/>
                    <a:gd name="connsiteY9" fmla="*/ 40554 h 42978"/>
                    <a:gd name="connsiteX10" fmla="*/ 0 w 4013"/>
                    <a:gd name="connsiteY10" fmla="*/ 38296 h 42978"/>
                    <a:gd name="connsiteX11" fmla="*/ 0 w 4013"/>
                    <a:gd name="connsiteY11" fmla="*/ 37794 h 42978"/>
                    <a:gd name="connsiteX12" fmla="*/ 4014 w 4013"/>
                    <a:gd name="connsiteY12" fmla="*/ 40052 h 42978"/>
                    <a:gd name="connsiteX13" fmla="*/ 4014 w 4013"/>
                    <a:gd name="connsiteY13" fmla="*/ 41557 h 42978"/>
                    <a:gd name="connsiteX14" fmla="*/ 0 w 4013"/>
                    <a:gd name="connsiteY14" fmla="*/ 39300 h 42978"/>
                    <a:gd name="connsiteX15" fmla="*/ 0 w 4013"/>
                    <a:gd name="connsiteY15" fmla="*/ 30269 h 42978"/>
                    <a:gd name="connsiteX16" fmla="*/ 4014 w 4013"/>
                    <a:gd name="connsiteY16" fmla="*/ 32527 h 42978"/>
                    <a:gd name="connsiteX17" fmla="*/ 4014 w 4013"/>
                    <a:gd name="connsiteY17" fmla="*/ 35286 h 42978"/>
                    <a:gd name="connsiteX18" fmla="*/ 0 w 4013"/>
                    <a:gd name="connsiteY18" fmla="*/ 33028 h 42978"/>
                    <a:gd name="connsiteX19" fmla="*/ 0 w 4013"/>
                    <a:gd name="connsiteY19" fmla="*/ 1421 h 42978"/>
                    <a:gd name="connsiteX20" fmla="*/ 4014 w 4013"/>
                    <a:gd name="connsiteY20" fmla="*/ 3679 h 42978"/>
                    <a:gd name="connsiteX21" fmla="*/ 4014 w 4013"/>
                    <a:gd name="connsiteY21" fmla="*/ 3679 h 42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13" h="42978">
                      <a:moveTo>
                        <a:pt x="4014" y="3679"/>
                      </a:moveTo>
                      <a:lnTo>
                        <a:pt x="4014" y="35286"/>
                      </a:lnTo>
                      <a:cubicBezTo>
                        <a:pt x="4014" y="38296"/>
                        <a:pt x="0" y="36039"/>
                        <a:pt x="0" y="33028"/>
                      </a:cubicBezTo>
                      <a:lnTo>
                        <a:pt x="0" y="30269"/>
                      </a:lnTo>
                      <a:cubicBezTo>
                        <a:pt x="0" y="27259"/>
                        <a:pt x="4014" y="29516"/>
                        <a:pt x="4014" y="32527"/>
                      </a:cubicBezTo>
                      <a:lnTo>
                        <a:pt x="4014" y="41557"/>
                      </a:lnTo>
                      <a:cubicBezTo>
                        <a:pt x="4014" y="44567"/>
                        <a:pt x="0" y="42310"/>
                        <a:pt x="0" y="39300"/>
                      </a:cubicBezTo>
                      <a:lnTo>
                        <a:pt x="0" y="37794"/>
                      </a:lnTo>
                      <a:cubicBezTo>
                        <a:pt x="0" y="34784"/>
                        <a:pt x="4014" y="37042"/>
                        <a:pt x="4014" y="40052"/>
                      </a:cubicBezTo>
                      <a:lnTo>
                        <a:pt x="4014" y="40554"/>
                      </a:lnTo>
                      <a:cubicBezTo>
                        <a:pt x="4014" y="43564"/>
                        <a:pt x="0" y="41306"/>
                        <a:pt x="0" y="38296"/>
                      </a:cubicBezTo>
                      <a:lnTo>
                        <a:pt x="0" y="37794"/>
                      </a:lnTo>
                      <a:cubicBezTo>
                        <a:pt x="0" y="34784"/>
                        <a:pt x="4014" y="37042"/>
                        <a:pt x="4014" y="40052"/>
                      </a:cubicBezTo>
                      <a:lnTo>
                        <a:pt x="4014" y="41557"/>
                      </a:lnTo>
                      <a:cubicBezTo>
                        <a:pt x="4014" y="44567"/>
                        <a:pt x="0" y="42310"/>
                        <a:pt x="0" y="39300"/>
                      </a:cubicBezTo>
                      <a:lnTo>
                        <a:pt x="0" y="30269"/>
                      </a:lnTo>
                      <a:cubicBezTo>
                        <a:pt x="0" y="27259"/>
                        <a:pt x="4014" y="29516"/>
                        <a:pt x="4014" y="32527"/>
                      </a:cubicBezTo>
                      <a:lnTo>
                        <a:pt x="4014" y="35286"/>
                      </a:lnTo>
                      <a:cubicBezTo>
                        <a:pt x="4014" y="38296"/>
                        <a:pt x="0" y="36039"/>
                        <a:pt x="0" y="33028"/>
                      </a:cubicBezTo>
                      <a:lnTo>
                        <a:pt x="0" y="1421"/>
                      </a:lnTo>
                      <a:cubicBezTo>
                        <a:pt x="0" y="-1589"/>
                        <a:pt x="4014" y="669"/>
                        <a:pt x="4014" y="3679"/>
                      </a:cubicBezTo>
                      <a:lnTo>
                        <a:pt x="4014" y="3679"/>
                      </a:lnTo>
                      <a:close/>
                    </a:path>
                  </a:pathLst>
                </a:custGeom>
                <a:solidFill>
                  <a:srgbClr val="78553E"/>
                </a:solidFill>
                <a:ln w="25003"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C7543BF2-C0A6-5B6C-1C5A-FA9D9A982138}"/>
                    </a:ext>
                  </a:extLst>
                </p:cNvPr>
                <p:cNvSpPr/>
                <p:nvPr/>
              </p:nvSpPr>
              <p:spPr>
                <a:xfrm>
                  <a:off x="10836383" y="4155369"/>
                  <a:ext cx="12339" cy="9552"/>
                </a:xfrm>
                <a:custGeom>
                  <a:avLst/>
                  <a:gdLst>
                    <a:gd name="connsiteX0" fmla="*/ 3293 w 12339"/>
                    <a:gd name="connsiteY0" fmla="*/ 1486 h 9552"/>
                    <a:gd name="connsiteX1" fmla="*/ 8561 w 12339"/>
                    <a:gd name="connsiteY1" fmla="*/ 3242 h 9552"/>
                    <a:gd name="connsiteX2" fmla="*/ 12073 w 12339"/>
                    <a:gd name="connsiteY2" fmla="*/ 7758 h 9552"/>
                    <a:gd name="connsiteX3" fmla="*/ 534 w 12339"/>
                    <a:gd name="connsiteY3" fmla="*/ 3493 h 9552"/>
                    <a:gd name="connsiteX4" fmla="*/ 3293 w 12339"/>
                    <a:gd name="connsiteY4" fmla="*/ 1737 h 9552"/>
                    <a:gd name="connsiteX5" fmla="*/ 3293 w 12339"/>
                    <a:gd name="connsiteY5" fmla="*/ 1737 h 9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9" h="9552">
                      <a:moveTo>
                        <a:pt x="3293" y="1486"/>
                      </a:moveTo>
                      <a:cubicBezTo>
                        <a:pt x="4798" y="4497"/>
                        <a:pt x="7558" y="4748"/>
                        <a:pt x="8561" y="3242"/>
                      </a:cubicBezTo>
                      <a:cubicBezTo>
                        <a:pt x="9815" y="1236"/>
                        <a:pt x="13327" y="5500"/>
                        <a:pt x="12073" y="7758"/>
                      </a:cubicBezTo>
                      <a:cubicBezTo>
                        <a:pt x="10066" y="11270"/>
                        <a:pt x="3544" y="9514"/>
                        <a:pt x="534" y="3493"/>
                      </a:cubicBezTo>
                      <a:cubicBezTo>
                        <a:pt x="-1222" y="232"/>
                        <a:pt x="1788" y="-1524"/>
                        <a:pt x="3293" y="1737"/>
                      </a:cubicBezTo>
                      <a:lnTo>
                        <a:pt x="3293" y="1737"/>
                      </a:lnTo>
                      <a:close/>
                    </a:path>
                  </a:pathLst>
                </a:custGeom>
                <a:solidFill>
                  <a:srgbClr val="78553E"/>
                </a:solidFill>
                <a:ln w="25003" cap="flat">
                  <a:noFill/>
                  <a:prstDash val="solid"/>
                  <a:miter/>
                </a:ln>
              </p:spPr>
              <p:txBody>
                <a:bodyPr rtlCol="0" anchor="ctr"/>
                <a:lstStyle/>
                <a:p>
                  <a:endParaRPr lang="en-US"/>
                </a:p>
              </p:txBody>
            </p:sp>
          </p:grpSp>
          <p:sp>
            <p:nvSpPr>
              <p:cNvPr id="159" name="Freeform: Shape 158">
                <a:extLst>
                  <a:ext uri="{FF2B5EF4-FFF2-40B4-BE49-F238E27FC236}">
                    <a16:creationId xmlns:a16="http://schemas.microsoft.com/office/drawing/2014/main" id="{50962AD1-D972-3303-CBE8-C84A641A1206}"/>
                  </a:ext>
                </a:extLst>
              </p:cNvPr>
              <p:cNvSpPr/>
              <p:nvPr/>
            </p:nvSpPr>
            <p:spPr>
              <a:xfrm>
                <a:off x="10655303" y="3948902"/>
                <a:ext cx="109620" cy="189892"/>
              </a:xfrm>
              <a:custGeom>
                <a:avLst/>
                <a:gdLst>
                  <a:gd name="connsiteX0" fmla="*/ 0 w 109620"/>
                  <a:gd name="connsiteY0" fmla="*/ 0 h 189892"/>
                  <a:gd name="connsiteX1" fmla="*/ 109621 w 109620"/>
                  <a:gd name="connsiteY1" fmla="*/ 63214 h 189892"/>
                  <a:gd name="connsiteX2" fmla="*/ 109621 w 109620"/>
                  <a:gd name="connsiteY2" fmla="*/ 189892 h 189892"/>
                  <a:gd name="connsiteX3" fmla="*/ 0 w 109620"/>
                  <a:gd name="connsiteY3" fmla="*/ 126678 h 189892"/>
                  <a:gd name="connsiteX4" fmla="*/ 0 w 109620"/>
                  <a:gd name="connsiteY4" fmla="*/ 0 h 189892"/>
                  <a:gd name="connsiteX5" fmla="*/ 105607 w 109620"/>
                  <a:gd name="connsiteY5" fmla="*/ 65722 h 189892"/>
                  <a:gd name="connsiteX6" fmla="*/ 4014 w 109620"/>
                  <a:gd name="connsiteY6" fmla="*/ 7024 h 189892"/>
                  <a:gd name="connsiteX7" fmla="*/ 4014 w 109620"/>
                  <a:gd name="connsiteY7" fmla="*/ 124421 h 189892"/>
                  <a:gd name="connsiteX8" fmla="*/ 105607 w 109620"/>
                  <a:gd name="connsiteY8" fmla="*/ 183119 h 189892"/>
                  <a:gd name="connsiteX9" fmla="*/ 105607 w 109620"/>
                  <a:gd name="connsiteY9" fmla="*/ 65722 h 189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620" h="189892">
                    <a:moveTo>
                      <a:pt x="0" y="0"/>
                    </a:moveTo>
                    <a:lnTo>
                      <a:pt x="109621" y="63214"/>
                    </a:lnTo>
                    <a:lnTo>
                      <a:pt x="109621" y="189892"/>
                    </a:lnTo>
                    <a:cubicBezTo>
                      <a:pt x="109621" y="189892"/>
                      <a:pt x="0" y="126678"/>
                      <a:pt x="0" y="126678"/>
                    </a:cubicBezTo>
                    <a:lnTo>
                      <a:pt x="0" y="0"/>
                    </a:lnTo>
                    <a:close/>
                    <a:moveTo>
                      <a:pt x="105607" y="65722"/>
                    </a:moveTo>
                    <a:lnTo>
                      <a:pt x="4014" y="7024"/>
                    </a:lnTo>
                    <a:lnTo>
                      <a:pt x="4014" y="124421"/>
                    </a:lnTo>
                    <a:cubicBezTo>
                      <a:pt x="4014" y="124421"/>
                      <a:pt x="105607" y="183119"/>
                      <a:pt x="105607" y="183119"/>
                    </a:cubicBezTo>
                    <a:lnTo>
                      <a:pt x="105607" y="65722"/>
                    </a:lnTo>
                    <a:close/>
                  </a:path>
                </a:pathLst>
              </a:custGeom>
              <a:solidFill>
                <a:srgbClr val="78553E"/>
              </a:solidFill>
              <a:ln w="25003"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198B8F5E-DAC3-2DD1-F3E7-E93AC834446A}"/>
                  </a:ext>
                </a:extLst>
              </p:cNvPr>
              <p:cNvSpPr/>
              <p:nvPr/>
            </p:nvSpPr>
            <p:spPr>
              <a:xfrm>
                <a:off x="10529879" y="3876407"/>
                <a:ext cx="109620" cy="189892"/>
              </a:xfrm>
              <a:custGeom>
                <a:avLst/>
                <a:gdLst>
                  <a:gd name="connsiteX0" fmla="*/ 0 w 109620"/>
                  <a:gd name="connsiteY0" fmla="*/ 0 h 189892"/>
                  <a:gd name="connsiteX1" fmla="*/ 109621 w 109620"/>
                  <a:gd name="connsiteY1" fmla="*/ 63214 h 189892"/>
                  <a:gd name="connsiteX2" fmla="*/ 109621 w 109620"/>
                  <a:gd name="connsiteY2" fmla="*/ 189892 h 189892"/>
                  <a:gd name="connsiteX3" fmla="*/ 0 w 109620"/>
                  <a:gd name="connsiteY3" fmla="*/ 126678 h 189892"/>
                  <a:gd name="connsiteX4" fmla="*/ 0 w 109620"/>
                  <a:gd name="connsiteY4" fmla="*/ 0 h 189892"/>
                  <a:gd name="connsiteX5" fmla="*/ 105607 w 109620"/>
                  <a:gd name="connsiteY5" fmla="*/ 65722 h 189892"/>
                  <a:gd name="connsiteX6" fmla="*/ 4014 w 109620"/>
                  <a:gd name="connsiteY6" fmla="*/ 7024 h 189892"/>
                  <a:gd name="connsiteX7" fmla="*/ 4014 w 109620"/>
                  <a:gd name="connsiteY7" fmla="*/ 124421 h 189892"/>
                  <a:gd name="connsiteX8" fmla="*/ 105607 w 109620"/>
                  <a:gd name="connsiteY8" fmla="*/ 183119 h 189892"/>
                  <a:gd name="connsiteX9" fmla="*/ 105607 w 109620"/>
                  <a:gd name="connsiteY9" fmla="*/ 65722 h 189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620" h="189892">
                    <a:moveTo>
                      <a:pt x="0" y="0"/>
                    </a:moveTo>
                    <a:lnTo>
                      <a:pt x="109621" y="63214"/>
                    </a:lnTo>
                    <a:lnTo>
                      <a:pt x="109621" y="189892"/>
                    </a:lnTo>
                    <a:cubicBezTo>
                      <a:pt x="109621" y="189892"/>
                      <a:pt x="0" y="126678"/>
                      <a:pt x="0" y="126678"/>
                    </a:cubicBezTo>
                    <a:lnTo>
                      <a:pt x="0" y="0"/>
                    </a:lnTo>
                    <a:close/>
                    <a:moveTo>
                      <a:pt x="105607" y="65722"/>
                    </a:moveTo>
                    <a:lnTo>
                      <a:pt x="4014" y="7024"/>
                    </a:lnTo>
                    <a:lnTo>
                      <a:pt x="4014" y="124421"/>
                    </a:lnTo>
                    <a:lnTo>
                      <a:pt x="105607" y="183119"/>
                    </a:lnTo>
                    <a:lnTo>
                      <a:pt x="105607" y="65722"/>
                    </a:lnTo>
                    <a:close/>
                  </a:path>
                </a:pathLst>
              </a:custGeom>
              <a:solidFill>
                <a:srgbClr val="78553E"/>
              </a:solidFill>
              <a:ln w="25003" cap="flat">
                <a:noFill/>
                <a:prstDash val="solid"/>
                <a:miter/>
              </a:ln>
            </p:spPr>
            <p:txBody>
              <a:bodyPr rtlCol="0" anchor="ctr"/>
              <a:lstStyle/>
              <a:p>
                <a:endParaRPr lang="en-US"/>
              </a:p>
            </p:txBody>
          </p:sp>
          <p:grpSp>
            <p:nvGrpSpPr>
              <p:cNvPr id="161" name="Graphic 14">
                <a:extLst>
                  <a:ext uri="{FF2B5EF4-FFF2-40B4-BE49-F238E27FC236}">
                    <a16:creationId xmlns:a16="http://schemas.microsoft.com/office/drawing/2014/main" id="{219E0310-BBC5-526C-FD0C-3391154AA5C2}"/>
                  </a:ext>
                </a:extLst>
              </p:cNvPr>
              <p:cNvGrpSpPr/>
              <p:nvPr/>
            </p:nvGrpSpPr>
            <p:grpSpPr>
              <a:xfrm>
                <a:off x="10684150" y="3987031"/>
                <a:ext cx="52176" cy="107112"/>
                <a:chOff x="10684150" y="3987031"/>
                <a:chExt cx="52176" cy="107112"/>
              </a:xfrm>
              <a:solidFill>
                <a:srgbClr val="78553E"/>
              </a:solidFill>
            </p:grpSpPr>
            <p:sp>
              <p:nvSpPr>
                <p:cNvPr id="166" name="Freeform: Shape 165">
                  <a:extLst>
                    <a:ext uri="{FF2B5EF4-FFF2-40B4-BE49-F238E27FC236}">
                      <a16:creationId xmlns:a16="http://schemas.microsoft.com/office/drawing/2014/main" id="{EF5302EE-1491-1C31-CBC1-E212C4368253}"/>
                    </a:ext>
                  </a:extLst>
                </p:cNvPr>
                <p:cNvSpPr/>
                <p:nvPr/>
              </p:nvSpPr>
              <p:spPr>
                <a:xfrm>
                  <a:off x="10684150" y="3987031"/>
                  <a:ext cx="52176" cy="63224"/>
                </a:xfrm>
                <a:custGeom>
                  <a:avLst/>
                  <a:gdLst>
                    <a:gd name="connsiteX0" fmla="*/ 52176 w 52176"/>
                    <a:gd name="connsiteY0" fmla="*/ 30102 h 63224"/>
                    <a:gd name="connsiteX1" fmla="*/ 52176 w 52176"/>
                    <a:gd name="connsiteY1" fmla="*/ 32109 h 63224"/>
                    <a:gd name="connsiteX2" fmla="*/ 26088 w 52176"/>
                    <a:gd name="connsiteY2" fmla="*/ 60705 h 63224"/>
                    <a:gd name="connsiteX3" fmla="*/ 0 w 52176"/>
                    <a:gd name="connsiteY3" fmla="*/ 2007 h 63224"/>
                    <a:gd name="connsiteX4" fmla="*/ 0 w 52176"/>
                    <a:gd name="connsiteY4" fmla="*/ 0 h 63224"/>
                    <a:gd name="connsiteX5" fmla="*/ 52176 w 52176"/>
                    <a:gd name="connsiteY5" fmla="*/ 30102 h 63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176" h="63224">
                      <a:moveTo>
                        <a:pt x="52176" y="30102"/>
                      </a:moveTo>
                      <a:cubicBezTo>
                        <a:pt x="52176" y="30102"/>
                        <a:pt x="52176" y="31356"/>
                        <a:pt x="52176" y="32109"/>
                      </a:cubicBezTo>
                      <a:cubicBezTo>
                        <a:pt x="52176" y="56190"/>
                        <a:pt x="40387" y="68983"/>
                        <a:pt x="26088" y="60705"/>
                      </a:cubicBezTo>
                      <a:cubicBezTo>
                        <a:pt x="11790" y="52427"/>
                        <a:pt x="0" y="26088"/>
                        <a:pt x="0" y="2007"/>
                      </a:cubicBezTo>
                      <a:cubicBezTo>
                        <a:pt x="0" y="1254"/>
                        <a:pt x="0" y="753"/>
                        <a:pt x="0" y="0"/>
                      </a:cubicBezTo>
                      <a:lnTo>
                        <a:pt x="52176" y="30102"/>
                      </a:lnTo>
                      <a:close/>
                    </a:path>
                  </a:pathLst>
                </a:custGeom>
                <a:solidFill>
                  <a:srgbClr val="78553E"/>
                </a:solidFill>
                <a:ln w="25003"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84F3AC5A-0B49-52C3-B203-13D397A06D5C}"/>
                    </a:ext>
                  </a:extLst>
                </p:cNvPr>
                <p:cNvSpPr/>
                <p:nvPr/>
              </p:nvSpPr>
              <p:spPr>
                <a:xfrm>
                  <a:off x="10706727" y="4028170"/>
                  <a:ext cx="6772" cy="55437"/>
                </a:xfrm>
                <a:custGeom>
                  <a:avLst/>
                  <a:gdLst>
                    <a:gd name="connsiteX0" fmla="*/ 0 w 6772"/>
                    <a:gd name="connsiteY0" fmla="*/ 51675 h 55437"/>
                    <a:gd name="connsiteX1" fmla="*/ 6773 w 6772"/>
                    <a:gd name="connsiteY1" fmla="*/ 55437 h 55437"/>
                    <a:gd name="connsiteX2" fmla="*/ 6773 w 6772"/>
                    <a:gd name="connsiteY2" fmla="*/ 4014 h 55437"/>
                    <a:gd name="connsiteX3" fmla="*/ 0 w 6772"/>
                    <a:gd name="connsiteY3" fmla="*/ 0 h 55437"/>
                    <a:gd name="connsiteX4" fmla="*/ 0 w 6772"/>
                    <a:gd name="connsiteY4" fmla="*/ 51675 h 55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2" h="55437">
                      <a:moveTo>
                        <a:pt x="0" y="51675"/>
                      </a:moveTo>
                      <a:lnTo>
                        <a:pt x="6773" y="55437"/>
                      </a:lnTo>
                      <a:lnTo>
                        <a:pt x="6773" y="4014"/>
                      </a:lnTo>
                      <a:lnTo>
                        <a:pt x="0" y="0"/>
                      </a:lnTo>
                      <a:lnTo>
                        <a:pt x="0" y="51675"/>
                      </a:lnTo>
                      <a:close/>
                    </a:path>
                  </a:pathLst>
                </a:custGeom>
                <a:solidFill>
                  <a:srgbClr val="78553E"/>
                </a:solidFill>
                <a:ln w="25003"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196A6557-5960-15D0-C9D4-0A1AE7AF0642}"/>
                    </a:ext>
                  </a:extLst>
                </p:cNvPr>
                <p:cNvSpPr/>
                <p:nvPr/>
              </p:nvSpPr>
              <p:spPr>
                <a:xfrm>
                  <a:off x="10700456" y="4077336"/>
                  <a:ext cx="19566" cy="16806"/>
                </a:xfrm>
                <a:custGeom>
                  <a:avLst/>
                  <a:gdLst>
                    <a:gd name="connsiteX0" fmla="*/ 19566 w 19566"/>
                    <a:gd name="connsiteY0" fmla="*/ 16807 h 16806"/>
                    <a:gd name="connsiteX1" fmla="*/ 14549 w 19566"/>
                    <a:gd name="connsiteY1" fmla="*/ 5519 h 16806"/>
                    <a:gd name="connsiteX2" fmla="*/ 4766 w 19566"/>
                    <a:gd name="connsiteY2" fmla="*/ 0 h 16806"/>
                    <a:gd name="connsiteX3" fmla="*/ 0 w 19566"/>
                    <a:gd name="connsiteY3" fmla="*/ 5519 h 16806"/>
                    <a:gd name="connsiteX4" fmla="*/ 19566 w 19566"/>
                    <a:gd name="connsiteY4" fmla="*/ 16807 h 16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6" h="16806">
                      <a:moveTo>
                        <a:pt x="19566" y="16807"/>
                      </a:moveTo>
                      <a:lnTo>
                        <a:pt x="14549" y="5519"/>
                      </a:lnTo>
                      <a:lnTo>
                        <a:pt x="4766" y="0"/>
                      </a:lnTo>
                      <a:lnTo>
                        <a:pt x="0" y="5519"/>
                      </a:lnTo>
                      <a:lnTo>
                        <a:pt x="19566" y="16807"/>
                      </a:lnTo>
                      <a:close/>
                    </a:path>
                  </a:pathLst>
                </a:custGeom>
                <a:solidFill>
                  <a:srgbClr val="78553E"/>
                </a:solidFill>
                <a:ln w="25003" cap="flat">
                  <a:noFill/>
                  <a:prstDash val="solid"/>
                  <a:miter/>
                </a:ln>
              </p:spPr>
              <p:txBody>
                <a:bodyPr rtlCol="0" anchor="ctr"/>
                <a:lstStyle/>
                <a:p>
                  <a:endParaRPr lang="en-US"/>
                </a:p>
              </p:txBody>
            </p:sp>
          </p:grpSp>
          <p:grpSp>
            <p:nvGrpSpPr>
              <p:cNvPr id="162" name="Graphic 14">
                <a:extLst>
                  <a:ext uri="{FF2B5EF4-FFF2-40B4-BE49-F238E27FC236}">
                    <a16:creationId xmlns:a16="http://schemas.microsoft.com/office/drawing/2014/main" id="{812E4FF7-4040-E0C8-1DD0-9A925AAFE57F}"/>
                  </a:ext>
                </a:extLst>
              </p:cNvPr>
              <p:cNvGrpSpPr/>
              <p:nvPr/>
            </p:nvGrpSpPr>
            <p:grpSpPr>
              <a:xfrm>
                <a:off x="10556720" y="3925071"/>
                <a:ext cx="55939" cy="107362"/>
                <a:chOff x="10556720" y="3925071"/>
                <a:chExt cx="55939" cy="107362"/>
              </a:xfrm>
              <a:solidFill>
                <a:srgbClr val="78553E"/>
              </a:solidFill>
            </p:grpSpPr>
            <p:sp>
              <p:nvSpPr>
                <p:cNvPr id="163" name="Freeform: Shape 162">
                  <a:extLst>
                    <a:ext uri="{FF2B5EF4-FFF2-40B4-BE49-F238E27FC236}">
                      <a16:creationId xmlns:a16="http://schemas.microsoft.com/office/drawing/2014/main" id="{672A984A-E8C0-FBD1-27C4-568FB73CCB35}"/>
                    </a:ext>
                  </a:extLst>
                </p:cNvPr>
                <p:cNvSpPr/>
                <p:nvPr/>
              </p:nvSpPr>
              <p:spPr>
                <a:xfrm>
                  <a:off x="10589581" y="3944136"/>
                  <a:ext cx="23078" cy="75505"/>
                </a:xfrm>
                <a:custGeom>
                  <a:avLst/>
                  <a:gdLst>
                    <a:gd name="connsiteX0" fmla="*/ 0 w 23078"/>
                    <a:gd name="connsiteY0" fmla="*/ 16305 h 75505"/>
                    <a:gd name="connsiteX1" fmla="*/ 11539 w 23078"/>
                    <a:gd name="connsiteY1" fmla="*/ 0 h 75505"/>
                    <a:gd name="connsiteX2" fmla="*/ 23078 w 23078"/>
                    <a:gd name="connsiteY2" fmla="*/ 29600 h 75505"/>
                    <a:gd name="connsiteX3" fmla="*/ 14800 w 23078"/>
                    <a:gd name="connsiteY3" fmla="*/ 24834 h 75505"/>
                    <a:gd name="connsiteX4" fmla="*/ 14800 w 23078"/>
                    <a:gd name="connsiteY4" fmla="*/ 75505 h 75505"/>
                    <a:gd name="connsiteX5" fmla="*/ 8529 w 23078"/>
                    <a:gd name="connsiteY5" fmla="*/ 71993 h 75505"/>
                    <a:gd name="connsiteX6" fmla="*/ 8529 w 23078"/>
                    <a:gd name="connsiteY6" fmla="*/ 21322 h 75505"/>
                    <a:gd name="connsiteX7" fmla="*/ 0 w 23078"/>
                    <a:gd name="connsiteY7" fmla="*/ 16305 h 75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78" h="75505">
                      <a:moveTo>
                        <a:pt x="0" y="16305"/>
                      </a:moveTo>
                      <a:lnTo>
                        <a:pt x="11539" y="0"/>
                      </a:lnTo>
                      <a:lnTo>
                        <a:pt x="23078" y="29600"/>
                      </a:lnTo>
                      <a:lnTo>
                        <a:pt x="14800" y="24834"/>
                      </a:lnTo>
                      <a:lnTo>
                        <a:pt x="14800" y="75505"/>
                      </a:lnTo>
                      <a:lnTo>
                        <a:pt x="8529" y="71993"/>
                      </a:lnTo>
                      <a:lnTo>
                        <a:pt x="8529" y="21322"/>
                      </a:lnTo>
                      <a:lnTo>
                        <a:pt x="0" y="16305"/>
                      </a:lnTo>
                      <a:close/>
                    </a:path>
                  </a:pathLst>
                </a:custGeom>
                <a:solidFill>
                  <a:srgbClr val="78553E"/>
                </a:solidFill>
                <a:ln w="25003"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058BF5B1-1F95-D654-1032-70F3ECE047B3}"/>
                    </a:ext>
                  </a:extLst>
                </p:cNvPr>
                <p:cNvSpPr/>
                <p:nvPr/>
              </p:nvSpPr>
              <p:spPr>
                <a:xfrm>
                  <a:off x="10556720" y="3925071"/>
                  <a:ext cx="23078" cy="75505"/>
                </a:xfrm>
                <a:custGeom>
                  <a:avLst/>
                  <a:gdLst>
                    <a:gd name="connsiteX0" fmla="*/ 0 w 23078"/>
                    <a:gd name="connsiteY0" fmla="*/ 16305 h 75505"/>
                    <a:gd name="connsiteX1" fmla="*/ 11539 w 23078"/>
                    <a:gd name="connsiteY1" fmla="*/ 0 h 75505"/>
                    <a:gd name="connsiteX2" fmla="*/ 23078 w 23078"/>
                    <a:gd name="connsiteY2" fmla="*/ 29851 h 75505"/>
                    <a:gd name="connsiteX3" fmla="*/ 14549 w 23078"/>
                    <a:gd name="connsiteY3" fmla="*/ 24834 h 75505"/>
                    <a:gd name="connsiteX4" fmla="*/ 14549 w 23078"/>
                    <a:gd name="connsiteY4" fmla="*/ 75505 h 75505"/>
                    <a:gd name="connsiteX5" fmla="*/ 8529 w 23078"/>
                    <a:gd name="connsiteY5" fmla="*/ 71993 h 75505"/>
                    <a:gd name="connsiteX6" fmla="*/ 8529 w 23078"/>
                    <a:gd name="connsiteY6" fmla="*/ 21322 h 75505"/>
                    <a:gd name="connsiteX7" fmla="*/ 0 w 23078"/>
                    <a:gd name="connsiteY7" fmla="*/ 16305 h 75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78" h="75505">
                      <a:moveTo>
                        <a:pt x="0" y="16305"/>
                      </a:moveTo>
                      <a:lnTo>
                        <a:pt x="11539" y="0"/>
                      </a:lnTo>
                      <a:lnTo>
                        <a:pt x="23078" y="29851"/>
                      </a:lnTo>
                      <a:lnTo>
                        <a:pt x="14549" y="24834"/>
                      </a:lnTo>
                      <a:lnTo>
                        <a:pt x="14549" y="75505"/>
                      </a:lnTo>
                      <a:lnTo>
                        <a:pt x="8529" y="71993"/>
                      </a:lnTo>
                      <a:lnTo>
                        <a:pt x="8529" y="21322"/>
                      </a:lnTo>
                      <a:lnTo>
                        <a:pt x="0" y="16305"/>
                      </a:lnTo>
                      <a:close/>
                    </a:path>
                  </a:pathLst>
                </a:custGeom>
                <a:solidFill>
                  <a:srgbClr val="78553E"/>
                </a:solidFill>
                <a:ln w="25003"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E4007D4B-A8DD-5846-6A79-953FAA9833C1}"/>
                    </a:ext>
                  </a:extLst>
                </p:cNvPr>
                <p:cNvSpPr/>
                <p:nvPr/>
              </p:nvSpPr>
              <p:spPr>
                <a:xfrm>
                  <a:off x="10556720" y="3992048"/>
                  <a:ext cx="55939" cy="40386"/>
                </a:xfrm>
                <a:custGeom>
                  <a:avLst/>
                  <a:gdLst>
                    <a:gd name="connsiteX0" fmla="*/ 0 w 55939"/>
                    <a:gd name="connsiteY0" fmla="*/ 8027 h 40386"/>
                    <a:gd name="connsiteX1" fmla="*/ 55939 w 55939"/>
                    <a:gd name="connsiteY1" fmla="*/ 40387 h 40386"/>
                    <a:gd name="connsiteX2" fmla="*/ 55939 w 55939"/>
                    <a:gd name="connsiteY2" fmla="*/ 32359 h 40386"/>
                    <a:gd name="connsiteX3" fmla="*/ 0 w 55939"/>
                    <a:gd name="connsiteY3" fmla="*/ 0 h 40386"/>
                    <a:gd name="connsiteX4" fmla="*/ 0 w 55939"/>
                    <a:gd name="connsiteY4" fmla="*/ 8027 h 40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39" h="40386">
                      <a:moveTo>
                        <a:pt x="0" y="8027"/>
                      </a:moveTo>
                      <a:lnTo>
                        <a:pt x="55939" y="40387"/>
                      </a:lnTo>
                      <a:lnTo>
                        <a:pt x="55939" y="32359"/>
                      </a:lnTo>
                      <a:lnTo>
                        <a:pt x="0" y="0"/>
                      </a:lnTo>
                      <a:lnTo>
                        <a:pt x="0" y="8027"/>
                      </a:lnTo>
                      <a:close/>
                    </a:path>
                  </a:pathLst>
                </a:custGeom>
                <a:solidFill>
                  <a:srgbClr val="78553E"/>
                </a:solidFill>
                <a:ln w="25003" cap="flat">
                  <a:noFill/>
                  <a:prstDash val="solid"/>
                  <a:miter/>
                </a:ln>
              </p:spPr>
              <p:txBody>
                <a:bodyPr rtlCol="0" anchor="ctr"/>
                <a:lstStyle/>
                <a:p>
                  <a:endParaRPr lang="en-US"/>
                </a:p>
              </p:txBody>
            </p:sp>
          </p:grpSp>
        </p:grpSp>
        <p:grpSp>
          <p:nvGrpSpPr>
            <p:cNvPr id="145" name="Graphic 14">
              <a:extLst>
                <a:ext uri="{FF2B5EF4-FFF2-40B4-BE49-F238E27FC236}">
                  <a16:creationId xmlns:a16="http://schemas.microsoft.com/office/drawing/2014/main" id="{62E0F313-5B61-879E-EF34-A4FD230F14D4}"/>
                </a:ext>
              </a:extLst>
            </p:cNvPr>
            <p:cNvGrpSpPr/>
            <p:nvPr/>
          </p:nvGrpSpPr>
          <p:grpSpPr>
            <a:xfrm>
              <a:off x="10727045" y="3533497"/>
              <a:ext cx="702374" cy="1669143"/>
              <a:chOff x="10727045" y="3533497"/>
              <a:chExt cx="702374" cy="1669143"/>
            </a:xfrm>
            <a:solidFill>
              <a:srgbClr val="E5C9A8"/>
            </a:solidFill>
          </p:grpSpPr>
          <p:sp>
            <p:nvSpPr>
              <p:cNvPr id="154" name="Freeform: Shape 153">
                <a:extLst>
                  <a:ext uri="{FF2B5EF4-FFF2-40B4-BE49-F238E27FC236}">
                    <a16:creationId xmlns:a16="http://schemas.microsoft.com/office/drawing/2014/main" id="{1D2F2DD4-DBF0-1B35-6C6C-83D928E6BBD2}"/>
                  </a:ext>
                </a:extLst>
              </p:cNvPr>
              <p:cNvSpPr/>
              <p:nvPr/>
            </p:nvSpPr>
            <p:spPr>
              <a:xfrm>
                <a:off x="11334349" y="3882678"/>
                <a:ext cx="95071" cy="1319963"/>
              </a:xfrm>
              <a:custGeom>
                <a:avLst/>
                <a:gdLst>
                  <a:gd name="connsiteX0" fmla="*/ 4515 w 95071"/>
                  <a:gd name="connsiteY0" fmla="*/ 52176 h 1319963"/>
                  <a:gd name="connsiteX1" fmla="*/ 0 w 95071"/>
                  <a:gd name="connsiteY1" fmla="*/ 1319963 h 1319963"/>
                  <a:gd name="connsiteX2" fmla="*/ 90556 w 95071"/>
                  <a:gd name="connsiteY2" fmla="*/ 1267536 h 1319963"/>
                  <a:gd name="connsiteX3" fmla="*/ 95071 w 95071"/>
                  <a:gd name="connsiteY3" fmla="*/ 0 h 1319963"/>
                  <a:gd name="connsiteX4" fmla="*/ 5017 w 95071"/>
                  <a:gd name="connsiteY4" fmla="*/ 51926 h 1319963"/>
                  <a:gd name="connsiteX5" fmla="*/ 4515 w 95071"/>
                  <a:gd name="connsiteY5" fmla="*/ 52176 h 13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071" h="1319963">
                    <a:moveTo>
                      <a:pt x="4515" y="52176"/>
                    </a:moveTo>
                    <a:lnTo>
                      <a:pt x="0" y="1319963"/>
                    </a:lnTo>
                    <a:lnTo>
                      <a:pt x="90556" y="1267536"/>
                    </a:lnTo>
                    <a:lnTo>
                      <a:pt x="95071" y="0"/>
                    </a:lnTo>
                    <a:lnTo>
                      <a:pt x="5017" y="51926"/>
                    </a:lnTo>
                    <a:lnTo>
                      <a:pt x="4515" y="52176"/>
                    </a:lnTo>
                    <a:close/>
                  </a:path>
                </a:pathLst>
              </a:custGeom>
              <a:solidFill>
                <a:srgbClr val="E5C9A8"/>
              </a:solidFill>
              <a:ln w="25003"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B14FDDED-3F9C-1CDC-09C8-69F149D4C2B6}"/>
                  </a:ext>
                </a:extLst>
              </p:cNvPr>
              <p:cNvSpPr/>
              <p:nvPr/>
            </p:nvSpPr>
            <p:spPr>
              <a:xfrm>
                <a:off x="10727045" y="3886942"/>
                <a:ext cx="90556" cy="1312939"/>
              </a:xfrm>
              <a:custGeom>
                <a:avLst/>
                <a:gdLst>
                  <a:gd name="connsiteX0" fmla="*/ 0 w 90556"/>
                  <a:gd name="connsiteY0" fmla="*/ 0 h 1312939"/>
                  <a:gd name="connsiteX1" fmla="*/ 0 w 90556"/>
                  <a:gd name="connsiteY1" fmla="*/ 1260512 h 1312939"/>
                  <a:gd name="connsiteX2" fmla="*/ 90556 w 90556"/>
                  <a:gd name="connsiteY2" fmla="*/ 1312939 h 1312939"/>
                  <a:gd name="connsiteX3" fmla="*/ 90556 w 90556"/>
                  <a:gd name="connsiteY3" fmla="*/ 52427 h 1312939"/>
                  <a:gd name="connsiteX4" fmla="*/ 90556 w 90556"/>
                  <a:gd name="connsiteY4" fmla="*/ 52427 h 1312939"/>
                  <a:gd name="connsiteX5" fmla="*/ 0 w 90556"/>
                  <a:gd name="connsiteY5" fmla="*/ 0 h 131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556" h="1312939">
                    <a:moveTo>
                      <a:pt x="0" y="0"/>
                    </a:moveTo>
                    <a:lnTo>
                      <a:pt x="0" y="1260512"/>
                    </a:lnTo>
                    <a:lnTo>
                      <a:pt x="90556" y="1312939"/>
                    </a:lnTo>
                    <a:lnTo>
                      <a:pt x="90556" y="52427"/>
                    </a:lnTo>
                    <a:lnTo>
                      <a:pt x="90556" y="52427"/>
                    </a:lnTo>
                    <a:lnTo>
                      <a:pt x="0" y="0"/>
                    </a:lnTo>
                    <a:close/>
                  </a:path>
                </a:pathLst>
              </a:custGeom>
              <a:solidFill>
                <a:srgbClr val="E5C9A8"/>
              </a:solidFill>
              <a:ln w="25003"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353AB1D6-A5AE-6B06-13ED-F92EC80F8D87}"/>
                  </a:ext>
                </a:extLst>
              </p:cNvPr>
              <p:cNvSpPr/>
              <p:nvPr/>
            </p:nvSpPr>
            <p:spPr>
              <a:xfrm>
                <a:off x="10734571" y="3533497"/>
                <a:ext cx="694849" cy="401106"/>
              </a:xfrm>
              <a:custGeom>
                <a:avLst/>
                <a:gdLst>
                  <a:gd name="connsiteX0" fmla="*/ 0 w 694849"/>
                  <a:gd name="connsiteY0" fmla="*/ 52176 h 401106"/>
                  <a:gd name="connsiteX1" fmla="*/ 236801 w 694849"/>
                  <a:gd name="connsiteY1" fmla="*/ 188889 h 401106"/>
                  <a:gd name="connsiteX2" fmla="*/ 327357 w 694849"/>
                  <a:gd name="connsiteY2" fmla="*/ 241316 h 401106"/>
                  <a:gd name="connsiteX3" fmla="*/ 602286 w 694849"/>
                  <a:gd name="connsiteY3" fmla="*/ 400103 h 401106"/>
                  <a:gd name="connsiteX4" fmla="*/ 602537 w 694849"/>
                  <a:gd name="connsiteY4" fmla="*/ 400103 h 401106"/>
                  <a:gd name="connsiteX5" fmla="*/ 603290 w 694849"/>
                  <a:gd name="connsiteY5" fmla="*/ 400605 h 401106"/>
                  <a:gd name="connsiteX6" fmla="*/ 604293 w 694849"/>
                  <a:gd name="connsiteY6" fmla="*/ 401106 h 401106"/>
                  <a:gd name="connsiteX7" fmla="*/ 693344 w 694849"/>
                  <a:gd name="connsiteY7" fmla="*/ 349682 h 401106"/>
                  <a:gd name="connsiteX8" fmla="*/ 694849 w 694849"/>
                  <a:gd name="connsiteY8" fmla="*/ 348930 h 401106"/>
                  <a:gd name="connsiteX9" fmla="*/ 693093 w 694849"/>
                  <a:gd name="connsiteY9" fmla="*/ 347926 h 401106"/>
                  <a:gd name="connsiteX10" fmla="*/ 692843 w 694849"/>
                  <a:gd name="connsiteY10" fmla="*/ 347676 h 401106"/>
                  <a:gd name="connsiteX11" fmla="*/ 417913 w 694849"/>
                  <a:gd name="connsiteY11" fmla="*/ 188889 h 401106"/>
                  <a:gd name="connsiteX12" fmla="*/ 327357 w 694849"/>
                  <a:gd name="connsiteY12" fmla="*/ 136712 h 401106"/>
                  <a:gd name="connsiteX13" fmla="*/ 90556 w 694849"/>
                  <a:gd name="connsiteY13" fmla="*/ 0 h 401106"/>
                  <a:gd name="connsiteX14" fmla="*/ 0 w 694849"/>
                  <a:gd name="connsiteY14" fmla="*/ 52176 h 40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4849" h="401106">
                    <a:moveTo>
                      <a:pt x="0" y="52176"/>
                    </a:moveTo>
                    <a:lnTo>
                      <a:pt x="236801" y="188889"/>
                    </a:lnTo>
                    <a:lnTo>
                      <a:pt x="327357" y="241316"/>
                    </a:lnTo>
                    <a:lnTo>
                      <a:pt x="602286" y="400103"/>
                    </a:lnTo>
                    <a:lnTo>
                      <a:pt x="602537" y="400103"/>
                    </a:lnTo>
                    <a:lnTo>
                      <a:pt x="603290" y="400605"/>
                    </a:lnTo>
                    <a:lnTo>
                      <a:pt x="604293" y="401106"/>
                    </a:lnTo>
                    <a:lnTo>
                      <a:pt x="693344" y="349682"/>
                    </a:lnTo>
                    <a:lnTo>
                      <a:pt x="694849" y="348930"/>
                    </a:lnTo>
                    <a:lnTo>
                      <a:pt x="693093" y="347926"/>
                    </a:lnTo>
                    <a:lnTo>
                      <a:pt x="692843" y="347676"/>
                    </a:lnTo>
                    <a:lnTo>
                      <a:pt x="417913" y="188889"/>
                    </a:lnTo>
                    <a:lnTo>
                      <a:pt x="327357" y="136712"/>
                    </a:lnTo>
                    <a:lnTo>
                      <a:pt x="90556" y="0"/>
                    </a:lnTo>
                    <a:lnTo>
                      <a:pt x="0" y="52176"/>
                    </a:lnTo>
                    <a:close/>
                  </a:path>
                </a:pathLst>
              </a:custGeom>
              <a:solidFill>
                <a:srgbClr val="E5C9A8"/>
              </a:solidFill>
              <a:ln w="25003"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DBD06622-6444-EE69-E64C-798D995ABA89}"/>
                  </a:ext>
                </a:extLst>
              </p:cNvPr>
              <p:cNvSpPr/>
              <p:nvPr/>
            </p:nvSpPr>
            <p:spPr>
              <a:xfrm>
                <a:off x="10727547" y="3536508"/>
                <a:ext cx="698110" cy="403112"/>
              </a:xfrm>
              <a:custGeom>
                <a:avLst/>
                <a:gdLst>
                  <a:gd name="connsiteX0" fmla="*/ 0 w 698110"/>
                  <a:gd name="connsiteY0" fmla="*/ 350937 h 403112"/>
                  <a:gd name="connsiteX1" fmla="*/ 90556 w 698110"/>
                  <a:gd name="connsiteY1" fmla="*/ 403113 h 403112"/>
                  <a:gd name="connsiteX2" fmla="*/ 345669 w 698110"/>
                  <a:gd name="connsiteY2" fmla="*/ 255865 h 403112"/>
                  <a:gd name="connsiteX3" fmla="*/ 436225 w 698110"/>
                  <a:gd name="connsiteY3" fmla="*/ 203438 h 403112"/>
                  <a:gd name="connsiteX4" fmla="*/ 698110 w 698110"/>
                  <a:gd name="connsiteY4" fmla="*/ 52427 h 403112"/>
                  <a:gd name="connsiteX5" fmla="*/ 607554 w 698110"/>
                  <a:gd name="connsiteY5" fmla="*/ 0 h 403112"/>
                  <a:gd name="connsiteX6" fmla="*/ 345669 w 698110"/>
                  <a:gd name="connsiteY6" fmla="*/ 151261 h 403112"/>
                  <a:gd name="connsiteX7" fmla="*/ 255113 w 698110"/>
                  <a:gd name="connsiteY7" fmla="*/ 203438 h 403112"/>
                  <a:gd name="connsiteX8" fmla="*/ 0 w 698110"/>
                  <a:gd name="connsiteY8" fmla="*/ 350937 h 403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110" h="403112">
                    <a:moveTo>
                      <a:pt x="0" y="350937"/>
                    </a:moveTo>
                    <a:lnTo>
                      <a:pt x="90556" y="403113"/>
                    </a:lnTo>
                    <a:lnTo>
                      <a:pt x="345669" y="255865"/>
                    </a:lnTo>
                    <a:lnTo>
                      <a:pt x="436225" y="203438"/>
                    </a:lnTo>
                    <a:lnTo>
                      <a:pt x="698110" y="52427"/>
                    </a:lnTo>
                    <a:lnTo>
                      <a:pt x="607554" y="0"/>
                    </a:lnTo>
                    <a:lnTo>
                      <a:pt x="345669" y="151261"/>
                    </a:lnTo>
                    <a:lnTo>
                      <a:pt x="255113" y="203438"/>
                    </a:lnTo>
                    <a:lnTo>
                      <a:pt x="0" y="350937"/>
                    </a:lnTo>
                    <a:close/>
                  </a:path>
                </a:pathLst>
              </a:custGeom>
              <a:solidFill>
                <a:srgbClr val="E5C9A8"/>
              </a:solidFill>
              <a:ln w="25003" cap="flat">
                <a:noFill/>
                <a:prstDash val="solid"/>
                <a:miter/>
              </a:ln>
            </p:spPr>
            <p:txBody>
              <a:bodyPr rtlCol="0" anchor="ctr"/>
              <a:lstStyle/>
              <a:p>
                <a:endParaRPr lang="en-US"/>
              </a:p>
            </p:txBody>
          </p:sp>
        </p:grpSp>
        <p:grpSp>
          <p:nvGrpSpPr>
            <p:cNvPr id="146" name="Graphic 14">
              <a:extLst>
                <a:ext uri="{FF2B5EF4-FFF2-40B4-BE49-F238E27FC236}">
                  <a16:creationId xmlns:a16="http://schemas.microsoft.com/office/drawing/2014/main" id="{1C17EBA9-56AF-7CAA-0224-88D18D9818D9}"/>
                </a:ext>
              </a:extLst>
            </p:cNvPr>
            <p:cNvGrpSpPr/>
            <p:nvPr/>
          </p:nvGrpSpPr>
          <p:grpSpPr>
            <a:xfrm>
              <a:off x="11477834" y="4169397"/>
              <a:ext cx="152766" cy="321838"/>
              <a:chOff x="11477834" y="4169397"/>
              <a:chExt cx="152766" cy="321838"/>
            </a:xfrm>
          </p:grpSpPr>
          <p:sp>
            <p:nvSpPr>
              <p:cNvPr id="147" name="Freeform: Shape 146">
                <a:extLst>
                  <a:ext uri="{FF2B5EF4-FFF2-40B4-BE49-F238E27FC236}">
                    <a16:creationId xmlns:a16="http://schemas.microsoft.com/office/drawing/2014/main" id="{A8793562-E488-41D8-5768-9E8C2490D98B}"/>
                  </a:ext>
                </a:extLst>
              </p:cNvPr>
              <p:cNvSpPr/>
              <p:nvPr/>
            </p:nvSpPr>
            <p:spPr>
              <a:xfrm>
                <a:off x="11477834" y="4169397"/>
                <a:ext cx="152766" cy="321838"/>
              </a:xfrm>
              <a:custGeom>
                <a:avLst/>
                <a:gdLst>
                  <a:gd name="connsiteX0" fmla="*/ 2007 w 152766"/>
                  <a:gd name="connsiteY0" fmla="*/ 321838 h 321838"/>
                  <a:gd name="connsiteX1" fmla="*/ 152767 w 152766"/>
                  <a:gd name="connsiteY1" fmla="*/ 233038 h 321838"/>
                  <a:gd name="connsiteX2" fmla="*/ 151011 w 152766"/>
                  <a:gd name="connsiteY2" fmla="*/ 0 h 321838"/>
                  <a:gd name="connsiteX3" fmla="*/ 0 w 152766"/>
                  <a:gd name="connsiteY3" fmla="*/ 88800 h 321838"/>
                  <a:gd name="connsiteX4" fmla="*/ 2007 w 152766"/>
                  <a:gd name="connsiteY4" fmla="*/ 321838 h 321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66" h="321838">
                    <a:moveTo>
                      <a:pt x="2007" y="321838"/>
                    </a:moveTo>
                    <a:lnTo>
                      <a:pt x="152767" y="233038"/>
                    </a:lnTo>
                    <a:lnTo>
                      <a:pt x="151011" y="0"/>
                    </a:lnTo>
                    <a:lnTo>
                      <a:pt x="0" y="88800"/>
                    </a:lnTo>
                    <a:lnTo>
                      <a:pt x="2007" y="321838"/>
                    </a:lnTo>
                    <a:close/>
                  </a:path>
                </a:pathLst>
              </a:custGeom>
              <a:solidFill>
                <a:srgbClr val="E5CDAF"/>
              </a:solidFill>
              <a:ln w="25003"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05E19F53-DB67-F94B-F6E4-40939320E3E1}"/>
                  </a:ext>
                </a:extLst>
              </p:cNvPr>
              <p:cNvSpPr/>
              <p:nvPr/>
            </p:nvSpPr>
            <p:spPr>
              <a:xfrm>
                <a:off x="11506681" y="4206523"/>
                <a:ext cx="93817" cy="67728"/>
              </a:xfrm>
              <a:custGeom>
                <a:avLst/>
                <a:gdLst>
                  <a:gd name="connsiteX0" fmla="*/ 0 w 93817"/>
                  <a:gd name="connsiteY0" fmla="*/ 67729 h 67728"/>
                  <a:gd name="connsiteX1" fmla="*/ 93817 w 93817"/>
                  <a:gd name="connsiteY1" fmla="*/ 12793 h 67728"/>
                  <a:gd name="connsiteX2" fmla="*/ 93817 w 93817"/>
                  <a:gd name="connsiteY2" fmla="*/ 0 h 67728"/>
                  <a:gd name="connsiteX3" fmla="*/ 0 w 93817"/>
                  <a:gd name="connsiteY3" fmla="*/ 55187 h 67728"/>
                  <a:gd name="connsiteX4" fmla="*/ 0 w 93817"/>
                  <a:gd name="connsiteY4" fmla="*/ 67729 h 67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817" h="67728">
                    <a:moveTo>
                      <a:pt x="0" y="67729"/>
                    </a:moveTo>
                    <a:lnTo>
                      <a:pt x="93817" y="12793"/>
                    </a:lnTo>
                    <a:lnTo>
                      <a:pt x="93817" y="0"/>
                    </a:lnTo>
                    <a:lnTo>
                      <a:pt x="0" y="55187"/>
                    </a:lnTo>
                    <a:lnTo>
                      <a:pt x="0" y="67729"/>
                    </a:lnTo>
                    <a:close/>
                  </a:path>
                </a:pathLst>
              </a:custGeom>
              <a:solidFill>
                <a:srgbClr val="DC4437"/>
              </a:solidFill>
              <a:ln w="25003"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71BBEE8A-EE35-E6F1-6386-38A5F4801B06}"/>
                  </a:ext>
                </a:extLst>
              </p:cNvPr>
              <p:cNvSpPr/>
              <p:nvPr/>
            </p:nvSpPr>
            <p:spPr>
              <a:xfrm>
                <a:off x="11494892" y="4240889"/>
                <a:ext cx="117898" cy="81776"/>
              </a:xfrm>
              <a:custGeom>
                <a:avLst/>
                <a:gdLst>
                  <a:gd name="connsiteX0" fmla="*/ 251 w 117898"/>
                  <a:gd name="connsiteY0" fmla="*/ 81776 h 81776"/>
                  <a:gd name="connsiteX1" fmla="*/ 117899 w 117898"/>
                  <a:gd name="connsiteY1" fmla="*/ 12542 h 81776"/>
                  <a:gd name="connsiteX2" fmla="*/ 117899 w 117898"/>
                  <a:gd name="connsiteY2" fmla="*/ 0 h 81776"/>
                  <a:gd name="connsiteX3" fmla="*/ 0 w 117898"/>
                  <a:gd name="connsiteY3" fmla="*/ 69234 h 81776"/>
                  <a:gd name="connsiteX4" fmla="*/ 251 w 117898"/>
                  <a:gd name="connsiteY4" fmla="*/ 81776 h 81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898" h="81776">
                    <a:moveTo>
                      <a:pt x="251" y="81776"/>
                    </a:moveTo>
                    <a:lnTo>
                      <a:pt x="117899" y="12542"/>
                    </a:lnTo>
                    <a:lnTo>
                      <a:pt x="117899" y="0"/>
                    </a:lnTo>
                    <a:lnTo>
                      <a:pt x="0" y="69234"/>
                    </a:lnTo>
                    <a:lnTo>
                      <a:pt x="251" y="81776"/>
                    </a:lnTo>
                    <a:close/>
                  </a:path>
                </a:pathLst>
              </a:custGeom>
              <a:solidFill>
                <a:srgbClr val="333333"/>
              </a:solidFill>
              <a:ln w="25003"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57E2D9E4-3891-2BA7-C82D-FD8AFD071B94}"/>
                  </a:ext>
                </a:extLst>
              </p:cNvPr>
              <p:cNvSpPr/>
              <p:nvPr/>
            </p:nvSpPr>
            <p:spPr>
              <a:xfrm>
                <a:off x="11495142" y="4271493"/>
                <a:ext cx="117898" cy="81776"/>
              </a:xfrm>
              <a:custGeom>
                <a:avLst/>
                <a:gdLst>
                  <a:gd name="connsiteX0" fmla="*/ 251 w 117898"/>
                  <a:gd name="connsiteY0" fmla="*/ 81777 h 81776"/>
                  <a:gd name="connsiteX1" fmla="*/ 117899 w 117898"/>
                  <a:gd name="connsiteY1" fmla="*/ 12542 h 81776"/>
                  <a:gd name="connsiteX2" fmla="*/ 117899 w 117898"/>
                  <a:gd name="connsiteY2" fmla="*/ 0 h 81776"/>
                  <a:gd name="connsiteX3" fmla="*/ 0 w 117898"/>
                  <a:gd name="connsiteY3" fmla="*/ 69234 h 81776"/>
                  <a:gd name="connsiteX4" fmla="*/ 251 w 117898"/>
                  <a:gd name="connsiteY4" fmla="*/ 81777 h 81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898" h="81776">
                    <a:moveTo>
                      <a:pt x="251" y="81777"/>
                    </a:moveTo>
                    <a:lnTo>
                      <a:pt x="117899" y="12542"/>
                    </a:lnTo>
                    <a:lnTo>
                      <a:pt x="117899" y="0"/>
                    </a:lnTo>
                    <a:lnTo>
                      <a:pt x="0" y="69234"/>
                    </a:lnTo>
                    <a:lnTo>
                      <a:pt x="251" y="81777"/>
                    </a:lnTo>
                    <a:close/>
                  </a:path>
                </a:pathLst>
              </a:custGeom>
              <a:solidFill>
                <a:srgbClr val="333333"/>
              </a:solidFill>
              <a:ln w="25003"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10D0A969-1B77-B9DD-0CA0-9930ADC44A77}"/>
                  </a:ext>
                </a:extLst>
              </p:cNvPr>
              <p:cNvSpPr/>
              <p:nvPr/>
            </p:nvSpPr>
            <p:spPr>
              <a:xfrm>
                <a:off x="11495393" y="4302096"/>
                <a:ext cx="117898" cy="81776"/>
              </a:xfrm>
              <a:custGeom>
                <a:avLst/>
                <a:gdLst>
                  <a:gd name="connsiteX0" fmla="*/ 251 w 117898"/>
                  <a:gd name="connsiteY0" fmla="*/ 81777 h 81776"/>
                  <a:gd name="connsiteX1" fmla="*/ 117899 w 117898"/>
                  <a:gd name="connsiteY1" fmla="*/ 12542 h 81776"/>
                  <a:gd name="connsiteX2" fmla="*/ 117899 w 117898"/>
                  <a:gd name="connsiteY2" fmla="*/ 0 h 81776"/>
                  <a:gd name="connsiteX3" fmla="*/ 0 w 117898"/>
                  <a:gd name="connsiteY3" fmla="*/ 69234 h 81776"/>
                  <a:gd name="connsiteX4" fmla="*/ 251 w 117898"/>
                  <a:gd name="connsiteY4" fmla="*/ 81777 h 81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898" h="81776">
                    <a:moveTo>
                      <a:pt x="251" y="81777"/>
                    </a:moveTo>
                    <a:lnTo>
                      <a:pt x="117899" y="12542"/>
                    </a:lnTo>
                    <a:lnTo>
                      <a:pt x="117899" y="0"/>
                    </a:lnTo>
                    <a:lnTo>
                      <a:pt x="0" y="69234"/>
                    </a:lnTo>
                    <a:lnTo>
                      <a:pt x="251" y="81777"/>
                    </a:lnTo>
                    <a:close/>
                  </a:path>
                </a:pathLst>
              </a:custGeom>
              <a:solidFill>
                <a:srgbClr val="333333"/>
              </a:solidFill>
              <a:ln w="25003"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AC412B15-F5C6-0CE3-540B-116A512EDBC3}"/>
                  </a:ext>
                </a:extLst>
              </p:cNvPr>
              <p:cNvSpPr/>
              <p:nvPr/>
            </p:nvSpPr>
            <p:spPr>
              <a:xfrm>
                <a:off x="11495644" y="4332700"/>
                <a:ext cx="117898" cy="81776"/>
              </a:xfrm>
              <a:custGeom>
                <a:avLst/>
                <a:gdLst>
                  <a:gd name="connsiteX0" fmla="*/ 251 w 117898"/>
                  <a:gd name="connsiteY0" fmla="*/ 81776 h 81776"/>
                  <a:gd name="connsiteX1" fmla="*/ 117899 w 117898"/>
                  <a:gd name="connsiteY1" fmla="*/ 12542 h 81776"/>
                  <a:gd name="connsiteX2" fmla="*/ 117899 w 117898"/>
                  <a:gd name="connsiteY2" fmla="*/ 0 h 81776"/>
                  <a:gd name="connsiteX3" fmla="*/ 0 w 117898"/>
                  <a:gd name="connsiteY3" fmla="*/ 69234 h 81776"/>
                  <a:gd name="connsiteX4" fmla="*/ 251 w 117898"/>
                  <a:gd name="connsiteY4" fmla="*/ 81776 h 81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898" h="81776">
                    <a:moveTo>
                      <a:pt x="251" y="81776"/>
                    </a:moveTo>
                    <a:lnTo>
                      <a:pt x="117899" y="12542"/>
                    </a:lnTo>
                    <a:lnTo>
                      <a:pt x="117899" y="0"/>
                    </a:lnTo>
                    <a:lnTo>
                      <a:pt x="0" y="69234"/>
                    </a:lnTo>
                    <a:lnTo>
                      <a:pt x="251" y="81776"/>
                    </a:lnTo>
                    <a:close/>
                  </a:path>
                </a:pathLst>
              </a:custGeom>
              <a:solidFill>
                <a:srgbClr val="333333"/>
              </a:solidFill>
              <a:ln w="25003"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2874693B-AEF3-335E-D3BC-639D305813F5}"/>
                  </a:ext>
                </a:extLst>
              </p:cNvPr>
              <p:cNvSpPr/>
              <p:nvPr/>
            </p:nvSpPr>
            <p:spPr>
              <a:xfrm>
                <a:off x="11495895" y="4363303"/>
                <a:ext cx="117898" cy="81776"/>
              </a:xfrm>
              <a:custGeom>
                <a:avLst/>
                <a:gdLst>
                  <a:gd name="connsiteX0" fmla="*/ 251 w 117898"/>
                  <a:gd name="connsiteY0" fmla="*/ 81776 h 81776"/>
                  <a:gd name="connsiteX1" fmla="*/ 117899 w 117898"/>
                  <a:gd name="connsiteY1" fmla="*/ 12542 h 81776"/>
                  <a:gd name="connsiteX2" fmla="*/ 117899 w 117898"/>
                  <a:gd name="connsiteY2" fmla="*/ 0 h 81776"/>
                  <a:gd name="connsiteX3" fmla="*/ 0 w 117898"/>
                  <a:gd name="connsiteY3" fmla="*/ 69234 h 81776"/>
                  <a:gd name="connsiteX4" fmla="*/ 251 w 117898"/>
                  <a:gd name="connsiteY4" fmla="*/ 81776 h 81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898" h="81776">
                    <a:moveTo>
                      <a:pt x="251" y="81776"/>
                    </a:moveTo>
                    <a:lnTo>
                      <a:pt x="117899" y="12542"/>
                    </a:lnTo>
                    <a:lnTo>
                      <a:pt x="117899" y="0"/>
                    </a:lnTo>
                    <a:lnTo>
                      <a:pt x="0" y="69234"/>
                    </a:lnTo>
                    <a:lnTo>
                      <a:pt x="251" y="81776"/>
                    </a:lnTo>
                    <a:close/>
                  </a:path>
                </a:pathLst>
              </a:custGeom>
              <a:solidFill>
                <a:srgbClr val="333333"/>
              </a:solidFill>
              <a:ln w="25003" cap="flat">
                <a:noFill/>
                <a:prstDash val="solid"/>
                <a:miter/>
              </a:ln>
            </p:spPr>
            <p:txBody>
              <a:bodyPr rtlCol="0" anchor="ctr"/>
              <a:lstStyle/>
              <a:p>
                <a:endParaRPr lang="en-US"/>
              </a:p>
            </p:txBody>
          </p:sp>
        </p:grpSp>
      </p:grpSp>
      <p:grpSp>
        <p:nvGrpSpPr>
          <p:cNvPr id="174" name="Graphic 14">
            <a:extLst>
              <a:ext uri="{FF2B5EF4-FFF2-40B4-BE49-F238E27FC236}">
                <a16:creationId xmlns:a16="http://schemas.microsoft.com/office/drawing/2014/main" id="{0ED949EB-4F7E-A844-210E-DD3CD2680865}"/>
              </a:ext>
            </a:extLst>
          </p:cNvPr>
          <p:cNvGrpSpPr/>
          <p:nvPr/>
        </p:nvGrpSpPr>
        <p:grpSpPr>
          <a:xfrm>
            <a:off x="16028505" y="2918920"/>
            <a:ext cx="966016" cy="1115772"/>
            <a:chOff x="10587825" y="2918920"/>
            <a:chExt cx="966016" cy="1115772"/>
          </a:xfrm>
        </p:grpSpPr>
        <p:sp>
          <p:nvSpPr>
            <p:cNvPr id="175" name="Freeform: Shape 174">
              <a:extLst>
                <a:ext uri="{FF2B5EF4-FFF2-40B4-BE49-F238E27FC236}">
                  <a16:creationId xmlns:a16="http://schemas.microsoft.com/office/drawing/2014/main" id="{2481F7F5-F1F8-7480-D402-BB6E350F4AA5}"/>
                </a:ext>
              </a:extLst>
            </p:cNvPr>
            <p:cNvSpPr/>
            <p:nvPr/>
          </p:nvSpPr>
          <p:spPr>
            <a:xfrm>
              <a:off x="10587825" y="3198113"/>
              <a:ext cx="483133" cy="836327"/>
            </a:xfrm>
            <a:custGeom>
              <a:avLst/>
              <a:gdLst>
                <a:gd name="connsiteX0" fmla="*/ 483133 w 483133"/>
                <a:gd name="connsiteY0" fmla="*/ 278692 h 836327"/>
                <a:gd name="connsiteX1" fmla="*/ 483133 w 483133"/>
                <a:gd name="connsiteY1" fmla="*/ 836328 h 836327"/>
                <a:gd name="connsiteX2" fmla="*/ 277940 w 483133"/>
                <a:gd name="connsiteY2" fmla="*/ 717927 h 836327"/>
                <a:gd name="connsiteX3" fmla="*/ 238055 w 483133"/>
                <a:gd name="connsiteY3" fmla="*/ 694849 h 836327"/>
                <a:gd name="connsiteX4" fmla="*/ 205194 w 483133"/>
                <a:gd name="connsiteY4" fmla="*/ 676036 h 836327"/>
                <a:gd name="connsiteX5" fmla="*/ 191648 w 483133"/>
                <a:gd name="connsiteY5" fmla="*/ 668259 h 836327"/>
                <a:gd name="connsiteX6" fmla="*/ 0 w 483133"/>
                <a:gd name="connsiteY6" fmla="*/ 557635 h 836327"/>
                <a:gd name="connsiteX7" fmla="*/ 0 w 483133"/>
                <a:gd name="connsiteY7" fmla="*/ 0 h 836327"/>
                <a:gd name="connsiteX8" fmla="*/ 251 w 483133"/>
                <a:gd name="connsiteY8" fmla="*/ 0 h 836327"/>
                <a:gd name="connsiteX9" fmla="*/ 251 w 483133"/>
                <a:gd name="connsiteY9" fmla="*/ 0 h 836327"/>
                <a:gd name="connsiteX10" fmla="*/ 205695 w 483133"/>
                <a:gd name="connsiteY10" fmla="*/ 118651 h 836327"/>
                <a:gd name="connsiteX11" fmla="*/ 205695 w 483133"/>
                <a:gd name="connsiteY11" fmla="*/ 118651 h 836327"/>
                <a:gd name="connsiteX12" fmla="*/ 278191 w 483133"/>
                <a:gd name="connsiteY12" fmla="*/ 160543 h 836327"/>
                <a:gd name="connsiteX13" fmla="*/ 483133 w 483133"/>
                <a:gd name="connsiteY13" fmla="*/ 278692 h 83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3133" h="836327">
                  <a:moveTo>
                    <a:pt x="483133" y="278692"/>
                  </a:moveTo>
                  <a:lnTo>
                    <a:pt x="483133" y="836328"/>
                  </a:lnTo>
                  <a:lnTo>
                    <a:pt x="277940" y="717927"/>
                  </a:lnTo>
                  <a:lnTo>
                    <a:pt x="238055" y="694849"/>
                  </a:lnTo>
                  <a:lnTo>
                    <a:pt x="205194" y="676036"/>
                  </a:lnTo>
                  <a:lnTo>
                    <a:pt x="191648" y="668259"/>
                  </a:lnTo>
                  <a:lnTo>
                    <a:pt x="0" y="557635"/>
                  </a:lnTo>
                  <a:lnTo>
                    <a:pt x="0" y="0"/>
                  </a:lnTo>
                  <a:lnTo>
                    <a:pt x="251" y="0"/>
                  </a:lnTo>
                  <a:lnTo>
                    <a:pt x="251" y="0"/>
                  </a:lnTo>
                  <a:lnTo>
                    <a:pt x="205695" y="118651"/>
                  </a:lnTo>
                  <a:lnTo>
                    <a:pt x="205695" y="118651"/>
                  </a:lnTo>
                  <a:lnTo>
                    <a:pt x="278191" y="160543"/>
                  </a:lnTo>
                  <a:lnTo>
                    <a:pt x="483133" y="278692"/>
                  </a:lnTo>
                  <a:close/>
                </a:path>
              </a:pathLst>
            </a:custGeom>
            <a:solidFill>
              <a:srgbClr val="B9946F"/>
            </a:solidFill>
            <a:ln w="25003"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7E4DE7F9-0517-09B9-C2AC-57FFDEF892F3}"/>
                </a:ext>
              </a:extLst>
            </p:cNvPr>
            <p:cNvSpPr/>
            <p:nvPr/>
          </p:nvSpPr>
          <p:spPr>
            <a:xfrm>
              <a:off x="10587825" y="2918920"/>
              <a:ext cx="966016" cy="558137"/>
            </a:xfrm>
            <a:custGeom>
              <a:avLst/>
              <a:gdLst>
                <a:gd name="connsiteX0" fmla="*/ 966016 w 966016"/>
                <a:gd name="connsiteY0" fmla="*/ 279194 h 558137"/>
                <a:gd name="connsiteX1" fmla="*/ 776124 w 966016"/>
                <a:gd name="connsiteY1" fmla="*/ 389065 h 558137"/>
                <a:gd name="connsiteX2" fmla="*/ 703378 w 966016"/>
                <a:gd name="connsiteY2" fmla="*/ 430957 h 558137"/>
                <a:gd name="connsiteX3" fmla="*/ 483133 w 966016"/>
                <a:gd name="connsiteY3" fmla="*/ 558137 h 558137"/>
                <a:gd name="connsiteX4" fmla="*/ 278191 w 966016"/>
                <a:gd name="connsiteY4" fmla="*/ 439737 h 558137"/>
                <a:gd name="connsiteX5" fmla="*/ 205445 w 966016"/>
                <a:gd name="connsiteY5" fmla="*/ 397845 h 558137"/>
                <a:gd name="connsiteX6" fmla="*/ 0 w 966016"/>
                <a:gd name="connsiteY6" fmla="*/ 279194 h 558137"/>
                <a:gd name="connsiteX7" fmla="*/ 251 w 966016"/>
                <a:gd name="connsiteY7" fmla="*/ 279194 h 558137"/>
                <a:gd name="connsiteX8" fmla="*/ 251 w 966016"/>
                <a:gd name="connsiteY8" fmla="*/ 279194 h 558137"/>
                <a:gd name="connsiteX9" fmla="*/ 220746 w 966016"/>
                <a:gd name="connsiteY9" fmla="*/ 151763 h 558137"/>
                <a:gd name="connsiteX10" fmla="*/ 293241 w 966016"/>
                <a:gd name="connsiteY10" fmla="*/ 109871 h 558137"/>
                <a:gd name="connsiteX11" fmla="*/ 483133 w 966016"/>
                <a:gd name="connsiteY11" fmla="*/ 0 h 558137"/>
                <a:gd name="connsiteX12" fmla="*/ 688829 w 966016"/>
                <a:gd name="connsiteY12" fmla="*/ 118902 h 558137"/>
                <a:gd name="connsiteX13" fmla="*/ 761324 w 966016"/>
                <a:gd name="connsiteY13" fmla="*/ 160794 h 558137"/>
                <a:gd name="connsiteX14" fmla="*/ 966016 w 966016"/>
                <a:gd name="connsiteY14" fmla="*/ 279194 h 558137"/>
                <a:gd name="connsiteX15" fmla="*/ 966016 w 966016"/>
                <a:gd name="connsiteY15" fmla="*/ 279194 h 558137"/>
                <a:gd name="connsiteX16" fmla="*/ 966016 w 966016"/>
                <a:gd name="connsiteY16" fmla="*/ 279194 h 558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66016" h="558137">
                  <a:moveTo>
                    <a:pt x="966016" y="279194"/>
                  </a:moveTo>
                  <a:lnTo>
                    <a:pt x="776124" y="389065"/>
                  </a:lnTo>
                  <a:lnTo>
                    <a:pt x="703378" y="430957"/>
                  </a:lnTo>
                  <a:lnTo>
                    <a:pt x="483133" y="558137"/>
                  </a:lnTo>
                  <a:lnTo>
                    <a:pt x="278191" y="439737"/>
                  </a:lnTo>
                  <a:lnTo>
                    <a:pt x="205445" y="397845"/>
                  </a:lnTo>
                  <a:lnTo>
                    <a:pt x="0" y="279194"/>
                  </a:lnTo>
                  <a:lnTo>
                    <a:pt x="251" y="279194"/>
                  </a:lnTo>
                  <a:lnTo>
                    <a:pt x="251" y="279194"/>
                  </a:lnTo>
                  <a:lnTo>
                    <a:pt x="220746" y="151763"/>
                  </a:lnTo>
                  <a:lnTo>
                    <a:pt x="293241" y="109871"/>
                  </a:lnTo>
                  <a:lnTo>
                    <a:pt x="483133" y="0"/>
                  </a:lnTo>
                  <a:lnTo>
                    <a:pt x="688829" y="118902"/>
                  </a:lnTo>
                  <a:lnTo>
                    <a:pt x="761324" y="160794"/>
                  </a:lnTo>
                  <a:lnTo>
                    <a:pt x="966016" y="279194"/>
                  </a:lnTo>
                  <a:lnTo>
                    <a:pt x="966016" y="279194"/>
                  </a:lnTo>
                  <a:lnTo>
                    <a:pt x="966016" y="279194"/>
                  </a:lnTo>
                  <a:close/>
                </a:path>
              </a:pathLst>
            </a:custGeom>
            <a:solidFill>
              <a:srgbClr val="C9A179"/>
            </a:solidFill>
            <a:ln w="25003"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67DA78A6-FE4C-DAF4-1DEF-E9CC9E60FFEA}"/>
                </a:ext>
              </a:extLst>
            </p:cNvPr>
            <p:cNvSpPr/>
            <p:nvPr/>
          </p:nvSpPr>
          <p:spPr>
            <a:xfrm>
              <a:off x="11070958" y="3198113"/>
              <a:ext cx="482882" cy="836578"/>
            </a:xfrm>
            <a:custGeom>
              <a:avLst/>
              <a:gdLst>
                <a:gd name="connsiteX0" fmla="*/ 482883 w 482882"/>
                <a:gd name="connsiteY0" fmla="*/ 0 h 836578"/>
                <a:gd name="connsiteX1" fmla="*/ 482883 w 482882"/>
                <a:gd name="connsiteY1" fmla="*/ 557635 h 836578"/>
                <a:gd name="connsiteX2" fmla="*/ 292991 w 482882"/>
                <a:gd name="connsiteY2" fmla="*/ 667256 h 836578"/>
                <a:gd name="connsiteX3" fmla="*/ 220245 w 482882"/>
                <a:gd name="connsiteY3" fmla="*/ 709148 h 836578"/>
                <a:gd name="connsiteX4" fmla="*/ 0 w 482882"/>
                <a:gd name="connsiteY4" fmla="*/ 836579 h 836578"/>
                <a:gd name="connsiteX5" fmla="*/ 0 w 482882"/>
                <a:gd name="connsiteY5" fmla="*/ 278692 h 836578"/>
                <a:gd name="connsiteX6" fmla="*/ 482883 w 482882"/>
                <a:gd name="connsiteY6" fmla="*/ 0 h 836578"/>
                <a:gd name="connsiteX7" fmla="*/ 482883 w 482882"/>
                <a:gd name="connsiteY7" fmla="*/ 0 h 836578"/>
                <a:gd name="connsiteX8" fmla="*/ 482883 w 482882"/>
                <a:gd name="connsiteY8" fmla="*/ 0 h 83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882" h="836578">
                  <a:moveTo>
                    <a:pt x="482883" y="0"/>
                  </a:moveTo>
                  <a:lnTo>
                    <a:pt x="482883" y="557635"/>
                  </a:lnTo>
                  <a:lnTo>
                    <a:pt x="292991" y="667256"/>
                  </a:lnTo>
                  <a:lnTo>
                    <a:pt x="220245" y="709148"/>
                  </a:lnTo>
                  <a:lnTo>
                    <a:pt x="0" y="836579"/>
                  </a:lnTo>
                  <a:lnTo>
                    <a:pt x="0" y="278692"/>
                  </a:lnTo>
                  <a:lnTo>
                    <a:pt x="482883" y="0"/>
                  </a:lnTo>
                  <a:lnTo>
                    <a:pt x="482883" y="0"/>
                  </a:lnTo>
                  <a:lnTo>
                    <a:pt x="482883" y="0"/>
                  </a:lnTo>
                  <a:close/>
                </a:path>
              </a:pathLst>
            </a:custGeom>
            <a:solidFill>
              <a:srgbClr val="A88765"/>
            </a:solidFill>
            <a:ln w="25003" cap="flat">
              <a:noFill/>
              <a:prstDash val="solid"/>
              <a:miter/>
            </a:ln>
          </p:spPr>
          <p:txBody>
            <a:bodyPr rtlCol="0" anchor="ctr"/>
            <a:lstStyle/>
            <a:p>
              <a:endParaRPr lang="en-US"/>
            </a:p>
          </p:txBody>
        </p:sp>
        <p:grpSp>
          <p:nvGrpSpPr>
            <p:cNvPr id="178" name="Graphic 14">
              <a:extLst>
                <a:ext uri="{FF2B5EF4-FFF2-40B4-BE49-F238E27FC236}">
                  <a16:creationId xmlns:a16="http://schemas.microsoft.com/office/drawing/2014/main" id="{109559A9-0C65-0142-4636-4C3FC18E4840}"/>
                </a:ext>
              </a:extLst>
            </p:cNvPr>
            <p:cNvGrpSpPr/>
            <p:nvPr/>
          </p:nvGrpSpPr>
          <p:grpSpPr>
            <a:xfrm>
              <a:off x="11132918" y="3603484"/>
              <a:ext cx="386556" cy="357960"/>
              <a:chOff x="11132918" y="3603484"/>
              <a:chExt cx="386556" cy="357960"/>
            </a:xfrm>
            <a:solidFill>
              <a:srgbClr val="78553E"/>
            </a:solidFill>
          </p:grpSpPr>
          <p:grpSp>
            <p:nvGrpSpPr>
              <p:cNvPr id="191" name="Graphic 14">
                <a:extLst>
                  <a:ext uri="{FF2B5EF4-FFF2-40B4-BE49-F238E27FC236}">
                    <a16:creationId xmlns:a16="http://schemas.microsoft.com/office/drawing/2014/main" id="{A0A2ADC7-A4E7-B771-E2F0-64399FFE1431}"/>
                  </a:ext>
                </a:extLst>
              </p:cNvPr>
              <p:cNvGrpSpPr/>
              <p:nvPr/>
            </p:nvGrpSpPr>
            <p:grpSpPr>
              <a:xfrm>
                <a:off x="11132918" y="3759010"/>
                <a:ext cx="116895" cy="202434"/>
                <a:chOff x="11132918" y="3759010"/>
                <a:chExt cx="116895" cy="202434"/>
              </a:xfrm>
              <a:solidFill>
                <a:srgbClr val="78553E"/>
              </a:solidFill>
            </p:grpSpPr>
            <p:sp>
              <p:nvSpPr>
                <p:cNvPr id="202" name="Freeform: Shape 201">
                  <a:extLst>
                    <a:ext uri="{FF2B5EF4-FFF2-40B4-BE49-F238E27FC236}">
                      <a16:creationId xmlns:a16="http://schemas.microsoft.com/office/drawing/2014/main" id="{C3A671BB-E59B-053D-12FF-EFD01BB8FA09}"/>
                    </a:ext>
                  </a:extLst>
                </p:cNvPr>
                <p:cNvSpPr/>
                <p:nvPr/>
              </p:nvSpPr>
              <p:spPr>
                <a:xfrm>
                  <a:off x="11132918" y="3759010"/>
                  <a:ext cx="116895" cy="202434"/>
                </a:xfrm>
                <a:custGeom>
                  <a:avLst/>
                  <a:gdLst>
                    <a:gd name="connsiteX0" fmla="*/ 116895 w 116895"/>
                    <a:gd name="connsiteY0" fmla="*/ 134956 h 202434"/>
                    <a:gd name="connsiteX1" fmla="*/ 0 w 116895"/>
                    <a:gd name="connsiteY1" fmla="*/ 202434 h 202434"/>
                    <a:gd name="connsiteX2" fmla="*/ 0 w 116895"/>
                    <a:gd name="connsiteY2" fmla="*/ 67478 h 202434"/>
                    <a:gd name="connsiteX3" fmla="*/ 116895 w 116895"/>
                    <a:gd name="connsiteY3" fmla="*/ 0 h 202434"/>
                    <a:gd name="connsiteX4" fmla="*/ 116895 w 116895"/>
                    <a:gd name="connsiteY4" fmla="*/ 134956 h 202434"/>
                    <a:gd name="connsiteX5" fmla="*/ 4264 w 116895"/>
                    <a:gd name="connsiteY5" fmla="*/ 194909 h 202434"/>
                    <a:gd name="connsiteX6" fmla="*/ 112380 w 116895"/>
                    <a:gd name="connsiteY6" fmla="*/ 132448 h 202434"/>
                    <a:gd name="connsiteX7" fmla="*/ 112380 w 116895"/>
                    <a:gd name="connsiteY7" fmla="*/ 7525 h 202434"/>
                    <a:gd name="connsiteX8" fmla="*/ 4264 w 116895"/>
                    <a:gd name="connsiteY8" fmla="*/ 69987 h 202434"/>
                    <a:gd name="connsiteX9" fmla="*/ 4264 w 116895"/>
                    <a:gd name="connsiteY9" fmla="*/ 194909 h 20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895" h="202434">
                      <a:moveTo>
                        <a:pt x="116895" y="134956"/>
                      </a:moveTo>
                      <a:lnTo>
                        <a:pt x="0" y="202434"/>
                      </a:lnTo>
                      <a:lnTo>
                        <a:pt x="0" y="67478"/>
                      </a:lnTo>
                      <a:cubicBezTo>
                        <a:pt x="0" y="67478"/>
                        <a:pt x="116895" y="0"/>
                        <a:pt x="116895" y="0"/>
                      </a:cubicBezTo>
                      <a:lnTo>
                        <a:pt x="116895" y="134956"/>
                      </a:lnTo>
                      <a:close/>
                      <a:moveTo>
                        <a:pt x="4264" y="194909"/>
                      </a:moveTo>
                      <a:lnTo>
                        <a:pt x="112380" y="132448"/>
                      </a:lnTo>
                      <a:lnTo>
                        <a:pt x="112380" y="7525"/>
                      </a:lnTo>
                      <a:cubicBezTo>
                        <a:pt x="112380" y="7525"/>
                        <a:pt x="4264" y="69987"/>
                        <a:pt x="4264" y="69987"/>
                      </a:cubicBezTo>
                      <a:lnTo>
                        <a:pt x="4264" y="194909"/>
                      </a:lnTo>
                      <a:close/>
                    </a:path>
                  </a:pathLst>
                </a:custGeom>
                <a:solidFill>
                  <a:srgbClr val="78553E"/>
                </a:solidFill>
                <a:ln w="25003"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6CE87480-7E50-7E28-22DC-37B0CDB64E53}"/>
                    </a:ext>
                  </a:extLst>
                </p:cNvPr>
                <p:cNvSpPr/>
                <p:nvPr/>
              </p:nvSpPr>
              <p:spPr>
                <a:xfrm>
                  <a:off x="11154742" y="3818828"/>
                  <a:ext cx="73498" cy="68615"/>
                </a:xfrm>
                <a:custGeom>
                  <a:avLst/>
                  <a:gdLst>
                    <a:gd name="connsiteX0" fmla="*/ 36624 w 73498"/>
                    <a:gd name="connsiteY0" fmla="*/ 4900 h 68615"/>
                    <a:gd name="connsiteX1" fmla="*/ 0 w 73498"/>
                    <a:gd name="connsiteY1" fmla="*/ 68616 h 68615"/>
                    <a:gd name="connsiteX2" fmla="*/ 73499 w 73498"/>
                    <a:gd name="connsiteY2" fmla="*/ 26222 h 68615"/>
                    <a:gd name="connsiteX3" fmla="*/ 36875 w 73498"/>
                    <a:gd name="connsiteY3" fmla="*/ 4900 h 68615"/>
                  </a:gdLst>
                  <a:ahLst/>
                  <a:cxnLst>
                    <a:cxn ang="0">
                      <a:pos x="connsiteX0" y="connsiteY0"/>
                    </a:cxn>
                    <a:cxn ang="0">
                      <a:pos x="connsiteX1" y="connsiteY1"/>
                    </a:cxn>
                    <a:cxn ang="0">
                      <a:pos x="connsiteX2" y="connsiteY2"/>
                    </a:cxn>
                    <a:cxn ang="0">
                      <a:pos x="connsiteX3" y="connsiteY3"/>
                    </a:cxn>
                  </a:cxnLst>
                  <a:rect l="l" t="t" r="r" b="b"/>
                  <a:pathLst>
                    <a:path w="73498" h="68615">
                      <a:moveTo>
                        <a:pt x="36624" y="4900"/>
                      </a:moveTo>
                      <a:cubicBezTo>
                        <a:pt x="16305" y="16690"/>
                        <a:pt x="0" y="45036"/>
                        <a:pt x="0" y="68616"/>
                      </a:cubicBezTo>
                      <a:lnTo>
                        <a:pt x="73499" y="26222"/>
                      </a:lnTo>
                      <a:cubicBezTo>
                        <a:pt x="73499" y="2894"/>
                        <a:pt x="56943" y="-6639"/>
                        <a:pt x="36875" y="4900"/>
                      </a:cubicBezTo>
                      <a:close/>
                    </a:path>
                  </a:pathLst>
                </a:custGeom>
                <a:solidFill>
                  <a:srgbClr val="78553E"/>
                </a:solidFill>
                <a:ln w="25003"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485E0FE7-BA4E-5971-553F-96870808AE07}"/>
                    </a:ext>
                  </a:extLst>
                </p:cNvPr>
                <p:cNvSpPr/>
                <p:nvPr/>
              </p:nvSpPr>
              <p:spPr>
                <a:xfrm>
                  <a:off x="11189860" y="3819715"/>
                  <a:ext cx="3010" cy="7776"/>
                </a:xfrm>
                <a:custGeom>
                  <a:avLst/>
                  <a:gdLst>
                    <a:gd name="connsiteX0" fmla="*/ 3010 w 3010"/>
                    <a:gd name="connsiteY0" fmla="*/ 5017 h 7776"/>
                    <a:gd name="connsiteX1" fmla="*/ 1505 w 3010"/>
                    <a:gd name="connsiteY1" fmla="*/ 7776 h 7776"/>
                    <a:gd name="connsiteX2" fmla="*/ 1505 w 3010"/>
                    <a:gd name="connsiteY2" fmla="*/ 7776 h 7776"/>
                    <a:gd name="connsiteX3" fmla="*/ 0 w 3010"/>
                    <a:gd name="connsiteY3" fmla="*/ 6773 h 7776"/>
                    <a:gd name="connsiteX4" fmla="*/ 0 w 3010"/>
                    <a:gd name="connsiteY4" fmla="*/ 2759 h 7776"/>
                    <a:gd name="connsiteX5" fmla="*/ 1505 w 3010"/>
                    <a:gd name="connsiteY5" fmla="*/ 0 h 7776"/>
                    <a:gd name="connsiteX6" fmla="*/ 1505 w 3010"/>
                    <a:gd name="connsiteY6" fmla="*/ 0 h 7776"/>
                    <a:gd name="connsiteX7" fmla="*/ 3010 w 3010"/>
                    <a:gd name="connsiteY7" fmla="*/ 1003 h 7776"/>
                    <a:gd name="connsiteX8" fmla="*/ 3010 w 3010"/>
                    <a:gd name="connsiteY8" fmla="*/ 5017 h 7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0" h="7776">
                      <a:moveTo>
                        <a:pt x="3010" y="5017"/>
                      </a:moveTo>
                      <a:cubicBezTo>
                        <a:pt x="3010" y="5017"/>
                        <a:pt x="2258" y="7275"/>
                        <a:pt x="1505" y="7776"/>
                      </a:cubicBezTo>
                      <a:lnTo>
                        <a:pt x="1505" y="7776"/>
                      </a:lnTo>
                      <a:cubicBezTo>
                        <a:pt x="1505" y="7776"/>
                        <a:pt x="0" y="7776"/>
                        <a:pt x="0" y="6773"/>
                      </a:cubicBezTo>
                      <a:lnTo>
                        <a:pt x="0" y="2759"/>
                      </a:lnTo>
                      <a:cubicBezTo>
                        <a:pt x="0" y="2759"/>
                        <a:pt x="753" y="502"/>
                        <a:pt x="1505" y="0"/>
                      </a:cubicBezTo>
                      <a:lnTo>
                        <a:pt x="1505" y="0"/>
                      </a:lnTo>
                      <a:cubicBezTo>
                        <a:pt x="1505" y="0"/>
                        <a:pt x="3010" y="0"/>
                        <a:pt x="3010" y="1003"/>
                      </a:cubicBezTo>
                      <a:lnTo>
                        <a:pt x="3010" y="5017"/>
                      </a:lnTo>
                      <a:close/>
                    </a:path>
                  </a:pathLst>
                </a:custGeom>
                <a:solidFill>
                  <a:srgbClr val="78553E"/>
                </a:solidFill>
                <a:ln w="25003"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AF3DABBD-CB81-BED0-6E4A-6021ADBED22D}"/>
                    </a:ext>
                  </a:extLst>
                </p:cNvPr>
                <p:cNvSpPr/>
                <p:nvPr/>
              </p:nvSpPr>
              <p:spPr>
                <a:xfrm>
                  <a:off x="11189108" y="3859080"/>
                  <a:ext cx="4264" cy="45691"/>
                </a:xfrm>
                <a:custGeom>
                  <a:avLst/>
                  <a:gdLst>
                    <a:gd name="connsiteX0" fmla="*/ 0 w 4264"/>
                    <a:gd name="connsiteY0" fmla="*/ 4032 h 45691"/>
                    <a:gd name="connsiteX1" fmla="*/ 0 w 4264"/>
                    <a:gd name="connsiteY1" fmla="*/ 37646 h 45691"/>
                    <a:gd name="connsiteX2" fmla="*/ 4264 w 4264"/>
                    <a:gd name="connsiteY2" fmla="*/ 35137 h 45691"/>
                    <a:gd name="connsiteX3" fmla="*/ 4264 w 4264"/>
                    <a:gd name="connsiteY3" fmla="*/ 32127 h 45691"/>
                    <a:gd name="connsiteX4" fmla="*/ 0 w 4264"/>
                    <a:gd name="connsiteY4" fmla="*/ 34636 h 45691"/>
                    <a:gd name="connsiteX5" fmla="*/ 0 w 4264"/>
                    <a:gd name="connsiteY5" fmla="*/ 44168 h 45691"/>
                    <a:gd name="connsiteX6" fmla="*/ 4264 w 4264"/>
                    <a:gd name="connsiteY6" fmla="*/ 41660 h 45691"/>
                    <a:gd name="connsiteX7" fmla="*/ 4264 w 4264"/>
                    <a:gd name="connsiteY7" fmla="*/ 40154 h 45691"/>
                    <a:gd name="connsiteX8" fmla="*/ 0 w 4264"/>
                    <a:gd name="connsiteY8" fmla="*/ 42663 h 45691"/>
                    <a:gd name="connsiteX9" fmla="*/ 0 w 4264"/>
                    <a:gd name="connsiteY9" fmla="*/ 43165 h 45691"/>
                    <a:gd name="connsiteX10" fmla="*/ 4264 w 4264"/>
                    <a:gd name="connsiteY10" fmla="*/ 40656 h 45691"/>
                    <a:gd name="connsiteX11" fmla="*/ 4264 w 4264"/>
                    <a:gd name="connsiteY11" fmla="*/ 40154 h 45691"/>
                    <a:gd name="connsiteX12" fmla="*/ 0 w 4264"/>
                    <a:gd name="connsiteY12" fmla="*/ 42663 h 45691"/>
                    <a:gd name="connsiteX13" fmla="*/ 0 w 4264"/>
                    <a:gd name="connsiteY13" fmla="*/ 44168 h 45691"/>
                    <a:gd name="connsiteX14" fmla="*/ 4264 w 4264"/>
                    <a:gd name="connsiteY14" fmla="*/ 41660 h 45691"/>
                    <a:gd name="connsiteX15" fmla="*/ 4264 w 4264"/>
                    <a:gd name="connsiteY15" fmla="*/ 32127 h 45691"/>
                    <a:gd name="connsiteX16" fmla="*/ 0 w 4264"/>
                    <a:gd name="connsiteY16" fmla="*/ 34636 h 45691"/>
                    <a:gd name="connsiteX17" fmla="*/ 0 w 4264"/>
                    <a:gd name="connsiteY17" fmla="*/ 37646 h 45691"/>
                    <a:gd name="connsiteX18" fmla="*/ 4264 w 4264"/>
                    <a:gd name="connsiteY18" fmla="*/ 35137 h 45691"/>
                    <a:gd name="connsiteX19" fmla="*/ 4264 w 4264"/>
                    <a:gd name="connsiteY19" fmla="*/ 1524 h 45691"/>
                    <a:gd name="connsiteX20" fmla="*/ 0 w 4264"/>
                    <a:gd name="connsiteY20" fmla="*/ 4032 h 45691"/>
                    <a:gd name="connsiteX21" fmla="*/ 0 w 4264"/>
                    <a:gd name="connsiteY21" fmla="*/ 4032 h 45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64" h="45691">
                      <a:moveTo>
                        <a:pt x="0" y="4032"/>
                      </a:moveTo>
                      <a:lnTo>
                        <a:pt x="0" y="37646"/>
                      </a:lnTo>
                      <a:cubicBezTo>
                        <a:pt x="0" y="40907"/>
                        <a:pt x="4264" y="38398"/>
                        <a:pt x="4264" y="35137"/>
                      </a:cubicBezTo>
                      <a:lnTo>
                        <a:pt x="4264" y="32127"/>
                      </a:lnTo>
                      <a:cubicBezTo>
                        <a:pt x="4264" y="28866"/>
                        <a:pt x="0" y="31375"/>
                        <a:pt x="0" y="34636"/>
                      </a:cubicBezTo>
                      <a:lnTo>
                        <a:pt x="0" y="44168"/>
                      </a:lnTo>
                      <a:cubicBezTo>
                        <a:pt x="0" y="47429"/>
                        <a:pt x="4264" y="44921"/>
                        <a:pt x="4264" y="41660"/>
                      </a:cubicBezTo>
                      <a:lnTo>
                        <a:pt x="4264" y="40154"/>
                      </a:lnTo>
                      <a:cubicBezTo>
                        <a:pt x="4264" y="36893"/>
                        <a:pt x="0" y="39402"/>
                        <a:pt x="0" y="42663"/>
                      </a:cubicBezTo>
                      <a:lnTo>
                        <a:pt x="0" y="43165"/>
                      </a:lnTo>
                      <a:cubicBezTo>
                        <a:pt x="0" y="46426"/>
                        <a:pt x="4264" y="43917"/>
                        <a:pt x="4264" y="40656"/>
                      </a:cubicBezTo>
                      <a:lnTo>
                        <a:pt x="4264" y="40154"/>
                      </a:lnTo>
                      <a:cubicBezTo>
                        <a:pt x="4264" y="36893"/>
                        <a:pt x="0" y="39402"/>
                        <a:pt x="0" y="42663"/>
                      </a:cubicBezTo>
                      <a:lnTo>
                        <a:pt x="0" y="44168"/>
                      </a:lnTo>
                      <a:cubicBezTo>
                        <a:pt x="0" y="47429"/>
                        <a:pt x="4264" y="44921"/>
                        <a:pt x="4264" y="41660"/>
                      </a:cubicBezTo>
                      <a:lnTo>
                        <a:pt x="4264" y="32127"/>
                      </a:lnTo>
                      <a:cubicBezTo>
                        <a:pt x="4264" y="28866"/>
                        <a:pt x="0" y="31375"/>
                        <a:pt x="0" y="34636"/>
                      </a:cubicBezTo>
                      <a:lnTo>
                        <a:pt x="0" y="37646"/>
                      </a:lnTo>
                      <a:cubicBezTo>
                        <a:pt x="0" y="40907"/>
                        <a:pt x="4264" y="38398"/>
                        <a:pt x="4264" y="35137"/>
                      </a:cubicBezTo>
                      <a:lnTo>
                        <a:pt x="4264" y="1524"/>
                      </a:lnTo>
                      <a:cubicBezTo>
                        <a:pt x="4264" y="-1737"/>
                        <a:pt x="0" y="771"/>
                        <a:pt x="0" y="4032"/>
                      </a:cubicBezTo>
                      <a:lnTo>
                        <a:pt x="0" y="4032"/>
                      </a:lnTo>
                      <a:close/>
                    </a:path>
                  </a:pathLst>
                </a:custGeom>
                <a:solidFill>
                  <a:srgbClr val="78553E"/>
                </a:solidFill>
                <a:ln w="25003"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C849254F-9917-E4C1-2467-D5986C46B5B1}"/>
                    </a:ext>
                  </a:extLst>
                </p:cNvPr>
                <p:cNvSpPr/>
                <p:nvPr/>
              </p:nvSpPr>
              <p:spPr>
                <a:xfrm>
                  <a:off x="11179825" y="3900079"/>
                  <a:ext cx="13075" cy="10322"/>
                </a:xfrm>
                <a:custGeom>
                  <a:avLst/>
                  <a:gdLst>
                    <a:gd name="connsiteX0" fmla="*/ 9534 w 13075"/>
                    <a:gd name="connsiteY0" fmla="*/ 1914 h 10322"/>
                    <a:gd name="connsiteX1" fmla="*/ 4015 w 13075"/>
                    <a:gd name="connsiteY1" fmla="*/ 3670 h 10322"/>
                    <a:gd name="connsiteX2" fmla="*/ 252 w 13075"/>
                    <a:gd name="connsiteY2" fmla="*/ 8436 h 10322"/>
                    <a:gd name="connsiteX3" fmla="*/ 12544 w 13075"/>
                    <a:gd name="connsiteY3" fmla="*/ 3670 h 10322"/>
                    <a:gd name="connsiteX4" fmla="*/ 9534 w 13075"/>
                    <a:gd name="connsiteY4" fmla="*/ 1914 h 10322"/>
                    <a:gd name="connsiteX5" fmla="*/ 9534 w 13075"/>
                    <a:gd name="connsiteY5" fmla="*/ 1914 h 10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75" h="10322">
                      <a:moveTo>
                        <a:pt x="9534" y="1914"/>
                      </a:moveTo>
                      <a:cubicBezTo>
                        <a:pt x="8029" y="4925"/>
                        <a:pt x="5019" y="5426"/>
                        <a:pt x="4015" y="3670"/>
                      </a:cubicBezTo>
                      <a:cubicBezTo>
                        <a:pt x="2761" y="1413"/>
                        <a:pt x="-1002" y="6179"/>
                        <a:pt x="252" y="8436"/>
                      </a:cubicBezTo>
                      <a:cubicBezTo>
                        <a:pt x="2510" y="12199"/>
                        <a:pt x="9283" y="10192"/>
                        <a:pt x="12544" y="3670"/>
                      </a:cubicBezTo>
                      <a:cubicBezTo>
                        <a:pt x="14300" y="158"/>
                        <a:pt x="11290" y="-1598"/>
                        <a:pt x="9534" y="1914"/>
                      </a:cubicBezTo>
                      <a:lnTo>
                        <a:pt x="9534" y="1914"/>
                      </a:lnTo>
                      <a:close/>
                    </a:path>
                  </a:pathLst>
                </a:custGeom>
                <a:solidFill>
                  <a:srgbClr val="78553E"/>
                </a:solidFill>
                <a:ln w="25003" cap="flat">
                  <a:noFill/>
                  <a:prstDash val="solid"/>
                  <a:miter/>
                </a:ln>
              </p:spPr>
              <p:txBody>
                <a:bodyPr rtlCol="0" anchor="ctr"/>
                <a:lstStyle/>
                <a:p>
                  <a:endParaRPr lang="en-US"/>
                </a:p>
              </p:txBody>
            </p:sp>
          </p:grpSp>
          <p:sp>
            <p:nvSpPr>
              <p:cNvPr id="192" name="Freeform: Shape 191">
                <a:extLst>
                  <a:ext uri="{FF2B5EF4-FFF2-40B4-BE49-F238E27FC236}">
                    <a16:creationId xmlns:a16="http://schemas.microsoft.com/office/drawing/2014/main" id="{AC8FADEB-9E7A-FEEC-A6CC-504426D1BF94}"/>
                  </a:ext>
                </a:extLst>
              </p:cNvPr>
              <p:cNvSpPr/>
              <p:nvPr/>
            </p:nvSpPr>
            <p:spPr>
              <a:xfrm>
                <a:off x="11268877" y="3680494"/>
                <a:ext cx="116895" cy="202434"/>
              </a:xfrm>
              <a:custGeom>
                <a:avLst/>
                <a:gdLst>
                  <a:gd name="connsiteX0" fmla="*/ 116895 w 116895"/>
                  <a:gd name="connsiteY0" fmla="*/ 134956 h 202434"/>
                  <a:gd name="connsiteX1" fmla="*/ 0 w 116895"/>
                  <a:gd name="connsiteY1" fmla="*/ 202434 h 202434"/>
                  <a:gd name="connsiteX2" fmla="*/ 0 w 116895"/>
                  <a:gd name="connsiteY2" fmla="*/ 67478 h 202434"/>
                  <a:gd name="connsiteX3" fmla="*/ 116895 w 116895"/>
                  <a:gd name="connsiteY3" fmla="*/ 0 h 202434"/>
                  <a:gd name="connsiteX4" fmla="*/ 116895 w 116895"/>
                  <a:gd name="connsiteY4" fmla="*/ 134956 h 202434"/>
                  <a:gd name="connsiteX5" fmla="*/ 4264 w 116895"/>
                  <a:gd name="connsiteY5" fmla="*/ 194909 h 202434"/>
                  <a:gd name="connsiteX6" fmla="*/ 112380 w 116895"/>
                  <a:gd name="connsiteY6" fmla="*/ 132448 h 202434"/>
                  <a:gd name="connsiteX7" fmla="*/ 112380 w 116895"/>
                  <a:gd name="connsiteY7" fmla="*/ 7525 h 202434"/>
                  <a:gd name="connsiteX8" fmla="*/ 4264 w 116895"/>
                  <a:gd name="connsiteY8" fmla="*/ 69987 h 202434"/>
                  <a:gd name="connsiteX9" fmla="*/ 4264 w 116895"/>
                  <a:gd name="connsiteY9" fmla="*/ 194909 h 20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895" h="202434">
                    <a:moveTo>
                      <a:pt x="116895" y="134956"/>
                    </a:moveTo>
                    <a:lnTo>
                      <a:pt x="0" y="202434"/>
                    </a:lnTo>
                    <a:lnTo>
                      <a:pt x="0" y="67478"/>
                    </a:lnTo>
                    <a:cubicBezTo>
                      <a:pt x="0" y="67478"/>
                      <a:pt x="116895" y="0"/>
                      <a:pt x="116895" y="0"/>
                    </a:cubicBezTo>
                    <a:lnTo>
                      <a:pt x="116895" y="134956"/>
                    </a:lnTo>
                    <a:close/>
                    <a:moveTo>
                      <a:pt x="4264" y="194909"/>
                    </a:moveTo>
                    <a:lnTo>
                      <a:pt x="112380" y="132448"/>
                    </a:lnTo>
                    <a:lnTo>
                      <a:pt x="112380" y="7525"/>
                    </a:lnTo>
                    <a:cubicBezTo>
                      <a:pt x="112380" y="7525"/>
                      <a:pt x="4264" y="69987"/>
                      <a:pt x="4264" y="69987"/>
                    </a:cubicBezTo>
                    <a:lnTo>
                      <a:pt x="4264" y="194909"/>
                    </a:lnTo>
                    <a:close/>
                  </a:path>
                </a:pathLst>
              </a:custGeom>
              <a:solidFill>
                <a:srgbClr val="78553E"/>
              </a:solidFill>
              <a:ln w="25003"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8769B8A6-D8FF-156A-491F-5BB150A81992}"/>
                  </a:ext>
                </a:extLst>
              </p:cNvPr>
              <p:cNvSpPr/>
              <p:nvPr/>
            </p:nvSpPr>
            <p:spPr>
              <a:xfrm>
                <a:off x="11402579" y="3603484"/>
                <a:ext cx="116895" cy="202434"/>
              </a:xfrm>
              <a:custGeom>
                <a:avLst/>
                <a:gdLst>
                  <a:gd name="connsiteX0" fmla="*/ 116895 w 116895"/>
                  <a:gd name="connsiteY0" fmla="*/ 134956 h 202434"/>
                  <a:gd name="connsiteX1" fmla="*/ 0 w 116895"/>
                  <a:gd name="connsiteY1" fmla="*/ 202434 h 202434"/>
                  <a:gd name="connsiteX2" fmla="*/ 0 w 116895"/>
                  <a:gd name="connsiteY2" fmla="*/ 67478 h 202434"/>
                  <a:gd name="connsiteX3" fmla="*/ 116895 w 116895"/>
                  <a:gd name="connsiteY3" fmla="*/ 0 h 202434"/>
                  <a:gd name="connsiteX4" fmla="*/ 116895 w 116895"/>
                  <a:gd name="connsiteY4" fmla="*/ 134956 h 202434"/>
                  <a:gd name="connsiteX5" fmla="*/ 4264 w 116895"/>
                  <a:gd name="connsiteY5" fmla="*/ 194909 h 202434"/>
                  <a:gd name="connsiteX6" fmla="*/ 112380 w 116895"/>
                  <a:gd name="connsiteY6" fmla="*/ 132448 h 202434"/>
                  <a:gd name="connsiteX7" fmla="*/ 112380 w 116895"/>
                  <a:gd name="connsiteY7" fmla="*/ 7525 h 202434"/>
                  <a:gd name="connsiteX8" fmla="*/ 4264 w 116895"/>
                  <a:gd name="connsiteY8" fmla="*/ 69987 h 202434"/>
                  <a:gd name="connsiteX9" fmla="*/ 4264 w 116895"/>
                  <a:gd name="connsiteY9" fmla="*/ 194909 h 20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895" h="202434">
                    <a:moveTo>
                      <a:pt x="116895" y="134956"/>
                    </a:moveTo>
                    <a:lnTo>
                      <a:pt x="0" y="202434"/>
                    </a:lnTo>
                    <a:lnTo>
                      <a:pt x="0" y="67478"/>
                    </a:lnTo>
                    <a:lnTo>
                      <a:pt x="116895" y="0"/>
                    </a:lnTo>
                    <a:lnTo>
                      <a:pt x="116895" y="134956"/>
                    </a:lnTo>
                    <a:close/>
                    <a:moveTo>
                      <a:pt x="4264" y="194909"/>
                    </a:moveTo>
                    <a:lnTo>
                      <a:pt x="112380" y="132448"/>
                    </a:lnTo>
                    <a:lnTo>
                      <a:pt x="112380" y="7525"/>
                    </a:lnTo>
                    <a:cubicBezTo>
                      <a:pt x="112380" y="7525"/>
                      <a:pt x="4264" y="69987"/>
                      <a:pt x="4264" y="69987"/>
                    </a:cubicBezTo>
                    <a:lnTo>
                      <a:pt x="4264" y="194909"/>
                    </a:lnTo>
                    <a:close/>
                  </a:path>
                </a:pathLst>
              </a:custGeom>
              <a:solidFill>
                <a:srgbClr val="78553E"/>
              </a:solidFill>
              <a:ln w="25003" cap="flat">
                <a:noFill/>
                <a:prstDash val="solid"/>
                <a:miter/>
              </a:ln>
            </p:spPr>
            <p:txBody>
              <a:bodyPr rtlCol="0" anchor="ctr"/>
              <a:lstStyle/>
              <a:p>
                <a:endParaRPr lang="en-US"/>
              </a:p>
            </p:txBody>
          </p:sp>
          <p:grpSp>
            <p:nvGrpSpPr>
              <p:cNvPr id="194" name="Graphic 14">
                <a:extLst>
                  <a:ext uri="{FF2B5EF4-FFF2-40B4-BE49-F238E27FC236}">
                    <a16:creationId xmlns:a16="http://schemas.microsoft.com/office/drawing/2014/main" id="{B38DC103-33EF-9939-EE93-E41CCCE3D8E6}"/>
                  </a:ext>
                </a:extLst>
              </p:cNvPr>
              <p:cNvGrpSpPr/>
              <p:nvPr/>
            </p:nvGrpSpPr>
            <p:grpSpPr>
              <a:xfrm>
                <a:off x="11299732" y="3721132"/>
                <a:ext cx="55688" cy="114135"/>
                <a:chOff x="11299732" y="3721132"/>
                <a:chExt cx="55688" cy="114135"/>
              </a:xfrm>
              <a:solidFill>
                <a:srgbClr val="78553E"/>
              </a:solidFill>
            </p:grpSpPr>
            <p:sp>
              <p:nvSpPr>
                <p:cNvPr id="199" name="Freeform: Shape 198">
                  <a:extLst>
                    <a:ext uri="{FF2B5EF4-FFF2-40B4-BE49-F238E27FC236}">
                      <a16:creationId xmlns:a16="http://schemas.microsoft.com/office/drawing/2014/main" id="{4DFDACED-DAF1-06CD-D676-7C87D2D3740B}"/>
                    </a:ext>
                  </a:extLst>
                </p:cNvPr>
                <p:cNvSpPr/>
                <p:nvPr/>
              </p:nvSpPr>
              <p:spPr>
                <a:xfrm>
                  <a:off x="11299732" y="3721132"/>
                  <a:ext cx="55688" cy="67390"/>
                </a:xfrm>
                <a:custGeom>
                  <a:avLst/>
                  <a:gdLst>
                    <a:gd name="connsiteX0" fmla="*/ 0 w 55688"/>
                    <a:gd name="connsiteY0" fmla="*/ 32109 h 67390"/>
                    <a:gd name="connsiteX1" fmla="*/ 0 w 55688"/>
                    <a:gd name="connsiteY1" fmla="*/ 34115 h 67390"/>
                    <a:gd name="connsiteX2" fmla="*/ 27844 w 55688"/>
                    <a:gd name="connsiteY2" fmla="*/ 64719 h 67390"/>
                    <a:gd name="connsiteX3" fmla="*/ 55688 w 55688"/>
                    <a:gd name="connsiteY3" fmla="*/ 2007 h 67390"/>
                    <a:gd name="connsiteX4" fmla="*/ 55688 w 55688"/>
                    <a:gd name="connsiteY4" fmla="*/ 0 h 67390"/>
                    <a:gd name="connsiteX5" fmla="*/ 251 w 55688"/>
                    <a:gd name="connsiteY5" fmla="*/ 32109 h 67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688" h="67390">
                      <a:moveTo>
                        <a:pt x="0" y="32109"/>
                      </a:moveTo>
                      <a:cubicBezTo>
                        <a:pt x="0" y="32109"/>
                        <a:pt x="0" y="33614"/>
                        <a:pt x="0" y="34115"/>
                      </a:cubicBezTo>
                      <a:cubicBezTo>
                        <a:pt x="0" y="59953"/>
                        <a:pt x="12542" y="73499"/>
                        <a:pt x="27844" y="64719"/>
                      </a:cubicBezTo>
                      <a:cubicBezTo>
                        <a:pt x="43146" y="55939"/>
                        <a:pt x="55688" y="27844"/>
                        <a:pt x="55688" y="2007"/>
                      </a:cubicBezTo>
                      <a:cubicBezTo>
                        <a:pt x="55688" y="1254"/>
                        <a:pt x="55688" y="753"/>
                        <a:pt x="55688" y="0"/>
                      </a:cubicBezTo>
                      <a:lnTo>
                        <a:pt x="251" y="32109"/>
                      </a:lnTo>
                      <a:close/>
                    </a:path>
                  </a:pathLst>
                </a:custGeom>
                <a:solidFill>
                  <a:srgbClr val="78553E"/>
                </a:solidFill>
                <a:ln w="25003"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1F8CAF5B-388D-8BEF-AF3C-2D834FFECB04}"/>
                    </a:ext>
                  </a:extLst>
                </p:cNvPr>
                <p:cNvSpPr/>
                <p:nvPr/>
              </p:nvSpPr>
              <p:spPr>
                <a:xfrm>
                  <a:off x="11323813" y="3765030"/>
                  <a:ext cx="7023" cy="58949"/>
                </a:xfrm>
                <a:custGeom>
                  <a:avLst/>
                  <a:gdLst>
                    <a:gd name="connsiteX0" fmla="*/ 7024 w 7023"/>
                    <a:gd name="connsiteY0" fmla="*/ 54936 h 58949"/>
                    <a:gd name="connsiteX1" fmla="*/ 0 w 7023"/>
                    <a:gd name="connsiteY1" fmla="*/ 58949 h 58949"/>
                    <a:gd name="connsiteX2" fmla="*/ 0 w 7023"/>
                    <a:gd name="connsiteY2" fmla="*/ 4264 h 58949"/>
                    <a:gd name="connsiteX3" fmla="*/ 7024 w 7023"/>
                    <a:gd name="connsiteY3" fmla="*/ 0 h 58949"/>
                    <a:gd name="connsiteX4" fmla="*/ 7024 w 7023"/>
                    <a:gd name="connsiteY4" fmla="*/ 54936 h 5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23" h="58949">
                      <a:moveTo>
                        <a:pt x="7024" y="54936"/>
                      </a:moveTo>
                      <a:lnTo>
                        <a:pt x="0" y="58949"/>
                      </a:lnTo>
                      <a:lnTo>
                        <a:pt x="0" y="4264"/>
                      </a:lnTo>
                      <a:lnTo>
                        <a:pt x="7024" y="0"/>
                      </a:lnTo>
                      <a:lnTo>
                        <a:pt x="7024" y="54936"/>
                      </a:lnTo>
                      <a:close/>
                    </a:path>
                  </a:pathLst>
                </a:custGeom>
                <a:solidFill>
                  <a:srgbClr val="78553E"/>
                </a:solidFill>
                <a:ln w="25003"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2490E08A-2C97-C105-2909-66EEC2CDF71B}"/>
                    </a:ext>
                  </a:extLst>
                </p:cNvPr>
                <p:cNvSpPr/>
                <p:nvPr/>
              </p:nvSpPr>
              <p:spPr>
                <a:xfrm>
                  <a:off x="11317040" y="3817458"/>
                  <a:ext cx="20569" cy="17810"/>
                </a:xfrm>
                <a:custGeom>
                  <a:avLst/>
                  <a:gdLst>
                    <a:gd name="connsiteX0" fmla="*/ 0 w 20569"/>
                    <a:gd name="connsiteY0" fmla="*/ 17810 h 17810"/>
                    <a:gd name="connsiteX1" fmla="*/ 5017 w 20569"/>
                    <a:gd name="connsiteY1" fmla="*/ 6020 h 17810"/>
                    <a:gd name="connsiteX2" fmla="*/ 15553 w 20569"/>
                    <a:gd name="connsiteY2" fmla="*/ 0 h 17810"/>
                    <a:gd name="connsiteX3" fmla="*/ 20570 w 20569"/>
                    <a:gd name="connsiteY3" fmla="*/ 5769 h 17810"/>
                    <a:gd name="connsiteX4" fmla="*/ 0 w 20569"/>
                    <a:gd name="connsiteY4" fmla="*/ 17810 h 17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9" h="17810">
                      <a:moveTo>
                        <a:pt x="0" y="17810"/>
                      </a:moveTo>
                      <a:lnTo>
                        <a:pt x="5017" y="6020"/>
                      </a:lnTo>
                      <a:lnTo>
                        <a:pt x="15553" y="0"/>
                      </a:lnTo>
                      <a:lnTo>
                        <a:pt x="20570" y="5769"/>
                      </a:lnTo>
                      <a:lnTo>
                        <a:pt x="0" y="17810"/>
                      </a:lnTo>
                      <a:close/>
                    </a:path>
                  </a:pathLst>
                </a:custGeom>
                <a:solidFill>
                  <a:srgbClr val="78553E"/>
                </a:solidFill>
                <a:ln w="25003" cap="flat">
                  <a:noFill/>
                  <a:prstDash val="solid"/>
                  <a:miter/>
                </a:ln>
              </p:spPr>
              <p:txBody>
                <a:bodyPr rtlCol="0" anchor="ctr"/>
                <a:lstStyle/>
                <a:p>
                  <a:endParaRPr lang="en-US"/>
                </a:p>
              </p:txBody>
            </p:sp>
          </p:grpSp>
          <p:grpSp>
            <p:nvGrpSpPr>
              <p:cNvPr id="195" name="Graphic 14">
                <a:extLst>
                  <a:ext uri="{FF2B5EF4-FFF2-40B4-BE49-F238E27FC236}">
                    <a16:creationId xmlns:a16="http://schemas.microsoft.com/office/drawing/2014/main" id="{6F370F8F-1A6C-A27A-2212-458BF7BCBAF1}"/>
                  </a:ext>
                </a:extLst>
              </p:cNvPr>
              <p:cNvGrpSpPr/>
              <p:nvPr/>
            </p:nvGrpSpPr>
            <p:grpSpPr>
              <a:xfrm>
                <a:off x="11431176" y="3655159"/>
                <a:ext cx="59701" cy="114386"/>
                <a:chOff x="11431176" y="3655159"/>
                <a:chExt cx="59701" cy="114386"/>
              </a:xfrm>
              <a:solidFill>
                <a:srgbClr val="78553E"/>
              </a:solidFill>
            </p:grpSpPr>
            <p:sp>
              <p:nvSpPr>
                <p:cNvPr id="196" name="Freeform: Shape 195">
                  <a:extLst>
                    <a:ext uri="{FF2B5EF4-FFF2-40B4-BE49-F238E27FC236}">
                      <a16:creationId xmlns:a16="http://schemas.microsoft.com/office/drawing/2014/main" id="{23A2230B-FE44-74E2-CCA6-A95945EBB6B6}"/>
                    </a:ext>
                  </a:extLst>
                </p:cNvPr>
                <p:cNvSpPr/>
                <p:nvPr/>
              </p:nvSpPr>
              <p:spPr>
                <a:xfrm>
                  <a:off x="11431176" y="3675477"/>
                  <a:ext cx="24583" cy="80522"/>
                </a:xfrm>
                <a:custGeom>
                  <a:avLst/>
                  <a:gdLst>
                    <a:gd name="connsiteX0" fmla="*/ 24583 w 24583"/>
                    <a:gd name="connsiteY0" fmla="*/ 17559 h 80522"/>
                    <a:gd name="connsiteX1" fmla="*/ 12292 w 24583"/>
                    <a:gd name="connsiteY1" fmla="*/ 0 h 80522"/>
                    <a:gd name="connsiteX2" fmla="*/ 0 w 24583"/>
                    <a:gd name="connsiteY2" fmla="*/ 31607 h 80522"/>
                    <a:gd name="connsiteX3" fmla="*/ 9030 w 24583"/>
                    <a:gd name="connsiteY3" fmla="*/ 26590 h 80522"/>
                    <a:gd name="connsiteX4" fmla="*/ 9030 w 24583"/>
                    <a:gd name="connsiteY4" fmla="*/ 80522 h 80522"/>
                    <a:gd name="connsiteX5" fmla="*/ 15553 w 24583"/>
                    <a:gd name="connsiteY5" fmla="*/ 76509 h 80522"/>
                    <a:gd name="connsiteX6" fmla="*/ 15553 w 24583"/>
                    <a:gd name="connsiteY6" fmla="*/ 22576 h 80522"/>
                    <a:gd name="connsiteX7" fmla="*/ 24583 w 24583"/>
                    <a:gd name="connsiteY7" fmla="*/ 17559 h 80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83" h="80522">
                      <a:moveTo>
                        <a:pt x="24583" y="17559"/>
                      </a:moveTo>
                      <a:lnTo>
                        <a:pt x="12292" y="0"/>
                      </a:lnTo>
                      <a:lnTo>
                        <a:pt x="0" y="31607"/>
                      </a:lnTo>
                      <a:lnTo>
                        <a:pt x="9030" y="26590"/>
                      </a:lnTo>
                      <a:lnTo>
                        <a:pt x="9030" y="80522"/>
                      </a:lnTo>
                      <a:lnTo>
                        <a:pt x="15553" y="76509"/>
                      </a:lnTo>
                      <a:lnTo>
                        <a:pt x="15553" y="22576"/>
                      </a:lnTo>
                      <a:lnTo>
                        <a:pt x="24583" y="17559"/>
                      </a:lnTo>
                      <a:close/>
                    </a:path>
                  </a:pathLst>
                </a:custGeom>
                <a:solidFill>
                  <a:srgbClr val="78553E"/>
                </a:solidFill>
                <a:ln w="25003"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8802E17F-0F57-9564-C304-1C8FA53B910C}"/>
                    </a:ext>
                  </a:extLst>
                </p:cNvPr>
                <p:cNvSpPr/>
                <p:nvPr/>
              </p:nvSpPr>
              <p:spPr>
                <a:xfrm>
                  <a:off x="11466295" y="3655159"/>
                  <a:ext cx="24583" cy="80522"/>
                </a:xfrm>
                <a:custGeom>
                  <a:avLst/>
                  <a:gdLst>
                    <a:gd name="connsiteX0" fmla="*/ 24583 w 24583"/>
                    <a:gd name="connsiteY0" fmla="*/ 17559 h 80522"/>
                    <a:gd name="connsiteX1" fmla="*/ 12292 w 24583"/>
                    <a:gd name="connsiteY1" fmla="*/ 0 h 80522"/>
                    <a:gd name="connsiteX2" fmla="*/ 0 w 24583"/>
                    <a:gd name="connsiteY2" fmla="*/ 31858 h 80522"/>
                    <a:gd name="connsiteX3" fmla="*/ 8780 w 24583"/>
                    <a:gd name="connsiteY3" fmla="*/ 26590 h 80522"/>
                    <a:gd name="connsiteX4" fmla="*/ 8780 w 24583"/>
                    <a:gd name="connsiteY4" fmla="*/ 80522 h 80522"/>
                    <a:gd name="connsiteX5" fmla="*/ 15553 w 24583"/>
                    <a:gd name="connsiteY5" fmla="*/ 76760 h 80522"/>
                    <a:gd name="connsiteX6" fmla="*/ 15553 w 24583"/>
                    <a:gd name="connsiteY6" fmla="*/ 22827 h 80522"/>
                    <a:gd name="connsiteX7" fmla="*/ 24583 w 24583"/>
                    <a:gd name="connsiteY7" fmla="*/ 17559 h 80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83" h="80522">
                      <a:moveTo>
                        <a:pt x="24583" y="17559"/>
                      </a:moveTo>
                      <a:lnTo>
                        <a:pt x="12292" y="0"/>
                      </a:lnTo>
                      <a:lnTo>
                        <a:pt x="0" y="31858"/>
                      </a:lnTo>
                      <a:lnTo>
                        <a:pt x="8780" y="26590"/>
                      </a:lnTo>
                      <a:lnTo>
                        <a:pt x="8780" y="80522"/>
                      </a:lnTo>
                      <a:lnTo>
                        <a:pt x="15553" y="76760"/>
                      </a:lnTo>
                      <a:lnTo>
                        <a:pt x="15553" y="22827"/>
                      </a:lnTo>
                      <a:lnTo>
                        <a:pt x="24583" y="17559"/>
                      </a:lnTo>
                      <a:close/>
                    </a:path>
                  </a:pathLst>
                </a:custGeom>
                <a:solidFill>
                  <a:srgbClr val="78553E"/>
                </a:solidFill>
                <a:ln w="25003"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59796BE0-3AF8-C811-2319-66B2047E8C76}"/>
                    </a:ext>
                  </a:extLst>
                </p:cNvPr>
                <p:cNvSpPr/>
                <p:nvPr/>
              </p:nvSpPr>
              <p:spPr>
                <a:xfrm>
                  <a:off x="11431176" y="3726651"/>
                  <a:ext cx="59701" cy="42895"/>
                </a:xfrm>
                <a:custGeom>
                  <a:avLst/>
                  <a:gdLst>
                    <a:gd name="connsiteX0" fmla="*/ 59702 w 59701"/>
                    <a:gd name="connsiteY0" fmla="*/ 8278 h 42895"/>
                    <a:gd name="connsiteX1" fmla="*/ 0 w 59701"/>
                    <a:gd name="connsiteY1" fmla="*/ 42895 h 42895"/>
                    <a:gd name="connsiteX2" fmla="*/ 0 w 59701"/>
                    <a:gd name="connsiteY2" fmla="*/ 34366 h 42895"/>
                    <a:gd name="connsiteX3" fmla="*/ 59702 w 59701"/>
                    <a:gd name="connsiteY3" fmla="*/ 0 h 42895"/>
                    <a:gd name="connsiteX4" fmla="*/ 59702 w 59701"/>
                    <a:gd name="connsiteY4" fmla="*/ 8278 h 42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01" h="42895">
                      <a:moveTo>
                        <a:pt x="59702" y="8278"/>
                      </a:moveTo>
                      <a:lnTo>
                        <a:pt x="0" y="42895"/>
                      </a:lnTo>
                      <a:lnTo>
                        <a:pt x="0" y="34366"/>
                      </a:lnTo>
                      <a:lnTo>
                        <a:pt x="59702" y="0"/>
                      </a:lnTo>
                      <a:lnTo>
                        <a:pt x="59702" y="8278"/>
                      </a:lnTo>
                      <a:close/>
                    </a:path>
                  </a:pathLst>
                </a:custGeom>
                <a:solidFill>
                  <a:srgbClr val="78553E"/>
                </a:solidFill>
                <a:ln w="25003" cap="flat">
                  <a:noFill/>
                  <a:prstDash val="solid"/>
                  <a:miter/>
                </a:ln>
              </p:spPr>
              <p:txBody>
                <a:bodyPr rtlCol="0" anchor="ctr"/>
                <a:lstStyle/>
                <a:p>
                  <a:endParaRPr lang="en-US"/>
                </a:p>
              </p:txBody>
            </p:sp>
          </p:grpSp>
        </p:grpSp>
        <p:grpSp>
          <p:nvGrpSpPr>
            <p:cNvPr id="179" name="Graphic 14">
              <a:extLst>
                <a:ext uri="{FF2B5EF4-FFF2-40B4-BE49-F238E27FC236}">
                  <a16:creationId xmlns:a16="http://schemas.microsoft.com/office/drawing/2014/main" id="{661EB447-A052-C145-E98F-D47CB2A4FEEE}"/>
                </a:ext>
              </a:extLst>
            </p:cNvPr>
            <p:cNvGrpSpPr/>
            <p:nvPr/>
          </p:nvGrpSpPr>
          <p:grpSpPr>
            <a:xfrm>
              <a:off x="10903643" y="3591193"/>
              <a:ext cx="122413" cy="257871"/>
              <a:chOff x="10903643" y="3591193"/>
              <a:chExt cx="122413" cy="257871"/>
            </a:xfrm>
          </p:grpSpPr>
          <p:sp>
            <p:nvSpPr>
              <p:cNvPr id="184" name="Freeform: Shape 183">
                <a:extLst>
                  <a:ext uri="{FF2B5EF4-FFF2-40B4-BE49-F238E27FC236}">
                    <a16:creationId xmlns:a16="http://schemas.microsoft.com/office/drawing/2014/main" id="{F64E6E83-4703-A680-190E-195CB3E65457}"/>
                  </a:ext>
                </a:extLst>
              </p:cNvPr>
              <p:cNvSpPr/>
              <p:nvPr/>
            </p:nvSpPr>
            <p:spPr>
              <a:xfrm>
                <a:off x="10903643" y="3591193"/>
                <a:ext cx="122413" cy="257871"/>
              </a:xfrm>
              <a:custGeom>
                <a:avLst/>
                <a:gdLst>
                  <a:gd name="connsiteX0" fmla="*/ 120909 w 122413"/>
                  <a:gd name="connsiteY0" fmla="*/ 257872 h 257871"/>
                  <a:gd name="connsiteX1" fmla="*/ 0 w 122413"/>
                  <a:gd name="connsiteY1" fmla="*/ 186882 h 257871"/>
                  <a:gd name="connsiteX2" fmla="*/ 1505 w 122413"/>
                  <a:gd name="connsiteY2" fmla="*/ 0 h 257871"/>
                  <a:gd name="connsiteX3" fmla="*/ 122414 w 122413"/>
                  <a:gd name="connsiteY3" fmla="*/ 70990 h 257871"/>
                  <a:gd name="connsiteX4" fmla="*/ 120909 w 122413"/>
                  <a:gd name="connsiteY4" fmla="*/ 257872 h 257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13" h="257871">
                    <a:moveTo>
                      <a:pt x="120909" y="257872"/>
                    </a:moveTo>
                    <a:lnTo>
                      <a:pt x="0" y="186882"/>
                    </a:lnTo>
                    <a:lnTo>
                      <a:pt x="1505" y="0"/>
                    </a:lnTo>
                    <a:lnTo>
                      <a:pt x="122414" y="70990"/>
                    </a:lnTo>
                    <a:lnTo>
                      <a:pt x="120909" y="257872"/>
                    </a:lnTo>
                    <a:close/>
                  </a:path>
                </a:pathLst>
              </a:custGeom>
              <a:solidFill>
                <a:srgbClr val="E5CDAF"/>
              </a:solidFill>
              <a:ln w="25003"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0C77F9C9-42D0-73BB-1D5E-A54D92BB7105}"/>
                  </a:ext>
                </a:extLst>
              </p:cNvPr>
              <p:cNvSpPr/>
              <p:nvPr/>
            </p:nvSpPr>
            <p:spPr>
              <a:xfrm>
                <a:off x="10927724" y="3621043"/>
                <a:ext cx="75254" cy="54183"/>
              </a:xfrm>
              <a:custGeom>
                <a:avLst/>
                <a:gdLst>
                  <a:gd name="connsiteX0" fmla="*/ 75254 w 75254"/>
                  <a:gd name="connsiteY0" fmla="*/ 54183 h 54183"/>
                  <a:gd name="connsiteX1" fmla="*/ 0 w 75254"/>
                  <a:gd name="connsiteY1" fmla="*/ 10034 h 54183"/>
                  <a:gd name="connsiteX2" fmla="*/ 251 w 75254"/>
                  <a:gd name="connsiteY2" fmla="*/ 0 h 54183"/>
                  <a:gd name="connsiteX3" fmla="*/ 75254 w 75254"/>
                  <a:gd name="connsiteY3" fmla="*/ 44149 h 54183"/>
                  <a:gd name="connsiteX4" fmla="*/ 75254 w 75254"/>
                  <a:gd name="connsiteY4" fmla="*/ 54183 h 54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254" h="54183">
                    <a:moveTo>
                      <a:pt x="75254" y="54183"/>
                    </a:moveTo>
                    <a:lnTo>
                      <a:pt x="0" y="10034"/>
                    </a:lnTo>
                    <a:lnTo>
                      <a:pt x="251" y="0"/>
                    </a:lnTo>
                    <a:lnTo>
                      <a:pt x="75254" y="44149"/>
                    </a:lnTo>
                    <a:lnTo>
                      <a:pt x="75254" y="54183"/>
                    </a:lnTo>
                    <a:close/>
                  </a:path>
                </a:pathLst>
              </a:custGeom>
              <a:solidFill>
                <a:srgbClr val="DC4437"/>
              </a:solidFill>
              <a:ln w="25003"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C0796B13-1440-D87F-057E-FDE9BC9F15C9}"/>
                  </a:ext>
                </a:extLst>
              </p:cNvPr>
              <p:cNvSpPr/>
              <p:nvPr/>
            </p:nvSpPr>
            <p:spPr>
              <a:xfrm>
                <a:off x="10917941" y="3648386"/>
                <a:ext cx="94569" cy="65722"/>
              </a:xfrm>
              <a:custGeom>
                <a:avLst/>
                <a:gdLst>
                  <a:gd name="connsiteX0" fmla="*/ 94319 w 94569"/>
                  <a:gd name="connsiteY0" fmla="*/ 65722 h 65722"/>
                  <a:gd name="connsiteX1" fmla="*/ 0 w 94569"/>
                  <a:gd name="connsiteY1" fmla="*/ 10034 h 65722"/>
                  <a:gd name="connsiteX2" fmla="*/ 0 w 94569"/>
                  <a:gd name="connsiteY2" fmla="*/ 0 h 65722"/>
                  <a:gd name="connsiteX3" fmla="*/ 94570 w 94569"/>
                  <a:gd name="connsiteY3" fmla="*/ 55437 h 65722"/>
                  <a:gd name="connsiteX4" fmla="*/ 94319 w 94569"/>
                  <a:gd name="connsiteY4" fmla="*/ 65722 h 6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69" h="65722">
                    <a:moveTo>
                      <a:pt x="94319" y="65722"/>
                    </a:moveTo>
                    <a:lnTo>
                      <a:pt x="0" y="10034"/>
                    </a:lnTo>
                    <a:lnTo>
                      <a:pt x="0" y="0"/>
                    </a:lnTo>
                    <a:lnTo>
                      <a:pt x="94570" y="55437"/>
                    </a:lnTo>
                    <a:lnTo>
                      <a:pt x="94319" y="65722"/>
                    </a:lnTo>
                    <a:close/>
                  </a:path>
                </a:pathLst>
              </a:custGeom>
              <a:solidFill>
                <a:srgbClr val="333333"/>
              </a:solidFill>
              <a:ln w="25003"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6A348C99-9363-5847-C316-EA3D5EE6F4B8}"/>
                  </a:ext>
                </a:extLst>
              </p:cNvPr>
              <p:cNvSpPr/>
              <p:nvPr/>
            </p:nvSpPr>
            <p:spPr>
              <a:xfrm>
                <a:off x="10917690" y="3672969"/>
                <a:ext cx="94569" cy="65722"/>
              </a:xfrm>
              <a:custGeom>
                <a:avLst/>
                <a:gdLst>
                  <a:gd name="connsiteX0" fmla="*/ 94570 w 94569"/>
                  <a:gd name="connsiteY0" fmla="*/ 65722 h 65722"/>
                  <a:gd name="connsiteX1" fmla="*/ 0 w 94569"/>
                  <a:gd name="connsiteY1" fmla="*/ 10034 h 65722"/>
                  <a:gd name="connsiteX2" fmla="*/ 0 w 94569"/>
                  <a:gd name="connsiteY2" fmla="*/ 0 h 65722"/>
                  <a:gd name="connsiteX3" fmla="*/ 94570 w 94569"/>
                  <a:gd name="connsiteY3" fmla="*/ 55437 h 65722"/>
                  <a:gd name="connsiteX4" fmla="*/ 94570 w 94569"/>
                  <a:gd name="connsiteY4" fmla="*/ 65722 h 6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69" h="65722">
                    <a:moveTo>
                      <a:pt x="94570" y="65722"/>
                    </a:moveTo>
                    <a:lnTo>
                      <a:pt x="0" y="10034"/>
                    </a:lnTo>
                    <a:lnTo>
                      <a:pt x="0" y="0"/>
                    </a:lnTo>
                    <a:lnTo>
                      <a:pt x="94570" y="55437"/>
                    </a:lnTo>
                    <a:lnTo>
                      <a:pt x="94570" y="65722"/>
                    </a:lnTo>
                    <a:close/>
                  </a:path>
                </a:pathLst>
              </a:custGeom>
              <a:solidFill>
                <a:srgbClr val="333333"/>
              </a:solidFill>
              <a:ln w="25003"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2FFBFADD-2CCD-5DA4-4C62-82E40985651D}"/>
                  </a:ext>
                </a:extLst>
              </p:cNvPr>
              <p:cNvSpPr/>
              <p:nvPr/>
            </p:nvSpPr>
            <p:spPr>
              <a:xfrm>
                <a:off x="10917439" y="3697552"/>
                <a:ext cx="94569" cy="65471"/>
              </a:xfrm>
              <a:custGeom>
                <a:avLst/>
                <a:gdLst>
                  <a:gd name="connsiteX0" fmla="*/ 94570 w 94569"/>
                  <a:gd name="connsiteY0" fmla="*/ 65471 h 65471"/>
                  <a:gd name="connsiteX1" fmla="*/ 0 w 94569"/>
                  <a:gd name="connsiteY1" fmla="*/ 10034 h 65471"/>
                  <a:gd name="connsiteX2" fmla="*/ 251 w 94569"/>
                  <a:gd name="connsiteY2" fmla="*/ 0 h 65471"/>
                  <a:gd name="connsiteX3" fmla="*/ 94570 w 94569"/>
                  <a:gd name="connsiteY3" fmla="*/ 55437 h 65471"/>
                  <a:gd name="connsiteX4" fmla="*/ 94570 w 94569"/>
                  <a:gd name="connsiteY4" fmla="*/ 65471 h 65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69" h="65471">
                    <a:moveTo>
                      <a:pt x="94570" y="65471"/>
                    </a:moveTo>
                    <a:lnTo>
                      <a:pt x="0" y="10034"/>
                    </a:lnTo>
                    <a:lnTo>
                      <a:pt x="251" y="0"/>
                    </a:lnTo>
                    <a:lnTo>
                      <a:pt x="94570" y="55437"/>
                    </a:lnTo>
                    <a:lnTo>
                      <a:pt x="94570" y="65471"/>
                    </a:lnTo>
                    <a:close/>
                  </a:path>
                </a:pathLst>
              </a:custGeom>
              <a:solidFill>
                <a:srgbClr val="333333"/>
              </a:solidFill>
              <a:ln w="25003"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86B1334F-1BF6-F49D-2F10-21526B42EE2D}"/>
                  </a:ext>
                </a:extLst>
              </p:cNvPr>
              <p:cNvSpPr/>
              <p:nvPr/>
            </p:nvSpPr>
            <p:spPr>
              <a:xfrm>
                <a:off x="10917188" y="3721884"/>
                <a:ext cx="94569" cy="65722"/>
              </a:xfrm>
              <a:custGeom>
                <a:avLst/>
                <a:gdLst>
                  <a:gd name="connsiteX0" fmla="*/ 94570 w 94569"/>
                  <a:gd name="connsiteY0" fmla="*/ 65722 h 65722"/>
                  <a:gd name="connsiteX1" fmla="*/ 0 w 94569"/>
                  <a:gd name="connsiteY1" fmla="*/ 10285 h 65722"/>
                  <a:gd name="connsiteX2" fmla="*/ 251 w 94569"/>
                  <a:gd name="connsiteY2" fmla="*/ 0 h 65722"/>
                  <a:gd name="connsiteX3" fmla="*/ 94570 w 94569"/>
                  <a:gd name="connsiteY3" fmla="*/ 55688 h 65722"/>
                  <a:gd name="connsiteX4" fmla="*/ 94570 w 94569"/>
                  <a:gd name="connsiteY4" fmla="*/ 65722 h 6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69" h="65722">
                    <a:moveTo>
                      <a:pt x="94570" y="65722"/>
                    </a:moveTo>
                    <a:lnTo>
                      <a:pt x="0" y="10285"/>
                    </a:lnTo>
                    <a:lnTo>
                      <a:pt x="251" y="0"/>
                    </a:lnTo>
                    <a:lnTo>
                      <a:pt x="94570" y="55688"/>
                    </a:lnTo>
                    <a:lnTo>
                      <a:pt x="94570" y="65722"/>
                    </a:lnTo>
                    <a:close/>
                  </a:path>
                </a:pathLst>
              </a:custGeom>
              <a:solidFill>
                <a:srgbClr val="333333"/>
              </a:solidFill>
              <a:ln w="25003"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78DE4F44-950F-81CB-60B9-946AA01FF8BA}"/>
                  </a:ext>
                </a:extLst>
              </p:cNvPr>
              <p:cNvSpPr/>
              <p:nvPr/>
            </p:nvSpPr>
            <p:spPr>
              <a:xfrm>
                <a:off x="10917188" y="3746468"/>
                <a:ext cx="94569" cy="65722"/>
              </a:xfrm>
              <a:custGeom>
                <a:avLst/>
                <a:gdLst>
                  <a:gd name="connsiteX0" fmla="*/ 94319 w 94569"/>
                  <a:gd name="connsiteY0" fmla="*/ 65722 h 65722"/>
                  <a:gd name="connsiteX1" fmla="*/ 0 w 94569"/>
                  <a:gd name="connsiteY1" fmla="*/ 10285 h 65722"/>
                  <a:gd name="connsiteX2" fmla="*/ 0 w 94569"/>
                  <a:gd name="connsiteY2" fmla="*/ 0 h 65722"/>
                  <a:gd name="connsiteX3" fmla="*/ 94570 w 94569"/>
                  <a:gd name="connsiteY3" fmla="*/ 55688 h 65722"/>
                  <a:gd name="connsiteX4" fmla="*/ 94319 w 94569"/>
                  <a:gd name="connsiteY4" fmla="*/ 65722 h 6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69" h="65722">
                    <a:moveTo>
                      <a:pt x="94319" y="65722"/>
                    </a:moveTo>
                    <a:lnTo>
                      <a:pt x="0" y="10285"/>
                    </a:lnTo>
                    <a:lnTo>
                      <a:pt x="0" y="0"/>
                    </a:lnTo>
                    <a:lnTo>
                      <a:pt x="94570" y="55688"/>
                    </a:lnTo>
                    <a:lnTo>
                      <a:pt x="94319" y="65722"/>
                    </a:lnTo>
                    <a:close/>
                  </a:path>
                </a:pathLst>
              </a:custGeom>
              <a:solidFill>
                <a:srgbClr val="333333"/>
              </a:solidFill>
              <a:ln w="25003" cap="flat">
                <a:noFill/>
                <a:prstDash val="solid"/>
                <a:miter/>
              </a:ln>
            </p:spPr>
            <p:txBody>
              <a:bodyPr rtlCol="0" anchor="ctr"/>
              <a:lstStyle/>
              <a:p>
                <a:endParaRPr lang="en-US"/>
              </a:p>
            </p:txBody>
          </p:sp>
        </p:grpSp>
        <p:sp>
          <p:nvSpPr>
            <p:cNvPr id="180" name="Freeform: Shape 179">
              <a:extLst>
                <a:ext uri="{FF2B5EF4-FFF2-40B4-BE49-F238E27FC236}">
                  <a16:creationId xmlns:a16="http://schemas.microsoft.com/office/drawing/2014/main" id="{B9883C2B-9034-282C-758B-13827E451623}"/>
                </a:ext>
              </a:extLst>
            </p:cNvPr>
            <p:cNvSpPr/>
            <p:nvPr/>
          </p:nvSpPr>
          <p:spPr>
            <a:xfrm>
              <a:off x="10785493" y="3312500"/>
              <a:ext cx="72745" cy="599025"/>
            </a:xfrm>
            <a:custGeom>
              <a:avLst/>
              <a:gdLst>
                <a:gd name="connsiteX0" fmla="*/ 72746 w 72745"/>
                <a:gd name="connsiteY0" fmla="*/ 41892 h 599025"/>
                <a:gd name="connsiteX1" fmla="*/ 72746 w 72745"/>
                <a:gd name="connsiteY1" fmla="*/ 599025 h 599025"/>
                <a:gd name="connsiteX2" fmla="*/ 32861 w 72745"/>
                <a:gd name="connsiteY2" fmla="*/ 575947 h 599025"/>
                <a:gd name="connsiteX3" fmla="*/ 0 w 72745"/>
                <a:gd name="connsiteY3" fmla="*/ 556883 h 599025"/>
                <a:gd name="connsiteX4" fmla="*/ 0 w 72745"/>
                <a:gd name="connsiteY4" fmla="*/ 0 h 599025"/>
                <a:gd name="connsiteX5" fmla="*/ 72495 w 72745"/>
                <a:gd name="connsiteY5" fmla="*/ 41892 h 599025"/>
                <a:gd name="connsiteX6" fmla="*/ 72746 w 72745"/>
                <a:gd name="connsiteY6" fmla="*/ 41892 h 59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745" h="599025">
                  <a:moveTo>
                    <a:pt x="72746" y="41892"/>
                  </a:moveTo>
                  <a:lnTo>
                    <a:pt x="72746" y="599025"/>
                  </a:lnTo>
                  <a:lnTo>
                    <a:pt x="32861" y="575947"/>
                  </a:lnTo>
                  <a:lnTo>
                    <a:pt x="0" y="556883"/>
                  </a:lnTo>
                  <a:lnTo>
                    <a:pt x="0" y="0"/>
                  </a:lnTo>
                  <a:lnTo>
                    <a:pt x="72495" y="41892"/>
                  </a:lnTo>
                  <a:lnTo>
                    <a:pt x="72746" y="41892"/>
                  </a:lnTo>
                  <a:close/>
                </a:path>
              </a:pathLst>
            </a:custGeom>
            <a:solidFill>
              <a:srgbClr val="E5C9A8"/>
            </a:solidFill>
            <a:ln w="25003"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2F697C2C-4A77-2A2E-DB9F-249BA398DD2B}"/>
                </a:ext>
              </a:extLst>
            </p:cNvPr>
            <p:cNvSpPr/>
            <p:nvPr/>
          </p:nvSpPr>
          <p:spPr>
            <a:xfrm>
              <a:off x="11276152" y="3316012"/>
              <a:ext cx="72495" cy="599777"/>
            </a:xfrm>
            <a:custGeom>
              <a:avLst/>
              <a:gdLst>
                <a:gd name="connsiteX0" fmla="*/ 72495 w 72495"/>
                <a:gd name="connsiteY0" fmla="*/ 0 h 599777"/>
                <a:gd name="connsiteX1" fmla="*/ 72495 w 72495"/>
                <a:gd name="connsiteY1" fmla="*/ 557886 h 599777"/>
                <a:gd name="connsiteX2" fmla="*/ 0 w 72495"/>
                <a:gd name="connsiteY2" fmla="*/ 599778 h 599777"/>
                <a:gd name="connsiteX3" fmla="*/ 0 w 72495"/>
                <a:gd name="connsiteY3" fmla="*/ 42142 h 599777"/>
                <a:gd name="connsiteX4" fmla="*/ 0 w 72495"/>
                <a:gd name="connsiteY4" fmla="*/ 42142 h 599777"/>
                <a:gd name="connsiteX5" fmla="*/ 72495 w 72495"/>
                <a:gd name="connsiteY5" fmla="*/ 0 h 59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95" h="599777">
                  <a:moveTo>
                    <a:pt x="72495" y="0"/>
                  </a:moveTo>
                  <a:lnTo>
                    <a:pt x="72495" y="557886"/>
                  </a:lnTo>
                  <a:lnTo>
                    <a:pt x="0" y="599778"/>
                  </a:lnTo>
                  <a:lnTo>
                    <a:pt x="0" y="42142"/>
                  </a:lnTo>
                  <a:lnTo>
                    <a:pt x="0" y="42142"/>
                  </a:lnTo>
                  <a:lnTo>
                    <a:pt x="72495" y="0"/>
                  </a:lnTo>
                  <a:close/>
                </a:path>
              </a:pathLst>
            </a:custGeom>
            <a:solidFill>
              <a:srgbClr val="E5C9A8"/>
            </a:solidFill>
            <a:ln w="25003"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D265E18B-8388-8204-41E3-F37D33A1E69E}"/>
                </a:ext>
              </a:extLst>
            </p:cNvPr>
            <p:cNvSpPr/>
            <p:nvPr/>
          </p:nvSpPr>
          <p:spPr>
            <a:xfrm>
              <a:off x="10785493" y="3032554"/>
              <a:ext cx="557384" cy="321838"/>
            </a:xfrm>
            <a:custGeom>
              <a:avLst/>
              <a:gdLst>
                <a:gd name="connsiteX0" fmla="*/ 557385 w 557384"/>
                <a:gd name="connsiteY0" fmla="*/ 41892 h 321838"/>
                <a:gd name="connsiteX1" fmla="*/ 367493 w 557384"/>
                <a:gd name="connsiteY1" fmla="*/ 151512 h 321838"/>
                <a:gd name="connsiteX2" fmla="*/ 294747 w 557384"/>
                <a:gd name="connsiteY2" fmla="*/ 193404 h 321838"/>
                <a:gd name="connsiteX3" fmla="*/ 74251 w 557384"/>
                <a:gd name="connsiteY3" fmla="*/ 320835 h 321838"/>
                <a:gd name="connsiteX4" fmla="*/ 74251 w 557384"/>
                <a:gd name="connsiteY4" fmla="*/ 320835 h 321838"/>
                <a:gd name="connsiteX5" fmla="*/ 73749 w 557384"/>
                <a:gd name="connsiteY5" fmla="*/ 321336 h 321838"/>
                <a:gd name="connsiteX6" fmla="*/ 72746 w 557384"/>
                <a:gd name="connsiteY6" fmla="*/ 321838 h 321838"/>
                <a:gd name="connsiteX7" fmla="*/ 1254 w 557384"/>
                <a:gd name="connsiteY7" fmla="*/ 280448 h 321838"/>
                <a:gd name="connsiteX8" fmla="*/ 0 w 557384"/>
                <a:gd name="connsiteY8" fmla="*/ 279947 h 321838"/>
                <a:gd name="connsiteX9" fmla="*/ 1505 w 557384"/>
                <a:gd name="connsiteY9" fmla="*/ 278943 h 321838"/>
                <a:gd name="connsiteX10" fmla="*/ 1756 w 557384"/>
                <a:gd name="connsiteY10" fmla="*/ 278943 h 321838"/>
                <a:gd name="connsiteX11" fmla="*/ 222251 w 557384"/>
                <a:gd name="connsiteY11" fmla="*/ 151512 h 321838"/>
                <a:gd name="connsiteX12" fmla="*/ 294747 w 557384"/>
                <a:gd name="connsiteY12" fmla="*/ 109621 h 321838"/>
                <a:gd name="connsiteX13" fmla="*/ 484639 w 557384"/>
                <a:gd name="connsiteY13" fmla="*/ 0 h 321838"/>
                <a:gd name="connsiteX14" fmla="*/ 557385 w 557384"/>
                <a:gd name="connsiteY14" fmla="*/ 41892 h 321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7384" h="321838">
                  <a:moveTo>
                    <a:pt x="557385" y="41892"/>
                  </a:moveTo>
                  <a:lnTo>
                    <a:pt x="367493" y="151512"/>
                  </a:lnTo>
                  <a:lnTo>
                    <a:pt x="294747" y="193404"/>
                  </a:lnTo>
                  <a:lnTo>
                    <a:pt x="74251" y="320835"/>
                  </a:lnTo>
                  <a:lnTo>
                    <a:pt x="74251" y="320835"/>
                  </a:lnTo>
                  <a:lnTo>
                    <a:pt x="73749" y="321336"/>
                  </a:lnTo>
                  <a:lnTo>
                    <a:pt x="72746" y="321838"/>
                  </a:lnTo>
                  <a:lnTo>
                    <a:pt x="1254" y="280448"/>
                  </a:lnTo>
                  <a:lnTo>
                    <a:pt x="0" y="279947"/>
                  </a:lnTo>
                  <a:lnTo>
                    <a:pt x="1505" y="278943"/>
                  </a:lnTo>
                  <a:lnTo>
                    <a:pt x="1756" y="278943"/>
                  </a:lnTo>
                  <a:lnTo>
                    <a:pt x="222251" y="151512"/>
                  </a:lnTo>
                  <a:lnTo>
                    <a:pt x="294747" y="109621"/>
                  </a:lnTo>
                  <a:lnTo>
                    <a:pt x="484639" y="0"/>
                  </a:lnTo>
                  <a:lnTo>
                    <a:pt x="557385" y="41892"/>
                  </a:lnTo>
                  <a:close/>
                </a:path>
              </a:pathLst>
            </a:custGeom>
            <a:solidFill>
              <a:srgbClr val="E5C9A8"/>
            </a:solidFill>
            <a:ln w="25003"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4FBB448F-6CFF-A9AF-E341-0F3B26914541}"/>
                </a:ext>
              </a:extLst>
            </p:cNvPr>
            <p:cNvSpPr/>
            <p:nvPr/>
          </p:nvSpPr>
          <p:spPr>
            <a:xfrm>
              <a:off x="10793019" y="3037571"/>
              <a:ext cx="555377" cy="320834"/>
            </a:xfrm>
            <a:custGeom>
              <a:avLst/>
              <a:gdLst>
                <a:gd name="connsiteX0" fmla="*/ 555378 w 555377"/>
                <a:gd name="connsiteY0" fmla="*/ 278692 h 320834"/>
                <a:gd name="connsiteX1" fmla="*/ 482883 w 555377"/>
                <a:gd name="connsiteY1" fmla="*/ 320835 h 320834"/>
                <a:gd name="connsiteX2" fmla="*/ 278191 w 555377"/>
                <a:gd name="connsiteY2" fmla="*/ 202685 h 320834"/>
                <a:gd name="connsiteX3" fmla="*/ 205695 w 555377"/>
                <a:gd name="connsiteY3" fmla="*/ 160794 h 320834"/>
                <a:gd name="connsiteX4" fmla="*/ 0 w 555377"/>
                <a:gd name="connsiteY4" fmla="*/ 41892 h 320834"/>
                <a:gd name="connsiteX5" fmla="*/ 72495 w 555377"/>
                <a:gd name="connsiteY5" fmla="*/ 0 h 320834"/>
                <a:gd name="connsiteX6" fmla="*/ 278191 w 555377"/>
                <a:gd name="connsiteY6" fmla="*/ 118651 h 320834"/>
                <a:gd name="connsiteX7" fmla="*/ 350937 w 555377"/>
                <a:gd name="connsiteY7" fmla="*/ 160794 h 320834"/>
                <a:gd name="connsiteX8" fmla="*/ 555378 w 555377"/>
                <a:gd name="connsiteY8" fmla="*/ 278692 h 320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5377" h="320834">
                  <a:moveTo>
                    <a:pt x="555378" y="278692"/>
                  </a:moveTo>
                  <a:lnTo>
                    <a:pt x="482883" y="320835"/>
                  </a:lnTo>
                  <a:lnTo>
                    <a:pt x="278191" y="202685"/>
                  </a:lnTo>
                  <a:lnTo>
                    <a:pt x="205695" y="160794"/>
                  </a:lnTo>
                  <a:lnTo>
                    <a:pt x="0" y="41892"/>
                  </a:lnTo>
                  <a:lnTo>
                    <a:pt x="72495" y="0"/>
                  </a:lnTo>
                  <a:lnTo>
                    <a:pt x="278191" y="118651"/>
                  </a:lnTo>
                  <a:lnTo>
                    <a:pt x="350937" y="160794"/>
                  </a:lnTo>
                  <a:lnTo>
                    <a:pt x="555378" y="278692"/>
                  </a:lnTo>
                  <a:close/>
                </a:path>
              </a:pathLst>
            </a:custGeom>
            <a:solidFill>
              <a:srgbClr val="E5C9A8"/>
            </a:solidFill>
            <a:ln w="25003" cap="flat">
              <a:noFill/>
              <a:prstDash val="solid"/>
              <a:miter/>
            </a:ln>
          </p:spPr>
          <p:txBody>
            <a:bodyPr rtlCol="0" anchor="ctr"/>
            <a:lstStyle/>
            <a:p>
              <a:endParaRPr lang="en-US"/>
            </a:p>
          </p:txBody>
        </p:sp>
      </p:grpSp>
      <p:grpSp>
        <p:nvGrpSpPr>
          <p:cNvPr id="207" name="Graphic 16">
            <a:extLst>
              <a:ext uri="{FF2B5EF4-FFF2-40B4-BE49-F238E27FC236}">
                <a16:creationId xmlns:a16="http://schemas.microsoft.com/office/drawing/2014/main" id="{D407F3D4-95A8-98DC-6F3D-3241D8EFB32C}"/>
              </a:ext>
            </a:extLst>
          </p:cNvPr>
          <p:cNvGrpSpPr/>
          <p:nvPr/>
        </p:nvGrpSpPr>
        <p:grpSpPr>
          <a:xfrm>
            <a:off x="16519033" y="4874041"/>
            <a:ext cx="781167" cy="902099"/>
            <a:chOff x="11078353" y="4874041"/>
            <a:chExt cx="781167" cy="902099"/>
          </a:xfrm>
        </p:grpSpPr>
        <p:sp>
          <p:nvSpPr>
            <p:cNvPr id="208" name="Freeform: Shape 207">
              <a:extLst>
                <a:ext uri="{FF2B5EF4-FFF2-40B4-BE49-F238E27FC236}">
                  <a16:creationId xmlns:a16="http://schemas.microsoft.com/office/drawing/2014/main" id="{20F2E44A-E551-092D-7DAD-B14D21580BF0}"/>
                </a:ext>
              </a:extLst>
            </p:cNvPr>
            <p:cNvSpPr/>
            <p:nvPr/>
          </p:nvSpPr>
          <p:spPr>
            <a:xfrm>
              <a:off x="11469056" y="5099685"/>
              <a:ext cx="390464" cy="676455"/>
            </a:xfrm>
            <a:custGeom>
              <a:avLst/>
              <a:gdLst>
                <a:gd name="connsiteX0" fmla="*/ 0 w 390464"/>
                <a:gd name="connsiteY0" fmla="*/ 225644 h 676455"/>
                <a:gd name="connsiteX1" fmla="*/ 0 w 390464"/>
                <a:gd name="connsiteY1" fmla="*/ 676455 h 676455"/>
                <a:gd name="connsiteX2" fmla="*/ 165775 w 390464"/>
                <a:gd name="connsiteY2" fmla="*/ 580807 h 676455"/>
                <a:gd name="connsiteX3" fmla="*/ 197975 w 390464"/>
                <a:gd name="connsiteY3" fmla="*/ 561963 h 676455"/>
                <a:gd name="connsiteX4" fmla="*/ 224451 w 390464"/>
                <a:gd name="connsiteY4" fmla="*/ 546698 h 676455"/>
                <a:gd name="connsiteX5" fmla="*/ 235424 w 390464"/>
                <a:gd name="connsiteY5" fmla="*/ 540496 h 676455"/>
                <a:gd name="connsiteX6" fmla="*/ 390464 w 390464"/>
                <a:gd name="connsiteY6" fmla="*/ 451050 h 676455"/>
                <a:gd name="connsiteX7" fmla="*/ 390464 w 390464"/>
                <a:gd name="connsiteY7" fmla="*/ 0 h 676455"/>
                <a:gd name="connsiteX8" fmla="*/ 390226 w 390464"/>
                <a:gd name="connsiteY8" fmla="*/ 239 h 676455"/>
                <a:gd name="connsiteX9" fmla="*/ 390226 w 390464"/>
                <a:gd name="connsiteY9" fmla="*/ 239 h 676455"/>
                <a:gd name="connsiteX10" fmla="*/ 224213 w 390464"/>
                <a:gd name="connsiteY10" fmla="*/ 96125 h 676455"/>
                <a:gd name="connsiteX11" fmla="*/ 224213 w 390464"/>
                <a:gd name="connsiteY11" fmla="*/ 96125 h 676455"/>
                <a:gd name="connsiteX12" fmla="*/ 165536 w 390464"/>
                <a:gd name="connsiteY12" fmla="*/ 129996 h 676455"/>
                <a:gd name="connsiteX13" fmla="*/ 0 w 390464"/>
                <a:gd name="connsiteY13" fmla="*/ 225644 h 67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0464" h="676455">
                  <a:moveTo>
                    <a:pt x="0" y="225644"/>
                  </a:moveTo>
                  <a:lnTo>
                    <a:pt x="0" y="676455"/>
                  </a:lnTo>
                  <a:lnTo>
                    <a:pt x="165775" y="580807"/>
                  </a:lnTo>
                  <a:lnTo>
                    <a:pt x="197975" y="561963"/>
                  </a:lnTo>
                  <a:lnTo>
                    <a:pt x="224451" y="546698"/>
                  </a:lnTo>
                  <a:lnTo>
                    <a:pt x="235424" y="540496"/>
                  </a:lnTo>
                  <a:lnTo>
                    <a:pt x="390464" y="451050"/>
                  </a:lnTo>
                  <a:lnTo>
                    <a:pt x="390464" y="0"/>
                  </a:lnTo>
                  <a:lnTo>
                    <a:pt x="390226" y="239"/>
                  </a:lnTo>
                  <a:lnTo>
                    <a:pt x="390226" y="239"/>
                  </a:lnTo>
                  <a:lnTo>
                    <a:pt x="224213" y="96125"/>
                  </a:lnTo>
                  <a:lnTo>
                    <a:pt x="224213" y="96125"/>
                  </a:lnTo>
                  <a:lnTo>
                    <a:pt x="165536" y="129996"/>
                  </a:lnTo>
                  <a:lnTo>
                    <a:pt x="0" y="225644"/>
                  </a:lnTo>
                  <a:close/>
                </a:path>
              </a:pathLst>
            </a:custGeom>
            <a:solidFill>
              <a:srgbClr val="B9946F"/>
            </a:solidFill>
            <a:ln w="23755"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1A542EBA-A499-73C2-565E-F72C4AE29F37}"/>
                </a:ext>
              </a:extLst>
            </p:cNvPr>
            <p:cNvSpPr/>
            <p:nvPr/>
          </p:nvSpPr>
          <p:spPr>
            <a:xfrm>
              <a:off x="11078353" y="4874041"/>
              <a:ext cx="781167" cy="451288"/>
            </a:xfrm>
            <a:custGeom>
              <a:avLst/>
              <a:gdLst>
                <a:gd name="connsiteX0" fmla="*/ 0 w 781167"/>
                <a:gd name="connsiteY0" fmla="*/ 225883 h 451288"/>
                <a:gd name="connsiteX1" fmla="*/ 153848 w 781167"/>
                <a:gd name="connsiteY1" fmla="*/ 314614 h 451288"/>
                <a:gd name="connsiteX2" fmla="*/ 212525 w 781167"/>
                <a:gd name="connsiteY2" fmla="*/ 348484 h 451288"/>
                <a:gd name="connsiteX3" fmla="*/ 390703 w 781167"/>
                <a:gd name="connsiteY3" fmla="*/ 451288 h 451288"/>
                <a:gd name="connsiteX4" fmla="*/ 556239 w 781167"/>
                <a:gd name="connsiteY4" fmla="*/ 355640 h 451288"/>
                <a:gd name="connsiteX5" fmla="*/ 614916 w 781167"/>
                <a:gd name="connsiteY5" fmla="*/ 321769 h 451288"/>
                <a:gd name="connsiteX6" fmla="*/ 781167 w 781167"/>
                <a:gd name="connsiteY6" fmla="*/ 225883 h 451288"/>
                <a:gd name="connsiteX7" fmla="*/ 780929 w 781167"/>
                <a:gd name="connsiteY7" fmla="*/ 225883 h 451288"/>
                <a:gd name="connsiteX8" fmla="*/ 780929 w 781167"/>
                <a:gd name="connsiteY8" fmla="*/ 225883 h 451288"/>
                <a:gd name="connsiteX9" fmla="*/ 602751 w 781167"/>
                <a:gd name="connsiteY9" fmla="*/ 122840 h 451288"/>
                <a:gd name="connsiteX10" fmla="*/ 544074 w 781167"/>
                <a:gd name="connsiteY10" fmla="*/ 88970 h 451288"/>
                <a:gd name="connsiteX11" fmla="*/ 390703 w 781167"/>
                <a:gd name="connsiteY11" fmla="*/ 0 h 451288"/>
                <a:gd name="connsiteX12" fmla="*/ 224451 w 781167"/>
                <a:gd name="connsiteY12" fmla="*/ 96125 h 451288"/>
                <a:gd name="connsiteX13" fmla="*/ 165774 w 781167"/>
                <a:gd name="connsiteY13" fmla="*/ 129996 h 451288"/>
                <a:gd name="connsiteX14" fmla="*/ 238 w 781167"/>
                <a:gd name="connsiteY14" fmla="*/ 225883 h 451288"/>
                <a:gd name="connsiteX15" fmla="*/ 238 w 781167"/>
                <a:gd name="connsiteY15" fmla="*/ 225883 h 451288"/>
                <a:gd name="connsiteX16" fmla="*/ 0 w 781167"/>
                <a:gd name="connsiteY16" fmla="*/ 225883 h 45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1167" h="451288">
                  <a:moveTo>
                    <a:pt x="0" y="225883"/>
                  </a:moveTo>
                  <a:lnTo>
                    <a:pt x="153848" y="314614"/>
                  </a:lnTo>
                  <a:lnTo>
                    <a:pt x="212525" y="348484"/>
                  </a:lnTo>
                  <a:lnTo>
                    <a:pt x="390703" y="451288"/>
                  </a:lnTo>
                  <a:lnTo>
                    <a:pt x="556239" y="355640"/>
                  </a:lnTo>
                  <a:lnTo>
                    <a:pt x="614916" y="321769"/>
                  </a:lnTo>
                  <a:lnTo>
                    <a:pt x="781167" y="225883"/>
                  </a:lnTo>
                  <a:lnTo>
                    <a:pt x="780929" y="225883"/>
                  </a:lnTo>
                  <a:lnTo>
                    <a:pt x="780929" y="225883"/>
                  </a:lnTo>
                  <a:lnTo>
                    <a:pt x="602751" y="122840"/>
                  </a:lnTo>
                  <a:lnTo>
                    <a:pt x="544074" y="88970"/>
                  </a:lnTo>
                  <a:lnTo>
                    <a:pt x="390703" y="0"/>
                  </a:lnTo>
                  <a:lnTo>
                    <a:pt x="224451" y="96125"/>
                  </a:lnTo>
                  <a:lnTo>
                    <a:pt x="165774" y="129996"/>
                  </a:lnTo>
                  <a:lnTo>
                    <a:pt x="238" y="225883"/>
                  </a:lnTo>
                  <a:lnTo>
                    <a:pt x="238" y="225883"/>
                  </a:lnTo>
                  <a:lnTo>
                    <a:pt x="0" y="225883"/>
                  </a:lnTo>
                  <a:close/>
                </a:path>
              </a:pathLst>
            </a:custGeom>
            <a:solidFill>
              <a:srgbClr val="C9A179"/>
            </a:solidFill>
            <a:ln w="23755"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BA998615-9C32-4096-0628-67B516A850F4}"/>
                </a:ext>
              </a:extLst>
            </p:cNvPr>
            <p:cNvSpPr/>
            <p:nvPr/>
          </p:nvSpPr>
          <p:spPr>
            <a:xfrm>
              <a:off x="11078353" y="5099685"/>
              <a:ext cx="390702" cy="676455"/>
            </a:xfrm>
            <a:custGeom>
              <a:avLst/>
              <a:gdLst>
                <a:gd name="connsiteX0" fmla="*/ 0 w 390702"/>
                <a:gd name="connsiteY0" fmla="*/ 0 h 676455"/>
                <a:gd name="connsiteX1" fmla="*/ 0 w 390702"/>
                <a:gd name="connsiteY1" fmla="*/ 451050 h 676455"/>
                <a:gd name="connsiteX2" fmla="*/ 153848 w 390702"/>
                <a:gd name="connsiteY2" fmla="*/ 539781 h 676455"/>
                <a:gd name="connsiteX3" fmla="*/ 212525 w 390702"/>
                <a:gd name="connsiteY3" fmla="*/ 573651 h 676455"/>
                <a:gd name="connsiteX4" fmla="*/ 390703 w 390702"/>
                <a:gd name="connsiteY4" fmla="*/ 676455 h 676455"/>
                <a:gd name="connsiteX5" fmla="*/ 390703 w 390702"/>
                <a:gd name="connsiteY5" fmla="*/ 225644 h 676455"/>
                <a:gd name="connsiteX6" fmla="*/ 238 w 390702"/>
                <a:gd name="connsiteY6" fmla="*/ 239 h 676455"/>
                <a:gd name="connsiteX7" fmla="*/ 238 w 390702"/>
                <a:gd name="connsiteY7" fmla="*/ 239 h 676455"/>
                <a:gd name="connsiteX8" fmla="*/ 0 w 390702"/>
                <a:gd name="connsiteY8" fmla="*/ 0 h 67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702" h="676455">
                  <a:moveTo>
                    <a:pt x="0" y="0"/>
                  </a:moveTo>
                  <a:lnTo>
                    <a:pt x="0" y="451050"/>
                  </a:lnTo>
                  <a:lnTo>
                    <a:pt x="153848" y="539781"/>
                  </a:lnTo>
                  <a:lnTo>
                    <a:pt x="212525" y="573651"/>
                  </a:lnTo>
                  <a:lnTo>
                    <a:pt x="390703" y="676455"/>
                  </a:lnTo>
                  <a:lnTo>
                    <a:pt x="390703" y="225644"/>
                  </a:lnTo>
                  <a:lnTo>
                    <a:pt x="238" y="239"/>
                  </a:lnTo>
                  <a:lnTo>
                    <a:pt x="238" y="239"/>
                  </a:lnTo>
                  <a:lnTo>
                    <a:pt x="0" y="0"/>
                  </a:lnTo>
                  <a:close/>
                </a:path>
              </a:pathLst>
            </a:custGeom>
            <a:solidFill>
              <a:srgbClr val="A88765"/>
            </a:solidFill>
            <a:ln w="23755" cap="flat">
              <a:noFill/>
              <a:prstDash val="solid"/>
              <a:miter/>
            </a:ln>
          </p:spPr>
          <p:txBody>
            <a:bodyPr rtlCol="0" anchor="ctr"/>
            <a:lstStyle/>
            <a:p>
              <a:endParaRPr lang="en-US"/>
            </a:p>
          </p:txBody>
        </p:sp>
        <p:grpSp>
          <p:nvGrpSpPr>
            <p:cNvPr id="211" name="Graphic 16">
              <a:extLst>
                <a:ext uri="{FF2B5EF4-FFF2-40B4-BE49-F238E27FC236}">
                  <a16:creationId xmlns:a16="http://schemas.microsoft.com/office/drawing/2014/main" id="{98BE2363-E447-DDB5-EF21-745B63486536}"/>
                </a:ext>
              </a:extLst>
            </p:cNvPr>
            <p:cNvGrpSpPr/>
            <p:nvPr/>
          </p:nvGrpSpPr>
          <p:grpSpPr>
            <a:xfrm>
              <a:off x="11106499" y="5427656"/>
              <a:ext cx="312228" cy="289329"/>
              <a:chOff x="11106499" y="5427656"/>
              <a:chExt cx="312228" cy="289329"/>
            </a:xfrm>
            <a:solidFill>
              <a:srgbClr val="78553E"/>
            </a:solidFill>
          </p:grpSpPr>
          <p:grpSp>
            <p:nvGrpSpPr>
              <p:cNvPr id="224" name="Graphic 16">
                <a:extLst>
                  <a:ext uri="{FF2B5EF4-FFF2-40B4-BE49-F238E27FC236}">
                    <a16:creationId xmlns:a16="http://schemas.microsoft.com/office/drawing/2014/main" id="{0363637F-5C0C-ACEF-3105-EF3C40A2FE04}"/>
                  </a:ext>
                </a:extLst>
              </p:cNvPr>
              <p:cNvGrpSpPr/>
              <p:nvPr/>
            </p:nvGrpSpPr>
            <p:grpSpPr>
              <a:xfrm>
                <a:off x="11324272" y="5553358"/>
                <a:ext cx="94455" cy="163627"/>
                <a:chOff x="11324272" y="5553358"/>
                <a:chExt cx="94455" cy="163627"/>
              </a:xfrm>
              <a:solidFill>
                <a:srgbClr val="78553E"/>
              </a:solidFill>
            </p:grpSpPr>
            <p:sp>
              <p:nvSpPr>
                <p:cNvPr id="235" name="Freeform: Shape 234">
                  <a:extLst>
                    <a:ext uri="{FF2B5EF4-FFF2-40B4-BE49-F238E27FC236}">
                      <a16:creationId xmlns:a16="http://schemas.microsoft.com/office/drawing/2014/main" id="{C182DCCD-0EB3-B5F5-9C4C-0DFE79314EDB}"/>
                    </a:ext>
                  </a:extLst>
                </p:cNvPr>
                <p:cNvSpPr/>
                <p:nvPr/>
              </p:nvSpPr>
              <p:spPr>
                <a:xfrm>
                  <a:off x="11324272" y="5553358"/>
                  <a:ext cx="94455" cy="163627"/>
                </a:xfrm>
                <a:custGeom>
                  <a:avLst/>
                  <a:gdLst>
                    <a:gd name="connsiteX0" fmla="*/ 0 w 94455"/>
                    <a:gd name="connsiteY0" fmla="*/ 0 h 163627"/>
                    <a:gd name="connsiteX1" fmla="*/ 94456 w 94455"/>
                    <a:gd name="connsiteY1" fmla="*/ 54622 h 163627"/>
                    <a:gd name="connsiteX2" fmla="*/ 94456 w 94455"/>
                    <a:gd name="connsiteY2" fmla="*/ 163628 h 163627"/>
                    <a:gd name="connsiteX3" fmla="*/ 0 w 94455"/>
                    <a:gd name="connsiteY3" fmla="*/ 109006 h 163627"/>
                    <a:gd name="connsiteX4" fmla="*/ 0 w 94455"/>
                    <a:gd name="connsiteY4" fmla="*/ 0 h 163627"/>
                    <a:gd name="connsiteX5" fmla="*/ 91116 w 94455"/>
                    <a:gd name="connsiteY5" fmla="*/ 56530 h 163627"/>
                    <a:gd name="connsiteX6" fmla="*/ 3578 w 94455"/>
                    <a:gd name="connsiteY6" fmla="*/ 5963 h 163627"/>
                    <a:gd name="connsiteX7" fmla="*/ 3578 w 94455"/>
                    <a:gd name="connsiteY7" fmla="*/ 106859 h 163627"/>
                    <a:gd name="connsiteX8" fmla="*/ 91116 w 94455"/>
                    <a:gd name="connsiteY8" fmla="*/ 157426 h 163627"/>
                    <a:gd name="connsiteX9" fmla="*/ 91116 w 94455"/>
                    <a:gd name="connsiteY9" fmla="*/ 56530 h 163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455" h="163627">
                      <a:moveTo>
                        <a:pt x="0" y="0"/>
                      </a:moveTo>
                      <a:lnTo>
                        <a:pt x="94456" y="54622"/>
                      </a:lnTo>
                      <a:lnTo>
                        <a:pt x="94456" y="163628"/>
                      </a:lnTo>
                      <a:cubicBezTo>
                        <a:pt x="94456" y="163628"/>
                        <a:pt x="0" y="109006"/>
                        <a:pt x="0" y="109006"/>
                      </a:cubicBezTo>
                      <a:lnTo>
                        <a:pt x="0" y="0"/>
                      </a:lnTo>
                      <a:close/>
                      <a:moveTo>
                        <a:pt x="91116" y="56530"/>
                      </a:moveTo>
                      <a:lnTo>
                        <a:pt x="3578" y="5963"/>
                      </a:lnTo>
                      <a:lnTo>
                        <a:pt x="3578" y="106859"/>
                      </a:lnTo>
                      <a:lnTo>
                        <a:pt x="91116" y="157426"/>
                      </a:lnTo>
                      <a:lnTo>
                        <a:pt x="91116" y="56530"/>
                      </a:lnTo>
                      <a:close/>
                    </a:path>
                  </a:pathLst>
                </a:custGeom>
                <a:solidFill>
                  <a:srgbClr val="78553E"/>
                </a:solidFill>
                <a:ln w="23755"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DB83825C-B269-D0E3-A096-1268E494CE40}"/>
                    </a:ext>
                  </a:extLst>
                </p:cNvPr>
                <p:cNvSpPr/>
                <p:nvPr/>
              </p:nvSpPr>
              <p:spPr>
                <a:xfrm>
                  <a:off x="11341923" y="5601531"/>
                  <a:ext cx="59392" cy="55585"/>
                </a:xfrm>
                <a:custGeom>
                  <a:avLst/>
                  <a:gdLst>
                    <a:gd name="connsiteX0" fmla="*/ 29577 w 59392"/>
                    <a:gd name="connsiteY0" fmla="*/ 4065 h 55585"/>
                    <a:gd name="connsiteX1" fmla="*/ 59393 w 59392"/>
                    <a:gd name="connsiteY1" fmla="*/ 55586 h 55585"/>
                    <a:gd name="connsiteX2" fmla="*/ 0 w 59392"/>
                    <a:gd name="connsiteY2" fmla="*/ 21238 h 55585"/>
                    <a:gd name="connsiteX3" fmla="*/ 29816 w 59392"/>
                    <a:gd name="connsiteY3" fmla="*/ 4065 h 55585"/>
                  </a:gdLst>
                  <a:ahLst/>
                  <a:cxnLst>
                    <a:cxn ang="0">
                      <a:pos x="connsiteX0" y="connsiteY0"/>
                    </a:cxn>
                    <a:cxn ang="0">
                      <a:pos x="connsiteX1" y="connsiteY1"/>
                    </a:cxn>
                    <a:cxn ang="0">
                      <a:pos x="connsiteX2" y="connsiteY2"/>
                    </a:cxn>
                    <a:cxn ang="0">
                      <a:pos x="connsiteX3" y="connsiteY3"/>
                    </a:cxn>
                  </a:cxnLst>
                  <a:rect l="l" t="t" r="r" b="b"/>
                  <a:pathLst>
                    <a:path w="59392" h="55585">
                      <a:moveTo>
                        <a:pt x="29577" y="4065"/>
                      </a:moveTo>
                      <a:cubicBezTo>
                        <a:pt x="46035" y="13606"/>
                        <a:pt x="59393" y="36504"/>
                        <a:pt x="59393" y="55586"/>
                      </a:cubicBezTo>
                      <a:lnTo>
                        <a:pt x="0" y="21238"/>
                      </a:lnTo>
                      <a:cubicBezTo>
                        <a:pt x="0" y="2395"/>
                        <a:pt x="13357" y="-5476"/>
                        <a:pt x="29816" y="4065"/>
                      </a:cubicBezTo>
                      <a:close/>
                    </a:path>
                  </a:pathLst>
                </a:custGeom>
                <a:solidFill>
                  <a:srgbClr val="78553E"/>
                </a:solidFill>
                <a:ln w="23755"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D30B7D5A-D022-E2BC-B0CC-88FA86AE5FAD}"/>
                    </a:ext>
                  </a:extLst>
                </p:cNvPr>
                <p:cNvSpPr/>
                <p:nvPr/>
              </p:nvSpPr>
              <p:spPr>
                <a:xfrm>
                  <a:off x="11370307" y="5602733"/>
                  <a:ext cx="2385" cy="5963"/>
                </a:xfrm>
                <a:custGeom>
                  <a:avLst/>
                  <a:gdLst>
                    <a:gd name="connsiteX0" fmla="*/ 0 w 2385"/>
                    <a:gd name="connsiteY0" fmla="*/ 3816 h 5963"/>
                    <a:gd name="connsiteX1" fmla="*/ 1193 w 2385"/>
                    <a:gd name="connsiteY1" fmla="*/ 5963 h 5963"/>
                    <a:gd name="connsiteX2" fmla="*/ 1193 w 2385"/>
                    <a:gd name="connsiteY2" fmla="*/ 5963 h 5963"/>
                    <a:gd name="connsiteX3" fmla="*/ 2385 w 2385"/>
                    <a:gd name="connsiteY3" fmla="*/ 5247 h 5963"/>
                    <a:gd name="connsiteX4" fmla="*/ 2385 w 2385"/>
                    <a:gd name="connsiteY4" fmla="*/ 2147 h 5963"/>
                    <a:gd name="connsiteX5" fmla="*/ 1193 w 2385"/>
                    <a:gd name="connsiteY5" fmla="*/ 0 h 5963"/>
                    <a:gd name="connsiteX6" fmla="*/ 1193 w 2385"/>
                    <a:gd name="connsiteY6" fmla="*/ 0 h 5963"/>
                    <a:gd name="connsiteX7" fmla="*/ 0 w 2385"/>
                    <a:gd name="connsiteY7" fmla="*/ 716 h 5963"/>
                    <a:gd name="connsiteX8" fmla="*/ 0 w 2385"/>
                    <a:gd name="connsiteY8" fmla="*/ 3816 h 5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5" h="5963">
                      <a:moveTo>
                        <a:pt x="0" y="3816"/>
                      </a:moveTo>
                      <a:cubicBezTo>
                        <a:pt x="0" y="3816"/>
                        <a:pt x="477" y="5486"/>
                        <a:pt x="1193" y="5963"/>
                      </a:cubicBezTo>
                      <a:lnTo>
                        <a:pt x="1193" y="5963"/>
                      </a:lnTo>
                      <a:cubicBezTo>
                        <a:pt x="1193" y="5963"/>
                        <a:pt x="2385" y="5963"/>
                        <a:pt x="2385" y="5247"/>
                      </a:cubicBezTo>
                      <a:lnTo>
                        <a:pt x="2385" y="2147"/>
                      </a:lnTo>
                      <a:cubicBezTo>
                        <a:pt x="2385" y="2147"/>
                        <a:pt x="1908" y="477"/>
                        <a:pt x="1193" y="0"/>
                      </a:cubicBezTo>
                      <a:lnTo>
                        <a:pt x="1193" y="0"/>
                      </a:lnTo>
                      <a:cubicBezTo>
                        <a:pt x="1193" y="0"/>
                        <a:pt x="0" y="0"/>
                        <a:pt x="0" y="716"/>
                      </a:cubicBezTo>
                      <a:lnTo>
                        <a:pt x="0" y="3816"/>
                      </a:lnTo>
                      <a:close/>
                    </a:path>
                  </a:pathLst>
                </a:custGeom>
                <a:solidFill>
                  <a:srgbClr val="78553E"/>
                </a:solidFill>
                <a:ln w="23755"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4CEF8D8F-08EA-4D78-4D9C-C4477C9E09E5}"/>
                    </a:ext>
                  </a:extLst>
                </p:cNvPr>
                <p:cNvSpPr/>
                <p:nvPr/>
              </p:nvSpPr>
              <p:spPr>
                <a:xfrm>
                  <a:off x="11369830" y="5634447"/>
                  <a:ext cx="3577" cy="36751"/>
                </a:xfrm>
                <a:custGeom>
                  <a:avLst/>
                  <a:gdLst>
                    <a:gd name="connsiteX0" fmla="*/ 3578 w 3577"/>
                    <a:gd name="connsiteY0" fmla="*/ 3110 h 36751"/>
                    <a:gd name="connsiteX1" fmla="*/ 3578 w 3577"/>
                    <a:gd name="connsiteY1" fmla="*/ 30302 h 36751"/>
                    <a:gd name="connsiteX2" fmla="*/ 0 w 3577"/>
                    <a:gd name="connsiteY2" fmla="*/ 28394 h 36751"/>
                    <a:gd name="connsiteX3" fmla="*/ 0 w 3577"/>
                    <a:gd name="connsiteY3" fmla="*/ 26009 h 36751"/>
                    <a:gd name="connsiteX4" fmla="*/ 3578 w 3577"/>
                    <a:gd name="connsiteY4" fmla="*/ 27917 h 36751"/>
                    <a:gd name="connsiteX5" fmla="*/ 3578 w 3577"/>
                    <a:gd name="connsiteY5" fmla="*/ 35550 h 36751"/>
                    <a:gd name="connsiteX6" fmla="*/ 0 w 3577"/>
                    <a:gd name="connsiteY6" fmla="*/ 33641 h 36751"/>
                    <a:gd name="connsiteX7" fmla="*/ 0 w 3577"/>
                    <a:gd name="connsiteY7" fmla="*/ 32449 h 36751"/>
                    <a:gd name="connsiteX8" fmla="*/ 3578 w 3577"/>
                    <a:gd name="connsiteY8" fmla="*/ 34357 h 36751"/>
                    <a:gd name="connsiteX9" fmla="*/ 3578 w 3577"/>
                    <a:gd name="connsiteY9" fmla="*/ 34834 h 36751"/>
                    <a:gd name="connsiteX10" fmla="*/ 0 w 3577"/>
                    <a:gd name="connsiteY10" fmla="*/ 32926 h 36751"/>
                    <a:gd name="connsiteX11" fmla="*/ 0 w 3577"/>
                    <a:gd name="connsiteY11" fmla="*/ 32449 h 36751"/>
                    <a:gd name="connsiteX12" fmla="*/ 3578 w 3577"/>
                    <a:gd name="connsiteY12" fmla="*/ 34357 h 36751"/>
                    <a:gd name="connsiteX13" fmla="*/ 3578 w 3577"/>
                    <a:gd name="connsiteY13" fmla="*/ 35550 h 36751"/>
                    <a:gd name="connsiteX14" fmla="*/ 0 w 3577"/>
                    <a:gd name="connsiteY14" fmla="*/ 33641 h 36751"/>
                    <a:gd name="connsiteX15" fmla="*/ 0 w 3577"/>
                    <a:gd name="connsiteY15" fmla="*/ 26009 h 36751"/>
                    <a:gd name="connsiteX16" fmla="*/ 3578 w 3577"/>
                    <a:gd name="connsiteY16" fmla="*/ 27917 h 36751"/>
                    <a:gd name="connsiteX17" fmla="*/ 3578 w 3577"/>
                    <a:gd name="connsiteY17" fmla="*/ 30302 h 36751"/>
                    <a:gd name="connsiteX18" fmla="*/ 0 w 3577"/>
                    <a:gd name="connsiteY18" fmla="*/ 28394 h 36751"/>
                    <a:gd name="connsiteX19" fmla="*/ 0 w 3577"/>
                    <a:gd name="connsiteY19" fmla="*/ 1202 h 36751"/>
                    <a:gd name="connsiteX20" fmla="*/ 3578 w 3577"/>
                    <a:gd name="connsiteY20" fmla="*/ 3110 h 36751"/>
                    <a:gd name="connsiteX21" fmla="*/ 3578 w 3577"/>
                    <a:gd name="connsiteY21" fmla="*/ 3110 h 36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77" h="36751">
                      <a:moveTo>
                        <a:pt x="3578" y="3110"/>
                      </a:moveTo>
                      <a:lnTo>
                        <a:pt x="3578" y="30302"/>
                      </a:lnTo>
                      <a:cubicBezTo>
                        <a:pt x="3578" y="32926"/>
                        <a:pt x="0" y="30779"/>
                        <a:pt x="0" y="28394"/>
                      </a:cubicBezTo>
                      <a:lnTo>
                        <a:pt x="0" y="26009"/>
                      </a:lnTo>
                      <a:cubicBezTo>
                        <a:pt x="0" y="23385"/>
                        <a:pt x="3578" y="25532"/>
                        <a:pt x="3578" y="27917"/>
                      </a:cubicBezTo>
                      <a:lnTo>
                        <a:pt x="3578" y="35550"/>
                      </a:lnTo>
                      <a:cubicBezTo>
                        <a:pt x="3578" y="38173"/>
                        <a:pt x="0" y="36027"/>
                        <a:pt x="0" y="33641"/>
                      </a:cubicBezTo>
                      <a:lnTo>
                        <a:pt x="0" y="32449"/>
                      </a:lnTo>
                      <a:cubicBezTo>
                        <a:pt x="0" y="29825"/>
                        <a:pt x="3578" y="31972"/>
                        <a:pt x="3578" y="34357"/>
                      </a:cubicBezTo>
                      <a:lnTo>
                        <a:pt x="3578" y="34834"/>
                      </a:lnTo>
                      <a:cubicBezTo>
                        <a:pt x="3578" y="37458"/>
                        <a:pt x="0" y="35311"/>
                        <a:pt x="0" y="32926"/>
                      </a:cubicBezTo>
                      <a:lnTo>
                        <a:pt x="0" y="32449"/>
                      </a:lnTo>
                      <a:cubicBezTo>
                        <a:pt x="0" y="29825"/>
                        <a:pt x="3578" y="31972"/>
                        <a:pt x="3578" y="34357"/>
                      </a:cubicBezTo>
                      <a:lnTo>
                        <a:pt x="3578" y="35550"/>
                      </a:lnTo>
                      <a:cubicBezTo>
                        <a:pt x="3578" y="38173"/>
                        <a:pt x="0" y="36027"/>
                        <a:pt x="0" y="33641"/>
                      </a:cubicBezTo>
                      <a:lnTo>
                        <a:pt x="0" y="26009"/>
                      </a:lnTo>
                      <a:cubicBezTo>
                        <a:pt x="0" y="23385"/>
                        <a:pt x="3578" y="25532"/>
                        <a:pt x="3578" y="27917"/>
                      </a:cubicBezTo>
                      <a:lnTo>
                        <a:pt x="3578" y="30302"/>
                      </a:lnTo>
                      <a:cubicBezTo>
                        <a:pt x="3578" y="32926"/>
                        <a:pt x="0" y="30779"/>
                        <a:pt x="0" y="28394"/>
                      </a:cubicBezTo>
                      <a:lnTo>
                        <a:pt x="0" y="1202"/>
                      </a:lnTo>
                      <a:cubicBezTo>
                        <a:pt x="0" y="-1422"/>
                        <a:pt x="3578" y="725"/>
                        <a:pt x="3578" y="3110"/>
                      </a:cubicBezTo>
                      <a:lnTo>
                        <a:pt x="3578" y="3110"/>
                      </a:lnTo>
                      <a:close/>
                    </a:path>
                  </a:pathLst>
                </a:custGeom>
                <a:solidFill>
                  <a:srgbClr val="78553E"/>
                </a:solidFill>
                <a:ln w="23755"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0547E09E-A764-5939-CDB6-634BD019F502}"/>
                    </a:ext>
                  </a:extLst>
                </p:cNvPr>
                <p:cNvSpPr/>
                <p:nvPr/>
              </p:nvSpPr>
              <p:spPr>
                <a:xfrm>
                  <a:off x="11370343" y="5667483"/>
                  <a:ext cx="10639" cy="8363"/>
                </a:xfrm>
                <a:custGeom>
                  <a:avLst/>
                  <a:gdLst>
                    <a:gd name="connsiteX0" fmla="*/ 2827 w 10639"/>
                    <a:gd name="connsiteY0" fmla="*/ 1560 h 8363"/>
                    <a:gd name="connsiteX1" fmla="*/ 7358 w 10639"/>
                    <a:gd name="connsiteY1" fmla="*/ 2991 h 8363"/>
                    <a:gd name="connsiteX2" fmla="*/ 10459 w 10639"/>
                    <a:gd name="connsiteY2" fmla="*/ 6808 h 8363"/>
                    <a:gd name="connsiteX3" fmla="*/ 441 w 10639"/>
                    <a:gd name="connsiteY3" fmla="*/ 2991 h 8363"/>
                    <a:gd name="connsiteX4" fmla="*/ 2827 w 10639"/>
                    <a:gd name="connsiteY4" fmla="*/ 1560 h 8363"/>
                    <a:gd name="connsiteX5" fmla="*/ 2827 w 10639"/>
                    <a:gd name="connsiteY5" fmla="*/ 1560 h 8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39" h="8363">
                      <a:moveTo>
                        <a:pt x="2827" y="1560"/>
                      </a:moveTo>
                      <a:cubicBezTo>
                        <a:pt x="4258" y="4184"/>
                        <a:pt x="6643" y="4422"/>
                        <a:pt x="7358" y="2991"/>
                      </a:cubicBezTo>
                      <a:cubicBezTo>
                        <a:pt x="8313" y="1322"/>
                        <a:pt x="11413" y="5138"/>
                        <a:pt x="10459" y="6808"/>
                      </a:cubicBezTo>
                      <a:cubicBezTo>
                        <a:pt x="8790" y="9909"/>
                        <a:pt x="3065" y="8239"/>
                        <a:pt x="441" y="2991"/>
                      </a:cubicBezTo>
                      <a:cubicBezTo>
                        <a:pt x="-990" y="129"/>
                        <a:pt x="1395" y="-1302"/>
                        <a:pt x="2827" y="1560"/>
                      </a:cubicBezTo>
                      <a:lnTo>
                        <a:pt x="2827" y="1560"/>
                      </a:lnTo>
                      <a:close/>
                    </a:path>
                  </a:pathLst>
                </a:custGeom>
                <a:solidFill>
                  <a:srgbClr val="78553E"/>
                </a:solidFill>
                <a:ln w="23755" cap="flat">
                  <a:noFill/>
                  <a:prstDash val="solid"/>
                  <a:miter/>
                </a:ln>
              </p:spPr>
              <p:txBody>
                <a:bodyPr rtlCol="0" anchor="ctr"/>
                <a:lstStyle/>
                <a:p>
                  <a:endParaRPr lang="en-US"/>
                </a:p>
              </p:txBody>
            </p:sp>
          </p:grpSp>
          <p:sp>
            <p:nvSpPr>
              <p:cNvPr id="225" name="Freeform: Shape 224">
                <a:extLst>
                  <a:ext uri="{FF2B5EF4-FFF2-40B4-BE49-F238E27FC236}">
                    <a16:creationId xmlns:a16="http://schemas.microsoft.com/office/drawing/2014/main" id="{6A2FFC12-09AE-AAA7-7B7F-8CC09391E6F6}"/>
                  </a:ext>
                </a:extLst>
              </p:cNvPr>
              <p:cNvSpPr/>
              <p:nvPr/>
            </p:nvSpPr>
            <p:spPr>
              <a:xfrm>
                <a:off x="11214312" y="5489911"/>
                <a:ext cx="94455" cy="163627"/>
              </a:xfrm>
              <a:custGeom>
                <a:avLst/>
                <a:gdLst>
                  <a:gd name="connsiteX0" fmla="*/ 0 w 94455"/>
                  <a:gd name="connsiteY0" fmla="*/ 0 h 163627"/>
                  <a:gd name="connsiteX1" fmla="*/ 94456 w 94455"/>
                  <a:gd name="connsiteY1" fmla="*/ 54622 h 163627"/>
                  <a:gd name="connsiteX2" fmla="*/ 94456 w 94455"/>
                  <a:gd name="connsiteY2" fmla="*/ 163628 h 163627"/>
                  <a:gd name="connsiteX3" fmla="*/ 0 w 94455"/>
                  <a:gd name="connsiteY3" fmla="*/ 109006 h 163627"/>
                  <a:gd name="connsiteX4" fmla="*/ 0 w 94455"/>
                  <a:gd name="connsiteY4" fmla="*/ 0 h 163627"/>
                  <a:gd name="connsiteX5" fmla="*/ 91116 w 94455"/>
                  <a:gd name="connsiteY5" fmla="*/ 56530 h 163627"/>
                  <a:gd name="connsiteX6" fmla="*/ 3578 w 94455"/>
                  <a:gd name="connsiteY6" fmla="*/ 5963 h 163627"/>
                  <a:gd name="connsiteX7" fmla="*/ 3578 w 94455"/>
                  <a:gd name="connsiteY7" fmla="*/ 106859 h 163627"/>
                  <a:gd name="connsiteX8" fmla="*/ 91116 w 94455"/>
                  <a:gd name="connsiteY8" fmla="*/ 157426 h 163627"/>
                  <a:gd name="connsiteX9" fmla="*/ 91116 w 94455"/>
                  <a:gd name="connsiteY9" fmla="*/ 56530 h 163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455" h="163627">
                    <a:moveTo>
                      <a:pt x="0" y="0"/>
                    </a:moveTo>
                    <a:lnTo>
                      <a:pt x="94456" y="54622"/>
                    </a:lnTo>
                    <a:lnTo>
                      <a:pt x="94456" y="163628"/>
                    </a:lnTo>
                    <a:cubicBezTo>
                      <a:pt x="94456" y="163628"/>
                      <a:pt x="0" y="109006"/>
                      <a:pt x="0" y="109006"/>
                    </a:cubicBezTo>
                    <a:lnTo>
                      <a:pt x="0" y="0"/>
                    </a:lnTo>
                    <a:close/>
                    <a:moveTo>
                      <a:pt x="91116" y="56530"/>
                    </a:moveTo>
                    <a:lnTo>
                      <a:pt x="3578" y="5963"/>
                    </a:lnTo>
                    <a:lnTo>
                      <a:pt x="3578" y="106859"/>
                    </a:lnTo>
                    <a:cubicBezTo>
                      <a:pt x="3578" y="106859"/>
                      <a:pt x="91116" y="157426"/>
                      <a:pt x="91116" y="157426"/>
                    </a:cubicBezTo>
                    <a:lnTo>
                      <a:pt x="91116" y="56530"/>
                    </a:lnTo>
                    <a:close/>
                  </a:path>
                </a:pathLst>
              </a:custGeom>
              <a:solidFill>
                <a:srgbClr val="78553E"/>
              </a:solidFill>
              <a:ln w="23755"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013EBFA9-9B72-2694-A6D8-869E17A62309}"/>
                  </a:ext>
                </a:extLst>
              </p:cNvPr>
              <p:cNvSpPr/>
              <p:nvPr/>
            </p:nvSpPr>
            <p:spPr>
              <a:xfrm>
                <a:off x="11106499" y="5427656"/>
                <a:ext cx="94455" cy="163627"/>
              </a:xfrm>
              <a:custGeom>
                <a:avLst/>
                <a:gdLst>
                  <a:gd name="connsiteX0" fmla="*/ 0 w 94455"/>
                  <a:gd name="connsiteY0" fmla="*/ 0 h 163627"/>
                  <a:gd name="connsiteX1" fmla="*/ 94456 w 94455"/>
                  <a:gd name="connsiteY1" fmla="*/ 54622 h 163627"/>
                  <a:gd name="connsiteX2" fmla="*/ 94456 w 94455"/>
                  <a:gd name="connsiteY2" fmla="*/ 163628 h 163627"/>
                  <a:gd name="connsiteX3" fmla="*/ 0 w 94455"/>
                  <a:gd name="connsiteY3" fmla="*/ 109006 h 163627"/>
                  <a:gd name="connsiteX4" fmla="*/ 0 w 94455"/>
                  <a:gd name="connsiteY4" fmla="*/ 0 h 163627"/>
                  <a:gd name="connsiteX5" fmla="*/ 90878 w 94455"/>
                  <a:gd name="connsiteY5" fmla="*/ 56530 h 163627"/>
                  <a:gd name="connsiteX6" fmla="*/ 3339 w 94455"/>
                  <a:gd name="connsiteY6" fmla="*/ 5963 h 163627"/>
                  <a:gd name="connsiteX7" fmla="*/ 3339 w 94455"/>
                  <a:gd name="connsiteY7" fmla="*/ 106859 h 163627"/>
                  <a:gd name="connsiteX8" fmla="*/ 90878 w 94455"/>
                  <a:gd name="connsiteY8" fmla="*/ 157426 h 163627"/>
                  <a:gd name="connsiteX9" fmla="*/ 90878 w 94455"/>
                  <a:gd name="connsiteY9" fmla="*/ 56530 h 163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455" h="163627">
                    <a:moveTo>
                      <a:pt x="0" y="0"/>
                    </a:moveTo>
                    <a:lnTo>
                      <a:pt x="94456" y="54622"/>
                    </a:lnTo>
                    <a:lnTo>
                      <a:pt x="94456" y="163628"/>
                    </a:lnTo>
                    <a:lnTo>
                      <a:pt x="0" y="109006"/>
                    </a:lnTo>
                    <a:lnTo>
                      <a:pt x="0" y="0"/>
                    </a:lnTo>
                    <a:close/>
                    <a:moveTo>
                      <a:pt x="90878" y="56530"/>
                    </a:moveTo>
                    <a:lnTo>
                      <a:pt x="3339" y="5963"/>
                    </a:lnTo>
                    <a:lnTo>
                      <a:pt x="3339" y="106859"/>
                    </a:lnTo>
                    <a:cubicBezTo>
                      <a:pt x="3339" y="106859"/>
                      <a:pt x="90878" y="157426"/>
                      <a:pt x="90878" y="157426"/>
                    </a:cubicBezTo>
                    <a:lnTo>
                      <a:pt x="90878" y="56530"/>
                    </a:lnTo>
                    <a:close/>
                  </a:path>
                </a:pathLst>
              </a:custGeom>
              <a:solidFill>
                <a:srgbClr val="78553E"/>
              </a:solidFill>
              <a:ln w="23755" cap="flat">
                <a:noFill/>
                <a:prstDash val="solid"/>
                <a:miter/>
              </a:ln>
            </p:spPr>
            <p:txBody>
              <a:bodyPr rtlCol="0" anchor="ctr"/>
              <a:lstStyle/>
              <a:p>
                <a:endParaRPr lang="en-US"/>
              </a:p>
            </p:txBody>
          </p:sp>
          <p:grpSp>
            <p:nvGrpSpPr>
              <p:cNvPr id="227" name="Graphic 16">
                <a:extLst>
                  <a:ext uri="{FF2B5EF4-FFF2-40B4-BE49-F238E27FC236}">
                    <a16:creationId xmlns:a16="http://schemas.microsoft.com/office/drawing/2014/main" id="{2828AE7D-781F-3431-8A38-89FC3020D3D4}"/>
                  </a:ext>
                </a:extLst>
              </p:cNvPr>
              <p:cNvGrpSpPr/>
              <p:nvPr/>
            </p:nvGrpSpPr>
            <p:grpSpPr>
              <a:xfrm>
                <a:off x="11239357" y="5522827"/>
                <a:ext cx="44842" cy="92070"/>
                <a:chOff x="11239357" y="5522827"/>
                <a:chExt cx="44842" cy="92070"/>
              </a:xfrm>
              <a:solidFill>
                <a:srgbClr val="78553E"/>
              </a:solidFill>
            </p:grpSpPr>
            <p:sp>
              <p:nvSpPr>
                <p:cNvPr id="232" name="Freeform: Shape 231">
                  <a:extLst>
                    <a:ext uri="{FF2B5EF4-FFF2-40B4-BE49-F238E27FC236}">
                      <a16:creationId xmlns:a16="http://schemas.microsoft.com/office/drawing/2014/main" id="{1EBE6711-2C53-525F-B621-E2FD45DF03D3}"/>
                    </a:ext>
                  </a:extLst>
                </p:cNvPr>
                <p:cNvSpPr/>
                <p:nvPr/>
              </p:nvSpPr>
              <p:spPr>
                <a:xfrm>
                  <a:off x="11239357" y="5522827"/>
                  <a:ext cx="44842" cy="54517"/>
                </a:xfrm>
                <a:custGeom>
                  <a:avLst/>
                  <a:gdLst>
                    <a:gd name="connsiteX0" fmla="*/ 44843 w 44842"/>
                    <a:gd name="connsiteY0" fmla="*/ 25999 h 54517"/>
                    <a:gd name="connsiteX1" fmla="*/ 44843 w 44842"/>
                    <a:gd name="connsiteY1" fmla="*/ 27669 h 54517"/>
                    <a:gd name="connsiteX2" fmla="*/ 22421 w 44842"/>
                    <a:gd name="connsiteY2" fmla="*/ 52237 h 54517"/>
                    <a:gd name="connsiteX3" fmla="*/ 0 w 44842"/>
                    <a:gd name="connsiteY3" fmla="*/ 1670 h 54517"/>
                    <a:gd name="connsiteX4" fmla="*/ 0 w 44842"/>
                    <a:gd name="connsiteY4" fmla="*/ 0 h 54517"/>
                    <a:gd name="connsiteX5" fmla="*/ 44843 w 44842"/>
                    <a:gd name="connsiteY5" fmla="*/ 25999 h 5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2" h="54517">
                      <a:moveTo>
                        <a:pt x="44843" y="25999"/>
                      </a:moveTo>
                      <a:cubicBezTo>
                        <a:pt x="44843" y="25999"/>
                        <a:pt x="44843" y="27192"/>
                        <a:pt x="44843" y="27669"/>
                      </a:cubicBezTo>
                      <a:cubicBezTo>
                        <a:pt x="44843" y="48421"/>
                        <a:pt x="34825" y="59631"/>
                        <a:pt x="22421" y="52237"/>
                      </a:cubicBezTo>
                      <a:cubicBezTo>
                        <a:pt x="10018" y="44843"/>
                        <a:pt x="0" y="22421"/>
                        <a:pt x="0" y="1670"/>
                      </a:cubicBezTo>
                      <a:cubicBezTo>
                        <a:pt x="0" y="1193"/>
                        <a:pt x="0" y="477"/>
                        <a:pt x="0" y="0"/>
                      </a:cubicBezTo>
                      <a:lnTo>
                        <a:pt x="44843" y="25999"/>
                      </a:lnTo>
                      <a:close/>
                    </a:path>
                  </a:pathLst>
                </a:custGeom>
                <a:solidFill>
                  <a:srgbClr val="78553E"/>
                </a:solidFill>
                <a:ln w="23755"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A3C4ED75-311F-5388-1AA6-501582BB5148}"/>
                    </a:ext>
                  </a:extLst>
                </p:cNvPr>
                <p:cNvSpPr/>
                <p:nvPr/>
              </p:nvSpPr>
              <p:spPr>
                <a:xfrm>
                  <a:off x="11258678" y="5558367"/>
                  <a:ext cx="5963" cy="47466"/>
                </a:xfrm>
                <a:custGeom>
                  <a:avLst/>
                  <a:gdLst>
                    <a:gd name="connsiteX0" fmla="*/ 0 w 5963"/>
                    <a:gd name="connsiteY0" fmla="*/ 44127 h 47466"/>
                    <a:gd name="connsiteX1" fmla="*/ 5963 w 5963"/>
                    <a:gd name="connsiteY1" fmla="*/ 47466 h 47466"/>
                    <a:gd name="connsiteX2" fmla="*/ 5963 w 5963"/>
                    <a:gd name="connsiteY2" fmla="*/ 3339 h 47466"/>
                    <a:gd name="connsiteX3" fmla="*/ 0 w 5963"/>
                    <a:gd name="connsiteY3" fmla="*/ 0 h 47466"/>
                    <a:gd name="connsiteX4" fmla="*/ 0 w 5963"/>
                    <a:gd name="connsiteY4" fmla="*/ 44127 h 4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3" h="47466">
                      <a:moveTo>
                        <a:pt x="0" y="44127"/>
                      </a:moveTo>
                      <a:lnTo>
                        <a:pt x="5963" y="47466"/>
                      </a:lnTo>
                      <a:lnTo>
                        <a:pt x="5963" y="3339"/>
                      </a:lnTo>
                      <a:lnTo>
                        <a:pt x="0" y="0"/>
                      </a:lnTo>
                      <a:lnTo>
                        <a:pt x="0" y="44127"/>
                      </a:lnTo>
                      <a:close/>
                    </a:path>
                  </a:pathLst>
                </a:custGeom>
                <a:solidFill>
                  <a:srgbClr val="78553E"/>
                </a:solidFill>
                <a:ln w="23755"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959F48CA-347B-C01E-82CE-A573C15DEC4B}"/>
                    </a:ext>
                  </a:extLst>
                </p:cNvPr>
                <p:cNvSpPr/>
                <p:nvPr/>
              </p:nvSpPr>
              <p:spPr>
                <a:xfrm>
                  <a:off x="11253192" y="5600586"/>
                  <a:ext cx="16935" cy="14311"/>
                </a:xfrm>
                <a:custGeom>
                  <a:avLst/>
                  <a:gdLst>
                    <a:gd name="connsiteX0" fmla="*/ 16935 w 16935"/>
                    <a:gd name="connsiteY0" fmla="*/ 14311 h 14311"/>
                    <a:gd name="connsiteX1" fmla="*/ 12642 w 16935"/>
                    <a:gd name="connsiteY1" fmla="*/ 4770 h 14311"/>
                    <a:gd name="connsiteX2" fmla="*/ 4293 w 16935"/>
                    <a:gd name="connsiteY2" fmla="*/ 0 h 14311"/>
                    <a:gd name="connsiteX3" fmla="*/ 0 w 16935"/>
                    <a:gd name="connsiteY3" fmla="*/ 4770 h 14311"/>
                    <a:gd name="connsiteX4" fmla="*/ 16935 w 16935"/>
                    <a:gd name="connsiteY4" fmla="*/ 14311 h 14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4311">
                      <a:moveTo>
                        <a:pt x="16935" y="14311"/>
                      </a:moveTo>
                      <a:lnTo>
                        <a:pt x="12642" y="4770"/>
                      </a:lnTo>
                      <a:lnTo>
                        <a:pt x="4293" y="0"/>
                      </a:lnTo>
                      <a:lnTo>
                        <a:pt x="0" y="4770"/>
                      </a:lnTo>
                      <a:lnTo>
                        <a:pt x="16935" y="14311"/>
                      </a:lnTo>
                      <a:close/>
                    </a:path>
                  </a:pathLst>
                </a:custGeom>
                <a:solidFill>
                  <a:srgbClr val="78553E"/>
                </a:solidFill>
                <a:ln w="23755" cap="flat">
                  <a:noFill/>
                  <a:prstDash val="solid"/>
                  <a:miter/>
                </a:ln>
              </p:spPr>
              <p:txBody>
                <a:bodyPr rtlCol="0" anchor="ctr"/>
                <a:lstStyle/>
                <a:p>
                  <a:endParaRPr lang="en-US"/>
                </a:p>
              </p:txBody>
            </p:sp>
          </p:grpSp>
          <p:grpSp>
            <p:nvGrpSpPr>
              <p:cNvPr id="228" name="Graphic 16">
                <a:extLst>
                  <a:ext uri="{FF2B5EF4-FFF2-40B4-BE49-F238E27FC236}">
                    <a16:creationId xmlns:a16="http://schemas.microsoft.com/office/drawing/2014/main" id="{6D3207CF-0802-D45F-B5FB-DAF8378215BB}"/>
                  </a:ext>
                </a:extLst>
              </p:cNvPr>
              <p:cNvGrpSpPr/>
              <p:nvPr/>
            </p:nvGrpSpPr>
            <p:grpSpPr>
              <a:xfrm>
                <a:off x="11129397" y="5469398"/>
                <a:ext cx="48420" cy="92547"/>
                <a:chOff x="11129397" y="5469398"/>
                <a:chExt cx="48420" cy="92547"/>
              </a:xfrm>
              <a:solidFill>
                <a:srgbClr val="78553E"/>
              </a:solidFill>
            </p:grpSpPr>
            <p:sp>
              <p:nvSpPr>
                <p:cNvPr id="229" name="Freeform: Shape 228">
                  <a:extLst>
                    <a:ext uri="{FF2B5EF4-FFF2-40B4-BE49-F238E27FC236}">
                      <a16:creationId xmlns:a16="http://schemas.microsoft.com/office/drawing/2014/main" id="{5D875419-44EA-0D31-8CBB-E47BF67FD623}"/>
                    </a:ext>
                  </a:extLst>
                </p:cNvPr>
                <p:cNvSpPr/>
                <p:nvPr/>
              </p:nvSpPr>
              <p:spPr>
                <a:xfrm>
                  <a:off x="11157782" y="5485856"/>
                  <a:ext cx="20036" cy="65117"/>
                </a:xfrm>
                <a:custGeom>
                  <a:avLst/>
                  <a:gdLst>
                    <a:gd name="connsiteX0" fmla="*/ 0 w 20036"/>
                    <a:gd name="connsiteY0" fmla="*/ 14073 h 65117"/>
                    <a:gd name="connsiteX1" fmla="*/ 10018 w 20036"/>
                    <a:gd name="connsiteY1" fmla="*/ 0 h 65117"/>
                    <a:gd name="connsiteX2" fmla="*/ 20036 w 20036"/>
                    <a:gd name="connsiteY2" fmla="*/ 25522 h 65117"/>
                    <a:gd name="connsiteX3" fmla="*/ 12642 w 20036"/>
                    <a:gd name="connsiteY3" fmla="*/ 21467 h 65117"/>
                    <a:gd name="connsiteX4" fmla="*/ 12642 w 20036"/>
                    <a:gd name="connsiteY4" fmla="*/ 65117 h 65117"/>
                    <a:gd name="connsiteX5" fmla="*/ 7394 w 20036"/>
                    <a:gd name="connsiteY5" fmla="*/ 62016 h 65117"/>
                    <a:gd name="connsiteX6" fmla="*/ 7394 w 20036"/>
                    <a:gd name="connsiteY6" fmla="*/ 18366 h 65117"/>
                    <a:gd name="connsiteX7" fmla="*/ 0 w 20036"/>
                    <a:gd name="connsiteY7" fmla="*/ 14073 h 6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036" h="65117">
                      <a:moveTo>
                        <a:pt x="0" y="14073"/>
                      </a:moveTo>
                      <a:lnTo>
                        <a:pt x="10018" y="0"/>
                      </a:lnTo>
                      <a:lnTo>
                        <a:pt x="20036" y="25522"/>
                      </a:lnTo>
                      <a:lnTo>
                        <a:pt x="12642" y="21467"/>
                      </a:lnTo>
                      <a:lnTo>
                        <a:pt x="12642" y="65117"/>
                      </a:lnTo>
                      <a:lnTo>
                        <a:pt x="7394" y="62016"/>
                      </a:lnTo>
                      <a:lnTo>
                        <a:pt x="7394" y="18366"/>
                      </a:lnTo>
                      <a:lnTo>
                        <a:pt x="0" y="14073"/>
                      </a:lnTo>
                      <a:close/>
                    </a:path>
                  </a:pathLst>
                </a:custGeom>
                <a:solidFill>
                  <a:srgbClr val="78553E"/>
                </a:solidFill>
                <a:ln w="23755"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AD8C1B2C-41D0-8C56-C115-93D4D07EDD96}"/>
                    </a:ext>
                  </a:extLst>
                </p:cNvPr>
                <p:cNvSpPr/>
                <p:nvPr/>
              </p:nvSpPr>
              <p:spPr>
                <a:xfrm>
                  <a:off x="11129397" y="5469398"/>
                  <a:ext cx="20036" cy="65117"/>
                </a:xfrm>
                <a:custGeom>
                  <a:avLst/>
                  <a:gdLst>
                    <a:gd name="connsiteX0" fmla="*/ 0 w 20036"/>
                    <a:gd name="connsiteY0" fmla="*/ 14073 h 65117"/>
                    <a:gd name="connsiteX1" fmla="*/ 10018 w 20036"/>
                    <a:gd name="connsiteY1" fmla="*/ 0 h 65117"/>
                    <a:gd name="connsiteX2" fmla="*/ 20036 w 20036"/>
                    <a:gd name="connsiteY2" fmla="*/ 25761 h 65117"/>
                    <a:gd name="connsiteX3" fmla="*/ 12642 w 20036"/>
                    <a:gd name="connsiteY3" fmla="*/ 21467 h 65117"/>
                    <a:gd name="connsiteX4" fmla="*/ 12642 w 20036"/>
                    <a:gd name="connsiteY4" fmla="*/ 65117 h 65117"/>
                    <a:gd name="connsiteX5" fmla="*/ 7394 w 20036"/>
                    <a:gd name="connsiteY5" fmla="*/ 62016 h 65117"/>
                    <a:gd name="connsiteX6" fmla="*/ 7394 w 20036"/>
                    <a:gd name="connsiteY6" fmla="*/ 18366 h 65117"/>
                    <a:gd name="connsiteX7" fmla="*/ 0 w 20036"/>
                    <a:gd name="connsiteY7" fmla="*/ 14073 h 6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036" h="65117">
                      <a:moveTo>
                        <a:pt x="0" y="14073"/>
                      </a:moveTo>
                      <a:lnTo>
                        <a:pt x="10018" y="0"/>
                      </a:lnTo>
                      <a:lnTo>
                        <a:pt x="20036" y="25761"/>
                      </a:lnTo>
                      <a:lnTo>
                        <a:pt x="12642" y="21467"/>
                      </a:lnTo>
                      <a:lnTo>
                        <a:pt x="12642" y="65117"/>
                      </a:lnTo>
                      <a:lnTo>
                        <a:pt x="7394" y="62016"/>
                      </a:lnTo>
                      <a:lnTo>
                        <a:pt x="7394" y="18366"/>
                      </a:lnTo>
                      <a:lnTo>
                        <a:pt x="0" y="14073"/>
                      </a:lnTo>
                      <a:close/>
                    </a:path>
                  </a:pathLst>
                </a:custGeom>
                <a:solidFill>
                  <a:srgbClr val="78553E"/>
                </a:solidFill>
                <a:ln w="23755"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5824F49B-CF51-3ECA-830E-10802789DE3E}"/>
                    </a:ext>
                  </a:extLst>
                </p:cNvPr>
                <p:cNvSpPr/>
                <p:nvPr/>
              </p:nvSpPr>
              <p:spPr>
                <a:xfrm>
                  <a:off x="11129397" y="5527121"/>
                  <a:ext cx="48420" cy="34824"/>
                </a:xfrm>
                <a:custGeom>
                  <a:avLst/>
                  <a:gdLst>
                    <a:gd name="connsiteX0" fmla="*/ 0 w 48420"/>
                    <a:gd name="connsiteY0" fmla="*/ 6917 h 34824"/>
                    <a:gd name="connsiteX1" fmla="*/ 48420 w 48420"/>
                    <a:gd name="connsiteY1" fmla="*/ 34825 h 34824"/>
                    <a:gd name="connsiteX2" fmla="*/ 48420 w 48420"/>
                    <a:gd name="connsiteY2" fmla="*/ 27907 h 34824"/>
                    <a:gd name="connsiteX3" fmla="*/ 0 w 48420"/>
                    <a:gd name="connsiteY3" fmla="*/ 0 h 34824"/>
                    <a:gd name="connsiteX4" fmla="*/ 0 w 48420"/>
                    <a:gd name="connsiteY4" fmla="*/ 6917 h 34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20" h="34824">
                      <a:moveTo>
                        <a:pt x="0" y="6917"/>
                      </a:moveTo>
                      <a:lnTo>
                        <a:pt x="48420" y="34825"/>
                      </a:lnTo>
                      <a:lnTo>
                        <a:pt x="48420" y="27907"/>
                      </a:lnTo>
                      <a:lnTo>
                        <a:pt x="0" y="0"/>
                      </a:lnTo>
                      <a:lnTo>
                        <a:pt x="0" y="6917"/>
                      </a:lnTo>
                      <a:close/>
                    </a:path>
                  </a:pathLst>
                </a:custGeom>
                <a:solidFill>
                  <a:srgbClr val="78553E"/>
                </a:solidFill>
                <a:ln w="23755" cap="flat">
                  <a:noFill/>
                  <a:prstDash val="solid"/>
                  <a:miter/>
                </a:ln>
              </p:spPr>
              <p:txBody>
                <a:bodyPr rtlCol="0" anchor="ctr"/>
                <a:lstStyle/>
                <a:p>
                  <a:endParaRPr lang="en-US"/>
                </a:p>
              </p:txBody>
            </p:sp>
          </p:grpSp>
        </p:grpSp>
        <p:grpSp>
          <p:nvGrpSpPr>
            <p:cNvPr id="212" name="Graphic 16">
              <a:extLst>
                <a:ext uri="{FF2B5EF4-FFF2-40B4-BE49-F238E27FC236}">
                  <a16:creationId xmlns:a16="http://schemas.microsoft.com/office/drawing/2014/main" id="{CCCFA115-58CB-E631-D1FA-3C8EBC63B0A9}"/>
                </a:ext>
              </a:extLst>
            </p:cNvPr>
            <p:cNvGrpSpPr/>
            <p:nvPr/>
          </p:nvGrpSpPr>
          <p:grpSpPr>
            <a:xfrm>
              <a:off x="11505312" y="5417638"/>
              <a:ext cx="98987" cy="208708"/>
              <a:chOff x="11505312" y="5417638"/>
              <a:chExt cx="98987" cy="208708"/>
            </a:xfrm>
          </p:grpSpPr>
          <p:sp>
            <p:nvSpPr>
              <p:cNvPr id="217" name="Freeform: Shape 216">
                <a:extLst>
                  <a:ext uri="{FF2B5EF4-FFF2-40B4-BE49-F238E27FC236}">
                    <a16:creationId xmlns:a16="http://schemas.microsoft.com/office/drawing/2014/main" id="{00FCB5C6-7AB3-7491-3BD3-5C3D88191DDE}"/>
                  </a:ext>
                </a:extLst>
              </p:cNvPr>
              <p:cNvSpPr/>
              <p:nvPr/>
            </p:nvSpPr>
            <p:spPr>
              <a:xfrm>
                <a:off x="11505312" y="5417638"/>
                <a:ext cx="98987" cy="208708"/>
              </a:xfrm>
              <a:custGeom>
                <a:avLst/>
                <a:gdLst>
                  <a:gd name="connsiteX0" fmla="*/ 1193 w 98987"/>
                  <a:gd name="connsiteY0" fmla="*/ 208709 h 208708"/>
                  <a:gd name="connsiteX1" fmla="*/ 98987 w 98987"/>
                  <a:gd name="connsiteY1" fmla="*/ 150986 h 208708"/>
                  <a:gd name="connsiteX2" fmla="*/ 97795 w 98987"/>
                  <a:gd name="connsiteY2" fmla="*/ 0 h 208708"/>
                  <a:gd name="connsiteX3" fmla="*/ 0 w 98987"/>
                  <a:gd name="connsiteY3" fmla="*/ 57484 h 208708"/>
                  <a:gd name="connsiteX4" fmla="*/ 1193 w 98987"/>
                  <a:gd name="connsiteY4" fmla="*/ 208709 h 208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987" h="208708">
                    <a:moveTo>
                      <a:pt x="1193" y="208709"/>
                    </a:moveTo>
                    <a:lnTo>
                      <a:pt x="98987" y="150986"/>
                    </a:lnTo>
                    <a:lnTo>
                      <a:pt x="97795" y="0"/>
                    </a:lnTo>
                    <a:lnTo>
                      <a:pt x="0" y="57484"/>
                    </a:lnTo>
                    <a:lnTo>
                      <a:pt x="1193" y="208709"/>
                    </a:lnTo>
                    <a:close/>
                  </a:path>
                </a:pathLst>
              </a:custGeom>
              <a:solidFill>
                <a:srgbClr val="E5CDAF"/>
              </a:solidFill>
              <a:ln w="23755"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21BD5584-110F-3E51-9A5D-01E3C2C5A343}"/>
                  </a:ext>
                </a:extLst>
              </p:cNvPr>
              <p:cNvSpPr/>
              <p:nvPr/>
            </p:nvSpPr>
            <p:spPr>
              <a:xfrm>
                <a:off x="11523917" y="5441729"/>
                <a:ext cx="60823" cy="43888"/>
              </a:xfrm>
              <a:custGeom>
                <a:avLst/>
                <a:gdLst>
                  <a:gd name="connsiteX0" fmla="*/ 0 w 60823"/>
                  <a:gd name="connsiteY0" fmla="*/ 43888 h 43888"/>
                  <a:gd name="connsiteX1" fmla="*/ 60824 w 60823"/>
                  <a:gd name="connsiteY1" fmla="*/ 8110 h 43888"/>
                  <a:gd name="connsiteX2" fmla="*/ 60824 w 60823"/>
                  <a:gd name="connsiteY2" fmla="*/ 0 h 43888"/>
                  <a:gd name="connsiteX3" fmla="*/ 0 w 60823"/>
                  <a:gd name="connsiteY3" fmla="*/ 35779 h 43888"/>
                  <a:gd name="connsiteX4" fmla="*/ 0 w 60823"/>
                  <a:gd name="connsiteY4" fmla="*/ 43888 h 4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23" h="43888">
                    <a:moveTo>
                      <a:pt x="0" y="43888"/>
                    </a:moveTo>
                    <a:lnTo>
                      <a:pt x="60824" y="8110"/>
                    </a:lnTo>
                    <a:lnTo>
                      <a:pt x="60824" y="0"/>
                    </a:lnTo>
                    <a:lnTo>
                      <a:pt x="0" y="35779"/>
                    </a:lnTo>
                    <a:lnTo>
                      <a:pt x="0" y="43888"/>
                    </a:lnTo>
                    <a:close/>
                  </a:path>
                </a:pathLst>
              </a:custGeom>
              <a:solidFill>
                <a:srgbClr val="DC4437"/>
              </a:solidFill>
              <a:ln w="23755"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390597FE-801B-0D1E-781D-6DE66397F9EE}"/>
                  </a:ext>
                </a:extLst>
              </p:cNvPr>
              <p:cNvSpPr/>
              <p:nvPr/>
            </p:nvSpPr>
            <p:spPr>
              <a:xfrm>
                <a:off x="11516284" y="5463912"/>
                <a:ext cx="76327" cy="53190"/>
              </a:xfrm>
              <a:custGeom>
                <a:avLst/>
                <a:gdLst>
                  <a:gd name="connsiteX0" fmla="*/ 0 w 76327"/>
                  <a:gd name="connsiteY0" fmla="*/ 53191 h 53190"/>
                  <a:gd name="connsiteX1" fmla="*/ 76328 w 76327"/>
                  <a:gd name="connsiteY1" fmla="*/ 8110 h 53190"/>
                  <a:gd name="connsiteX2" fmla="*/ 76328 w 76327"/>
                  <a:gd name="connsiteY2" fmla="*/ 0 h 53190"/>
                  <a:gd name="connsiteX3" fmla="*/ 0 w 76327"/>
                  <a:gd name="connsiteY3" fmla="*/ 44843 h 53190"/>
                  <a:gd name="connsiteX4" fmla="*/ 0 w 76327"/>
                  <a:gd name="connsiteY4" fmla="*/ 53191 h 53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27" h="53190">
                    <a:moveTo>
                      <a:pt x="0" y="53191"/>
                    </a:moveTo>
                    <a:lnTo>
                      <a:pt x="76328" y="8110"/>
                    </a:lnTo>
                    <a:lnTo>
                      <a:pt x="76328" y="0"/>
                    </a:lnTo>
                    <a:lnTo>
                      <a:pt x="0" y="44843"/>
                    </a:lnTo>
                    <a:lnTo>
                      <a:pt x="0" y="53191"/>
                    </a:lnTo>
                    <a:close/>
                  </a:path>
                </a:pathLst>
              </a:custGeom>
              <a:solidFill>
                <a:srgbClr val="333333"/>
              </a:solidFill>
              <a:ln w="23755"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D76F4007-3145-F2DD-6F89-A5F910302162}"/>
                  </a:ext>
                </a:extLst>
              </p:cNvPr>
              <p:cNvSpPr/>
              <p:nvPr/>
            </p:nvSpPr>
            <p:spPr>
              <a:xfrm>
                <a:off x="11516523" y="5483709"/>
                <a:ext cx="76327" cy="53190"/>
              </a:xfrm>
              <a:custGeom>
                <a:avLst/>
                <a:gdLst>
                  <a:gd name="connsiteX0" fmla="*/ 0 w 76327"/>
                  <a:gd name="connsiteY0" fmla="*/ 53191 h 53190"/>
                  <a:gd name="connsiteX1" fmla="*/ 76328 w 76327"/>
                  <a:gd name="connsiteY1" fmla="*/ 8348 h 53190"/>
                  <a:gd name="connsiteX2" fmla="*/ 76328 w 76327"/>
                  <a:gd name="connsiteY2" fmla="*/ 0 h 53190"/>
                  <a:gd name="connsiteX3" fmla="*/ 0 w 76327"/>
                  <a:gd name="connsiteY3" fmla="*/ 44843 h 53190"/>
                  <a:gd name="connsiteX4" fmla="*/ 0 w 76327"/>
                  <a:gd name="connsiteY4" fmla="*/ 53191 h 53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27" h="53190">
                    <a:moveTo>
                      <a:pt x="0" y="53191"/>
                    </a:moveTo>
                    <a:lnTo>
                      <a:pt x="76328" y="8348"/>
                    </a:lnTo>
                    <a:lnTo>
                      <a:pt x="76328" y="0"/>
                    </a:lnTo>
                    <a:lnTo>
                      <a:pt x="0" y="44843"/>
                    </a:lnTo>
                    <a:lnTo>
                      <a:pt x="0" y="53191"/>
                    </a:lnTo>
                    <a:close/>
                  </a:path>
                </a:pathLst>
              </a:custGeom>
              <a:solidFill>
                <a:srgbClr val="333333"/>
              </a:solidFill>
              <a:ln w="23755"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66E46A96-E216-B61D-8406-A2D46AC66940}"/>
                  </a:ext>
                </a:extLst>
              </p:cNvPr>
              <p:cNvSpPr/>
              <p:nvPr/>
            </p:nvSpPr>
            <p:spPr>
              <a:xfrm>
                <a:off x="11516523" y="5503507"/>
                <a:ext cx="76566" cy="53190"/>
              </a:xfrm>
              <a:custGeom>
                <a:avLst/>
                <a:gdLst>
                  <a:gd name="connsiteX0" fmla="*/ 0 w 76566"/>
                  <a:gd name="connsiteY0" fmla="*/ 53191 h 53190"/>
                  <a:gd name="connsiteX1" fmla="*/ 76566 w 76566"/>
                  <a:gd name="connsiteY1" fmla="*/ 8348 h 53190"/>
                  <a:gd name="connsiteX2" fmla="*/ 76328 w 76566"/>
                  <a:gd name="connsiteY2" fmla="*/ 0 h 53190"/>
                  <a:gd name="connsiteX3" fmla="*/ 0 w 76566"/>
                  <a:gd name="connsiteY3" fmla="*/ 45081 h 53190"/>
                  <a:gd name="connsiteX4" fmla="*/ 0 w 76566"/>
                  <a:gd name="connsiteY4" fmla="*/ 53191 h 53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66" h="53190">
                    <a:moveTo>
                      <a:pt x="0" y="53191"/>
                    </a:moveTo>
                    <a:lnTo>
                      <a:pt x="76566" y="8348"/>
                    </a:lnTo>
                    <a:lnTo>
                      <a:pt x="76328" y="0"/>
                    </a:lnTo>
                    <a:lnTo>
                      <a:pt x="0" y="45081"/>
                    </a:lnTo>
                    <a:lnTo>
                      <a:pt x="0" y="53191"/>
                    </a:lnTo>
                    <a:close/>
                  </a:path>
                </a:pathLst>
              </a:custGeom>
              <a:solidFill>
                <a:srgbClr val="333333"/>
              </a:solidFill>
              <a:ln w="23755"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247B35B9-5407-8EB9-5462-15F98B736F98}"/>
                  </a:ext>
                </a:extLst>
              </p:cNvPr>
              <p:cNvSpPr/>
              <p:nvPr/>
            </p:nvSpPr>
            <p:spPr>
              <a:xfrm>
                <a:off x="11516761" y="5523543"/>
                <a:ext cx="76327" cy="52952"/>
              </a:xfrm>
              <a:custGeom>
                <a:avLst/>
                <a:gdLst>
                  <a:gd name="connsiteX0" fmla="*/ 0 w 76327"/>
                  <a:gd name="connsiteY0" fmla="*/ 52952 h 52952"/>
                  <a:gd name="connsiteX1" fmla="*/ 76328 w 76327"/>
                  <a:gd name="connsiteY1" fmla="*/ 8110 h 52952"/>
                  <a:gd name="connsiteX2" fmla="*/ 76328 w 76327"/>
                  <a:gd name="connsiteY2" fmla="*/ 0 h 52952"/>
                  <a:gd name="connsiteX3" fmla="*/ 0 w 76327"/>
                  <a:gd name="connsiteY3" fmla="*/ 44843 h 52952"/>
                  <a:gd name="connsiteX4" fmla="*/ 0 w 76327"/>
                  <a:gd name="connsiteY4" fmla="*/ 52952 h 52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27" h="52952">
                    <a:moveTo>
                      <a:pt x="0" y="52952"/>
                    </a:moveTo>
                    <a:lnTo>
                      <a:pt x="76328" y="8110"/>
                    </a:lnTo>
                    <a:lnTo>
                      <a:pt x="76328" y="0"/>
                    </a:lnTo>
                    <a:lnTo>
                      <a:pt x="0" y="44843"/>
                    </a:lnTo>
                    <a:lnTo>
                      <a:pt x="0" y="52952"/>
                    </a:lnTo>
                    <a:close/>
                  </a:path>
                </a:pathLst>
              </a:custGeom>
              <a:solidFill>
                <a:srgbClr val="333333"/>
              </a:solidFill>
              <a:ln w="23755"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29B12CB8-5770-51A2-F49B-B55B4459C64B}"/>
                  </a:ext>
                </a:extLst>
              </p:cNvPr>
              <p:cNvSpPr/>
              <p:nvPr/>
            </p:nvSpPr>
            <p:spPr>
              <a:xfrm>
                <a:off x="11517000" y="5543340"/>
                <a:ext cx="76327" cy="52952"/>
              </a:xfrm>
              <a:custGeom>
                <a:avLst/>
                <a:gdLst>
                  <a:gd name="connsiteX0" fmla="*/ 0 w 76327"/>
                  <a:gd name="connsiteY0" fmla="*/ 52952 h 52952"/>
                  <a:gd name="connsiteX1" fmla="*/ 76328 w 76327"/>
                  <a:gd name="connsiteY1" fmla="*/ 8110 h 52952"/>
                  <a:gd name="connsiteX2" fmla="*/ 76328 w 76327"/>
                  <a:gd name="connsiteY2" fmla="*/ 0 h 52952"/>
                  <a:gd name="connsiteX3" fmla="*/ 0 w 76327"/>
                  <a:gd name="connsiteY3" fmla="*/ 44843 h 52952"/>
                  <a:gd name="connsiteX4" fmla="*/ 0 w 76327"/>
                  <a:gd name="connsiteY4" fmla="*/ 52952 h 52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27" h="52952">
                    <a:moveTo>
                      <a:pt x="0" y="52952"/>
                    </a:moveTo>
                    <a:lnTo>
                      <a:pt x="76328" y="8110"/>
                    </a:lnTo>
                    <a:lnTo>
                      <a:pt x="76328" y="0"/>
                    </a:lnTo>
                    <a:lnTo>
                      <a:pt x="0" y="44843"/>
                    </a:lnTo>
                    <a:lnTo>
                      <a:pt x="0" y="52952"/>
                    </a:lnTo>
                    <a:close/>
                  </a:path>
                </a:pathLst>
              </a:custGeom>
              <a:solidFill>
                <a:srgbClr val="333333"/>
              </a:solidFill>
              <a:ln w="23755" cap="flat">
                <a:noFill/>
                <a:prstDash val="solid"/>
                <a:miter/>
              </a:ln>
            </p:spPr>
            <p:txBody>
              <a:bodyPr rtlCol="0" anchor="ctr"/>
              <a:lstStyle/>
              <a:p>
                <a:endParaRPr lang="en-US"/>
              </a:p>
            </p:txBody>
          </p:sp>
        </p:grpSp>
        <p:sp>
          <p:nvSpPr>
            <p:cNvPr id="213" name="Freeform: Shape 212">
              <a:extLst>
                <a:ext uri="{FF2B5EF4-FFF2-40B4-BE49-F238E27FC236}">
                  <a16:creationId xmlns:a16="http://schemas.microsoft.com/office/drawing/2014/main" id="{DEDCADF0-8921-6305-75AD-CF292D39C888}"/>
                </a:ext>
              </a:extLst>
            </p:cNvPr>
            <p:cNvSpPr/>
            <p:nvPr/>
          </p:nvSpPr>
          <p:spPr>
            <a:xfrm>
              <a:off x="11641032" y="5192471"/>
              <a:ext cx="58676" cy="484204"/>
            </a:xfrm>
            <a:custGeom>
              <a:avLst/>
              <a:gdLst>
                <a:gd name="connsiteX0" fmla="*/ 0 w 58676"/>
                <a:gd name="connsiteY0" fmla="*/ 33870 h 484204"/>
                <a:gd name="connsiteX1" fmla="*/ 0 w 58676"/>
                <a:gd name="connsiteY1" fmla="*/ 484204 h 484204"/>
                <a:gd name="connsiteX2" fmla="*/ 32201 w 58676"/>
                <a:gd name="connsiteY2" fmla="*/ 465600 h 484204"/>
                <a:gd name="connsiteX3" fmla="*/ 58677 w 58676"/>
                <a:gd name="connsiteY3" fmla="*/ 450095 h 484204"/>
                <a:gd name="connsiteX4" fmla="*/ 58677 w 58676"/>
                <a:gd name="connsiteY4" fmla="*/ 0 h 484204"/>
                <a:gd name="connsiteX5" fmla="*/ 239 w 58676"/>
                <a:gd name="connsiteY5" fmla="*/ 33632 h 484204"/>
                <a:gd name="connsiteX6" fmla="*/ 0 w 58676"/>
                <a:gd name="connsiteY6" fmla="*/ 33870 h 48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676" h="484204">
                  <a:moveTo>
                    <a:pt x="0" y="33870"/>
                  </a:moveTo>
                  <a:lnTo>
                    <a:pt x="0" y="484204"/>
                  </a:lnTo>
                  <a:lnTo>
                    <a:pt x="32201" y="465600"/>
                  </a:lnTo>
                  <a:lnTo>
                    <a:pt x="58677" y="450095"/>
                  </a:lnTo>
                  <a:lnTo>
                    <a:pt x="58677" y="0"/>
                  </a:lnTo>
                  <a:lnTo>
                    <a:pt x="239" y="33632"/>
                  </a:lnTo>
                  <a:lnTo>
                    <a:pt x="0" y="33870"/>
                  </a:lnTo>
                  <a:close/>
                </a:path>
              </a:pathLst>
            </a:custGeom>
            <a:solidFill>
              <a:srgbClr val="E5C9A8"/>
            </a:solidFill>
            <a:ln w="23755"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6CE06E4C-828B-3CDF-5A7E-CD9ED615149D}"/>
                </a:ext>
              </a:extLst>
            </p:cNvPr>
            <p:cNvSpPr/>
            <p:nvPr/>
          </p:nvSpPr>
          <p:spPr>
            <a:xfrm>
              <a:off x="11244366" y="5195333"/>
              <a:ext cx="58676" cy="484681"/>
            </a:xfrm>
            <a:custGeom>
              <a:avLst/>
              <a:gdLst>
                <a:gd name="connsiteX0" fmla="*/ 0 w 58676"/>
                <a:gd name="connsiteY0" fmla="*/ 0 h 484681"/>
                <a:gd name="connsiteX1" fmla="*/ 0 w 58676"/>
                <a:gd name="connsiteY1" fmla="*/ 450811 h 484681"/>
                <a:gd name="connsiteX2" fmla="*/ 58677 w 58676"/>
                <a:gd name="connsiteY2" fmla="*/ 484681 h 484681"/>
                <a:gd name="connsiteX3" fmla="*/ 58677 w 58676"/>
                <a:gd name="connsiteY3" fmla="*/ 33870 h 484681"/>
                <a:gd name="connsiteX4" fmla="*/ 58677 w 58676"/>
                <a:gd name="connsiteY4" fmla="*/ 33870 h 484681"/>
                <a:gd name="connsiteX5" fmla="*/ 0 w 58676"/>
                <a:gd name="connsiteY5" fmla="*/ 0 h 484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76" h="484681">
                  <a:moveTo>
                    <a:pt x="0" y="0"/>
                  </a:moveTo>
                  <a:lnTo>
                    <a:pt x="0" y="450811"/>
                  </a:lnTo>
                  <a:lnTo>
                    <a:pt x="58677" y="484681"/>
                  </a:lnTo>
                  <a:lnTo>
                    <a:pt x="58677" y="33870"/>
                  </a:lnTo>
                  <a:lnTo>
                    <a:pt x="58677" y="33870"/>
                  </a:lnTo>
                  <a:lnTo>
                    <a:pt x="0" y="0"/>
                  </a:lnTo>
                  <a:close/>
                </a:path>
              </a:pathLst>
            </a:custGeom>
            <a:solidFill>
              <a:srgbClr val="E5C9A8"/>
            </a:solidFill>
            <a:ln w="23755"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27CD2479-5711-E896-34CC-255DE5620B9A}"/>
                </a:ext>
              </a:extLst>
            </p:cNvPr>
            <p:cNvSpPr/>
            <p:nvPr/>
          </p:nvSpPr>
          <p:spPr>
            <a:xfrm>
              <a:off x="11249137" y="4966111"/>
              <a:ext cx="450572" cy="259991"/>
            </a:xfrm>
            <a:custGeom>
              <a:avLst/>
              <a:gdLst>
                <a:gd name="connsiteX0" fmla="*/ 0 w 450572"/>
                <a:gd name="connsiteY0" fmla="*/ 33870 h 259991"/>
                <a:gd name="connsiteX1" fmla="*/ 153610 w 450572"/>
                <a:gd name="connsiteY1" fmla="*/ 122363 h 259991"/>
                <a:gd name="connsiteX2" fmla="*/ 212287 w 450572"/>
                <a:gd name="connsiteY2" fmla="*/ 156233 h 259991"/>
                <a:gd name="connsiteX3" fmla="*/ 390464 w 450572"/>
                <a:gd name="connsiteY3" fmla="*/ 259276 h 259991"/>
                <a:gd name="connsiteX4" fmla="*/ 390703 w 450572"/>
                <a:gd name="connsiteY4" fmla="*/ 259276 h 259991"/>
                <a:gd name="connsiteX5" fmla="*/ 390941 w 450572"/>
                <a:gd name="connsiteY5" fmla="*/ 259515 h 259991"/>
                <a:gd name="connsiteX6" fmla="*/ 391895 w 450572"/>
                <a:gd name="connsiteY6" fmla="*/ 259992 h 259991"/>
                <a:gd name="connsiteX7" fmla="*/ 449618 w 450572"/>
                <a:gd name="connsiteY7" fmla="*/ 226837 h 259991"/>
                <a:gd name="connsiteX8" fmla="*/ 450572 w 450572"/>
                <a:gd name="connsiteY8" fmla="*/ 226121 h 259991"/>
                <a:gd name="connsiteX9" fmla="*/ 449380 w 450572"/>
                <a:gd name="connsiteY9" fmla="*/ 225406 h 259991"/>
                <a:gd name="connsiteX10" fmla="*/ 449141 w 450572"/>
                <a:gd name="connsiteY10" fmla="*/ 225406 h 259991"/>
                <a:gd name="connsiteX11" fmla="*/ 270964 w 450572"/>
                <a:gd name="connsiteY11" fmla="*/ 122363 h 259991"/>
                <a:gd name="connsiteX12" fmla="*/ 212287 w 450572"/>
                <a:gd name="connsiteY12" fmla="*/ 88493 h 259991"/>
                <a:gd name="connsiteX13" fmla="*/ 58677 w 450572"/>
                <a:gd name="connsiteY13" fmla="*/ 0 h 259991"/>
                <a:gd name="connsiteX14" fmla="*/ 0 w 450572"/>
                <a:gd name="connsiteY14" fmla="*/ 33870 h 25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0572" h="259991">
                  <a:moveTo>
                    <a:pt x="0" y="33870"/>
                  </a:moveTo>
                  <a:lnTo>
                    <a:pt x="153610" y="122363"/>
                  </a:lnTo>
                  <a:lnTo>
                    <a:pt x="212287" y="156233"/>
                  </a:lnTo>
                  <a:lnTo>
                    <a:pt x="390464" y="259276"/>
                  </a:lnTo>
                  <a:lnTo>
                    <a:pt x="390703" y="259276"/>
                  </a:lnTo>
                  <a:lnTo>
                    <a:pt x="390941" y="259515"/>
                  </a:lnTo>
                  <a:lnTo>
                    <a:pt x="391895" y="259992"/>
                  </a:lnTo>
                  <a:lnTo>
                    <a:pt x="449618" y="226837"/>
                  </a:lnTo>
                  <a:lnTo>
                    <a:pt x="450572" y="226121"/>
                  </a:lnTo>
                  <a:lnTo>
                    <a:pt x="449380" y="225406"/>
                  </a:lnTo>
                  <a:lnTo>
                    <a:pt x="449141" y="225406"/>
                  </a:lnTo>
                  <a:lnTo>
                    <a:pt x="270964" y="122363"/>
                  </a:lnTo>
                  <a:lnTo>
                    <a:pt x="212287" y="88493"/>
                  </a:lnTo>
                  <a:lnTo>
                    <a:pt x="58677" y="0"/>
                  </a:lnTo>
                  <a:lnTo>
                    <a:pt x="0" y="33870"/>
                  </a:lnTo>
                  <a:close/>
                </a:path>
              </a:pathLst>
            </a:custGeom>
            <a:solidFill>
              <a:srgbClr val="E5C9A8"/>
            </a:solidFill>
            <a:ln w="23755"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D4E2B2DE-AE3D-E4C8-E3D3-A4B3EA6865C4}"/>
                </a:ext>
              </a:extLst>
            </p:cNvPr>
            <p:cNvSpPr/>
            <p:nvPr/>
          </p:nvSpPr>
          <p:spPr>
            <a:xfrm>
              <a:off x="11244605" y="4970166"/>
              <a:ext cx="448902" cy="259275"/>
            </a:xfrm>
            <a:custGeom>
              <a:avLst/>
              <a:gdLst>
                <a:gd name="connsiteX0" fmla="*/ 0 w 448902"/>
                <a:gd name="connsiteY0" fmla="*/ 225406 h 259275"/>
                <a:gd name="connsiteX1" fmla="*/ 58677 w 448902"/>
                <a:gd name="connsiteY1" fmla="*/ 259276 h 259275"/>
                <a:gd name="connsiteX2" fmla="*/ 224213 w 448902"/>
                <a:gd name="connsiteY2" fmla="*/ 163628 h 259275"/>
                <a:gd name="connsiteX3" fmla="*/ 282890 w 448902"/>
                <a:gd name="connsiteY3" fmla="*/ 129757 h 259275"/>
                <a:gd name="connsiteX4" fmla="*/ 448903 w 448902"/>
                <a:gd name="connsiteY4" fmla="*/ 33870 h 259275"/>
                <a:gd name="connsiteX5" fmla="*/ 390464 w 448902"/>
                <a:gd name="connsiteY5" fmla="*/ 0 h 259275"/>
                <a:gd name="connsiteX6" fmla="*/ 224213 w 448902"/>
                <a:gd name="connsiteY6" fmla="*/ 95887 h 259275"/>
                <a:gd name="connsiteX7" fmla="*/ 165297 w 448902"/>
                <a:gd name="connsiteY7" fmla="*/ 129757 h 259275"/>
                <a:gd name="connsiteX8" fmla="*/ 0 w 448902"/>
                <a:gd name="connsiteY8" fmla="*/ 225406 h 2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8902" h="259275">
                  <a:moveTo>
                    <a:pt x="0" y="225406"/>
                  </a:moveTo>
                  <a:lnTo>
                    <a:pt x="58677" y="259276"/>
                  </a:lnTo>
                  <a:lnTo>
                    <a:pt x="224213" y="163628"/>
                  </a:lnTo>
                  <a:lnTo>
                    <a:pt x="282890" y="129757"/>
                  </a:lnTo>
                  <a:lnTo>
                    <a:pt x="448903" y="33870"/>
                  </a:lnTo>
                  <a:lnTo>
                    <a:pt x="390464" y="0"/>
                  </a:lnTo>
                  <a:lnTo>
                    <a:pt x="224213" y="95887"/>
                  </a:lnTo>
                  <a:lnTo>
                    <a:pt x="165297" y="129757"/>
                  </a:lnTo>
                  <a:lnTo>
                    <a:pt x="0" y="225406"/>
                  </a:lnTo>
                  <a:close/>
                </a:path>
              </a:pathLst>
            </a:custGeom>
            <a:solidFill>
              <a:srgbClr val="E5C9A8"/>
            </a:solidFill>
            <a:ln w="23755" cap="flat">
              <a:noFill/>
              <a:prstDash val="solid"/>
              <a:miter/>
            </a:ln>
          </p:spPr>
          <p:txBody>
            <a:bodyPr rtlCol="0" anchor="ctr"/>
            <a:lstStyle/>
            <a:p>
              <a:endParaRPr lang="en-US"/>
            </a:p>
          </p:txBody>
        </p:sp>
      </p:grpSp>
      <p:grpSp>
        <p:nvGrpSpPr>
          <p:cNvPr id="240" name="Graphic 16">
            <a:extLst>
              <a:ext uri="{FF2B5EF4-FFF2-40B4-BE49-F238E27FC236}">
                <a16:creationId xmlns:a16="http://schemas.microsoft.com/office/drawing/2014/main" id="{D01932B1-C3F3-154B-06C5-BBAACABC1977}"/>
              </a:ext>
            </a:extLst>
          </p:cNvPr>
          <p:cNvGrpSpPr/>
          <p:nvPr/>
        </p:nvGrpSpPr>
        <p:grpSpPr>
          <a:xfrm>
            <a:off x="15325458" y="4653168"/>
            <a:ext cx="1511767" cy="1480520"/>
            <a:chOff x="9884778" y="4653168"/>
            <a:chExt cx="1511767" cy="1480520"/>
          </a:xfrm>
        </p:grpSpPr>
        <p:sp>
          <p:nvSpPr>
            <p:cNvPr id="241" name="Freeform: Shape 240">
              <a:extLst>
                <a:ext uri="{FF2B5EF4-FFF2-40B4-BE49-F238E27FC236}">
                  <a16:creationId xmlns:a16="http://schemas.microsoft.com/office/drawing/2014/main" id="{11C8FB34-127A-BC9B-99AB-E22533AD5622}"/>
                </a:ext>
              </a:extLst>
            </p:cNvPr>
            <p:cNvSpPr/>
            <p:nvPr/>
          </p:nvSpPr>
          <p:spPr>
            <a:xfrm>
              <a:off x="10885864" y="5249240"/>
              <a:ext cx="510680" cy="884448"/>
            </a:xfrm>
            <a:custGeom>
              <a:avLst/>
              <a:gdLst>
                <a:gd name="connsiteX0" fmla="*/ 0 w 510680"/>
                <a:gd name="connsiteY0" fmla="*/ 294816 h 884448"/>
                <a:gd name="connsiteX1" fmla="*/ 0 w 510680"/>
                <a:gd name="connsiteY1" fmla="*/ 884448 h 884448"/>
                <a:gd name="connsiteX2" fmla="*/ 217057 w 510680"/>
                <a:gd name="connsiteY2" fmla="*/ 759223 h 884448"/>
                <a:gd name="connsiteX3" fmla="*/ 259276 w 510680"/>
                <a:gd name="connsiteY3" fmla="*/ 734894 h 884448"/>
                <a:gd name="connsiteX4" fmla="*/ 293862 w 510680"/>
                <a:gd name="connsiteY4" fmla="*/ 714858 h 884448"/>
                <a:gd name="connsiteX5" fmla="*/ 308173 w 510680"/>
                <a:gd name="connsiteY5" fmla="*/ 706509 h 884448"/>
                <a:gd name="connsiteX6" fmla="*/ 510681 w 510680"/>
                <a:gd name="connsiteY6" fmla="*/ 589632 h 884448"/>
                <a:gd name="connsiteX7" fmla="*/ 510442 w 510680"/>
                <a:gd name="connsiteY7" fmla="*/ 0 h 884448"/>
                <a:gd name="connsiteX8" fmla="*/ 0 w 510680"/>
                <a:gd name="connsiteY8" fmla="*/ 294816 h 884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0680" h="884448">
                  <a:moveTo>
                    <a:pt x="0" y="294816"/>
                  </a:moveTo>
                  <a:lnTo>
                    <a:pt x="0" y="884448"/>
                  </a:lnTo>
                  <a:lnTo>
                    <a:pt x="217057" y="759223"/>
                  </a:lnTo>
                  <a:lnTo>
                    <a:pt x="259276" y="734894"/>
                  </a:lnTo>
                  <a:lnTo>
                    <a:pt x="293862" y="714858"/>
                  </a:lnTo>
                  <a:lnTo>
                    <a:pt x="308173" y="706509"/>
                  </a:lnTo>
                  <a:lnTo>
                    <a:pt x="510681" y="589632"/>
                  </a:lnTo>
                  <a:lnTo>
                    <a:pt x="510442" y="0"/>
                  </a:lnTo>
                  <a:lnTo>
                    <a:pt x="0" y="294816"/>
                  </a:lnTo>
                  <a:close/>
                </a:path>
              </a:pathLst>
            </a:custGeom>
            <a:solidFill>
              <a:srgbClr val="B9946F"/>
            </a:solidFill>
            <a:ln w="23755"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CC54670F-F815-3E68-5753-09CBF14F69A5}"/>
                </a:ext>
              </a:extLst>
            </p:cNvPr>
            <p:cNvSpPr/>
            <p:nvPr/>
          </p:nvSpPr>
          <p:spPr>
            <a:xfrm>
              <a:off x="9884778" y="4653168"/>
              <a:ext cx="1511528" cy="891127"/>
            </a:xfrm>
            <a:custGeom>
              <a:avLst/>
              <a:gdLst>
                <a:gd name="connsiteX0" fmla="*/ 0 w 1511528"/>
                <a:gd name="connsiteY0" fmla="*/ 313898 h 891127"/>
                <a:gd name="connsiteX1" fmla="*/ 1001087 w 1511528"/>
                <a:gd name="connsiteY1" fmla="*/ 891127 h 891127"/>
                <a:gd name="connsiteX2" fmla="*/ 1511529 w 1511528"/>
                <a:gd name="connsiteY2" fmla="*/ 596072 h 891127"/>
                <a:gd name="connsiteX3" fmla="*/ 1278490 w 1511528"/>
                <a:gd name="connsiteY3" fmla="*/ 461545 h 891127"/>
                <a:gd name="connsiteX4" fmla="*/ 1201924 w 1511528"/>
                <a:gd name="connsiteY4" fmla="*/ 417179 h 891127"/>
                <a:gd name="connsiteX5" fmla="*/ 490645 w 1511528"/>
                <a:gd name="connsiteY5" fmla="*/ 0 h 891127"/>
                <a:gd name="connsiteX6" fmla="*/ 0 w 1511528"/>
                <a:gd name="connsiteY6" fmla="*/ 313898 h 891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1528" h="891127">
                  <a:moveTo>
                    <a:pt x="0" y="313898"/>
                  </a:moveTo>
                  <a:lnTo>
                    <a:pt x="1001087" y="891127"/>
                  </a:lnTo>
                  <a:lnTo>
                    <a:pt x="1511529" y="596072"/>
                  </a:lnTo>
                  <a:lnTo>
                    <a:pt x="1278490" y="461545"/>
                  </a:lnTo>
                  <a:lnTo>
                    <a:pt x="1201924" y="417179"/>
                  </a:lnTo>
                  <a:lnTo>
                    <a:pt x="490645" y="0"/>
                  </a:lnTo>
                  <a:lnTo>
                    <a:pt x="0" y="313898"/>
                  </a:lnTo>
                  <a:close/>
                </a:path>
              </a:pathLst>
            </a:custGeom>
            <a:solidFill>
              <a:srgbClr val="C9A179"/>
            </a:solidFill>
            <a:ln w="23755"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1AAA85F6-C75F-9025-41BB-9089ABE438E9}"/>
                </a:ext>
              </a:extLst>
            </p:cNvPr>
            <p:cNvSpPr/>
            <p:nvPr/>
          </p:nvSpPr>
          <p:spPr>
            <a:xfrm>
              <a:off x="9884778" y="4967066"/>
              <a:ext cx="1001086" cy="1166622"/>
            </a:xfrm>
            <a:custGeom>
              <a:avLst/>
              <a:gdLst>
                <a:gd name="connsiteX0" fmla="*/ 0 w 1001086"/>
                <a:gd name="connsiteY0" fmla="*/ 0 h 1166622"/>
                <a:gd name="connsiteX1" fmla="*/ 0 w 1001086"/>
                <a:gd name="connsiteY1" fmla="*/ 574367 h 1166622"/>
                <a:gd name="connsiteX2" fmla="*/ 691482 w 1001086"/>
                <a:gd name="connsiteY2" fmla="*/ 987729 h 1166622"/>
                <a:gd name="connsiteX3" fmla="*/ 768287 w 1001086"/>
                <a:gd name="connsiteY3" fmla="*/ 1032095 h 1166622"/>
                <a:gd name="connsiteX4" fmla="*/ 1001087 w 1001086"/>
                <a:gd name="connsiteY4" fmla="*/ 1166623 h 1166622"/>
                <a:gd name="connsiteX5" fmla="*/ 1001087 w 1001086"/>
                <a:gd name="connsiteY5" fmla="*/ 576990 h 1166622"/>
                <a:gd name="connsiteX6" fmla="*/ 0 w 1001086"/>
                <a:gd name="connsiteY6" fmla="*/ 0 h 1166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086" h="1166622">
                  <a:moveTo>
                    <a:pt x="0" y="0"/>
                  </a:moveTo>
                  <a:lnTo>
                    <a:pt x="0" y="574367"/>
                  </a:lnTo>
                  <a:lnTo>
                    <a:pt x="691482" y="987729"/>
                  </a:lnTo>
                  <a:lnTo>
                    <a:pt x="768287" y="1032095"/>
                  </a:lnTo>
                  <a:lnTo>
                    <a:pt x="1001087" y="1166623"/>
                  </a:lnTo>
                  <a:lnTo>
                    <a:pt x="1001087" y="576990"/>
                  </a:lnTo>
                  <a:lnTo>
                    <a:pt x="0" y="0"/>
                  </a:lnTo>
                  <a:close/>
                </a:path>
              </a:pathLst>
            </a:custGeom>
            <a:solidFill>
              <a:srgbClr val="A88765"/>
            </a:solidFill>
            <a:ln w="23755" cap="flat">
              <a:noFill/>
              <a:prstDash val="solid"/>
              <a:miter/>
            </a:ln>
          </p:spPr>
          <p:txBody>
            <a:bodyPr rtlCol="0" anchor="ctr"/>
            <a:lstStyle/>
            <a:p>
              <a:endParaRPr lang="en-US"/>
            </a:p>
          </p:txBody>
        </p:sp>
        <p:grpSp>
          <p:nvGrpSpPr>
            <p:cNvPr id="244" name="Graphic 16">
              <a:extLst>
                <a:ext uri="{FF2B5EF4-FFF2-40B4-BE49-F238E27FC236}">
                  <a16:creationId xmlns:a16="http://schemas.microsoft.com/office/drawing/2014/main" id="{A2FC3FB9-27E4-E97B-AC1E-ECDE013967E6}"/>
                </a:ext>
              </a:extLst>
            </p:cNvPr>
            <p:cNvGrpSpPr/>
            <p:nvPr/>
          </p:nvGrpSpPr>
          <p:grpSpPr>
            <a:xfrm>
              <a:off x="9957766" y="5372557"/>
              <a:ext cx="468223" cy="433875"/>
              <a:chOff x="9957766" y="5372557"/>
              <a:chExt cx="468223" cy="433875"/>
            </a:xfrm>
            <a:solidFill>
              <a:srgbClr val="78553E"/>
            </a:solidFill>
          </p:grpSpPr>
          <p:grpSp>
            <p:nvGrpSpPr>
              <p:cNvPr id="275" name="Graphic 16">
                <a:extLst>
                  <a:ext uri="{FF2B5EF4-FFF2-40B4-BE49-F238E27FC236}">
                    <a16:creationId xmlns:a16="http://schemas.microsoft.com/office/drawing/2014/main" id="{DA97E3FB-EBF1-FFE0-889E-0D263B561C96}"/>
                  </a:ext>
                </a:extLst>
              </p:cNvPr>
              <p:cNvGrpSpPr/>
              <p:nvPr/>
            </p:nvGrpSpPr>
            <p:grpSpPr>
              <a:xfrm>
                <a:off x="10284544" y="5561230"/>
                <a:ext cx="141444" cy="245203"/>
                <a:chOff x="10284544" y="5561230"/>
                <a:chExt cx="141444" cy="245203"/>
              </a:xfrm>
              <a:solidFill>
                <a:srgbClr val="78553E"/>
              </a:solidFill>
            </p:grpSpPr>
            <p:sp>
              <p:nvSpPr>
                <p:cNvPr id="286" name="Freeform: Shape 285">
                  <a:extLst>
                    <a:ext uri="{FF2B5EF4-FFF2-40B4-BE49-F238E27FC236}">
                      <a16:creationId xmlns:a16="http://schemas.microsoft.com/office/drawing/2014/main" id="{BD74BC3A-D642-FBEE-4FDE-B608B6E31681}"/>
                    </a:ext>
                  </a:extLst>
                </p:cNvPr>
                <p:cNvSpPr/>
                <p:nvPr/>
              </p:nvSpPr>
              <p:spPr>
                <a:xfrm>
                  <a:off x="10284544" y="5561230"/>
                  <a:ext cx="141444" cy="245203"/>
                </a:xfrm>
                <a:custGeom>
                  <a:avLst/>
                  <a:gdLst>
                    <a:gd name="connsiteX0" fmla="*/ 0 w 141444"/>
                    <a:gd name="connsiteY0" fmla="*/ 0 h 245203"/>
                    <a:gd name="connsiteX1" fmla="*/ 141445 w 141444"/>
                    <a:gd name="connsiteY1" fmla="*/ 81814 h 245203"/>
                    <a:gd name="connsiteX2" fmla="*/ 141445 w 141444"/>
                    <a:gd name="connsiteY2" fmla="*/ 245203 h 245203"/>
                    <a:gd name="connsiteX3" fmla="*/ 0 w 141444"/>
                    <a:gd name="connsiteY3" fmla="*/ 163389 h 245203"/>
                    <a:gd name="connsiteX4" fmla="*/ 0 w 141444"/>
                    <a:gd name="connsiteY4" fmla="*/ 0 h 245203"/>
                    <a:gd name="connsiteX5" fmla="*/ 136436 w 141444"/>
                    <a:gd name="connsiteY5" fmla="*/ 84676 h 245203"/>
                    <a:gd name="connsiteX6" fmla="*/ 5248 w 141444"/>
                    <a:gd name="connsiteY6" fmla="*/ 9064 h 245203"/>
                    <a:gd name="connsiteX7" fmla="*/ 5248 w 141444"/>
                    <a:gd name="connsiteY7" fmla="*/ 160527 h 245203"/>
                    <a:gd name="connsiteX8" fmla="*/ 136436 w 141444"/>
                    <a:gd name="connsiteY8" fmla="*/ 236139 h 245203"/>
                    <a:gd name="connsiteX9" fmla="*/ 136436 w 141444"/>
                    <a:gd name="connsiteY9" fmla="*/ 84676 h 24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1444" h="245203">
                      <a:moveTo>
                        <a:pt x="0" y="0"/>
                      </a:moveTo>
                      <a:lnTo>
                        <a:pt x="141445" y="81814"/>
                      </a:lnTo>
                      <a:lnTo>
                        <a:pt x="141445" y="245203"/>
                      </a:lnTo>
                      <a:cubicBezTo>
                        <a:pt x="141445" y="245203"/>
                        <a:pt x="0" y="163389"/>
                        <a:pt x="0" y="163389"/>
                      </a:cubicBezTo>
                      <a:lnTo>
                        <a:pt x="0" y="0"/>
                      </a:lnTo>
                      <a:close/>
                      <a:moveTo>
                        <a:pt x="136436" y="84676"/>
                      </a:moveTo>
                      <a:lnTo>
                        <a:pt x="5248" y="9064"/>
                      </a:lnTo>
                      <a:lnTo>
                        <a:pt x="5248" y="160527"/>
                      </a:lnTo>
                      <a:cubicBezTo>
                        <a:pt x="5248" y="160527"/>
                        <a:pt x="136436" y="236139"/>
                        <a:pt x="136436" y="236139"/>
                      </a:cubicBezTo>
                      <a:lnTo>
                        <a:pt x="136436" y="84676"/>
                      </a:lnTo>
                      <a:close/>
                    </a:path>
                  </a:pathLst>
                </a:custGeom>
                <a:solidFill>
                  <a:srgbClr val="78553E"/>
                </a:solidFill>
                <a:ln w="23755"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267BD08D-90EF-D011-8A77-B743D444F7F2}"/>
                    </a:ext>
                  </a:extLst>
                </p:cNvPr>
                <p:cNvSpPr/>
                <p:nvPr/>
              </p:nvSpPr>
              <p:spPr>
                <a:xfrm>
                  <a:off x="10311021" y="5632975"/>
                  <a:ext cx="88969" cy="83295"/>
                </a:xfrm>
                <a:custGeom>
                  <a:avLst/>
                  <a:gdLst>
                    <a:gd name="connsiteX0" fmla="*/ 44365 w 88969"/>
                    <a:gd name="connsiteY0" fmla="*/ 6252 h 83295"/>
                    <a:gd name="connsiteX1" fmla="*/ 88970 w 88969"/>
                    <a:gd name="connsiteY1" fmla="*/ 83296 h 83295"/>
                    <a:gd name="connsiteX2" fmla="*/ 0 w 88969"/>
                    <a:gd name="connsiteY2" fmla="*/ 31774 h 83295"/>
                    <a:gd name="connsiteX3" fmla="*/ 44604 w 88969"/>
                    <a:gd name="connsiteY3" fmla="*/ 6014 h 83295"/>
                  </a:gdLst>
                  <a:ahLst/>
                  <a:cxnLst>
                    <a:cxn ang="0">
                      <a:pos x="connsiteX0" y="connsiteY0"/>
                    </a:cxn>
                    <a:cxn ang="0">
                      <a:pos x="connsiteX1" y="connsiteY1"/>
                    </a:cxn>
                    <a:cxn ang="0">
                      <a:pos x="connsiteX2" y="connsiteY2"/>
                    </a:cxn>
                    <a:cxn ang="0">
                      <a:pos x="connsiteX3" y="connsiteY3"/>
                    </a:cxn>
                  </a:cxnLst>
                  <a:rect l="l" t="t" r="r" b="b"/>
                  <a:pathLst>
                    <a:path w="88969" h="83295">
                      <a:moveTo>
                        <a:pt x="44365" y="6252"/>
                      </a:moveTo>
                      <a:cubicBezTo>
                        <a:pt x="68934" y="20564"/>
                        <a:pt x="88970" y="54911"/>
                        <a:pt x="88970" y="83296"/>
                      </a:cubicBezTo>
                      <a:lnTo>
                        <a:pt x="0" y="31774"/>
                      </a:lnTo>
                      <a:cubicBezTo>
                        <a:pt x="0" y="3390"/>
                        <a:pt x="20036" y="-8059"/>
                        <a:pt x="44604" y="6014"/>
                      </a:cubicBezTo>
                      <a:close/>
                    </a:path>
                  </a:pathLst>
                </a:custGeom>
                <a:solidFill>
                  <a:srgbClr val="78553E"/>
                </a:solidFill>
                <a:ln w="23755"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A79B66A8-7788-386A-67BA-CBF14BE72232}"/>
                    </a:ext>
                  </a:extLst>
                </p:cNvPr>
                <p:cNvSpPr/>
                <p:nvPr/>
              </p:nvSpPr>
              <p:spPr>
                <a:xfrm>
                  <a:off x="10353478" y="5634695"/>
                  <a:ext cx="3816" cy="9302"/>
                </a:xfrm>
                <a:custGeom>
                  <a:avLst/>
                  <a:gdLst>
                    <a:gd name="connsiteX0" fmla="*/ 0 w 3816"/>
                    <a:gd name="connsiteY0" fmla="*/ 5963 h 9302"/>
                    <a:gd name="connsiteX1" fmla="*/ 1908 w 3816"/>
                    <a:gd name="connsiteY1" fmla="*/ 9302 h 9302"/>
                    <a:gd name="connsiteX2" fmla="*/ 1908 w 3816"/>
                    <a:gd name="connsiteY2" fmla="*/ 9302 h 9302"/>
                    <a:gd name="connsiteX3" fmla="*/ 3816 w 3816"/>
                    <a:gd name="connsiteY3" fmla="*/ 8110 h 9302"/>
                    <a:gd name="connsiteX4" fmla="*/ 3816 w 3816"/>
                    <a:gd name="connsiteY4" fmla="*/ 3339 h 9302"/>
                    <a:gd name="connsiteX5" fmla="*/ 1908 w 3816"/>
                    <a:gd name="connsiteY5" fmla="*/ 0 h 9302"/>
                    <a:gd name="connsiteX6" fmla="*/ 1908 w 3816"/>
                    <a:gd name="connsiteY6" fmla="*/ 0 h 9302"/>
                    <a:gd name="connsiteX7" fmla="*/ 0 w 3816"/>
                    <a:gd name="connsiteY7" fmla="*/ 1193 h 9302"/>
                    <a:gd name="connsiteX8" fmla="*/ 0 w 3816"/>
                    <a:gd name="connsiteY8" fmla="*/ 5963 h 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6" h="9302">
                      <a:moveTo>
                        <a:pt x="0" y="5963"/>
                      </a:moveTo>
                      <a:cubicBezTo>
                        <a:pt x="0" y="7156"/>
                        <a:pt x="954" y="8587"/>
                        <a:pt x="1908" y="9302"/>
                      </a:cubicBezTo>
                      <a:lnTo>
                        <a:pt x="1908" y="9302"/>
                      </a:lnTo>
                      <a:cubicBezTo>
                        <a:pt x="1908" y="9302"/>
                        <a:pt x="3816" y="9302"/>
                        <a:pt x="3816" y="8110"/>
                      </a:cubicBezTo>
                      <a:lnTo>
                        <a:pt x="3816" y="3339"/>
                      </a:lnTo>
                      <a:cubicBezTo>
                        <a:pt x="3816" y="2147"/>
                        <a:pt x="2862" y="716"/>
                        <a:pt x="1908" y="0"/>
                      </a:cubicBezTo>
                      <a:lnTo>
                        <a:pt x="1908" y="0"/>
                      </a:lnTo>
                      <a:cubicBezTo>
                        <a:pt x="1908" y="0"/>
                        <a:pt x="0" y="0"/>
                        <a:pt x="0" y="1193"/>
                      </a:cubicBezTo>
                      <a:lnTo>
                        <a:pt x="0" y="5963"/>
                      </a:lnTo>
                      <a:close/>
                    </a:path>
                  </a:pathLst>
                </a:custGeom>
                <a:solidFill>
                  <a:srgbClr val="78553E"/>
                </a:solidFill>
                <a:ln w="23755"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0D804A63-B034-F576-E66B-C1AC79E390CF}"/>
                    </a:ext>
                  </a:extLst>
                </p:cNvPr>
                <p:cNvSpPr/>
                <p:nvPr/>
              </p:nvSpPr>
              <p:spPr>
                <a:xfrm>
                  <a:off x="10352762" y="5682276"/>
                  <a:ext cx="5247" cy="55346"/>
                </a:xfrm>
                <a:custGeom>
                  <a:avLst/>
                  <a:gdLst>
                    <a:gd name="connsiteX0" fmla="*/ 5248 w 5247"/>
                    <a:gd name="connsiteY0" fmla="*/ 4894 h 55346"/>
                    <a:gd name="connsiteX1" fmla="*/ 5248 w 5247"/>
                    <a:gd name="connsiteY1" fmla="*/ 45682 h 55346"/>
                    <a:gd name="connsiteX2" fmla="*/ 0 w 5247"/>
                    <a:gd name="connsiteY2" fmla="*/ 42581 h 55346"/>
                    <a:gd name="connsiteX3" fmla="*/ 0 w 5247"/>
                    <a:gd name="connsiteY3" fmla="*/ 39003 h 55346"/>
                    <a:gd name="connsiteX4" fmla="*/ 5248 w 5247"/>
                    <a:gd name="connsiteY4" fmla="*/ 42104 h 55346"/>
                    <a:gd name="connsiteX5" fmla="*/ 5248 w 5247"/>
                    <a:gd name="connsiteY5" fmla="*/ 53553 h 55346"/>
                    <a:gd name="connsiteX6" fmla="*/ 0 w 5247"/>
                    <a:gd name="connsiteY6" fmla="*/ 50452 h 55346"/>
                    <a:gd name="connsiteX7" fmla="*/ 0 w 5247"/>
                    <a:gd name="connsiteY7" fmla="*/ 48544 h 55346"/>
                    <a:gd name="connsiteX8" fmla="*/ 5248 w 5247"/>
                    <a:gd name="connsiteY8" fmla="*/ 51645 h 55346"/>
                    <a:gd name="connsiteX9" fmla="*/ 5248 w 5247"/>
                    <a:gd name="connsiteY9" fmla="*/ 52361 h 55346"/>
                    <a:gd name="connsiteX10" fmla="*/ 0 w 5247"/>
                    <a:gd name="connsiteY10" fmla="*/ 49260 h 55346"/>
                    <a:gd name="connsiteX11" fmla="*/ 0 w 5247"/>
                    <a:gd name="connsiteY11" fmla="*/ 48544 h 55346"/>
                    <a:gd name="connsiteX12" fmla="*/ 5248 w 5247"/>
                    <a:gd name="connsiteY12" fmla="*/ 51645 h 55346"/>
                    <a:gd name="connsiteX13" fmla="*/ 5248 w 5247"/>
                    <a:gd name="connsiteY13" fmla="*/ 53553 h 55346"/>
                    <a:gd name="connsiteX14" fmla="*/ 0 w 5247"/>
                    <a:gd name="connsiteY14" fmla="*/ 50452 h 55346"/>
                    <a:gd name="connsiteX15" fmla="*/ 0 w 5247"/>
                    <a:gd name="connsiteY15" fmla="*/ 39003 h 55346"/>
                    <a:gd name="connsiteX16" fmla="*/ 5248 w 5247"/>
                    <a:gd name="connsiteY16" fmla="*/ 42104 h 55346"/>
                    <a:gd name="connsiteX17" fmla="*/ 5248 w 5247"/>
                    <a:gd name="connsiteY17" fmla="*/ 45682 h 55346"/>
                    <a:gd name="connsiteX18" fmla="*/ 0 w 5247"/>
                    <a:gd name="connsiteY18" fmla="*/ 42581 h 55346"/>
                    <a:gd name="connsiteX19" fmla="*/ 0 w 5247"/>
                    <a:gd name="connsiteY19" fmla="*/ 1793 h 55346"/>
                    <a:gd name="connsiteX20" fmla="*/ 5248 w 5247"/>
                    <a:gd name="connsiteY20" fmla="*/ 4894 h 55346"/>
                    <a:gd name="connsiteX21" fmla="*/ 5248 w 5247"/>
                    <a:gd name="connsiteY21" fmla="*/ 4894 h 55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47" h="55346">
                      <a:moveTo>
                        <a:pt x="5248" y="4894"/>
                      </a:moveTo>
                      <a:lnTo>
                        <a:pt x="5248" y="45682"/>
                      </a:lnTo>
                      <a:cubicBezTo>
                        <a:pt x="5248" y="49498"/>
                        <a:pt x="0" y="46636"/>
                        <a:pt x="0" y="42581"/>
                      </a:cubicBezTo>
                      <a:lnTo>
                        <a:pt x="0" y="39003"/>
                      </a:lnTo>
                      <a:cubicBezTo>
                        <a:pt x="0" y="35187"/>
                        <a:pt x="5248" y="38049"/>
                        <a:pt x="5248" y="42104"/>
                      </a:cubicBezTo>
                      <a:lnTo>
                        <a:pt x="5248" y="53553"/>
                      </a:lnTo>
                      <a:cubicBezTo>
                        <a:pt x="5248" y="57370"/>
                        <a:pt x="0" y="54507"/>
                        <a:pt x="0" y="50452"/>
                      </a:cubicBezTo>
                      <a:lnTo>
                        <a:pt x="0" y="48544"/>
                      </a:lnTo>
                      <a:cubicBezTo>
                        <a:pt x="0" y="44728"/>
                        <a:pt x="5248" y="47590"/>
                        <a:pt x="5248" y="51645"/>
                      </a:cubicBezTo>
                      <a:lnTo>
                        <a:pt x="5248" y="52361"/>
                      </a:lnTo>
                      <a:cubicBezTo>
                        <a:pt x="5248" y="56177"/>
                        <a:pt x="0" y="53315"/>
                        <a:pt x="0" y="49260"/>
                      </a:cubicBezTo>
                      <a:lnTo>
                        <a:pt x="0" y="48544"/>
                      </a:lnTo>
                      <a:cubicBezTo>
                        <a:pt x="0" y="44728"/>
                        <a:pt x="5248" y="47590"/>
                        <a:pt x="5248" y="51645"/>
                      </a:cubicBezTo>
                      <a:lnTo>
                        <a:pt x="5248" y="53553"/>
                      </a:lnTo>
                      <a:cubicBezTo>
                        <a:pt x="5248" y="57370"/>
                        <a:pt x="0" y="54507"/>
                        <a:pt x="0" y="50452"/>
                      </a:cubicBezTo>
                      <a:lnTo>
                        <a:pt x="0" y="39003"/>
                      </a:lnTo>
                      <a:cubicBezTo>
                        <a:pt x="0" y="35187"/>
                        <a:pt x="5248" y="38049"/>
                        <a:pt x="5248" y="42104"/>
                      </a:cubicBezTo>
                      <a:lnTo>
                        <a:pt x="5248" y="45682"/>
                      </a:lnTo>
                      <a:cubicBezTo>
                        <a:pt x="5248" y="49498"/>
                        <a:pt x="0" y="46636"/>
                        <a:pt x="0" y="42581"/>
                      </a:cubicBezTo>
                      <a:lnTo>
                        <a:pt x="0" y="1793"/>
                      </a:lnTo>
                      <a:cubicBezTo>
                        <a:pt x="0" y="-2023"/>
                        <a:pt x="5248" y="839"/>
                        <a:pt x="5248" y="4894"/>
                      </a:cubicBezTo>
                      <a:lnTo>
                        <a:pt x="5248" y="4894"/>
                      </a:lnTo>
                      <a:close/>
                    </a:path>
                  </a:pathLst>
                </a:custGeom>
                <a:solidFill>
                  <a:srgbClr val="78553E"/>
                </a:solidFill>
                <a:ln w="23755"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1E7F8642-0BB4-6F75-21A0-A8C14D1E2EE6}"/>
                    </a:ext>
                  </a:extLst>
                </p:cNvPr>
                <p:cNvSpPr/>
                <p:nvPr/>
              </p:nvSpPr>
              <p:spPr>
                <a:xfrm>
                  <a:off x="10353295" y="5732058"/>
                  <a:ext cx="15962" cy="12491"/>
                </a:xfrm>
                <a:custGeom>
                  <a:avLst/>
                  <a:gdLst>
                    <a:gd name="connsiteX0" fmla="*/ 4476 w 15962"/>
                    <a:gd name="connsiteY0" fmla="*/ 2340 h 12491"/>
                    <a:gd name="connsiteX1" fmla="*/ 11155 w 15962"/>
                    <a:gd name="connsiteY1" fmla="*/ 4487 h 12491"/>
                    <a:gd name="connsiteX2" fmla="*/ 15687 w 15962"/>
                    <a:gd name="connsiteY2" fmla="*/ 10212 h 12491"/>
                    <a:gd name="connsiteX3" fmla="*/ 660 w 15962"/>
                    <a:gd name="connsiteY3" fmla="*/ 4487 h 12491"/>
                    <a:gd name="connsiteX4" fmla="*/ 4476 w 15962"/>
                    <a:gd name="connsiteY4" fmla="*/ 2340 h 12491"/>
                    <a:gd name="connsiteX5" fmla="*/ 4476 w 15962"/>
                    <a:gd name="connsiteY5" fmla="*/ 2340 h 12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2" h="12491">
                      <a:moveTo>
                        <a:pt x="4476" y="2340"/>
                      </a:moveTo>
                      <a:cubicBezTo>
                        <a:pt x="6384" y="6157"/>
                        <a:pt x="9962" y="6395"/>
                        <a:pt x="11155" y="4487"/>
                      </a:cubicBezTo>
                      <a:cubicBezTo>
                        <a:pt x="12586" y="1863"/>
                        <a:pt x="17118" y="7588"/>
                        <a:pt x="15687" y="10212"/>
                      </a:cubicBezTo>
                      <a:cubicBezTo>
                        <a:pt x="13063" y="14743"/>
                        <a:pt x="4714" y="12358"/>
                        <a:pt x="660" y="4487"/>
                      </a:cubicBezTo>
                      <a:cubicBezTo>
                        <a:pt x="-1487" y="194"/>
                        <a:pt x="2091" y="-1953"/>
                        <a:pt x="4476" y="2340"/>
                      </a:cubicBezTo>
                      <a:lnTo>
                        <a:pt x="4476" y="2340"/>
                      </a:lnTo>
                      <a:close/>
                    </a:path>
                  </a:pathLst>
                </a:custGeom>
                <a:solidFill>
                  <a:srgbClr val="78553E"/>
                </a:solidFill>
                <a:ln w="23755" cap="flat">
                  <a:noFill/>
                  <a:prstDash val="solid"/>
                  <a:miter/>
                </a:ln>
              </p:spPr>
              <p:txBody>
                <a:bodyPr rtlCol="0" anchor="ctr"/>
                <a:lstStyle/>
                <a:p>
                  <a:endParaRPr lang="en-US"/>
                </a:p>
              </p:txBody>
            </p:sp>
          </p:grpSp>
          <p:sp>
            <p:nvSpPr>
              <p:cNvPr id="276" name="Freeform: Shape 275">
                <a:extLst>
                  <a:ext uri="{FF2B5EF4-FFF2-40B4-BE49-F238E27FC236}">
                    <a16:creationId xmlns:a16="http://schemas.microsoft.com/office/drawing/2014/main" id="{569B767A-87F5-A8DC-01AC-45EA5AF9EA4E}"/>
                  </a:ext>
                </a:extLst>
              </p:cNvPr>
              <p:cNvSpPr/>
              <p:nvPr/>
            </p:nvSpPr>
            <p:spPr>
              <a:xfrm>
                <a:off x="10119724" y="5466059"/>
                <a:ext cx="141683" cy="245203"/>
              </a:xfrm>
              <a:custGeom>
                <a:avLst/>
                <a:gdLst>
                  <a:gd name="connsiteX0" fmla="*/ 0 w 141683"/>
                  <a:gd name="connsiteY0" fmla="*/ 0 h 245203"/>
                  <a:gd name="connsiteX1" fmla="*/ 141683 w 141683"/>
                  <a:gd name="connsiteY1" fmla="*/ 81814 h 245203"/>
                  <a:gd name="connsiteX2" fmla="*/ 141683 w 141683"/>
                  <a:gd name="connsiteY2" fmla="*/ 245203 h 245203"/>
                  <a:gd name="connsiteX3" fmla="*/ 0 w 141683"/>
                  <a:gd name="connsiteY3" fmla="*/ 163389 h 245203"/>
                  <a:gd name="connsiteX4" fmla="*/ 0 w 141683"/>
                  <a:gd name="connsiteY4" fmla="*/ 0 h 245203"/>
                  <a:gd name="connsiteX5" fmla="*/ 136436 w 141683"/>
                  <a:gd name="connsiteY5" fmla="*/ 84676 h 245203"/>
                  <a:gd name="connsiteX6" fmla="*/ 5248 w 141683"/>
                  <a:gd name="connsiteY6" fmla="*/ 9064 h 245203"/>
                  <a:gd name="connsiteX7" fmla="*/ 5248 w 141683"/>
                  <a:gd name="connsiteY7" fmla="*/ 160527 h 245203"/>
                  <a:gd name="connsiteX8" fmla="*/ 136436 w 141683"/>
                  <a:gd name="connsiteY8" fmla="*/ 236139 h 245203"/>
                  <a:gd name="connsiteX9" fmla="*/ 136436 w 141683"/>
                  <a:gd name="connsiteY9" fmla="*/ 84676 h 24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1683" h="245203">
                    <a:moveTo>
                      <a:pt x="0" y="0"/>
                    </a:moveTo>
                    <a:lnTo>
                      <a:pt x="141683" y="81814"/>
                    </a:lnTo>
                    <a:lnTo>
                      <a:pt x="141683" y="245203"/>
                    </a:lnTo>
                    <a:cubicBezTo>
                      <a:pt x="141683" y="245203"/>
                      <a:pt x="0" y="163389"/>
                      <a:pt x="0" y="163389"/>
                    </a:cubicBezTo>
                    <a:lnTo>
                      <a:pt x="0" y="0"/>
                    </a:lnTo>
                    <a:close/>
                    <a:moveTo>
                      <a:pt x="136436" y="84676"/>
                    </a:moveTo>
                    <a:lnTo>
                      <a:pt x="5248" y="9064"/>
                    </a:lnTo>
                    <a:lnTo>
                      <a:pt x="5248" y="160527"/>
                    </a:lnTo>
                    <a:cubicBezTo>
                      <a:pt x="5248" y="160527"/>
                      <a:pt x="136436" y="236139"/>
                      <a:pt x="136436" y="236139"/>
                    </a:cubicBezTo>
                    <a:lnTo>
                      <a:pt x="136436" y="84676"/>
                    </a:lnTo>
                    <a:close/>
                  </a:path>
                </a:pathLst>
              </a:custGeom>
              <a:solidFill>
                <a:srgbClr val="78553E"/>
              </a:solidFill>
              <a:ln w="23755"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61572F29-9B6E-E27D-CA00-126D57FEA09D}"/>
                  </a:ext>
                </a:extLst>
              </p:cNvPr>
              <p:cNvSpPr/>
              <p:nvPr/>
            </p:nvSpPr>
            <p:spPr>
              <a:xfrm>
                <a:off x="9957766" y="5372557"/>
                <a:ext cx="141444" cy="245203"/>
              </a:xfrm>
              <a:custGeom>
                <a:avLst/>
                <a:gdLst>
                  <a:gd name="connsiteX0" fmla="*/ 0 w 141444"/>
                  <a:gd name="connsiteY0" fmla="*/ 0 h 245203"/>
                  <a:gd name="connsiteX1" fmla="*/ 141445 w 141444"/>
                  <a:gd name="connsiteY1" fmla="*/ 81814 h 245203"/>
                  <a:gd name="connsiteX2" fmla="*/ 141445 w 141444"/>
                  <a:gd name="connsiteY2" fmla="*/ 245203 h 245203"/>
                  <a:gd name="connsiteX3" fmla="*/ 0 w 141444"/>
                  <a:gd name="connsiteY3" fmla="*/ 163389 h 245203"/>
                  <a:gd name="connsiteX4" fmla="*/ 0 w 141444"/>
                  <a:gd name="connsiteY4" fmla="*/ 0 h 245203"/>
                  <a:gd name="connsiteX5" fmla="*/ 136436 w 141444"/>
                  <a:gd name="connsiteY5" fmla="*/ 84676 h 245203"/>
                  <a:gd name="connsiteX6" fmla="*/ 5248 w 141444"/>
                  <a:gd name="connsiteY6" fmla="*/ 9064 h 245203"/>
                  <a:gd name="connsiteX7" fmla="*/ 5248 w 141444"/>
                  <a:gd name="connsiteY7" fmla="*/ 160527 h 245203"/>
                  <a:gd name="connsiteX8" fmla="*/ 136436 w 141444"/>
                  <a:gd name="connsiteY8" fmla="*/ 236139 h 245203"/>
                  <a:gd name="connsiteX9" fmla="*/ 136436 w 141444"/>
                  <a:gd name="connsiteY9" fmla="*/ 84676 h 24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1444" h="245203">
                    <a:moveTo>
                      <a:pt x="0" y="0"/>
                    </a:moveTo>
                    <a:lnTo>
                      <a:pt x="141445" y="81814"/>
                    </a:lnTo>
                    <a:lnTo>
                      <a:pt x="141445" y="245203"/>
                    </a:lnTo>
                    <a:cubicBezTo>
                      <a:pt x="141445" y="245203"/>
                      <a:pt x="0" y="163389"/>
                      <a:pt x="0" y="163389"/>
                    </a:cubicBezTo>
                    <a:lnTo>
                      <a:pt x="0" y="0"/>
                    </a:lnTo>
                    <a:close/>
                    <a:moveTo>
                      <a:pt x="136436" y="84676"/>
                    </a:moveTo>
                    <a:lnTo>
                      <a:pt x="5248" y="9064"/>
                    </a:lnTo>
                    <a:lnTo>
                      <a:pt x="5248" y="160527"/>
                    </a:lnTo>
                    <a:cubicBezTo>
                      <a:pt x="5248" y="160527"/>
                      <a:pt x="136436" y="236139"/>
                      <a:pt x="136436" y="236139"/>
                    </a:cubicBezTo>
                    <a:lnTo>
                      <a:pt x="136436" y="84676"/>
                    </a:lnTo>
                    <a:close/>
                  </a:path>
                </a:pathLst>
              </a:custGeom>
              <a:solidFill>
                <a:srgbClr val="78553E"/>
              </a:solidFill>
              <a:ln w="23755" cap="flat">
                <a:noFill/>
                <a:prstDash val="solid"/>
                <a:miter/>
              </a:ln>
            </p:spPr>
            <p:txBody>
              <a:bodyPr rtlCol="0" anchor="ctr"/>
              <a:lstStyle/>
              <a:p>
                <a:endParaRPr lang="en-US"/>
              </a:p>
            </p:txBody>
          </p:sp>
          <p:grpSp>
            <p:nvGrpSpPr>
              <p:cNvPr id="278" name="Graphic 16">
                <a:extLst>
                  <a:ext uri="{FF2B5EF4-FFF2-40B4-BE49-F238E27FC236}">
                    <a16:creationId xmlns:a16="http://schemas.microsoft.com/office/drawing/2014/main" id="{A54F1E27-69C8-6887-140A-144F3D9C401A}"/>
                  </a:ext>
                </a:extLst>
              </p:cNvPr>
              <p:cNvGrpSpPr/>
              <p:nvPr/>
            </p:nvGrpSpPr>
            <p:grpSpPr>
              <a:xfrm>
                <a:off x="10156934" y="5515433"/>
                <a:ext cx="67263" cy="137867"/>
                <a:chOff x="10156934" y="5515433"/>
                <a:chExt cx="67263" cy="137867"/>
              </a:xfrm>
              <a:solidFill>
                <a:srgbClr val="78553E"/>
              </a:solidFill>
            </p:grpSpPr>
            <p:sp>
              <p:nvSpPr>
                <p:cNvPr id="283" name="Freeform: Shape 282">
                  <a:extLst>
                    <a:ext uri="{FF2B5EF4-FFF2-40B4-BE49-F238E27FC236}">
                      <a16:creationId xmlns:a16="http://schemas.microsoft.com/office/drawing/2014/main" id="{785F6747-D8AD-966A-C989-3A2142F24462}"/>
                    </a:ext>
                  </a:extLst>
                </p:cNvPr>
                <p:cNvSpPr/>
                <p:nvPr/>
              </p:nvSpPr>
              <p:spPr>
                <a:xfrm>
                  <a:off x="10156934" y="5515433"/>
                  <a:ext cx="67263" cy="81516"/>
                </a:xfrm>
                <a:custGeom>
                  <a:avLst/>
                  <a:gdLst>
                    <a:gd name="connsiteX0" fmla="*/ 67264 w 67263"/>
                    <a:gd name="connsiteY0" fmla="*/ 38641 h 81516"/>
                    <a:gd name="connsiteX1" fmla="*/ 67264 w 67263"/>
                    <a:gd name="connsiteY1" fmla="*/ 41265 h 81516"/>
                    <a:gd name="connsiteX2" fmla="*/ 33632 w 67263"/>
                    <a:gd name="connsiteY2" fmla="*/ 78236 h 81516"/>
                    <a:gd name="connsiteX3" fmla="*/ 0 w 67263"/>
                    <a:gd name="connsiteY3" fmla="*/ 2385 h 81516"/>
                    <a:gd name="connsiteX4" fmla="*/ 0 w 67263"/>
                    <a:gd name="connsiteY4" fmla="*/ 0 h 81516"/>
                    <a:gd name="connsiteX5" fmla="*/ 67264 w 67263"/>
                    <a:gd name="connsiteY5" fmla="*/ 38879 h 81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263" h="81516">
                      <a:moveTo>
                        <a:pt x="67264" y="38641"/>
                      </a:moveTo>
                      <a:cubicBezTo>
                        <a:pt x="67264" y="38641"/>
                        <a:pt x="67264" y="40311"/>
                        <a:pt x="67264" y="41265"/>
                      </a:cubicBezTo>
                      <a:cubicBezTo>
                        <a:pt x="67264" y="72511"/>
                        <a:pt x="52237" y="88970"/>
                        <a:pt x="33632" y="78236"/>
                      </a:cubicBezTo>
                      <a:cubicBezTo>
                        <a:pt x="15027" y="67502"/>
                        <a:pt x="0" y="33632"/>
                        <a:pt x="0" y="2385"/>
                      </a:cubicBezTo>
                      <a:cubicBezTo>
                        <a:pt x="0" y="1431"/>
                        <a:pt x="0" y="716"/>
                        <a:pt x="0" y="0"/>
                      </a:cubicBezTo>
                      <a:lnTo>
                        <a:pt x="67264" y="38879"/>
                      </a:lnTo>
                      <a:close/>
                    </a:path>
                  </a:pathLst>
                </a:custGeom>
                <a:solidFill>
                  <a:srgbClr val="78553E"/>
                </a:solidFill>
                <a:ln w="23755"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67EE4EE9-6223-C5EF-E64B-A207E5BC50EC}"/>
                    </a:ext>
                  </a:extLst>
                </p:cNvPr>
                <p:cNvSpPr/>
                <p:nvPr/>
              </p:nvSpPr>
              <p:spPr>
                <a:xfrm>
                  <a:off x="10186272" y="5568385"/>
                  <a:ext cx="8586" cy="71557"/>
                </a:xfrm>
                <a:custGeom>
                  <a:avLst/>
                  <a:gdLst>
                    <a:gd name="connsiteX0" fmla="*/ 0 w 8586"/>
                    <a:gd name="connsiteY0" fmla="*/ 66548 h 71557"/>
                    <a:gd name="connsiteX1" fmla="*/ 8587 w 8586"/>
                    <a:gd name="connsiteY1" fmla="*/ 71557 h 71557"/>
                    <a:gd name="connsiteX2" fmla="*/ 8587 w 8586"/>
                    <a:gd name="connsiteY2" fmla="*/ 5009 h 71557"/>
                    <a:gd name="connsiteX3" fmla="*/ 0 w 8586"/>
                    <a:gd name="connsiteY3" fmla="*/ 0 h 71557"/>
                    <a:gd name="connsiteX4" fmla="*/ 0 w 8586"/>
                    <a:gd name="connsiteY4" fmla="*/ 66548 h 71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86" h="71557">
                      <a:moveTo>
                        <a:pt x="0" y="66548"/>
                      </a:moveTo>
                      <a:lnTo>
                        <a:pt x="8587" y="71557"/>
                      </a:lnTo>
                      <a:lnTo>
                        <a:pt x="8587" y="5009"/>
                      </a:lnTo>
                      <a:lnTo>
                        <a:pt x="0" y="0"/>
                      </a:lnTo>
                      <a:lnTo>
                        <a:pt x="0" y="66548"/>
                      </a:lnTo>
                      <a:close/>
                    </a:path>
                  </a:pathLst>
                </a:custGeom>
                <a:solidFill>
                  <a:srgbClr val="78553E"/>
                </a:solidFill>
                <a:ln w="23755"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F95F3F03-8D13-02D7-3276-C59EF3882DE6}"/>
                    </a:ext>
                  </a:extLst>
                </p:cNvPr>
                <p:cNvSpPr/>
                <p:nvPr/>
              </p:nvSpPr>
              <p:spPr>
                <a:xfrm>
                  <a:off x="10177924" y="5631833"/>
                  <a:ext cx="25283" cy="21467"/>
                </a:xfrm>
                <a:custGeom>
                  <a:avLst/>
                  <a:gdLst>
                    <a:gd name="connsiteX0" fmla="*/ 25284 w 25283"/>
                    <a:gd name="connsiteY0" fmla="*/ 21467 h 21467"/>
                    <a:gd name="connsiteX1" fmla="*/ 18843 w 25283"/>
                    <a:gd name="connsiteY1" fmla="*/ 7156 h 21467"/>
                    <a:gd name="connsiteX2" fmla="*/ 6440 w 25283"/>
                    <a:gd name="connsiteY2" fmla="*/ 0 h 21467"/>
                    <a:gd name="connsiteX3" fmla="*/ 0 w 25283"/>
                    <a:gd name="connsiteY3" fmla="*/ 7156 h 21467"/>
                    <a:gd name="connsiteX4" fmla="*/ 25284 w 25283"/>
                    <a:gd name="connsiteY4" fmla="*/ 21467 h 21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83" h="21467">
                      <a:moveTo>
                        <a:pt x="25284" y="21467"/>
                      </a:moveTo>
                      <a:lnTo>
                        <a:pt x="18843" y="7156"/>
                      </a:lnTo>
                      <a:lnTo>
                        <a:pt x="6440" y="0"/>
                      </a:lnTo>
                      <a:lnTo>
                        <a:pt x="0" y="7156"/>
                      </a:lnTo>
                      <a:lnTo>
                        <a:pt x="25284" y="21467"/>
                      </a:lnTo>
                      <a:close/>
                    </a:path>
                  </a:pathLst>
                </a:custGeom>
                <a:solidFill>
                  <a:srgbClr val="78553E"/>
                </a:solidFill>
                <a:ln w="23755" cap="flat">
                  <a:noFill/>
                  <a:prstDash val="solid"/>
                  <a:miter/>
                </a:ln>
              </p:spPr>
              <p:txBody>
                <a:bodyPr rtlCol="0" anchor="ctr"/>
                <a:lstStyle/>
                <a:p>
                  <a:endParaRPr lang="en-US"/>
                </a:p>
              </p:txBody>
            </p:sp>
          </p:grpSp>
          <p:grpSp>
            <p:nvGrpSpPr>
              <p:cNvPr id="279" name="Graphic 16">
                <a:extLst>
                  <a:ext uri="{FF2B5EF4-FFF2-40B4-BE49-F238E27FC236}">
                    <a16:creationId xmlns:a16="http://schemas.microsoft.com/office/drawing/2014/main" id="{D3AB6CA1-4360-7A35-E4E6-386CDB2138CD}"/>
                  </a:ext>
                </a:extLst>
              </p:cNvPr>
              <p:cNvGrpSpPr/>
              <p:nvPr/>
            </p:nvGrpSpPr>
            <p:grpSpPr>
              <a:xfrm>
                <a:off x="9992591" y="5435289"/>
                <a:ext cx="72272" cy="138344"/>
                <a:chOff x="9992591" y="5435289"/>
                <a:chExt cx="72272" cy="138344"/>
              </a:xfrm>
              <a:solidFill>
                <a:srgbClr val="78553E"/>
              </a:solidFill>
            </p:grpSpPr>
            <p:sp>
              <p:nvSpPr>
                <p:cNvPr id="280" name="Freeform: Shape 279">
                  <a:extLst>
                    <a:ext uri="{FF2B5EF4-FFF2-40B4-BE49-F238E27FC236}">
                      <a16:creationId xmlns:a16="http://schemas.microsoft.com/office/drawing/2014/main" id="{B2BB8E83-3680-AC76-694F-182269E86AF0}"/>
                    </a:ext>
                  </a:extLst>
                </p:cNvPr>
                <p:cNvSpPr/>
                <p:nvPr/>
              </p:nvSpPr>
              <p:spPr>
                <a:xfrm>
                  <a:off x="10035048" y="5459618"/>
                  <a:ext cx="29815" cy="97556"/>
                </a:xfrm>
                <a:custGeom>
                  <a:avLst/>
                  <a:gdLst>
                    <a:gd name="connsiteX0" fmla="*/ 0 w 29815"/>
                    <a:gd name="connsiteY0" fmla="*/ 21229 h 97556"/>
                    <a:gd name="connsiteX1" fmla="*/ 14789 w 29815"/>
                    <a:gd name="connsiteY1" fmla="*/ 0 h 97556"/>
                    <a:gd name="connsiteX2" fmla="*/ 29816 w 29815"/>
                    <a:gd name="connsiteY2" fmla="*/ 38641 h 97556"/>
                    <a:gd name="connsiteX3" fmla="*/ 18843 w 29815"/>
                    <a:gd name="connsiteY3" fmla="*/ 32201 h 97556"/>
                    <a:gd name="connsiteX4" fmla="*/ 18843 w 29815"/>
                    <a:gd name="connsiteY4" fmla="*/ 97556 h 97556"/>
                    <a:gd name="connsiteX5" fmla="*/ 10734 w 29815"/>
                    <a:gd name="connsiteY5" fmla="*/ 93024 h 97556"/>
                    <a:gd name="connsiteX6" fmla="*/ 10734 w 29815"/>
                    <a:gd name="connsiteY6" fmla="*/ 27669 h 97556"/>
                    <a:gd name="connsiteX7" fmla="*/ 0 w 29815"/>
                    <a:gd name="connsiteY7" fmla="*/ 21229 h 97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15" h="97556">
                      <a:moveTo>
                        <a:pt x="0" y="21229"/>
                      </a:moveTo>
                      <a:lnTo>
                        <a:pt x="14789" y="0"/>
                      </a:lnTo>
                      <a:lnTo>
                        <a:pt x="29816" y="38641"/>
                      </a:lnTo>
                      <a:lnTo>
                        <a:pt x="18843" y="32201"/>
                      </a:lnTo>
                      <a:lnTo>
                        <a:pt x="18843" y="97556"/>
                      </a:lnTo>
                      <a:lnTo>
                        <a:pt x="10734" y="93024"/>
                      </a:lnTo>
                      <a:lnTo>
                        <a:pt x="10734" y="27669"/>
                      </a:lnTo>
                      <a:lnTo>
                        <a:pt x="0" y="21229"/>
                      </a:lnTo>
                      <a:close/>
                    </a:path>
                  </a:pathLst>
                </a:custGeom>
                <a:solidFill>
                  <a:srgbClr val="78553E"/>
                </a:solidFill>
                <a:ln w="23755"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35FEBBE5-EADE-38EA-CB63-7C9B1855486F}"/>
                    </a:ext>
                  </a:extLst>
                </p:cNvPr>
                <p:cNvSpPr/>
                <p:nvPr/>
              </p:nvSpPr>
              <p:spPr>
                <a:xfrm>
                  <a:off x="9992591" y="5435289"/>
                  <a:ext cx="29815" cy="97556"/>
                </a:xfrm>
                <a:custGeom>
                  <a:avLst/>
                  <a:gdLst>
                    <a:gd name="connsiteX0" fmla="*/ 0 w 29815"/>
                    <a:gd name="connsiteY0" fmla="*/ 21229 h 97556"/>
                    <a:gd name="connsiteX1" fmla="*/ 14789 w 29815"/>
                    <a:gd name="connsiteY1" fmla="*/ 0 h 97556"/>
                    <a:gd name="connsiteX2" fmla="*/ 29816 w 29815"/>
                    <a:gd name="connsiteY2" fmla="*/ 38402 h 97556"/>
                    <a:gd name="connsiteX3" fmla="*/ 18843 w 29815"/>
                    <a:gd name="connsiteY3" fmla="*/ 32201 h 97556"/>
                    <a:gd name="connsiteX4" fmla="*/ 18843 w 29815"/>
                    <a:gd name="connsiteY4" fmla="*/ 97556 h 97556"/>
                    <a:gd name="connsiteX5" fmla="*/ 10734 w 29815"/>
                    <a:gd name="connsiteY5" fmla="*/ 92786 h 97556"/>
                    <a:gd name="connsiteX6" fmla="*/ 10734 w 29815"/>
                    <a:gd name="connsiteY6" fmla="*/ 27430 h 97556"/>
                    <a:gd name="connsiteX7" fmla="*/ 0 w 29815"/>
                    <a:gd name="connsiteY7" fmla="*/ 21229 h 97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15" h="97556">
                      <a:moveTo>
                        <a:pt x="0" y="21229"/>
                      </a:moveTo>
                      <a:lnTo>
                        <a:pt x="14789" y="0"/>
                      </a:lnTo>
                      <a:lnTo>
                        <a:pt x="29816" y="38402"/>
                      </a:lnTo>
                      <a:lnTo>
                        <a:pt x="18843" y="32201"/>
                      </a:lnTo>
                      <a:lnTo>
                        <a:pt x="18843" y="97556"/>
                      </a:lnTo>
                      <a:lnTo>
                        <a:pt x="10734" y="92786"/>
                      </a:lnTo>
                      <a:lnTo>
                        <a:pt x="10734" y="27430"/>
                      </a:lnTo>
                      <a:lnTo>
                        <a:pt x="0" y="21229"/>
                      </a:lnTo>
                      <a:close/>
                    </a:path>
                  </a:pathLst>
                </a:custGeom>
                <a:solidFill>
                  <a:srgbClr val="78553E"/>
                </a:solidFill>
                <a:ln w="23755"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DF387037-0CEF-A0C7-40A1-09C19EA72F5C}"/>
                    </a:ext>
                  </a:extLst>
                </p:cNvPr>
                <p:cNvSpPr/>
                <p:nvPr/>
              </p:nvSpPr>
              <p:spPr>
                <a:xfrm>
                  <a:off x="9992591" y="5521873"/>
                  <a:ext cx="72272" cy="51759"/>
                </a:xfrm>
                <a:custGeom>
                  <a:avLst/>
                  <a:gdLst>
                    <a:gd name="connsiteX0" fmla="*/ 0 w 72272"/>
                    <a:gd name="connsiteY0" fmla="*/ 10018 h 51759"/>
                    <a:gd name="connsiteX1" fmla="*/ 72273 w 72272"/>
                    <a:gd name="connsiteY1" fmla="*/ 51760 h 51759"/>
                    <a:gd name="connsiteX2" fmla="*/ 72273 w 72272"/>
                    <a:gd name="connsiteY2" fmla="*/ 41742 h 51759"/>
                    <a:gd name="connsiteX3" fmla="*/ 0 w 72272"/>
                    <a:gd name="connsiteY3" fmla="*/ 0 h 51759"/>
                    <a:gd name="connsiteX4" fmla="*/ 0 w 72272"/>
                    <a:gd name="connsiteY4" fmla="*/ 10018 h 51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72" h="51759">
                      <a:moveTo>
                        <a:pt x="0" y="10018"/>
                      </a:moveTo>
                      <a:lnTo>
                        <a:pt x="72273" y="51760"/>
                      </a:lnTo>
                      <a:lnTo>
                        <a:pt x="72273" y="41742"/>
                      </a:lnTo>
                      <a:lnTo>
                        <a:pt x="0" y="0"/>
                      </a:lnTo>
                      <a:lnTo>
                        <a:pt x="0" y="10018"/>
                      </a:lnTo>
                      <a:close/>
                    </a:path>
                  </a:pathLst>
                </a:custGeom>
                <a:solidFill>
                  <a:srgbClr val="78553E"/>
                </a:solidFill>
                <a:ln w="23755" cap="flat">
                  <a:noFill/>
                  <a:prstDash val="solid"/>
                  <a:miter/>
                </a:ln>
              </p:spPr>
              <p:txBody>
                <a:bodyPr rtlCol="0" anchor="ctr"/>
                <a:lstStyle/>
                <a:p>
                  <a:endParaRPr lang="en-US"/>
                </a:p>
              </p:txBody>
            </p:sp>
          </p:grpSp>
        </p:grpSp>
        <p:grpSp>
          <p:nvGrpSpPr>
            <p:cNvPr id="245" name="Graphic 16">
              <a:extLst>
                <a:ext uri="{FF2B5EF4-FFF2-40B4-BE49-F238E27FC236}">
                  <a16:creationId xmlns:a16="http://schemas.microsoft.com/office/drawing/2014/main" id="{EA2F2C2C-B2AC-0DB2-3B14-9AA4BFD07B35}"/>
                </a:ext>
              </a:extLst>
            </p:cNvPr>
            <p:cNvGrpSpPr/>
            <p:nvPr/>
          </p:nvGrpSpPr>
          <p:grpSpPr>
            <a:xfrm>
              <a:off x="10602020" y="5586275"/>
              <a:ext cx="150270" cy="316283"/>
              <a:chOff x="10602020" y="5586275"/>
              <a:chExt cx="150270" cy="316283"/>
            </a:xfrm>
          </p:grpSpPr>
          <p:sp>
            <p:nvSpPr>
              <p:cNvPr id="268" name="Freeform: Shape 267">
                <a:extLst>
                  <a:ext uri="{FF2B5EF4-FFF2-40B4-BE49-F238E27FC236}">
                    <a16:creationId xmlns:a16="http://schemas.microsoft.com/office/drawing/2014/main" id="{B4E34C8B-2029-806B-5E6F-FD4437AB6629}"/>
                  </a:ext>
                </a:extLst>
              </p:cNvPr>
              <p:cNvSpPr/>
              <p:nvPr/>
            </p:nvSpPr>
            <p:spPr>
              <a:xfrm>
                <a:off x="10602020" y="5586275"/>
                <a:ext cx="150270" cy="316283"/>
              </a:xfrm>
              <a:custGeom>
                <a:avLst/>
                <a:gdLst>
                  <a:gd name="connsiteX0" fmla="*/ 148362 w 150270"/>
                  <a:gd name="connsiteY0" fmla="*/ 316283 h 316283"/>
                  <a:gd name="connsiteX1" fmla="*/ 0 w 150270"/>
                  <a:gd name="connsiteY1" fmla="*/ 229222 h 316283"/>
                  <a:gd name="connsiteX2" fmla="*/ 1908 w 150270"/>
                  <a:gd name="connsiteY2" fmla="*/ 0 h 316283"/>
                  <a:gd name="connsiteX3" fmla="*/ 150270 w 150270"/>
                  <a:gd name="connsiteY3" fmla="*/ 87300 h 316283"/>
                  <a:gd name="connsiteX4" fmla="*/ 148362 w 150270"/>
                  <a:gd name="connsiteY4" fmla="*/ 316283 h 316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270" h="316283">
                    <a:moveTo>
                      <a:pt x="148362" y="316283"/>
                    </a:moveTo>
                    <a:lnTo>
                      <a:pt x="0" y="229222"/>
                    </a:lnTo>
                    <a:lnTo>
                      <a:pt x="1908" y="0"/>
                    </a:lnTo>
                    <a:lnTo>
                      <a:pt x="150270" y="87300"/>
                    </a:lnTo>
                    <a:lnTo>
                      <a:pt x="148362" y="316283"/>
                    </a:lnTo>
                    <a:close/>
                  </a:path>
                </a:pathLst>
              </a:custGeom>
              <a:solidFill>
                <a:srgbClr val="E5CDAF"/>
              </a:solidFill>
              <a:ln w="23755"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F8D362E4-3DA2-9590-DC55-1A796E18C7FA}"/>
                  </a:ext>
                </a:extLst>
              </p:cNvPr>
              <p:cNvSpPr/>
              <p:nvPr/>
            </p:nvSpPr>
            <p:spPr>
              <a:xfrm>
                <a:off x="10631597" y="5623008"/>
                <a:ext cx="92308" cy="66548"/>
              </a:xfrm>
              <a:custGeom>
                <a:avLst/>
                <a:gdLst>
                  <a:gd name="connsiteX0" fmla="*/ 92309 w 92308"/>
                  <a:gd name="connsiteY0" fmla="*/ 66548 h 66548"/>
                  <a:gd name="connsiteX1" fmla="*/ 0 w 92308"/>
                  <a:gd name="connsiteY1" fmla="*/ 12403 h 66548"/>
                  <a:gd name="connsiteX2" fmla="*/ 239 w 92308"/>
                  <a:gd name="connsiteY2" fmla="*/ 0 h 66548"/>
                  <a:gd name="connsiteX3" fmla="*/ 92309 w 92308"/>
                  <a:gd name="connsiteY3" fmla="*/ 54145 h 66548"/>
                  <a:gd name="connsiteX4" fmla="*/ 92309 w 92308"/>
                  <a:gd name="connsiteY4" fmla="*/ 66548 h 66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08" h="66548">
                    <a:moveTo>
                      <a:pt x="92309" y="66548"/>
                    </a:moveTo>
                    <a:lnTo>
                      <a:pt x="0" y="12403"/>
                    </a:lnTo>
                    <a:lnTo>
                      <a:pt x="239" y="0"/>
                    </a:lnTo>
                    <a:lnTo>
                      <a:pt x="92309" y="54145"/>
                    </a:lnTo>
                    <a:lnTo>
                      <a:pt x="92309" y="66548"/>
                    </a:lnTo>
                    <a:close/>
                  </a:path>
                </a:pathLst>
              </a:custGeom>
              <a:solidFill>
                <a:srgbClr val="DC4437"/>
              </a:solidFill>
              <a:ln w="23755"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BC8FB1A2-C347-2C29-4714-03A68A52DC89}"/>
                  </a:ext>
                </a:extLst>
              </p:cNvPr>
              <p:cNvSpPr/>
              <p:nvPr/>
            </p:nvSpPr>
            <p:spPr>
              <a:xfrm>
                <a:off x="10619671" y="5656401"/>
                <a:ext cx="115684" cy="80621"/>
              </a:xfrm>
              <a:custGeom>
                <a:avLst/>
                <a:gdLst>
                  <a:gd name="connsiteX0" fmla="*/ 115684 w 115684"/>
                  <a:gd name="connsiteY0" fmla="*/ 80621 h 80621"/>
                  <a:gd name="connsiteX1" fmla="*/ 0 w 115684"/>
                  <a:gd name="connsiteY1" fmla="*/ 12642 h 80621"/>
                  <a:gd name="connsiteX2" fmla="*/ 0 w 115684"/>
                  <a:gd name="connsiteY2" fmla="*/ 0 h 80621"/>
                  <a:gd name="connsiteX3" fmla="*/ 115684 w 115684"/>
                  <a:gd name="connsiteY3" fmla="*/ 68218 h 80621"/>
                  <a:gd name="connsiteX4" fmla="*/ 115684 w 115684"/>
                  <a:gd name="connsiteY4" fmla="*/ 80621 h 80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684" h="80621">
                    <a:moveTo>
                      <a:pt x="115684" y="80621"/>
                    </a:moveTo>
                    <a:lnTo>
                      <a:pt x="0" y="12642"/>
                    </a:lnTo>
                    <a:lnTo>
                      <a:pt x="0" y="0"/>
                    </a:lnTo>
                    <a:lnTo>
                      <a:pt x="115684" y="68218"/>
                    </a:lnTo>
                    <a:lnTo>
                      <a:pt x="115684" y="80621"/>
                    </a:lnTo>
                    <a:close/>
                  </a:path>
                </a:pathLst>
              </a:custGeom>
              <a:solidFill>
                <a:srgbClr val="333333"/>
              </a:solidFill>
              <a:ln w="23755"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B5C4389E-75C3-6860-1089-03FD8F05DF61}"/>
                  </a:ext>
                </a:extLst>
              </p:cNvPr>
              <p:cNvSpPr/>
              <p:nvPr/>
            </p:nvSpPr>
            <p:spPr>
              <a:xfrm>
                <a:off x="10619432" y="5686694"/>
                <a:ext cx="115684" cy="80382"/>
              </a:xfrm>
              <a:custGeom>
                <a:avLst/>
                <a:gdLst>
                  <a:gd name="connsiteX0" fmla="*/ 115684 w 115684"/>
                  <a:gd name="connsiteY0" fmla="*/ 80383 h 80382"/>
                  <a:gd name="connsiteX1" fmla="*/ 0 w 115684"/>
                  <a:gd name="connsiteY1" fmla="*/ 12403 h 80382"/>
                  <a:gd name="connsiteX2" fmla="*/ 0 w 115684"/>
                  <a:gd name="connsiteY2" fmla="*/ 0 h 80382"/>
                  <a:gd name="connsiteX3" fmla="*/ 115684 w 115684"/>
                  <a:gd name="connsiteY3" fmla="*/ 67979 h 80382"/>
                  <a:gd name="connsiteX4" fmla="*/ 115684 w 115684"/>
                  <a:gd name="connsiteY4" fmla="*/ 80383 h 80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684" h="80382">
                    <a:moveTo>
                      <a:pt x="115684" y="80383"/>
                    </a:moveTo>
                    <a:lnTo>
                      <a:pt x="0" y="12403"/>
                    </a:lnTo>
                    <a:lnTo>
                      <a:pt x="0" y="0"/>
                    </a:lnTo>
                    <a:lnTo>
                      <a:pt x="115684" y="67979"/>
                    </a:lnTo>
                    <a:lnTo>
                      <a:pt x="115684" y="80383"/>
                    </a:lnTo>
                    <a:close/>
                  </a:path>
                </a:pathLst>
              </a:custGeom>
              <a:solidFill>
                <a:srgbClr val="333333"/>
              </a:solidFill>
              <a:ln w="23755"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596DC608-0575-77AC-4EEE-6ED002BD3834}"/>
                  </a:ext>
                </a:extLst>
              </p:cNvPr>
              <p:cNvSpPr/>
              <p:nvPr/>
            </p:nvSpPr>
            <p:spPr>
              <a:xfrm>
                <a:off x="10619194" y="5716748"/>
                <a:ext cx="115684" cy="80382"/>
              </a:xfrm>
              <a:custGeom>
                <a:avLst/>
                <a:gdLst>
                  <a:gd name="connsiteX0" fmla="*/ 115684 w 115684"/>
                  <a:gd name="connsiteY0" fmla="*/ 80383 h 80382"/>
                  <a:gd name="connsiteX1" fmla="*/ 0 w 115684"/>
                  <a:gd name="connsiteY1" fmla="*/ 12403 h 80382"/>
                  <a:gd name="connsiteX2" fmla="*/ 0 w 115684"/>
                  <a:gd name="connsiteY2" fmla="*/ 0 h 80382"/>
                  <a:gd name="connsiteX3" fmla="*/ 115684 w 115684"/>
                  <a:gd name="connsiteY3" fmla="*/ 67979 h 80382"/>
                  <a:gd name="connsiteX4" fmla="*/ 115684 w 115684"/>
                  <a:gd name="connsiteY4" fmla="*/ 80383 h 80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684" h="80382">
                    <a:moveTo>
                      <a:pt x="115684" y="80383"/>
                    </a:moveTo>
                    <a:lnTo>
                      <a:pt x="0" y="12403"/>
                    </a:lnTo>
                    <a:lnTo>
                      <a:pt x="0" y="0"/>
                    </a:lnTo>
                    <a:lnTo>
                      <a:pt x="115684" y="67979"/>
                    </a:lnTo>
                    <a:lnTo>
                      <a:pt x="115684" y="80383"/>
                    </a:lnTo>
                    <a:close/>
                  </a:path>
                </a:pathLst>
              </a:custGeom>
              <a:solidFill>
                <a:srgbClr val="333333"/>
              </a:solidFill>
              <a:ln w="23755"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DB5C365D-5049-3CD2-8D08-B9A27D7D6FDF}"/>
                  </a:ext>
                </a:extLst>
              </p:cNvPr>
              <p:cNvSpPr/>
              <p:nvPr/>
            </p:nvSpPr>
            <p:spPr>
              <a:xfrm>
                <a:off x="10618955" y="5746802"/>
                <a:ext cx="115684" cy="80382"/>
              </a:xfrm>
              <a:custGeom>
                <a:avLst/>
                <a:gdLst>
                  <a:gd name="connsiteX0" fmla="*/ 115684 w 115684"/>
                  <a:gd name="connsiteY0" fmla="*/ 80383 h 80382"/>
                  <a:gd name="connsiteX1" fmla="*/ 0 w 115684"/>
                  <a:gd name="connsiteY1" fmla="*/ 12403 h 80382"/>
                  <a:gd name="connsiteX2" fmla="*/ 0 w 115684"/>
                  <a:gd name="connsiteY2" fmla="*/ 0 h 80382"/>
                  <a:gd name="connsiteX3" fmla="*/ 115684 w 115684"/>
                  <a:gd name="connsiteY3" fmla="*/ 67979 h 80382"/>
                  <a:gd name="connsiteX4" fmla="*/ 115684 w 115684"/>
                  <a:gd name="connsiteY4" fmla="*/ 80383 h 80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684" h="80382">
                    <a:moveTo>
                      <a:pt x="115684" y="80383"/>
                    </a:moveTo>
                    <a:lnTo>
                      <a:pt x="0" y="12403"/>
                    </a:lnTo>
                    <a:lnTo>
                      <a:pt x="0" y="0"/>
                    </a:lnTo>
                    <a:lnTo>
                      <a:pt x="115684" y="67979"/>
                    </a:lnTo>
                    <a:lnTo>
                      <a:pt x="115684" y="80383"/>
                    </a:lnTo>
                    <a:close/>
                  </a:path>
                </a:pathLst>
              </a:custGeom>
              <a:solidFill>
                <a:srgbClr val="333333"/>
              </a:solidFill>
              <a:ln w="23755"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473B1B62-C6B6-603C-DBA7-14C0461305EF}"/>
                  </a:ext>
                </a:extLst>
              </p:cNvPr>
              <p:cNvSpPr/>
              <p:nvPr/>
            </p:nvSpPr>
            <p:spPr>
              <a:xfrm>
                <a:off x="10618717" y="5776856"/>
                <a:ext cx="115684" cy="80382"/>
              </a:xfrm>
              <a:custGeom>
                <a:avLst/>
                <a:gdLst>
                  <a:gd name="connsiteX0" fmla="*/ 115684 w 115684"/>
                  <a:gd name="connsiteY0" fmla="*/ 80383 h 80382"/>
                  <a:gd name="connsiteX1" fmla="*/ 0 w 115684"/>
                  <a:gd name="connsiteY1" fmla="*/ 12403 h 80382"/>
                  <a:gd name="connsiteX2" fmla="*/ 0 w 115684"/>
                  <a:gd name="connsiteY2" fmla="*/ 0 h 80382"/>
                  <a:gd name="connsiteX3" fmla="*/ 115684 w 115684"/>
                  <a:gd name="connsiteY3" fmla="*/ 67979 h 80382"/>
                  <a:gd name="connsiteX4" fmla="*/ 115684 w 115684"/>
                  <a:gd name="connsiteY4" fmla="*/ 80383 h 80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684" h="80382">
                    <a:moveTo>
                      <a:pt x="115684" y="80383"/>
                    </a:moveTo>
                    <a:lnTo>
                      <a:pt x="0" y="12403"/>
                    </a:lnTo>
                    <a:lnTo>
                      <a:pt x="0" y="0"/>
                    </a:lnTo>
                    <a:lnTo>
                      <a:pt x="115684" y="67979"/>
                    </a:lnTo>
                    <a:lnTo>
                      <a:pt x="115684" y="80383"/>
                    </a:lnTo>
                    <a:close/>
                  </a:path>
                </a:pathLst>
              </a:custGeom>
              <a:solidFill>
                <a:srgbClr val="333333"/>
              </a:solidFill>
              <a:ln w="23755" cap="flat">
                <a:noFill/>
                <a:prstDash val="solid"/>
                <a:miter/>
              </a:ln>
            </p:spPr>
            <p:txBody>
              <a:bodyPr rtlCol="0" anchor="ctr"/>
              <a:lstStyle/>
              <a:p>
                <a:endParaRPr lang="en-US"/>
              </a:p>
            </p:txBody>
          </p:sp>
        </p:grpSp>
        <p:grpSp>
          <p:nvGrpSpPr>
            <p:cNvPr id="246" name="Graphic 16">
              <a:extLst>
                <a:ext uri="{FF2B5EF4-FFF2-40B4-BE49-F238E27FC236}">
                  <a16:creationId xmlns:a16="http://schemas.microsoft.com/office/drawing/2014/main" id="{FC6E706E-8D78-9773-7D98-5584F2DA3B32}"/>
                </a:ext>
              </a:extLst>
            </p:cNvPr>
            <p:cNvGrpSpPr/>
            <p:nvPr/>
          </p:nvGrpSpPr>
          <p:grpSpPr>
            <a:xfrm>
              <a:off x="10940725" y="5432427"/>
              <a:ext cx="278596" cy="257844"/>
              <a:chOff x="10940725" y="5432427"/>
              <a:chExt cx="278596" cy="257844"/>
            </a:xfrm>
            <a:solidFill>
              <a:srgbClr val="78553E"/>
            </a:solidFill>
          </p:grpSpPr>
          <p:grpSp>
            <p:nvGrpSpPr>
              <p:cNvPr id="252" name="Graphic 16">
                <a:extLst>
                  <a:ext uri="{FF2B5EF4-FFF2-40B4-BE49-F238E27FC236}">
                    <a16:creationId xmlns:a16="http://schemas.microsoft.com/office/drawing/2014/main" id="{59DEEDAE-C388-F52D-7995-BF53E10810E7}"/>
                  </a:ext>
                </a:extLst>
              </p:cNvPr>
              <p:cNvGrpSpPr/>
              <p:nvPr/>
            </p:nvGrpSpPr>
            <p:grpSpPr>
              <a:xfrm>
                <a:off x="11135122" y="5432427"/>
                <a:ext cx="84199" cy="145738"/>
                <a:chOff x="11135122" y="5432427"/>
                <a:chExt cx="84199" cy="145738"/>
              </a:xfrm>
              <a:solidFill>
                <a:srgbClr val="78553E"/>
              </a:solidFill>
            </p:grpSpPr>
            <p:sp>
              <p:nvSpPr>
                <p:cNvPr id="263" name="Freeform: Shape 262">
                  <a:extLst>
                    <a:ext uri="{FF2B5EF4-FFF2-40B4-BE49-F238E27FC236}">
                      <a16:creationId xmlns:a16="http://schemas.microsoft.com/office/drawing/2014/main" id="{97B159CD-7DFE-EF9A-9583-9F8D845EB21B}"/>
                    </a:ext>
                  </a:extLst>
                </p:cNvPr>
                <p:cNvSpPr/>
                <p:nvPr/>
              </p:nvSpPr>
              <p:spPr>
                <a:xfrm>
                  <a:off x="11135122" y="5432427"/>
                  <a:ext cx="84199" cy="145738"/>
                </a:xfrm>
                <a:custGeom>
                  <a:avLst/>
                  <a:gdLst>
                    <a:gd name="connsiteX0" fmla="*/ 0 w 84199"/>
                    <a:gd name="connsiteY0" fmla="*/ 48659 h 145738"/>
                    <a:gd name="connsiteX1" fmla="*/ 84199 w 84199"/>
                    <a:gd name="connsiteY1" fmla="*/ 0 h 145738"/>
                    <a:gd name="connsiteX2" fmla="*/ 84199 w 84199"/>
                    <a:gd name="connsiteY2" fmla="*/ 97080 h 145738"/>
                    <a:gd name="connsiteX3" fmla="*/ 0 w 84199"/>
                    <a:gd name="connsiteY3" fmla="*/ 145738 h 145738"/>
                    <a:gd name="connsiteX4" fmla="*/ 0 w 84199"/>
                    <a:gd name="connsiteY4" fmla="*/ 48659 h 145738"/>
                    <a:gd name="connsiteX5" fmla="*/ 80860 w 84199"/>
                    <a:gd name="connsiteY5" fmla="*/ 5486 h 145738"/>
                    <a:gd name="connsiteX6" fmla="*/ 2862 w 84199"/>
                    <a:gd name="connsiteY6" fmla="*/ 50567 h 145738"/>
                    <a:gd name="connsiteX7" fmla="*/ 2862 w 84199"/>
                    <a:gd name="connsiteY7" fmla="*/ 140491 h 145738"/>
                    <a:gd name="connsiteX8" fmla="*/ 80860 w 84199"/>
                    <a:gd name="connsiteY8" fmla="*/ 95410 h 145738"/>
                    <a:gd name="connsiteX9" fmla="*/ 80860 w 84199"/>
                    <a:gd name="connsiteY9" fmla="*/ 5486 h 14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199" h="145738">
                      <a:moveTo>
                        <a:pt x="0" y="48659"/>
                      </a:moveTo>
                      <a:lnTo>
                        <a:pt x="84199" y="0"/>
                      </a:lnTo>
                      <a:lnTo>
                        <a:pt x="84199" y="97080"/>
                      </a:lnTo>
                      <a:lnTo>
                        <a:pt x="0" y="145738"/>
                      </a:lnTo>
                      <a:lnTo>
                        <a:pt x="0" y="48659"/>
                      </a:lnTo>
                      <a:close/>
                      <a:moveTo>
                        <a:pt x="80860" y="5486"/>
                      </a:moveTo>
                      <a:lnTo>
                        <a:pt x="2862" y="50567"/>
                      </a:lnTo>
                      <a:lnTo>
                        <a:pt x="2862" y="140491"/>
                      </a:lnTo>
                      <a:cubicBezTo>
                        <a:pt x="2862" y="140491"/>
                        <a:pt x="80860" y="95410"/>
                        <a:pt x="80860" y="95410"/>
                      </a:cubicBezTo>
                      <a:lnTo>
                        <a:pt x="80860" y="5486"/>
                      </a:lnTo>
                      <a:close/>
                    </a:path>
                  </a:pathLst>
                </a:custGeom>
                <a:solidFill>
                  <a:srgbClr val="78553E"/>
                </a:solidFill>
                <a:ln w="23755"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A6F1E316-AAE6-C70A-604C-27AE02A6D644}"/>
                    </a:ext>
                  </a:extLst>
                </p:cNvPr>
                <p:cNvSpPr/>
                <p:nvPr/>
              </p:nvSpPr>
              <p:spPr>
                <a:xfrm>
                  <a:off x="11150626" y="5475351"/>
                  <a:ext cx="52952" cy="49384"/>
                </a:xfrm>
                <a:custGeom>
                  <a:avLst/>
                  <a:gdLst>
                    <a:gd name="connsiteX0" fmla="*/ 26476 w 52952"/>
                    <a:gd name="connsiteY0" fmla="*/ 3588 h 49384"/>
                    <a:gd name="connsiteX1" fmla="*/ 52952 w 52952"/>
                    <a:gd name="connsiteY1" fmla="*/ 18854 h 49384"/>
                    <a:gd name="connsiteX2" fmla="*/ 0 w 52952"/>
                    <a:gd name="connsiteY2" fmla="*/ 49385 h 49384"/>
                    <a:gd name="connsiteX3" fmla="*/ 26476 w 52952"/>
                    <a:gd name="connsiteY3" fmla="*/ 3588 h 49384"/>
                  </a:gdLst>
                  <a:ahLst/>
                  <a:cxnLst>
                    <a:cxn ang="0">
                      <a:pos x="connsiteX0" y="connsiteY0"/>
                    </a:cxn>
                    <a:cxn ang="0">
                      <a:pos x="connsiteX1" y="connsiteY1"/>
                    </a:cxn>
                    <a:cxn ang="0">
                      <a:pos x="connsiteX2" y="connsiteY2"/>
                    </a:cxn>
                    <a:cxn ang="0">
                      <a:pos x="connsiteX3" y="connsiteY3"/>
                    </a:cxn>
                  </a:cxnLst>
                  <a:rect l="l" t="t" r="r" b="b"/>
                  <a:pathLst>
                    <a:path w="52952" h="49384">
                      <a:moveTo>
                        <a:pt x="26476" y="3588"/>
                      </a:moveTo>
                      <a:cubicBezTo>
                        <a:pt x="41026" y="-4760"/>
                        <a:pt x="52952" y="1918"/>
                        <a:pt x="52952" y="18854"/>
                      </a:cubicBezTo>
                      <a:lnTo>
                        <a:pt x="0" y="49385"/>
                      </a:lnTo>
                      <a:cubicBezTo>
                        <a:pt x="0" y="32450"/>
                        <a:pt x="11926" y="11937"/>
                        <a:pt x="26476" y="3588"/>
                      </a:cubicBezTo>
                      <a:close/>
                    </a:path>
                  </a:pathLst>
                </a:custGeom>
                <a:solidFill>
                  <a:srgbClr val="78553E"/>
                </a:solidFill>
                <a:ln w="23755"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588EC44C-FB34-B98B-28C6-67FE70C81D35}"/>
                    </a:ext>
                  </a:extLst>
                </p:cNvPr>
                <p:cNvSpPr/>
                <p:nvPr/>
              </p:nvSpPr>
              <p:spPr>
                <a:xfrm>
                  <a:off x="11175910" y="5476277"/>
                  <a:ext cx="2385" cy="5562"/>
                </a:xfrm>
                <a:custGeom>
                  <a:avLst/>
                  <a:gdLst>
                    <a:gd name="connsiteX0" fmla="*/ 0 w 2385"/>
                    <a:gd name="connsiteY0" fmla="*/ 4809 h 5562"/>
                    <a:gd name="connsiteX1" fmla="*/ 1193 w 2385"/>
                    <a:gd name="connsiteY1" fmla="*/ 5524 h 5562"/>
                    <a:gd name="connsiteX2" fmla="*/ 1193 w 2385"/>
                    <a:gd name="connsiteY2" fmla="*/ 5524 h 5562"/>
                    <a:gd name="connsiteX3" fmla="*/ 2385 w 2385"/>
                    <a:gd name="connsiteY3" fmla="*/ 3616 h 5562"/>
                    <a:gd name="connsiteX4" fmla="*/ 2385 w 2385"/>
                    <a:gd name="connsiteY4" fmla="*/ 754 h 5562"/>
                    <a:gd name="connsiteX5" fmla="*/ 1193 w 2385"/>
                    <a:gd name="connsiteY5" fmla="*/ 38 h 5562"/>
                    <a:gd name="connsiteX6" fmla="*/ 1193 w 2385"/>
                    <a:gd name="connsiteY6" fmla="*/ 38 h 5562"/>
                    <a:gd name="connsiteX7" fmla="*/ 0 w 2385"/>
                    <a:gd name="connsiteY7" fmla="*/ 1947 h 5562"/>
                    <a:gd name="connsiteX8" fmla="*/ 0 w 2385"/>
                    <a:gd name="connsiteY8" fmla="*/ 4809 h 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5" h="5562">
                      <a:moveTo>
                        <a:pt x="0" y="4809"/>
                      </a:moveTo>
                      <a:cubicBezTo>
                        <a:pt x="0" y="4809"/>
                        <a:pt x="477" y="5763"/>
                        <a:pt x="1193" y="5524"/>
                      </a:cubicBezTo>
                      <a:lnTo>
                        <a:pt x="1193" y="5524"/>
                      </a:lnTo>
                      <a:cubicBezTo>
                        <a:pt x="1193" y="5524"/>
                        <a:pt x="2385" y="4332"/>
                        <a:pt x="2385" y="3616"/>
                      </a:cubicBezTo>
                      <a:lnTo>
                        <a:pt x="2385" y="754"/>
                      </a:lnTo>
                      <a:cubicBezTo>
                        <a:pt x="2385" y="754"/>
                        <a:pt x="1908" y="-200"/>
                        <a:pt x="1193" y="38"/>
                      </a:cubicBezTo>
                      <a:lnTo>
                        <a:pt x="1193" y="38"/>
                      </a:lnTo>
                      <a:cubicBezTo>
                        <a:pt x="1193" y="38"/>
                        <a:pt x="0" y="1231"/>
                        <a:pt x="0" y="1947"/>
                      </a:cubicBezTo>
                      <a:lnTo>
                        <a:pt x="0" y="4809"/>
                      </a:lnTo>
                      <a:close/>
                    </a:path>
                  </a:pathLst>
                </a:custGeom>
                <a:solidFill>
                  <a:srgbClr val="78553E"/>
                </a:solidFill>
                <a:ln w="23755"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D62BC27D-6D17-1A6D-3D36-C406B5328975}"/>
                    </a:ext>
                  </a:extLst>
                </p:cNvPr>
                <p:cNvSpPr/>
                <p:nvPr/>
              </p:nvSpPr>
              <p:spPr>
                <a:xfrm>
                  <a:off x="11175433" y="5504663"/>
                  <a:ext cx="3100" cy="32749"/>
                </a:xfrm>
                <a:custGeom>
                  <a:avLst/>
                  <a:gdLst>
                    <a:gd name="connsiteX0" fmla="*/ 3101 w 3100"/>
                    <a:gd name="connsiteY0" fmla="*/ 990 h 32749"/>
                    <a:gd name="connsiteX1" fmla="*/ 3101 w 3100"/>
                    <a:gd name="connsiteY1" fmla="*/ 25081 h 32749"/>
                    <a:gd name="connsiteX2" fmla="*/ 0 w 3100"/>
                    <a:gd name="connsiteY2" fmla="*/ 26989 h 32749"/>
                    <a:gd name="connsiteX3" fmla="*/ 0 w 3100"/>
                    <a:gd name="connsiteY3" fmla="*/ 24843 h 32749"/>
                    <a:gd name="connsiteX4" fmla="*/ 3101 w 3100"/>
                    <a:gd name="connsiteY4" fmla="*/ 22934 h 32749"/>
                    <a:gd name="connsiteX5" fmla="*/ 3101 w 3100"/>
                    <a:gd name="connsiteY5" fmla="*/ 29852 h 32749"/>
                    <a:gd name="connsiteX6" fmla="*/ 0 w 3100"/>
                    <a:gd name="connsiteY6" fmla="*/ 31760 h 32749"/>
                    <a:gd name="connsiteX7" fmla="*/ 0 w 3100"/>
                    <a:gd name="connsiteY7" fmla="*/ 30567 h 32749"/>
                    <a:gd name="connsiteX8" fmla="*/ 3101 w 3100"/>
                    <a:gd name="connsiteY8" fmla="*/ 28659 h 32749"/>
                    <a:gd name="connsiteX9" fmla="*/ 3101 w 3100"/>
                    <a:gd name="connsiteY9" fmla="*/ 29136 h 32749"/>
                    <a:gd name="connsiteX10" fmla="*/ 0 w 3100"/>
                    <a:gd name="connsiteY10" fmla="*/ 31044 h 32749"/>
                    <a:gd name="connsiteX11" fmla="*/ 0 w 3100"/>
                    <a:gd name="connsiteY11" fmla="*/ 30567 h 32749"/>
                    <a:gd name="connsiteX12" fmla="*/ 3101 w 3100"/>
                    <a:gd name="connsiteY12" fmla="*/ 28659 h 32749"/>
                    <a:gd name="connsiteX13" fmla="*/ 3101 w 3100"/>
                    <a:gd name="connsiteY13" fmla="*/ 29852 h 32749"/>
                    <a:gd name="connsiteX14" fmla="*/ 0 w 3100"/>
                    <a:gd name="connsiteY14" fmla="*/ 31760 h 32749"/>
                    <a:gd name="connsiteX15" fmla="*/ 0 w 3100"/>
                    <a:gd name="connsiteY15" fmla="*/ 24843 h 32749"/>
                    <a:gd name="connsiteX16" fmla="*/ 3101 w 3100"/>
                    <a:gd name="connsiteY16" fmla="*/ 22934 h 32749"/>
                    <a:gd name="connsiteX17" fmla="*/ 3101 w 3100"/>
                    <a:gd name="connsiteY17" fmla="*/ 25081 h 32749"/>
                    <a:gd name="connsiteX18" fmla="*/ 0 w 3100"/>
                    <a:gd name="connsiteY18" fmla="*/ 26989 h 32749"/>
                    <a:gd name="connsiteX19" fmla="*/ 0 w 3100"/>
                    <a:gd name="connsiteY19" fmla="*/ 2898 h 32749"/>
                    <a:gd name="connsiteX20" fmla="*/ 3101 w 3100"/>
                    <a:gd name="connsiteY20" fmla="*/ 990 h 32749"/>
                    <a:gd name="connsiteX21" fmla="*/ 3101 w 3100"/>
                    <a:gd name="connsiteY21" fmla="*/ 990 h 3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00" h="32749">
                      <a:moveTo>
                        <a:pt x="3101" y="990"/>
                      </a:moveTo>
                      <a:cubicBezTo>
                        <a:pt x="3101" y="9100"/>
                        <a:pt x="3101" y="17210"/>
                        <a:pt x="3101" y="25081"/>
                      </a:cubicBezTo>
                      <a:cubicBezTo>
                        <a:pt x="3101" y="27466"/>
                        <a:pt x="0" y="29136"/>
                        <a:pt x="0" y="26989"/>
                      </a:cubicBezTo>
                      <a:lnTo>
                        <a:pt x="0" y="24843"/>
                      </a:lnTo>
                      <a:cubicBezTo>
                        <a:pt x="0" y="22457"/>
                        <a:pt x="3101" y="20788"/>
                        <a:pt x="3101" y="22934"/>
                      </a:cubicBezTo>
                      <a:lnTo>
                        <a:pt x="3101" y="29852"/>
                      </a:lnTo>
                      <a:cubicBezTo>
                        <a:pt x="3101" y="32237"/>
                        <a:pt x="0" y="33906"/>
                        <a:pt x="0" y="31760"/>
                      </a:cubicBezTo>
                      <a:lnTo>
                        <a:pt x="0" y="30567"/>
                      </a:lnTo>
                      <a:cubicBezTo>
                        <a:pt x="0" y="28182"/>
                        <a:pt x="3101" y="26512"/>
                        <a:pt x="3101" y="28659"/>
                      </a:cubicBezTo>
                      <a:lnTo>
                        <a:pt x="3101" y="29136"/>
                      </a:lnTo>
                      <a:cubicBezTo>
                        <a:pt x="3101" y="31521"/>
                        <a:pt x="0" y="33191"/>
                        <a:pt x="0" y="31044"/>
                      </a:cubicBezTo>
                      <a:lnTo>
                        <a:pt x="0" y="30567"/>
                      </a:lnTo>
                      <a:cubicBezTo>
                        <a:pt x="0" y="28182"/>
                        <a:pt x="3101" y="26512"/>
                        <a:pt x="3101" y="28659"/>
                      </a:cubicBezTo>
                      <a:lnTo>
                        <a:pt x="3101" y="29852"/>
                      </a:lnTo>
                      <a:cubicBezTo>
                        <a:pt x="3101" y="32237"/>
                        <a:pt x="0" y="33906"/>
                        <a:pt x="0" y="31760"/>
                      </a:cubicBezTo>
                      <a:lnTo>
                        <a:pt x="0" y="24843"/>
                      </a:lnTo>
                      <a:cubicBezTo>
                        <a:pt x="0" y="22457"/>
                        <a:pt x="3101" y="20788"/>
                        <a:pt x="3101" y="22934"/>
                      </a:cubicBezTo>
                      <a:lnTo>
                        <a:pt x="3101" y="25081"/>
                      </a:lnTo>
                      <a:cubicBezTo>
                        <a:pt x="3101" y="27466"/>
                        <a:pt x="0" y="29136"/>
                        <a:pt x="0" y="26989"/>
                      </a:cubicBezTo>
                      <a:lnTo>
                        <a:pt x="0" y="2898"/>
                      </a:lnTo>
                      <a:cubicBezTo>
                        <a:pt x="0" y="513"/>
                        <a:pt x="3101" y="-1157"/>
                        <a:pt x="3101" y="990"/>
                      </a:cubicBezTo>
                      <a:lnTo>
                        <a:pt x="3101" y="990"/>
                      </a:lnTo>
                      <a:close/>
                    </a:path>
                  </a:pathLst>
                </a:custGeom>
                <a:solidFill>
                  <a:srgbClr val="78553E"/>
                </a:solidFill>
                <a:ln w="23755"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8FF2D753-D016-7759-13BE-EAE75D615D47}"/>
                    </a:ext>
                  </a:extLst>
                </p:cNvPr>
                <p:cNvSpPr/>
                <p:nvPr/>
              </p:nvSpPr>
              <p:spPr>
                <a:xfrm>
                  <a:off x="11176037" y="5528846"/>
                  <a:ext cx="9380" cy="9473"/>
                </a:xfrm>
                <a:custGeom>
                  <a:avLst/>
                  <a:gdLst>
                    <a:gd name="connsiteX0" fmla="*/ 2496 w 9380"/>
                    <a:gd name="connsiteY0" fmla="*/ 5192 h 9473"/>
                    <a:gd name="connsiteX1" fmla="*/ 6551 w 9380"/>
                    <a:gd name="connsiteY1" fmla="*/ 1853 h 9473"/>
                    <a:gd name="connsiteX2" fmla="*/ 9175 w 9380"/>
                    <a:gd name="connsiteY2" fmla="*/ 2091 h 9473"/>
                    <a:gd name="connsiteX3" fmla="*/ 349 w 9380"/>
                    <a:gd name="connsiteY3" fmla="*/ 9008 h 9473"/>
                    <a:gd name="connsiteX4" fmla="*/ 2496 w 9380"/>
                    <a:gd name="connsiteY4" fmla="*/ 5192 h 9473"/>
                    <a:gd name="connsiteX5" fmla="*/ 2496 w 9380"/>
                    <a:gd name="connsiteY5" fmla="*/ 5192 h 9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80" h="9473">
                      <a:moveTo>
                        <a:pt x="2496" y="5192"/>
                      </a:moveTo>
                      <a:cubicBezTo>
                        <a:pt x="2496" y="5192"/>
                        <a:pt x="5836" y="3761"/>
                        <a:pt x="6551" y="1853"/>
                      </a:cubicBezTo>
                      <a:cubicBezTo>
                        <a:pt x="7505" y="-771"/>
                        <a:pt x="10129" y="-533"/>
                        <a:pt x="9175" y="2091"/>
                      </a:cubicBezTo>
                      <a:cubicBezTo>
                        <a:pt x="7505" y="6623"/>
                        <a:pt x="2735" y="10917"/>
                        <a:pt x="349" y="9008"/>
                      </a:cubicBezTo>
                      <a:cubicBezTo>
                        <a:pt x="-843" y="8054"/>
                        <a:pt x="1304" y="4238"/>
                        <a:pt x="2496" y="5192"/>
                      </a:cubicBezTo>
                      <a:lnTo>
                        <a:pt x="2496" y="5192"/>
                      </a:lnTo>
                      <a:close/>
                    </a:path>
                  </a:pathLst>
                </a:custGeom>
                <a:solidFill>
                  <a:srgbClr val="78553E"/>
                </a:solidFill>
                <a:ln w="23755" cap="flat">
                  <a:noFill/>
                  <a:prstDash val="solid"/>
                  <a:miter/>
                </a:ln>
              </p:spPr>
              <p:txBody>
                <a:bodyPr rtlCol="0" anchor="ctr"/>
                <a:lstStyle/>
                <a:p>
                  <a:endParaRPr lang="en-US"/>
                </a:p>
              </p:txBody>
            </p:sp>
          </p:grpSp>
          <p:sp>
            <p:nvSpPr>
              <p:cNvPr id="253" name="Freeform: Shape 252">
                <a:extLst>
                  <a:ext uri="{FF2B5EF4-FFF2-40B4-BE49-F238E27FC236}">
                    <a16:creationId xmlns:a16="http://schemas.microsoft.com/office/drawing/2014/main" id="{149AB1DA-83CA-7B1C-8B1F-3D0FC1626227}"/>
                  </a:ext>
                </a:extLst>
              </p:cNvPr>
              <p:cNvSpPr/>
              <p:nvPr/>
            </p:nvSpPr>
            <p:spPr>
              <a:xfrm>
                <a:off x="11037089" y="5488957"/>
                <a:ext cx="84199" cy="145738"/>
              </a:xfrm>
              <a:custGeom>
                <a:avLst/>
                <a:gdLst>
                  <a:gd name="connsiteX0" fmla="*/ 0 w 84199"/>
                  <a:gd name="connsiteY0" fmla="*/ 48659 h 145738"/>
                  <a:gd name="connsiteX1" fmla="*/ 84199 w 84199"/>
                  <a:gd name="connsiteY1" fmla="*/ 0 h 145738"/>
                  <a:gd name="connsiteX2" fmla="*/ 84199 w 84199"/>
                  <a:gd name="connsiteY2" fmla="*/ 97079 h 145738"/>
                  <a:gd name="connsiteX3" fmla="*/ 0 w 84199"/>
                  <a:gd name="connsiteY3" fmla="*/ 145738 h 145738"/>
                  <a:gd name="connsiteX4" fmla="*/ 0 w 84199"/>
                  <a:gd name="connsiteY4" fmla="*/ 48659 h 145738"/>
                  <a:gd name="connsiteX5" fmla="*/ 81098 w 84199"/>
                  <a:gd name="connsiteY5" fmla="*/ 5486 h 145738"/>
                  <a:gd name="connsiteX6" fmla="*/ 3101 w 84199"/>
                  <a:gd name="connsiteY6" fmla="*/ 50567 h 145738"/>
                  <a:gd name="connsiteX7" fmla="*/ 3101 w 84199"/>
                  <a:gd name="connsiteY7" fmla="*/ 140491 h 145738"/>
                  <a:gd name="connsiteX8" fmla="*/ 81098 w 84199"/>
                  <a:gd name="connsiteY8" fmla="*/ 95410 h 145738"/>
                  <a:gd name="connsiteX9" fmla="*/ 81098 w 84199"/>
                  <a:gd name="connsiteY9" fmla="*/ 5486 h 14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199" h="145738">
                    <a:moveTo>
                      <a:pt x="0" y="48659"/>
                    </a:moveTo>
                    <a:lnTo>
                      <a:pt x="84199" y="0"/>
                    </a:lnTo>
                    <a:lnTo>
                      <a:pt x="84199" y="97079"/>
                    </a:lnTo>
                    <a:cubicBezTo>
                      <a:pt x="84199" y="97079"/>
                      <a:pt x="0" y="145738"/>
                      <a:pt x="0" y="145738"/>
                    </a:cubicBezTo>
                    <a:lnTo>
                      <a:pt x="0" y="48659"/>
                    </a:lnTo>
                    <a:close/>
                    <a:moveTo>
                      <a:pt x="81098" y="5486"/>
                    </a:moveTo>
                    <a:lnTo>
                      <a:pt x="3101" y="50567"/>
                    </a:lnTo>
                    <a:lnTo>
                      <a:pt x="3101" y="140491"/>
                    </a:lnTo>
                    <a:lnTo>
                      <a:pt x="81098" y="95410"/>
                    </a:lnTo>
                    <a:lnTo>
                      <a:pt x="81098" y="5486"/>
                    </a:lnTo>
                    <a:close/>
                  </a:path>
                </a:pathLst>
              </a:custGeom>
              <a:solidFill>
                <a:srgbClr val="78553E"/>
              </a:solidFill>
              <a:ln w="23755"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7F23E0C3-2986-9CFA-74A1-49DF1F5EC317}"/>
                  </a:ext>
                </a:extLst>
              </p:cNvPr>
              <p:cNvSpPr/>
              <p:nvPr/>
            </p:nvSpPr>
            <p:spPr>
              <a:xfrm>
                <a:off x="10940725" y="5544533"/>
                <a:ext cx="84199" cy="145738"/>
              </a:xfrm>
              <a:custGeom>
                <a:avLst/>
                <a:gdLst>
                  <a:gd name="connsiteX0" fmla="*/ 0 w 84199"/>
                  <a:gd name="connsiteY0" fmla="*/ 48659 h 145738"/>
                  <a:gd name="connsiteX1" fmla="*/ 84199 w 84199"/>
                  <a:gd name="connsiteY1" fmla="*/ 0 h 145738"/>
                  <a:gd name="connsiteX2" fmla="*/ 84199 w 84199"/>
                  <a:gd name="connsiteY2" fmla="*/ 97079 h 145738"/>
                  <a:gd name="connsiteX3" fmla="*/ 0 w 84199"/>
                  <a:gd name="connsiteY3" fmla="*/ 145738 h 145738"/>
                  <a:gd name="connsiteX4" fmla="*/ 0 w 84199"/>
                  <a:gd name="connsiteY4" fmla="*/ 48659 h 145738"/>
                  <a:gd name="connsiteX5" fmla="*/ 81098 w 84199"/>
                  <a:gd name="connsiteY5" fmla="*/ 5486 h 145738"/>
                  <a:gd name="connsiteX6" fmla="*/ 3101 w 84199"/>
                  <a:gd name="connsiteY6" fmla="*/ 50567 h 145738"/>
                  <a:gd name="connsiteX7" fmla="*/ 3101 w 84199"/>
                  <a:gd name="connsiteY7" fmla="*/ 140491 h 145738"/>
                  <a:gd name="connsiteX8" fmla="*/ 81098 w 84199"/>
                  <a:gd name="connsiteY8" fmla="*/ 95410 h 145738"/>
                  <a:gd name="connsiteX9" fmla="*/ 81098 w 84199"/>
                  <a:gd name="connsiteY9" fmla="*/ 5486 h 14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199" h="145738">
                    <a:moveTo>
                      <a:pt x="0" y="48659"/>
                    </a:moveTo>
                    <a:lnTo>
                      <a:pt x="84199" y="0"/>
                    </a:lnTo>
                    <a:lnTo>
                      <a:pt x="84199" y="97079"/>
                    </a:lnTo>
                    <a:cubicBezTo>
                      <a:pt x="84199" y="97079"/>
                      <a:pt x="0" y="145738"/>
                      <a:pt x="0" y="145738"/>
                    </a:cubicBezTo>
                    <a:lnTo>
                      <a:pt x="0" y="48659"/>
                    </a:lnTo>
                    <a:close/>
                    <a:moveTo>
                      <a:pt x="81098" y="5486"/>
                    </a:moveTo>
                    <a:lnTo>
                      <a:pt x="3101" y="50567"/>
                    </a:lnTo>
                    <a:lnTo>
                      <a:pt x="3101" y="140491"/>
                    </a:lnTo>
                    <a:cubicBezTo>
                      <a:pt x="3101" y="140491"/>
                      <a:pt x="81098" y="95410"/>
                      <a:pt x="81098" y="95410"/>
                    </a:cubicBezTo>
                    <a:lnTo>
                      <a:pt x="81098" y="5486"/>
                    </a:lnTo>
                    <a:close/>
                  </a:path>
                </a:pathLst>
              </a:custGeom>
              <a:solidFill>
                <a:srgbClr val="78553E"/>
              </a:solidFill>
              <a:ln w="23755" cap="flat">
                <a:noFill/>
                <a:prstDash val="solid"/>
                <a:miter/>
              </a:ln>
            </p:spPr>
            <p:txBody>
              <a:bodyPr rtlCol="0" anchor="ctr"/>
              <a:lstStyle/>
              <a:p>
                <a:endParaRPr lang="en-US"/>
              </a:p>
            </p:txBody>
          </p:sp>
          <p:grpSp>
            <p:nvGrpSpPr>
              <p:cNvPr id="255" name="Graphic 16">
                <a:extLst>
                  <a:ext uri="{FF2B5EF4-FFF2-40B4-BE49-F238E27FC236}">
                    <a16:creationId xmlns:a16="http://schemas.microsoft.com/office/drawing/2014/main" id="{A7FA1F0A-733D-7AF2-1532-811AC2D617C5}"/>
                  </a:ext>
                </a:extLst>
              </p:cNvPr>
              <p:cNvGrpSpPr/>
              <p:nvPr/>
            </p:nvGrpSpPr>
            <p:grpSpPr>
              <a:xfrm>
                <a:off x="11059033" y="5518534"/>
                <a:ext cx="40072" cy="82052"/>
                <a:chOff x="11059033" y="5518534"/>
                <a:chExt cx="40072" cy="82052"/>
              </a:xfrm>
              <a:solidFill>
                <a:srgbClr val="78553E"/>
              </a:solidFill>
            </p:grpSpPr>
            <p:sp>
              <p:nvSpPr>
                <p:cNvPr id="260" name="Freeform: Shape 259">
                  <a:extLst>
                    <a:ext uri="{FF2B5EF4-FFF2-40B4-BE49-F238E27FC236}">
                      <a16:creationId xmlns:a16="http://schemas.microsoft.com/office/drawing/2014/main" id="{C9B1F839-5423-2B87-880E-92401F26E95C}"/>
                    </a:ext>
                  </a:extLst>
                </p:cNvPr>
                <p:cNvSpPr/>
                <p:nvPr/>
              </p:nvSpPr>
              <p:spPr>
                <a:xfrm>
                  <a:off x="11059033" y="5518534"/>
                  <a:ext cx="40072" cy="48492"/>
                </a:xfrm>
                <a:custGeom>
                  <a:avLst/>
                  <a:gdLst>
                    <a:gd name="connsiteX0" fmla="*/ 40072 w 40072"/>
                    <a:gd name="connsiteY0" fmla="*/ 0 h 48492"/>
                    <a:gd name="connsiteX1" fmla="*/ 40072 w 40072"/>
                    <a:gd name="connsiteY1" fmla="*/ 1431 h 48492"/>
                    <a:gd name="connsiteX2" fmla="*/ 20036 w 40072"/>
                    <a:gd name="connsiteY2" fmla="*/ 46512 h 48492"/>
                    <a:gd name="connsiteX3" fmla="*/ 0 w 40072"/>
                    <a:gd name="connsiteY3" fmla="*/ 24568 h 48492"/>
                    <a:gd name="connsiteX4" fmla="*/ 0 w 40072"/>
                    <a:gd name="connsiteY4" fmla="*/ 23137 h 48492"/>
                    <a:gd name="connsiteX5" fmla="*/ 40072 w 40072"/>
                    <a:gd name="connsiteY5" fmla="*/ 0 h 48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72" h="48492">
                      <a:moveTo>
                        <a:pt x="40072" y="0"/>
                      </a:moveTo>
                      <a:cubicBezTo>
                        <a:pt x="40072" y="0"/>
                        <a:pt x="40072" y="954"/>
                        <a:pt x="40072" y="1431"/>
                      </a:cubicBezTo>
                      <a:cubicBezTo>
                        <a:pt x="40072" y="20036"/>
                        <a:pt x="31008" y="40072"/>
                        <a:pt x="20036" y="46512"/>
                      </a:cubicBezTo>
                      <a:cubicBezTo>
                        <a:pt x="9064" y="52952"/>
                        <a:pt x="0" y="43173"/>
                        <a:pt x="0" y="24568"/>
                      </a:cubicBezTo>
                      <a:cubicBezTo>
                        <a:pt x="0" y="24091"/>
                        <a:pt x="0" y="23614"/>
                        <a:pt x="0" y="23137"/>
                      </a:cubicBezTo>
                      <a:lnTo>
                        <a:pt x="40072" y="0"/>
                      </a:lnTo>
                      <a:close/>
                    </a:path>
                  </a:pathLst>
                </a:custGeom>
                <a:solidFill>
                  <a:srgbClr val="78553E"/>
                </a:solidFill>
                <a:ln w="23755"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1B1C27D7-0574-75D7-CCC8-84E8D6E362B0}"/>
                    </a:ext>
                  </a:extLst>
                </p:cNvPr>
                <p:cNvSpPr/>
                <p:nvPr/>
              </p:nvSpPr>
              <p:spPr>
                <a:xfrm>
                  <a:off x="11076445" y="5550019"/>
                  <a:ext cx="5247" cy="42457"/>
                </a:xfrm>
                <a:custGeom>
                  <a:avLst/>
                  <a:gdLst>
                    <a:gd name="connsiteX0" fmla="*/ 0 w 5247"/>
                    <a:gd name="connsiteY0" fmla="*/ 42457 h 42457"/>
                    <a:gd name="connsiteX1" fmla="*/ 5248 w 5247"/>
                    <a:gd name="connsiteY1" fmla="*/ 39595 h 42457"/>
                    <a:gd name="connsiteX2" fmla="*/ 5248 w 5247"/>
                    <a:gd name="connsiteY2" fmla="*/ 0 h 42457"/>
                    <a:gd name="connsiteX3" fmla="*/ 0 w 5247"/>
                    <a:gd name="connsiteY3" fmla="*/ 2862 h 42457"/>
                    <a:gd name="connsiteX4" fmla="*/ 0 w 5247"/>
                    <a:gd name="connsiteY4" fmla="*/ 42457 h 42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7" h="42457">
                      <a:moveTo>
                        <a:pt x="0" y="42457"/>
                      </a:moveTo>
                      <a:lnTo>
                        <a:pt x="5248" y="39595"/>
                      </a:lnTo>
                      <a:lnTo>
                        <a:pt x="5248" y="0"/>
                      </a:lnTo>
                      <a:lnTo>
                        <a:pt x="0" y="2862"/>
                      </a:lnTo>
                      <a:lnTo>
                        <a:pt x="0" y="42457"/>
                      </a:lnTo>
                      <a:close/>
                    </a:path>
                  </a:pathLst>
                </a:custGeom>
                <a:solidFill>
                  <a:srgbClr val="78553E"/>
                </a:solidFill>
                <a:ln w="23755"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2ACDF05C-0F2F-B0C9-C779-053B967426FF}"/>
                    </a:ext>
                  </a:extLst>
                </p:cNvPr>
                <p:cNvSpPr/>
                <p:nvPr/>
              </p:nvSpPr>
              <p:spPr>
                <a:xfrm>
                  <a:off x="11071675" y="5587706"/>
                  <a:ext cx="15027" cy="12880"/>
                </a:xfrm>
                <a:custGeom>
                  <a:avLst/>
                  <a:gdLst>
                    <a:gd name="connsiteX0" fmla="*/ 15027 w 15027"/>
                    <a:gd name="connsiteY0" fmla="*/ 4293 h 12880"/>
                    <a:gd name="connsiteX1" fmla="*/ 11211 w 15027"/>
                    <a:gd name="connsiteY1" fmla="*/ 0 h 12880"/>
                    <a:gd name="connsiteX2" fmla="*/ 3816 w 15027"/>
                    <a:gd name="connsiteY2" fmla="*/ 4293 h 12880"/>
                    <a:gd name="connsiteX3" fmla="*/ 0 w 15027"/>
                    <a:gd name="connsiteY3" fmla="*/ 12880 h 12880"/>
                    <a:gd name="connsiteX4" fmla="*/ 15027 w 15027"/>
                    <a:gd name="connsiteY4" fmla="*/ 4293 h 1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27" h="12880">
                      <a:moveTo>
                        <a:pt x="15027" y="4293"/>
                      </a:moveTo>
                      <a:lnTo>
                        <a:pt x="11211" y="0"/>
                      </a:lnTo>
                      <a:lnTo>
                        <a:pt x="3816" y="4293"/>
                      </a:lnTo>
                      <a:lnTo>
                        <a:pt x="0" y="12880"/>
                      </a:lnTo>
                      <a:lnTo>
                        <a:pt x="15027" y="4293"/>
                      </a:lnTo>
                      <a:close/>
                    </a:path>
                  </a:pathLst>
                </a:custGeom>
                <a:solidFill>
                  <a:srgbClr val="78553E"/>
                </a:solidFill>
                <a:ln w="23755" cap="flat">
                  <a:noFill/>
                  <a:prstDash val="solid"/>
                  <a:miter/>
                </a:ln>
              </p:spPr>
              <p:txBody>
                <a:bodyPr rtlCol="0" anchor="ctr"/>
                <a:lstStyle/>
                <a:p>
                  <a:endParaRPr lang="en-US"/>
                </a:p>
              </p:txBody>
            </p:sp>
          </p:grpSp>
          <p:grpSp>
            <p:nvGrpSpPr>
              <p:cNvPr id="256" name="Graphic 16">
                <a:extLst>
                  <a:ext uri="{FF2B5EF4-FFF2-40B4-BE49-F238E27FC236}">
                    <a16:creationId xmlns:a16="http://schemas.microsoft.com/office/drawing/2014/main" id="{DA1896D1-4B61-5E92-26D7-E72EB199A74E}"/>
                  </a:ext>
                </a:extLst>
              </p:cNvPr>
              <p:cNvGrpSpPr/>
              <p:nvPr/>
            </p:nvGrpSpPr>
            <p:grpSpPr>
              <a:xfrm>
                <a:off x="10961476" y="5581981"/>
                <a:ext cx="42934" cy="82290"/>
                <a:chOff x="10961476" y="5581981"/>
                <a:chExt cx="42934" cy="82290"/>
              </a:xfrm>
              <a:solidFill>
                <a:srgbClr val="78553E"/>
              </a:solidFill>
            </p:grpSpPr>
            <p:sp>
              <p:nvSpPr>
                <p:cNvPr id="257" name="Freeform: Shape 256">
                  <a:extLst>
                    <a:ext uri="{FF2B5EF4-FFF2-40B4-BE49-F238E27FC236}">
                      <a16:creationId xmlns:a16="http://schemas.microsoft.com/office/drawing/2014/main" id="{0DA89EF9-D125-101F-8A45-DC9E2D3F6DEE}"/>
                    </a:ext>
                  </a:extLst>
                </p:cNvPr>
                <p:cNvSpPr/>
                <p:nvPr/>
              </p:nvSpPr>
              <p:spPr>
                <a:xfrm>
                  <a:off x="10986521" y="5581981"/>
                  <a:ext cx="17889" cy="57961"/>
                </a:xfrm>
                <a:custGeom>
                  <a:avLst/>
                  <a:gdLst>
                    <a:gd name="connsiteX0" fmla="*/ 0 w 17889"/>
                    <a:gd name="connsiteY0" fmla="*/ 22898 h 57961"/>
                    <a:gd name="connsiteX1" fmla="*/ 9064 w 17889"/>
                    <a:gd name="connsiteY1" fmla="*/ 0 h 57961"/>
                    <a:gd name="connsiteX2" fmla="*/ 17889 w 17889"/>
                    <a:gd name="connsiteY2" fmla="*/ 12642 h 57961"/>
                    <a:gd name="connsiteX3" fmla="*/ 11449 w 17889"/>
                    <a:gd name="connsiteY3" fmla="*/ 16458 h 57961"/>
                    <a:gd name="connsiteX4" fmla="*/ 11449 w 17889"/>
                    <a:gd name="connsiteY4" fmla="*/ 55338 h 57961"/>
                    <a:gd name="connsiteX5" fmla="*/ 6679 w 17889"/>
                    <a:gd name="connsiteY5" fmla="*/ 57961 h 57961"/>
                    <a:gd name="connsiteX6" fmla="*/ 6679 w 17889"/>
                    <a:gd name="connsiteY6" fmla="*/ 19082 h 57961"/>
                    <a:gd name="connsiteX7" fmla="*/ 0 w 17889"/>
                    <a:gd name="connsiteY7" fmla="*/ 22898 h 5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89" h="57961">
                      <a:moveTo>
                        <a:pt x="0" y="22898"/>
                      </a:moveTo>
                      <a:lnTo>
                        <a:pt x="9064" y="0"/>
                      </a:lnTo>
                      <a:lnTo>
                        <a:pt x="17889" y="12642"/>
                      </a:lnTo>
                      <a:lnTo>
                        <a:pt x="11449" y="16458"/>
                      </a:lnTo>
                      <a:lnTo>
                        <a:pt x="11449" y="55338"/>
                      </a:lnTo>
                      <a:lnTo>
                        <a:pt x="6679" y="57961"/>
                      </a:lnTo>
                      <a:lnTo>
                        <a:pt x="6679" y="19082"/>
                      </a:lnTo>
                      <a:lnTo>
                        <a:pt x="0" y="22898"/>
                      </a:lnTo>
                      <a:close/>
                    </a:path>
                  </a:pathLst>
                </a:custGeom>
                <a:solidFill>
                  <a:srgbClr val="78553E"/>
                </a:solidFill>
                <a:ln w="23755"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7DC162C9-189A-621C-D61E-901EE9265696}"/>
                    </a:ext>
                  </a:extLst>
                </p:cNvPr>
                <p:cNvSpPr/>
                <p:nvPr/>
              </p:nvSpPr>
              <p:spPr>
                <a:xfrm>
                  <a:off x="10961476" y="5596531"/>
                  <a:ext cx="17650" cy="57961"/>
                </a:xfrm>
                <a:custGeom>
                  <a:avLst/>
                  <a:gdLst>
                    <a:gd name="connsiteX0" fmla="*/ 0 w 17650"/>
                    <a:gd name="connsiteY0" fmla="*/ 22898 h 57961"/>
                    <a:gd name="connsiteX1" fmla="*/ 8825 w 17650"/>
                    <a:gd name="connsiteY1" fmla="*/ 0 h 57961"/>
                    <a:gd name="connsiteX2" fmla="*/ 17651 w 17650"/>
                    <a:gd name="connsiteY2" fmla="*/ 12642 h 57961"/>
                    <a:gd name="connsiteX3" fmla="*/ 11211 w 17650"/>
                    <a:gd name="connsiteY3" fmla="*/ 16458 h 57961"/>
                    <a:gd name="connsiteX4" fmla="*/ 11211 w 17650"/>
                    <a:gd name="connsiteY4" fmla="*/ 55338 h 57961"/>
                    <a:gd name="connsiteX5" fmla="*/ 6440 w 17650"/>
                    <a:gd name="connsiteY5" fmla="*/ 57961 h 57961"/>
                    <a:gd name="connsiteX6" fmla="*/ 6440 w 17650"/>
                    <a:gd name="connsiteY6" fmla="*/ 19082 h 57961"/>
                    <a:gd name="connsiteX7" fmla="*/ 0 w 17650"/>
                    <a:gd name="connsiteY7" fmla="*/ 22898 h 5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50" h="57961">
                      <a:moveTo>
                        <a:pt x="0" y="22898"/>
                      </a:moveTo>
                      <a:lnTo>
                        <a:pt x="8825" y="0"/>
                      </a:lnTo>
                      <a:lnTo>
                        <a:pt x="17651" y="12642"/>
                      </a:lnTo>
                      <a:lnTo>
                        <a:pt x="11211" y="16458"/>
                      </a:lnTo>
                      <a:lnTo>
                        <a:pt x="11211" y="55338"/>
                      </a:lnTo>
                      <a:lnTo>
                        <a:pt x="6440" y="57961"/>
                      </a:lnTo>
                      <a:lnTo>
                        <a:pt x="6440" y="19082"/>
                      </a:lnTo>
                      <a:lnTo>
                        <a:pt x="0" y="22898"/>
                      </a:lnTo>
                      <a:close/>
                    </a:path>
                  </a:pathLst>
                </a:custGeom>
                <a:solidFill>
                  <a:srgbClr val="78553E"/>
                </a:solidFill>
                <a:ln w="23755"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92CB4117-E33F-1C94-2B31-768393A43126}"/>
                    </a:ext>
                  </a:extLst>
                </p:cNvPr>
                <p:cNvSpPr/>
                <p:nvPr/>
              </p:nvSpPr>
              <p:spPr>
                <a:xfrm>
                  <a:off x="10961476" y="5633503"/>
                  <a:ext cx="42934" cy="30769"/>
                </a:xfrm>
                <a:custGeom>
                  <a:avLst/>
                  <a:gdLst>
                    <a:gd name="connsiteX0" fmla="*/ 0 w 42934"/>
                    <a:gd name="connsiteY0" fmla="*/ 30770 h 30769"/>
                    <a:gd name="connsiteX1" fmla="*/ 42934 w 42934"/>
                    <a:gd name="connsiteY1" fmla="*/ 5963 h 30769"/>
                    <a:gd name="connsiteX2" fmla="*/ 42934 w 42934"/>
                    <a:gd name="connsiteY2" fmla="*/ 0 h 30769"/>
                    <a:gd name="connsiteX3" fmla="*/ 0 w 42934"/>
                    <a:gd name="connsiteY3" fmla="*/ 24807 h 30769"/>
                    <a:gd name="connsiteX4" fmla="*/ 0 w 42934"/>
                    <a:gd name="connsiteY4" fmla="*/ 30770 h 30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34" h="30769">
                      <a:moveTo>
                        <a:pt x="0" y="30770"/>
                      </a:moveTo>
                      <a:lnTo>
                        <a:pt x="42934" y="5963"/>
                      </a:lnTo>
                      <a:lnTo>
                        <a:pt x="42934" y="0"/>
                      </a:lnTo>
                      <a:lnTo>
                        <a:pt x="0" y="24807"/>
                      </a:lnTo>
                      <a:lnTo>
                        <a:pt x="0" y="30770"/>
                      </a:lnTo>
                      <a:close/>
                    </a:path>
                  </a:pathLst>
                </a:custGeom>
                <a:solidFill>
                  <a:srgbClr val="78553E"/>
                </a:solidFill>
                <a:ln w="23755" cap="flat">
                  <a:noFill/>
                  <a:prstDash val="solid"/>
                  <a:miter/>
                </a:ln>
              </p:spPr>
              <p:txBody>
                <a:bodyPr rtlCol="0" anchor="ctr"/>
                <a:lstStyle/>
                <a:p>
                  <a:endParaRPr lang="en-US"/>
                </a:p>
              </p:txBody>
            </p:sp>
          </p:grpSp>
        </p:grpSp>
        <p:grpSp>
          <p:nvGrpSpPr>
            <p:cNvPr id="247" name="Graphic 16">
              <a:extLst>
                <a:ext uri="{FF2B5EF4-FFF2-40B4-BE49-F238E27FC236}">
                  <a16:creationId xmlns:a16="http://schemas.microsoft.com/office/drawing/2014/main" id="{980F2E77-62F1-DBCD-E97E-1AA9FFB00599}"/>
                </a:ext>
              </a:extLst>
            </p:cNvPr>
            <p:cNvGrpSpPr/>
            <p:nvPr/>
          </p:nvGrpSpPr>
          <p:grpSpPr>
            <a:xfrm>
              <a:off x="10100642" y="4779824"/>
              <a:ext cx="1080992" cy="1228638"/>
              <a:chOff x="10100642" y="4779824"/>
              <a:chExt cx="1080992" cy="1228638"/>
            </a:xfrm>
            <a:solidFill>
              <a:srgbClr val="E5C9A8"/>
            </a:solidFill>
          </p:grpSpPr>
          <p:sp>
            <p:nvSpPr>
              <p:cNvPr id="248" name="Freeform: Shape 247">
                <a:extLst>
                  <a:ext uri="{FF2B5EF4-FFF2-40B4-BE49-F238E27FC236}">
                    <a16:creationId xmlns:a16="http://schemas.microsoft.com/office/drawing/2014/main" id="{0552DC65-28E4-3A7B-3479-8976F1F5C657}"/>
                  </a:ext>
                </a:extLst>
              </p:cNvPr>
              <p:cNvSpPr/>
              <p:nvPr/>
            </p:nvSpPr>
            <p:spPr>
              <a:xfrm>
                <a:off x="11102921" y="5373273"/>
                <a:ext cx="78713" cy="635190"/>
              </a:xfrm>
              <a:custGeom>
                <a:avLst/>
                <a:gdLst>
                  <a:gd name="connsiteX0" fmla="*/ 0 w 78713"/>
                  <a:gd name="connsiteY0" fmla="*/ 635190 h 635190"/>
                  <a:gd name="connsiteX1" fmla="*/ 76805 w 78713"/>
                  <a:gd name="connsiteY1" fmla="*/ 590825 h 635190"/>
                  <a:gd name="connsiteX2" fmla="*/ 78713 w 78713"/>
                  <a:gd name="connsiteY2" fmla="*/ 0 h 635190"/>
                  <a:gd name="connsiteX3" fmla="*/ 1193 w 78713"/>
                  <a:gd name="connsiteY3" fmla="*/ 44843 h 635190"/>
                  <a:gd name="connsiteX4" fmla="*/ 0 w 78713"/>
                  <a:gd name="connsiteY4" fmla="*/ 635190 h 635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13" h="635190">
                    <a:moveTo>
                      <a:pt x="0" y="635190"/>
                    </a:moveTo>
                    <a:lnTo>
                      <a:pt x="76805" y="590825"/>
                    </a:lnTo>
                    <a:lnTo>
                      <a:pt x="78713" y="0"/>
                    </a:lnTo>
                    <a:lnTo>
                      <a:pt x="1193" y="44843"/>
                    </a:lnTo>
                    <a:lnTo>
                      <a:pt x="0" y="635190"/>
                    </a:lnTo>
                    <a:close/>
                  </a:path>
                </a:pathLst>
              </a:custGeom>
              <a:solidFill>
                <a:srgbClr val="E5C9A8"/>
              </a:solidFill>
              <a:ln w="23755"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DAFCB390-825D-E18E-62D4-ADA637C6D042}"/>
                  </a:ext>
                </a:extLst>
              </p:cNvPr>
              <p:cNvSpPr/>
              <p:nvPr/>
            </p:nvSpPr>
            <p:spPr>
              <a:xfrm>
                <a:off x="10308635" y="5207498"/>
                <a:ext cx="76804" cy="633282"/>
              </a:xfrm>
              <a:custGeom>
                <a:avLst/>
                <a:gdLst>
                  <a:gd name="connsiteX0" fmla="*/ 0 w 76804"/>
                  <a:gd name="connsiteY0" fmla="*/ 0 h 633282"/>
                  <a:gd name="connsiteX1" fmla="*/ 0 w 76804"/>
                  <a:gd name="connsiteY1" fmla="*/ 587247 h 633282"/>
                  <a:gd name="connsiteX2" fmla="*/ 76805 w 76804"/>
                  <a:gd name="connsiteY2" fmla="*/ 633282 h 633282"/>
                  <a:gd name="connsiteX3" fmla="*/ 76805 w 76804"/>
                  <a:gd name="connsiteY3" fmla="*/ 44366 h 633282"/>
                  <a:gd name="connsiteX4" fmla="*/ 76805 w 76804"/>
                  <a:gd name="connsiteY4" fmla="*/ 44366 h 633282"/>
                  <a:gd name="connsiteX5" fmla="*/ 0 w 76804"/>
                  <a:gd name="connsiteY5" fmla="*/ 0 h 633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804" h="633282">
                    <a:moveTo>
                      <a:pt x="0" y="0"/>
                    </a:moveTo>
                    <a:lnTo>
                      <a:pt x="0" y="587247"/>
                    </a:lnTo>
                    <a:lnTo>
                      <a:pt x="76805" y="633282"/>
                    </a:lnTo>
                    <a:lnTo>
                      <a:pt x="76805" y="44366"/>
                    </a:lnTo>
                    <a:lnTo>
                      <a:pt x="76805" y="44366"/>
                    </a:lnTo>
                    <a:lnTo>
                      <a:pt x="0" y="0"/>
                    </a:lnTo>
                    <a:close/>
                  </a:path>
                </a:pathLst>
              </a:custGeom>
              <a:solidFill>
                <a:srgbClr val="E5C9A8"/>
              </a:solidFill>
              <a:ln w="23755"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F72E0078-AAE4-1563-9177-3531D8B10634}"/>
                  </a:ext>
                </a:extLst>
              </p:cNvPr>
              <p:cNvSpPr/>
              <p:nvPr/>
            </p:nvSpPr>
            <p:spPr>
              <a:xfrm>
                <a:off x="10100642" y="4779824"/>
                <a:ext cx="1080992" cy="638291"/>
              </a:xfrm>
              <a:custGeom>
                <a:avLst/>
                <a:gdLst>
                  <a:gd name="connsiteX0" fmla="*/ 0 w 1080992"/>
                  <a:gd name="connsiteY0" fmla="*/ 49136 h 638291"/>
                  <a:gd name="connsiteX1" fmla="*/ 1003472 w 1080992"/>
                  <a:gd name="connsiteY1" fmla="*/ 638291 h 638291"/>
                  <a:gd name="connsiteX2" fmla="*/ 1080992 w 1080992"/>
                  <a:gd name="connsiteY2" fmla="*/ 593449 h 638291"/>
                  <a:gd name="connsiteX3" fmla="*/ 76805 w 1080992"/>
                  <a:gd name="connsiteY3" fmla="*/ 0 h 638291"/>
                  <a:gd name="connsiteX4" fmla="*/ 0 w 1080992"/>
                  <a:gd name="connsiteY4" fmla="*/ 49136 h 638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992" h="638291">
                    <a:moveTo>
                      <a:pt x="0" y="49136"/>
                    </a:moveTo>
                    <a:lnTo>
                      <a:pt x="1003472" y="638291"/>
                    </a:lnTo>
                    <a:lnTo>
                      <a:pt x="1080992" y="593449"/>
                    </a:lnTo>
                    <a:lnTo>
                      <a:pt x="76805" y="0"/>
                    </a:lnTo>
                    <a:lnTo>
                      <a:pt x="0" y="49136"/>
                    </a:lnTo>
                    <a:close/>
                  </a:path>
                </a:pathLst>
              </a:custGeom>
              <a:solidFill>
                <a:srgbClr val="E5C9A8"/>
              </a:solidFill>
              <a:ln w="23755"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69E6346C-19BE-0925-96FC-7D2A066FAB37}"/>
                  </a:ext>
                </a:extLst>
              </p:cNvPr>
              <p:cNvSpPr/>
              <p:nvPr/>
            </p:nvSpPr>
            <p:spPr>
              <a:xfrm>
                <a:off x="10308874" y="4915544"/>
                <a:ext cx="586292" cy="336557"/>
              </a:xfrm>
              <a:custGeom>
                <a:avLst/>
                <a:gdLst>
                  <a:gd name="connsiteX0" fmla="*/ 0 w 586292"/>
                  <a:gd name="connsiteY0" fmla="*/ 292192 h 336557"/>
                  <a:gd name="connsiteX1" fmla="*/ 76805 w 586292"/>
                  <a:gd name="connsiteY1" fmla="*/ 336558 h 336557"/>
                  <a:gd name="connsiteX2" fmla="*/ 293146 w 586292"/>
                  <a:gd name="connsiteY2" fmla="*/ 211571 h 336557"/>
                  <a:gd name="connsiteX3" fmla="*/ 369951 w 586292"/>
                  <a:gd name="connsiteY3" fmla="*/ 167206 h 336557"/>
                  <a:gd name="connsiteX4" fmla="*/ 586293 w 586292"/>
                  <a:gd name="connsiteY4" fmla="*/ 42457 h 336557"/>
                  <a:gd name="connsiteX5" fmla="*/ 514020 w 586292"/>
                  <a:gd name="connsiteY5" fmla="*/ 0 h 336557"/>
                  <a:gd name="connsiteX6" fmla="*/ 293146 w 586292"/>
                  <a:gd name="connsiteY6" fmla="*/ 123079 h 336557"/>
                  <a:gd name="connsiteX7" fmla="*/ 216342 w 586292"/>
                  <a:gd name="connsiteY7" fmla="*/ 167206 h 336557"/>
                  <a:gd name="connsiteX8" fmla="*/ 0 w 586292"/>
                  <a:gd name="connsiteY8" fmla="*/ 292192 h 336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292" h="336557">
                    <a:moveTo>
                      <a:pt x="0" y="292192"/>
                    </a:moveTo>
                    <a:lnTo>
                      <a:pt x="76805" y="336558"/>
                    </a:lnTo>
                    <a:lnTo>
                      <a:pt x="293146" y="211571"/>
                    </a:lnTo>
                    <a:lnTo>
                      <a:pt x="369951" y="167206"/>
                    </a:lnTo>
                    <a:lnTo>
                      <a:pt x="586293" y="42457"/>
                    </a:lnTo>
                    <a:lnTo>
                      <a:pt x="514020" y="0"/>
                    </a:lnTo>
                    <a:lnTo>
                      <a:pt x="293146" y="123079"/>
                    </a:lnTo>
                    <a:lnTo>
                      <a:pt x="216342" y="167206"/>
                    </a:lnTo>
                    <a:lnTo>
                      <a:pt x="0" y="292192"/>
                    </a:lnTo>
                    <a:close/>
                  </a:path>
                </a:pathLst>
              </a:custGeom>
              <a:solidFill>
                <a:srgbClr val="E5C9A8"/>
              </a:solidFill>
              <a:ln w="2375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7444638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9AD6FA88-6299-3218-3013-8B4207D08900}"/>
            </a:ext>
          </a:extLst>
        </p:cNvPr>
        <p:cNvGrpSpPr/>
        <p:nvPr/>
      </p:nvGrpSpPr>
      <p:grpSpPr>
        <a:xfrm>
          <a:off x="0" y="0"/>
          <a:ext cx="0" cy="0"/>
          <a:chOff x="0" y="0"/>
          <a:chExt cx="0" cy="0"/>
        </a:xfrm>
      </p:grpSpPr>
      <p:pic>
        <p:nvPicPr>
          <p:cNvPr id="11" name="Picture 5">
            <a:extLst>
              <a:ext uri="{FF2B5EF4-FFF2-40B4-BE49-F238E27FC236}">
                <a16:creationId xmlns:a16="http://schemas.microsoft.com/office/drawing/2014/main" id="{26DAB9D0-0CFE-3D4A-2B86-5DDB174C9EE0}"/>
              </a:ext>
            </a:extLst>
          </p:cNvPr>
          <p:cNvPicPr>
            <a:picLocks noChangeAspect="1"/>
          </p:cNvPicPr>
          <p:nvPr/>
        </p:nvPicPr>
        <p:blipFill>
          <a:blip r:embed="rId2"/>
          <a:srcRect l="18072" r="22646"/>
          <a:stretch>
            <a:fillRect/>
          </a:stretch>
        </p:blipFill>
        <p:spPr>
          <a:xfrm>
            <a:off x="0" y="0"/>
            <a:ext cx="12191996" cy="6858000"/>
          </a:xfrm>
          <a:prstGeom prst="rect">
            <a:avLst/>
          </a:prstGeom>
          <a:noFill/>
          <a:ln cap="flat">
            <a:noFill/>
          </a:ln>
        </p:spPr>
      </p:pic>
      <p:sp>
        <p:nvSpPr>
          <p:cNvPr id="12" name="Rectangle 9">
            <a:extLst>
              <a:ext uri="{FF2B5EF4-FFF2-40B4-BE49-F238E27FC236}">
                <a16:creationId xmlns:a16="http://schemas.microsoft.com/office/drawing/2014/main" id="{035BAE0F-D84E-B365-8C14-6DAEC54FF24D}"/>
              </a:ext>
            </a:extLst>
          </p:cNvPr>
          <p:cNvSpPr/>
          <p:nvPr/>
        </p:nvSpPr>
        <p:spPr>
          <a:xfrm>
            <a:off x="0" y="0"/>
            <a:ext cx="12191996" cy="6858000"/>
          </a:xfrm>
          <a:prstGeom prst="rect">
            <a:avLst/>
          </a:prstGeom>
          <a:solidFill>
            <a:srgbClr val="000000">
              <a:alpha val="20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140036"/>
              </a:solidFill>
              <a:uFillTx/>
              <a:latin typeface="Arial"/>
            </a:endParaRPr>
          </a:p>
        </p:txBody>
      </p:sp>
      <p:sp>
        <p:nvSpPr>
          <p:cNvPr id="6" name="Google Shape;793;p69">
            <a:extLst>
              <a:ext uri="{FF2B5EF4-FFF2-40B4-BE49-F238E27FC236}">
                <a16:creationId xmlns:a16="http://schemas.microsoft.com/office/drawing/2014/main" id="{A878462D-6818-4DCD-A4E9-40C79CE734A5}"/>
              </a:ext>
            </a:extLst>
          </p:cNvPr>
          <p:cNvSpPr txBox="1"/>
          <p:nvPr/>
        </p:nvSpPr>
        <p:spPr>
          <a:xfrm>
            <a:off x="894722" y="3752318"/>
            <a:ext cx="5201280" cy="1175282"/>
          </a:xfrm>
          <a:prstGeom prst="rect">
            <a:avLst/>
          </a:prstGeom>
          <a:noFill/>
          <a:ln cap="flat">
            <a:noFill/>
          </a:ln>
        </p:spPr>
        <p:txBody>
          <a:bodyPr vert="horz" wrap="square" lIns="91421" tIns="91421" rIns="91421" bIns="91421" anchor="t" anchorCtr="0" compatLnSpc="1">
            <a:noAutofit/>
          </a:bodyPr>
          <a:lstStyle/>
          <a:p>
            <a:pPr lvl="0" algn="just">
              <a:defRPr sz="1800" b="0" i="0" u="none" strike="noStrike" kern="0" cap="none" spc="0" baseline="0">
                <a:solidFill>
                  <a:srgbClr val="000000"/>
                </a:solidFill>
                <a:uFillTx/>
              </a:defRPr>
            </a:pPr>
            <a:r>
              <a:rPr lang="en-US" sz="1200" kern="0" dirty="0">
                <a:solidFill>
                  <a:srgbClr val="FFFFFF"/>
                </a:solidFill>
                <a:latin typeface="Segoe UI" pitchFamily="34"/>
                <a:ea typeface="Archivo"/>
                <a:cs typeface="Segoe UI" pitchFamily="34"/>
              </a:rPr>
              <a:t>With Rain RFID technology, Retail stores will be able to completely automate their stock tracking to achieve near-perfect accuracy and achieve new levels of sorting. With abilities such as detecting expired goods without any manual labor required</a:t>
            </a:r>
            <a:endParaRPr lang="en-US" sz="1200" b="0" i="0" u="none" strike="noStrike" kern="0" cap="none" spc="0" baseline="0" dirty="0">
              <a:solidFill>
                <a:srgbClr val="FFFFFF"/>
              </a:solidFill>
              <a:uFillTx/>
              <a:latin typeface="Segoe UI" pitchFamily="34"/>
              <a:ea typeface="Archivo"/>
              <a:cs typeface="Segoe UI" pitchFamily="34"/>
            </a:endParaRPr>
          </a:p>
        </p:txBody>
      </p:sp>
      <p:sp>
        <p:nvSpPr>
          <p:cNvPr id="7" name="Google Shape;792;p69">
            <a:extLst>
              <a:ext uri="{FF2B5EF4-FFF2-40B4-BE49-F238E27FC236}">
                <a16:creationId xmlns:a16="http://schemas.microsoft.com/office/drawing/2014/main" id="{D01DC597-F64E-08F9-78AD-FCE59C969784}"/>
              </a:ext>
            </a:extLst>
          </p:cNvPr>
          <p:cNvSpPr txBox="1"/>
          <p:nvPr/>
        </p:nvSpPr>
        <p:spPr>
          <a:xfrm>
            <a:off x="894722" y="2819909"/>
            <a:ext cx="6119027" cy="457200"/>
          </a:xfrm>
          <a:prstGeom prst="rect">
            <a:avLst/>
          </a:prstGeom>
          <a:noFill/>
          <a:ln cap="flat">
            <a:noFill/>
          </a:ln>
        </p:spPr>
        <p:txBody>
          <a:bodyPr vert="horz" wrap="square" lIns="91421" tIns="91421" rIns="91421" bIns="91421"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1" i="0" u="none" strike="noStrike" kern="0" cap="none" spc="0" baseline="0" dirty="0">
                <a:solidFill>
                  <a:schemeClr val="bg1">
                    <a:lumMod val="25000"/>
                    <a:lumOff val="75000"/>
                  </a:schemeClr>
                </a:solidFill>
                <a:uFillTx/>
                <a:latin typeface="Lato Black" pitchFamily="34"/>
                <a:ea typeface="Archivo"/>
                <a:cs typeface="Archivo"/>
              </a:rPr>
              <a:t>Inventory Management</a:t>
            </a:r>
          </a:p>
        </p:txBody>
      </p:sp>
      <p:pic>
        <p:nvPicPr>
          <p:cNvPr id="9" name="Graphic 8">
            <a:extLst>
              <a:ext uri="{FF2B5EF4-FFF2-40B4-BE49-F238E27FC236}">
                <a16:creationId xmlns:a16="http://schemas.microsoft.com/office/drawing/2014/main" id="{0008AC49-A53B-A193-6F69-DFF4820B79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34977" y="1825086"/>
            <a:ext cx="1844690" cy="1961103"/>
          </a:xfrm>
          <a:prstGeom prst="rect">
            <a:avLst/>
          </a:prstGeom>
        </p:spPr>
      </p:pic>
      <p:pic>
        <p:nvPicPr>
          <p:cNvPr id="10" name="Graphic 9">
            <a:extLst>
              <a:ext uri="{FF2B5EF4-FFF2-40B4-BE49-F238E27FC236}">
                <a16:creationId xmlns:a16="http://schemas.microsoft.com/office/drawing/2014/main" id="{3F6B0188-1E5B-91A9-1C39-E69A0A416F5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88525" y="3012572"/>
            <a:ext cx="1085067" cy="1371404"/>
          </a:xfrm>
          <a:prstGeom prst="rect">
            <a:avLst/>
          </a:prstGeom>
        </p:spPr>
      </p:pic>
      <p:pic>
        <p:nvPicPr>
          <p:cNvPr id="13" name="Graphic 12">
            <a:extLst>
              <a:ext uri="{FF2B5EF4-FFF2-40B4-BE49-F238E27FC236}">
                <a16:creationId xmlns:a16="http://schemas.microsoft.com/office/drawing/2014/main" id="{8B369E95-5D40-5328-E553-5D3092DB233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01210" y="2995465"/>
            <a:ext cx="1146349" cy="1862817"/>
          </a:xfrm>
          <a:prstGeom prst="rect">
            <a:avLst/>
          </a:prstGeom>
        </p:spPr>
      </p:pic>
      <p:pic>
        <p:nvPicPr>
          <p:cNvPr id="2" name="Graphic 1">
            <a:extLst>
              <a:ext uri="{FF2B5EF4-FFF2-40B4-BE49-F238E27FC236}">
                <a16:creationId xmlns:a16="http://schemas.microsoft.com/office/drawing/2014/main" id="{AB7F04DC-FFFD-F178-350E-5177C1CAEAD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93807" y="3241172"/>
            <a:ext cx="1085067" cy="1371404"/>
          </a:xfrm>
          <a:prstGeom prst="rect">
            <a:avLst/>
          </a:prstGeom>
        </p:spPr>
      </p:pic>
      <p:grpSp>
        <p:nvGrpSpPr>
          <p:cNvPr id="87" name="Graphic 3">
            <a:extLst>
              <a:ext uri="{FF2B5EF4-FFF2-40B4-BE49-F238E27FC236}">
                <a16:creationId xmlns:a16="http://schemas.microsoft.com/office/drawing/2014/main" id="{D9830000-B802-74F6-B603-D6691B4F2633}"/>
              </a:ext>
            </a:extLst>
          </p:cNvPr>
          <p:cNvGrpSpPr/>
          <p:nvPr/>
        </p:nvGrpSpPr>
        <p:grpSpPr>
          <a:xfrm>
            <a:off x="8924668" y="3832558"/>
            <a:ext cx="851259" cy="983342"/>
            <a:chOff x="8924668" y="3832558"/>
            <a:chExt cx="851259" cy="983342"/>
          </a:xfrm>
        </p:grpSpPr>
        <p:sp>
          <p:nvSpPr>
            <p:cNvPr id="88" name="Freeform: Shape 87">
              <a:extLst>
                <a:ext uri="{FF2B5EF4-FFF2-40B4-BE49-F238E27FC236}">
                  <a16:creationId xmlns:a16="http://schemas.microsoft.com/office/drawing/2014/main" id="{E287D42C-73FE-CFFD-8572-31050D078684}"/>
                </a:ext>
              </a:extLst>
            </p:cNvPr>
            <p:cNvSpPr/>
            <p:nvPr/>
          </p:nvSpPr>
          <p:spPr>
            <a:xfrm>
              <a:off x="8924668" y="4078523"/>
              <a:ext cx="425629" cy="737117"/>
            </a:xfrm>
            <a:custGeom>
              <a:avLst/>
              <a:gdLst>
                <a:gd name="connsiteX0" fmla="*/ 425630 w 425629"/>
                <a:gd name="connsiteY0" fmla="*/ 245706 h 737117"/>
                <a:gd name="connsiteX1" fmla="*/ 425630 w 425629"/>
                <a:gd name="connsiteY1" fmla="*/ 737117 h 737117"/>
                <a:gd name="connsiteX2" fmla="*/ 244666 w 425629"/>
                <a:gd name="connsiteY2" fmla="*/ 632855 h 737117"/>
                <a:gd name="connsiteX3" fmla="*/ 209565 w 425629"/>
                <a:gd name="connsiteY3" fmla="*/ 612574 h 737117"/>
                <a:gd name="connsiteX4" fmla="*/ 180704 w 425629"/>
                <a:gd name="connsiteY4" fmla="*/ 595934 h 737117"/>
                <a:gd name="connsiteX5" fmla="*/ 168744 w 425629"/>
                <a:gd name="connsiteY5" fmla="*/ 588914 h 737117"/>
                <a:gd name="connsiteX6" fmla="*/ 0 w 425629"/>
                <a:gd name="connsiteY6" fmla="*/ 491411 h 737117"/>
                <a:gd name="connsiteX7" fmla="*/ 0 w 425629"/>
                <a:gd name="connsiteY7" fmla="*/ 0 h 737117"/>
                <a:gd name="connsiteX8" fmla="*/ 0 w 425629"/>
                <a:gd name="connsiteY8" fmla="*/ 0 h 737117"/>
                <a:gd name="connsiteX9" fmla="*/ 0 w 425629"/>
                <a:gd name="connsiteY9" fmla="*/ 0 h 737117"/>
                <a:gd name="connsiteX10" fmla="*/ 180964 w 425629"/>
                <a:gd name="connsiteY10" fmla="*/ 104522 h 737117"/>
                <a:gd name="connsiteX11" fmla="*/ 181224 w 425629"/>
                <a:gd name="connsiteY11" fmla="*/ 104522 h 737117"/>
                <a:gd name="connsiteX12" fmla="*/ 245186 w 425629"/>
                <a:gd name="connsiteY12" fmla="*/ 141443 h 737117"/>
                <a:gd name="connsiteX13" fmla="*/ 425630 w 425629"/>
                <a:gd name="connsiteY13" fmla="*/ 245706 h 737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5629" h="737117">
                  <a:moveTo>
                    <a:pt x="425630" y="245706"/>
                  </a:moveTo>
                  <a:lnTo>
                    <a:pt x="425630" y="737117"/>
                  </a:lnTo>
                  <a:lnTo>
                    <a:pt x="244666" y="632855"/>
                  </a:lnTo>
                  <a:lnTo>
                    <a:pt x="209565" y="612574"/>
                  </a:lnTo>
                  <a:lnTo>
                    <a:pt x="180704" y="595934"/>
                  </a:lnTo>
                  <a:lnTo>
                    <a:pt x="168744" y="588914"/>
                  </a:lnTo>
                  <a:lnTo>
                    <a:pt x="0" y="491411"/>
                  </a:lnTo>
                  <a:lnTo>
                    <a:pt x="0" y="0"/>
                  </a:lnTo>
                  <a:lnTo>
                    <a:pt x="0" y="0"/>
                  </a:lnTo>
                  <a:lnTo>
                    <a:pt x="0" y="0"/>
                  </a:lnTo>
                  <a:lnTo>
                    <a:pt x="180964" y="104522"/>
                  </a:lnTo>
                  <a:lnTo>
                    <a:pt x="181224" y="104522"/>
                  </a:lnTo>
                  <a:lnTo>
                    <a:pt x="245186" y="141443"/>
                  </a:lnTo>
                  <a:lnTo>
                    <a:pt x="425630" y="245706"/>
                  </a:lnTo>
                  <a:close/>
                </a:path>
              </a:pathLst>
            </a:custGeom>
            <a:solidFill>
              <a:srgbClr val="B9946F"/>
            </a:solidFill>
            <a:ln w="2596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DBF0673D-9B0F-9379-006D-480B9FC8A21A}"/>
                </a:ext>
              </a:extLst>
            </p:cNvPr>
            <p:cNvSpPr/>
            <p:nvPr/>
          </p:nvSpPr>
          <p:spPr>
            <a:xfrm>
              <a:off x="8924668" y="3832558"/>
              <a:ext cx="851259" cy="491931"/>
            </a:xfrm>
            <a:custGeom>
              <a:avLst/>
              <a:gdLst>
                <a:gd name="connsiteX0" fmla="*/ 851260 w 851259"/>
                <a:gd name="connsiteY0" fmla="*/ 245966 h 491931"/>
                <a:gd name="connsiteX1" fmla="*/ 683816 w 851259"/>
                <a:gd name="connsiteY1" fmla="*/ 342688 h 491931"/>
                <a:gd name="connsiteX2" fmla="*/ 619854 w 851259"/>
                <a:gd name="connsiteY2" fmla="*/ 379869 h 491931"/>
                <a:gd name="connsiteX3" fmla="*/ 425630 w 851259"/>
                <a:gd name="connsiteY3" fmla="*/ 491931 h 491931"/>
                <a:gd name="connsiteX4" fmla="*/ 244926 w 851259"/>
                <a:gd name="connsiteY4" fmla="*/ 387669 h 491931"/>
                <a:gd name="connsiteX5" fmla="*/ 180964 w 851259"/>
                <a:gd name="connsiteY5" fmla="*/ 350488 h 491931"/>
                <a:gd name="connsiteX6" fmla="*/ 0 w 851259"/>
                <a:gd name="connsiteY6" fmla="*/ 245966 h 491931"/>
                <a:gd name="connsiteX7" fmla="*/ 0 w 851259"/>
                <a:gd name="connsiteY7" fmla="*/ 245966 h 491931"/>
                <a:gd name="connsiteX8" fmla="*/ 0 w 851259"/>
                <a:gd name="connsiteY8" fmla="*/ 245966 h 491931"/>
                <a:gd name="connsiteX9" fmla="*/ 194224 w 851259"/>
                <a:gd name="connsiteY9" fmla="*/ 133643 h 491931"/>
                <a:gd name="connsiteX10" fmla="*/ 258186 w 851259"/>
                <a:gd name="connsiteY10" fmla="*/ 96722 h 491931"/>
                <a:gd name="connsiteX11" fmla="*/ 425630 w 851259"/>
                <a:gd name="connsiteY11" fmla="*/ 0 h 491931"/>
                <a:gd name="connsiteX12" fmla="*/ 606854 w 851259"/>
                <a:gd name="connsiteY12" fmla="*/ 104782 h 491931"/>
                <a:gd name="connsiteX13" fmla="*/ 670816 w 851259"/>
                <a:gd name="connsiteY13" fmla="*/ 141703 h 491931"/>
                <a:gd name="connsiteX14" fmla="*/ 851000 w 851259"/>
                <a:gd name="connsiteY14" fmla="*/ 245966 h 491931"/>
                <a:gd name="connsiteX15" fmla="*/ 851260 w 851259"/>
                <a:gd name="connsiteY15" fmla="*/ 245966 h 491931"/>
                <a:gd name="connsiteX16" fmla="*/ 851260 w 851259"/>
                <a:gd name="connsiteY16" fmla="*/ 245966 h 49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51259" h="491931">
                  <a:moveTo>
                    <a:pt x="851260" y="245966"/>
                  </a:moveTo>
                  <a:lnTo>
                    <a:pt x="683816" y="342688"/>
                  </a:lnTo>
                  <a:lnTo>
                    <a:pt x="619854" y="379869"/>
                  </a:lnTo>
                  <a:lnTo>
                    <a:pt x="425630" y="491931"/>
                  </a:lnTo>
                  <a:lnTo>
                    <a:pt x="244926" y="387669"/>
                  </a:lnTo>
                  <a:lnTo>
                    <a:pt x="180964" y="350488"/>
                  </a:lnTo>
                  <a:lnTo>
                    <a:pt x="0" y="245966"/>
                  </a:lnTo>
                  <a:lnTo>
                    <a:pt x="0" y="245966"/>
                  </a:lnTo>
                  <a:lnTo>
                    <a:pt x="0" y="245966"/>
                  </a:lnTo>
                  <a:lnTo>
                    <a:pt x="194224" y="133643"/>
                  </a:lnTo>
                  <a:lnTo>
                    <a:pt x="258186" y="96722"/>
                  </a:lnTo>
                  <a:lnTo>
                    <a:pt x="425630" y="0"/>
                  </a:lnTo>
                  <a:lnTo>
                    <a:pt x="606854" y="104782"/>
                  </a:lnTo>
                  <a:lnTo>
                    <a:pt x="670816" y="141703"/>
                  </a:lnTo>
                  <a:lnTo>
                    <a:pt x="851000" y="245966"/>
                  </a:lnTo>
                  <a:lnTo>
                    <a:pt x="851260" y="245966"/>
                  </a:lnTo>
                  <a:lnTo>
                    <a:pt x="851260" y="245966"/>
                  </a:lnTo>
                  <a:close/>
                </a:path>
              </a:pathLst>
            </a:custGeom>
            <a:solidFill>
              <a:srgbClr val="C9A179"/>
            </a:solidFill>
            <a:ln w="2596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06891E34-EF3F-254E-DD3D-A026B3AB5F19}"/>
                </a:ext>
              </a:extLst>
            </p:cNvPr>
            <p:cNvSpPr/>
            <p:nvPr/>
          </p:nvSpPr>
          <p:spPr>
            <a:xfrm>
              <a:off x="9350298" y="4078523"/>
              <a:ext cx="425629" cy="737377"/>
            </a:xfrm>
            <a:custGeom>
              <a:avLst/>
              <a:gdLst>
                <a:gd name="connsiteX0" fmla="*/ 425630 w 425629"/>
                <a:gd name="connsiteY0" fmla="*/ 0 h 737377"/>
                <a:gd name="connsiteX1" fmla="*/ 425630 w 425629"/>
                <a:gd name="connsiteY1" fmla="*/ 491411 h 737377"/>
                <a:gd name="connsiteX2" fmla="*/ 258186 w 425629"/>
                <a:gd name="connsiteY2" fmla="*/ 588134 h 737377"/>
                <a:gd name="connsiteX3" fmla="*/ 194224 w 425629"/>
                <a:gd name="connsiteY3" fmla="*/ 625054 h 737377"/>
                <a:gd name="connsiteX4" fmla="*/ 0 w 425629"/>
                <a:gd name="connsiteY4" fmla="*/ 737377 h 737377"/>
                <a:gd name="connsiteX5" fmla="*/ 0 w 425629"/>
                <a:gd name="connsiteY5" fmla="*/ 245706 h 737377"/>
                <a:gd name="connsiteX6" fmla="*/ 425370 w 425629"/>
                <a:gd name="connsiteY6" fmla="*/ 0 h 737377"/>
                <a:gd name="connsiteX7" fmla="*/ 425630 w 425629"/>
                <a:gd name="connsiteY7" fmla="*/ 0 h 737377"/>
                <a:gd name="connsiteX8" fmla="*/ 425630 w 425629"/>
                <a:gd name="connsiteY8" fmla="*/ 0 h 73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629" h="737377">
                  <a:moveTo>
                    <a:pt x="425630" y="0"/>
                  </a:moveTo>
                  <a:lnTo>
                    <a:pt x="425630" y="491411"/>
                  </a:lnTo>
                  <a:lnTo>
                    <a:pt x="258186" y="588134"/>
                  </a:lnTo>
                  <a:lnTo>
                    <a:pt x="194224" y="625054"/>
                  </a:lnTo>
                  <a:lnTo>
                    <a:pt x="0" y="737377"/>
                  </a:lnTo>
                  <a:lnTo>
                    <a:pt x="0" y="245706"/>
                  </a:lnTo>
                  <a:lnTo>
                    <a:pt x="425370" y="0"/>
                  </a:lnTo>
                  <a:lnTo>
                    <a:pt x="425630" y="0"/>
                  </a:lnTo>
                  <a:lnTo>
                    <a:pt x="425630" y="0"/>
                  </a:lnTo>
                  <a:close/>
                </a:path>
              </a:pathLst>
            </a:custGeom>
            <a:solidFill>
              <a:srgbClr val="A88765"/>
            </a:solidFill>
            <a:ln w="25965" cap="flat">
              <a:noFill/>
              <a:prstDash val="solid"/>
              <a:miter/>
            </a:ln>
          </p:spPr>
          <p:txBody>
            <a:bodyPr rtlCol="0" anchor="ctr"/>
            <a:lstStyle/>
            <a:p>
              <a:endParaRPr lang="en-US"/>
            </a:p>
          </p:txBody>
        </p:sp>
        <p:grpSp>
          <p:nvGrpSpPr>
            <p:cNvPr id="91" name="Graphic 3">
              <a:extLst>
                <a:ext uri="{FF2B5EF4-FFF2-40B4-BE49-F238E27FC236}">
                  <a16:creationId xmlns:a16="http://schemas.microsoft.com/office/drawing/2014/main" id="{6CB22FEB-DD1C-E45A-DFCD-67AC0B984C48}"/>
                </a:ext>
              </a:extLst>
            </p:cNvPr>
            <p:cNvGrpSpPr/>
            <p:nvPr/>
          </p:nvGrpSpPr>
          <p:grpSpPr>
            <a:xfrm>
              <a:off x="9404899" y="4435771"/>
              <a:ext cx="340607" cy="315647"/>
              <a:chOff x="9404899" y="4435771"/>
              <a:chExt cx="340607" cy="315647"/>
            </a:xfrm>
            <a:solidFill>
              <a:srgbClr val="78553E"/>
            </a:solidFill>
          </p:grpSpPr>
          <p:grpSp>
            <p:nvGrpSpPr>
              <p:cNvPr id="92" name="Graphic 3">
                <a:extLst>
                  <a:ext uri="{FF2B5EF4-FFF2-40B4-BE49-F238E27FC236}">
                    <a16:creationId xmlns:a16="http://schemas.microsoft.com/office/drawing/2014/main" id="{6EBFC891-F56F-1E26-EB82-5F62C976FC7F}"/>
                  </a:ext>
                </a:extLst>
              </p:cNvPr>
              <p:cNvGrpSpPr/>
              <p:nvPr/>
            </p:nvGrpSpPr>
            <p:grpSpPr>
              <a:xfrm>
                <a:off x="9404899" y="4573055"/>
                <a:ext cx="102962" cy="178364"/>
                <a:chOff x="9404899" y="4573055"/>
                <a:chExt cx="102962" cy="178364"/>
              </a:xfrm>
              <a:solidFill>
                <a:srgbClr val="78553E"/>
              </a:solidFill>
            </p:grpSpPr>
            <p:sp>
              <p:nvSpPr>
                <p:cNvPr id="93" name="Freeform: Shape 92">
                  <a:extLst>
                    <a:ext uri="{FF2B5EF4-FFF2-40B4-BE49-F238E27FC236}">
                      <a16:creationId xmlns:a16="http://schemas.microsoft.com/office/drawing/2014/main" id="{7BBD53B9-E6E5-7C26-4D01-3131CBFA44B1}"/>
                    </a:ext>
                  </a:extLst>
                </p:cNvPr>
                <p:cNvSpPr/>
                <p:nvPr/>
              </p:nvSpPr>
              <p:spPr>
                <a:xfrm>
                  <a:off x="9404899" y="4573055"/>
                  <a:ext cx="102962" cy="178364"/>
                </a:xfrm>
                <a:custGeom>
                  <a:avLst/>
                  <a:gdLst>
                    <a:gd name="connsiteX0" fmla="*/ 102962 w 102962"/>
                    <a:gd name="connsiteY0" fmla="*/ 118823 h 178364"/>
                    <a:gd name="connsiteX1" fmla="*/ 0 w 102962"/>
                    <a:gd name="connsiteY1" fmla="*/ 178364 h 178364"/>
                    <a:gd name="connsiteX2" fmla="*/ 0 w 102962"/>
                    <a:gd name="connsiteY2" fmla="*/ 59541 h 178364"/>
                    <a:gd name="connsiteX3" fmla="*/ 102962 w 102962"/>
                    <a:gd name="connsiteY3" fmla="*/ 0 h 178364"/>
                    <a:gd name="connsiteX4" fmla="*/ 102962 w 102962"/>
                    <a:gd name="connsiteY4" fmla="*/ 118823 h 178364"/>
                    <a:gd name="connsiteX5" fmla="*/ 3900 w 102962"/>
                    <a:gd name="connsiteY5" fmla="*/ 171604 h 178364"/>
                    <a:gd name="connsiteX6" fmla="*/ 99322 w 102962"/>
                    <a:gd name="connsiteY6" fmla="*/ 116483 h 178364"/>
                    <a:gd name="connsiteX7" fmla="*/ 99322 w 102962"/>
                    <a:gd name="connsiteY7" fmla="*/ 6500 h 178364"/>
                    <a:gd name="connsiteX8" fmla="*/ 3900 w 102962"/>
                    <a:gd name="connsiteY8" fmla="*/ 61621 h 178364"/>
                    <a:gd name="connsiteX9" fmla="*/ 3900 w 102962"/>
                    <a:gd name="connsiteY9" fmla="*/ 171604 h 17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962" h="178364">
                      <a:moveTo>
                        <a:pt x="102962" y="118823"/>
                      </a:moveTo>
                      <a:lnTo>
                        <a:pt x="0" y="178364"/>
                      </a:lnTo>
                      <a:lnTo>
                        <a:pt x="0" y="59541"/>
                      </a:lnTo>
                      <a:cubicBezTo>
                        <a:pt x="0" y="59541"/>
                        <a:pt x="102962" y="0"/>
                        <a:pt x="102962" y="0"/>
                      </a:cubicBezTo>
                      <a:lnTo>
                        <a:pt x="102962" y="118823"/>
                      </a:lnTo>
                      <a:close/>
                      <a:moveTo>
                        <a:pt x="3900" y="171604"/>
                      </a:moveTo>
                      <a:lnTo>
                        <a:pt x="99322" y="116483"/>
                      </a:lnTo>
                      <a:lnTo>
                        <a:pt x="99322" y="6500"/>
                      </a:lnTo>
                      <a:lnTo>
                        <a:pt x="3900" y="61621"/>
                      </a:lnTo>
                      <a:lnTo>
                        <a:pt x="3900" y="171604"/>
                      </a:lnTo>
                      <a:close/>
                    </a:path>
                  </a:pathLst>
                </a:custGeom>
                <a:solidFill>
                  <a:srgbClr val="78553E"/>
                </a:solidFill>
                <a:ln w="2596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3FF64D02-465F-F7A3-DE36-DA81BCB80037}"/>
                    </a:ext>
                  </a:extLst>
                </p:cNvPr>
                <p:cNvSpPr/>
                <p:nvPr/>
              </p:nvSpPr>
              <p:spPr>
                <a:xfrm>
                  <a:off x="9423880" y="4625565"/>
                  <a:ext cx="64741" cy="60592"/>
                </a:xfrm>
                <a:custGeom>
                  <a:avLst/>
                  <a:gdLst>
                    <a:gd name="connsiteX0" fmla="*/ 32501 w 64741"/>
                    <a:gd name="connsiteY0" fmla="*/ 4431 h 60592"/>
                    <a:gd name="connsiteX1" fmla="*/ 0 w 64741"/>
                    <a:gd name="connsiteY1" fmla="*/ 60592 h 60592"/>
                    <a:gd name="connsiteX2" fmla="*/ 64742 w 64741"/>
                    <a:gd name="connsiteY2" fmla="*/ 23151 h 60592"/>
                    <a:gd name="connsiteX3" fmla="*/ 32241 w 64741"/>
                    <a:gd name="connsiteY3" fmla="*/ 4431 h 60592"/>
                  </a:gdLst>
                  <a:ahLst/>
                  <a:cxnLst>
                    <a:cxn ang="0">
                      <a:pos x="connsiteX0" y="connsiteY0"/>
                    </a:cxn>
                    <a:cxn ang="0">
                      <a:pos x="connsiteX1" y="connsiteY1"/>
                    </a:cxn>
                    <a:cxn ang="0">
                      <a:pos x="connsiteX2" y="connsiteY2"/>
                    </a:cxn>
                    <a:cxn ang="0">
                      <a:pos x="connsiteX3" y="connsiteY3"/>
                    </a:cxn>
                  </a:cxnLst>
                  <a:rect l="l" t="t" r="r" b="b"/>
                  <a:pathLst>
                    <a:path w="64741" h="60592">
                      <a:moveTo>
                        <a:pt x="32501" y="4431"/>
                      </a:moveTo>
                      <a:cubicBezTo>
                        <a:pt x="14560" y="14831"/>
                        <a:pt x="0" y="39791"/>
                        <a:pt x="0" y="60592"/>
                      </a:cubicBezTo>
                      <a:lnTo>
                        <a:pt x="64742" y="23151"/>
                      </a:lnTo>
                      <a:cubicBezTo>
                        <a:pt x="64742" y="2611"/>
                        <a:pt x="50181" y="-5970"/>
                        <a:pt x="32241" y="4431"/>
                      </a:cubicBezTo>
                      <a:close/>
                    </a:path>
                  </a:pathLst>
                </a:custGeom>
                <a:solidFill>
                  <a:srgbClr val="78553E"/>
                </a:solidFill>
                <a:ln w="2596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BCE63ABE-88D7-B9F2-5EB2-C0CB1D540289}"/>
                    </a:ext>
                  </a:extLst>
                </p:cNvPr>
                <p:cNvSpPr/>
                <p:nvPr/>
              </p:nvSpPr>
              <p:spPr>
                <a:xfrm>
                  <a:off x="9455080" y="4626616"/>
                  <a:ext cx="2600" cy="6500"/>
                </a:xfrm>
                <a:custGeom>
                  <a:avLst/>
                  <a:gdLst>
                    <a:gd name="connsiteX0" fmla="*/ 2600 w 2600"/>
                    <a:gd name="connsiteY0" fmla="*/ 4160 h 6500"/>
                    <a:gd name="connsiteX1" fmla="*/ 1300 w 2600"/>
                    <a:gd name="connsiteY1" fmla="*/ 6500 h 6500"/>
                    <a:gd name="connsiteX2" fmla="*/ 1300 w 2600"/>
                    <a:gd name="connsiteY2" fmla="*/ 6500 h 6500"/>
                    <a:gd name="connsiteX3" fmla="*/ 0 w 2600"/>
                    <a:gd name="connsiteY3" fmla="*/ 5720 h 6500"/>
                    <a:gd name="connsiteX4" fmla="*/ 0 w 2600"/>
                    <a:gd name="connsiteY4" fmla="*/ 2340 h 6500"/>
                    <a:gd name="connsiteX5" fmla="*/ 1300 w 2600"/>
                    <a:gd name="connsiteY5" fmla="*/ 0 h 6500"/>
                    <a:gd name="connsiteX6" fmla="*/ 1300 w 2600"/>
                    <a:gd name="connsiteY6" fmla="*/ 0 h 6500"/>
                    <a:gd name="connsiteX7" fmla="*/ 2600 w 2600"/>
                    <a:gd name="connsiteY7" fmla="*/ 780 h 6500"/>
                    <a:gd name="connsiteX8" fmla="*/ 2600 w 2600"/>
                    <a:gd name="connsiteY8" fmla="*/ 4160 h 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0" h="6500">
                      <a:moveTo>
                        <a:pt x="2600" y="4160"/>
                      </a:moveTo>
                      <a:cubicBezTo>
                        <a:pt x="2600" y="4160"/>
                        <a:pt x="2080" y="6240"/>
                        <a:pt x="1300" y="6500"/>
                      </a:cubicBezTo>
                      <a:lnTo>
                        <a:pt x="1300" y="6500"/>
                      </a:lnTo>
                      <a:cubicBezTo>
                        <a:pt x="1300" y="6500"/>
                        <a:pt x="0" y="6500"/>
                        <a:pt x="0" y="5720"/>
                      </a:cubicBezTo>
                      <a:lnTo>
                        <a:pt x="0" y="2340"/>
                      </a:lnTo>
                      <a:cubicBezTo>
                        <a:pt x="0" y="2340"/>
                        <a:pt x="520" y="520"/>
                        <a:pt x="1300" y="0"/>
                      </a:cubicBezTo>
                      <a:lnTo>
                        <a:pt x="1300" y="0"/>
                      </a:lnTo>
                      <a:cubicBezTo>
                        <a:pt x="1300" y="0"/>
                        <a:pt x="2600" y="0"/>
                        <a:pt x="2600" y="780"/>
                      </a:cubicBezTo>
                      <a:lnTo>
                        <a:pt x="2600" y="4160"/>
                      </a:lnTo>
                      <a:close/>
                    </a:path>
                  </a:pathLst>
                </a:custGeom>
                <a:solidFill>
                  <a:srgbClr val="78553E"/>
                </a:solidFill>
                <a:ln w="2596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30F53163-615C-B5D6-9415-7326F80A1308}"/>
                    </a:ext>
                  </a:extLst>
                </p:cNvPr>
                <p:cNvSpPr/>
                <p:nvPr/>
              </p:nvSpPr>
              <p:spPr>
                <a:xfrm>
                  <a:off x="9454560" y="4661186"/>
                  <a:ext cx="3900" cy="40061"/>
                </a:xfrm>
                <a:custGeom>
                  <a:avLst/>
                  <a:gdLst>
                    <a:gd name="connsiteX0" fmla="*/ 0 w 3900"/>
                    <a:gd name="connsiteY0" fmla="*/ 3390 h 40061"/>
                    <a:gd name="connsiteX1" fmla="*/ 0 w 3900"/>
                    <a:gd name="connsiteY1" fmla="*/ 33031 h 40061"/>
                    <a:gd name="connsiteX2" fmla="*/ 3900 w 3900"/>
                    <a:gd name="connsiteY2" fmla="*/ 30951 h 40061"/>
                    <a:gd name="connsiteX3" fmla="*/ 3900 w 3900"/>
                    <a:gd name="connsiteY3" fmla="*/ 28351 h 40061"/>
                    <a:gd name="connsiteX4" fmla="*/ 0 w 3900"/>
                    <a:gd name="connsiteY4" fmla="*/ 30431 h 40061"/>
                    <a:gd name="connsiteX5" fmla="*/ 0 w 3900"/>
                    <a:gd name="connsiteY5" fmla="*/ 38751 h 40061"/>
                    <a:gd name="connsiteX6" fmla="*/ 3900 w 3900"/>
                    <a:gd name="connsiteY6" fmla="*/ 36671 h 40061"/>
                    <a:gd name="connsiteX7" fmla="*/ 3900 w 3900"/>
                    <a:gd name="connsiteY7" fmla="*/ 35371 h 40061"/>
                    <a:gd name="connsiteX8" fmla="*/ 0 w 3900"/>
                    <a:gd name="connsiteY8" fmla="*/ 37451 h 40061"/>
                    <a:gd name="connsiteX9" fmla="*/ 0 w 3900"/>
                    <a:gd name="connsiteY9" fmla="*/ 37971 h 40061"/>
                    <a:gd name="connsiteX10" fmla="*/ 3900 w 3900"/>
                    <a:gd name="connsiteY10" fmla="*/ 35891 h 40061"/>
                    <a:gd name="connsiteX11" fmla="*/ 3900 w 3900"/>
                    <a:gd name="connsiteY11" fmla="*/ 35371 h 40061"/>
                    <a:gd name="connsiteX12" fmla="*/ 0 w 3900"/>
                    <a:gd name="connsiteY12" fmla="*/ 37451 h 40061"/>
                    <a:gd name="connsiteX13" fmla="*/ 0 w 3900"/>
                    <a:gd name="connsiteY13" fmla="*/ 38751 h 40061"/>
                    <a:gd name="connsiteX14" fmla="*/ 3900 w 3900"/>
                    <a:gd name="connsiteY14" fmla="*/ 36671 h 40061"/>
                    <a:gd name="connsiteX15" fmla="*/ 3900 w 3900"/>
                    <a:gd name="connsiteY15" fmla="*/ 28351 h 40061"/>
                    <a:gd name="connsiteX16" fmla="*/ 0 w 3900"/>
                    <a:gd name="connsiteY16" fmla="*/ 30431 h 40061"/>
                    <a:gd name="connsiteX17" fmla="*/ 0 w 3900"/>
                    <a:gd name="connsiteY17" fmla="*/ 33031 h 40061"/>
                    <a:gd name="connsiteX18" fmla="*/ 3900 w 3900"/>
                    <a:gd name="connsiteY18" fmla="*/ 30951 h 40061"/>
                    <a:gd name="connsiteX19" fmla="*/ 3900 w 3900"/>
                    <a:gd name="connsiteY19" fmla="*/ 1310 h 40061"/>
                    <a:gd name="connsiteX20" fmla="*/ 0 w 3900"/>
                    <a:gd name="connsiteY20" fmla="*/ 3390 h 40061"/>
                    <a:gd name="connsiteX21" fmla="*/ 0 w 3900"/>
                    <a:gd name="connsiteY21" fmla="*/ 3390 h 4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00" h="40061">
                      <a:moveTo>
                        <a:pt x="0" y="3390"/>
                      </a:moveTo>
                      <a:lnTo>
                        <a:pt x="0" y="33031"/>
                      </a:lnTo>
                      <a:cubicBezTo>
                        <a:pt x="0" y="35891"/>
                        <a:pt x="3900" y="33551"/>
                        <a:pt x="3900" y="30951"/>
                      </a:cubicBezTo>
                      <a:lnTo>
                        <a:pt x="3900" y="28351"/>
                      </a:lnTo>
                      <a:cubicBezTo>
                        <a:pt x="3900" y="25491"/>
                        <a:pt x="0" y="27831"/>
                        <a:pt x="0" y="30431"/>
                      </a:cubicBezTo>
                      <a:lnTo>
                        <a:pt x="0" y="38751"/>
                      </a:lnTo>
                      <a:cubicBezTo>
                        <a:pt x="0" y="41611"/>
                        <a:pt x="3900" y="39271"/>
                        <a:pt x="3900" y="36671"/>
                      </a:cubicBezTo>
                      <a:lnTo>
                        <a:pt x="3900" y="35371"/>
                      </a:lnTo>
                      <a:cubicBezTo>
                        <a:pt x="3900" y="32511"/>
                        <a:pt x="0" y="34851"/>
                        <a:pt x="0" y="37451"/>
                      </a:cubicBezTo>
                      <a:lnTo>
                        <a:pt x="0" y="37971"/>
                      </a:lnTo>
                      <a:cubicBezTo>
                        <a:pt x="0" y="40831"/>
                        <a:pt x="3900" y="38491"/>
                        <a:pt x="3900" y="35891"/>
                      </a:cubicBezTo>
                      <a:lnTo>
                        <a:pt x="3900" y="35371"/>
                      </a:lnTo>
                      <a:cubicBezTo>
                        <a:pt x="3900" y="32511"/>
                        <a:pt x="0" y="34851"/>
                        <a:pt x="0" y="37451"/>
                      </a:cubicBezTo>
                      <a:lnTo>
                        <a:pt x="0" y="38751"/>
                      </a:lnTo>
                      <a:cubicBezTo>
                        <a:pt x="0" y="41611"/>
                        <a:pt x="3900" y="39271"/>
                        <a:pt x="3900" y="36671"/>
                      </a:cubicBezTo>
                      <a:lnTo>
                        <a:pt x="3900" y="28351"/>
                      </a:lnTo>
                      <a:cubicBezTo>
                        <a:pt x="3900" y="25491"/>
                        <a:pt x="0" y="27831"/>
                        <a:pt x="0" y="30431"/>
                      </a:cubicBezTo>
                      <a:lnTo>
                        <a:pt x="0" y="33031"/>
                      </a:lnTo>
                      <a:cubicBezTo>
                        <a:pt x="0" y="35891"/>
                        <a:pt x="3900" y="33551"/>
                        <a:pt x="3900" y="30951"/>
                      </a:cubicBezTo>
                      <a:lnTo>
                        <a:pt x="3900" y="1310"/>
                      </a:lnTo>
                      <a:cubicBezTo>
                        <a:pt x="3900" y="-1550"/>
                        <a:pt x="0" y="790"/>
                        <a:pt x="0" y="3390"/>
                      </a:cubicBezTo>
                      <a:lnTo>
                        <a:pt x="0" y="3390"/>
                      </a:lnTo>
                      <a:close/>
                    </a:path>
                  </a:pathLst>
                </a:custGeom>
                <a:solidFill>
                  <a:srgbClr val="78553E"/>
                </a:solidFill>
                <a:ln w="2596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B0953A9D-9ADC-4307-EB5F-12E8FAC881A0}"/>
                    </a:ext>
                  </a:extLst>
                </p:cNvPr>
                <p:cNvSpPr/>
                <p:nvPr/>
              </p:nvSpPr>
              <p:spPr>
                <a:xfrm>
                  <a:off x="9446044" y="4697197"/>
                  <a:ext cx="11597" cy="9116"/>
                </a:xfrm>
                <a:custGeom>
                  <a:avLst/>
                  <a:gdLst>
                    <a:gd name="connsiteX0" fmla="*/ 8517 w 11597"/>
                    <a:gd name="connsiteY0" fmla="*/ 1701 h 9116"/>
                    <a:gd name="connsiteX1" fmla="*/ 3576 w 11597"/>
                    <a:gd name="connsiteY1" fmla="*/ 3261 h 9116"/>
                    <a:gd name="connsiteX2" fmla="*/ 196 w 11597"/>
                    <a:gd name="connsiteY2" fmla="*/ 7421 h 9116"/>
                    <a:gd name="connsiteX3" fmla="*/ 11117 w 11597"/>
                    <a:gd name="connsiteY3" fmla="*/ 3261 h 9116"/>
                    <a:gd name="connsiteX4" fmla="*/ 8517 w 11597"/>
                    <a:gd name="connsiteY4" fmla="*/ 1701 h 9116"/>
                    <a:gd name="connsiteX5" fmla="*/ 8517 w 11597"/>
                    <a:gd name="connsiteY5" fmla="*/ 1701 h 9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7" h="9116">
                      <a:moveTo>
                        <a:pt x="8517" y="1701"/>
                      </a:moveTo>
                      <a:cubicBezTo>
                        <a:pt x="6956" y="4561"/>
                        <a:pt x="4356" y="4821"/>
                        <a:pt x="3576" y="3261"/>
                      </a:cubicBezTo>
                      <a:cubicBezTo>
                        <a:pt x="2536" y="1441"/>
                        <a:pt x="-844" y="5601"/>
                        <a:pt x="196" y="7421"/>
                      </a:cubicBezTo>
                      <a:cubicBezTo>
                        <a:pt x="2016" y="10801"/>
                        <a:pt x="8257" y="8981"/>
                        <a:pt x="11117" y="3261"/>
                      </a:cubicBezTo>
                      <a:cubicBezTo>
                        <a:pt x="12677" y="141"/>
                        <a:pt x="10077" y="-1419"/>
                        <a:pt x="8517" y="1701"/>
                      </a:cubicBezTo>
                      <a:lnTo>
                        <a:pt x="8517" y="1701"/>
                      </a:lnTo>
                      <a:close/>
                    </a:path>
                  </a:pathLst>
                </a:custGeom>
                <a:solidFill>
                  <a:srgbClr val="78553E"/>
                </a:solidFill>
                <a:ln w="25965" cap="flat">
                  <a:noFill/>
                  <a:prstDash val="solid"/>
                  <a:miter/>
                </a:ln>
              </p:spPr>
              <p:txBody>
                <a:bodyPr rtlCol="0" anchor="ctr"/>
                <a:lstStyle/>
                <a:p>
                  <a:endParaRPr lang="en-US"/>
                </a:p>
              </p:txBody>
            </p:sp>
          </p:grpSp>
          <p:sp>
            <p:nvSpPr>
              <p:cNvPr id="98" name="Freeform: Shape 97">
                <a:extLst>
                  <a:ext uri="{FF2B5EF4-FFF2-40B4-BE49-F238E27FC236}">
                    <a16:creationId xmlns:a16="http://schemas.microsoft.com/office/drawing/2014/main" id="{690480FD-74FF-9857-D91C-BEAD199785B7}"/>
                  </a:ext>
                </a:extLst>
              </p:cNvPr>
              <p:cNvSpPr/>
              <p:nvPr/>
            </p:nvSpPr>
            <p:spPr>
              <a:xfrm>
                <a:off x="9524762" y="4503893"/>
                <a:ext cx="102962" cy="178364"/>
              </a:xfrm>
              <a:custGeom>
                <a:avLst/>
                <a:gdLst>
                  <a:gd name="connsiteX0" fmla="*/ 102962 w 102962"/>
                  <a:gd name="connsiteY0" fmla="*/ 118823 h 178364"/>
                  <a:gd name="connsiteX1" fmla="*/ 0 w 102962"/>
                  <a:gd name="connsiteY1" fmla="*/ 178364 h 178364"/>
                  <a:gd name="connsiteX2" fmla="*/ 0 w 102962"/>
                  <a:gd name="connsiteY2" fmla="*/ 59541 h 178364"/>
                  <a:gd name="connsiteX3" fmla="*/ 102962 w 102962"/>
                  <a:gd name="connsiteY3" fmla="*/ 0 h 178364"/>
                  <a:gd name="connsiteX4" fmla="*/ 102962 w 102962"/>
                  <a:gd name="connsiteY4" fmla="*/ 118823 h 178364"/>
                  <a:gd name="connsiteX5" fmla="*/ 3900 w 102962"/>
                  <a:gd name="connsiteY5" fmla="*/ 171604 h 178364"/>
                  <a:gd name="connsiteX6" fmla="*/ 99322 w 102962"/>
                  <a:gd name="connsiteY6" fmla="*/ 116483 h 178364"/>
                  <a:gd name="connsiteX7" fmla="*/ 99322 w 102962"/>
                  <a:gd name="connsiteY7" fmla="*/ 6500 h 178364"/>
                  <a:gd name="connsiteX8" fmla="*/ 3900 w 102962"/>
                  <a:gd name="connsiteY8" fmla="*/ 61621 h 178364"/>
                  <a:gd name="connsiteX9" fmla="*/ 3900 w 102962"/>
                  <a:gd name="connsiteY9" fmla="*/ 171604 h 17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962" h="178364">
                    <a:moveTo>
                      <a:pt x="102962" y="118823"/>
                    </a:moveTo>
                    <a:lnTo>
                      <a:pt x="0" y="178364"/>
                    </a:lnTo>
                    <a:lnTo>
                      <a:pt x="0" y="59541"/>
                    </a:lnTo>
                    <a:cubicBezTo>
                      <a:pt x="0" y="59541"/>
                      <a:pt x="102962" y="0"/>
                      <a:pt x="102962" y="0"/>
                    </a:cubicBezTo>
                    <a:lnTo>
                      <a:pt x="102962" y="118823"/>
                    </a:lnTo>
                    <a:close/>
                    <a:moveTo>
                      <a:pt x="3900" y="171604"/>
                    </a:moveTo>
                    <a:lnTo>
                      <a:pt x="99322" y="116483"/>
                    </a:lnTo>
                    <a:lnTo>
                      <a:pt x="99322" y="6500"/>
                    </a:lnTo>
                    <a:cubicBezTo>
                      <a:pt x="99322" y="6500"/>
                      <a:pt x="3900" y="61621"/>
                      <a:pt x="3900" y="61621"/>
                    </a:cubicBezTo>
                    <a:lnTo>
                      <a:pt x="3900" y="171604"/>
                    </a:lnTo>
                    <a:close/>
                  </a:path>
                </a:pathLst>
              </a:custGeom>
              <a:solidFill>
                <a:srgbClr val="78553E"/>
              </a:solidFill>
              <a:ln w="2596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316B6C55-3715-2086-DBE3-C2C51E484A1A}"/>
                  </a:ext>
                </a:extLst>
              </p:cNvPr>
              <p:cNvSpPr/>
              <p:nvPr/>
            </p:nvSpPr>
            <p:spPr>
              <a:xfrm>
                <a:off x="9642545" y="4435771"/>
                <a:ext cx="102962" cy="178364"/>
              </a:xfrm>
              <a:custGeom>
                <a:avLst/>
                <a:gdLst>
                  <a:gd name="connsiteX0" fmla="*/ 102962 w 102962"/>
                  <a:gd name="connsiteY0" fmla="*/ 118823 h 178364"/>
                  <a:gd name="connsiteX1" fmla="*/ 0 w 102962"/>
                  <a:gd name="connsiteY1" fmla="*/ 178364 h 178364"/>
                  <a:gd name="connsiteX2" fmla="*/ 0 w 102962"/>
                  <a:gd name="connsiteY2" fmla="*/ 59541 h 178364"/>
                  <a:gd name="connsiteX3" fmla="*/ 102962 w 102962"/>
                  <a:gd name="connsiteY3" fmla="*/ 0 h 178364"/>
                  <a:gd name="connsiteX4" fmla="*/ 102962 w 102962"/>
                  <a:gd name="connsiteY4" fmla="*/ 118823 h 178364"/>
                  <a:gd name="connsiteX5" fmla="*/ 3900 w 102962"/>
                  <a:gd name="connsiteY5" fmla="*/ 171864 h 178364"/>
                  <a:gd name="connsiteX6" fmla="*/ 99322 w 102962"/>
                  <a:gd name="connsiteY6" fmla="*/ 116743 h 178364"/>
                  <a:gd name="connsiteX7" fmla="*/ 99322 w 102962"/>
                  <a:gd name="connsiteY7" fmla="*/ 6760 h 178364"/>
                  <a:gd name="connsiteX8" fmla="*/ 3900 w 102962"/>
                  <a:gd name="connsiteY8" fmla="*/ 61881 h 178364"/>
                  <a:gd name="connsiteX9" fmla="*/ 3900 w 102962"/>
                  <a:gd name="connsiteY9" fmla="*/ 171864 h 17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962" h="178364">
                    <a:moveTo>
                      <a:pt x="102962" y="118823"/>
                    </a:moveTo>
                    <a:lnTo>
                      <a:pt x="0" y="178364"/>
                    </a:lnTo>
                    <a:lnTo>
                      <a:pt x="0" y="59541"/>
                    </a:lnTo>
                    <a:lnTo>
                      <a:pt x="102962" y="0"/>
                    </a:lnTo>
                    <a:lnTo>
                      <a:pt x="102962" y="118823"/>
                    </a:lnTo>
                    <a:close/>
                    <a:moveTo>
                      <a:pt x="3900" y="171864"/>
                    </a:moveTo>
                    <a:lnTo>
                      <a:pt x="99322" y="116743"/>
                    </a:lnTo>
                    <a:lnTo>
                      <a:pt x="99322" y="6760"/>
                    </a:lnTo>
                    <a:cubicBezTo>
                      <a:pt x="99322" y="6760"/>
                      <a:pt x="3900" y="61881"/>
                      <a:pt x="3900" y="61881"/>
                    </a:cubicBezTo>
                    <a:lnTo>
                      <a:pt x="3900" y="171864"/>
                    </a:lnTo>
                    <a:close/>
                  </a:path>
                </a:pathLst>
              </a:custGeom>
              <a:solidFill>
                <a:srgbClr val="78553E"/>
              </a:solidFill>
              <a:ln w="25965" cap="flat">
                <a:noFill/>
                <a:prstDash val="solid"/>
                <a:miter/>
              </a:ln>
            </p:spPr>
            <p:txBody>
              <a:bodyPr rtlCol="0" anchor="ctr"/>
              <a:lstStyle/>
              <a:p>
                <a:endParaRPr lang="en-US"/>
              </a:p>
            </p:txBody>
          </p:sp>
          <p:grpSp>
            <p:nvGrpSpPr>
              <p:cNvPr id="100" name="Graphic 3">
                <a:extLst>
                  <a:ext uri="{FF2B5EF4-FFF2-40B4-BE49-F238E27FC236}">
                    <a16:creationId xmlns:a16="http://schemas.microsoft.com/office/drawing/2014/main" id="{59C6370A-3378-8BB3-D466-894EAA176138}"/>
                  </a:ext>
                </a:extLst>
              </p:cNvPr>
              <p:cNvGrpSpPr/>
              <p:nvPr/>
            </p:nvGrpSpPr>
            <p:grpSpPr>
              <a:xfrm>
                <a:off x="9551803" y="4539514"/>
                <a:ext cx="48881" cy="100622"/>
                <a:chOff x="9551803" y="4539514"/>
                <a:chExt cx="48881" cy="100622"/>
              </a:xfrm>
              <a:solidFill>
                <a:srgbClr val="78553E"/>
              </a:solidFill>
            </p:grpSpPr>
            <p:sp>
              <p:nvSpPr>
                <p:cNvPr id="101" name="Freeform: Shape 100">
                  <a:extLst>
                    <a:ext uri="{FF2B5EF4-FFF2-40B4-BE49-F238E27FC236}">
                      <a16:creationId xmlns:a16="http://schemas.microsoft.com/office/drawing/2014/main" id="{27F642D7-F9D7-2F0F-41E7-2D4E83BBF919}"/>
                    </a:ext>
                  </a:extLst>
                </p:cNvPr>
                <p:cNvSpPr/>
                <p:nvPr/>
              </p:nvSpPr>
              <p:spPr>
                <a:xfrm>
                  <a:off x="9551803" y="4539514"/>
                  <a:ext cx="48881" cy="59427"/>
                </a:xfrm>
                <a:custGeom>
                  <a:avLst/>
                  <a:gdLst>
                    <a:gd name="connsiteX0" fmla="*/ 0 w 48881"/>
                    <a:gd name="connsiteY0" fmla="*/ 28341 h 59427"/>
                    <a:gd name="connsiteX1" fmla="*/ 0 w 48881"/>
                    <a:gd name="connsiteY1" fmla="*/ 30161 h 59427"/>
                    <a:gd name="connsiteX2" fmla="*/ 24441 w 48881"/>
                    <a:gd name="connsiteY2" fmla="*/ 56941 h 59427"/>
                    <a:gd name="connsiteX3" fmla="*/ 48881 w 48881"/>
                    <a:gd name="connsiteY3" fmla="*/ 1820 h 59427"/>
                    <a:gd name="connsiteX4" fmla="*/ 48881 w 48881"/>
                    <a:gd name="connsiteY4" fmla="*/ 0 h 59427"/>
                    <a:gd name="connsiteX5" fmla="*/ 0 w 48881"/>
                    <a:gd name="connsiteY5" fmla="*/ 28341 h 59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81" h="59427">
                      <a:moveTo>
                        <a:pt x="0" y="28341"/>
                      </a:moveTo>
                      <a:cubicBezTo>
                        <a:pt x="0" y="28341"/>
                        <a:pt x="0" y="29641"/>
                        <a:pt x="0" y="30161"/>
                      </a:cubicBezTo>
                      <a:cubicBezTo>
                        <a:pt x="0" y="52781"/>
                        <a:pt x="10920" y="65002"/>
                        <a:pt x="24441" y="56941"/>
                      </a:cubicBezTo>
                      <a:cubicBezTo>
                        <a:pt x="37961" y="48881"/>
                        <a:pt x="48881" y="24441"/>
                        <a:pt x="48881" y="1820"/>
                      </a:cubicBezTo>
                      <a:cubicBezTo>
                        <a:pt x="48881" y="1300"/>
                        <a:pt x="48881" y="520"/>
                        <a:pt x="48881" y="0"/>
                      </a:cubicBezTo>
                      <a:lnTo>
                        <a:pt x="0" y="28341"/>
                      </a:lnTo>
                      <a:close/>
                    </a:path>
                  </a:pathLst>
                </a:custGeom>
                <a:solidFill>
                  <a:srgbClr val="78553E"/>
                </a:solidFill>
                <a:ln w="2596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703151C7-0966-4CC6-3DC0-7ADEFDD1602A}"/>
                    </a:ext>
                  </a:extLst>
                </p:cNvPr>
                <p:cNvSpPr/>
                <p:nvPr/>
              </p:nvSpPr>
              <p:spPr>
                <a:xfrm>
                  <a:off x="9573123" y="4578255"/>
                  <a:ext cx="6240" cy="52001"/>
                </a:xfrm>
                <a:custGeom>
                  <a:avLst/>
                  <a:gdLst>
                    <a:gd name="connsiteX0" fmla="*/ 6240 w 6240"/>
                    <a:gd name="connsiteY0" fmla="*/ 48361 h 52001"/>
                    <a:gd name="connsiteX1" fmla="*/ 0 w 6240"/>
                    <a:gd name="connsiteY1" fmla="*/ 52001 h 52001"/>
                    <a:gd name="connsiteX2" fmla="*/ 0 w 6240"/>
                    <a:gd name="connsiteY2" fmla="*/ 3640 h 52001"/>
                    <a:gd name="connsiteX3" fmla="*/ 6240 w 6240"/>
                    <a:gd name="connsiteY3" fmla="*/ 0 h 52001"/>
                    <a:gd name="connsiteX4" fmla="*/ 6240 w 6240"/>
                    <a:gd name="connsiteY4" fmla="*/ 48361 h 52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0" h="52001">
                      <a:moveTo>
                        <a:pt x="6240" y="48361"/>
                      </a:moveTo>
                      <a:lnTo>
                        <a:pt x="0" y="52001"/>
                      </a:lnTo>
                      <a:lnTo>
                        <a:pt x="0" y="3640"/>
                      </a:lnTo>
                      <a:lnTo>
                        <a:pt x="6240" y="0"/>
                      </a:lnTo>
                      <a:lnTo>
                        <a:pt x="6240" y="48361"/>
                      </a:lnTo>
                      <a:close/>
                    </a:path>
                  </a:pathLst>
                </a:custGeom>
                <a:solidFill>
                  <a:srgbClr val="78553E"/>
                </a:solidFill>
                <a:ln w="2596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49038518-8BD3-3493-5604-A4DC85DDF48F}"/>
                    </a:ext>
                  </a:extLst>
                </p:cNvPr>
                <p:cNvSpPr/>
                <p:nvPr/>
              </p:nvSpPr>
              <p:spPr>
                <a:xfrm>
                  <a:off x="9567143" y="4624276"/>
                  <a:ext cx="18200" cy="15860"/>
                </a:xfrm>
                <a:custGeom>
                  <a:avLst/>
                  <a:gdLst>
                    <a:gd name="connsiteX0" fmla="*/ 0 w 18200"/>
                    <a:gd name="connsiteY0" fmla="*/ 15860 h 15860"/>
                    <a:gd name="connsiteX1" fmla="*/ 4420 w 18200"/>
                    <a:gd name="connsiteY1" fmla="*/ 5460 h 15860"/>
                    <a:gd name="connsiteX2" fmla="*/ 13780 w 18200"/>
                    <a:gd name="connsiteY2" fmla="*/ 0 h 15860"/>
                    <a:gd name="connsiteX3" fmla="*/ 18200 w 18200"/>
                    <a:gd name="connsiteY3" fmla="*/ 5200 h 15860"/>
                    <a:gd name="connsiteX4" fmla="*/ 0 w 18200"/>
                    <a:gd name="connsiteY4" fmla="*/ 15860 h 15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0" h="15860">
                      <a:moveTo>
                        <a:pt x="0" y="15860"/>
                      </a:moveTo>
                      <a:lnTo>
                        <a:pt x="4420" y="5460"/>
                      </a:lnTo>
                      <a:lnTo>
                        <a:pt x="13780" y="0"/>
                      </a:lnTo>
                      <a:lnTo>
                        <a:pt x="18200" y="5200"/>
                      </a:lnTo>
                      <a:lnTo>
                        <a:pt x="0" y="15860"/>
                      </a:lnTo>
                      <a:close/>
                    </a:path>
                  </a:pathLst>
                </a:custGeom>
                <a:solidFill>
                  <a:srgbClr val="78553E"/>
                </a:solidFill>
                <a:ln w="25965" cap="flat">
                  <a:noFill/>
                  <a:prstDash val="solid"/>
                  <a:miter/>
                </a:ln>
              </p:spPr>
              <p:txBody>
                <a:bodyPr rtlCol="0" anchor="ctr"/>
                <a:lstStyle/>
                <a:p>
                  <a:endParaRPr lang="en-US"/>
                </a:p>
              </p:txBody>
            </p:sp>
          </p:grpSp>
          <p:grpSp>
            <p:nvGrpSpPr>
              <p:cNvPr id="104" name="Graphic 3">
                <a:extLst>
                  <a:ext uri="{FF2B5EF4-FFF2-40B4-BE49-F238E27FC236}">
                    <a16:creationId xmlns:a16="http://schemas.microsoft.com/office/drawing/2014/main" id="{59D9C84B-BC8A-247F-919B-0624463EE04C}"/>
                  </a:ext>
                </a:extLst>
              </p:cNvPr>
              <p:cNvGrpSpPr/>
              <p:nvPr/>
            </p:nvGrpSpPr>
            <p:grpSpPr>
              <a:xfrm>
                <a:off x="9667765" y="4481532"/>
                <a:ext cx="52521" cy="100622"/>
                <a:chOff x="9667765" y="4481532"/>
                <a:chExt cx="52521" cy="100622"/>
              </a:xfrm>
              <a:solidFill>
                <a:srgbClr val="78553E"/>
              </a:solidFill>
            </p:grpSpPr>
            <p:sp>
              <p:nvSpPr>
                <p:cNvPr id="105" name="Freeform: Shape 104">
                  <a:extLst>
                    <a:ext uri="{FF2B5EF4-FFF2-40B4-BE49-F238E27FC236}">
                      <a16:creationId xmlns:a16="http://schemas.microsoft.com/office/drawing/2014/main" id="{45D2FA2A-20D8-77BF-2606-F78E2C88093B}"/>
                    </a:ext>
                  </a:extLst>
                </p:cNvPr>
                <p:cNvSpPr/>
                <p:nvPr/>
              </p:nvSpPr>
              <p:spPr>
                <a:xfrm>
                  <a:off x="9667765" y="4499213"/>
                  <a:ext cx="21580" cy="70981"/>
                </a:xfrm>
                <a:custGeom>
                  <a:avLst/>
                  <a:gdLst>
                    <a:gd name="connsiteX0" fmla="*/ 21580 w 21580"/>
                    <a:gd name="connsiteY0" fmla="*/ 15600 h 70981"/>
                    <a:gd name="connsiteX1" fmla="*/ 10920 w 21580"/>
                    <a:gd name="connsiteY1" fmla="*/ 0 h 70981"/>
                    <a:gd name="connsiteX2" fmla="*/ 0 w 21580"/>
                    <a:gd name="connsiteY2" fmla="*/ 28081 h 70981"/>
                    <a:gd name="connsiteX3" fmla="*/ 7800 w 21580"/>
                    <a:gd name="connsiteY3" fmla="*/ 23401 h 70981"/>
                    <a:gd name="connsiteX4" fmla="*/ 7800 w 21580"/>
                    <a:gd name="connsiteY4" fmla="*/ 70982 h 70981"/>
                    <a:gd name="connsiteX5" fmla="*/ 13780 w 21580"/>
                    <a:gd name="connsiteY5" fmla="*/ 67602 h 70981"/>
                    <a:gd name="connsiteX6" fmla="*/ 13780 w 21580"/>
                    <a:gd name="connsiteY6" fmla="*/ 20020 h 70981"/>
                    <a:gd name="connsiteX7" fmla="*/ 21580 w 21580"/>
                    <a:gd name="connsiteY7" fmla="*/ 15600 h 7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80" h="70981">
                      <a:moveTo>
                        <a:pt x="21580" y="15600"/>
                      </a:moveTo>
                      <a:lnTo>
                        <a:pt x="10920" y="0"/>
                      </a:lnTo>
                      <a:lnTo>
                        <a:pt x="0" y="28081"/>
                      </a:lnTo>
                      <a:lnTo>
                        <a:pt x="7800" y="23401"/>
                      </a:lnTo>
                      <a:lnTo>
                        <a:pt x="7800" y="70982"/>
                      </a:lnTo>
                      <a:lnTo>
                        <a:pt x="13780" y="67602"/>
                      </a:lnTo>
                      <a:lnTo>
                        <a:pt x="13780" y="20020"/>
                      </a:lnTo>
                      <a:lnTo>
                        <a:pt x="21580" y="15600"/>
                      </a:lnTo>
                      <a:close/>
                    </a:path>
                  </a:pathLst>
                </a:custGeom>
                <a:solidFill>
                  <a:srgbClr val="78553E"/>
                </a:solidFill>
                <a:ln w="2596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4172D358-0FF7-A08D-AD7C-F9042B9B12B0}"/>
                    </a:ext>
                  </a:extLst>
                </p:cNvPr>
                <p:cNvSpPr/>
                <p:nvPr/>
              </p:nvSpPr>
              <p:spPr>
                <a:xfrm>
                  <a:off x="9698706" y="4481532"/>
                  <a:ext cx="21580" cy="70721"/>
                </a:xfrm>
                <a:custGeom>
                  <a:avLst/>
                  <a:gdLst>
                    <a:gd name="connsiteX0" fmla="*/ 21581 w 21580"/>
                    <a:gd name="connsiteY0" fmla="*/ 15340 h 70721"/>
                    <a:gd name="connsiteX1" fmla="*/ 10660 w 21580"/>
                    <a:gd name="connsiteY1" fmla="*/ 0 h 70721"/>
                    <a:gd name="connsiteX2" fmla="*/ 0 w 21580"/>
                    <a:gd name="connsiteY2" fmla="*/ 27821 h 70721"/>
                    <a:gd name="connsiteX3" fmla="*/ 7800 w 21580"/>
                    <a:gd name="connsiteY3" fmla="*/ 23401 h 70721"/>
                    <a:gd name="connsiteX4" fmla="*/ 7800 w 21580"/>
                    <a:gd name="connsiteY4" fmla="*/ 70722 h 70721"/>
                    <a:gd name="connsiteX5" fmla="*/ 13780 w 21580"/>
                    <a:gd name="connsiteY5" fmla="*/ 67342 h 70721"/>
                    <a:gd name="connsiteX6" fmla="*/ 13780 w 21580"/>
                    <a:gd name="connsiteY6" fmla="*/ 20020 h 70721"/>
                    <a:gd name="connsiteX7" fmla="*/ 21581 w 21580"/>
                    <a:gd name="connsiteY7" fmla="*/ 15340 h 70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80" h="70721">
                      <a:moveTo>
                        <a:pt x="21581" y="15340"/>
                      </a:moveTo>
                      <a:lnTo>
                        <a:pt x="10660" y="0"/>
                      </a:lnTo>
                      <a:lnTo>
                        <a:pt x="0" y="27821"/>
                      </a:lnTo>
                      <a:lnTo>
                        <a:pt x="7800" y="23401"/>
                      </a:lnTo>
                      <a:lnTo>
                        <a:pt x="7800" y="70722"/>
                      </a:lnTo>
                      <a:lnTo>
                        <a:pt x="13780" y="67342"/>
                      </a:lnTo>
                      <a:lnTo>
                        <a:pt x="13780" y="20020"/>
                      </a:lnTo>
                      <a:lnTo>
                        <a:pt x="21581" y="15340"/>
                      </a:lnTo>
                      <a:close/>
                    </a:path>
                  </a:pathLst>
                </a:custGeom>
                <a:solidFill>
                  <a:srgbClr val="78553E"/>
                </a:solidFill>
                <a:ln w="2596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D8A5ABC2-A05C-505A-4C6B-5A8DE3E4D1E7}"/>
                    </a:ext>
                  </a:extLst>
                </p:cNvPr>
                <p:cNvSpPr/>
                <p:nvPr/>
              </p:nvSpPr>
              <p:spPr>
                <a:xfrm>
                  <a:off x="9667765" y="4544454"/>
                  <a:ext cx="52521" cy="37700"/>
                </a:xfrm>
                <a:custGeom>
                  <a:avLst/>
                  <a:gdLst>
                    <a:gd name="connsiteX0" fmla="*/ 52521 w 52521"/>
                    <a:gd name="connsiteY0" fmla="*/ 7280 h 37700"/>
                    <a:gd name="connsiteX1" fmla="*/ 0 w 52521"/>
                    <a:gd name="connsiteY1" fmla="*/ 37701 h 37700"/>
                    <a:gd name="connsiteX2" fmla="*/ 0 w 52521"/>
                    <a:gd name="connsiteY2" fmla="*/ 30421 h 37700"/>
                    <a:gd name="connsiteX3" fmla="*/ 52521 w 52521"/>
                    <a:gd name="connsiteY3" fmla="*/ 0 h 37700"/>
                    <a:gd name="connsiteX4" fmla="*/ 52521 w 52521"/>
                    <a:gd name="connsiteY4" fmla="*/ 7280 h 37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21" h="37700">
                      <a:moveTo>
                        <a:pt x="52521" y="7280"/>
                      </a:moveTo>
                      <a:lnTo>
                        <a:pt x="0" y="37701"/>
                      </a:lnTo>
                      <a:lnTo>
                        <a:pt x="0" y="30421"/>
                      </a:lnTo>
                      <a:lnTo>
                        <a:pt x="52521" y="0"/>
                      </a:lnTo>
                      <a:lnTo>
                        <a:pt x="52521" y="7280"/>
                      </a:lnTo>
                      <a:close/>
                    </a:path>
                  </a:pathLst>
                </a:custGeom>
                <a:solidFill>
                  <a:srgbClr val="78553E"/>
                </a:solidFill>
                <a:ln w="25965" cap="flat">
                  <a:noFill/>
                  <a:prstDash val="solid"/>
                  <a:miter/>
                </a:ln>
              </p:spPr>
              <p:txBody>
                <a:bodyPr rtlCol="0" anchor="ctr"/>
                <a:lstStyle/>
                <a:p>
                  <a:endParaRPr lang="en-US"/>
                </a:p>
              </p:txBody>
            </p:sp>
          </p:grpSp>
        </p:grpSp>
        <p:grpSp>
          <p:nvGrpSpPr>
            <p:cNvPr id="108" name="Graphic 3">
              <a:extLst>
                <a:ext uri="{FF2B5EF4-FFF2-40B4-BE49-F238E27FC236}">
                  <a16:creationId xmlns:a16="http://schemas.microsoft.com/office/drawing/2014/main" id="{B64EDC18-4627-C280-D964-274DBBF6BF02}"/>
                </a:ext>
              </a:extLst>
            </p:cNvPr>
            <p:cNvGrpSpPr/>
            <p:nvPr/>
          </p:nvGrpSpPr>
          <p:grpSpPr>
            <a:xfrm>
              <a:off x="9202875" y="4425111"/>
              <a:ext cx="107902" cy="227245"/>
              <a:chOff x="9202875" y="4425111"/>
              <a:chExt cx="107902" cy="227245"/>
            </a:xfrm>
          </p:grpSpPr>
          <p:sp>
            <p:nvSpPr>
              <p:cNvPr id="109" name="Freeform: Shape 108">
                <a:extLst>
                  <a:ext uri="{FF2B5EF4-FFF2-40B4-BE49-F238E27FC236}">
                    <a16:creationId xmlns:a16="http://schemas.microsoft.com/office/drawing/2014/main" id="{2F331036-C029-3EF9-039C-1FE0CCF4F233}"/>
                  </a:ext>
                </a:extLst>
              </p:cNvPr>
              <p:cNvSpPr/>
              <p:nvPr/>
            </p:nvSpPr>
            <p:spPr>
              <a:xfrm>
                <a:off x="9202875" y="4425111"/>
                <a:ext cx="107902" cy="227245"/>
              </a:xfrm>
              <a:custGeom>
                <a:avLst/>
                <a:gdLst>
                  <a:gd name="connsiteX0" fmla="*/ 106602 w 107902"/>
                  <a:gd name="connsiteY0" fmla="*/ 227245 h 227245"/>
                  <a:gd name="connsiteX1" fmla="*/ 0 w 107902"/>
                  <a:gd name="connsiteY1" fmla="*/ 164584 h 227245"/>
                  <a:gd name="connsiteX2" fmla="*/ 1300 w 107902"/>
                  <a:gd name="connsiteY2" fmla="*/ 0 h 227245"/>
                  <a:gd name="connsiteX3" fmla="*/ 107903 w 107902"/>
                  <a:gd name="connsiteY3" fmla="*/ 62661 h 227245"/>
                  <a:gd name="connsiteX4" fmla="*/ 106602 w 107902"/>
                  <a:gd name="connsiteY4" fmla="*/ 227245 h 227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02" h="227245">
                    <a:moveTo>
                      <a:pt x="106602" y="227245"/>
                    </a:moveTo>
                    <a:lnTo>
                      <a:pt x="0" y="164584"/>
                    </a:lnTo>
                    <a:lnTo>
                      <a:pt x="1300" y="0"/>
                    </a:lnTo>
                    <a:lnTo>
                      <a:pt x="107903" y="62661"/>
                    </a:lnTo>
                    <a:lnTo>
                      <a:pt x="106602" y="227245"/>
                    </a:lnTo>
                    <a:close/>
                  </a:path>
                </a:pathLst>
              </a:custGeom>
              <a:solidFill>
                <a:srgbClr val="E5CDAF"/>
              </a:solidFill>
              <a:ln w="2596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524C0CCA-1458-AFA8-5D6C-CA034AD7ABFA}"/>
                  </a:ext>
                </a:extLst>
              </p:cNvPr>
              <p:cNvSpPr/>
              <p:nvPr/>
            </p:nvSpPr>
            <p:spPr>
              <a:xfrm>
                <a:off x="9224195" y="4451372"/>
                <a:ext cx="66301" cy="47841"/>
              </a:xfrm>
              <a:custGeom>
                <a:avLst/>
                <a:gdLst>
                  <a:gd name="connsiteX0" fmla="*/ 66042 w 66301"/>
                  <a:gd name="connsiteY0" fmla="*/ 47841 h 47841"/>
                  <a:gd name="connsiteX1" fmla="*/ 0 w 66301"/>
                  <a:gd name="connsiteY1" fmla="*/ 8840 h 47841"/>
                  <a:gd name="connsiteX2" fmla="*/ 0 w 66301"/>
                  <a:gd name="connsiteY2" fmla="*/ 0 h 47841"/>
                  <a:gd name="connsiteX3" fmla="*/ 66302 w 66301"/>
                  <a:gd name="connsiteY3" fmla="*/ 38741 h 47841"/>
                  <a:gd name="connsiteX4" fmla="*/ 66042 w 66301"/>
                  <a:gd name="connsiteY4" fmla="*/ 47841 h 47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01" h="47841">
                    <a:moveTo>
                      <a:pt x="66042" y="47841"/>
                    </a:moveTo>
                    <a:lnTo>
                      <a:pt x="0" y="8840"/>
                    </a:lnTo>
                    <a:lnTo>
                      <a:pt x="0" y="0"/>
                    </a:lnTo>
                    <a:lnTo>
                      <a:pt x="66302" y="38741"/>
                    </a:lnTo>
                    <a:lnTo>
                      <a:pt x="66042" y="47841"/>
                    </a:lnTo>
                    <a:close/>
                  </a:path>
                </a:pathLst>
              </a:custGeom>
              <a:solidFill>
                <a:srgbClr val="DC4437"/>
              </a:solidFill>
              <a:ln w="2596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0882D575-A7E4-1D99-3055-6E6CF71EF714}"/>
                  </a:ext>
                </a:extLst>
              </p:cNvPr>
              <p:cNvSpPr/>
              <p:nvPr/>
            </p:nvSpPr>
            <p:spPr>
              <a:xfrm>
                <a:off x="9215355" y="4475552"/>
                <a:ext cx="83461" cy="57721"/>
              </a:xfrm>
              <a:custGeom>
                <a:avLst/>
                <a:gdLst>
                  <a:gd name="connsiteX0" fmla="*/ 83202 w 83461"/>
                  <a:gd name="connsiteY0" fmla="*/ 57721 h 57721"/>
                  <a:gd name="connsiteX1" fmla="*/ 0 w 83461"/>
                  <a:gd name="connsiteY1" fmla="*/ 8840 h 57721"/>
                  <a:gd name="connsiteX2" fmla="*/ 0 w 83461"/>
                  <a:gd name="connsiteY2" fmla="*/ 0 h 57721"/>
                  <a:gd name="connsiteX3" fmla="*/ 83462 w 83461"/>
                  <a:gd name="connsiteY3" fmla="*/ 48881 h 57721"/>
                  <a:gd name="connsiteX4" fmla="*/ 83202 w 83461"/>
                  <a:gd name="connsiteY4" fmla="*/ 57721 h 57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61" h="57721">
                    <a:moveTo>
                      <a:pt x="83202" y="57721"/>
                    </a:moveTo>
                    <a:lnTo>
                      <a:pt x="0" y="8840"/>
                    </a:lnTo>
                    <a:lnTo>
                      <a:pt x="0" y="0"/>
                    </a:lnTo>
                    <a:lnTo>
                      <a:pt x="83462" y="48881"/>
                    </a:lnTo>
                    <a:lnTo>
                      <a:pt x="83202" y="57721"/>
                    </a:lnTo>
                    <a:close/>
                  </a:path>
                </a:pathLst>
              </a:custGeom>
              <a:solidFill>
                <a:srgbClr val="333333"/>
              </a:solidFill>
              <a:ln w="2596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BE5A1285-6FE1-5066-67F1-10DCF3023EFA}"/>
                  </a:ext>
                </a:extLst>
              </p:cNvPr>
              <p:cNvSpPr/>
              <p:nvPr/>
            </p:nvSpPr>
            <p:spPr>
              <a:xfrm>
                <a:off x="9215095" y="4497133"/>
                <a:ext cx="83461" cy="57721"/>
              </a:xfrm>
              <a:custGeom>
                <a:avLst/>
                <a:gdLst>
                  <a:gd name="connsiteX0" fmla="*/ 83462 w 83461"/>
                  <a:gd name="connsiteY0" fmla="*/ 57721 h 57721"/>
                  <a:gd name="connsiteX1" fmla="*/ 0 w 83461"/>
                  <a:gd name="connsiteY1" fmla="*/ 8840 h 57721"/>
                  <a:gd name="connsiteX2" fmla="*/ 260 w 83461"/>
                  <a:gd name="connsiteY2" fmla="*/ 0 h 57721"/>
                  <a:gd name="connsiteX3" fmla="*/ 83462 w 83461"/>
                  <a:gd name="connsiteY3" fmla="*/ 48881 h 57721"/>
                  <a:gd name="connsiteX4" fmla="*/ 83462 w 83461"/>
                  <a:gd name="connsiteY4" fmla="*/ 57721 h 57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61" h="57721">
                    <a:moveTo>
                      <a:pt x="83462" y="57721"/>
                    </a:moveTo>
                    <a:lnTo>
                      <a:pt x="0" y="8840"/>
                    </a:lnTo>
                    <a:lnTo>
                      <a:pt x="260" y="0"/>
                    </a:lnTo>
                    <a:lnTo>
                      <a:pt x="83462" y="48881"/>
                    </a:lnTo>
                    <a:lnTo>
                      <a:pt x="83462" y="57721"/>
                    </a:lnTo>
                    <a:close/>
                  </a:path>
                </a:pathLst>
              </a:custGeom>
              <a:solidFill>
                <a:srgbClr val="333333"/>
              </a:solidFill>
              <a:ln w="2596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E00D84A9-7115-C67D-461D-A4C3A53880DF}"/>
                  </a:ext>
                </a:extLst>
              </p:cNvPr>
              <p:cNvSpPr/>
              <p:nvPr/>
            </p:nvSpPr>
            <p:spPr>
              <a:xfrm>
                <a:off x="9215095" y="4518713"/>
                <a:ext cx="83201" cy="57721"/>
              </a:xfrm>
              <a:custGeom>
                <a:avLst/>
                <a:gdLst>
                  <a:gd name="connsiteX0" fmla="*/ 83202 w 83201"/>
                  <a:gd name="connsiteY0" fmla="*/ 57721 h 57721"/>
                  <a:gd name="connsiteX1" fmla="*/ 0 w 83201"/>
                  <a:gd name="connsiteY1" fmla="*/ 8840 h 57721"/>
                  <a:gd name="connsiteX2" fmla="*/ 0 w 83201"/>
                  <a:gd name="connsiteY2" fmla="*/ 0 h 57721"/>
                  <a:gd name="connsiteX3" fmla="*/ 83202 w 83201"/>
                  <a:gd name="connsiteY3" fmla="*/ 48881 h 57721"/>
                  <a:gd name="connsiteX4" fmla="*/ 83202 w 83201"/>
                  <a:gd name="connsiteY4" fmla="*/ 57721 h 57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01" h="57721">
                    <a:moveTo>
                      <a:pt x="83202" y="57721"/>
                    </a:moveTo>
                    <a:lnTo>
                      <a:pt x="0" y="8840"/>
                    </a:lnTo>
                    <a:lnTo>
                      <a:pt x="0" y="0"/>
                    </a:lnTo>
                    <a:lnTo>
                      <a:pt x="83202" y="48881"/>
                    </a:lnTo>
                    <a:lnTo>
                      <a:pt x="83202" y="57721"/>
                    </a:lnTo>
                    <a:close/>
                  </a:path>
                </a:pathLst>
              </a:custGeom>
              <a:solidFill>
                <a:srgbClr val="333333"/>
              </a:solidFill>
              <a:ln w="2596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6AC2CB54-F293-4191-926E-C9644CDBC2DA}"/>
                  </a:ext>
                </a:extLst>
              </p:cNvPr>
              <p:cNvSpPr/>
              <p:nvPr/>
            </p:nvSpPr>
            <p:spPr>
              <a:xfrm>
                <a:off x="9214835" y="4540294"/>
                <a:ext cx="83462" cy="57981"/>
              </a:xfrm>
              <a:custGeom>
                <a:avLst/>
                <a:gdLst>
                  <a:gd name="connsiteX0" fmla="*/ 83202 w 83462"/>
                  <a:gd name="connsiteY0" fmla="*/ 57981 h 57981"/>
                  <a:gd name="connsiteX1" fmla="*/ 0 w 83462"/>
                  <a:gd name="connsiteY1" fmla="*/ 8840 h 57981"/>
                  <a:gd name="connsiteX2" fmla="*/ 0 w 83462"/>
                  <a:gd name="connsiteY2" fmla="*/ 0 h 57981"/>
                  <a:gd name="connsiteX3" fmla="*/ 83462 w 83462"/>
                  <a:gd name="connsiteY3" fmla="*/ 48881 h 57981"/>
                  <a:gd name="connsiteX4" fmla="*/ 83202 w 83462"/>
                  <a:gd name="connsiteY4" fmla="*/ 57981 h 5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62" h="57981">
                    <a:moveTo>
                      <a:pt x="83202" y="57981"/>
                    </a:moveTo>
                    <a:lnTo>
                      <a:pt x="0" y="8840"/>
                    </a:lnTo>
                    <a:lnTo>
                      <a:pt x="0" y="0"/>
                    </a:lnTo>
                    <a:lnTo>
                      <a:pt x="83462" y="48881"/>
                    </a:lnTo>
                    <a:lnTo>
                      <a:pt x="83202" y="57981"/>
                    </a:lnTo>
                    <a:close/>
                  </a:path>
                </a:pathLst>
              </a:custGeom>
              <a:solidFill>
                <a:srgbClr val="333333"/>
              </a:solidFill>
              <a:ln w="2596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B1345DA3-FD54-7E0B-6CFC-78EC979D01ED}"/>
                  </a:ext>
                </a:extLst>
              </p:cNvPr>
              <p:cNvSpPr/>
              <p:nvPr/>
            </p:nvSpPr>
            <p:spPr>
              <a:xfrm>
                <a:off x="9214575" y="4561874"/>
                <a:ext cx="83461" cy="57981"/>
              </a:xfrm>
              <a:custGeom>
                <a:avLst/>
                <a:gdLst>
                  <a:gd name="connsiteX0" fmla="*/ 83462 w 83461"/>
                  <a:gd name="connsiteY0" fmla="*/ 57981 h 57981"/>
                  <a:gd name="connsiteX1" fmla="*/ 0 w 83461"/>
                  <a:gd name="connsiteY1" fmla="*/ 9100 h 57981"/>
                  <a:gd name="connsiteX2" fmla="*/ 260 w 83461"/>
                  <a:gd name="connsiteY2" fmla="*/ 0 h 57981"/>
                  <a:gd name="connsiteX3" fmla="*/ 83462 w 83461"/>
                  <a:gd name="connsiteY3" fmla="*/ 48881 h 57981"/>
                  <a:gd name="connsiteX4" fmla="*/ 83462 w 83461"/>
                  <a:gd name="connsiteY4" fmla="*/ 57981 h 5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61" h="57981">
                    <a:moveTo>
                      <a:pt x="83462" y="57981"/>
                    </a:moveTo>
                    <a:lnTo>
                      <a:pt x="0" y="9100"/>
                    </a:lnTo>
                    <a:lnTo>
                      <a:pt x="260" y="0"/>
                    </a:lnTo>
                    <a:lnTo>
                      <a:pt x="83462" y="48881"/>
                    </a:lnTo>
                    <a:lnTo>
                      <a:pt x="83462" y="57981"/>
                    </a:lnTo>
                    <a:close/>
                  </a:path>
                </a:pathLst>
              </a:custGeom>
              <a:solidFill>
                <a:srgbClr val="333333"/>
              </a:solidFill>
              <a:ln w="25965" cap="flat">
                <a:noFill/>
                <a:prstDash val="solid"/>
                <a:miter/>
              </a:ln>
            </p:spPr>
            <p:txBody>
              <a:bodyPr rtlCol="0" anchor="ctr"/>
              <a:lstStyle/>
              <a:p>
                <a:endParaRPr lang="en-US"/>
              </a:p>
            </p:txBody>
          </p:sp>
        </p:grpSp>
        <p:sp>
          <p:nvSpPr>
            <p:cNvPr id="116" name="Freeform: Shape 115">
              <a:extLst>
                <a:ext uri="{FF2B5EF4-FFF2-40B4-BE49-F238E27FC236}">
                  <a16:creationId xmlns:a16="http://schemas.microsoft.com/office/drawing/2014/main" id="{70576A1C-0EFB-EFB0-8A10-32B4D9A75570}"/>
                </a:ext>
              </a:extLst>
            </p:cNvPr>
            <p:cNvSpPr/>
            <p:nvPr/>
          </p:nvSpPr>
          <p:spPr>
            <a:xfrm>
              <a:off x="9098612" y="4179406"/>
              <a:ext cx="64221" cy="527812"/>
            </a:xfrm>
            <a:custGeom>
              <a:avLst/>
              <a:gdLst>
                <a:gd name="connsiteX0" fmla="*/ 64222 w 64221"/>
                <a:gd name="connsiteY0" fmla="*/ 36921 h 527812"/>
                <a:gd name="connsiteX1" fmla="*/ 63962 w 64221"/>
                <a:gd name="connsiteY1" fmla="*/ 527812 h 527812"/>
                <a:gd name="connsiteX2" fmla="*/ 28861 w 64221"/>
                <a:gd name="connsiteY2" fmla="*/ 507532 h 527812"/>
                <a:gd name="connsiteX3" fmla="*/ 0 w 64221"/>
                <a:gd name="connsiteY3" fmla="*/ 490891 h 527812"/>
                <a:gd name="connsiteX4" fmla="*/ 0 w 64221"/>
                <a:gd name="connsiteY4" fmla="*/ 0 h 527812"/>
                <a:gd name="connsiteX5" fmla="*/ 63962 w 64221"/>
                <a:gd name="connsiteY5" fmla="*/ 36921 h 527812"/>
                <a:gd name="connsiteX6" fmla="*/ 64222 w 64221"/>
                <a:gd name="connsiteY6" fmla="*/ 36921 h 52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221" h="527812">
                  <a:moveTo>
                    <a:pt x="64222" y="36921"/>
                  </a:moveTo>
                  <a:lnTo>
                    <a:pt x="63962" y="527812"/>
                  </a:lnTo>
                  <a:lnTo>
                    <a:pt x="28861" y="507532"/>
                  </a:lnTo>
                  <a:lnTo>
                    <a:pt x="0" y="490891"/>
                  </a:lnTo>
                  <a:lnTo>
                    <a:pt x="0" y="0"/>
                  </a:lnTo>
                  <a:lnTo>
                    <a:pt x="63962" y="36921"/>
                  </a:lnTo>
                  <a:lnTo>
                    <a:pt x="64222" y="36921"/>
                  </a:lnTo>
                  <a:close/>
                </a:path>
              </a:pathLst>
            </a:custGeom>
            <a:solidFill>
              <a:srgbClr val="E5C9A8"/>
            </a:solidFill>
            <a:ln w="2596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0518885D-5D12-AB42-3C81-474A2A33FB76}"/>
                </a:ext>
              </a:extLst>
            </p:cNvPr>
            <p:cNvSpPr/>
            <p:nvPr/>
          </p:nvSpPr>
          <p:spPr>
            <a:xfrm>
              <a:off x="9531002" y="4182526"/>
              <a:ext cx="64221" cy="528592"/>
            </a:xfrm>
            <a:custGeom>
              <a:avLst/>
              <a:gdLst>
                <a:gd name="connsiteX0" fmla="*/ 64222 w 64221"/>
                <a:gd name="connsiteY0" fmla="*/ 0 h 528592"/>
                <a:gd name="connsiteX1" fmla="*/ 64222 w 64221"/>
                <a:gd name="connsiteY1" fmla="*/ 491671 h 528592"/>
                <a:gd name="connsiteX2" fmla="*/ 260 w 64221"/>
                <a:gd name="connsiteY2" fmla="*/ 528592 h 528592"/>
                <a:gd name="connsiteX3" fmla="*/ 0 w 64221"/>
                <a:gd name="connsiteY3" fmla="*/ 37181 h 528592"/>
                <a:gd name="connsiteX4" fmla="*/ 0 w 64221"/>
                <a:gd name="connsiteY4" fmla="*/ 36921 h 528592"/>
                <a:gd name="connsiteX5" fmla="*/ 64222 w 64221"/>
                <a:gd name="connsiteY5" fmla="*/ 0 h 52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21" h="528592">
                  <a:moveTo>
                    <a:pt x="64222" y="0"/>
                  </a:moveTo>
                  <a:lnTo>
                    <a:pt x="64222" y="491671"/>
                  </a:lnTo>
                  <a:lnTo>
                    <a:pt x="260" y="528592"/>
                  </a:lnTo>
                  <a:lnTo>
                    <a:pt x="0" y="37181"/>
                  </a:lnTo>
                  <a:lnTo>
                    <a:pt x="0" y="36921"/>
                  </a:lnTo>
                  <a:lnTo>
                    <a:pt x="64222" y="0"/>
                  </a:lnTo>
                  <a:close/>
                </a:path>
              </a:pathLst>
            </a:custGeom>
            <a:solidFill>
              <a:srgbClr val="E5C9A8"/>
            </a:solidFill>
            <a:ln w="2596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BBE51C24-9875-E099-F070-9B0544BAEB31}"/>
                </a:ext>
              </a:extLst>
            </p:cNvPr>
            <p:cNvSpPr/>
            <p:nvPr/>
          </p:nvSpPr>
          <p:spPr>
            <a:xfrm>
              <a:off x="9098612" y="3932660"/>
              <a:ext cx="491151" cy="283666"/>
            </a:xfrm>
            <a:custGeom>
              <a:avLst/>
              <a:gdLst>
                <a:gd name="connsiteX0" fmla="*/ 491151 w 491151"/>
                <a:gd name="connsiteY0" fmla="*/ 36921 h 283666"/>
                <a:gd name="connsiteX1" fmla="*/ 323968 w 491151"/>
                <a:gd name="connsiteY1" fmla="*/ 133643 h 283666"/>
                <a:gd name="connsiteX2" fmla="*/ 260006 w 491151"/>
                <a:gd name="connsiteY2" fmla="*/ 170564 h 283666"/>
                <a:gd name="connsiteX3" fmla="*/ 65522 w 491151"/>
                <a:gd name="connsiteY3" fmla="*/ 282887 h 283666"/>
                <a:gd name="connsiteX4" fmla="*/ 65522 w 491151"/>
                <a:gd name="connsiteY4" fmla="*/ 282887 h 283666"/>
                <a:gd name="connsiteX5" fmla="*/ 65002 w 491151"/>
                <a:gd name="connsiteY5" fmla="*/ 283147 h 283666"/>
                <a:gd name="connsiteX6" fmla="*/ 64222 w 491151"/>
                <a:gd name="connsiteY6" fmla="*/ 283667 h 283666"/>
                <a:gd name="connsiteX7" fmla="*/ 1300 w 491151"/>
                <a:gd name="connsiteY7" fmla="*/ 247266 h 283666"/>
                <a:gd name="connsiteX8" fmla="*/ 0 w 491151"/>
                <a:gd name="connsiteY8" fmla="*/ 246746 h 283666"/>
                <a:gd name="connsiteX9" fmla="*/ 1560 w 491151"/>
                <a:gd name="connsiteY9" fmla="*/ 245966 h 283666"/>
                <a:gd name="connsiteX10" fmla="*/ 1560 w 491151"/>
                <a:gd name="connsiteY10" fmla="*/ 245966 h 283666"/>
                <a:gd name="connsiteX11" fmla="*/ 196045 w 491151"/>
                <a:gd name="connsiteY11" fmla="*/ 133643 h 283666"/>
                <a:gd name="connsiteX12" fmla="*/ 260006 w 491151"/>
                <a:gd name="connsiteY12" fmla="*/ 96722 h 283666"/>
                <a:gd name="connsiteX13" fmla="*/ 427190 w 491151"/>
                <a:gd name="connsiteY13" fmla="*/ 0 h 283666"/>
                <a:gd name="connsiteX14" fmla="*/ 491151 w 491151"/>
                <a:gd name="connsiteY14" fmla="*/ 36921 h 283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91151" h="283666">
                  <a:moveTo>
                    <a:pt x="491151" y="36921"/>
                  </a:moveTo>
                  <a:lnTo>
                    <a:pt x="323968" y="133643"/>
                  </a:lnTo>
                  <a:lnTo>
                    <a:pt x="260006" y="170564"/>
                  </a:lnTo>
                  <a:lnTo>
                    <a:pt x="65522" y="282887"/>
                  </a:lnTo>
                  <a:lnTo>
                    <a:pt x="65522" y="282887"/>
                  </a:lnTo>
                  <a:lnTo>
                    <a:pt x="65002" y="283147"/>
                  </a:lnTo>
                  <a:lnTo>
                    <a:pt x="64222" y="283667"/>
                  </a:lnTo>
                  <a:lnTo>
                    <a:pt x="1300" y="247266"/>
                  </a:lnTo>
                  <a:lnTo>
                    <a:pt x="0" y="246746"/>
                  </a:lnTo>
                  <a:lnTo>
                    <a:pt x="1560" y="245966"/>
                  </a:lnTo>
                  <a:lnTo>
                    <a:pt x="1560" y="245966"/>
                  </a:lnTo>
                  <a:lnTo>
                    <a:pt x="196045" y="133643"/>
                  </a:lnTo>
                  <a:lnTo>
                    <a:pt x="260006" y="96722"/>
                  </a:lnTo>
                  <a:lnTo>
                    <a:pt x="427190" y="0"/>
                  </a:lnTo>
                  <a:lnTo>
                    <a:pt x="491151" y="36921"/>
                  </a:lnTo>
                  <a:close/>
                </a:path>
              </a:pathLst>
            </a:custGeom>
            <a:solidFill>
              <a:srgbClr val="E5C9A8"/>
            </a:solidFill>
            <a:ln w="2596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C921B106-837F-B719-4F75-451AB8D83D57}"/>
                </a:ext>
              </a:extLst>
            </p:cNvPr>
            <p:cNvSpPr/>
            <p:nvPr/>
          </p:nvSpPr>
          <p:spPr>
            <a:xfrm>
              <a:off x="9105372" y="3937080"/>
              <a:ext cx="489591" cy="282626"/>
            </a:xfrm>
            <a:custGeom>
              <a:avLst/>
              <a:gdLst>
                <a:gd name="connsiteX0" fmla="*/ 489591 w 489591"/>
                <a:gd name="connsiteY0" fmla="*/ 245706 h 282626"/>
                <a:gd name="connsiteX1" fmla="*/ 425630 w 489591"/>
                <a:gd name="connsiteY1" fmla="*/ 282627 h 282626"/>
                <a:gd name="connsiteX2" fmla="*/ 245186 w 489591"/>
                <a:gd name="connsiteY2" fmla="*/ 178624 h 282626"/>
                <a:gd name="connsiteX3" fmla="*/ 181224 w 489591"/>
                <a:gd name="connsiteY3" fmla="*/ 141703 h 282626"/>
                <a:gd name="connsiteX4" fmla="*/ 0 w 489591"/>
                <a:gd name="connsiteY4" fmla="*/ 36921 h 282626"/>
                <a:gd name="connsiteX5" fmla="*/ 63962 w 489591"/>
                <a:gd name="connsiteY5" fmla="*/ 0 h 282626"/>
                <a:gd name="connsiteX6" fmla="*/ 245186 w 489591"/>
                <a:gd name="connsiteY6" fmla="*/ 104782 h 282626"/>
                <a:gd name="connsiteX7" fmla="*/ 309147 w 489591"/>
                <a:gd name="connsiteY7" fmla="*/ 141703 h 282626"/>
                <a:gd name="connsiteX8" fmla="*/ 489591 w 489591"/>
                <a:gd name="connsiteY8" fmla="*/ 245706 h 282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591" h="282626">
                  <a:moveTo>
                    <a:pt x="489591" y="245706"/>
                  </a:moveTo>
                  <a:lnTo>
                    <a:pt x="425630" y="282627"/>
                  </a:lnTo>
                  <a:lnTo>
                    <a:pt x="245186" y="178624"/>
                  </a:lnTo>
                  <a:lnTo>
                    <a:pt x="181224" y="141703"/>
                  </a:lnTo>
                  <a:lnTo>
                    <a:pt x="0" y="36921"/>
                  </a:lnTo>
                  <a:lnTo>
                    <a:pt x="63962" y="0"/>
                  </a:lnTo>
                  <a:lnTo>
                    <a:pt x="245186" y="104782"/>
                  </a:lnTo>
                  <a:lnTo>
                    <a:pt x="309147" y="141703"/>
                  </a:lnTo>
                  <a:lnTo>
                    <a:pt x="489591" y="245706"/>
                  </a:lnTo>
                  <a:close/>
                </a:path>
              </a:pathLst>
            </a:custGeom>
            <a:solidFill>
              <a:srgbClr val="E5C9A8"/>
            </a:solidFill>
            <a:ln w="25965" cap="flat">
              <a:noFill/>
              <a:prstDash val="solid"/>
              <a:miter/>
            </a:ln>
          </p:spPr>
          <p:txBody>
            <a:bodyPr rtlCol="0" anchor="ctr"/>
            <a:lstStyle/>
            <a:p>
              <a:endParaRPr lang="en-US"/>
            </a:p>
          </p:txBody>
        </p:sp>
      </p:grpSp>
      <p:grpSp>
        <p:nvGrpSpPr>
          <p:cNvPr id="120" name="Graphic 3">
            <a:extLst>
              <a:ext uri="{FF2B5EF4-FFF2-40B4-BE49-F238E27FC236}">
                <a16:creationId xmlns:a16="http://schemas.microsoft.com/office/drawing/2014/main" id="{FC669674-507B-8DFA-58E4-94B0275D61ED}"/>
              </a:ext>
            </a:extLst>
          </p:cNvPr>
          <p:cNvGrpSpPr/>
          <p:nvPr/>
        </p:nvGrpSpPr>
        <p:grpSpPr>
          <a:xfrm>
            <a:off x="9425180" y="4122464"/>
            <a:ext cx="851259" cy="983342"/>
            <a:chOff x="9425180" y="4122464"/>
            <a:chExt cx="851259" cy="983342"/>
          </a:xfrm>
        </p:grpSpPr>
        <p:sp>
          <p:nvSpPr>
            <p:cNvPr id="121" name="Freeform: Shape 120">
              <a:extLst>
                <a:ext uri="{FF2B5EF4-FFF2-40B4-BE49-F238E27FC236}">
                  <a16:creationId xmlns:a16="http://schemas.microsoft.com/office/drawing/2014/main" id="{7643CFAA-2C2E-837C-D8C4-0B1809105DD4}"/>
                </a:ext>
              </a:extLst>
            </p:cNvPr>
            <p:cNvSpPr/>
            <p:nvPr/>
          </p:nvSpPr>
          <p:spPr>
            <a:xfrm>
              <a:off x="9425180" y="4368430"/>
              <a:ext cx="425629" cy="737377"/>
            </a:xfrm>
            <a:custGeom>
              <a:avLst/>
              <a:gdLst>
                <a:gd name="connsiteX0" fmla="*/ 425630 w 425629"/>
                <a:gd name="connsiteY0" fmla="*/ 245706 h 737377"/>
                <a:gd name="connsiteX1" fmla="*/ 425630 w 425629"/>
                <a:gd name="connsiteY1" fmla="*/ 737377 h 737377"/>
                <a:gd name="connsiteX2" fmla="*/ 244666 w 425629"/>
                <a:gd name="connsiteY2" fmla="*/ 632855 h 737377"/>
                <a:gd name="connsiteX3" fmla="*/ 209565 w 425629"/>
                <a:gd name="connsiteY3" fmla="*/ 612574 h 737377"/>
                <a:gd name="connsiteX4" fmla="*/ 180704 w 425629"/>
                <a:gd name="connsiteY4" fmla="*/ 595934 h 737377"/>
                <a:gd name="connsiteX5" fmla="*/ 168744 w 425629"/>
                <a:gd name="connsiteY5" fmla="*/ 589174 h 737377"/>
                <a:gd name="connsiteX6" fmla="*/ 0 w 425629"/>
                <a:gd name="connsiteY6" fmla="*/ 491671 h 737377"/>
                <a:gd name="connsiteX7" fmla="*/ 0 w 425629"/>
                <a:gd name="connsiteY7" fmla="*/ 0 h 737377"/>
                <a:gd name="connsiteX8" fmla="*/ 0 w 425629"/>
                <a:gd name="connsiteY8" fmla="*/ 0 h 737377"/>
                <a:gd name="connsiteX9" fmla="*/ 0 w 425629"/>
                <a:gd name="connsiteY9" fmla="*/ 0 h 737377"/>
                <a:gd name="connsiteX10" fmla="*/ 180964 w 425629"/>
                <a:gd name="connsiteY10" fmla="*/ 104782 h 737377"/>
                <a:gd name="connsiteX11" fmla="*/ 181224 w 425629"/>
                <a:gd name="connsiteY11" fmla="*/ 104782 h 737377"/>
                <a:gd name="connsiteX12" fmla="*/ 245186 w 425629"/>
                <a:gd name="connsiteY12" fmla="*/ 141703 h 737377"/>
                <a:gd name="connsiteX13" fmla="*/ 425630 w 425629"/>
                <a:gd name="connsiteY13" fmla="*/ 245706 h 73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5629" h="737377">
                  <a:moveTo>
                    <a:pt x="425630" y="245706"/>
                  </a:moveTo>
                  <a:lnTo>
                    <a:pt x="425630" y="737377"/>
                  </a:lnTo>
                  <a:lnTo>
                    <a:pt x="244666" y="632855"/>
                  </a:lnTo>
                  <a:lnTo>
                    <a:pt x="209565" y="612574"/>
                  </a:lnTo>
                  <a:lnTo>
                    <a:pt x="180704" y="595934"/>
                  </a:lnTo>
                  <a:lnTo>
                    <a:pt x="168744" y="589174"/>
                  </a:lnTo>
                  <a:lnTo>
                    <a:pt x="0" y="491671"/>
                  </a:lnTo>
                  <a:lnTo>
                    <a:pt x="0" y="0"/>
                  </a:lnTo>
                  <a:lnTo>
                    <a:pt x="0" y="0"/>
                  </a:lnTo>
                  <a:lnTo>
                    <a:pt x="0" y="0"/>
                  </a:lnTo>
                  <a:lnTo>
                    <a:pt x="180964" y="104782"/>
                  </a:lnTo>
                  <a:lnTo>
                    <a:pt x="181224" y="104782"/>
                  </a:lnTo>
                  <a:lnTo>
                    <a:pt x="245186" y="141703"/>
                  </a:lnTo>
                  <a:lnTo>
                    <a:pt x="425630" y="245706"/>
                  </a:lnTo>
                  <a:close/>
                </a:path>
              </a:pathLst>
            </a:custGeom>
            <a:solidFill>
              <a:srgbClr val="B9946F"/>
            </a:solidFill>
            <a:ln w="2596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477866B5-5524-7919-A7E9-5372A6AA1C47}"/>
                </a:ext>
              </a:extLst>
            </p:cNvPr>
            <p:cNvSpPr/>
            <p:nvPr/>
          </p:nvSpPr>
          <p:spPr>
            <a:xfrm>
              <a:off x="9425180" y="4122464"/>
              <a:ext cx="851259" cy="491931"/>
            </a:xfrm>
            <a:custGeom>
              <a:avLst/>
              <a:gdLst>
                <a:gd name="connsiteX0" fmla="*/ 851260 w 851259"/>
                <a:gd name="connsiteY0" fmla="*/ 246226 h 491931"/>
                <a:gd name="connsiteX1" fmla="*/ 683816 w 851259"/>
                <a:gd name="connsiteY1" fmla="*/ 342948 h 491931"/>
                <a:gd name="connsiteX2" fmla="*/ 619854 w 851259"/>
                <a:gd name="connsiteY2" fmla="*/ 379869 h 491931"/>
                <a:gd name="connsiteX3" fmla="*/ 425630 w 851259"/>
                <a:gd name="connsiteY3" fmla="*/ 491931 h 491931"/>
                <a:gd name="connsiteX4" fmla="*/ 244926 w 851259"/>
                <a:gd name="connsiteY4" fmla="*/ 387669 h 491931"/>
                <a:gd name="connsiteX5" fmla="*/ 180964 w 851259"/>
                <a:gd name="connsiteY5" fmla="*/ 350748 h 491931"/>
                <a:gd name="connsiteX6" fmla="*/ 0 w 851259"/>
                <a:gd name="connsiteY6" fmla="*/ 246226 h 491931"/>
                <a:gd name="connsiteX7" fmla="*/ 0 w 851259"/>
                <a:gd name="connsiteY7" fmla="*/ 245966 h 491931"/>
                <a:gd name="connsiteX8" fmla="*/ 0 w 851259"/>
                <a:gd name="connsiteY8" fmla="*/ 245966 h 491931"/>
                <a:gd name="connsiteX9" fmla="*/ 194225 w 851259"/>
                <a:gd name="connsiteY9" fmla="*/ 133643 h 491931"/>
                <a:gd name="connsiteX10" fmla="*/ 258186 w 851259"/>
                <a:gd name="connsiteY10" fmla="*/ 96722 h 491931"/>
                <a:gd name="connsiteX11" fmla="*/ 425630 w 851259"/>
                <a:gd name="connsiteY11" fmla="*/ 0 h 491931"/>
                <a:gd name="connsiteX12" fmla="*/ 606854 w 851259"/>
                <a:gd name="connsiteY12" fmla="*/ 104782 h 491931"/>
                <a:gd name="connsiteX13" fmla="*/ 670816 w 851259"/>
                <a:gd name="connsiteY13" fmla="*/ 141703 h 491931"/>
                <a:gd name="connsiteX14" fmla="*/ 851260 w 851259"/>
                <a:gd name="connsiteY14" fmla="*/ 245966 h 491931"/>
                <a:gd name="connsiteX15" fmla="*/ 851260 w 851259"/>
                <a:gd name="connsiteY15" fmla="*/ 245966 h 491931"/>
                <a:gd name="connsiteX16" fmla="*/ 851260 w 851259"/>
                <a:gd name="connsiteY16" fmla="*/ 246226 h 49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51259" h="491931">
                  <a:moveTo>
                    <a:pt x="851260" y="246226"/>
                  </a:moveTo>
                  <a:lnTo>
                    <a:pt x="683816" y="342948"/>
                  </a:lnTo>
                  <a:lnTo>
                    <a:pt x="619854" y="379869"/>
                  </a:lnTo>
                  <a:lnTo>
                    <a:pt x="425630" y="491931"/>
                  </a:lnTo>
                  <a:lnTo>
                    <a:pt x="244926" y="387669"/>
                  </a:lnTo>
                  <a:lnTo>
                    <a:pt x="180964" y="350748"/>
                  </a:lnTo>
                  <a:lnTo>
                    <a:pt x="0" y="246226"/>
                  </a:lnTo>
                  <a:lnTo>
                    <a:pt x="0" y="245966"/>
                  </a:lnTo>
                  <a:lnTo>
                    <a:pt x="0" y="245966"/>
                  </a:lnTo>
                  <a:lnTo>
                    <a:pt x="194225" y="133643"/>
                  </a:lnTo>
                  <a:lnTo>
                    <a:pt x="258186" y="96722"/>
                  </a:lnTo>
                  <a:lnTo>
                    <a:pt x="425630" y="0"/>
                  </a:lnTo>
                  <a:lnTo>
                    <a:pt x="606854" y="104782"/>
                  </a:lnTo>
                  <a:lnTo>
                    <a:pt x="670816" y="141703"/>
                  </a:lnTo>
                  <a:lnTo>
                    <a:pt x="851260" y="245966"/>
                  </a:lnTo>
                  <a:lnTo>
                    <a:pt x="851260" y="245966"/>
                  </a:lnTo>
                  <a:lnTo>
                    <a:pt x="851260" y="246226"/>
                  </a:lnTo>
                  <a:close/>
                </a:path>
              </a:pathLst>
            </a:custGeom>
            <a:solidFill>
              <a:srgbClr val="C9A179"/>
            </a:solidFill>
            <a:ln w="2596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63FA670E-5DE9-0924-608E-B664EF4850F0}"/>
                </a:ext>
              </a:extLst>
            </p:cNvPr>
            <p:cNvSpPr/>
            <p:nvPr/>
          </p:nvSpPr>
          <p:spPr>
            <a:xfrm>
              <a:off x="9850810" y="4368430"/>
              <a:ext cx="425629" cy="737377"/>
            </a:xfrm>
            <a:custGeom>
              <a:avLst/>
              <a:gdLst>
                <a:gd name="connsiteX0" fmla="*/ 425630 w 425629"/>
                <a:gd name="connsiteY0" fmla="*/ 0 h 737377"/>
                <a:gd name="connsiteX1" fmla="*/ 425630 w 425629"/>
                <a:gd name="connsiteY1" fmla="*/ 491671 h 737377"/>
                <a:gd name="connsiteX2" fmla="*/ 258186 w 425629"/>
                <a:gd name="connsiteY2" fmla="*/ 588134 h 737377"/>
                <a:gd name="connsiteX3" fmla="*/ 194224 w 425629"/>
                <a:gd name="connsiteY3" fmla="*/ 625314 h 737377"/>
                <a:gd name="connsiteX4" fmla="*/ 0 w 425629"/>
                <a:gd name="connsiteY4" fmla="*/ 737377 h 737377"/>
                <a:gd name="connsiteX5" fmla="*/ 0 w 425629"/>
                <a:gd name="connsiteY5" fmla="*/ 245706 h 737377"/>
                <a:gd name="connsiteX6" fmla="*/ 425630 w 425629"/>
                <a:gd name="connsiteY6" fmla="*/ 0 h 737377"/>
                <a:gd name="connsiteX7" fmla="*/ 425630 w 425629"/>
                <a:gd name="connsiteY7" fmla="*/ 0 h 737377"/>
                <a:gd name="connsiteX8" fmla="*/ 425630 w 425629"/>
                <a:gd name="connsiteY8" fmla="*/ 0 h 73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629" h="737377">
                  <a:moveTo>
                    <a:pt x="425630" y="0"/>
                  </a:moveTo>
                  <a:lnTo>
                    <a:pt x="425630" y="491671"/>
                  </a:lnTo>
                  <a:lnTo>
                    <a:pt x="258186" y="588134"/>
                  </a:lnTo>
                  <a:lnTo>
                    <a:pt x="194224" y="625314"/>
                  </a:lnTo>
                  <a:lnTo>
                    <a:pt x="0" y="737377"/>
                  </a:lnTo>
                  <a:lnTo>
                    <a:pt x="0" y="245706"/>
                  </a:lnTo>
                  <a:lnTo>
                    <a:pt x="425630" y="0"/>
                  </a:lnTo>
                  <a:lnTo>
                    <a:pt x="425630" y="0"/>
                  </a:lnTo>
                  <a:lnTo>
                    <a:pt x="425630" y="0"/>
                  </a:lnTo>
                  <a:close/>
                </a:path>
              </a:pathLst>
            </a:custGeom>
            <a:solidFill>
              <a:srgbClr val="A88765"/>
            </a:solidFill>
            <a:ln w="25965" cap="flat">
              <a:noFill/>
              <a:prstDash val="solid"/>
              <a:miter/>
            </a:ln>
          </p:spPr>
          <p:txBody>
            <a:bodyPr rtlCol="0" anchor="ctr"/>
            <a:lstStyle/>
            <a:p>
              <a:endParaRPr lang="en-US"/>
            </a:p>
          </p:txBody>
        </p:sp>
        <p:grpSp>
          <p:nvGrpSpPr>
            <p:cNvPr id="124" name="Graphic 3">
              <a:extLst>
                <a:ext uri="{FF2B5EF4-FFF2-40B4-BE49-F238E27FC236}">
                  <a16:creationId xmlns:a16="http://schemas.microsoft.com/office/drawing/2014/main" id="{DB40A0DD-64B2-F875-F4CD-03E15489085E}"/>
                </a:ext>
              </a:extLst>
            </p:cNvPr>
            <p:cNvGrpSpPr/>
            <p:nvPr/>
          </p:nvGrpSpPr>
          <p:grpSpPr>
            <a:xfrm>
              <a:off x="9905411" y="4725938"/>
              <a:ext cx="340607" cy="315387"/>
              <a:chOff x="9905411" y="4725938"/>
              <a:chExt cx="340607" cy="315387"/>
            </a:xfrm>
            <a:solidFill>
              <a:srgbClr val="78553E"/>
            </a:solidFill>
          </p:grpSpPr>
          <p:grpSp>
            <p:nvGrpSpPr>
              <p:cNvPr id="125" name="Graphic 3">
                <a:extLst>
                  <a:ext uri="{FF2B5EF4-FFF2-40B4-BE49-F238E27FC236}">
                    <a16:creationId xmlns:a16="http://schemas.microsoft.com/office/drawing/2014/main" id="{6538A2F3-BA4E-2BC6-AE0B-5886ED4482A2}"/>
                  </a:ext>
                </a:extLst>
              </p:cNvPr>
              <p:cNvGrpSpPr/>
              <p:nvPr/>
            </p:nvGrpSpPr>
            <p:grpSpPr>
              <a:xfrm>
                <a:off x="9905411" y="4862961"/>
                <a:ext cx="102962" cy="178364"/>
                <a:chOff x="9905411" y="4862961"/>
                <a:chExt cx="102962" cy="178364"/>
              </a:xfrm>
              <a:solidFill>
                <a:srgbClr val="78553E"/>
              </a:solidFill>
            </p:grpSpPr>
            <p:sp>
              <p:nvSpPr>
                <p:cNvPr id="126" name="Freeform: Shape 125">
                  <a:extLst>
                    <a:ext uri="{FF2B5EF4-FFF2-40B4-BE49-F238E27FC236}">
                      <a16:creationId xmlns:a16="http://schemas.microsoft.com/office/drawing/2014/main" id="{8307883B-D24A-C141-DD85-C45D2EC9B25C}"/>
                    </a:ext>
                  </a:extLst>
                </p:cNvPr>
                <p:cNvSpPr/>
                <p:nvPr/>
              </p:nvSpPr>
              <p:spPr>
                <a:xfrm>
                  <a:off x="9905411" y="4862961"/>
                  <a:ext cx="102962" cy="178364"/>
                </a:xfrm>
                <a:custGeom>
                  <a:avLst/>
                  <a:gdLst>
                    <a:gd name="connsiteX0" fmla="*/ 102962 w 102962"/>
                    <a:gd name="connsiteY0" fmla="*/ 118823 h 178364"/>
                    <a:gd name="connsiteX1" fmla="*/ 0 w 102962"/>
                    <a:gd name="connsiteY1" fmla="*/ 178364 h 178364"/>
                    <a:gd name="connsiteX2" fmla="*/ 0 w 102962"/>
                    <a:gd name="connsiteY2" fmla="*/ 59541 h 178364"/>
                    <a:gd name="connsiteX3" fmla="*/ 102962 w 102962"/>
                    <a:gd name="connsiteY3" fmla="*/ 0 h 178364"/>
                    <a:gd name="connsiteX4" fmla="*/ 102962 w 102962"/>
                    <a:gd name="connsiteY4" fmla="*/ 118823 h 178364"/>
                    <a:gd name="connsiteX5" fmla="*/ 3900 w 102962"/>
                    <a:gd name="connsiteY5" fmla="*/ 171864 h 178364"/>
                    <a:gd name="connsiteX6" fmla="*/ 99322 w 102962"/>
                    <a:gd name="connsiteY6" fmla="*/ 116743 h 178364"/>
                    <a:gd name="connsiteX7" fmla="*/ 99322 w 102962"/>
                    <a:gd name="connsiteY7" fmla="*/ 6760 h 178364"/>
                    <a:gd name="connsiteX8" fmla="*/ 3900 w 102962"/>
                    <a:gd name="connsiteY8" fmla="*/ 61881 h 178364"/>
                    <a:gd name="connsiteX9" fmla="*/ 3900 w 102962"/>
                    <a:gd name="connsiteY9" fmla="*/ 171864 h 17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962" h="178364">
                      <a:moveTo>
                        <a:pt x="102962" y="118823"/>
                      </a:moveTo>
                      <a:lnTo>
                        <a:pt x="0" y="178364"/>
                      </a:lnTo>
                      <a:lnTo>
                        <a:pt x="0" y="59541"/>
                      </a:lnTo>
                      <a:cubicBezTo>
                        <a:pt x="0" y="59541"/>
                        <a:pt x="102962" y="0"/>
                        <a:pt x="102962" y="0"/>
                      </a:cubicBezTo>
                      <a:lnTo>
                        <a:pt x="102962" y="118823"/>
                      </a:lnTo>
                      <a:close/>
                      <a:moveTo>
                        <a:pt x="3900" y="171864"/>
                      </a:moveTo>
                      <a:lnTo>
                        <a:pt x="99322" y="116743"/>
                      </a:lnTo>
                      <a:lnTo>
                        <a:pt x="99322" y="6760"/>
                      </a:lnTo>
                      <a:cubicBezTo>
                        <a:pt x="99322" y="6760"/>
                        <a:pt x="3900" y="61881"/>
                        <a:pt x="3900" y="61881"/>
                      </a:cubicBezTo>
                      <a:lnTo>
                        <a:pt x="3900" y="171864"/>
                      </a:lnTo>
                      <a:close/>
                    </a:path>
                  </a:pathLst>
                </a:custGeom>
                <a:solidFill>
                  <a:srgbClr val="78553E"/>
                </a:solidFill>
                <a:ln w="2596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16E6DB73-C3B9-2022-67CB-AABB213C7B4F}"/>
                    </a:ext>
                  </a:extLst>
                </p:cNvPr>
                <p:cNvSpPr/>
                <p:nvPr/>
              </p:nvSpPr>
              <p:spPr>
                <a:xfrm>
                  <a:off x="9924391" y="4915472"/>
                  <a:ext cx="64741" cy="60591"/>
                </a:xfrm>
                <a:custGeom>
                  <a:avLst/>
                  <a:gdLst>
                    <a:gd name="connsiteX0" fmla="*/ 32501 w 64741"/>
                    <a:gd name="connsiteY0" fmla="*/ 4431 h 60591"/>
                    <a:gd name="connsiteX1" fmla="*/ 0 w 64741"/>
                    <a:gd name="connsiteY1" fmla="*/ 60592 h 60591"/>
                    <a:gd name="connsiteX2" fmla="*/ 64742 w 64741"/>
                    <a:gd name="connsiteY2" fmla="*/ 23151 h 60591"/>
                    <a:gd name="connsiteX3" fmla="*/ 32241 w 64741"/>
                    <a:gd name="connsiteY3" fmla="*/ 4431 h 60591"/>
                  </a:gdLst>
                  <a:ahLst/>
                  <a:cxnLst>
                    <a:cxn ang="0">
                      <a:pos x="connsiteX0" y="connsiteY0"/>
                    </a:cxn>
                    <a:cxn ang="0">
                      <a:pos x="connsiteX1" y="connsiteY1"/>
                    </a:cxn>
                    <a:cxn ang="0">
                      <a:pos x="connsiteX2" y="connsiteY2"/>
                    </a:cxn>
                    <a:cxn ang="0">
                      <a:pos x="connsiteX3" y="connsiteY3"/>
                    </a:cxn>
                  </a:cxnLst>
                  <a:rect l="l" t="t" r="r" b="b"/>
                  <a:pathLst>
                    <a:path w="64741" h="60591">
                      <a:moveTo>
                        <a:pt x="32501" y="4431"/>
                      </a:moveTo>
                      <a:cubicBezTo>
                        <a:pt x="14560" y="14831"/>
                        <a:pt x="0" y="39792"/>
                        <a:pt x="0" y="60592"/>
                      </a:cubicBezTo>
                      <a:lnTo>
                        <a:pt x="64742" y="23151"/>
                      </a:lnTo>
                      <a:cubicBezTo>
                        <a:pt x="64742" y="2611"/>
                        <a:pt x="50181" y="-5970"/>
                        <a:pt x="32241" y="4431"/>
                      </a:cubicBezTo>
                      <a:close/>
                    </a:path>
                  </a:pathLst>
                </a:custGeom>
                <a:solidFill>
                  <a:srgbClr val="78553E"/>
                </a:solidFill>
                <a:ln w="2596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F28D0DC5-09D6-FFA6-A1D1-9A4D76CE9105}"/>
                    </a:ext>
                  </a:extLst>
                </p:cNvPr>
                <p:cNvSpPr/>
                <p:nvPr/>
              </p:nvSpPr>
              <p:spPr>
                <a:xfrm>
                  <a:off x="9955592" y="4916522"/>
                  <a:ext cx="2600" cy="6500"/>
                </a:xfrm>
                <a:custGeom>
                  <a:avLst/>
                  <a:gdLst>
                    <a:gd name="connsiteX0" fmla="*/ 2600 w 2600"/>
                    <a:gd name="connsiteY0" fmla="*/ 4160 h 6500"/>
                    <a:gd name="connsiteX1" fmla="*/ 1300 w 2600"/>
                    <a:gd name="connsiteY1" fmla="*/ 6500 h 6500"/>
                    <a:gd name="connsiteX2" fmla="*/ 1300 w 2600"/>
                    <a:gd name="connsiteY2" fmla="*/ 6500 h 6500"/>
                    <a:gd name="connsiteX3" fmla="*/ 0 w 2600"/>
                    <a:gd name="connsiteY3" fmla="*/ 5720 h 6500"/>
                    <a:gd name="connsiteX4" fmla="*/ 0 w 2600"/>
                    <a:gd name="connsiteY4" fmla="*/ 2340 h 6500"/>
                    <a:gd name="connsiteX5" fmla="*/ 1300 w 2600"/>
                    <a:gd name="connsiteY5" fmla="*/ 0 h 6500"/>
                    <a:gd name="connsiteX6" fmla="*/ 1300 w 2600"/>
                    <a:gd name="connsiteY6" fmla="*/ 0 h 6500"/>
                    <a:gd name="connsiteX7" fmla="*/ 2600 w 2600"/>
                    <a:gd name="connsiteY7" fmla="*/ 780 h 6500"/>
                    <a:gd name="connsiteX8" fmla="*/ 2600 w 2600"/>
                    <a:gd name="connsiteY8" fmla="*/ 4160 h 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0" h="6500">
                      <a:moveTo>
                        <a:pt x="2600" y="4160"/>
                      </a:moveTo>
                      <a:cubicBezTo>
                        <a:pt x="2600" y="4160"/>
                        <a:pt x="2080" y="5980"/>
                        <a:pt x="1300" y="6500"/>
                      </a:cubicBezTo>
                      <a:lnTo>
                        <a:pt x="1300" y="6500"/>
                      </a:lnTo>
                      <a:cubicBezTo>
                        <a:pt x="1300" y="6500"/>
                        <a:pt x="0" y="6500"/>
                        <a:pt x="0" y="5720"/>
                      </a:cubicBezTo>
                      <a:lnTo>
                        <a:pt x="0" y="2340"/>
                      </a:lnTo>
                      <a:cubicBezTo>
                        <a:pt x="0" y="2340"/>
                        <a:pt x="520" y="260"/>
                        <a:pt x="1300" y="0"/>
                      </a:cubicBezTo>
                      <a:lnTo>
                        <a:pt x="1300" y="0"/>
                      </a:lnTo>
                      <a:cubicBezTo>
                        <a:pt x="1300" y="0"/>
                        <a:pt x="2600" y="0"/>
                        <a:pt x="2600" y="780"/>
                      </a:cubicBezTo>
                      <a:lnTo>
                        <a:pt x="2600" y="4160"/>
                      </a:lnTo>
                      <a:close/>
                    </a:path>
                  </a:pathLst>
                </a:custGeom>
                <a:solidFill>
                  <a:srgbClr val="78553E"/>
                </a:solidFill>
                <a:ln w="2596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83DC4605-90C0-BE2A-6AA4-6D9FAD9B9BBD}"/>
                    </a:ext>
                  </a:extLst>
                </p:cNvPr>
                <p:cNvSpPr/>
                <p:nvPr/>
              </p:nvSpPr>
              <p:spPr>
                <a:xfrm>
                  <a:off x="9955072" y="4951093"/>
                  <a:ext cx="3900" cy="40061"/>
                </a:xfrm>
                <a:custGeom>
                  <a:avLst/>
                  <a:gdLst>
                    <a:gd name="connsiteX0" fmla="*/ 0 w 3900"/>
                    <a:gd name="connsiteY0" fmla="*/ 3390 h 40061"/>
                    <a:gd name="connsiteX1" fmla="*/ 0 w 3900"/>
                    <a:gd name="connsiteY1" fmla="*/ 33031 h 40061"/>
                    <a:gd name="connsiteX2" fmla="*/ 3900 w 3900"/>
                    <a:gd name="connsiteY2" fmla="*/ 30951 h 40061"/>
                    <a:gd name="connsiteX3" fmla="*/ 3900 w 3900"/>
                    <a:gd name="connsiteY3" fmla="*/ 28351 h 40061"/>
                    <a:gd name="connsiteX4" fmla="*/ 0 w 3900"/>
                    <a:gd name="connsiteY4" fmla="*/ 30431 h 40061"/>
                    <a:gd name="connsiteX5" fmla="*/ 0 w 3900"/>
                    <a:gd name="connsiteY5" fmla="*/ 38751 h 40061"/>
                    <a:gd name="connsiteX6" fmla="*/ 3900 w 3900"/>
                    <a:gd name="connsiteY6" fmla="*/ 36671 h 40061"/>
                    <a:gd name="connsiteX7" fmla="*/ 3900 w 3900"/>
                    <a:gd name="connsiteY7" fmla="*/ 35371 h 40061"/>
                    <a:gd name="connsiteX8" fmla="*/ 0 w 3900"/>
                    <a:gd name="connsiteY8" fmla="*/ 37451 h 40061"/>
                    <a:gd name="connsiteX9" fmla="*/ 0 w 3900"/>
                    <a:gd name="connsiteY9" fmla="*/ 37971 h 40061"/>
                    <a:gd name="connsiteX10" fmla="*/ 3900 w 3900"/>
                    <a:gd name="connsiteY10" fmla="*/ 35891 h 40061"/>
                    <a:gd name="connsiteX11" fmla="*/ 3900 w 3900"/>
                    <a:gd name="connsiteY11" fmla="*/ 35371 h 40061"/>
                    <a:gd name="connsiteX12" fmla="*/ 0 w 3900"/>
                    <a:gd name="connsiteY12" fmla="*/ 37451 h 40061"/>
                    <a:gd name="connsiteX13" fmla="*/ 0 w 3900"/>
                    <a:gd name="connsiteY13" fmla="*/ 38751 h 40061"/>
                    <a:gd name="connsiteX14" fmla="*/ 3900 w 3900"/>
                    <a:gd name="connsiteY14" fmla="*/ 36671 h 40061"/>
                    <a:gd name="connsiteX15" fmla="*/ 3900 w 3900"/>
                    <a:gd name="connsiteY15" fmla="*/ 28351 h 40061"/>
                    <a:gd name="connsiteX16" fmla="*/ 0 w 3900"/>
                    <a:gd name="connsiteY16" fmla="*/ 30431 h 40061"/>
                    <a:gd name="connsiteX17" fmla="*/ 0 w 3900"/>
                    <a:gd name="connsiteY17" fmla="*/ 33031 h 40061"/>
                    <a:gd name="connsiteX18" fmla="*/ 3900 w 3900"/>
                    <a:gd name="connsiteY18" fmla="*/ 30951 h 40061"/>
                    <a:gd name="connsiteX19" fmla="*/ 3900 w 3900"/>
                    <a:gd name="connsiteY19" fmla="*/ 1310 h 40061"/>
                    <a:gd name="connsiteX20" fmla="*/ 0 w 3900"/>
                    <a:gd name="connsiteY20" fmla="*/ 3390 h 40061"/>
                    <a:gd name="connsiteX21" fmla="*/ 0 w 3900"/>
                    <a:gd name="connsiteY21" fmla="*/ 3390 h 4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00" h="40061">
                      <a:moveTo>
                        <a:pt x="0" y="3390"/>
                      </a:moveTo>
                      <a:lnTo>
                        <a:pt x="0" y="33031"/>
                      </a:lnTo>
                      <a:cubicBezTo>
                        <a:pt x="0" y="35891"/>
                        <a:pt x="3900" y="33551"/>
                        <a:pt x="3900" y="30951"/>
                      </a:cubicBezTo>
                      <a:lnTo>
                        <a:pt x="3900" y="28351"/>
                      </a:lnTo>
                      <a:cubicBezTo>
                        <a:pt x="3900" y="25491"/>
                        <a:pt x="0" y="27831"/>
                        <a:pt x="0" y="30431"/>
                      </a:cubicBezTo>
                      <a:lnTo>
                        <a:pt x="0" y="38751"/>
                      </a:lnTo>
                      <a:cubicBezTo>
                        <a:pt x="0" y="41611"/>
                        <a:pt x="3900" y="39271"/>
                        <a:pt x="3900" y="36671"/>
                      </a:cubicBezTo>
                      <a:lnTo>
                        <a:pt x="3900" y="35371"/>
                      </a:lnTo>
                      <a:cubicBezTo>
                        <a:pt x="3900" y="32511"/>
                        <a:pt x="0" y="34851"/>
                        <a:pt x="0" y="37451"/>
                      </a:cubicBezTo>
                      <a:lnTo>
                        <a:pt x="0" y="37971"/>
                      </a:lnTo>
                      <a:cubicBezTo>
                        <a:pt x="0" y="40831"/>
                        <a:pt x="3900" y="38491"/>
                        <a:pt x="3900" y="35891"/>
                      </a:cubicBezTo>
                      <a:lnTo>
                        <a:pt x="3900" y="35371"/>
                      </a:lnTo>
                      <a:cubicBezTo>
                        <a:pt x="3900" y="32511"/>
                        <a:pt x="0" y="34851"/>
                        <a:pt x="0" y="37451"/>
                      </a:cubicBezTo>
                      <a:lnTo>
                        <a:pt x="0" y="38751"/>
                      </a:lnTo>
                      <a:cubicBezTo>
                        <a:pt x="0" y="41611"/>
                        <a:pt x="3900" y="39271"/>
                        <a:pt x="3900" y="36671"/>
                      </a:cubicBezTo>
                      <a:lnTo>
                        <a:pt x="3900" y="28351"/>
                      </a:lnTo>
                      <a:cubicBezTo>
                        <a:pt x="3900" y="25491"/>
                        <a:pt x="0" y="27831"/>
                        <a:pt x="0" y="30431"/>
                      </a:cubicBezTo>
                      <a:lnTo>
                        <a:pt x="0" y="33031"/>
                      </a:lnTo>
                      <a:cubicBezTo>
                        <a:pt x="0" y="35891"/>
                        <a:pt x="3900" y="33551"/>
                        <a:pt x="3900" y="30951"/>
                      </a:cubicBezTo>
                      <a:lnTo>
                        <a:pt x="3900" y="1310"/>
                      </a:lnTo>
                      <a:cubicBezTo>
                        <a:pt x="3900" y="-1550"/>
                        <a:pt x="0" y="790"/>
                        <a:pt x="0" y="3390"/>
                      </a:cubicBezTo>
                      <a:lnTo>
                        <a:pt x="0" y="3390"/>
                      </a:lnTo>
                      <a:close/>
                    </a:path>
                  </a:pathLst>
                </a:custGeom>
                <a:solidFill>
                  <a:srgbClr val="78553E"/>
                </a:solidFill>
                <a:ln w="2596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376416CB-9205-E8C1-C78C-63CAF9D71D58}"/>
                    </a:ext>
                  </a:extLst>
                </p:cNvPr>
                <p:cNvSpPr/>
                <p:nvPr/>
              </p:nvSpPr>
              <p:spPr>
                <a:xfrm>
                  <a:off x="9946555" y="4987363"/>
                  <a:ext cx="11597" cy="9116"/>
                </a:xfrm>
                <a:custGeom>
                  <a:avLst/>
                  <a:gdLst>
                    <a:gd name="connsiteX0" fmla="*/ 8517 w 11597"/>
                    <a:gd name="connsiteY0" fmla="*/ 1701 h 9116"/>
                    <a:gd name="connsiteX1" fmla="*/ 3576 w 11597"/>
                    <a:gd name="connsiteY1" fmla="*/ 3261 h 9116"/>
                    <a:gd name="connsiteX2" fmla="*/ 196 w 11597"/>
                    <a:gd name="connsiteY2" fmla="*/ 7421 h 9116"/>
                    <a:gd name="connsiteX3" fmla="*/ 11117 w 11597"/>
                    <a:gd name="connsiteY3" fmla="*/ 3261 h 9116"/>
                    <a:gd name="connsiteX4" fmla="*/ 8517 w 11597"/>
                    <a:gd name="connsiteY4" fmla="*/ 1701 h 9116"/>
                    <a:gd name="connsiteX5" fmla="*/ 8517 w 11597"/>
                    <a:gd name="connsiteY5" fmla="*/ 1701 h 9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7" h="9116">
                      <a:moveTo>
                        <a:pt x="8517" y="1701"/>
                      </a:moveTo>
                      <a:cubicBezTo>
                        <a:pt x="6956" y="4561"/>
                        <a:pt x="4356" y="4821"/>
                        <a:pt x="3576" y="3261"/>
                      </a:cubicBezTo>
                      <a:cubicBezTo>
                        <a:pt x="2536" y="1441"/>
                        <a:pt x="-844" y="5601"/>
                        <a:pt x="196" y="7421"/>
                      </a:cubicBezTo>
                      <a:cubicBezTo>
                        <a:pt x="2016" y="10801"/>
                        <a:pt x="8257" y="8981"/>
                        <a:pt x="11117" y="3261"/>
                      </a:cubicBezTo>
                      <a:cubicBezTo>
                        <a:pt x="12677" y="141"/>
                        <a:pt x="10077" y="-1419"/>
                        <a:pt x="8517" y="1701"/>
                      </a:cubicBezTo>
                      <a:lnTo>
                        <a:pt x="8517" y="1701"/>
                      </a:lnTo>
                      <a:close/>
                    </a:path>
                  </a:pathLst>
                </a:custGeom>
                <a:solidFill>
                  <a:srgbClr val="78553E"/>
                </a:solidFill>
                <a:ln w="25965" cap="flat">
                  <a:noFill/>
                  <a:prstDash val="solid"/>
                  <a:miter/>
                </a:ln>
              </p:spPr>
              <p:txBody>
                <a:bodyPr rtlCol="0" anchor="ctr"/>
                <a:lstStyle/>
                <a:p>
                  <a:endParaRPr lang="en-US"/>
                </a:p>
              </p:txBody>
            </p:sp>
          </p:grpSp>
          <p:sp>
            <p:nvSpPr>
              <p:cNvPr id="131" name="Freeform: Shape 130">
                <a:extLst>
                  <a:ext uri="{FF2B5EF4-FFF2-40B4-BE49-F238E27FC236}">
                    <a16:creationId xmlns:a16="http://schemas.microsoft.com/office/drawing/2014/main" id="{A4E3EB93-AB66-00FF-419B-4CF50168D6DC}"/>
                  </a:ext>
                </a:extLst>
              </p:cNvPr>
              <p:cNvSpPr/>
              <p:nvPr/>
            </p:nvSpPr>
            <p:spPr>
              <a:xfrm>
                <a:off x="10025274" y="4793800"/>
                <a:ext cx="102962" cy="178364"/>
              </a:xfrm>
              <a:custGeom>
                <a:avLst/>
                <a:gdLst>
                  <a:gd name="connsiteX0" fmla="*/ 102962 w 102962"/>
                  <a:gd name="connsiteY0" fmla="*/ 118823 h 178364"/>
                  <a:gd name="connsiteX1" fmla="*/ 0 w 102962"/>
                  <a:gd name="connsiteY1" fmla="*/ 178364 h 178364"/>
                  <a:gd name="connsiteX2" fmla="*/ 0 w 102962"/>
                  <a:gd name="connsiteY2" fmla="*/ 59541 h 178364"/>
                  <a:gd name="connsiteX3" fmla="*/ 102962 w 102962"/>
                  <a:gd name="connsiteY3" fmla="*/ 0 h 178364"/>
                  <a:gd name="connsiteX4" fmla="*/ 102962 w 102962"/>
                  <a:gd name="connsiteY4" fmla="*/ 118823 h 178364"/>
                  <a:gd name="connsiteX5" fmla="*/ 3900 w 102962"/>
                  <a:gd name="connsiteY5" fmla="*/ 171604 h 178364"/>
                  <a:gd name="connsiteX6" fmla="*/ 99322 w 102962"/>
                  <a:gd name="connsiteY6" fmla="*/ 116483 h 178364"/>
                  <a:gd name="connsiteX7" fmla="*/ 99322 w 102962"/>
                  <a:gd name="connsiteY7" fmla="*/ 6500 h 178364"/>
                  <a:gd name="connsiteX8" fmla="*/ 3900 w 102962"/>
                  <a:gd name="connsiteY8" fmla="*/ 61621 h 178364"/>
                  <a:gd name="connsiteX9" fmla="*/ 3900 w 102962"/>
                  <a:gd name="connsiteY9" fmla="*/ 171604 h 17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962" h="178364">
                    <a:moveTo>
                      <a:pt x="102962" y="118823"/>
                    </a:moveTo>
                    <a:lnTo>
                      <a:pt x="0" y="178364"/>
                    </a:lnTo>
                    <a:lnTo>
                      <a:pt x="0" y="59541"/>
                    </a:lnTo>
                    <a:lnTo>
                      <a:pt x="102962" y="0"/>
                    </a:lnTo>
                    <a:lnTo>
                      <a:pt x="102962" y="118823"/>
                    </a:lnTo>
                    <a:close/>
                    <a:moveTo>
                      <a:pt x="3900" y="171604"/>
                    </a:moveTo>
                    <a:lnTo>
                      <a:pt x="99322" y="116483"/>
                    </a:lnTo>
                    <a:lnTo>
                      <a:pt x="99322" y="6500"/>
                    </a:lnTo>
                    <a:lnTo>
                      <a:pt x="3900" y="61621"/>
                    </a:lnTo>
                    <a:lnTo>
                      <a:pt x="3900" y="171604"/>
                    </a:lnTo>
                    <a:close/>
                  </a:path>
                </a:pathLst>
              </a:custGeom>
              <a:solidFill>
                <a:srgbClr val="78553E"/>
              </a:solidFill>
              <a:ln w="2596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A3E4E78D-1AC7-C20E-D2BA-8940EFAC8C15}"/>
                  </a:ext>
                </a:extLst>
              </p:cNvPr>
              <p:cNvSpPr/>
              <p:nvPr/>
            </p:nvSpPr>
            <p:spPr>
              <a:xfrm>
                <a:off x="10143056" y="4725938"/>
                <a:ext cx="102962" cy="178364"/>
              </a:xfrm>
              <a:custGeom>
                <a:avLst/>
                <a:gdLst>
                  <a:gd name="connsiteX0" fmla="*/ 102962 w 102962"/>
                  <a:gd name="connsiteY0" fmla="*/ 118823 h 178364"/>
                  <a:gd name="connsiteX1" fmla="*/ 0 w 102962"/>
                  <a:gd name="connsiteY1" fmla="*/ 178364 h 178364"/>
                  <a:gd name="connsiteX2" fmla="*/ 0 w 102962"/>
                  <a:gd name="connsiteY2" fmla="*/ 59541 h 178364"/>
                  <a:gd name="connsiteX3" fmla="*/ 102962 w 102962"/>
                  <a:gd name="connsiteY3" fmla="*/ 0 h 178364"/>
                  <a:gd name="connsiteX4" fmla="*/ 102962 w 102962"/>
                  <a:gd name="connsiteY4" fmla="*/ 118823 h 178364"/>
                  <a:gd name="connsiteX5" fmla="*/ 3900 w 102962"/>
                  <a:gd name="connsiteY5" fmla="*/ 171604 h 178364"/>
                  <a:gd name="connsiteX6" fmla="*/ 99322 w 102962"/>
                  <a:gd name="connsiteY6" fmla="*/ 116483 h 178364"/>
                  <a:gd name="connsiteX7" fmla="*/ 99322 w 102962"/>
                  <a:gd name="connsiteY7" fmla="*/ 6500 h 178364"/>
                  <a:gd name="connsiteX8" fmla="*/ 3900 w 102962"/>
                  <a:gd name="connsiteY8" fmla="*/ 61621 h 178364"/>
                  <a:gd name="connsiteX9" fmla="*/ 3900 w 102962"/>
                  <a:gd name="connsiteY9" fmla="*/ 171604 h 17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962" h="178364">
                    <a:moveTo>
                      <a:pt x="102962" y="118823"/>
                    </a:moveTo>
                    <a:lnTo>
                      <a:pt x="0" y="178364"/>
                    </a:lnTo>
                    <a:lnTo>
                      <a:pt x="0" y="59541"/>
                    </a:lnTo>
                    <a:lnTo>
                      <a:pt x="102962" y="0"/>
                    </a:lnTo>
                    <a:lnTo>
                      <a:pt x="102962" y="118823"/>
                    </a:lnTo>
                    <a:close/>
                    <a:moveTo>
                      <a:pt x="3900" y="171604"/>
                    </a:moveTo>
                    <a:lnTo>
                      <a:pt x="99322" y="116483"/>
                    </a:lnTo>
                    <a:lnTo>
                      <a:pt x="99322" y="6500"/>
                    </a:lnTo>
                    <a:lnTo>
                      <a:pt x="3900" y="61621"/>
                    </a:lnTo>
                    <a:lnTo>
                      <a:pt x="3900" y="171604"/>
                    </a:lnTo>
                    <a:close/>
                  </a:path>
                </a:pathLst>
              </a:custGeom>
              <a:solidFill>
                <a:srgbClr val="78553E"/>
              </a:solidFill>
              <a:ln w="25965" cap="flat">
                <a:noFill/>
                <a:prstDash val="solid"/>
                <a:miter/>
              </a:ln>
            </p:spPr>
            <p:txBody>
              <a:bodyPr rtlCol="0" anchor="ctr"/>
              <a:lstStyle/>
              <a:p>
                <a:endParaRPr lang="en-US"/>
              </a:p>
            </p:txBody>
          </p:sp>
          <p:grpSp>
            <p:nvGrpSpPr>
              <p:cNvPr id="133" name="Graphic 3">
                <a:extLst>
                  <a:ext uri="{FF2B5EF4-FFF2-40B4-BE49-F238E27FC236}">
                    <a16:creationId xmlns:a16="http://schemas.microsoft.com/office/drawing/2014/main" id="{13C3547E-2A0D-74D8-2B33-0741B4764602}"/>
                  </a:ext>
                </a:extLst>
              </p:cNvPr>
              <p:cNvGrpSpPr/>
              <p:nvPr/>
            </p:nvGrpSpPr>
            <p:grpSpPr>
              <a:xfrm>
                <a:off x="10052314" y="4829421"/>
                <a:ext cx="48881" cy="100622"/>
                <a:chOff x="10052314" y="4829421"/>
                <a:chExt cx="48881" cy="100622"/>
              </a:xfrm>
              <a:solidFill>
                <a:srgbClr val="78553E"/>
              </a:solidFill>
            </p:grpSpPr>
            <p:sp>
              <p:nvSpPr>
                <p:cNvPr id="134" name="Freeform: Shape 133">
                  <a:extLst>
                    <a:ext uri="{FF2B5EF4-FFF2-40B4-BE49-F238E27FC236}">
                      <a16:creationId xmlns:a16="http://schemas.microsoft.com/office/drawing/2014/main" id="{DF2D45C8-953A-73AC-1D51-52F895565DA2}"/>
                    </a:ext>
                  </a:extLst>
                </p:cNvPr>
                <p:cNvSpPr/>
                <p:nvPr/>
              </p:nvSpPr>
              <p:spPr>
                <a:xfrm>
                  <a:off x="10052314" y="4829421"/>
                  <a:ext cx="48881" cy="59427"/>
                </a:xfrm>
                <a:custGeom>
                  <a:avLst/>
                  <a:gdLst>
                    <a:gd name="connsiteX0" fmla="*/ 0 w 48881"/>
                    <a:gd name="connsiteY0" fmla="*/ 28341 h 59427"/>
                    <a:gd name="connsiteX1" fmla="*/ 0 w 48881"/>
                    <a:gd name="connsiteY1" fmla="*/ 30161 h 59427"/>
                    <a:gd name="connsiteX2" fmla="*/ 24441 w 48881"/>
                    <a:gd name="connsiteY2" fmla="*/ 56941 h 59427"/>
                    <a:gd name="connsiteX3" fmla="*/ 48881 w 48881"/>
                    <a:gd name="connsiteY3" fmla="*/ 1820 h 59427"/>
                    <a:gd name="connsiteX4" fmla="*/ 48881 w 48881"/>
                    <a:gd name="connsiteY4" fmla="*/ 0 h 59427"/>
                    <a:gd name="connsiteX5" fmla="*/ 0 w 48881"/>
                    <a:gd name="connsiteY5" fmla="*/ 28341 h 59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81" h="59427">
                      <a:moveTo>
                        <a:pt x="0" y="28341"/>
                      </a:moveTo>
                      <a:cubicBezTo>
                        <a:pt x="0" y="28341"/>
                        <a:pt x="0" y="29641"/>
                        <a:pt x="0" y="30161"/>
                      </a:cubicBezTo>
                      <a:cubicBezTo>
                        <a:pt x="0" y="52781"/>
                        <a:pt x="10920" y="65002"/>
                        <a:pt x="24441" y="56941"/>
                      </a:cubicBezTo>
                      <a:cubicBezTo>
                        <a:pt x="37961" y="48881"/>
                        <a:pt x="48881" y="24441"/>
                        <a:pt x="48881" y="1820"/>
                      </a:cubicBezTo>
                      <a:cubicBezTo>
                        <a:pt x="48881" y="1300"/>
                        <a:pt x="48881" y="520"/>
                        <a:pt x="48881" y="0"/>
                      </a:cubicBezTo>
                      <a:lnTo>
                        <a:pt x="0" y="28341"/>
                      </a:lnTo>
                      <a:close/>
                    </a:path>
                  </a:pathLst>
                </a:custGeom>
                <a:solidFill>
                  <a:srgbClr val="78553E"/>
                </a:solidFill>
                <a:ln w="2596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BFF29FCC-DCD3-E171-579D-6F934DD5AD76}"/>
                    </a:ext>
                  </a:extLst>
                </p:cNvPr>
                <p:cNvSpPr/>
                <p:nvPr/>
              </p:nvSpPr>
              <p:spPr>
                <a:xfrm>
                  <a:off x="10073635" y="4868161"/>
                  <a:ext cx="6240" cy="52001"/>
                </a:xfrm>
                <a:custGeom>
                  <a:avLst/>
                  <a:gdLst>
                    <a:gd name="connsiteX0" fmla="*/ 6240 w 6240"/>
                    <a:gd name="connsiteY0" fmla="*/ 48361 h 52001"/>
                    <a:gd name="connsiteX1" fmla="*/ 0 w 6240"/>
                    <a:gd name="connsiteY1" fmla="*/ 52001 h 52001"/>
                    <a:gd name="connsiteX2" fmla="*/ 0 w 6240"/>
                    <a:gd name="connsiteY2" fmla="*/ 3640 h 52001"/>
                    <a:gd name="connsiteX3" fmla="*/ 6240 w 6240"/>
                    <a:gd name="connsiteY3" fmla="*/ 0 h 52001"/>
                    <a:gd name="connsiteX4" fmla="*/ 6240 w 6240"/>
                    <a:gd name="connsiteY4" fmla="*/ 48361 h 52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0" h="52001">
                      <a:moveTo>
                        <a:pt x="6240" y="48361"/>
                      </a:moveTo>
                      <a:lnTo>
                        <a:pt x="0" y="52001"/>
                      </a:lnTo>
                      <a:lnTo>
                        <a:pt x="0" y="3640"/>
                      </a:lnTo>
                      <a:lnTo>
                        <a:pt x="6240" y="0"/>
                      </a:lnTo>
                      <a:lnTo>
                        <a:pt x="6240" y="48361"/>
                      </a:lnTo>
                      <a:close/>
                    </a:path>
                  </a:pathLst>
                </a:custGeom>
                <a:solidFill>
                  <a:srgbClr val="78553E"/>
                </a:solidFill>
                <a:ln w="2596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3C7A85FF-5831-ACC8-D43C-9BF3ACAA1D02}"/>
                    </a:ext>
                  </a:extLst>
                </p:cNvPr>
                <p:cNvSpPr/>
                <p:nvPr/>
              </p:nvSpPr>
              <p:spPr>
                <a:xfrm>
                  <a:off x="10067655" y="4914442"/>
                  <a:ext cx="18200" cy="15600"/>
                </a:xfrm>
                <a:custGeom>
                  <a:avLst/>
                  <a:gdLst>
                    <a:gd name="connsiteX0" fmla="*/ 0 w 18200"/>
                    <a:gd name="connsiteY0" fmla="*/ 15600 h 15600"/>
                    <a:gd name="connsiteX1" fmla="*/ 4420 w 18200"/>
                    <a:gd name="connsiteY1" fmla="*/ 5200 h 15600"/>
                    <a:gd name="connsiteX2" fmla="*/ 13780 w 18200"/>
                    <a:gd name="connsiteY2" fmla="*/ 0 h 15600"/>
                    <a:gd name="connsiteX3" fmla="*/ 18200 w 18200"/>
                    <a:gd name="connsiteY3" fmla="*/ 5200 h 15600"/>
                    <a:gd name="connsiteX4" fmla="*/ 0 w 18200"/>
                    <a:gd name="connsiteY4" fmla="*/ 15600 h 1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0" h="15600">
                      <a:moveTo>
                        <a:pt x="0" y="15600"/>
                      </a:moveTo>
                      <a:lnTo>
                        <a:pt x="4420" y="5200"/>
                      </a:lnTo>
                      <a:lnTo>
                        <a:pt x="13780" y="0"/>
                      </a:lnTo>
                      <a:lnTo>
                        <a:pt x="18200" y="5200"/>
                      </a:lnTo>
                      <a:lnTo>
                        <a:pt x="0" y="15600"/>
                      </a:lnTo>
                      <a:close/>
                    </a:path>
                  </a:pathLst>
                </a:custGeom>
                <a:solidFill>
                  <a:srgbClr val="78553E"/>
                </a:solidFill>
                <a:ln w="25965" cap="flat">
                  <a:noFill/>
                  <a:prstDash val="solid"/>
                  <a:miter/>
                </a:ln>
              </p:spPr>
              <p:txBody>
                <a:bodyPr rtlCol="0" anchor="ctr"/>
                <a:lstStyle/>
                <a:p>
                  <a:endParaRPr lang="en-US"/>
                </a:p>
              </p:txBody>
            </p:sp>
          </p:grpSp>
          <p:grpSp>
            <p:nvGrpSpPr>
              <p:cNvPr id="137" name="Graphic 3">
                <a:extLst>
                  <a:ext uri="{FF2B5EF4-FFF2-40B4-BE49-F238E27FC236}">
                    <a16:creationId xmlns:a16="http://schemas.microsoft.com/office/drawing/2014/main" id="{FC490998-7372-2CDC-D0FD-CD478C4713C3}"/>
                  </a:ext>
                </a:extLst>
              </p:cNvPr>
              <p:cNvGrpSpPr/>
              <p:nvPr/>
            </p:nvGrpSpPr>
            <p:grpSpPr>
              <a:xfrm>
                <a:off x="10168277" y="4771439"/>
                <a:ext cx="52521" cy="100622"/>
                <a:chOff x="10168277" y="4771439"/>
                <a:chExt cx="52521" cy="100622"/>
              </a:xfrm>
              <a:solidFill>
                <a:srgbClr val="78553E"/>
              </a:solidFill>
            </p:grpSpPr>
            <p:sp>
              <p:nvSpPr>
                <p:cNvPr id="138" name="Freeform: Shape 137">
                  <a:extLst>
                    <a:ext uri="{FF2B5EF4-FFF2-40B4-BE49-F238E27FC236}">
                      <a16:creationId xmlns:a16="http://schemas.microsoft.com/office/drawing/2014/main" id="{3F1E1272-3E6A-5907-9AD6-CB9A67BEEC42}"/>
                    </a:ext>
                  </a:extLst>
                </p:cNvPr>
                <p:cNvSpPr/>
                <p:nvPr/>
              </p:nvSpPr>
              <p:spPr>
                <a:xfrm>
                  <a:off x="10168277" y="4789120"/>
                  <a:ext cx="21580" cy="70981"/>
                </a:xfrm>
                <a:custGeom>
                  <a:avLst/>
                  <a:gdLst>
                    <a:gd name="connsiteX0" fmla="*/ 21581 w 21580"/>
                    <a:gd name="connsiteY0" fmla="*/ 15600 h 70981"/>
                    <a:gd name="connsiteX1" fmla="*/ 10920 w 21580"/>
                    <a:gd name="connsiteY1" fmla="*/ 0 h 70981"/>
                    <a:gd name="connsiteX2" fmla="*/ 0 w 21580"/>
                    <a:gd name="connsiteY2" fmla="*/ 28081 h 70981"/>
                    <a:gd name="connsiteX3" fmla="*/ 7800 w 21580"/>
                    <a:gd name="connsiteY3" fmla="*/ 23400 h 70981"/>
                    <a:gd name="connsiteX4" fmla="*/ 7800 w 21580"/>
                    <a:gd name="connsiteY4" fmla="*/ 70982 h 70981"/>
                    <a:gd name="connsiteX5" fmla="*/ 13780 w 21580"/>
                    <a:gd name="connsiteY5" fmla="*/ 67602 h 70981"/>
                    <a:gd name="connsiteX6" fmla="*/ 13780 w 21580"/>
                    <a:gd name="connsiteY6" fmla="*/ 20020 h 70981"/>
                    <a:gd name="connsiteX7" fmla="*/ 21581 w 21580"/>
                    <a:gd name="connsiteY7" fmla="*/ 15600 h 7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80" h="70981">
                      <a:moveTo>
                        <a:pt x="21581" y="15600"/>
                      </a:moveTo>
                      <a:lnTo>
                        <a:pt x="10920" y="0"/>
                      </a:lnTo>
                      <a:lnTo>
                        <a:pt x="0" y="28081"/>
                      </a:lnTo>
                      <a:lnTo>
                        <a:pt x="7800" y="23400"/>
                      </a:lnTo>
                      <a:lnTo>
                        <a:pt x="7800" y="70982"/>
                      </a:lnTo>
                      <a:lnTo>
                        <a:pt x="13780" y="67602"/>
                      </a:lnTo>
                      <a:lnTo>
                        <a:pt x="13780" y="20020"/>
                      </a:lnTo>
                      <a:lnTo>
                        <a:pt x="21581" y="15600"/>
                      </a:lnTo>
                      <a:close/>
                    </a:path>
                  </a:pathLst>
                </a:custGeom>
                <a:solidFill>
                  <a:srgbClr val="78553E"/>
                </a:solidFill>
                <a:ln w="2596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22BFA46B-F739-F7FE-83CB-6568ADEFC1F9}"/>
                    </a:ext>
                  </a:extLst>
                </p:cNvPr>
                <p:cNvSpPr/>
                <p:nvPr/>
              </p:nvSpPr>
              <p:spPr>
                <a:xfrm>
                  <a:off x="10199218" y="4771439"/>
                  <a:ext cx="21580" cy="70981"/>
                </a:xfrm>
                <a:custGeom>
                  <a:avLst/>
                  <a:gdLst>
                    <a:gd name="connsiteX0" fmla="*/ 21581 w 21580"/>
                    <a:gd name="connsiteY0" fmla="*/ 15340 h 70981"/>
                    <a:gd name="connsiteX1" fmla="*/ 10660 w 21580"/>
                    <a:gd name="connsiteY1" fmla="*/ 0 h 70981"/>
                    <a:gd name="connsiteX2" fmla="*/ 0 w 21580"/>
                    <a:gd name="connsiteY2" fmla="*/ 27821 h 70981"/>
                    <a:gd name="connsiteX3" fmla="*/ 7800 w 21580"/>
                    <a:gd name="connsiteY3" fmla="*/ 23400 h 70981"/>
                    <a:gd name="connsiteX4" fmla="*/ 7800 w 21580"/>
                    <a:gd name="connsiteY4" fmla="*/ 70982 h 70981"/>
                    <a:gd name="connsiteX5" fmla="*/ 13780 w 21580"/>
                    <a:gd name="connsiteY5" fmla="*/ 67602 h 70981"/>
                    <a:gd name="connsiteX6" fmla="*/ 13780 w 21580"/>
                    <a:gd name="connsiteY6" fmla="*/ 20020 h 70981"/>
                    <a:gd name="connsiteX7" fmla="*/ 21581 w 21580"/>
                    <a:gd name="connsiteY7" fmla="*/ 15340 h 7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80" h="70981">
                      <a:moveTo>
                        <a:pt x="21581" y="15340"/>
                      </a:moveTo>
                      <a:lnTo>
                        <a:pt x="10660" y="0"/>
                      </a:lnTo>
                      <a:lnTo>
                        <a:pt x="0" y="27821"/>
                      </a:lnTo>
                      <a:lnTo>
                        <a:pt x="7800" y="23400"/>
                      </a:lnTo>
                      <a:lnTo>
                        <a:pt x="7800" y="70982"/>
                      </a:lnTo>
                      <a:lnTo>
                        <a:pt x="13780" y="67602"/>
                      </a:lnTo>
                      <a:lnTo>
                        <a:pt x="13780" y="20020"/>
                      </a:lnTo>
                      <a:lnTo>
                        <a:pt x="21581" y="15340"/>
                      </a:lnTo>
                      <a:close/>
                    </a:path>
                  </a:pathLst>
                </a:custGeom>
                <a:solidFill>
                  <a:srgbClr val="78553E"/>
                </a:solidFill>
                <a:ln w="2596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B6832E82-2D3D-1DA3-5311-DE51147575BE}"/>
                    </a:ext>
                  </a:extLst>
                </p:cNvPr>
                <p:cNvSpPr/>
                <p:nvPr/>
              </p:nvSpPr>
              <p:spPr>
                <a:xfrm>
                  <a:off x="10168277" y="4834361"/>
                  <a:ext cx="52521" cy="37700"/>
                </a:xfrm>
                <a:custGeom>
                  <a:avLst/>
                  <a:gdLst>
                    <a:gd name="connsiteX0" fmla="*/ 52521 w 52521"/>
                    <a:gd name="connsiteY0" fmla="*/ 7280 h 37700"/>
                    <a:gd name="connsiteX1" fmla="*/ 0 w 52521"/>
                    <a:gd name="connsiteY1" fmla="*/ 37701 h 37700"/>
                    <a:gd name="connsiteX2" fmla="*/ 0 w 52521"/>
                    <a:gd name="connsiteY2" fmla="*/ 30421 h 37700"/>
                    <a:gd name="connsiteX3" fmla="*/ 52521 w 52521"/>
                    <a:gd name="connsiteY3" fmla="*/ 0 h 37700"/>
                    <a:gd name="connsiteX4" fmla="*/ 52521 w 52521"/>
                    <a:gd name="connsiteY4" fmla="*/ 7280 h 37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21" h="37700">
                      <a:moveTo>
                        <a:pt x="52521" y="7280"/>
                      </a:moveTo>
                      <a:lnTo>
                        <a:pt x="0" y="37701"/>
                      </a:lnTo>
                      <a:lnTo>
                        <a:pt x="0" y="30421"/>
                      </a:lnTo>
                      <a:lnTo>
                        <a:pt x="52521" y="0"/>
                      </a:lnTo>
                      <a:lnTo>
                        <a:pt x="52521" y="7280"/>
                      </a:lnTo>
                      <a:close/>
                    </a:path>
                  </a:pathLst>
                </a:custGeom>
                <a:solidFill>
                  <a:srgbClr val="78553E"/>
                </a:solidFill>
                <a:ln w="25965" cap="flat">
                  <a:noFill/>
                  <a:prstDash val="solid"/>
                  <a:miter/>
                </a:ln>
              </p:spPr>
              <p:txBody>
                <a:bodyPr rtlCol="0" anchor="ctr"/>
                <a:lstStyle/>
                <a:p>
                  <a:endParaRPr lang="en-US"/>
                </a:p>
              </p:txBody>
            </p:sp>
          </p:grpSp>
        </p:grpSp>
        <p:grpSp>
          <p:nvGrpSpPr>
            <p:cNvPr id="141" name="Graphic 3">
              <a:extLst>
                <a:ext uri="{FF2B5EF4-FFF2-40B4-BE49-F238E27FC236}">
                  <a16:creationId xmlns:a16="http://schemas.microsoft.com/office/drawing/2014/main" id="{5273E74F-E945-87D2-5262-D2D6506FCA4A}"/>
                </a:ext>
              </a:extLst>
            </p:cNvPr>
            <p:cNvGrpSpPr/>
            <p:nvPr/>
          </p:nvGrpSpPr>
          <p:grpSpPr>
            <a:xfrm>
              <a:off x="9703386" y="4715018"/>
              <a:ext cx="107902" cy="227245"/>
              <a:chOff x="9703386" y="4715018"/>
              <a:chExt cx="107902" cy="227245"/>
            </a:xfrm>
          </p:grpSpPr>
          <p:sp>
            <p:nvSpPr>
              <p:cNvPr id="142" name="Freeform: Shape 141">
                <a:extLst>
                  <a:ext uri="{FF2B5EF4-FFF2-40B4-BE49-F238E27FC236}">
                    <a16:creationId xmlns:a16="http://schemas.microsoft.com/office/drawing/2014/main" id="{F0AD4A01-C896-2AD9-5D4D-056BE0BCF203}"/>
                  </a:ext>
                </a:extLst>
              </p:cNvPr>
              <p:cNvSpPr/>
              <p:nvPr/>
            </p:nvSpPr>
            <p:spPr>
              <a:xfrm>
                <a:off x="9703386" y="4715018"/>
                <a:ext cx="107902" cy="227245"/>
              </a:xfrm>
              <a:custGeom>
                <a:avLst/>
                <a:gdLst>
                  <a:gd name="connsiteX0" fmla="*/ 106602 w 107902"/>
                  <a:gd name="connsiteY0" fmla="*/ 227245 h 227245"/>
                  <a:gd name="connsiteX1" fmla="*/ 0 w 107902"/>
                  <a:gd name="connsiteY1" fmla="*/ 164584 h 227245"/>
                  <a:gd name="connsiteX2" fmla="*/ 1300 w 107902"/>
                  <a:gd name="connsiteY2" fmla="*/ 0 h 227245"/>
                  <a:gd name="connsiteX3" fmla="*/ 107903 w 107902"/>
                  <a:gd name="connsiteY3" fmla="*/ 62661 h 227245"/>
                  <a:gd name="connsiteX4" fmla="*/ 106602 w 107902"/>
                  <a:gd name="connsiteY4" fmla="*/ 227245 h 227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02" h="227245">
                    <a:moveTo>
                      <a:pt x="106602" y="227245"/>
                    </a:moveTo>
                    <a:lnTo>
                      <a:pt x="0" y="164584"/>
                    </a:lnTo>
                    <a:lnTo>
                      <a:pt x="1300" y="0"/>
                    </a:lnTo>
                    <a:lnTo>
                      <a:pt x="107903" y="62661"/>
                    </a:lnTo>
                    <a:lnTo>
                      <a:pt x="106602" y="227245"/>
                    </a:lnTo>
                    <a:close/>
                  </a:path>
                </a:pathLst>
              </a:custGeom>
              <a:solidFill>
                <a:srgbClr val="E5CDAF"/>
              </a:solidFill>
              <a:ln w="2596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606952E2-2D8F-96D4-7036-ACAACE67820D}"/>
                  </a:ext>
                </a:extLst>
              </p:cNvPr>
              <p:cNvSpPr/>
              <p:nvPr/>
            </p:nvSpPr>
            <p:spPr>
              <a:xfrm>
                <a:off x="9724707" y="4741278"/>
                <a:ext cx="66301" cy="47841"/>
              </a:xfrm>
              <a:custGeom>
                <a:avLst/>
                <a:gdLst>
                  <a:gd name="connsiteX0" fmla="*/ 66302 w 66301"/>
                  <a:gd name="connsiteY0" fmla="*/ 47841 h 47841"/>
                  <a:gd name="connsiteX1" fmla="*/ 0 w 66301"/>
                  <a:gd name="connsiteY1" fmla="*/ 8840 h 47841"/>
                  <a:gd name="connsiteX2" fmla="*/ 0 w 66301"/>
                  <a:gd name="connsiteY2" fmla="*/ 0 h 47841"/>
                  <a:gd name="connsiteX3" fmla="*/ 66302 w 66301"/>
                  <a:gd name="connsiteY3" fmla="*/ 39001 h 47841"/>
                  <a:gd name="connsiteX4" fmla="*/ 66302 w 66301"/>
                  <a:gd name="connsiteY4" fmla="*/ 47841 h 47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01" h="47841">
                    <a:moveTo>
                      <a:pt x="66302" y="47841"/>
                    </a:moveTo>
                    <a:lnTo>
                      <a:pt x="0" y="8840"/>
                    </a:lnTo>
                    <a:lnTo>
                      <a:pt x="0" y="0"/>
                    </a:lnTo>
                    <a:lnTo>
                      <a:pt x="66302" y="39001"/>
                    </a:lnTo>
                    <a:lnTo>
                      <a:pt x="66302" y="47841"/>
                    </a:lnTo>
                    <a:close/>
                  </a:path>
                </a:pathLst>
              </a:custGeom>
              <a:solidFill>
                <a:srgbClr val="DC4437"/>
              </a:solidFill>
              <a:ln w="2596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813D781D-0D82-7C89-C580-A0CD870510C1}"/>
                  </a:ext>
                </a:extLst>
              </p:cNvPr>
              <p:cNvSpPr/>
              <p:nvPr/>
            </p:nvSpPr>
            <p:spPr>
              <a:xfrm>
                <a:off x="9715866" y="4765459"/>
                <a:ext cx="83461" cy="57721"/>
              </a:xfrm>
              <a:custGeom>
                <a:avLst/>
                <a:gdLst>
                  <a:gd name="connsiteX0" fmla="*/ 83202 w 83461"/>
                  <a:gd name="connsiteY0" fmla="*/ 57721 h 57721"/>
                  <a:gd name="connsiteX1" fmla="*/ 0 w 83461"/>
                  <a:gd name="connsiteY1" fmla="*/ 8840 h 57721"/>
                  <a:gd name="connsiteX2" fmla="*/ 0 w 83461"/>
                  <a:gd name="connsiteY2" fmla="*/ 0 h 57721"/>
                  <a:gd name="connsiteX3" fmla="*/ 83462 w 83461"/>
                  <a:gd name="connsiteY3" fmla="*/ 48881 h 57721"/>
                  <a:gd name="connsiteX4" fmla="*/ 83202 w 83461"/>
                  <a:gd name="connsiteY4" fmla="*/ 57721 h 57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61" h="57721">
                    <a:moveTo>
                      <a:pt x="83202" y="57721"/>
                    </a:moveTo>
                    <a:lnTo>
                      <a:pt x="0" y="8840"/>
                    </a:lnTo>
                    <a:lnTo>
                      <a:pt x="0" y="0"/>
                    </a:lnTo>
                    <a:lnTo>
                      <a:pt x="83462" y="48881"/>
                    </a:lnTo>
                    <a:lnTo>
                      <a:pt x="83202" y="57721"/>
                    </a:lnTo>
                    <a:close/>
                  </a:path>
                </a:pathLst>
              </a:custGeom>
              <a:solidFill>
                <a:srgbClr val="333333"/>
              </a:solidFill>
              <a:ln w="2596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C6CF4608-43F5-F2B4-5100-5F95CBE85668}"/>
                  </a:ext>
                </a:extLst>
              </p:cNvPr>
              <p:cNvSpPr/>
              <p:nvPr/>
            </p:nvSpPr>
            <p:spPr>
              <a:xfrm>
                <a:off x="9715606" y="4787040"/>
                <a:ext cx="83461" cy="57981"/>
              </a:xfrm>
              <a:custGeom>
                <a:avLst/>
                <a:gdLst>
                  <a:gd name="connsiteX0" fmla="*/ 83462 w 83461"/>
                  <a:gd name="connsiteY0" fmla="*/ 57981 h 57981"/>
                  <a:gd name="connsiteX1" fmla="*/ 0 w 83461"/>
                  <a:gd name="connsiteY1" fmla="*/ 8840 h 57981"/>
                  <a:gd name="connsiteX2" fmla="*/ 260 w 83461"/>
                  <a:gd name="connsiteY2" fmla="*/ 0 h 57981"/>
                  <a:gd name="connsiteX3" fmla="*/ 83462 w 83461"/>
                  <a:gd name="connsiteY3" fmla="*/ 48881 h 57981"/>
                  <a:gd name="connsiteX4" fmla="*/ 83462 w 83461"/>
                  <a:gd name="connsiteY4" fmla="*/ 57981 h 5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61" h="57981">
                    <a:moveTo>
                      <a:pt x="83462" y="57981"/>
                    </a:moveTo>
                    <a:lnTo>
                      <a:pt x="0" y="8840"/>
                    </a:lnTo>
                    <a:lnTo>
                      <a:pt x="260" y="0"/>
                    </a:lnTo>
                    <a:lnTo>
                      <a:pt x="83462" y="48881"/>
                    </a:lnTo>
                    <a:lnTo>
                      <a:pt x="83462" y="57981"/>
                    </a:lnTo>
                    <a:close/>
                  </a:path>
                </a:pathLst>
              </a:custGeom>
              <a:solidFill>
                <a:srgbClr val="333333"/>
              </a:solidFill>
              <a:ln w="2596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4A324AFD-F598-87E5-0FFC-BDC7E02080DF}"/>
                  </a:ext>
                </a:extLst>
              </p:cNvPr>
              <p:cNvSpPr/>
              <p:nvPr/>
            </p:nvSpPr>
            <p:spPr>
              <a:xfrm>
                <a:off x="9715606" y="4808620"/>
                <a:ext cx="83201" cy="57981"/>
              </a:xfrm>
              <a:custGeom>
                <a:avLst/>
                <a:gdLst>
                  <a:gd name="connsiteX0" fmla="*/ 83202 w 83201"/>
                  <a:gd name="connsiteY0" fmla="*/ 57981 h 57981"/>
                  <a:gd name="connsiteX1" fmla="*/ 0 w 83201"/>
                  <a:gd name="connsiteY1" fmla="*/ 8840 h 57981"/>
                  <a:gd name="connsiteX2" fmla="*/ 0 w 83201"/>
                  <a:gd name="connsiteY2" fmla="*/ 0 h 57981"/>
                  <a:gd name="connsiteX3" fmla="*/ 83202 w 83201"/>
                  <a:gd name="connsiteY3" fmla="*/ 48881 h 57981"/>
                  <a:gd name="connsiteX4" fmla="*/ 83202 w 83201"/>
                  <a:gd name="connsiteY4" fmla="*/ 57981 h 5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01" h="57981">
                    <a:moveTo>
                      <a:pt x="83202" y="57981"/>
                    </a:moveTo>
                    <a:lnTo>
                      <a:pt x="0" y="8840"/>
                    </a:lnTo>
                    <a:lnTo>
                      <a:pt x="0" y="0"/>
                    </a:lnTo>
                    <a:lnTo>
                      <a:pt x="83202" y="48881"/>
                    </a:lnTo>
                    <a:lnTo>
                      <a:pt x="83202" y="57981"/>
                    </a:lnTo>
                    <a:close/>
                  </a:path>
                </a:pathLst>
              </a:custGeom>
              <a:solidFill>
                <a:srgbClr val="333333"/>
              </a:solidFill>
              <a:ln w="25965"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8301C155-4FC2-72EB-CBF3-3457C8FCFFCC}"/>
                  </a:ext>
                </a:extLst>
              </p:cNvPr>
              <p:cNvSpPr/>
              <p:nvPr/>
            </p:nvSpPr>
            <p:spPr>
              <a:xfrm>
                <a:off x="9715346" y="4830200"/>
                <a:ext cx="83462" cy="57981"/>
              </a:xfrm>
              <a:custGeom>
                <a:avLst/>
                <a:gdLst>
                  <a:gd name="connsiteX0" fmla="*/ 83202 w 83462"/>
                  <a:gd name="connsiteY0" fmla="*/ 57981 h 57981"/>
                  <a:gd name="connsiteX1" fmla="*/ 0 w 83462"/>
                  <a:gd name="connsiteY1" fmla="*/ 9100 h 57981"/>
                  <a:gd name="connsiteX2" fmla="*/ 0 w 83462"/>
                  <a:gd name="connsiteY2" fmla="*/ 0 h 57981"/>
                  <a:gd name="connsiteX3" fmla="*/ 83462 w 83462"/>
                  <a:gd name="connsiteY3" fmla="*/ 48881 h 57981"/>
                  <a:gd name="connsiteX4" fmla="*/ 83202 w 83462"/>
                  <a:gd name="connsiteY4" fmla="*/ 57981 h 5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62" h="57981">
                    <a:moveTo>
                      <a:pt x="83202" y="57981"/>
                    </a:moveTo>
                    <a:lnTo>
                      <a:pt x="0" y="9100"/>
                    </a:lnTo>
                    <a:lnTo>
                      <a:pt x="0" y="0"/>
                    </a:lnTo>
                    <a:lnTo>
                      <a:pt x="83462" y="48881"/>
                    </a:lnTo>
                    <a:lnTo>
                      <a:pt x="83202" y="57981"/>
                    </a:lnTo>
                    <a:close/>
                  </a:path>
                </a:pathLst>
              </a:custGeom>
              <a:solidFill>
                <a:srgbClr val="333333"/>
              </a:solidFill>
              <a:ln w="2596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0A49B9BA-4E0A-DD94-B2FA-ABAFAAC49274}"/>
                  </a:ext>
                </a:extLst>
              </p:cNvPr>
              <p:cNvSpPr/>
              <p:nvPr/>
            </p:nvSpPr>
            <p:spPr>
              <a:xfrm>
                <a:off x="9715086" y="4851781"/>
                <a:ext cx="83461" cy="57981"/>
              </a:xfrm>
              <a:custGeom>
                <a:avLst/>
                <a:gdLst>
                  <a:gd name="connsiteX0" fmla="*/ 83462 w 83461"/>
                  <a:gd name="connsiteY0" fmla="*/ 57981 h 57981"/>
                  <a:gd name="connsiteX1" fmla="*/ 0 w 83461"/>
                  <a:gd name="connsiteY1" fmla="*/ 9100 h 57981"/>
                  <a:gd name="connsiteX2" fmla="*/ 260 w 83461"/>
                  <a:gd name="connsiteY2" fmla="*/ 0 h 57981"/>
                  <a:gd name="connsiteX3" fmla="*/ 83462 w 83461"/>
                  <a:gd name="connsiteY3" fmla="*/ 49141 h 57981"/>
                  <a:gd name="connsiteX4" fmla="*/ 83462 w 83461"/>
                  <a:gd name="connsiteY4" fmla="*/ 57981 h 5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61" h="57981">
                    <a:moveTo>
                      <a:pt x="83462" y="57981"/>
                    </a:moveTo>
                    <a:lnTo>
                      <a:pt x="0" y="9100"/>
                    </a:lnTo>
                    <a:lnTo>
                      <a:pt x="260" y="0"/>
                    </a:lnTo>
                    <a:lnTo>
                      <a:pt x="83462" y="49141"/>
                    </a:lnTo>
                    <a:lnTo>
                      <a:pt x="83462" y="57981"/>
                    </a:lnTo>
                    <a:close/>
                  </a:path>
                </a:pathLst>
              </a:custGeom>
              <a:solidFill>
                <a:srgbClr val="333333"/>
              </a:solidFill>
              <a:ln w="25965" cap="flat">
                <a:noFill/>
                <a:prstDash val="solid"/>
                <a:miter/>
              </a:ln>
            </p:spPr>
            <p:txBody>
              <a:bodyPr rtlCol="0" anchor="ctr"/>
              <a:lstStyle/>
              <a:p>
                <a:endParaRPr lang="en-US"/>
              </a:p>
            </p:txBody>
          </p:sp>
        </p:grpSp>
        <p:sp>
          <p:nvSpPr>
            <p:cNvPr id="149" name="Freeform: Shape 148">
              <a:extLst>
                <a:ext uri="{FF2B5EF4-FFF2-40B4-BE49-F238E27FC236}">
                  <a16:creationId xmlns:a16="http://schemas.microsoft.com/office/drawing/2014/main" id="{DE36AF43-74FC-6798-8771-E83044AB3C0B}"/>
                </a:ext>
              </a:extLst>
            </p:cNvPr>
            <p:cNvSpPr/>
            <p:nvPr/>
          </p:nvSpPr>
          <p:spPr>
            <a:xfrm>
              <a:off x="9599124" y="4469312"/>
              <a:ext cx="64221" cy="527812"/>
            </a:xfrm>
            <a:custGeom>
              <a:avLst/>
              <a:gdLst>
                <a:gd name="connsiteX0" fmla="*/ 64221 w 64221"/>
                <a:gd name="connsiteY0" fmla="*/ 37181 h 527812"/>
                <a:gd name="connsiteX1" fmla="*/ 64221 w 64221"/>
                <a:gd name="connsiteY1" fmla="*/ 527812 h 527812"/>
                <a:gd name="connsiteX2" fmla="*/ 28861 w 64221"/>
                <a:gd name="connsiteY2" fmla="*/ 507532 h 527812"/>
                <a:gd name="connsiteX3" fmla="*/ 0 w 64221"/>
                <a:gd name="connsiteY3" fmla="*/ 490891 h 527812"/>
                <a:gd name="connsiteX4" fmla="*/ 0 w 64221"/>
                <a:gd name="connsiteY4" fmla="*/ 0 h 527812"/>
                <a:gd name="connsiteX5" fmla="*/ 63961 w 64221"/>
                <a:gd name="connsiteY5" fmla="*/ 36921 h 527812"/>
                <a:gd name="connsiteX6" fmla="*/ 64221 w 64221"/>
                <a:gd name="connsiteY6" fmla="*/ 37181 h 52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221" h="527812">
                  <a:moveTo>
                    <a:pt x="64221" y="37181"/>
                  </a:moveTo>
                  <a:lnTo>
                    <a:pt x="64221" y="527812"/>
                  </a:lnTo>
                  <a:lnTo>
                    <a:pt x="28861" y="507532"/>
                  </a:lnTo>
                  <a:lnTo>
                    <a:pt x="0" y="490891"/>
                  </a:lnTo>
                  <a:lnTo>
                    <a:pt x="0" y="0"/>
                  </a:lnTo>
                  <a:lnTo>
                    <a:pt x="63961" y="36921"/>
                  </a:lnTo>
                  <a:lnTo>
                    <a:pt x="64221" y="37181"/>
                  </a:lnTo>
                  <a:close/>
                </a:path>
              </a:pathLst>
            </a:custGeom>
            <a:solidFill>
              <a:srgbClr val="E5C9A8"/>
            </a:solidFill>
            <a:ln w="2596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8A422940-AEA7-86D7-3568-9ACFC6E36F69}"/>
                </a:ext>
              </a:extLst>
            </p:cNvPr>
            <p:cNvSpPr/>
            <p:nvPr/>
          </p:nvSpPr>
          <p:spPr>
            <a:xfrm>
              <a:off x="10031514" y="4472692"/>
              <a:ext cx="64221" cy="528332"/>
            </a:xfrm>
            <a:custGeom>
              <a:avLst/>
              <a:gdLst>
                <a:gd name="connsiteX0" fmla="*/ 64222 w 64221"/>
                <a:gd name="connsiteY0" fmla="*/ 0 h 528332"/>
                <a:gd name="connsiteX1" fmla="*/ 64222 w 64221"/>
                <a:gd name="connsiteY1" fmla="*/ 491411 h 528332"/>
                <a:gd name="connsiteX2" fmla="*/ 260 w 64221"/>
                <a:gd name="connsiteY2" fmla="*/ 528332 h 528332"/>
                <a:gd name="connsiteX3" fmla="*/ 0 w 64221"/>
                <a:gd name="connsiteY3" fmla="*/ 36921 h 528332"/>
                <a:gd name="connsiteX4" fmla="*/ 0 w 64221"/>
                <a:gd name="connsiteY4" fmla="*/ 36921 h 528332"/>
                <a:gd name="connsiteX5" fmla="*/ 64222 w 64221"/>
                <a:gd name="connsiteY5" fmla="*/ 0 h 52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21" h="528332">
                  <a:moveTo>
                    <a:pt x="64222" y="0"/>
                  </a:moveTo>
                  <a:lnTo>
                    <a:pt x="64222" y="491411"/>
                  </a:lnTo>
                  <a:lnTo>
                    <a:pt x="260" y="528332"/>
                  </a:lnTo>
                  <a:lnTo>
                    <a:pt x="0" y="36921"/>
                  </a:lnTo>
                  <a:lnTo>
                    <a:pt x="0" y="36921"/>
                  </a:lnTo>
                  <a:lnTo>
                    <a:pt x="64222" y="0"/>
                  </a:lnTo>
                  <a:close/>
                </a:path>
              </a:pathLst>
            </a:custGeom>
            <a:solidFill>
              <a:srgbClr val="E5C9A8"/>
            </a:solidFill>
            <a:ln w="2596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C4EB5CFA-53F1-33E9-EF26-8FB0F6033E0F}"/>
                </a:ext>
              </a:extLst>
            </p:cNvPr>
            <p:cNvSpPr/>
            <p:nvPr/>
          </p:nvSpPr>
          <p:spPr>
            <a:xfrm>
              <a:off x="9599124" y="4222827"/>
              <a:ext cx="491151" cy="283406"/>
            </a:xfrm>
            <a:custGeom>
              <a:avLst/>
              <a:gdLst>
                <a:gd name="connsiteX0" fmla="*/ 491151 w 491151"/>
                <a:gd name="connsiteY0" fmla="*/ 36921 h 283406"/>
                <a:gd name="connsiteX1" fmla="*/ 323968 w 491151"/>
                <a:gd name="connsiteY1" fmla="*/ 133383 h 283406"/>
                <a:gd name="connsiteX2" fmla="*/ 260006 w 491151"/>
                <a:gd name="connsiteY2" fmla="*/ 170304 h 283406"/>
                <a:gd name="connsiteX3" fmla="*/ 65522 w 491151"/>
                <a:gd name="connsiteY3" fmla="*/ 282627 h 283406"/>
                <a:gd name="connsiteX4" fmla="*/ 65522 w 491151"/>
                <a:gd name="connsiteY4" fmla="*/ 282627 h 283406"/>
                <a:gd name="connsiteX5" fmla="*/ 65002 w 491151"/>
                <a:gd name="connsiteY5" fmla="*/ 282887 h 283406"/>
                <a:gd name="connsiteX6" fmla="*/ 64221 w 491151"/>
                <a:gd name="connsiteY6" fmla="*/ 283407 h 283406"/>
                <a:gd name="connsiteX7" fmla="*/ 1300 w 491151"/>
                <a:gd name="connsiteY7" fmla="*/ 247006 h 283406"/>
                <a:gd name="connsiteX8" fmla="*/ 0 w 491151"/>
                <a:gd name="connsiteY8" fmla="*/ 246486 h 283406"/>
                <a:gd name="connsiteX9" fmla="*/ 1560 w 491151"/>
                <a:gd name="connsiteY9" fmla="*/ 245706 h 283406"/>
                <a:gd name="connsiteX10" fmla="*/ 1560 w 491151"/>
                <a:gd name="connsiteY10" fmla="*/ 245706 h 283406"/>
                <a:gd name="connsiteX11" fmla="*/ 196044 w 491151"/>
                <a:gd name="connsiteY11" fmla="*/ 133383 h 283406"/>
                <a:gd name="connsiteX12" fmla="*/ 260006 w 491151"/>
                <a:gd name="connsiteY12" fmla="*/ 96462 h 283406"/>
                <a:gd name="connsiteX13" fmla="*/ 427190 w 491151"/>
                <a:gd name="connsiteY13" fmla="*/ 0 h 283406"/>
                <a:gd name="connsiteX14" fmla="*/ 491151 w 491151"/>
                <a:gd name="connsiteY14" fmla="*/ 36921 h 283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91151" h="283406">
                  <a:moveTo>
                    <a:pt x="491151" y="36921"/>
                  </a:moveTo>
                  <a:lnTo>
                    <a:pt x="323968" y="133383"/>
                  </a:lnTo>
                  <a:lnTo>
                    <a:pt x="260006" y="170304"/>
                  </a:lnTo>
                  <a:lnTo>
                    <a:pt x="65522" y="282627"/>
                  </a:lnTo>
                  <a:lnTo>
                    <a:pt x="65522" y="282627"/>
                  </a:lnTo>
                  <a:lnTo>
                    <a:pt x="65002" y="282887"/>
                  </a:lnTo>
                  <a:lnTo>
                    <a:pt x="64221" y="283407"/>
                  </a:lnTo>
                  <a:lnTo>
                    <a:pt x="1300" y="247006"/>
                  </a:lnTo>
                  <a:lnTo>
                    <a:pt x="0" y="246486"/>
                  </a:lnTo>
                  <a:lnTo>
                    <a:pt x="1560" y="245706"/>
                  </a:lnTo>
                  <a:lnTo>
                    <a:pt x="1560" y="245706"/>
                  </a:lnTo>
                  <a:lnTo>
                    <a:pt x="196044" y="133383"/>
                  </a:lnTo>
                  <a:lnTo>
                    <a:pt x="260006" y="96462"/>
                  </a:lnTo>
                  <a:lnTo>
                    <a:pt x="427190" y="0"/>
                  </a:lnTo>
                  <a:lnTo>
                    <a:pt x="491151" y="36921"/>
                  </a:lnTo>
                  <a:close/>
                </a:path>
              </a:pathLst>
            </a:custGeom>
            <a:solidFill>
              <a:srgbClr val="E5C9A8"/>
            </a:solidFill>
            <a:ln w="2596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2F40F06C-752B-4FE8-7C96-E07E7DF47EED}"/>
                </a:ext>
              </a:extLst>
            </p:cNvPr>
            <p:cNvSpPr/>
            <p:nvPr/>
          </p:nvSpPr>
          <p:spPr>
            <a:xfrm>
              <a:off x="9605884" y="4227247"/>
              <a:ext cx="489591" cy="282626"/>
            </a:xfrm>
            <a:custGeom>
              <a:avLst/>
              <a:gdLst>
                <a:gd name="connsiteX0" fmla="*/ 489591 w 489591"/>
                <a:gd name="connsiteY0" fmla="*/ 245446 h 282626"/>
                <a:gd name="connsiteX1" fmla="*/ 425630 w 489591"/>
                <a:gd name="connsiteY1" fmla="*/ 282627 h 282626"/>
                <a:gd name="connsiteX2" fmla="*/ 245186 w 489591"/>
                <a:gd name="connsiteY2" fmla="*/ 178364 h 282626"/>
                <a:gd name="connsiteX3" fmla="*/ 181224 w 489591"/>
                <a:gd name="connsiteY3" fmla="*/ 141443 h 282626"/>
                <a:gd name="connsiteX4" fmla="*/ 0 w 489591"/>
                <a:gd name="connsiteY4" fmla="*/ 36921 h 282626"/>
                <a:gd name="connsiteX5" fmla="*/ 63961 w 489591"/>
                <a:gd name="connsiteY5" fmla="*/ 0 h 282626"/>
                <a:gd name="connsiteX6" fmla="*/ 245186 w 489591"/>
                <a:gd name="connsiteY6" fmla="*/ 104522 h 282626"/>
                <a:gd name="connsiteX7" fmla="*/ 309147 w 489591"/>
                <a:gd name="connsiteY7" fmla="*/ 141443 h 282626"/>
                <a:gd name="connsiteX8" fmla="*/ 489591 w 489591"/>
                <a:gd name="connsiteY8" fmla="*/ 245446 h 282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591" h="282626">
                  <a:moveTo>
                    <a:pt x="489591" y="245446"/>
                  </a:moveTo>
                  <a:lnTo>
                    <a:pt x="425630" y="282627"/>
                  </a:lnTo>
                  <a:lnTo>
                    <a:pt x="245186" y="178364"/>
                  </a:lnTo>
                  <a:lnTo>
                    <a:pt x="181224" y="141443"/>
                  </a:lnTo>
                  <a:lnTo>
                    <a:pt x="0" y="36921"/>
                  </a:lnTo>
                  <a:lnTo>
                    <a:pt x="63961" y="0"/>
                  </a:lnTo>
                  <a:lnTo>
                    <a:pt x="245186" y="104522"/>
                  </a:lnTo>
                  <a:lnTo>
                    <a:pt x="309147" y="141443"/>
                  </a:lnTo>
                  <a:lnTo>
                    <a:pt x="489591" y="245446"/>
                  </a:lnTo>
                  <a:close/>
                </a:path>
              </a:pathLst>
            </a:custGeom>
            <a:solidFill>
              <a:srgbClr val="E5C9A8"/>
            </a:solidFill>
            <a:ln w="25965" cap="flat">
              <a:noFill/>
              <a:prstDash val="solid"/>
              <a:miter/>
            </a:ln>
          </p:spPr>
          <p:txBody>
            <a:bodyPr rtlCol="0" anchor="ctr"/>
            <a:lstStyle/>
            <a:p>
              <a:endParaRPr lang="en-US"/>
            </a:p>
          </p:txBody>
        </p:sp>
      </p:grpSp>
      <p:grpSp>
        <p:nvGrpSpPr>
          <p:cNvPr id="153" name="Graphic 3">
            <a:extLst>
              <a:ext uri="{FF2B5EF4-FFF2-40B4-BE49-F238E27FC236}">
                <a16:creationId xmlns:a16="http://schemas.microsoft.com/office/drawing/2014/main" id="{570DA1AF-3CD9-FFF0-921F-AB07AEE8985E}"/>
              </a:ext>
            </a:extLst>
          </p:cNvPr>
          <p:cNvGrpSpPr/>
          <p:nvPr/>
        </p:nvGrpSpPr>
        <p:grpSpPr>
          <a:xfrm>
            <a:off x="8382036" y="4122204"/>
            <a:ext cx="851259" cy="983342"/>
            <a:chOff x="8382036" y="4122204"/>
            <a:chExt cx="851259" cy="983342"/>
          </a:xfrm>
        </p:grpSpPr>
        <p:sp>
          <p:nvSpPr>
            <p:cNvPr id="154" name="Freeform: Shape 153">
              <a:extLst>
                <a:ext uri="{FF2B5EF4-FFF2-40B4-BE49-F238E27FC236}">
                  <a16:creationId xmlns:a16="http://schemas.microsoft.com/office/drawing/2014/main" id="{5CD78669-7274-0941-12C6-FD8C398F9F71}"/>
                </a:ext>
              </a:extLst>
            </p:cNvPr>
            <p:cNvSpPr/>
            <p:nvPr/>
          </p:nvSpPr>
          <p:spPr>
            <a:xfrm>
              <a:off x="8382036" y="4368170"/>
              <a:ext cx="425629" cy="737376"/>
            </a:xfrm>
            <a:custGeom>
              <a:avLst/>
              <a:gdLst>
                <a:gd name="connsiteX0" fmla="*/ 425630 w 425629"/>
                <a:gd name="connsiteY0" fmla="*/ 245706 h 737376"/>
                <a:gd name="connsiteX1" fmla="*/ 425630 w 425629"/>
                <a:gd name="connsiteY1" fmla="*/ 737377 h 737376"/>
                <a:gd name="connsiteX2" fmla="*/ 244926 w 425629"/>
                <a:gd name="connsiteY2" fmla="*/ 632855 h 737376"/>
                <a:gd name="connsiteX3" fmla="*/ 209565 w 425629"/>
                <a:gd name="connsiteY3" fmla="*/ 612574 h 737376"/>
                <a:gd name="connsiteX4" fmla="*/ 180704 w 425629"/>
                <a:gd name="connsiteY4" fmla="*/ 595934 h 737376"/>
                <a:gd name="connsiteX5" fmla="*/ 169004 w 425629"/>
                <a:gd name="connsiteY5" fmla="*/ 589174 h 737376"/>
                <a:gd name="connsiteX6" fmla="*/ 0 w 425629"/>
                <a:gd name="connsiteY6" fmla="*/ 491671 h 737376"/>
                <a:gd name="connsiteX7" fmla="*/ 0 w 425629"/>
                <a:gd name="connsiteY7" fmla="*/ 0 h 737376"/>
                <a:gd name="connsiteX8" fmla="*/ 0 w 425629"/>
                <a:gd name="connsiteY8" fmla="*/ 0 h 737376"/>
                <a:gd name="connsiteX9" fmla="*/ 0 w 425629"/>
                <a:gd name="connsiteY9" fmla="*/ 0 h 737376"/>
                <a:gd name="connsiteX10" fmla="*/ 181224 w 425629"/>
                <a:gd name="connsiteY10" fmla="*/ 104782 h 737376"/>
                <a:gd name="connsiteX11" fmla="*/ 181224 w 425629"/>
                <a:gd name="connsiteY11" fmla="*/ 104782 h 737376"/>
                <a:gd name="connsiteX12" fmla="*/ 245186 w 425629"/>
                <a:gd name="connsiteY12" fmla="*/ 141703 h 737376"/>
                <a:gd name="connsiteX13" fmla="*/ 425630 w 425629"/>
                <a:gd name="connsiteY13" fmla="*/ 245706 h 737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5629" h="737376">
                  <a:moveTo>
                    <a:pt x="425630" y="245706"/>
                  </a:moveTo>
                  <a:lnTo>
                    <a:pt x="425630" y="737377"/>
                  </a:lnTo>
                  <a:lnTo>
                    <a:pt x="244926" y="632855"/>
                  </a:lnTo>
                  <a:lnTo>
                    <a:pt x="209565" y="612574"/>
                  </a:lnTo>
                  <a:lnTo>
                    <a:pt x="180704" y="595934"/>
                  </a:lnTo>
                  <a:lnTo>
                    <a:pt x="169004" y="589174"/>
                  </a:lnTo>
                  <a:lnTo>
                    <a:pt x="0" y="491671"/>
                  </a:lnTo>
                  <a:lnTo>
                    <a:pt x="0" y="0"/>
                  </a:lnTo>
                  <a:lnTo>
                    <a:pt x="0" y="0"/>
                  </a:lnTo>
                  <a:lnTo>
                    <a:pt x="0" y="0"/>
                  </a:lnTo>
                  <a:lnTo>
                    <a:pt x="181224" y="104782"/>
                  </a:lnTo>
                  <a:lnTo>
                    <a:pt x="181224" y="104782"/>
                  </a:lnTo>
                  <a:lnTo>
                    <a:pt x="245186" y="141703"/>
                  </a:lnTo>
                  <a:lnTo>
                    <a:pt x="425630" y="245706"/>
                  </a:lnTo>
                  <a:close/>
                </a:path>
              </a:pathLst>
            </a:custGeom>
            <a:solidFill>
              <a:srgbClr val="B9946F"/>
            </a:solidFill>
            <a:ln w="2596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3B0FE7A2-744D-6F35-B5CC-DE3430751C28}"/>
                </a:ext>
              </a:extLst>
            </p:cNvPr>
            <p:cNvSpPr/>
            <p:nvPr/>
          </p:nvSpPr>
          <p:spPr>
            <a:xfrm>
              <a:off x="8382036" y="4122204"/>
              <a:ext cx="851259" cy="491931"/>
            </a:xfrm>
            <a:custGeom>
              <a:avLst/>
              <a:gdLst>
                <a:gd name="connsiteX0" fmla="*/ 851260 w 851259"/>
                <a:gd name="connsiteY0" fmla="*/ 246226 h 491931"/>
                <a:gd name="connsiteX1" fmla="*/ 683816 w 851259"/>
                <a:gd name="connsiteY1" fmla="*/ 342948 h 491931"/>
                <a:gd name="connsiteX2" fmla="*/ 619854 w 851259"/>
                <a:gd name="connsiteY2" fmla="*/ 379869 h 491931"/>
                <a:gd name="connsiteX3" fmla="*/ 425630 w 851259"/>
                <a:gd name="connsiteY3" fmla="*/ 491931 h 491931"/>
                <a:gd name="connsiteX4" fmla="*/ 244926 w 851259"/>
                <a:gd name="connsiteY4" fmla="*/ 387669 h 491931"/>
                <a:gd name="connsiteX5" fmla="*/ 180964 w 851259"/>
                <a:gd name="connsiteY5" fmla="*/ 350748 h 491931"/>
                <a:gd name="connsiteX6" fmla="*/ 0 w 851259"/>
                <a:gd name="connsiteY6" fmla="*/ 246226 h 491931"/>
                <a:gd name="connsiteX7" fmla="*/ 0 w 851259"/>
                <a:gd name="connsiteY7" fmla="*/ 245966 h 491931"/>
                <a:gd name="connsiteX8" fmla="*/ 0 w 851259"/>
                <a:gd name="connsiteY8" fmla="*/ 245966 h 491931"/>
                <a:gd name="connsiteX9" fmla="*/ 194485 w 851259"/>
                <a:gd name="connsiteY9" fmla="*/ 133643 h 491931"/>
                <a:gd name="connsiteX10" fmla="*/ 258446 w 851259"/>
                <a:gd name="connsiteY10" fmla="*/ 96722 h 491931"/>
                <a:gd name="connsiteX11" fmla="*/ 425630 w 851259"/>
                <a:gd name="connsiteY11" fmla="*/ 0 h 491931"/>
                <a:gd name="connsiteX12" fmla="*/ 606854 w 851259"/>
                <a:gd name="connsiteY12" fmla="*/ 104782 h 491931"/>
                <a:gd name="connsiteX13" fmla="*/ 670816 w 851259"/>
                <a:gd name="connsiteY13" fmla="*/ 141703 h 491931"/>
                <a:gd name="connsiteX14" fmla="*/ 851260 w 851259"/>
                <a:gd name="connsiteY14" fmla="*/ 245966 h 491931"/>
                <a:gd name="connsiteX15" fmla="*/ 851260 w 851259"/>
                <a:gd name="connsiteY15" fmla="*/ 245966 h 491931"/>
                <a:gd name="connsiteX16" fmla="*/ 851260 w 851259"/>
                <a:gd name="connsiteY16" fmla="*/ 246226 h 49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51259" h="491931">
                  <a:moveTo>
                    <a:pt x="851260" y="246226"/>
                  </a:moveTo>
                  <a:lnTo>
                    <a:pt x="683816" y="342948"/>
                  </a:lnTo>
                  <a:lnTo>
                    <a:pt x="619854" y="379869"/>
                  </a:lnTo>
                  <a:lnTo>
                    <a:pt x="425630" y="491931"/>
                  </a:lnTo>
                  <a:lnTo>
                    <a:pt x="244926" y="387669"/>
                  </a:lnTo>
                  <a:lnTo>
                    <a:pt x="180964" y="350748"/>
                  </a:lnTo>
                  <a:lnTo>
                    <a:pt x="0" y="246226"/>
                  </a:lnTo>
                  <a:lnTo>
                    <a:pt x="0" y="245966"/>
                  </a:lnTo>
                  <a:lnTo>
                    <a:pt x="0" y="245966"/>
                  </a:lnTo>
                  <a:lnTo>
                    <a:pt x="194485" y="133643"/>
                  </a:lnTo>
                  <a:lnTo>
                    <a:pt x="258446" y="96722"/>
                  </a:lnTo>
                  <a:lnTo>
                    <a:pt x="425630" y="0"/>
                  </a:lnTo>
                  <a:lnTo>
                    <a:pt x="606854" y="104782"/>
                  </a:lnTo>
                  <a:lnTo>
                    <a:pt x="670816" y="141703"/>
                  </a:lnTo>
                  <a:lnTo>
                    <a:pt x="851260" y="245966"/>
                  </a:lnTo>
                  <a:lnTo>
                    <a:pt x="851260" y="245966"/>
                  </a:lnTo>
                  <a:lnTo>
                    <a:pt x="851260" y="246226"/>
                  </a:lnTo>
                  <a:close/>
                </a:path>
              </a:pathLst>
            </a:custGeom>
            <a:solidFill>
              <a:srgbClr val="C9A179"/>
            </a:solidFill>
            <a:ln w="2596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32974CF1-815D-5086-8573-74DCBCD00EF7}"/>
                </a:ext>
              </a:extLst>
            </p:cNvPr>
            <p:cNvSpPr/>
            <p:nvPr/>
          </p:nvSpPr>
          <p:spPr>
            <a:xfrm>
              <a:off x="8807665" y="4368170"/>
              <a:ext cx="425629" cy="737376"/>
            </a:xfrm>
            <a:custGeom>
              <a:avLst/>
              <a:gdLst>
                <a:gd name="connsiteX0" fmla="*/ 425630 w 425629"/>
                <a:gd name="connsiteY0" fmla="*/ 0 h 737376"/>
                <a:gd name="connsiteX1" fmla="*/ 425630 w 425629"/>
                <a:gd name="connsiteY1" fmla="*/ 491671 h 737376"/>
                <a:gd name="connsiteX2" fmla="*/ 258186 w 425629"/>
                <a:gd name="connsiteY2" fmla="*/ 588134 h 737376"/>
                <a:gd name="connsiteX3" fmla="*/ 194224 w 425629"/>
                <a:gd name="connsiteY3" fmla="*/ 625314 h 737376"/>
                <a:gd name="connsiteX4" fmla="*/ 0 w 425629"/>
                <a:gd name="connsiteY4" fmla="*/ 737377 h 737376"/>
                <a:gd name="connsiteX5" fmla="*/ 0 w 425629"/>
                <a:gd name="connsiteY5" fmla="*/ 245706 h 737376"/>
                <a:gd name="connsiteX6" fmla="*/ 425630 w 425629"/>
                <a:gd name="connsiteY6" fmla="*/ 0 h 737376"/>
                <a:gd name="connsiteX7" fmla="*/ 425630 w 425629"/>
                <a:gd name="connsiteY7" fmla="*/ 0 h 737376"/>
                <a:gd name="connsiteX8" fmla="*/ 425630 w 425629"/>
                <a:gd name="connsiteY8" fmla="*/ 0 h 737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629" h="737376">
                  <a:moveTo>
                    <a:pt x="425630" y="0"/>
                  </a:moveTo>
                  <a:lnTo>
                    <a:pt x="425630" y="491671"/>
                  </a:lnTo>
                  <a:lnTo>
                    <a:pt x="258186" y="588134"/>
                  </a:lnTo>
                  <a:lnTo>
                    <a:pt x="194224" y="625314"/>
                  </a:lnTo>
                  <a:lnTo>
                    <a:pt x="0" y="737377"/>
                  </a:lnTo>
                  <a:lnTo>
                    <a:pt x="0" y="245706"/>
                  </a:lnTo>
                  <a:lnTo>
                    <a:pt x="425630" y="0"/>
                  </a:lnTo>
                  <a:lnTo>
                    <a:pt x="425630" y="0"/>
                  </a:lnTo>
                  <a:lnTo>
                    <a:pt x="425630" y="0"/>
                  </a:lnTo>
                  <a:close/>
                </a:path>
              </a:pathLst>
            </a:custGeom>
            <a:solidFill>
              <a:srgbClr val="A88765"/>
            </a:solidFill>
            <a:ln w="25965" cap="flat">
              <a:noFill/>
              <a:prstDash val="solid"/>
              <a:miter/>
            </a:ln>
          </p:spPr>
          <p:txBody>
            <a:bodyPr rtlCol="0" anchor="ctr"/>
            <a:lstStyle/>
            <a:p>
              <a:endParaRPr lang="en-US"/>
            </a:p>
          </p:txBody>
        </p:sp>
        <p:grpSp>
          <p:nvGrpSpPr>
            <p:cNvPr id="157" name="Graphic 3">
              <a:extLst>
                <a:ext uri="{FF2B5EF4-FFF2-40B4-BE49-F238E27FC236}">
                  <a16:creationId xmlns:a16="http://schemas.microsoft.com/office/drawing/2014/main" id="{63E271A0-FB97-6550-4302-2FCAD7ABD53B}"/>
                </a:ext>
              </a:extLst>
            </p:cNvPr>
            <p:cNvGrpSpPr/>
            <p:nvPr/>
          </p:nvGrpSpPr>
          <p:grpSpPr>
            <a:xfrm>
              <a:off x="8862267" y="4725678"/>
              <a:ext cx="340607" cy="315387"/>
              <a:chOff x="8862267" y="4725678"/>
              <a:chExt cx="340607" cy="315387"/>
            </a:xfrm>
            <a:solidFill>
              <a:srgbClr val="78553E"/>
            </a:solidFill>
          </p:grpSpPr>
          <p:grpSp>
            <p:nvGrpSpPr>
              <p:cNvPr id="158" name="Graphic 3">
                <a:extLst>
                  <a:ext uri="{FF2B5EF4-FFF2-40B4-BE49-F238E27FC236}">
                    <a16:creationId xmlns:a16="http://schemas.microsoft.com/office/drawing/2014/main" id="{05FF7A55-48F9-24A0-077B-6DAA761F000F}"/>
                  </a:ext>
                </a:extLst>
              </p:cNvPr>
              <p:cNvGrpSpPr/>
              <p:nvPr/>
            </p:nvGrpSpPr>
            <p:grpSpPr>
              <a:xfrm>
                <a:off x="8862267" y="4862701"/>
                <a:ext cx="102962" cy="178364"/>
                <a:chOff x="8862267" y="4862701"/>
                <a:chExt cx="102962" cy="178364"/>
              </a:xfrm>
              <a:solidFill>
                <a:srgbClr val="78553E"/>
              </a:solidFill>
            </p:grpSpPr>
            <p:sp>
              <p:nvSpPr>
                <p:cNvPr id="159" name="Freeform: Shape 158">
                  <a:extLst>
                    <a:ext uri="{FF2B5EF4-FFF2-40B4-BE49-F238E27FC236}">
                      <a16:creationId xmlns:a16="http://schemas.microsoft.com/office/drawing/2014/main" id="{C7B20FD2-D767-8FCD-7A6D-B60B80017881}"/>
                    </a:ext>
                  </a:extLst>
                </p:cNvPr>
                <p:cNvSpPr/>
                <p:nvPr/>
              </p:nvSpPr>
              <p:spPr>
                <a:xfrm>
                  <a:off x="8862267" y="4862701"/>
                  <a:ext cx="102962" cy="178364"/>
                </a:xfrm>
                <a:custGeom>
                  <a:avLst/>
                  <a:gdLst>
                    <a:gd name="connsiteX0" fmla="*/ 102962 w 102962"/>
                    <a:gd name="connsiteY0" fmla="*/ 118823 h 178364"/>
                    <a:gd name="connsiteX1" fmla="*/ 0 w 102962"/>
                    <a:gd name="connsiteY1" fmla="*/ 178364 h 178364"/>
                    <a:gd name="connsiteX2" fmla="*/ 0 w 102962"/>
                    <a:gd name="connsiteY2" fmla="*/ 59541 h 178364"/>
                    <a:gd name="connsiteX3" fmla="*/ 102962 w 102962"/>
                    <a:gd name="connsiteY3" fmla="*/ 0 h 178364"/>
                    <a:gd name="connsiteX4" fmla="*/ 102962 w 102962"/>
                    <a:gd name="connsiteY4" fmla="*/ 118823 h 178364"/>
                    <a:gd name="connsiteX5" fmla="*/ 3900 w 102962"/>
                    <a:gd name="connsiteY5" fmla="*/ 171864 h 178364"/>
                    <a:gd name="connsiteX6" fmla="*/ 99322 w 102962"/>
                    <a:gd name="connsiteY6" fmla="*/ 116743 h 178364"/>
                    <a:gd name="connsiteX7" fmla="*/ 99322 w 102962"/>
                    <a:gd name="connsiteY7" fmla="*/ 6760 h 178364"/>
                    <a:gd name="connsiteX8" fmla="*/ 3900 w 102962"/>
                    <a:gd name="connsiteY8" fmla="*/ 61881 h 178364"/>
                    <a:gd name="connsiteX9" fmla="*/ 3900 w 102962"/>
                    <a:gd name="connsiteY9" fmla="*/ 171864 h 17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962" h="178364">
                      <a:moveTo>
                        <a:pt x="102962" y="118823"/>
                      </a:moveTo>
                      <a:lnTo>
                        <a:pt x="0" y="178364"/>
                      </a:lnTo>
                      <a:lnTo>
                        <a:pt x="0" y="59541"/>
                      </a:lnTo>
                      <a:cubicBezTo>
                        <a:pt x="0" y="59541"/>
                        <a:pt x="102962" y="0"/>
                        <a:pt x="102962" y="0"/>
                      </a:cubicBezTo>
                      <a:lnTo>
                        <a:pt x="102962" y="118823"/>
                      </a:lnTo>
                      <a:close/>
                      <a:moveTo>
                        <a:pt x="3900" y="171864"/>
                      </a:moveTo>
                      <a:lnTo>
                        <a:pt x="99322" y="116743"/>
                      </a:lnTo>
                      <a:lnTo>
                        <a:pt x="99322" y="6760"/>
                      </a:lnTo>
                      <a:lnTo>
                        <a:pt x="3900" y="61881"/>
                      </a:lnTo>
                      <a:lnTo>
                        <a:pt x="3900" y="171864"/>
                      </a:lnTo>
                      <a:close/>
                    </a:path>
                  </a:pathLst>
                </a:custGeom>
                <a:solidFill>
                  <a:srgbClr val="78553E"/>
                </a:solidFill>
                <a:ln w="25965"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9D6FFD16-BC6B-1FF8-168E-297FBC851C6D}"/>
                    </a:ext>
                  </a:extLst>
                </p:cNvPr>
                <p:cNvSpPr/>
                <p:nvPr/>
              </p:nvSpPr>
              <p:spPr>
                <a:xfrm>
                  <a:off x="8881247" y="4915212"/>
                  <a:ext cx="64741" cy="60591"/>
                </a:xfrm>
                <a:custGeom>
                  <a:avLst/>
                  <a:gdLst>
                    <a:gd name="connsiteX0" fmla="*/ 32501 w 64741"/>
                    <a:gd name="connsiteY0" fmla="*/ 4431 h 60591"/>
                    <a:gd name="connsiteX1" fmla="*/ 0 w 64741"/>
                    <a:gd name="connsiteY1" fmla="*/ 60592 h 60591"/>
                    <a:gd name="connsiteX2" fmla="*/ 64741 w 64741"/>
                    <a:gd name="connsiteY2" fmla="*/ 23151 h 60591"/>
                    <a:gd name="connsiteX3" fmla="*/ 32241 w 64741"/>
                    <a:gd name="connsiteY3" fmla="*/ 4431 h 60591"/>
                  </a:gdLst>
                  <a:ahLst/>
                  <a:cxnLst>
                    <a:cxn ang="0">
                      <a:pos x="connsiteX0" y="connsiteY0"/>
                    </a:cxn>
                    <a:cxn ang="0">
                      <a:pos x="connsiteX1" y="connsiteY1"/>
                    </a:cxn>
                    <a:cxn ang="0">
                      <a:pos x="connsiteX2" y="connsiteY2"/>
                    </a:cxn>
                    <a:cxn ang="0">
                      <a:pos x="connsiteX3" y="connsiteY3"/>
                    </a:cxn>
                  </a:cxnLst>
                  <a:rect l="l" t="t" r="r" b="b"/>
                  <a:pathLst>
                    <a:path w="64741" h="60591">
                      <a:moveTo>
                        <a:pt x="32501" y="4431"/>
                      </a:moveTo>
                      <a:cubicBezTo>
                        <a:pt x="14560" y="14831"/>
                        <a:pt x="0" y="39791"/>
                        <a:pt x="0" y="60592"/>
                      </a:cubicBezTo>
                      <a:lnTo>
                        <a:pt x="64741" y="23151"/>
                      </a:lnTo>
                      <a:cubicBezTo>
                        <a:pt x="64741" y="2611"/>
                        <a:pt x="50181" y="-5970"/>
                        <a:pt x="32241" y="4431"/>
                      </a:cubicBezTo>
                      <a:close/>
                    </a:path>
                  </a:pathLst>
                </a:custGeom>
                <a:solidFill>
                  <a:srgbClr val="78553E"/>
                </a:solidFill>
                <a:ln w="25965"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315B0E78-DD3F-AB67-074A-E48F93463962}"/>
                    </a:ext>
                  </a:extLst>
                </p:cNvPr>
                <p:cNvSpPr/>
                <p:nvPr/>
              </p:nvSpPr>
              <p:spPr>
                <a:xfrm>
                  <a:off x="8912708" y="4916263"/>
                  <a:ext cx="2600" cy="6500"/>
                </a:xfrm>
                <a:custGeom>
                  <a:avLst/>
                  <a:gdLst>
                    <a:gd name="connsiteX0" fmla="*/ 2600 w 2600"/>
                    <a:gd name="connsiteY0" fmla="*/ 4160 h 6500"/>
                    <a:gd name="connsiteX1" fmla="*/ 1300 w 2600"/>
                    <a:gd name="connsiteY1" fmla="*/ 6500 h 6500"/>
                    <a:gd name="connsiteX2" fmla="*/ 1300 w 2600"/>
                    <a:gd name="connsiteY2" fmla="*/ 6500 h 6500"/>
                    <a:gd name="connsiteX3" fmla="*/ 0 w 2600"/>
                    <a:gd name="connsiteY3" fmla="*/ 5720 h 6500"/>
                    <a:gd name="connsiteX4" fmla="*/ 0 w 2600"/>
                    <a:gd name="connsiteY4" fmla="*/ 2340 h 6500"/>
                    <a:gd name="connsiteX5" fmla="*/ 1300 w 2600"/>
                    <a:gd name="connsiteY5" fmla="*/ 0 h 6500"/>
                    <a:gd name="connsiteX6" fmla="*/ 1300 w 2600"/>
                    <a:gd name="connsiteY6" fmla="*/ 0 h 6500"/>
                    <a:gd name="connsiteX7" fmla="*/ 2600 w 2600"/>
                    <a:gd name="connsiteY7" fmla="*/ 780 h 6500"/>
                    <a:gd name="connsiteX8" fmla="*/ 2600 w 2600"/>
                    <a:gd name="connsiteY8" fmla="*/ 4160 h 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0" h="6500">
                      <a:moveTo>
                        <a:pt x="2600" y="4160"/>
                      </a:moveTo>
                      <a:cubicBezTo>
                        <a:pt x="2600" y="4160"/>
                        <a:pt x="2080" y="6240"/>
                        <a:pt x="1300" y="6500"/>
                      </a:cubicBezTo>
                      <a:lnTo>
                        <a:pt x="1300" y="6500"/>
                      </a:lnTo>
                      <a:cubicBezTo>
                        <a:pt x="1300" y="6500"/>
                        <a:pt x="0" y="6500"/>
                        <a:pt x="0" y="5720"/>
                      </a:cubicBezTo>
                      <a:lnTo>
                        <a:pt x="0" y="2340"/>
                      </a:lnTo>
                      <a:cubicBezTo>
                        <a:pt x="0" y="2340"/>
                        <a:pt x="520" y="520"/>
                        <a:pt x="1300" y="0"/>
                      </a:cubicBezTo>
                      <a:lnTo>
                        <a:pt x="1300" y="0"/>
                      </a:lnTo>
                      <a:cubicBezTo>
                        <a:pt x="1300" y="0"/>
                        <a:pt x="2600" y="0"/>
                        <a:pt x="2600" y="780"/>
                      </a:cubicBezTo>
                      <a:lnTo>
                        <a:pt x="2600" y="4160"/>
                      </a:lnTo>
                      <a:close/>
                    </a:path>
                  </a:pathLst>
                </a:custGeom>
                <a:solidFill>
                  <a:srgbClr val="78553E"/>
                </a:solidFill>
                <a:ln w="2596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4ACF22BC-C1F2-14D0-37FB-95494E2E73C4}"/>
                    </a:ext>
                  </a:extLst>
                </p:cNvPr>
                <p:cNvSpPr/>
                <p:nvPr/>
              </p:nvSpPr>
              <p:spPr>
                <a:xfrm>
                  <a:off x="8911928" y="4950833"/>
                  <a:ext cx="3900" cy="40061"/>
                </a:xfrm>
                <a:custGeom>
                  <a:avLst/>
                  <a:gdLst>
                    <a:gd name="connsiteX0" fmla="*/ 0 w 3900"/>
                    <a:gd name="connsiteY0" fmla="*/ 3390 h 40061"/>
                    <a:gd name="connsiteX1" fmla="*/ 0 w 3900"/>
                    <a:gd name="connsiteY1" fmla="*/ 33031 h 40061"/>
                    <a:gd name="connsiteX2" fmla="*/ 3900 w 3900"/>
                    <a:gd name="connsiteY2" fmla="*/ 30951 h 40061"/>
                    <a:gd name="connsiteX3" fmla="*/ 3900 w 3900"/>
                    <a:gd name="connsiteY3" fmla="*/ 28351 h 40061"/>
                    <a:gd name="connsiteX4" fmla="*/ 0 w 3900"/>
                    <a:gd name="connsiteY4" fmla="*/ 30431 h 40061"/>
                    <a:gd name="connsiteX5" fmla="*/ 0 w 3900"/>
                    <a:gd name="connsiteY5" fmla="*/ 38751 h 40061"/>
                    <a:gd name="connsiteX6" fmla="*/ 3900 w 3900"/>
                    <a:gd name="connsiteY6" fmla="*/ 36671 h 40061"/>
                    <a:gd name="connsiteX7" fmla="*/ 3900 w 3900"/>
                    <a:gd name="connsiteY7" fmla="*/ 35371 h 40061"/>
                    <a:gd name="connsiteX8" fmla="*/ 0 w 3900"/>
                    <a:gd name="connsiteY8" fmla="*/ 37451 h 40061"/>
                    <a:gd name="connsiteX9" fmla="*/ 0 w 3900"/>
                    <a:gd name="connsiteY9" fmla="*/ 37971 h 40061"/>
                    <a:gd name="connsiteX10" fmla="*/ 3900 w 3900"/>
                    <a:gd name="connsiteY10" fmla="*/ 35891 h 40061"/>
                    <a:gd name="connsiteX11" fmla="*/ 3900 w 3900"/>
                    <a:gd name="connsiteY11" fmla="*/ 35371 h 40061"/>
                    <a:gd name="connsiteX12" fmla="*/ 0 w 3900"/>
                    <a:gd name="connsiteY12" fmla="*/ 37451 h 40061"/>
                    <a:gd name="connsiteX13" fmla="*/ 0 w 3900"/>
                    <a:gd name="connsiteY13" fmla="*/ 38751 h 40061"/>
                    <a:gd name="connsiteX14" fmla="*/ 3900 w 3900"/>
                    <a:gd name="connsiteY14" fmla="*/ 36671 h 40061"/>
                    <a:gd name="connsiteX15" fmla="*/ 3900 w 3900"/>
                    <a:gd name="connsiteY15" fmla="*/ 28351 h 40061"/>
                    <a:gd name="connsiteX16" fmla="*/ 0 w 3900"/>
                    <a:gd name="connsiteY16" fmla="*/ 30431 h 40061"/>
                    <a:gd name="connsiteX17" fmla="*/ 0 w 3900"/>
                    <a:gd name="connsiteY17" fmla="*/ 33031 h 40061"/>
                    <a:gd name="connsiteX18" fmla="*/ 3900 w 3900"/>
                    <a:gd name="connsiteY18" fmla="*/ 30951 h 40061"/>
                    <a:gd name="connsiteX19" fmla="*/ 3900 w 3900"/>
                    <a:gd name="connsiteY19" fmla="*/ 1310 h 40061"/>
                    <a:gd name="connsiteX20" fmla="*/ 0 w 3900"/>
                    <a:gd name="connsiteY20" fmla="*/ 3390 h 40061"/>
                    <a:gd name="connsiteX21" fmla="*/ 0 w 3900"/>
                    <a:gd name="connsiteY21" fmla="*/ 3390 h 4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00" h="40061">
                      <a:moveTo>
                        <a:pt x="0" y="3390"/>
                      </a:moveTo>
                      <a:lnTo>
                        <a:pt x="0" y="33031"/>
                      </a:lnTo>
                      <a:cubicBezTo>
                        <a:pt x="0" y="35891"/>
                        <a:pt x="3900" y="33551"/>
                        <a:pt x="3900" y="30951"/>
                      </a:cubicBezTo>
                      <a:lnTo>
                        <a:pt x="3900" y="28351"/>
                      </a:lnTo>
                      <a:cubicBezTo>
                        <a:pt x="3900" y="25491"/>
                        <a:pt x="0" y="27831"/>
                        <a:pt x="0" y="30431"/>
                      </a:cubicBezTo>
                      <a:lnTo>
                        <a:pt x="0" y="38751"/>
                      </a:lnTo>
                      <a:cubicBezTo>
                        <a:pt x="0" y="41611"/>
                        <a:pt x="3900" y="39271"/>
                        <a:pt x="3900" y="36671"/>
                      </a:cubicBezTo>
                      <a:lnTo>
                        <a:pt x="3900" y="35371"/>
                      </a:lnTo>
                      <a:cubicBezTo>
                        <a:pt x="3900" y="32511"/>
                        <a:pt x="0" y="34851"/>
                        <a:pt x="0" y="37451"/>
                      </a:cubicBezTo>
                      <a:lnTo>
                        <a:pt x="0" y="37971"/>
                      </a:lnTo>
                      <a:cubicBezTo>
                        <a:pt x="0" y="40831"/>
                        <a:pt x="3900" y="38491"/>
                        <a:pt x="3900" y="35891"/>
                      </a:cubicBezTo>
                      <a:lnTo>
                        <a:pt x="3900" y="35371"/>
                      </a:lnTo>
                      <a:cubicBezTo>
                        <a:pt x="3900" y="32511"/>
                        <a:pt x="0" y="34851"/>
                        <a:pt x="0" y="37451"/>
                      </a:cubicBezTo>
                      <a:lnTo>
                        <a:pt x="0" y="38751"/>
                      </a:lnTo>
                      <a:cubicBezTo>
                        <a:pt x="0" y="41611"/>
                        <a:pt x="3900" y="39271"/>
                        <a:pt x="3900" y="36671"/>
                      </a:cubicBezTo>
                      <a:lnTo>
                        <a:pt x="3900" y="28351"/>
                      </a:lnTo>
                      <a:cubicBezTo>
                        <a:pt x="3900" y="25491"/>
                        <a:pt x="0" y="27831"/>
                        <a:pt x="0" y="30431"/>
                      </a:cubicBezTo>
                      <a:lnTo>
                        <a:pt x="0" y="33031"/>
                      </a:lnTo>
                      <a:cubicBezTo>
                        <a:pt x="0" y="35891"/>
                        <a:pt x="3900" y="33551"/>
                        <a:pt x="3900" y="30951"/>
                      </a:cubicBezTo>
                      <a:lnTo>
                        <a:pt x="3900" y="1310"/>
                      </a:lnTo>
                      <a:cubicBezTo>
                        <a:pt x="3900" y="-1550"/>
                        <a:pt x="0" y="790"/>
                        <a:pt x="0" y="3390"/>
                      </a:cubicBezTo>
                      <a:lnTo>
                        <a:pt x="0" y="3390"/>
                      </a:lnTo>
                      <a:close/>
                    </a:path>
                  </a:pathLst>
                </a:custGeom>
                <a:solidFill>
                  <a:srgbClr val="78553E"/>
                </a:solidFill>
                <a:ln w="25965"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E414C677-EDE2-8B79-FEF8-088DC9769CE5}"/>
                    </a:ext>
                  </a:extLst>
                </p:cNvPr>
                <p:cNvSpPr/>
                <p:nvPr/>
              </p:nvSpPr>
              <p:spPr>
                <a:xfrm>
                  <a:off x="8903671" y="4987103"/>
                  <a:ext cx="11597" cy="9116"/>
                </a:xfrm>
                <a:custGeom>
                  <a:avLst/>
                  <a:gdLst>
                    <a:gd name="connsiteX0" fmla="*/ 8517 w 11597"/>
                    <a:gd name="connsiteY0" fmla="*/ 1701 h 9116"/>
                    <a:gd name="connsiteX1" fmla="*/ 3576 w 11597"/>
                    <a:gd name="connsiteY1" fmla="*/ 3261 h 9116"/>
                    <a:gd name="connsiteX2" fmla="*/ 196 w 11597"/>
                    <a:gd name="connsiteY2" fmla="*/ 7421 h 9116"/>
                    <a:gd name="connsiteX3" fmla="*/ 11117 w 11597"/>
                    <a:gd name="connsiteY3" fmla="*/ 3261 h 9116"/>
                    <a:gd name="connsiteX4" fmla="*/ 8517 w 11597"/>
                    <a:gd name="connsiteY4" fmla="*/ 1701 h 9116"/>
                    <a:gd name="connsiteX5" fmla="*/ 8517 w 11597"/>
                    <a:gd name="connsiteY5" fmla="*/ 1701 h 9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7" h="9116">
                      <a:moveTo>
                        <a:pt x="8517" y="1701"/>
                      </a:moveTo>
                      <a:cubicBezTo>
                        <a:pt x="6957" y="4561"/>
                        <a:pt x="4356" y="4821"/>
                        <a:pt x="3576" y="3261"/>
                      </a:cubicBezTo>
                      <a:cubicBezTo>
                        <a:pt x="2536" y="1441"/>
                        <a:pt x="-844" y="5601"/>
                        <a:pt x="196" y="7421"/>
                      </a:cubicBezTo>
                      <a:cubicBezTo>
                        <a:pt x="2016" y="10801"/>
                        <a:pt x="8257" y="8981"/>
                        <a:pt x="11117" y="3261"/>
                      </a:cubicBezTo>
                      <a:cubicBezTo>
                        <a:pt x="12677" y="141"/>
                        <a:pt x="10077" y="-1419"/>
                        <a:pt x="8517" y="1701"/>
                      </a:cubicBezTo>
                      <a:lnTo>
                        <a:pt x="8517" y="1701"/>
                      </a:lnTo>
                      <a:close/>
                    </a:path>
                  </a:pathLst>
                </a:custGeom>
                <a:solidFill>
                  <a:srgbClr val="78553E"/>
                </a:solidFill>
                <a:ln w="25965" cap="flat">
                  <a:noFill/>
                  <a:prstDash val="solid"/>
                  <a:miter/>
                </a:ln>
              </p:spPr>
              <p:txBody>
                <a:bodyPr rtlCol="0" anchor="ctr"/>
                <a:lstStyle/>
                <a:p>
                  <a:endParaRPr lang="en-US"/>
                </a:p>
              </p:txBody>
            </p:sp>
          </p:grpSp>
          <p:sp>
            <p:nvSpPr>
              <p:cNvPr id="164" name="Freeform: Shape 163">
                <a:extLst>
                  <a:ext uri="{FF2B5EF4-FFF2-40B4-BE49-F238E27FC236}">
                    <a16:creationId xmlns:a16="http://schemas.microsoft.com/office/drawing/2014/main" id="{267F7AEE-2CBE-F38A-821F-B3FCA2E8892B}"/>
                  </a:ext>
                </a:extLst>
              </p:cNvPr>
              <p:cNvSpPr/>
              <p:nvPr/>
            </p:nvSpPr>
            <p:spPr>
              <a:xfrm>
                <a:off x="8982129" y="4793540"/>
                <a:ext cx="102962" cy="178364"/>
              </a:xfrm>
              <a:custGeom>
                <a:avLst/>
                <a:gdLst>
                  <a:gd name="connsiteX0" fmla="*/ 102962 w 102962"/>
                  <a:gd name="connsiteY0" fmla="*/ 118823 h 178364"/>
                  <a:gd name="connsiteX1" fmla="*/ 0 w 102962"/>
                  <a:gd name="connsiteY1" fmla="*/ 178364 h 178364"/>
                  <a:gd name="connsiteX2" fmla="*/ 0 w 102962"/>
                  <a:gd name="connsiteY2" fmla="*/ 59541 h 178364"/>
                  <a:gd name="connsiteX3" fmla="*/ 102962 w 102962"/>
                  <a:gd name="connsiteY3" fmla="*/ 0 h 178364"/>
                  <a:gd name="connsiteX4" fmla="*/ 102962 w 102962"/>
                  <a:gd name="connsiteY4" fmla="*/ 118823 h 178364"/>
                  <a:gd name="connsiteX5" fmla="*/ 3900 w 102962"/>
                  <a:gd name="connsiteY5" fmla="*/ 171604 h 178364"/>
                  <a:gd name="connsiteX6" fmla="*/ 99322 w 102962"/>
                  <a:gd name="connsiteY6" fmla="*/ 116483 h 178364"/>
                  <a:gd name="connsiteX7" fmla="*/ 99322 w 102962"/>
                  <a:gd name="connsiteY7" fmla="*/ 6500 h 178364"/>
                  <a:gd name="connsiteX8" fmla="*/ 3900 w 102962"/>
                  <a:gd name="connsiteY8" fmla="*/ 61621 h 178364"/>
                  <a:gd name="connsiteX9" fmla="*/ 3900 w 102962"/>
                  <a:gd name="connsiteY9" fmla="*/ 171604 h 17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962" h="178364">
                    <a:moveTo>
                      <a:pt x="102962" y="118823"/>
                    </a:moveTo>
                    <a:lnTo>
                      <a:pt x="0" y="178364"/>
                    </a:lnTo>
                    <a:lnTo>
                      <a:pt x="0" y="59541"/>
                    </a:lnTo>
                    <a:lnTo>
                      <a:pt x="102962" y="0"/>
                    </a:lnTo>
                    <a:lnTo>
                      <a:pt x="102962" y="118823"/>
                    </a:lnTo>
                    <a:close/>
                    <a:moveTo>
                      <a:pt x="3900" y="171604"/>
                    </a:moveTo>
                    <a:lnTo>
                      <a:pt x="99322" y="116483"/>
                    </a:lnTo>
                    <a:lnTo>
                      <a:pt x="99322" y="6500"/>
                    </a:lnTo>
                    <a:lnTo>
                      <a:pt x="3900" y="61621"/>
                    </a:lnTo>
                    <a:lnTo>
                      <a:pt x="3900" y="171604"/>
                    </a:lnTo>
                    <a:close/>
                  </a:path>
                </a:pathLst>
              </a:custGeom>
              <a:solidFill>
                <a:srgbClr val="78553E"/>
              </a:solidFill>
              <a:ln w="25965"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7C61D0A1-E339-F9E9-F026-5D8698504342}"/>
                  </a:ext>
                </a:extLst>
              </p:cNvPr>
              <p:cNvSpPr/>
              <p:nvPr/>
            </p:nvSpPr>
            <p:spPr>
              <a:xfrm>
                <a:off x="9099912" y="4725678"/>
                <a:ext cx="102962" cy="178364"/>
              </a:xfrm>
              <a:custGeom>
                <a:avLst/>
                <a:gdLst>
                  <a:gd name="connsiteX0" fmla="*/ 102962 w 102962"/>
                  <a:gd name="connsiteY0" fmla="*/ 118823 h 178364"/>
                  <a:gd name="connsiteX1" fmla="*/ 0 w 102962"/>
                  <a:gd name="connsiteY1" fmla="*/ 178364 h 178364"/>
                  <a:gd name="connsiteX2" fmla="*/ 0 w 102962"/>
                  <a:gd name="connsiteY2" fmla="*/ 59541 h 178364"/>
                  <a:gd name="connsiteX3" fmla="*/ 102962 w 102962"/>
                  <a:gd name="connsiteY3" fmla="*/ 0 h 178364"/>
                  <a:gd name="connsiteX4" fmla="*/ 102962 w 102962"/>
                  <a:gd name="connsiteY4" fmla="*/ 118823 h 178364"/>
                  <a:gd name="connsiteX5" fmla="*/ 3900 w 102962"/>
                  <a:gd name="connsiteY5" fmla="*/ 171604 h 178364"/>
                  <a:gd name="connsiteX6" fmla="*/ 99322 w 102962"/>
                  <a:gd name="connsiteY6" fmla="*/ 116483 h 178364"/>
                  <a:gd name="connsiteX7" fmla="*/ 99322 w 102962"/>
                  <a:gd name="connsiteY7" fmla="*/ 6500 h 178364"/>
                  <a:gd name="connsiteX8" fmla="*/ 3900 w 102962"/>
                  <a:gd name="connsiteY8" fmla="*/ 61621 h 178364"/>
                  <a:gd name="connsiteX9" fmla="*/ 3900 w 102962"/>
                  <a:gd name="connsiteY9" fmla="*/ 171604 h 17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962" h="178364">
                    <a:moveTo>
                      <a:pt x="102962" y="118823"/>
                    </a:moveTo>
                    <a:lnTo>
                      <a:pt x="0" y="178364"/>
                    </a:lnTo>
                    <a:lnTo>
                      <a:pt x="0" y="59541"/>
                    </a:lnTo>
                    <a:lnTo>
                      <a:pt x="102962" y="0"/>
                    </a:lnTo>
                    <a:lnTo>
                      <a:pt x="102962" y="118823"/>
                    </a:lnTo>
                    <a:close/>
                    <a:moveTo>
                      <a:pt x="3900" y="171604"/>
                    </a:moveTo>
                    <a:lnTo>
                      <a:pt x="99322" y="116483"/>
                    </a:lnTo>
                    <a:lnTo>
                      <a:pt x="99322" y="6500"/>
                    </a:lnTo>
                    <a:lnTo>
                      <a:pt x="3900" y="61621"/>
                    </a:lnTo>
                    <a:lnTo>
                      <a:pt x="3900" y="171604"/>
                    </a:lnTo>
                    <a:close/>
                  </a:path>
                </a:pathLst>
              </a:custGeom>
              <a:solidFill>
                <a:srgbClr val="78553E"/>
              </a:solidFill>
              <a:ln w="25965" cap="flat">
                <a:noFill/>
                <a:prstDash val="solid"/>
                <a:miter/>
              </a:ln>
            </p:spPr>
            <p:txBody>
              <a:bodyPr rtlCol="0" anchor="ctr"/>
              <a:lstStyle/>
              <a:p>
                <a:endParaRPr lang="en-US"/>
              </a:p>
            </p:txBody>
          </p:sp>
          <p:grpSp>
            <p:nvGrpSpPr>
              <p:cNvPr id="166" name="Graphic 3">
                <a:extLst>
                  <a:ext uri="{FF2B5EF4-FFF2-40B4-BE49-F238E27FC236}">
                    <a16:creationId xmlns:a16="http://schemas.microsoft.com/office/drawing/2014/main" id="{7864AFC4-D8CB-EF13-CB9B-E114C87ABE0B}"/>
                  </a:ext>
                </a:extLst>
              </p:cNvPr>
              <p:cNvGrpSpPr/>
              <p:nvPr/>
            </p:nvGrpSpPr>
            <p:grpSpPr>
              <a:xfrm>
                <a:off x="9009170" y="4829161"/>
                <a:ext cx="48881" cy="100622"/>
                <a:chOff x="9009170" y="4829161"/>
                <a:chExt cx="48881" cy="100622"/>
              </a:xfrm>
              <a:solidFill>
                <a:srgbClr val="78553E"/>
              </a:solidFill>
            </p:grpSpPr>
            <p:sp>
              <p:nvSpPr>
                <p:cNvPr id="167" name="Freeform: Shape 166">
                  <a:extLst>
                    <a:ext uri="{FF2B5EF4-FFF2-40B4-BE49-F238E27FC236}">
                      <a16:creationId xmlns:a16="http://schemas.microsoft.com/office/drawing/2014/main" id="{A0C241B0-6CA2-5752-B6C8-F6BEDB5C2173}"/>
                    </a:ext>
                  </a:extLst>
                </p:cNvPr>
                <p:cNvSpPr/>
                <p:nvPr/>
              </p:nvSpPr>
              <p:spPr>
                <a:xfrm>
                  <a:off x="9009170" y="4829161"/>
                  <a:ext cx="48881" cy="59427"/>
                </a:xfrm>
                <a:custGeom>
                  <a:avLst/>
                  <a:gdLst>
                    <a:gd name="connsiteX0" fmla="*/ 0 w 48881"/>
                    <a:gd name="connsiteY0" fmla="*/ 28341 h 59427"/>
                    <a:gd name="connsiteX1" fmla="*/ 0 w 48881"/>
                    <a:gd name="connsiteY1" fmla="*/ 30161 h 59427"/>
                    <a:gd name="connsiteX2" fmla="*/ 24441 w 48881"/>
                    <a:gd name="connsiteY2" fmla="*/ 56941 h 59427"/>
                    <a:gd name="connsiteX3" fmla="*/ 48881 w 48881"/>
                    <a:gd name="connsiteY3" fmla="*/ 1820 h 59427"/>
                    <a:gd name="connsiteX4" fmla="*/ 48881 w 48881"/>
                    <a:gd name="connsiteY4" fmla="*/ 0 h 59427"/>
                    <a:gd name="connsiteX5" fmla="*/ 0 w 48881"/>
                    <a:gd name="connsiteY5" fmla="*/ 28341 h 59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81" h="59427">
                      <a:moveTo>
                        <a:pt x="0" y="28341"/>
                      </a:moveTo>
                      <a:cubicBezTo>
                        <a:pt x="0" y="28341"/>
                        <a:pt x="0" y="29641"/>
                        <a:pt x="0" y="30161"/>
                      </a:cubicBezTo>
                      <a:cubicBezTo>
                        <a:pt x="0" y="52781"/>
                        <a:pt x="10920" y="65002"/>
                        <a:pt x="24441" y="56941"/>
                      </a:cubicBezTo>
                      <a:cubicBezTo>
                        <a:pt x="37961" y="48881"/>
                        <a:pt x="48881" y="24441"/>
                        <a:pt x="48881" y="1820"/>
                      </a:cubicBezTo>
                      <a:cubicBezTo>
                        <a:pt x="48881" y="1300"/>
                        <a:pt x="48881" y="520"/>
                        <a:pt x="48881" y="0"/>
                      </a:cubicBezTo>
                      <a:lnTo>
                        <a:pt x="0" y="28341"/>
                      </a:lnTo>
                      <a:close/>
                    </a:path>
                  </a:pathLst>
                </a:custGeom>
                <a:solidFill>
                  <a:srgbClr val="78553E"/>
                </a:solidFill>
                <a:ln w="25965"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F3820C77-E332-1023-D29D-BE6099A2D498}"/>
                    </a:ext>
                  </a:extLst>
                </p:cNvPr>
                <p:cNvSpPr/>
                <p:nvPr/>
              </p:nvSpPr>
              <p:spPr>
                <a:xfrm>
                  <a:off x="9030491" y="4867901"/>
                  <a:ext cx="6240" cy="52001"/>
                </a:xfrm>
                <a:custGeom>
                  <a:avLst/>
                  <a:gdLst>
                    <a:gd name="connsiteX0" fmla="*/ 6240 w 6240"/>
                    <a:gd name="connsiteY0" fmla="*/ 48361 h 52001"/>
                    <a:gd name="connsiteX1" fmla="*/ 0 w 6240"/>
                    <a:gd name="connsiteY1" fmla="*/ 52001 h 52001"/>
                    <a:gd name="connsiteX2" fmla="*/ 0 w 6240"/>
                    <a:gd name="connsiteY2" fmla="*/ 3640 h 52001"/>
                    <a:gd name="connsiteX3" fmla="*/ 6240 w 6240"/>
                    <a:gd name="connsiteY3" fmla="*/ 0 h 52001"/>
                    <a:gd name="connsiteX4" fmla="*/ 6240 w 6240"/>
                    <a:gd name="connsiteY4" fmla="*/ 48361 h 52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0" h="52001">
                      <a:moveTo>
                        <a:pt x="6240" y="48361"/>
                      </a:moveTo>
                      <a:lnTo>
                        <a:pt x="0" y="52001"/>
                      </a:lnTo>
                      <a:lnTo>
                        <a:pt x="0" y="3640"/>
                      </a:lnTo>
                      <a:lnTo>
                        <a:pt x="6240" y="0"/>
                      </a:lnTo>
                      <a:lnTo>
                        <a:pt x="6240" y="48361"/>
                      </a:lnTo>
                      <a:close/>
                    </a:path>
                  </a:pathLst>
                </a:custGeom>
                <a:solidFill>
                  <a:srgbClr val="78553E"/>
                </a:solidFill>
                <a:ln w="25965"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258D5D94-81AF-67A8-A935-043CCFD271AD}"/>
                    </a:ext>
                  </a:extLst>
                </p:cNvPr>
                <p:cNvSpPr/>
                <p:nvPr/>
              </p:nvSpPr>
              <p:spPr>
                <a:xfrm>
                  <a:off x="9024510" y="4914182"/>
                  <a:ext cx="18200" cy="15600"/>
                </a:xfrm>
                <a:custGeom>
                  <a:avLst/>
                  <a:gdLst>
                    <a:gd name="connsiteX0" fmla="*/ 0 w 18200"/>
                    <a:gd name="connsiteY0" fmla="*/ 15600 h 15600"/>
                    <a:gd name="connsiteX1" fmla="*/ 4680 w 18200"/>
                    <a:gd name="connsiteY1" fmla="*/ 5200 h 15600"/>
                    <a:gd name="connsiteX2" fmla="*/ 13780 w 18200"/>
                    <a:gd name="connsiteY2" fmla="*/ 0 h 15600"/>
                    <a:gd name="connsiteX3" fmla="*/ 18200 w 18200"/>
                    <a:gd name="connsiteY3" fmla="*/ 5200 h 15600"/>
                    <a:gd name="connsiteX4" fmla="*/ 0 w 18200"/>
                    <a:gd name="connsiteY4" fmla="*/ 15600 h 1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0" h="15600">
                      <a:moveTo>
                        <a:pt x="0" y="15600"/>
                      </a:moveTo>
                      <a:lnTo>
                        <a:pt x="4680" y="5200"/>
                      </a:lnTo>
                      <a:lnTo>
                        <a:pt x="13780" y="0"/>
                      </a:lnTo>
                      <a:lnTo>
                        <a:pt x="18200" y="5200"/>
                      </a:lnTo>
                      <a:lnTo>
                        <a:pt x="0" y="15600"/>
                      </a:lnTo>
                      <a:close/>
                    </a:path>
                  </a:pathLst>
                </a:custGeom>
                <a:solidFill>
                  <a:srgbClr val="78553E"/>
                </a:solidFill>
                <a:ln w="25965" cap="flat">
                  <a:noFill/>
                  <a:prstDash val="solid"/>
                  <a:miter/>
                </a:ln>
              </p:spPr>
              <p:txBody>
                <a:bodyPr rtlCol="0" anchor="ctr"/>
                <a:lstStyle/>
                <a:p>
                  <a:endParaRPr lang="en-US"/>
                </a:p>
              </p:txBody>
            </p:sp>
          </p:grpSp>
          <p:grpSp>
            <p:nvGrpSpPr>
              <p:cNvPr id="170" name="Graphic 3">
                <a:extLst>
                  <a:ext uri="{FF2B5EF4-FFF2-40B4-BE49-F238E27FC236}">
                    <a16:creationId xmlns:a16="http://schemas.microsoft.com/office/drawing/2014/main" id="{084E3AC9-1908-B268-1D7D-20902F3343E3}"/>
                  </a:ext>
                </a:extLst>
              </p:cNvPr>
              <p:cNvGrpSpPr/>
              <p:nvPr/>
            </p:nvGrpSpPr>
            <p:grpSpPr>
              <a:xfrm>
                <a:off x="9125133" y="4771179"/>
                <a:ext cx="52521" cy="100622"/>
                <a:chOff x="9125133" y="4771179"/>
                <a:chExt cx="52521" cy="100622"/>
              </a:xfrm>
              <a:solidFill>
                <a:srgbClr val="78553E"/>
              </a:solidFill>
            </p:grpSpPr>
            <p:sp>
              <p:nvSpPr>
                <p:cNvPr id="171" name="Freeform: Shape 170">
                  <a:extLst>
                    <a:ext uri="{FF2B5EF4-FFF2-40B4-BE49-F238E27FC236}">
                      <a16:creationId xmlns:a16="http://schemas.microsoft.com/office/drawing/2014/main" id="{F07CBA63-F123-D8F4-DAB9-8B632E58FC15}"/>
                    </a:ext>
                  </a:extLst>
                </p:cNvPr>
                <p:cNvSpPr/>
                <p:nvPr/>
              </p:nvSpPr>
              <p:spPr>
                <a:xfrm>
                  <a:off x="9125133" y="4788860"/>
                  <a:ext cx="21840" cy="70981"/>
                </a:xfrm>
                <a:custGeom>
                  <a:avLst/>
                  <a:gdLst>
                    <a:gd name="connsiteX0" fmla="*/ 21841 w 21840"/>
                    <a:gd name="connsiteY0" fmla="*/ 15600 h 70981"/>
                    <a:gd name="connsiteX1" fmla="*/ 10920 w 21840"/>
                    <a:gd name="connsiteY1" fmla="*/ 0 h 70981"/>
                    <a:gd name="connsiteX2" fmla="*/ 0 w 21840"/>
                    <a:gd name="connsiteY2" fmla="*/ 28081 h 70981"/>
                    <a:gd name="connsiteX3" fmla="*/ 8060 w 21840"/>
                    <a:gd name="connsiteY3" fmla="*/ 23401 h 70981"/>
                    <a:gd name="connsiteX4" fmla="*/ 8060 w 21840"/>
                    <a:gd name="connsiteY4" fmla="*/ 70982 h 70981"/>
                    <a:gd name="connsiteX5" fmla="*/ 13780 w 21840"/>
                    <a:gd name="connsiteY5" fmla="*/ 67602 h 70981"/>
                    <a:gd name="connsiteX6" fmla="*/ 13780 w 21840"/>
                    <a:gd name="connsiteY6" fmla="*/ 20020 h 70981"/>
                    <a:gd name="connsiteX7" fmla="*/ 21841 w 21840"/>
                    <a:gd name="connsiteY7" fmla="*/ 15600 h 7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40" h="70981">
                      <a:moveTo>
                        <a:pt x="21841" y="15600"/>
                      </a:moveTo>
                      <a:lnTo>
                        <a:pt x="10920" y="0"/>
                      </a:lnTo>
                      <a:lnTo>
                        <a:pt x="0" y="28081"/>
                      </a:lnTo>
                      <a:lnTo>
                        <a:pt x="8060" y="23401"/>
                      </a:lnTo>
                      <a:lnTo>
                        <a:pt x="8060" y="70982"/>
                      </a:lnTo>
                      <a:lnTo>
                        <a:pt x="13780" y="67602"/>
                      </a:lnTo>
                      <a:lnTo>
                        <a:pt x="13780" y="20020"/>
                      </a:lnTo>
                      <a:lnTo>
                        <a:pt x="21841" y="15600"/>
                      </a:lnTo>
                      <a:close/>
                    </a:path>
                  </a:pathLst>
                </a:custGeom>
                <a:solidFill>
                  <a:srgbClr val="78553E"/>
                </a:solidFill>
                <a:ln w="25965"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82C35BD5-3B55-AF39-7028-789C20CB74DC}"/>
                    </a:ext>
                  </a:extLst>
                </p:cNvPr>
                <p:cNvSpPr/>
                <p:nvPr/>
              </p:nvSpPr>
              <p:spPr>
                <a:xfrm>
                  <a:off x="9156073" y="4771179"/>
                  <a:ext cx="21580" cy="70981"/>
                </a:xfrm>
                <a:custGeom>
                  <a:avLst/>
                  <a:gdLst>
                    <a:gd name="connsiteX0" fmla="*/ 21580 w 21580"/>
                    <a:gd name="connsiteY0" fmla="*/ 15340 h 70981"/>
                    <a:gd name="connsiteX1" fmla="*/ 10920 w 21580"/>
                    <a:gd name="connsiteY1" fmla="*/ 0 h 70981"/>
                    <a:gd name="connsiteX2" fmla="*/ 0 w 21580"/>
                    <a:gd name="connsiteY2" fmla="*/ 27821 h 70981"/>
                    <a:gd name="connsiteX3" fmla="*/ 7800 w 21580"/>
                    <a:gd name="connsiteY3" fmla="*/ 23401 h 70981"/>
                    <a:gd name="connsiteX4" fmla="*/ 7800 w 21580"/>
                    <a:gd name="connsiteY4" fmla="*/ 70982 h 70981"/>
                    <a:gd name="connsiteX5" fmla="*/ 13780 w 21580"/>
                    <a:gd name="connsiteY5" fmla="*/ 67602 h 70981"/>
                    <a:gd name="connsiteX6" fmla="*/ 13780 w 21580"/>
                    <a:gd name="connsiteY6" fmla="*/ 20020 h 70981"/>
                    <a:gd name="connsiteX7" fmla="*/ 21580 w 21580"/>
                    <a:gd name="connsiteY7" fmla="*/ 15340 h 7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80" h="70981">
                      <a:moveTo>
                        <a:pt x="21580" y="15340"/>
                      </a:moveTo>
                      <a:lnTo>
                        <a:pt x="10920" y="0"/>
                      </a:lnTo>
                      <a:lnTo>
                        <a:pt x="0" y="27821"/>
                      </a:lnTo>
                      <a:lnTo>
                        <a:pt x="7800" y="23401"/>
                      </a:lnTo>
                      <a:lnTo>
                        <a:pt x="7800" y="70982"/>
                      </a:lnTo>
                      <a:lnTo>
                        <a:pt x="13780" y="67602"/>
                      </a:lnTo>
                      <a:lnTo>
                        <a:pt x="13780" y="20020"/>
                      </a:lnTo>
                      <a:lnTo>
                        <a:pt x="21580" y="15340"/>
                      </a:lnTo>
                      <a:close/>
                    </a:path>
                  </a:pathLst>
                </a:custGeom>
                <a:solidFill>
                  <a:srgbClr val="78553E"/>
                </a:solidFill>
                <a:ln w="25965"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E6F10F89-E046-7863-8215-DFEB03BB3F6D}"/>
                    </a:ext>
                  </a:extLst>
                </p:cNvPr>
                <p:cNvSpPr/>
                <p:nvPr/>
              </p:nvSpPr>
              <p:spPr>
                <a:xfrm>
                  <a:off x="9125133" y="4834101"/>
                  <a:ext cx="52521" cy="37700"/>
                </a:xfrm>
                <a:custGeom>
                  <a:avLst/>
                  <a:gdLst>
                    <a:gd name="connsiteX0" fmla="*/ 52521 w 52521"/>
                    <a:gd name="connsiteY0" fmla="*/ 7280 h 37700"/>
                    <a:gd name="connsiteX1" fmla="*/ 0 w 52521"/>
                    <a:gd name="connsiteY1" fmla="*/ 37701 h 37700"/>
                    <a:gd name="connsiteX2" fmla="*/ 0 w 52521"/>
                    <a:gd name="connsiteY2" fmla="*/ 30421 h 37700"/>
                    <a:gd name="connsiteX3" fmla="*/ 52521 w 52521"/>
                    <a:gd name="connsiteY3" fmla="*/ 0 h 37700"/>
                    <a:gd name="connsiteX4" fmla="*/ 52521 w 52521"/>
                    <a:gd name="connsiteY4" fmla="*/ 7280 h 37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21" h="37700">
                      <a:moveTo>
                        <a:pt x="52521" y="7280"/>
                      </a:moveTo>
                      <a:lnTo>
                        <a:pt x="0" y="37701"/>
                      </a:lnTo>
                      <a:lnTo>
                        <a:pt x="0" y="30421"/>
                      </a:lnTo>
                      <a:lnTo>
                        <a:pt x="52521" y="0"/>
                      </a:lnTo>
                      <a:lnTo>
                        <a:pt x="52521" y="7280"/>
                      </a:lnTo>
                      <a:close/>
                    </a:path>
                  </a:pathLst>
                </a:custGeom>
                <a:solidFill>
                  <a:srgbClr val="78553E"/>
                </a:solidFill>
                <a:ln w="25965" cap="flat">
                  <a:noFill/>
                  <a:prstDash val="solid"/>
                  <a:miter/>
                </a:ln>
              </p:spPr>
              <p:txBody>
                <a:bodyPr rtlCol="0" anchor="ctr"/>
                <a:lstStyle/>
                <a:p>
                  <a:endParaRPr lang="en-US"/>
                </a:p>
              </p:txBody>
            </p:sp>
          </p:grpSp>
        </p:grpSp>
        <p:grpSp>
          <p:nvGrpSpPr>
            <p:cNvPr id="174" name="Graphic 3">
              <a:extLst>
                <a:ext uri="{FF2B5EF4-FFF2-40B4-BE49-F238E27FC236}">
                  <a16:creationId xmlns:a16="http://schemas.microsoft.com/office/drawing/2014/main" id="{4A17C0C5-5824-17F0-605D-3E7EE39A1A90}"/>
                </a:ext>
              </a:extLst>
            </p:cNvPr>
            <p:cNvGrpSpPr/>
            <p:nvPr/>
          </p:nvGrpSpPr>
          <p:grpSpPr>
            <a:xfrm>
              <a:off x="8660242" y="4714758"/>
              <a:ext cx="107902" cy="227245"/>
              <a:chOff x="8660242" y="4714758"/>
              <a:chExt cx="107902" cy="227245"/>
            </a:xfrm>
          </p:grpSpPr>
          <p:sp>
            <p:nvSpPr>
              <p:cNvPr id="175" name="Freeform: Shape 174">
                <a:extLst>
                  <a:ext uri="{FF2B5EF4-FFF2-40B4-BE49-F238E27FC236}">
                    <a16:creationId xmlns:a16="http://schemas.microsoft.com/office/drawing/2014/main" id="{C4551EC6-3DE6-F7C3-AC10-5AE39A2467BC}"/>
                  </a:ext>
                </a:extLst>
              </p:cNvPr>
              <p:cNvSpPr/>
              <p:nvPr/>
            </p:nvSpPr>
            <p:spPr>
              <a:xfrm>
                <a:off x="8660242" y="4714758"/>
                <a:ext cx="107902" cy="227245"/>
              </a:xfrm>
              <a:custGeom>
                <a:avLst/>
                <a:gdLst>
                  <a:gd name="connsiteX0" fmla="*/ 106602 w 107902"/>
                  <a:gd name="connsiteY0" fmla="*/ 227245 h 227245"/>
                  <a:gd name="connsiteX1" fmla="*/ 0 w 107902"/>
                  <a:gd name="connsiteY1" fmla="*/ 164584 h 227245"/>
                  <a:gd name="connsiteX2" fmla="*/ 1300 w 107902"/>
                  <a:gd name="connsiteY2" fmla="*/ 0 h 227245"/>
                  <a:gd name="connsiteX3" fmla="*/ 107903 w 107902"/>
                  <a:gd name="connsiteY3" fmla="*/ 62661 h 227245"/>
                  <a:gd name="connsiteX4" fmla="*/ 106602 w 107902"/>
                  <a:gd name="connsiteY4" fmla="*/ 227245 h 227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02" h="227245">
                    <a:moveTo>
                      <a:pt x="106602" y="227245"/>
                    </a:moveTo>
                    <a:lnTo>
                      <a:pt x="0" y="164584"/>
                    </a:lnTo>
                    <a:lnTo>
                      <a:pt x="1300" y="0"/>
                    </a:lnTo>
                    <a:lnTo>
                      <a:pt x="107903" y="62661"/>
                    </a:lnTo>
                    <a:lnTo>
                      <a:pt x="106602" y="227245"/>
                    </a:lnTo>
                    <a:close/>
                  </a:path>
                </a:pathLst>
              </a:custGeom>
              <a:solidFill>
                <a:srgbClr val="E5CDAF"/>
              </a:solidFill>
              <a:ln w="25965"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747A5329-2460-AEA4-5AD7-E424A1066195}"/>
                  </a:ext>
                </a:extLst>
              </p:cNvPr>
              <p:cNvSpPr/>
              <p:nvPr/>
            </p:nvSpPr>
            <p:spPr>
              <a:xfrm>
                <a:off x="8681562" y="4741018"/>
                <a:ext cx="66301" cy="47841"/>
              </a:xfrm>
              <a:custGeom>
                <a:avLst/>
                <a:gdLst>
                  <a:gd name="connsiteX0" fmla="*/ 66302 w 66301"/>
                  <a:gd name="connsiteY0" fmla="*/ 47841 h 47841"/>
                  <a:gd name="connsiteX1" fmla="*/ 0 w 66301"/>
                  <a:gd name="connsiteY1" fmla="*/ 8840 h 47841"/>
                  <a:gd name="connsiteX2" fmla="*/ 0 w 66301"/>
                  <a:gd name="connsiteY2" fmla="*/ 0 h 47841"/>
                  <a:gd name="connsiteX3" fmla="*/ 66302 w 66301"/>
                  <a:gd name="connsiteY3" fmla="*/ 39001 h 47841"/>
                  <a:gd name="connsiteX4" fmla="*/ 66302 w 66301"/>
                  <a:gd name="connsiteY4" fmla="*/ 47841 h 47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01" h="47841">
                    <a:moveTo>
                      <a:pt x="66302" y="47841"/>
                    </a:moveTo>
                    <a:lnTo>
                      <a:pt x="0" y="8840"/>
                    </a:lnTo>
                    <a:lnTo>
                      <a:pt x="0" y="0"/>
                    </a:lnTo>
                    <a:lnTo>
                      <a:pt x="66302" y="39001"/>
                    </a:lnTo>
                    <a:lnTo>
                      <a:pt x="66302" y="47841"/>
                    </a:lnTo>
                    <a:close/>
                  </a:path>
                </a:pathLst>
              </a:custGeom>
              <a:solidFill>
                <a:srgbClr val="DC4437"/>
              </a:solidFill>
              <a:ln w="25965"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DB8E311B-B9E4-94BE-4F64-A572F09FCCF5}"/>
                  </a:ext>
                </a:extLst>
              </p:cNvPr>
              <p:cNvSpPr/>
              <p:nvPr/>
            </p:nvSpPr>
            <p:spPr>
              <a:xfrm>
                <a:off x="8672722" y="4765199"/>
                <a:ext cx="83461" cy="57721"/>
              </a:xfrm>
              <a:custGeom>
                <a:avLst/>
                <a:gdLst>
                  <a:gd name="connsiteX0" fmla="*/ 83462 w 83461"/>
                  <a:gd name="connsiteY0" fmla="*/ 57721 h 57721"/>
                  <a:gd name="connsiteX1" fmla="*/ 0 w 83461"/>
                  <a:gd name="connsiteY1" fmla="*/ 8840 h 57721"/>
                  <a:gd name="connsiteX2" fmla="*/ 260 w 83461"/>
                  <a:gd name="connsiteY2" fmla="*/ 0 h 57721"/>
                  <a:gd name="connsiteX3" fmla="*/ 83462 w 83461"/>
                  <a:gd name="connsiteY3" fmla="*/ 48881 h 57721"/>
                  <a:gd name="connsiteX4" fmla="*/ 83462 w 83461"/>
                  <a:gd name="connsiteY4" fmla="*/ 57721 h 57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61" h="57721">
                    <a:moveTo>
                      <a:pt x="83462" y="57721"/>
                    </a:moveTo>
                    <a:lnTo>
                      <a:pt x="0" y="8840"/>
                    </a:lnTo>
                    <a:lnTo>
                      <a:pt x="260" y="0"/>
                    </a:lnTo>
                    <a:lnTo>
                      <a:pt x="83462" y="48881"/>
                    </a:lnTo>
                    <a:lnTo>
                      <a:pt x="83462" y="57721"/>
                    </a:lnTo>
                    <a:close/>
                  </a:path>
                </a:pathLst>
              </a:custGeom>
              <a:solidFill>
                <a:srgbClr val="333333"/>
              </a:solidFill>
              <a:ln w="25965"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3916AD99-D6F0-2956-C52D-1426BD6FAD3C}"/>
                  </a:ext>
                </a:extLst>
              </p:cNvPr>
              <p:cNvSpPr/>
              <p:nvPr/>
            </p:nvSpPr>
            <p:spPr>
              <a:xfrm>
                <a:off x="8672722" y="4786780"/>
                <a:ext cx="83201" cy="57721"/>
              </a:xfrm>
              <a:custGeom>
                <a:avLst/>
                <a:gdLst>
                  <a:gd name="connsiteX0" fmla="*/ 83202 w 83201"/>
                  <a:gd name="connsiteY0" fmla="*/ 57721 h 57721"/>
                  <a:gd name="connsiteX1" fmla="*/ 0 w 83201"/>
                  <a:gd name="connsiteY1" fmla="*/ 8840 h 57721"/>
                  <a:gd name="connsiteX2" fmla="*/ 0 w 83201"/>
                  <a:gd name="connsiteY2" fmla="*/ 0 h 57721"/>
                  <a:gd name="connsiteX3" fmla="*/ 83202 w 83201"/>
                  <a:gd name="connsiteY3" fmla="*/ 48881 h 57721"/>
                  <a:gd name="connsiteX4" fmla="*/ 83202 w 83201"/>
                  <a:gd name="connsiteY4" fmla="*/ 57721 h 57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01" h="57721">
                    <a:moveTo>
                      <a:pt x="83202" y="57721"/>
                    </a:moveTo>
                    <a:lnTo>
                      <a:pt x="0" y="8840"/>
                    </a:lnTo>
                    <a:lnTo>
                      <a:pt x="0" y="0"/>
                    </a:lnTo>
                    <a:lnTo>
                      <a:pt x="83202" y="48881"/>
                    </a:lnTo>
                    <a:lnTo>
                      <a:pt x="83202" y="57721"/>
                    </a:lnTo>
                    <a:close/>
                  </a:path>
                </a:pathLst>
              </a:custGeom>
              <a:solidFill>
                <a:srgbClr val="333333"/>
              </a:solidFill>
              <a:ln w="25965"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6865D094-B277-81A2-B3A4-83962BDEFD5D}"/>
                  </a:ext>
                </a:extLst>
              </p:cNvPr>
              <p:cNvSpPr/>
              <p:nvPr/>
            </p:nvSpPr>
            <p:spPr>
              <a:xfrm>
                <a:off x="8672462" y="4808360"/>
                <a:ext cx="83461" cy="57981"/>
              </a:xfrm>
              <a:custGeom>
                <a:avLst/>
                <a:gdLst>
                  <a:gd name="connsiteX0" fmla="*/ 83202 w 83461"/>
                  <a:gd name="connsiteY0" fmla="*/ 57981 h 57981"/>
                  <a:gd name="connsiteX1" fmla="*/ 0 w 83461"/>
                  <a:gd name="connsiteY1" fmla="*/ 8840 h 57981"/>
                  <a:gd name="connsiteX2" fmla="*/ 0 w 83461"/>
                  <a:gd name="connsiteY2" fmla="*/ 0 h 57981"/>
                  <a:gd name="connsiteX3" fmla="*/ 83462 w 83461"/>
                  <a:gd name="connsiteY3" fmla="*/ 48881 h 57981"/>
                  <a:gd name="connsiteX4" fmla="*/ 83202 w 83461"/>
                  <a:gd name="connsiteY4" fmla="*/ 57981 h 5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61" h="57981">
                    <a:moveTo>
                      <a:pt x="83202" y="57981"/>
                    </a:moveTo>
                    <a:lnTo>
                      <a:pt x="0" y="8840"/>
                    </a:lnTo>
                    <a:lnTo>
                      <a:pt x="0" y="0"/>
                    </a:lnTo>
                    <a:lnTo>
                      <a:pt x="83462" y="48881"/>
                    </a:lnTo>
                    <a:lnTo>
                      <a:pt x="83202" y="57981"/>
                    </a:lnTo>
                    <a:close/>
                  </a:path>
                </a:pathLst>
              </a:custGeom>
              <a:solidFill>
                <a:srgbClr val="333333"/>
              </a:solidFill>
              <a:ln w="25965"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05750747-13B2-C44D-E622-4683E2B7AEEC}"/>
                  </a:ext>
                </a:extLst>
              </p:cNvPr>
              <p:cNvSpPr/>
              <p:nvPr/>
            </p:nvSpPr>
            <p:spPr>
              <a:xfrm>
                <a:off x="8672202" y="4829941"/>
                <a:ext cx="83461" cy="57981"/>
              </a:xfrm>
              <a:custGeom>
                <a:avLst/>
                <a:gdLst>
                  <a:gd name="connsiteX0" fmla="*/ 83462 w 83461"/>
                  <a:gd name="connsiteY0" fmla="*/ 57981 h 57981"/>
                  <a:gd name="connsiteX1" fmla="*/ 0 w 83461"/>
                  <a:gd name="connsiteY1" fmla="*/ 9100 h 57981"/>
                  <a:gd name="connsiteX2" fmla="*/ 260 w 83461"/>
                  <a:gd name="connsiteY2" fmla="*/ 0 h 57981"/>
                  <a:gd name="connsiteX3" fmla="*/ 83462 w 83461"/>
                  <a:gd name="connsiteY3" fmla="*/ 48881 h 57981"/>
                  <a:gd name="connsiteX4" fmla="*/ 83462 w 83461"/>
                  <a:gd name="connsiteY4" fmla="*/ 57981 h 5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61" h="57981">
                    <a:moveTo>
                      <a:pt x="83462" y="57981"/>
                    </a:moveTo>
                    <a:lnTo>
                      <a:pt x="0" y="9100"/>
                    </a:lnTo>
                    <a:lnTo>
                      <a:pt x="260" y="0"/>
                    </a:lnTo>
                    <a:lnTo>
                      <a:pt x="83462" y="48881"/>
                    </a:lnTo>
                    <a:lnTo>
                      <a:pt x="83462" y="57981"/>
                    </a:lnTo>
                    <a:close/>
                  </a:path>
                </a:pathLst>
              </a:custGeom>
              <a:solidFill>
                <a:srgbClr val="333333"/>
              </a:solidFill>
              <a:ln w="25965"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5BDC6330-A81E-E997-91DF-55E23AA2E852}"/>
                  </a:ext>
                </a:extLst>
              </p:cNvPr>
              <p:cNvSpPr/>
              <p:nvPr/>
            </p:nvSpPr>
            <p:spPr>
              <a:xfrm>
                <a:off x="8672202" y="4851521"/>
                <a:ext cx="83201" cy="57981"/>
              </a:xfrm>
              <a:custGeom>
                <a:avLst/>
                <a:gdLst>
                  <a:gd name="connsiteX0" fmla="*/ 83202 w 83201"/>
                  <a:gd name="connsiteY0" fmla="*/ 57981 h 57981"/>
                  <a:gd name="connsiteX1" fmla="*/ 0 w 83201"/>
                  <a:gd name="connsiteY1" fmla="*/ 9100 h 57981"/>
                  <a:gd name="connsiteX2" fmla="*/ 0 w 83201"/>
                  <a:gd name="connsiteY2" fmla="*/ 0 h 57981"/>
                  <a:gd name="connsiteX3" fmla="*/ 83202 w 83201"/>
                  <a:gd name="connsiteY3" fmla="*/ 49141 h 57981"/>
                  <a:gd name="connsiteX4" fmla="*/ 83202 w 83201"/>
                  <a:gd name="connsiteY4" fmla="*/ 57981 h 5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01" h="57981">
                    <a:moveTo>
                      <a:pt x="83202" y="57981"/>
                    </a:moveTo>
                    <a:lnTo>
                      <a:pt x="0" y="9100"/>
                    </a:lnTo>
                    <a:lnTo>
                      <a:pt x="0" y="0"/>
                    </a:lnTo>
                    <a:lnTo>
                      <a:pt x="83202" y="49141"/>
                    </a:lnTo>
                    <a:lnTo>
                      <a:pt x="83202" y="57981"/>
                    </a:lnTo>
                    <a:close/>
                  </a:path>
                </a:pathLst>
              </a:custGeom>
              <a:solidFill>
                <a:srgbClr val="333333"/>
              </a:solidFill>
              <a:ln w="25965" cap="flat">
                <a:noFill/>
                <a:prstDash val="solid"/>
                <a:miter/>
              </a:ln>
            </p:spPr>
            <p:txBody>
              <a:bodyPr rtlCol="0" anchor="ctr"/>
              <a:lstStyle/>
              <a:p>
                <a:endParaRPr lang="en-US"/>
              </a:p>
            </p:txBody>
          </p:sp>
        </p:grpSp>
        <p:sp>
          <p:nvSpPr>
            <p:cNvPr id="182" name="Freeform: Shape 181">
              <a:extLst>
                <a:ext uri="{FF2B5EF4-FFF2-40B4-BE49-F238E27FC236}">
                  <a16:creationId xmlns:a16="http://schemas.microsoft.com/office/drawing/2014/main" id="{25A156C0-01F8-1A43-10D6-41254A9D5CC2}"/>
                </a:ext>
              </a:extLst>
            </p:cNvPr>
            <p:cNvSpPr/>
            <p:nvPr/>
          </p:nvSpPr>
          <p:spPr>
            <a:xfrm>
              <a:off x="8556240" y="4469052"/>
              <a:ext cx="63961" cy="527812"/>
            </a:xfrm>
            <a:custGeom>
              <a:avLst/>
              <a:gdLst>
                <a:gd name="connsiteX0" fmla="*/ 63961 w 63961"/>
                <a:gd name="connsiteY0" fmla="*/ 37181 h 527812"/>
                <a:gd name="connsiteX1" fmla="*/ 63961 w 63961"/>
                <a:gd name="connsiteY1" fmla="*/ 527812 h 527812"/>
                <a:gd name="connsiteX2" fmla="*/ 28861 w 63961"/>
                <a:gd name="connsiteY2" fmla="*/ 507532 h 527812"/>
                <a:gd name="connsiteX3" fmla="*/ 0 w 63961"/>
                <a:gd name="connsiteY3" fmla="*/ 490891 h 527812"/>
                <a:gd name="connsiteX4" fmla="*/ 0 w 63961"/>
                <a:gd name="connsiteY4" fmla="*/ 0 h 527812"/>
                <a:gd name="connsiteX5" fmla="*/ 63701 w 63961"/>
                <a:gd name="connsiteY5" fmla="*/ 36921 h 527812"/>
                <a:gd name="connsiteX6" fmla="*/ 63961 w 63961"/>
                <a:gd name="connsiteY6" fmla="*/ 37181 h 52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961" h="527812">
                  <a:moveTo>
                    <a:pt x="63961" y="37181"/>
                  </a:moveTo>
                  <a:lnTo>
                    <a:pt x="63961" y="527812"/>
                  </a:lnTo>
                  <a:lnTo>
                    <a:pt x="28861" y="507532"/>
                  </a:lnTo>
                  <a:lnTo>
                    <a:pt x="0" y="490891"/>
                  </a:lnTo>
                  <a:lnTo>
                    <a:pt x="0" y="0"/>
                  </a:lnTo>
                  <a:lnTo>
                    <a:pt x="63701" y="36921"/>
                  </a:lnTo>
                  <a:lnTo>
                    <a:pt x="63961" y="37181"/>
                  </a:lnTo>
                  <a:close/>
                </a:path>
              </a:pathLst>
            </a:custGeom>
            <a:solidFill>
              <a:srgbClr val="E5C9A8"/>
            </a:solidFill>
            <a:ln w="25965"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767B9080-6693-340B-2A8E-46638D54944A}"/>
                </a:ext>
              </a:extLst>
            </p:cNvPr>
            <p:cNvSpPr/>
            <p:nvPr/>
          </p:nvSpPr>
          <p:spPr>
            <a:xfrm>
              <a:off x="8988630" y="4472432"/>
              <a:ext cx="63961" cy="528332"/>
            </a:xfrm>
            <a:custGeom>
              <a:avLst/>
              <a:gdLst>
                <a:gd name="connsiteX0" fmla="*/ 63962 w 63961"/>
                <a:gd name="connsiteY0" fmla="*/ 0 h 528332"/>
                <a:gd name="connsiteX1" fmla="*/ 63962 w 63961"/>
                <a:gd name="connsiteY1" fmla="*/ 491411 h 528332"/>
                <a:gd name="connsiteX2" fmla="*/ 0 w 63961"/>
                <a:gd name="connsiteY2" fmla="*/ 528332 h 528332"/>
                <a:gd name="connsiteX3" fmla="*/ 0 w 63961"/>
                <a:gd name="connsiteY3" fmla="*/ 36921 h 528332"/>
                <a:gd name="connsiteX4" fmla="*/ 0 w 63961"/>
                <a:gd name="connsiteY4" fmla="*/ 36921 h 528332"/>
                <a:gd name="connsiteX5" fmla="*/ 63962 w 63961"/>
                <a:gd name="connsiteY5" fmla="*/ 0 h 52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961" h="528332">
                  <a:moveTo>
                    <a:pt x="63962" y="0"/>
                  </a:moveTo>
                  <a:lnTo>
                    <a:pt x="63962" y="491411"/>
                  </a:lnTo>
                  <a:lnTo>
                    <a:pt x="0" y="528332"/>
                  </a:lnTo>
                  <a:lnTo>
                    <a:pt x="0" y="36921"/>
                  </a:lnTo>
                  <a:lnTo>
                    <a:pt x="0" y="36921"/>
                  </a:lnTo>
                  <a:lnTo>
                    <a:pt x="63962" y="0"/>
                  </a:lnTo>
                  <a:close/>
                </a:path>
              </a:pathLst>
            </a:custGeom>
            <a:solidFill>
              <a:srgbClr val="E5C9A8"/>
            </a:solidFill>
            <a:ln w="25965"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B1381D7E-9031-4E7D-DBED-A11995BA53F0}"/>
                </a:ext>
              </a:extLst>
            </p:cNvPr>
            <p:cNvSpPr/>
            <p:nvPr/>
          </p:nvSpPr>
          <p:spPr>
            <a:xfrm>
              <a:off x="8556240" y="4222306"/>
              <a:ext cx="491151" cy="283666"/>
            </a:xfrm>
            <a:custGeom>
              <a:avLst/>
              <a:gdLst>
                <a:gd name="connsiteX0" fmla="*/ 491151 w 491151"/>
                <a:gd name="connsiteY0" fmla="*/ 37181 h 283666"/>
                <a:gd name="connsiteX1" fmla="*/ 323708 w 491151"/>
                <a:gd name="connsiteY1" fmla="*/ 133643 h 283666"/>
                <a:gd name="connsiteX2" fmla="*/ 259746 w 491151"/>
                <a:gd name="connsiteY2" fmla="*/ 170564 h 283666"/>
                <a:gd name="connsiteX3" fmla="*/ 65522 w 491151"/>
                <a:gd name="connsiteY3" fmla="*/ 282887 h 283666"/>
                <a:gd name="connsiteX4" fmla="*/ 65262 w 491151"/>
                <a:gd name="connsiteY4" fmla="*/ 282887 h 283666"/>
                <a:gd name="connsiteX5" fmla="*/ 64741 w 491151"/>
                <a:gd name="connsiteY5" fmla="*/ 283147 h 283666"/>
                <a:gd name="connsiteX6" fmla="*/ 63961 w 491151"/>
                <a:gd name="connsiteY6" fmla="*/ 283667 h 283666"/>
                <a:gd name="connsiteX7" fmla="*/ 1040 w 491151"/>
                <a:gd name="connsiteY7" fmla="*/ 247266 h 283666"/>
                <a:gd name="connsiteX8" fmla="*/ 0 w 491151"/>
                <a:gd name="connsiteY8" fmla="*/ 246746 h 283666"/>
                <a:gd name="connsiteX9" fmla="*/ 1300 w 491151"/>
                <a:gd name="connsiteY9" fmla="*/ 245966 h 283666"/>
                <a:gd name="connsiteX10" fmla="*/ 1300 w 491151"/>
                <a:gd name="connsiteY10" fmla="*/ 245966 h 283666"/>
                <a:gd name="connsiteX11" fmla="*/ 195785 w 491151"/>
                <a:gd name="connsiteY11" fmla="*/ 133643 h 283666"/>
                <a:gd name="connsiteX12" fmla="*/ 259746 w 491151"/>
                <a:gd name="connsiteY12" fmla="*/ 96722 h 283666"/>
                <a:gd name="connsiteX13" fmla="*/ 427190 w 491151"/>
                <a:gd name="connsiteY13" fmla="*/ 0 h 283666"/>
                <a:gd name="connsiteX14" fmla="*/ 491151 w 491151"/>
                <a:gd name="connsiteY14" fmla="*/ 37181 h 283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91151" h="283666">
                  <a:moveTo>
                    <a:pt x="491151" y="37181"/>
                  </a:moveTo>
                  <a:lnTo>
                    <a:pt x="323708" y="133643"/>
                  </a:lnTo>
                  <a:lnTo>
                    <a:pt x="259746" y="170564"/>
                  </a:lnTo>
                  <a:lnTo>
                    <a:pt x="65522" y="282887"/>
                  </a:lnTo>
                  <a:lnTo>
                    <a:pt x="65262" y="282887"/>
                  </a:lnTo>
                  <a:lnTo>
                    <a:pt x="64741" y="283147"/>
                  </a:lnTo>
                  <a:lnTo>
                    <a:pt x="63961" y="283667"/>
                  </a:lnTo>
                  <a:lnTo>
                    <a:pt x="1040" y="247266"/>
                  </a:lnTo>
                  <a:lnTo>
                    <a:pt x="0" y="246746"/>
                  </a:lnTo>
                  <a:lnTo>
                    <a:pt x="1300" y="245966"/>
                  </a:lnTo>
                  <a:lnTo>
                    <a:pt x="1300" y="245966"/>
                  </a:lnTo>
                  <a:lnTo>
                    <a:pt x="195785" y="133643"/>
                  </a:lnTo>
                  <a:lnTo>
                    <a:pt x="259746" y="96722"/>
                  </a:lnTo>
                  <a:lnTo>
                    <a:pt x="427190" y="0"/>
                  </a:lnTo>
                  <a:lnTo>
                    <a:pt x="491151" y="37181"/>
                  </a:lnTo>
                  <a:close/>
                </a:path>
              </a:pathLst>
            </a:custGeom>
            <a:solidFill>
              <a:srgbClr val="E5C9A8"/>
            </a:solidFill>
            <a:ln w="25965"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939D2485-01D6-0C1F-C692-7A531108FE51}"/>
                </a:ext>
              </a:extLst>
            </p:cNvPr>
            <p:cNvSpPr/>
            <p:nvPr/>
          </p:nvSpPr>
          <p:spPr>
            <a:xfrm>
              <a:off x="8562740" y="4226987"/>
              <a:ext cx="489591" cy="282366"/>
            </a:xfrm>
            <a:custGeom>
              <a:avLst/>
              <a:gdLst>
                <a:gd name="connsiteX0" fmla="*/ 489591 w 489591"/>
                <a:gd name="connsiteY0" fmla="*/ 245446 h 282366"/>
                <a:gd name="connsiteX1" fmla="*/ 425630 w 489591"/>
                <a:gd name="connsiteY1" fmla="*/ 282367 h 282366"/>
                <a:gd name="connsiteX2" fmla="*/ 245186 w 489591"/>
                <a:gd name="connsiteY2" fmla="*/ 178364 h 282366"/>
                <a:gd name="connsiteX3" fmla="*/ 181224 w 489591"/>
                <a:gd name="connsiteY3" fmla="*/ 141443 h 282366"/>
                <a:gd name="connsiteX4" fmla="*/ 0 w 489591"/>
                <a:gd name="connsiteY4" fmla="*/ 36921 h 282366"/>
                <a:gd name="connsiteX5" fmla="*/ 63961 w 489591"/>
                <a:gd name="connsiteY5" fmla="*/ 0 h 282366"/>
                <a:gd name="connsiteX6" fmla="*/ 245186 w 489591"/>
                <a:gd name="connsiteY6" fmla="*/ 104522 h 282366"/>
                <a:gd name="connsiteX7" fmla="*/ 309147 w 489591"/>
                <a:gd name="connsiteY7" fmla="*/ 141443 h 282366"/>
                <a:gd name="connsiteX8" fmla="*/ 489591 w 489591"/>
                <a:gd name="connsiteY8" fmla="*/ 245446 h 282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591" h="282366">
                  <a:moveTo>
                    <a:pt x="489591" y="245446"/>
                  </a:moveTo>
                  <a:lnTo>
                    <a:pt x="425630" y="282367"/>
                  </a:lnTo>
                  <a:lnTo>
                    <a:pt x="245186" y="178364"/>
                  </a:lnTo>
                  <a:lnTo>
                    <a:pt x="181224" y="141443"/>
                  </a:lnTo>
                  <a:lnTo>
                    <a:pt x="0" y="36921"/>
                  </a:lnTo>
                  <a:lnTo>
                    <a:pt x="63961" y="0"/>
                  </a:lnTo>
                  <a:lnTo>
                    <a:pt x="245186" y="104522"/>
                  </a:lnTo>
                  <a:lnTo>
                    <a:pt x="309147" y="141443"/>
                  </a:lnTo>
                  <a:lnTo>
                    <a:pt x="489591" y="245446"/>
                  </a:lnTo>
                  <a:close/>
                </a:path>
              </a:pathLst>
            </a:custGeom>
            <a:solidFill>
              <a:srgbClr val="E5C9A8"/>
            </a:solidFill>
            <a:ln w="25965" cap="flat">
              <a:noFill/>
              <a:prstDash val="solid"/>
              <a:miter/>
            </a:ln>
          </p:spPr>
          <p:txBody>
            <a:bodyPr rtlCol="0" anchor="ctr"/>
            <a:lstStyle/>
            <a:p>
              <a:endParaRPr lang="en-US"/>
            </a:p>
          </p:txBody>
        </p:sp>
      </p:grpSp>
      <p:grpSp>
        <p:nvGrpSpPr>
          <p:cNvPr id="186" name="Graphic 3">
            <a:extLst>
              <a:ext uri="{FF2B5EF4-FFF2-40B4-BE49-F238E27FC236}">
                <a16:creationId xmlns:a16="http://schemas.microsoft.com/office/drawing/2014/main" id="{42BD9775-22B3-1EC8-3DEB-300084789CB9}"/>
              </a:ext>
            </a:extLst>
          </p:cNvPr>
          <p:cNvGrpSpPr/>
          <p:nvPr/>
        </p:nvGrpSpPr>
        <p:grpSpPr>
          <a:xfrm>
            <a:off x="8882547" y="4412111"/>
            <a:ext cx="851259" cy="983342"/>
            <a:chOff x="8882547" y="4412111"/>
            <a:chExt cx="851259" cy="983342"/>
          </a:xfrm>
        </p:grpSpPr>
        <p:sp>
          <p:nvSpPr>
            <p:cNvPr id="187" name="Freeform: Shape 186">
              <a:extLst>
                <a:ext uri="{FF2B5EF4-FFF2-40B4-BE49-F238E27FC236}">
                  <a16:creationId xmlns:a16="http://schemas.microsoft.com/office/drawing/2014/main" id="{C35ABDC1-F5A6-8723-B35A-713FD86B0B68}"/>
                </a:ext>
              </a:extLst>
            </p:cNvPr>
            <p:cNvSpPr/>
            <p:nvPr/>
          </p:nvSpPr>
          <p:spPr>
            <a:xfrm>
              <a:off x="8882547" y="4658077"/>
              <a:ext cx="425629" cy="737377"/>
            </a:xfrm>
            <a:custGeom>
              <a:avLst/>
              <a:gdLst>
                <a:gd name="connsiteX0" fmla="*/ 425630 w 425629"/>
                <a:gd name="connsiteY0" fmla="*/ 245966 h 737377"/>
                <a:gd name="connsiteX1" fmla="*/ 425630 w 425629"/>
                <a:gd name="connsiteY1" fmla="*/ 737377 h 737377"/>
                <a:gd name="connsiteX2" fmla="*/ 244926 w 425629"/>
                <a:gd name="connsiteY2" fmla="*/ 632855 h 737377"/>
                <a:gd name="connsiteX3" fmla="*/ 209565 w 425629"/>
                <a:gd name="connsiteY3" fmla="*/ 612574 h 737377"/>
                <a:gd name="connsiteX4" fmla="*/ 180964 w 425629"/>
                <a:gd name="connsiteY4" fmla="*/ 595934 h 737377"/>
                <a:gd name="connsiteX5" fmla="*/ 169004 w 425629"/>
                <a:gd name="connsiteY5" fmla="*/ 589174 h 737377"/>
                <a:gd name="connsiteX6" fmla="*/ 0 w 425629"/>
                <a:gd name="connsiteY6" fmla="*/ 491671 h 737377"/>
                <a:gd name="connsiteX7" fmla="*/ 0 w 425629"/>
                <a:gd name="connsiteY7" fmla="*/ 0 h 737377"/>
                <a:gd name="connsiteX8" fmla="*/ 0 w 425629"/>
                <a:gd name="connsiteY8" fmla="*/ 260 h 737377"/>
                <a:gd name="connsiteX9" fmla="*/ 260 w 425629"/>
                <a:gd name="connsiteY9" fmla="*/ 260 h 737377"/>
                <a:gd name="connsiteX10" fmla="*/ 181224 w 425629"/>
                <a:gd name="connsiteY10" fmla="*/ 104782 h 737377"/>
                <a:gd name="connsiteX11" fmla="*/ 181224 w 425629"/>
                <a:gd name="connsiteY11" fmla="*/ 104782 h 737377"/>
                <a:gd name="connsiteX12" fmla="*/ 245186 w 425629"/>
                <a:gd name="connsiteY12" fmla="*/ 141703 h 737377"/>
                <a:gd name="connsiteX13" fmla="*/ 425630 w 425629"/>
                <a:gd name="connsiteY13" fmla="*/ 245966 h 73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5629" h="737377">
                  <a:moveTo>
                    <a:pt x="425630" y="245966"/>
                  </a:moveTo>
                  <a:lnTo>
                    <a:pt x="425630" y="737377"/>
                  </a:lnTo>
                  <a:lnTo>
                    <a:pt x="244926" y="632855"/>
                  </a:lnTo>
                  <a:lnTo>
                    <a:pt x="209565" y="612574"/>
                  </a:lnTo>
                  <a:lnTo>
                    <a:pt x="180964" y="595934"/>
                  </a:lnTo>
                  <a:lnTo>
                    <a:pt x="169004" y="589174"/>
                  </a:lnTo>
                  <a:lnTo>
                    <a:pt x="0" y="491671"/>
                  </a:lnTo>
                  <a:lnTo>
                    <a:pt x="0" y="0"/>
                  </a:lnTo>
                  <a:lnTo>
                    <a:pt x="0" y="260"/>
                  </a:lnTo>
                  <a:lnTo>
                    <a:pt x="260" y="260"/>
                  </a:lnTo>
                  <a:lnTo>
                    <a:pt x="181224" y="104782"/>
                  </a:lnTo>
                  <a:lnTo>
                    <a:pt x="181224" y="104782"/>
                  </a:lnTo>
                  <a:lnTo>
                    <a:pt x="245186" y="141703"/>
                  </a:lnTo>
                  <a:lnTo>
                    <a:pt x="425630" y="245966"/>
                  </a:lnTo>
                  <a:close/>
                </a:path>
              </a:pathLst>
            </a:custGeom>
            <a:solidFill>
              <a:srgbClr val="B9946F"/>
            </a:solidFill>
            <a:ln w="25965"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84B1507F-0E93-E952-C63E-6890360C8995}"/>
                </a:ext>
              </a:extLst>
            </p:cNvPr>
            <p:cNvSpPr/>
            <p:nvPr/>
          </p:nvSpPr>
          <p:spPr>
            <a:xfrm>
              <a:off x="8882547" y="4412111"/>
              <a:ext cx="851259" cy="491931"/>
            </a:xfrm>
            <a:custGeom>
              <a:avLst/>
              <a:gdLst>
                <a:gd name="connsiteX0" fmla="*/ 851260 w 851259"/>
                <a:gd name="connsiteY0" fmla="*/ 246226 h 491931"/>
                <a:gd name="connsiteX1" fmla="*/ 683816 w 851259"/>
                <a:gd name="connsiteY1" fmla="*/ 342948 h 491931"/>
                <a:gd name="connsiteX2" fmla="*/ 619854 w 851259"/>
                <a:gd name="connsiteY2" fmla="*/ 379869 h 491931"/>
                <a:gd name="connsiteX3" fmla="*/ 425630 w 851259"/>
                <a:gd name="connsiteY3" fmla="*/ 491931 h 491931"/>
                <a:gd name="connsiteX4" fmla="*/ 244926 w 851259"/>
                <a:gd name="connsiteY4" fmla="*/ 387669 h 491931"/>
                <a:gd name="connsiteX5" fmla="*/ 180964 w 851259"/>
                <a:gd name="connsiteY5" fmla="*/ 350748 h 491931"/>
                <a:gd name="connsiteX6" fmla="*/ 0 w 851259"/>
                <a:gd name="connsiteY6" fmla="*/ 246226 h 491931"/>
                <a:gd name="connsiteX7" fmla="*/ 0 w 851259"/>
                <a:gd name="connsiteY7" fmla="*/ 246226 h 491931"/>
                <a:gd name="connsiteX8" fmla="*/ 260 w 851259"/>
                <a:gd name="connsiteY8" fmla="*/ 246226 h 491931"/>
                <a:gd name="connsiteX9" fmla="*/ 194485 w 851259"/>
                <a:gd name="connsiteY9" fmla="*/ 133903 h 491931"/>
                <a:gd name="connsiteX10" fmla="*/ 258446 w 851259"/>
                <a:gd name="connsiteY10" fmla="*/ 96982 h 491931"/>
                <a:gd name="connsiteX11" fmla="*/ 425630 w 851259"/>
                <a:gd name="connsiteY11" fmla="*/ 0 h 491931"/>
                <a:gd name="connsiteX12" fmla="*/ 606854 w 851259"/>
                <a:gd name="connsiteY12" fmla="*/ 104782 h 491931"/>
                <a:gd name="connsiteX13" fmla="*/ 670816 w 851259"/>
                <a:gd name="connsiteY13" fmla="*/ 141703 h 491931"/>
                <a:gd name="connsiteX14" fmla="*/ 851260 w 851259"/>
                <a:gd name="connsiteY14" fmla="*/ 246226 h 491931"/>
                <a:gd name="connsiteX15" fmla="*/ 851260 w 851259"/>
                <a:gd name="connsiteY15" fmla="*/ 246226 h 491931"/>
                <a:gd name="connsiteX16" fmla="*/ 851260 w 851259"/>
                <a:gd name="connsiteY16" fmla="*/ 246226 h 49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51259" h="491931">
                  <a:moveTo>
                    <a:pt x="851260" y="246226"/>
                  </a:moveTo>
                  <a:lnTo>
                    <a:pt x="683816" y="342948"/>
                  </a:lnTo>
                  <a:lnTo>
                    <a:pt x="619854" y="379869"/>
                  </a:lnTo>
                  <a:lnTo>
                    <a:pt x="425630" y="491931"/>
                  </a:lnTo>
                  <a:lnTo>
                    <a:pt x="244926" y="387669"/>
                  </a:lnTo>
                  <a:lnTo>
                    <a:pt x="180964" y="350748"/>
                  </a:lnTo>
                  <a:lnTo>
                    <a:pt x="0" y="246226"/>
                  </a:lnTo>
                  <a:lnTo>
                    <a:pt x="0" y="246226"/>
                  </a:lnTo>
                  <a:lnTo>
                    <a:pt x="260" y="246226"/>
                  </a:lnTo>
                  <a:lnTo>
                    <a:pt x="194485" y="133903"/>
                  </a:lnTo>
                  <a:lnTo>
                    <a:pt x="258446" y="96982"/>
                  </a:lnTo>
                  <a:lnTo>
                    <a:pt x="425630" y="0"/>
                  </a:lnTo>
                  <a:lnTo>
                    <a:pt x="606854" y="104782"/>
                  </a:lnTo>
                  <a:lnTo>
                    <a:pt x="670816" y="141703"/>
                  </a:lnTo>
                  <a:lnTo>
                    <a:pt x="851260" y="246226"/>
                  </a:lnTo>
                  <a:lnTo>
                    <a:pt x="851260" y="246226"/>
                  </a:lnTo>
                  <a:lnTo>
                    <a:pt x="851260" y="246226"/>
                  </a:lnTo>
                  <a:close/>
                </a:path>
              </a:pathLst>
            </a:custGeom>
            <a:solidFill>
              <a:srgbClr val="C9A179"/>
            </a:solidFill>
            <a:ln w="25965"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5B1E6A84-3B4F-6768-4E4A-3F262DEC74C7}"/>
                </a:ext>
              </a:extLst>
            </p:cNvPr>
            <p:cNvSpPr/>
            <p:nvPr/>
          </p:nvSpPr>
          <p:spPr>
            <a:xfrm>
              <a:off x="9308177" y="4658077"/>
              <a:ext cx="425629" cy="737377"/>
            </a:xfrm>
            <a:custGeom>
              <a:avLst/>
              <a:gdLst>
                <a:gd name="connsiteX0" fmla="*/ 425630 w 425629"/>
                <a:gd name="connsiteY0" fmla="*/ 0 h 737377"/>
                <a:gd name="connsiteX1" fmla="*/ 425630 w 425629"/>
                <a:gd name="connsiteY1" fmla="*/ 491671 h 737377"/>
                <a:gd name="connsiteX2" fmla="*/ 258186 w 425629"/>
                <a:gd name="connsiteY2" fmla="*/ 588394 h 737377"/>
                <a:gd name="connsiteX3" fmla="*/ 194225 w 425629"/>
                <a:gd name="connsiteY3" fmla="*/ 625314 h 737377"/>
                <a:gd name="connsiteX4" fmla="*/ 0 w 425629"/>
                <a:gd name="connsiteY4" fmla="*/ 737377 h 737377"/>
                <a:gd name="connsiteX5" fmla="*/ 0 w 425629"/>
                <a:gd name="connsiteY5" fmla="*/ 245966 h 737377"/>
                <a:gd name="connsiteX6" fmla="*/ 425630 w 425629"/>
                <a:gd name="connsiteY6" fmla="*/ 260 h 737377"/>
                <a:gd name="connsiteX7" fmla="*/ 425630 w 425629"/>
                <a:gd name="connsiteY7" fmla="*/ 260 h 737377"/>
                <a:gd name="connsiteX8" fmla="*/ 425630 w 425629"/>
                <a:gd name="connsiteY8" fmla="*/ 0 h 73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629" h="737377">
                  <a:moveTo>
                    <a:pt x="425630" y="0"/>
                  </a:moveTo>
                  <a:lnTo>
                    <a:pt x="425630" y="491671"/>
                  </a:lnTo>
                  <a:lnTo>
                    <a:pt x="258186" y="588394"/>
                  </a:lnTo>
                  <a:lnTo>
                    <a:pt x="194225" y="625314"/>
                  </a:lnTo>
                  <a:lnTo>
                    <a:pt x="0" y="737377"/>
                  </a:lnTo>
                  <a:lnTo>
                    <a:pt x="0" y="245966"/>
                  </a:lnTo>
                  <a:lnTo>
                    <a:pt x="425630" y="260"/>
                  </a:lnTo>
                  <a:lnTo>
                    <a:pt x="425630" y="260"/>
                  </a:lnTo>
                  <a:lnTo>
                    <a:pt x="425630" y="0"/>
                  </a:lnTo>
                  <a:close/>
                </a:path>
              </a:pathLst>
            </a:custGeom>
            <a:solidFill>
              <a:srgbClr val="A88765"/>
            </a:solidFill>
            <a:ln w="25965" cap="flat">
              <a:noFill/>
              <a:prstDash val="solid"/>
              <a:miter/>
            </a:ln>
          </p:spPr>
          <p:txBody>
            <a:bodyPr rtlCol="0" anchor="ctr"/>
            <a:lstStyle/>
            <a:p>
              <a:endParaRPr lang="en-US"/>
            </a:p>
          </p:txBody>
        </p:sp>
        <p:grpSp>
          <p:nvGrpSpPr>
            <p:cNvPr id="190" name="Graphic 3">
              <a:extLst>
                <a:ext uri="{FF2B5EF4-FFF2-40B4-BE49-F238E27FC236}">
                  <a16:creationId xmlns:a16="http://schemas.microsoft.com/office/drawing/2014/main" id="{1B9B4CD2-4EAB-5E34-A6BA-178224FB473E}"/>
                </a:ext>
              </a:extLst>
            </p:cNvPr>
            <p:cNvGrpSpPr/>
            <p:nvPr/>
          </p:nvGrpSpPr>
          <p:grpSpPr>
            <a:xfrm>
              <a:off x="9362778" y="5015585"/>
              <a:ext cx="340607" cy="315647"/>
              <a:chOff x="9362778" y="5015585"/>
              <a:chExt cx="340607" cy="315647"/>
            </a:xfrm>
            <a:solidFill>
              <a:srgbClr val="78553E"/>
            </a:solidFill>
          </p:grpSpPr>
          <p:grpSp>
            <p:nvGrpSpPr>
              <p:cNvPr id="191" name="Graphic 3">
                <a:extLst>
                  <a:ext uri="{FF2B5EF4-FFF2-40B4-BE49-F238E27FC236}">
                    <a16:creationId xmlns:a16="http://schemas.microsoft.com/office/drawing/2014/main" id="{1C1FE4EE-C1B1-73BB-6AE1-5EA94604BB34}"/>
                  </a:ext>
                </a:extLst>
              </p:cNvPr>
              <p:cNvGrpSpPr/>
              <p:nvPr/>
            </p:nvGrpSpPr>
            <p:grpSpPr>
              <a:xfrm>
                <a:off x="9362778" y="5152868"/>
                <a:ext cx="102962" cy="178364"/>
                <a:chOff x="9362778" y="5152868"/>
                <a:chExt cx="102962" cy="178364"/>
              </a:xfrm>
              <a:solidFill>
                <a:srgbClr val="78553E"/>
              </a:solidFill>
            </p:grpSpPr>
            <p:sp>
              <p:nvSpPr>
                <p:cNvPr id="192" name="Freeform: Shape 191">
                  <a:extLst>
                    <a:ext uri="{FF2B5EF4-FFF2-40B4-BE49-F238E27FC236}">
                      <a16:creationId xmlns:a16="http://schemas.microsoft.com/office/drawing/2014/main" id="{0AD80381-4EE3-5677-C8A5-4A01AD48CF07}"/>
                    </a:ext>
                  </a:extLst>
                </p:cNvPr>
                <p:cNvSpPr/>
                <p:nvPr/>
              </p:nvSpPr>
              <p:spPr>
                <a:xfrm>
                  <a:off x="9362778" y="5152868"/>
                  <a:ext cx="102962" cy="178364"/>
                </a:xfrm>
                <a:custGeom>
                  <a:avLst/>
                  <a:gdLst>
                    <a:gd name="connsiteX0" fmla="*/ 102962 w 102962"/>
                    <a:gd name="connsiteY0" fmla="*/ 118823 h 178364"/>
                    <a:gd name="connsiteX1" fmla="*/ 0 w 102962"/>
                    <a:gd name="connsiteY1" fmla="*/ 178364 h 178364"/>
                    <a:gd name="connsiteX2" fmla="*/ 0 w 102962"/>
                    <a:gd name="connsiteY2" fmla="*/ 59541 h 178364"/>
                    <a:gd name="connsiteX3" fmla="*/ 102962 w 102962"/>
                    <a:gd name="connsiteY3" fmla="*/ 0 h 178364"/>
                    <a:gd name="connsiteX4" fmla="*/ 102962 w 102962"/>
                    <a:gd name="connsiteY4" fmla="*/ 118823 h 178364"/>
                    <a:gd name="connsiteX5" fmla="*/ 3900 w 102962"/>
                    <a:gd name="connsiteY5" fmla="*/ 171604 h 178364"/>
                    <a:gd name="connsiteX6" fmla="*/ 99322 w 102962"/>
                    <a:gd name="connsiteY6" fmla="*/ 116483 h 178364"/>
                    <a:gd name="connsiteX7" fmla="*/ 99322 w 102962"/>
                    <a:gd name="connsiteY7" fmla="*/ 6500 h 178364"/>
                    <a:gd name="connsiteX8" fmla="*/ 3900 w 102962"/>
                    <a:gd name="connsiteY8" fmla="*/ 61621 h 178364"/>
                    <a:gd name="connsiteX9" fmla="*/ 3900 w 102962"/>
                    <a:gd name="connsiteY9" fmla="*/ 171604 h 17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962" h="178364">
                      <a:moveTo>
                        <a:pt x="102962" y="118823"/>
                      </a:moveTo>
                      <a:lnTo>
                        <a:pt x="0" y="178364"/>
                      </a:lnTo>
                      <a:lnTo>
                        <a:pt x="0" y="59541"/>
                      </a:lnTo>
                      <a:lnTo>
                        <a:pt x="102962" y="0"/>
                      </a:lnTo>
                      <a:lnTo>
                        <a:pt x="102962" y="118823"/>
                      </a:lnTo>
                      <a:close/>
                      <a:moveTo>
                        <a:pt x="3900" y="171604"/>
                      </a:moveTo>
                      <a:lnTo>
                        <a:pt x="99322" y="116483"/>
                      </a:lnTo>
                      <a:lnTo>
                        <a:pt x="99322" y="6500"/>
                      </a:lnTo>
                      <a:cubicBezTo>
                        <a:pt x="99322" y="6500"/>
                        <a:pt x="3900" y="61621"/>
                        <a:pt x="3900" y="61621"/>
                      </a:cubicBezTo>
                      <a:lnTo>
                        <a:pt x="3900" y="171604"/>
                      </a:lnTo>
                      <a:close/>
                    </a:path>
                  </a:pathLst>
                </a:custGeom>
                <a:solidFill>
                  <a:srgbClr val="78553E"/>
                </a:solidFill>
                <a:ln w="25965"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77BA255B-BFA2-C087-6D2D-B6C27032B8B3}"/>
                    </a:ext>
                  </a:extLst>
                </p:cNvPr>
                <p:cNvSpPr/>
                <p:nvPr/>
              </p:nvSpPr>
              <p:spPr>
                <a:xfrm>
                  <a:off x="9381759" y="5205119"/>
                  <a:ext cx="64741" cy="60591"/>
                </a:xfrm>
                <a:custGeom>
                  <a:avLst/>
                  <a:gdLst>
                    <a:gd name="connsiteX0" fmla="*/ 32501 w 64741"/>
                    <a:gd name="connsiteY0" fmla="*/ 4431 h 60591"/>
                    <a:gd name="connsiteX1" fmla="*/ 0 w 64741"/>
                    <a:gd name="connsiteY1" fmla="*/ 60592 h 60591"/>
                    <a:gd name="connsiteX2" fmla="*/ 64741 w 64741"/>
                    <a:gd name="connsiteY2" fmla="*/ 23151 h 60591"/>
                    <a:gd name="connsiteX3" fmla="*/ 32241 w 64741"/>
                    <a:gd name="connsiteY3" fmla="*/ 4431 h 60591"/>
                  </a:gdLst>
                  <a:ahLst/>
                  <a:cxnLst>
                    <a:cxn ang="0">
                      <a:pos x="connsiteX0" y="connsiteY0"/>
                    </a:cxn>
                    <a:cxn ang="0">
                      <a:pos x="connsiteX1" y="connsiteY1"/>
                    </a:cxn>
                    <a:cxn ang="0">
                      <a:pos x="connsiteX2" y="connsiteY2"/>
                    </a:cxn>
                    <a:cxn ang="0">
                      <a:pos x="connsiteX3" y="connsiteY3"/>
                    </a:cxn>
                  </a:cxnLst>
                  <a:rect l="l" t="t" r="r" b="b"/>
                  <a:pathLst>
                    <a:path w="64741" h="60591">
                      <a:moveTo>
                        <a:pt x="32501" y="4431"/>
                      </a:moveTo>
                      <a:cubicBezTo>
                        <a:pt x="14560" y="14831"/>
                        <a:pt x="0" y="39791"/>
                        <a:pt x="0" y="60592"/>
                      </a:cubicBezTo>
                      <a:lnTo>
                        <a:pt x="64741" y="23151"/>
                      </a:lnTo>
                      <a:cubicBezTo>
                        <a:pt x="64741" y="2611"/>
                        <a:pt x="50181" y="-5970"/>
                        <a:pt x="32241" y="4431"/>
                      </a:cubicBezTo>
                      <a:close/>
                    </a:path>
                  </a:pathLst>
                </a:custGeom>
                <a:solidFill>
                  <a:srgbClr val="78553E"/>
                </a:solidFill>
                <a:ln w="25965"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B989F1CE-12C3-1849-E366-82F0C8AB6ACB}"/>
                    </a:ext>
                  </a:extLst>
                </p:cNvPr>
                <p:cNvSpPr/>
                <p:nvPr/>
              </p:nvSpPr>
              <p:spPr>
                <a:xfrm>
                  <a:off x="9413219" y="5206429"/>
                  <a:ext cx="2600" cy="6500"/>
                </a:xfrm>
                <a:custGeom>
                  <a:avLst/>
                  <a:gdLst>
                    <a:gd name="connsiteX0" fmla="*/ 2600 w 2600"/>
                    <a:gd name="connsiteY0" fmla="*/ 4160 h 6500"/>
                    <a:gd name="connsiteX1" fmla="*/ 1300 w 2600"/>
                    <a:gd name="connsiteY1" fmla="*/ 6500 h 6500"/>
                    <a:gd name="connsiteX2" fmla="*/ 1300 w 2600"/>
                    <a:gd name="connsiteY2" fmla="*/ 6500 h 6500"/>
                    <a:gd name="connsiteX3" fmla="*/ 0 w 2600"/>
                    <a:gd name="connsiteY3" fmla="*/ 5720 h 6500"/>
                    <a:gd name="connsiteX4" fmla="*/ 0 w 2600"/>
                    <a:gd name="connsiteY4" fmla="*/ 2340 h 6500"/>
                    <a:gd name="connsiteX5" fmla="*/ 1300 w 2600"/>
                    <a:gd name="connsiteY5" fmla="*/ 0 h 6500"/>
                    <a:gd name="connsiteX6" fmla="*/ 1300 w 2600"/>
                    <a:gd name="connsiteY6" fmla="*/ 0 h 6500"/>
                    <a:gd name="connsiteX7" fmla="*/ 2600 w 2600"/>
                    <a:gd name="connsiteY7" fmla="*/ 780 h 6500"/>
                    <a:gd name="connsiteX8" fmla="*/ 2600 w 2600"/>
                    <a:gd name="connsiteY8" fmla="*/ 4160 h 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0" h="6500">
                      <a:moveTo>
                        <a:pt x="2600" y="4160"/>
                      </a:moveTo>
                      <a:cubicBezTo>
                        <a:pt x="2600" y="4160"/>
                        <a:pt x="2080" y="5980"/>
                        <a:pt x="1300" y="6500"/>
                      </a:cubicBezTo>
                      <a:lnTo>
                        <a:pt x="1300" y="6500"/>
                      </a:lnTo>
                      <a:cubicBezTo>
                        <a:pt x="1300" y="6500"/>
                        <a:pt x="0" y="6500"/>
                        <a:pt x="0" y="5720"/>
                      </a:cubicBezTo>
                      <a:lnTo>
                        <a:pt x="0" y="2340"/>
                      </a:lnTo>
                      <a:cubicBezTo>
                        <a:pt x="0" y="2340"/>
                        <a:pt x="520" y="260"/>
                        <a:pt x="1300" y="0"/>
                      </a:cubicBezTo>
                      <a:lnTo>
                        <a:pt x="1300" y="0"/>
                      </a:lnTo>
                      <a:cubicBezTo>
                        <a:pt x="1300" y="0"/>
                        <a:pt x="2600" y="0"/>
                        <a:pt x="2600" y="780"/>
                      </a:cubicBezTo>
                      <a:lnTo>
                        <a:pt x="2600" y="4160"/>
                      </a:lnTo>
                      <a:close/>
                    </a:path>
                  </a:pathLst>
                </a:custGeom>
                <a:solidFill>
                  <a:srgbClr val="78553E"/>
                </a:solidFill>
                <a:ln w="25965"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D66D9EC4-75BF-E9CE-F863-158C326C39CF}"/>
                    </a:ext>
                  </a:extLst>
                </p:cNvPr>
                <p:cNvSpPr/>
                <p:nvPr/>
              </p:nvSpPr>
              <p:spPr>
                <a:xfrm>
                  <a:off x="9412439" y="5241000"/>
                  <a:ext cx="3900" cy="40061"/>
                </a:xfrm>
                <a:custGeom>
                  <a:avLst/>
                  <a:gdLst>
                    <a:gd name="connsiteX0" fmla="*/ 0 w 3900"/>
                    <a:gd name="connsiteY0" fmla="*/ 3390 h 40061"/>
                    <a:gd name="connsiteX1" fmla="*/ 0 w 3900"/>
                    <a:gd name="connsiteY1" fmla="*/ 33031 h 40061"/>
                    <a:gd name="connsiteX2" fmla="*/ 3900 w 3900"/>
                    <a:gd name="connsiteY2" fmla="*/ 30951 h 40061"/>
                    <a:gd name="connsiteX3" fmla="*/ 3900 w 3900"/>
                    <a:gd name="connsiteY3" fmla="*/ 28351 h 40061"/>
                    <a:gd name="connsiteX4" fmla="*/ 0 w 3900"/>
                    <a:gd name="connsiteY4" fmla="*/ 30431 h 40061"/>
                    <a:gd name="connsiteX5" fmla="*/ 0 w 3900"/>
                    <a:gd name="connsiteY5" fmla="*/ 38751 h 40061"/>
                    <a:gd name="connsiteX6" fmla="*/ 3900 w 3900"/>
                    <a:gd name="connsiteY6" fmla="*/ 36671 h 40061"/>
                    <a:gd name="connsiteX7" fmla="*/ 3900 w 3900"/>
                    <a:gd name="connsiteY7" fmla="*/ 35371 h 40061"/>
                    <a:gd name="connsiteX8" fmla="*/ 0 w 3900"/>
                    <a:gd name="connsiteY8" fmla="*/ 37451 h 40061"/>
                    <a:gd name="connsiteX9" fmla="*/ 0 w 3900"/>
                    <a:gd name="connsiteY9" fmla="*/ 37971 h 40061"/>
                    <a:gd name="connsiteX10" fmla="*/ 3900 w 3900"/>
                    <a:gd name="connsiteY10" fmla="*/ 35891 h 40061"/>
                    <a:gd name="connsiteX11" fmla="*/ 3900 w 3900"/>
                    <a:gd name="connsiteY11" fmla="*/ 35371 h 40061"/>
                    <a:gd name="connsiteX12" fmla="*/ 0 w 3900"/>
                    <a:gd name="connsiteY12" fmla="*/ 37451 h 40061"/>
                    <a:gd name="connsiteX13" fmla="*/ 0 w 3900"/>
                    <a:gd name="connsiteY13" fmla="*/ 38751 h 40061"/>
                    <a:gd name="connsiteX14" fmla="*/ 3900 w 3900"/>
                    <a:gd name="connsiteY14" fmla="*/ 36671 h 40061"/>
                    <a:gd name="connsiteX15" fmla="*/ 3900 w 3900"/>
                    <a:gd name="connsiteY15" fmla="*/ 28351 h 40061"/>
                    <a:gd name="connsiteX16" fmla="*/ 0 w 3900"/>
                    <a:gd name="connsiteY16" fmla="*/ 30431 h 40061"/>
                    <a:gd name="connsiteX17" fmla="*/ 0 w 3900"/>
                    <a:gd name="connsiteY17" fmla="*/ 33031 h 40061"/>
                    <a:gd name="connsiteX18" fmla="*/ 3900 w 3900"/>
                    <a:gd name="connsiteY18" fmla="*/ 30951 h 40061"/>
                    <a:gd name="connsiteX19" fmla="*/ 3900 w 3900"/>
                    <a:gd name="connsiteY19" fmla="*/ 1310 h 40061"/>
                    <a:gd name="connsiteX20" fmla="*/ 0 w 3900"/>
                    <a:gd name="connsiteY20" fmla="*/ 3390 h 40061"/>
                    <a:gd name="connsiteX21" fmla="*/ 0 w 3900"/>
                    <a:gd name="connsiteY21" fmla="*/ 3390 h 4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00" h="40061">
                      <a:moveTo>
                        <a:pt x="0" y="3390"/>
                      </a:moveTo>
                      <a:lnTo>
                        <a:pt x="0" y="33031"/>
                      </a:lnTo>
                      <a:cubicBezTo>
                        <a:pt x="0" y="35891"/>
                        <a:pt x="3900" y="33551"/>
                        <a:pt x="3900" y="30951"/>
                      </a:cubicBezTo>
                      <a:lnTo>
                        <a:pt x="3900" y="28351"/>
                      </a:lnTo>
                      <a:cubicBezTo>
                        <a:pt x="3900" y="25491"/>
                        <a:pt x="0" y="27831"/>
                        <a:pt x="0" y="30431"/>
                      </a:cubicBezTo>
                      <a:lnTo>
                        <a:pt x="0" y="38751"/>
                      </a:lnTo>
                      <a:cubicBezTo>
                        <a:pt x="0" y="41611"/>
                        <a:pt x="3900" y="39271"/>
                        <a:pt x="3900" y="36671"/>
                      </a:cubicBezTo>
                      <a:lnTo>
                        <a:pt x="3900" y="35371"/>
                      </a:lnTo>
                      <a:cubicBezTo>
                        <a:pt x="3900" y="32511"/>
                        <a:pt x="0" y="34851"/>
                        <a:pt x="0" y="37451"/>
                      </a:cubicBezTo>
                      <a:lnTo>
                        <a:pt x="0" y="37971"/>
                      </a:lnTo>
                      <a:cubicBezTo>
                        <a:pt x="0" y="40831"/>
                        <a:pt x="3900" y="38491"/>
                        <a:pt x="3900" y="35891"/>
                      </a:cubicBezTo>
                      <a:lnTo>
                        <a:pt x="3900" y="35371"/>
                      </a:lnTo>
                      <a:cubicBezTo>
                        <a:pt x="3900" y="32511"/>
                        <a:pt x="0" y="34851"/>
                        <a:pt x="0" y="37451"/>
                      </a:cubicBezTo>
                      <a:lnTo>
                        <a:pt x="0" y="38751"/>
                      </a:lnTo>
                      <a:cubicBezTo>
                        <a:pt x="0" y="41611"/>
                        <a:pt x="3900" y="39271"/>
                        <a:pt x="3900" y="36671"/>
                      </a:cubicBezTo>
                      <a:lnTo>
                        <a:pt x="3900" y="28351"/>
                      </a:lnTo>
                      <a:cubicBezTo>
                        <a:pt x="3900" y="25491"/>
                        <a:pt x="0" y="27831"/>
                        <a:pt x="0" y="30431"/>
                      </a:cubicBezTo>
                      <a:lnTo>
                        <a:pt x="0" y="33031"/>
                      </a:lnTo>
                      <a:cubicBezTo>
                        <a:pt x="0" y="35891"/>
                        <a:pt x="3900" y="33551"/>
                        <a:pt x="3900" y="30951"/>
                      </a:cubicBezTo>
                      <a:lnTo>
                        <a:pt x="3900" y="1310"/>
                      </a:lnTo>
                      <a:cubicBezTo>
                        <a:pt x="3900" y="-1550"/>
                        <a:pt x="0" y="790"/>
                        <a:pt x="0" y="3390"/>
                      </a:cubicBezTo>
                      <a:lnTo>
                        <a:pt x="0" y="3390"/>
                      </a:lnTo>
                      <a:close/>
                    </a:path>
                  </a:pathLst>
                </a:custGeom>
                <a:solidFill>
                  <a:srgbClr val="78553E"/>
                </a:solidFill>
                <a:ln w="25965"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E6497C8F-5E09-96B2-2651-2FDE70F46ADB}"/>
                    </a:ext>
                  </a:extLst>
                </p:cNvPr>
                <p:cNvSpPr/>
                <p:nvPr/>
              </p:nvSpPr>
              <p:spPr>
                <a:xfrm>
                  <a:off x="9404183" y="5277010"/>
                  <a:ext cx="11597" cy="9116"/>
                </a:xfrm>
                <a:custGeom>
                  <a:avLst/>
                  <a:gdLst>
                    <a:gd name="connsiteX0" fmla="*/ 8517 w 11597"/>
                    <a:gd name="connsiteY0" fmla="*/ 1701 h 9116"/>
                    <a:gd name="connsiteX1" fmla="*/ 3576 w 11597"/>
                    <a:gd name="connsiteY1" fmla="*/ 3261 h 9116"/>
                    <a:gd name="connsiteX2" fmla="*/ 196 w 11597"/>
                    <a:gd name="connsiteY2" fmla="*/ 7421 h 9116"/>
                    <a:gd name="connsiteX3" fmla="*/ 11117 w 11597"/>
                    <a:gd name="connsiteY3" fmla="*/ 3261 h 9116"/>
                    <a:gd name="connsiteX4" fmla="*/ 8517 w 11597"/>
                    <a:gd name="connsiteY4" fmla="*/ 1701 h 9116"/>
                    <a:gd name="connsiteX5" fmla="*/ 8517 w 11597"/>
                    <a:gd name="connsiteY5" fmla="*/ 1701 h 9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7" h="9116">
                      <a:moveTo>
                        <a:pt x="8517" y="1701"/>
                      </a:moveTo>
                      <a:cubicBezTo>
                        <a:pt x="6957" y="4561"/>
                        <a:pt x="4356" y="4821"/>
                        <a:pt x="3576" y="3261"/>
                      </a:cubicBezTo>
                      <a:cubicBezTo>
                        <a:pt x="2536" y="1441"/>
                        <a:pt x="-844" y="5601"/>
                        <a:pt x="196" y="7421"/>
                      </a:cubicBezTo>
                      <a:cubicBezTo>
                        <a:pt x="2016" y="10801"/>
                        <a:pt x="8257" y="8981"/>
                        <a:pt x="11117" y="3261"/>
                      </a:cubicBezTo>
                      <a:cubicBezTo>
                        <a:pt x="12677" y="141"/>
                        <a:pt x="10077" y="-1419"/>
                        <a:pt x="8517" y="1701"/>
                      </a:cubicBezTo>
                      <a:lnTo>
                        <a:pt x="8517" y="1701"/>
                      </a:lnTo>
                      <a:close/>
                    </a:path>
                  </a:pathLst>
                </a:custGeom>
                <a:solidFill>
                  <a:srgbClr val="78553E"/>
                </a:solidFill>
                <a:ln w="25965" cap="flat">
                  <a:noFill/>
                  <a:prstDash val="solid"/>
                  <a:miter/>
                </a:ln>
              </p:spPr>
              <p:txBody>
                <a:bodyPr rtlCol="0" anchor="ctr"/>
                <a:lstStyle/>
                <a:p>
                  <a:endParaRPr lang="en-US"/>
                </a:p>
              </p:txBody>
            </p:sp>
          </p:grpSp>
          <p:sp>
            <p:nvSpPr>
              <p:cNvPr id="197" name="Freeform: Shape 196">
                <a:extLst>
                  <a:ext uri="{FF2B5EF4-FFF2-40B4-BE49-F238E27FC236}">
                    <a16:creationId xmlns:a16="http://schemas.microsoft.com/office/drawing/2014/main" id="{F0DC0CE7-303A-5020-1BA1-199EEA2D9561}"/>
                  </a:ext>
                </a:extLst>
              </p:cNvPr>
              <p:cNvSpPr/>
              <p:nvPr/>
            </p:nvSpPr>
            <p:spPr>
              <a:xfrm>
                <a:off x="9482641" y="5083446"/>
                <a:ext cx="102962" cy="178364"/>
              </a:xfrm>
              <a:custGeom>
                <a:avLst/>
                <a:gdLst>
                  <a:gd name="connsiteX0" fmla="*/ 102962 w 102962"/>
                  <a:gd name="connsiteY0" fmla="*/ 118823 h 178364"/>
                  <a:gd name="connsiteX1" fmla="*/ 0 w 102962"/>
                  <a:gd name="connsiteY1" fmla="*/ 178364 h 178364"/>
                  <a:gd name="connsiteX2" fmla="*/ 0 w 102962"/>
                  <a:gd name="connsiteY2" fmla="*/ 59541 h 178364"/>
                  <a:gd name="connsiteX3" fmla="*/ 102962 w 102962"/>
                  <a:gd name="connsiteY3" fmla="*/ 0 h 178364"/>
                  <a:gd name="connsiteX4" fmla="*/ 102962 w 102962"/>
                  <a:gd name="connsiteY4" fmla="*/ 118823 h 178364"/>
                  <a:gd name="connsiteX5" fmla="*/ 3900 w 102962"/>
                  <a:gd name="connsiteY5" fmla="*/ 171864 h 178364"/>
                  <a:gd name="connsiteX6" fmla="*/ 99322 w 102962"/>
                  <a:gd name="connsiteY6" fmla="*/ 116743 h 178364"/>
                  <a:gd name="connsiteX7" fmla="*/ 99322 w 102962"/>
                  <a:gd name="connsiteY7" fmla="*/ 6760 h 178364"/>
                  <a:gd name="connsiteX8" fmla="*/ 3900 w 102962"/>
                  <a:gd name="connsiteY8" fmla="*/ 61881 h 178364"/>
                  <a:gd name="connsiteX9" fmla="*/ 3900 w 102962"/>
                  <a:gd name="connsiteY9" fmla="*/ 171864 h 17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962" h="178364">
                    <a:moveTo>
                      <a:pt x="102962" y="118823"/>
                    </a:moveTo>
                    <a:lnTo>
                      <a:pt x="0" y="178364"/>
                    </a:lnTo>
                    <a:lnTo>
                      <a:pt x="0" y="59541"/>
                    </a:lnTo>
                    <a:cubicBezTo>
                      <a:pt x="0" y="59541"/>
                      <a:pt x="102962" y="0"/>
                      <a:pt x="102962" y="0"/>
                    </a:cubicBezTo>
                    <a:lnTo>
                      <a:pt x="102962" y="118823"/>
                    </a:lnTo>
                    <a:close/>
                    <a:moveTo>
                      <a:pt x="3900" y="171864"/>
                    </a:moveTo>
                    <a:lnTo>
                      <a:pt x="99322" y="116743"/>
                    </a:lnTo>
                    <a:lnTo>
                      <a:pt x="99322" y="6760"/>
                    </a:lnTo>
                    <a:cubicBezTo>
                      <a:pt x="99322" y="6760"/>
                      <a:pt x="3900" y="61881"/>
                      <a:pt x="3900" y="61881"/>
                    </a:cubicBezTo>
                    <a:lnTo>
                      <a:pt x="3900" y="171864"/>
                    </a:lnTo>
                    <a:close/>
                  </a:path>
                </a:pathLst>
              </a:custGeom>
              <a:solidFill>
                <a:srgbClr val="78553E"/>
              </a:solidFill>
              <a:ln w="25965"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3D0A8B92-0A64-97B9-30CB-6EA7EF3956AA}"/>
                  </a:ext>
                </a:extLst>
              </p:cNvPr>
              <p:cNvSpPr/>
              <p:nvPr/>
            </p:nvSpPr>
            <p:spPr>
              <a:xfrm>
                <a:off x="9600424" y="5015585"/>
                <a:ext cx="102962" cy="178364"/>
              </a:xfrm>
              <a:custGeom>
                <a:avLst/>
                <a:gdLst>
                  <a:gd name="connsiteX0" fmla="*/ 102962 w 102962"/>
                  <a:gd name="connsiteY0" fmla="*/ 118823 h 178364"/>
                  <a:gd name="connsiteX1" fmla="*/ 0 w 102962"/>
                  <a:gd name="connsiteY1" fmla="*/ 178364 h 178364"/>
                  <a:gd name="connsiteX2" fmla="*/ 0 w 102962"/>
                  <a:gd name="connsiteY2" fmla="*/ 59541 h 178364"/>
                  <a:gd name="connsiteX3" fmla="*/ 102962 w 102962"/>
                  <a:gd name="connsiteY3" fmla="*/ 0 h 178364"/>
                  <a:gd name="connsiteX4" fmla="*/ 102962 w 102962"/>
                  <a:gd name="connsiteY4" fmla="*/ 118823 h 178364"/>
                  <a:gd name="connsiteX5" fmla="*/ 3900 w 102962"/>
                  <a:gd name="connsiteY5" fmla="*/ 171604 h 178364"/>
                  <a:gd name="connsiteX6" fmla="*/ 99322 w 102962"/>
                  <a:gd name="connsiteY6" fmla="*/ 116483 h 178364"/>
                  <a:gd name="connsiteX7" fmla="*/ 99322 w 102962"/>
                  <a:gd name="connsiteY7" fmla="*/ 6500 h 178364"/>
                  <a:gd name="connsiteX8" fmla="*/ 3900 w 102962"/>
                  <a:gd name="connsiteY8" fmla="*/ 61621 h 178364"/>
                  <a:gd name="connsiteX9" fmla="*/ 3900 w 102962"/>
                  <a:gd name="connsiteY9" fmla="*/ 171604 h 17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962" h="178364">
                    <a:moveTo>
                      <a:pt x="102962" y="118823"/>
                    </a:moveTo>
                    <a:lnTo>
                      <a:pt x="0" y="178364"/>
                    </a:lnTo>
                    <a:lnTo>
                      <a:pt x="0" y="59541"/>
                    </a:lnTo>
                    <a:lnTo>
                      <a:pt x="102962" y="0"/>
                    </a:lnTo>
                    <a:lnTo>
                      <a:pt x="102962" y="118823"/>
                    </a:lnTo>
                    <a:close/>
                    <a:moveTo>
                      <a:pt x="3900" y="171604"/>
                    </a:moveTo>
                    <a:lnTo>
                      <a:pt x="99322" y="116483"/>
                    </a:lnTo>
                    <a:lnTo>
                      <a:pt x="99322" y="6500"/>
                    </a:lnTo>
                    <a:cubicBezTo>
                      <a:pt x="99322" y="6500"/>
                      <a:pt x="3900" y="61621"/>
                      <a:pt x="3900" y="61621"/>
                    </a:cubicBezTo>
                    <a:lnTo>
                      <a:pt x="3900" y="171604"/>
                    </a:lnTo>
                    <a:close/>
                  </a:path>
                </a:pathLst>
              </a:custGeom>
              <a:solidFill>
                <a:srgbClr val="78553E"/>
              </a:solidFill>
              <a:ln w="25965" cap="flat">
                <a:noFill/>
                <a:prstDash val="solid"/>
                <a:miter/>
              </a:ln>
            </p:spPr>
            <p:txBody>
              <a:bodyPr rtlCol="0" anchor="ctr"/>
              <a:lstStyle/>
              <a:p>
                <a:endParaRPr lang="en-US"/>
              </a:p>
            </p:txBody>
          </p:sp>
          <p:grpSp>
            <p:nvGrpSpPr>
              <p:cNvPr id="199" name="Graphic 3">
                <a:extLst>
                  <a:ext uri="{FF2B5EF4-FFF2-40B4-BE49-F238E27FC236}">
                    <a16:creationId xmlns:a16="http://schemas.microsoft.com/office/drawing/2014/main" id="{F57E374A-4068-39FD-6D1F-1D286ED6FD7D}"/>
                  </a:ext>
                </a:extLst>
              </p:cNvPr>
              <p:cNvGrpSpPr/>
              <p:nvPr/>
            </p:nvGrpSpPr>
            <p:grpSpPr>
              <a:xfrm>
                <a:off x="9509682" y="5119327"/>
                <a:ext cx="48881" cy="100362"/>
                <a:chOff x="9509682" y="5119327"/>
                <a:chExt cx="48881" cy="100362"/>
              </a:xfrm>
              <a:solidFill>
                <a:srgbClr val="78553E"/>
              </a:solidFill>
            </p:grpSpPr>
            <p:sp>
              <p:nvSpPr>
                <p:cNvPr id="200" name="Freeform: Shape 199">
                  <a:extLst>
                    <a:ext uri="{FF2B5EF4-FFF2-40B4-BE49-F238E27FC236}">
                      <a16:creationId xmlns:a16="http://schemas.microsoft.com/office/drawing/2014/main" id="{67809976-9A4C-4B7C-0CCA-7AC0067134A5}"/>
                    </a:ext>
                  </a:extLst>
                </p:cNvPr>
                <p:cNvSpPr/>
                <p:nvPr/>
              </p:nvSpPr>
              <p:spPr>
                <a:xfrm>
                  <a:off x="9509682" y="5119327"/>
                  <a:ext cx="48881" cy="59427"/>
                </a:xfrm>
                <a:custGeom>
                  <a:avLst/>
                  <a:gdLst>
                    <a:gd name="connsiteX0" fmla="*/ 0 w 48881"/>
                    <a:gd name="connsiteY0" fmla="*/ 28341 h 59427"/>
                    <a:gd name="connsiteX1" fmla="*/ 0 w 48881"/>
                    <a:gd name="connsiteY1" fmla="*/ 30161 h 59427"/>
                    <a:gd name="connsiteX2" fmla="*/ 24441 w 48881"/>
                    <a:gd name="connsiteY2" fmla="*/ 56941 h 59427"/>
                    <a:gd name="connsiteX3" fmla="*/ 48881 w 48881"/>
                    <a:gd name="connsiteY3" fmla="*/ 1820 h 59427"/>
                    <a:gd name="connsiteX4" fmla="*/ 48881 w 48881"/>
                    <a:gd name="connsiteY4" fmla="*/ 0 h 59427"/>
                    <a:gd name="connsiteX5" fmla="*/ 0 w 48881"/>
                    <a:gd name="connsiteY5" fmla="*/ 28341 h 59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81" h="59427">
                      <a:moveTo>
                        <a:pt x="0" y="28341"/>
                      </a:moveTo>
                      <a:cubicBezTo>
                        <a:pt x="0" y="28341"/>
                        <a:pt x="0" y="29641"/>
                        <a:pt x="0" y="30161"/>
                      </a:cubicBezTo>
                      <a:cubicBezTo>
                        <a:pt x="0" y="52781"/>
                        <a:pt x="10920" y="65002"/>
                        <a:pt x="24441" y="56941"/>
                      </a:cubicBezTo>
                      <a:cubicBezTo>
                        <a:pt x="37961" y="49141"/>
                        <a:pt x="48881" y="24441"/>
                        <a:pt x="48881" y="1820"/>
                      </a:cubicBezTo>
                      <a:cubicBezTo>
                        <a:pt x="48881" y="1300"/>
                        <a:pt x="48881" y="520"/>
                        <a:pt x="48881" y="0"/>
                      </a:cubicBezTo>
                      <a:lnTo>
                        <a:pt x="0" y="28341"/>
                      </a:lnTo>
                      <a:close/>
                    </a:path>
                  </a:pathLst>
                </a:custGeom>
                <a:solidFill>
                  <a:srgbClr val="78553E"/>
                </a:solidFill>
                <a:ln w="25965"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11A05021-D7B2-B480-D278-726B44C35207}"/>
                    </a:ext>
                  </a:extLst>
                </p:cNvPr>
                <p:cNvSpPr/>
                <p:nvPr/>
              </p:nvSpPr>
              <p:spPr>
                <a:xfrm>
                  <a:off x="9531002" y="5158068"/>
                  <a:ext cx="6500" cy="51741"/>
                </a:xfrm>
                <a:custGeom>
                  <a:avLst/>
                  <a:gdLst>
                    <a:gd name="connsiteX0" fmla="*/ 6500 w 6500"/>
                    <a:gd name="connsiteY0" fmla="*/ 48101 h 51741"/>
                    <a:gd name="connsiteX1" fmla="*/ 0 w 6500"/>
                    <a:gd name="connsiteY1" fmla="*/ 51741 h 51741"/>
                    <a:gd name="connsiteX2" fmla="*/ 0 w 6500"/>
                    <a:gd name="connsiteY2" fmla="*/ 3640 h 51741"/>
                    <a:gd name="connsiteX3" fmla="*/ 6500 w 6500"/>
                    <a:gd name="connsiteY3" fmla="*/ 0 h 51741"/>
                    <a:gd name="connsiteX4" fmla="*/ 6500 w 6500"/>
                    <a:gd name="connsiteY4" fmla="*/ 48101 h 51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0" h="51741">
                      <a:moveTo>
                        <a:pt x="6500" y="48101"/>
                      </a:moveTo>
                      <a:lnTo>
                        <a:pt x="0" y="51741"/>
                      </a:lnTo>
                      <a:lnTo>
                        <a:pt x="0" y="3640"/>
                      </a:lnTo>
                      <a:lnTo>
                        <a:pt x="6500" y="0"/>
                      </a:lnTo>
                      <a:lnTo>
                        <a:pt x="6500" y="48101"/>
                      </a:lnTo>
                      <a:close/>
                    </a:path>
                  </a:pathLst>
                </a:custGeom>
                <a:solidFill>
                  <a:srgbClr val="78553E"/>
                </a:solidFill>
                <a:ln w="25965"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7DF615E2-4F47-8029-DA91-A3AB2F8563B6}"/>
                    </a:ext>
                  </a:extLst>
                </p:cNvPr>
                <p:cNvSpPr/>
                <p:nvPr/>
              </p:nvSpPr>
              <p:spPr>
                <a:xfrm>
                  <a:off x="9525022" y="5204089"/>
                  <a:ext cx="18200" cy="15600"/>
                </a:xfrm>
                <a:custGeom>
                  <a:avLst/>
                  <a:gdLst>
                    <a:gd name="connsiteX0" fmla="*/ 0 w 18200"/>
                    <a:gd name="connsiteY0" fmla="*/ 15600 h 15600"/>
                    <a:gd name="connsiteX1" fmla="*/ 4680 w 18200"/>
                    <a:gd name="connsiteY1" fmla="*/ 5200 h 15600"/>
                    <a:gd name="connsiteX2" fmla="*/ 13780 w 18200"/>
                    <a:gd name="connsiteY2" fmla="*/ 0 h 15600"/>
                    <a:gd name="connsiteX3" fmla="*/ 18200 w 18200"/>
                    <a:gd name="connsiteY3" fmla="*/ 5200 h 15600"/>
                    <a:gd name="connsiteX4" fmla="*/ 0 w 18200"/>
                    <a:gd name="connsiteY4" fmla="*/ 15600 h 1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0" h="15600">
                      <a:moveTo>
                        <a:pt x="0" y="15600"/>
                      </a:moveTo>
                      <a:lnTo>
                        <a:pt x="4680" y="5200"/>
                      </a:lnTo>
                      <a:lnTo>
                        <a:pt x="13780" y="0"/>
                      </a:lnTo>
                      <a:lnTo>
                        <a:pt x="18200" y="5200"/>
                      </a:lnTo>
                      <a:lnTo>
                        <a:pt x="0" y="15600"/>
                      </a:lnTo>
                      <a:close/>
                    </a:path>
                  </a:pathLst>
                </a:custGeom>
                <a:solidFill>
                  <a:srgbClr val="78553E"/>
                </a:solidFill>
                <a:ln w="25965" cap="flat">
                  <a:noFill/>
                  <a:prstDash val="solid"/>
                  <a:miter/>
                </a:ln>
              </p:spPr>
              <p:txBody>
                <a:bodyPr rtlCol="0" anchor="ctr"/>
                <a:lstStyle/>
                <a:p>
                  <a:endParaRPr lang="en-US"/>
                </a:p>
              </p:txBody>
            </p:sp>
          </p:grpSp>
          <p:grpSp>
            <p:nvGrpSpPr>
              <p:cNvPr id="203" name="Graphic 3">
                <a:extLst>
                  <a:ext uri="{FF2B5EF4-FFF2-40B4-BE49-F238E27FC236}">
                    <a16:creationId xmlns:a16="http://schemas.microsoft.com/office/drawing/2014/main" id="{D2639BE4-4D3F-CF95-2471-78FEDCC71509}"/>
                  </a:ext>
                </a:extLst>
              </p:cNvPr>
              <p:cNvGrpSpPr/>
              <p:nvPr/>
            </p:nvGrpSpPr>
            <p:grpSpPr>
              <a:xfrm>
                <a:off x="9625644" y="5061086"/>
                <a:ext cx="52781" cy="100622"/>
                <a:chOff x="9625644" y="5061086"/>
                <a:chExt cx="52781" cy="100622"/>
              </a:xfrm>
              <a:solidFill>
                <a:srgbClr val="78553E"/>
              </a:solidFill>
            </p:grpSpPr>
            <p:sp>
              <p:nvSpPr>
                <p:cNvPr id="204" name="Freeform: Shape 203">
                  <a:extLst>
                    <a:ext uri="{FF2B5EF4-FFF2-40B4-BE49-F238E27FC236}">
                      <a16:creationId xmlns:a16="http://schemas.microsoft.com/office/drawing/2014/main" id="{423DF3DC-6DDF-958D-46CB-BFB924BBDD66}"/>
                    </a:ext>
                  </a:extLst>
                </p:cNvPr>
                <p:cNvSpPr/>
                <p:nvPr/>
              </p:nvSpPr>
              <p:spPr>
                <a:xfrm>
                  <a:off x="9625644" y="5079026"/>
                  <a:ext cx="21840" cy="70981"/>
                </a:xfrm>
                <a:custGeom>
                  <a:avLst/>
                  <a:gdLst>
                    <a:gd name="connsiteX0" fmla="*/ 21840 w 21840"/>
                    <a:gd name="connsiteY0" fmla="*/ 15340 h 70981"/>
                    <a:gd name="connsiteX1" fmla="*/ 10920 w 21840"/>
                    <a:gd name="connsiteY1" fmla="*/ 0 h 70981"/>
                    <a:gd name="connsiteX2" fmla="*/ 0 w 21840"/>
                    <a:gd name="connsiteY2" fmla="*/ 27821 h 70981"/>
                    <a:gd name="connsiteX3" fmla="*/ 8060 w 21840"/>
                    <a:gd name="connsiteY3" fmla="*/ 23401 h 70981"/>
                    <a:gd name="connsiteX4" fmla="*/ 8060 w 21840"/>
                    <a:gd name="connsiteY4" fmla="*/ 70982 h 70981"/>
                    <a:gd name="connsiteX5" fmla="*/ 13780 w 21840"/>
                    <a:gd name="connsiteY5" fmla="*/ 67602 h 70981"/>
                    <a:gd name="connsiteX6" fmla="*/ 13780 w 21840"/>
                    <a:gd name="connsiteY6" fmla="*/ 20020 h 70981"/>
                    <a:gd name="connsiteX7" fmla="*/ 21840 w 21840"/>
                    <a:gd name="connsiteY7" fmla="*/ 15340 h 7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40" h="70981">
                      <a:moveTo>
                        <a:pt x="21840" y="15340"/>
                      </a:moveTo>
                      <a:lnTo>
                        <a:pt x="10920" y="0"/>
                      </a:lnTo>
                      <a:lnTo>
                        <a:pt x="0" y="27821"/>
                      </a:lnTo>
                      <a:lnTo>
                        <a:pt x="8060" y="23401"/>
                      </a:lnTo>
                      <a:lnTo>
                        <a:pt x="8060" y="70982"/>
                      </a:lnTo>
                      <a:lnTo>
                        <a:pt x="13780" y="67602"/>
                      </a:lnTo>
                      <a:lnTo>
                        <a:pt x="13780" y="20020"/>
                      </a:lnTo>
                      <a:lnTo>
                        <a:pt x="21840" y="15340"/>
                      </a:lnTo>
                      <a:close/>
                    </a:path>
                  </a:pathLst>
                </a:custGeom>
                <a:solidFill>
                  <a:srgbClr val="78553E"/>
                </a:solidFill>
                <a:ln w="25965"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6C61CDD4-49D3-A18C-F614-92C6AE86BE32}"/>
                    </a:ext>
                  </a:extLst>
                </p:cNvPr>
                <p:cNvSpPr/>
                <p:nvPr/>
              </p:nvSpPr>
              <p:spPr>
                <a:xfrm>
                  <a:off x="9656585" y="5061086"/>
                  <a:ext cx="21840" cy="70981"/>
                </a:xfrm>
                <a:custGeom>
                  <a:avLst/>
                  <a:gdLst>
                    <a:gd name="connsiteX0" fmla="*/ 21841 w 21840"/>
                    <a:gd name="connsiteY0" fmla="*/ 15340 h 70981"/>
                    <a:gd name="connsiteX1" fmla="*/ 10920 w 21840"/>
                    <a:gd name="connsiteY1" fmla="*/ 0 h 70981"/>
                    <a:gd name="connsiteX2" fmla="*/ 0 w 21840"/>
                    <a:gd name="connsiteY2" fmla="*/ 28081 h 70981"/>
                    <a:gd name="connsiteX3" fmla="*/ 7800 w 21840"/>
                    <a:gd name="connsiteY3" fmla="*/ 23401 h 70981"/>
                    <a:gd name="connsiteX4" fmla="*/ 7800 w 21840"/>
                    <a:gd name="connsiteY4" fmla="*/ 70982 h 70981"/>
                    <a:gd name="connsiteX5" fmla="*/ 13780 w 21840"/>
                    <a:gd name="connsiteY5" fmla="*/ 67602 h 70981"/>
                    <a:gd name="connsiteX6" fmla="*/ 13780 w 21840"/>
                    <a:gd name="connsiteY6" fmla="*/ 20020 h 70981"/>
                    <a:gd name="connsiteX7" fmla="*/ 21841 w 21840"/>
                    <a:gd name="connsiteY7" fmla="*/ 15340 h 7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40" h="70981">
                      <a:moveTo>
                        <a:pt x="21841" y="15340"/>
                      </a:moveTo>
                      <a:lnTo>
                        <a:pt x="10920" y="0"/>
                      </a:lnTo>
                      <a:lnTo>
                        <a:pt x="0" y="28081"/>
                      </a:lnTo>
                      <a:lnTo>
                        <a:pt x="7800" y="23401"/>
                      </a:lnTo>
                      <a:lnTo>
                        <a:pt x="7800" y="70982"/>
                      </a:lnTo>
                      <a:lnTo>
                        <a:pt x="13780" y="67602"/>
                      </a:lnTo>
                      <a:lnTo>
                        <a:pt x="13780" y="20020"/>
                      </a:lnTo>
                      <a:lnTo>
                        <a:pt x="21841" y="15340"/>
                      </a:lnTo>
                      <a:close/>
                    </a:path>
                  </a:pathLst>
                </a:custGeom>
                <a:solidFill>
                  <a:srgbClr val="78553E"/>
                </a:solidFill>
                <a:ln w="25965"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E7C996E6-FB64-8008-E006-D4546200D87B}"/>
                    </a:ext>
                  </a:extLst>
                </p:cNvPr>
                <p:cNvSpPr/>
                <p:nvPr/>
              </p:nvSpPr>
              <p:spPr>
                <a:xfrm>
                  <a:off x="9625644" y="5124007"/>
                  <a:ext cx="52781" cy="37700"/>
                </a:xfrm>
                <a:custGeom>
                  <a:avLst/>
                  <a:gdLst>
                    <a:gd name="connsiteX0" fmla="*/ 52781 w 52781"/>
                    <a:gd name="connsiteY0" fmla="*/ 7540 h 37700"/>
                    <a:gd name="connsiteX1" fmla="*/ 0 w 52781"/>
                    <a:gd name="connsiteY1" fmla="*/ 37701 h 37700"/>
                    <a:gd name="connsiteX2" fmla="*/ 0 w 52781"/>
                    <a:gd name="connsiteY2" fmla="*/ 30421 h 37700"/>
                    <a:gd name="connsiteX3" fmla="*/ 52781 w 52781"/>
                    <a:gd name="connsiteY3" fmla="*/ 0 h 37700"/>
                    <a:gd name="connsiteX4" fmla="*/ 52781 w 52781"/>
                    <a:gd name="connsiteY4" fmla="*/ 7540 h 37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81" h="37700">
                      <a:moveTo>
                        <a:pt x="52781" y="7540"/>
                      </a:moveTo>
                      <a:lnTo>
                        <a:pt x="0" y="37701"/>
                      </a:lnTo>
                      <a:lnTo>
                        <a:pt x="0" y="30421"/>
                      </a:lnTo>
                      <a:lnTo>
                        <a:pt x="52781" y="0"/>
                      </a:lnTo>
                      <a:lnTo>
                        <a:pt x="52781" y="7540"/>
                      </a:lnTo>
                      <a:close/>
                    </a:path>
                  </a:pathLst>
                </a:custGeom>
                <a:solidFill>
                  <a:srgbClr val="78553E"/>
                </a:solidFill>
                <a:ln w="25965" cap="flat">
                  <a:noFill/>
                  <a:prstDash val="solid"/>
                  <a:miter/>
                </a:ln>
              </p:spPr>
              <p:txBody>
                <a:bodyPr rtlCol="0" anchor="ctr"/>
                <a:lstStyle/>
                <a:p>
                  <a:endParaRPr lang="en-US"/>
                </a:p>
              </p:txBody>
            </p:sp>
          </p:grpSp>
        </p:grpSp>
        <p:grpSp>
          <p:nvGrpSpPr>
            <p:cNvPr id="207" name="Graphic 3">
              <a:extLst>
                <a:ext uri="{FF2B5EF4-FFF2-40B4-BE49-F238E27FC236}">
                  <a16:creationId xmlns:a16="http://schemas.microsoft.com/office/drawing/2014/main" id="{266159E6-D0B0-2EA7-426A-93EC6E5D3821}"/>
                </a:ext>
              </a:extLst>
            </p:cNvPr>
            <p:cNvGrpSpPr/>
            <p:nvPr/>
          </p:nvGrpSpPr>
          <p:grpSpPr>
            <a:xfrm>
              <a:off x="9160754" y="5004665"/>
              <a:ext cx="107902" cy="227505"/>
              <a:chOff x="9160754" y="5004665"/>
              <a:chExt cx="107902" cy="227505"/>
            </a:xfrm>
          </p:grpSpPr>
          <p:sp>
            <p:nvSpPr>
              <p:cNvPr id="208" name="Freeform: Shape 207">
                <a:extLst>
                  <a:ext uri="{FF2B5EF4-FFF2-40B4-BE49-F238E27FC236}">
                    <a16:creationId xmlns:a16="http://schemas.microsoft.com/office/drawing/2014/main" id="{8855F548-D004-EC0D-7614-9106518AB5C1}"/>
                  </a:ext>
                </a:extLst>
              </p:cNvPr>
              <p:cNvSpPr/>
              <p:nvPr/>
            </p:nvSpPr>
            <p:spPr>
              <a:xfrm>
                <a:off x="9160754" y="5004665"/>
                <a:ext cx="107902" cy="227505"/>
              </a:xfrm>
              <a:custGeom>
                <a:avLst/>
                <a:gdLst>
                  <a:gd name="connsiteX0" fmla="*/ 106602 w 107902"/>
                  <a:gd name="connsiteY0" fmla="*/ 227505 h 227505"/>
                  <a:gd name="connsiteX1" fmla="*/ 0 w 107902"/>
                  <a:gd name="connsiteY1" fmla="*/ 164584 h 227505"/>
                  <a:gd name="connsiteX2" fmla="*/ 1300 w 107902"/>
                  <a:gd name="connsiteY2" fmla="*/ 0 h 227505"/>
                  <a:gd name="connsiteX3" fmla="*/ 107902 w 107902"/>
                  <a:gd name="connsiteY3" fmla="*/ 62661 h 227505"/>
                  <a:gd name="connsiteX4" fmla="*/ 106602 w 107902"/>
                  <a:gd name="connsiteY4" fmla="*/ 227505 h 227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02" h="227505">
                    <a:moveTo>
                      <a:pt x="106602" y="227505"/>
                    </a:moveTo>
                    <a:lnTo>
                      <a:pt x="0" y="164584"/>
                    </a:lnTo>
                    <a:lnTo>
                      <a:pt x="1300" y="0"/>
                    </a:lnTo>
                    <a:lnTo>
                      <a:pt x="107902" y="62661"/>
                    </a:lnTo>
                    <a:lnTo>
                      <a:pt x="106602" y="227505"/>
                    </a:lnTo>
                    <a:close/>
                  </a:path>
                </a:pathLst>
              </a:custGeom>
              <a:solidFill>
                <a:srgbClr val="E5CDAF"/>
              </a:solidFill>
              <a:ln w="25965"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AF9D4BD8-D92D-3A0F-799B-3DB820BD84EE}"/>
                  </a:ext>
                </a:extLst>
              </p:cNvPr>
              <p:cNvSpPr/>
              <p:nvPr/>
            </p:nvSpPr>
            <p:spPr>
              <a:xfrm>
                <a:off x="9182074" y="5030925"/>
                <a:ext cx="66301" cy="47841"/>
              </a:xfrm>
              <a:custGeom>
                <a:avLst/>
                <a:gdLst>
                  <a:gd name="connsiteX0" fmla="*/ 66302 w 66301"/>
                  <a:gd name="connsiteY0" fmla="*/ 47841 h 47841"/>
                  <a:gd name="connsiteX1" fmla="*/ 0 w 66301"/>
                  <a:gd name="connsiteY1" fmla="*/ 8840 h 47841"/>
                  <a:gd name="connsiteX2" fmla="*/ 0 w 66301"/>
                  <a:gd name="connsiteY2" fmla="*/ 0 h 47841"/>
                  <a:gd name="connsiteX3" fmla="*/ 66302 w 66301"/>
                  <a:gd name="connsiteY3" fmla="*/ 39001 h 47841"/>
                  <a:gd name="connsiteX4" fmla="*/ 66302 w 66301"/>
                  <a:gd name="connsiteY4" fmla="*/ 47841 h 47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01" h="47841">
                    <a:moveTo>
                      <a:pt x="66302" y="47841"/>
                    </a:moveTo>
                    <a:lnTo>
                      <a:pt x="0" y="8840"/>
                    </a:lnTo>
                    <a:lnTo>
                      <a:pt x="0" y="0"/>
                    </a:lnTo>
                    <a:lnTo>
                      <a:pt x="66302" y="39001"/>
                    </a:lnTo>
                    <a:lnTo>
                      <a:pt x="66302" y="47841"/>
                    </a:lnTo>
                    <a:close/>
                  </a:path>
                </a:pathLst>
              </a:custGeom>
              <a:solidFill>
                <a:srgbClr val="DC4437"/>
              </a:solidFill>
              <a:ln w="25965"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BDE9A545-43E3-411D-9D28-411D16E1F01F}"/>
                  </a:ext>
                </a:extLst>
              </p:cNvPr>
              <p:cNvSpPr/>
              <p:nvPr/>
            </p:nvSpPr>
            <p:spPr>
              <a:xfrm>
                <a:off x="9173234" y="5055106"/>
                <a:ext cx="83461" cy="57981"/>
              </a:xfrm>
              <a:custGeom>
                <a:avLst/>
                <a:gdLst>
                  <a:gd name="connsiteX0" fmla="*/ 83462 w 83461"/>
                  <a:gd name="connsiteY0" fmla="*/ 57981 h 57981"/>
                  <a:gd name="connsiteX1" fmla="*/ 0 w 83461"/>
                  <a:gd name="connsiteY1" fmla="*/ 8840 h 57981"/>
                  <a:gd name="connsiteX2" fmla="*/ 260 w 83461"/>
                  <a:gd name="connsiteY2" fmla="*/ 0 h 57981"/>
                  <a:gd name="connsiteX3" fmla="*/ 83462 w 83461"/>
                  <a:gd name="connsiteY3" fmla="*/ 48881 h 57981"/>
                  <a:gd name="connsiteX4" fmla="*/ 83462 w 83461"/>
                  <a:gd name="connsiteY4" fmla="*/ 57981 h 5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61" h="57981">
                    <a:moveTo>
                      <a:pt x="83462" y="57981"/>
                    </a:moveTo>
                    <a:lnTo>
                      <a:pt x="0" y="8840"/>
                    </a:lnTo>
                    <a:lnTo>
                      <a:pt x="260" y="0"/>
                    </a:lnTo>
                    <a:lnTo>
                      <a:pt x="83462" y="48881"/>
                    </a:lnTo>
                    <a:lnTo>
                      <a:pt x="83462" y="57981"/>
                    </a:lnTo>
                    <a:close/>
                  </a:path>
                </a:pathLst>
              </a:custGeom>
              <a:solidFill>
                <a:srgbClr val="333333"/>
              </a:solidFill>
              <a:ln w="25965"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C00EC2FF-1963-5762-CFB5-F5FB0E5F5827}"/>
                  </a:ext>
                </a:extLst>
              </p:cNvPr>
              <p:cNvSpPr/>
              <p:nvPr/>
            </p:nvSpPr>
            <p:spPr>
              <a:xfrm>
                <a:off x="9173234" y="5076686"/>
                <a:ext cx="83201" cy="57981"/>
              </a:xfrm>
              <a:custGeom>
                <a:avLst/>
                <a:gdLst>
                  <a:gd name="connsiteX0" fmla="*/ 83202 w 83201"/>
                  <a:gd name="connsiteY0" fmla="*/ 57981 h 57981"/>
                  <a:gd name="connsiteX1" fmla="*/ 0 w 83201"/>
                  <a:gd name="connsiteY1" fmla="*/ 9100 h 57981"/>
                  <a:gd name="connsiteX2" fmla="*/ 0 w 83201"/>
                  <a:gd name="connsiteY2" fmla="*/ 0 h 57981"/>
                  <a:gd name="connsiteX3" fmla="*/ 83202 w 83201"/>
                  <a:gd name="connsiteY3" fmla="*/ 48881 h 57981"/>
                  <a:gd name="connsiteX4" fmla="*/ 83202 w 83201"/>
                  <a:gd name="connsiteY4" fmla="*/ 57981 h 5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01" h="57981">
                    <a:moveTo>
                      <a:pt x="83202" y="57981"/>
                    </a:moveTo>
                    <a:lnTo>
                      <a:pt x="0" y="9100"/>
                    </a:lnTo>
                    <a:lnTo>
                      <a:pt x="0" y="0"/>
                    </a:lnTo>
                    <a:lnTo>
                      <a:pt x="83202" y="48881"/>
                    </a:lnTo>
                    <a:lnTo>
                      <a:pt x="83202" y="57981"/>
                    </a:lnTo>
                    <a:close/>
                  </a:path>
                </a:pathLst>
              </a:custGeom>
              <a:solidFill>
                <a:srgbClr val="333333"/>
              </a:solidFill>
              <a:ln w="25965"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ABF73935-FD3F-B657-D731-7A3475B23B73}"/>
                  </a:ext>
                </a:extLst>
              </p:cNvPr>
              <p:cNvSpPr/>
              <p:nvPr/>
            </p:nvSpPr>
            <p:spPr>
              <a:xfrm>
                <a:off x="9172974" y="5098267"/>
                <a:ext cx="83461" cy="57981"/>
              </a:xfrm>
              <a:custGeom>
                <a:avLst/>
                <a:gdLst>
                  <a:gd name="connsiteX0" fmla="*/ 83202 w 83461"/>
                  <a:gd name="connsiteY0" fmla="*/ 57981 h 57981"/>
                  <a:gd name="connsiteX1" fmla="*/ 0 w 83461"/>
                  <a:gd name="connsiteY1" fmla="*/ 9100 h 57981"/>
                  <a:gd name="connsiteX2" fmla="*/ 0 w 83461"/>
                  <a:gd name="connsiteY2" fmla="*/ 0 h 57981"/>
                  <a:gd name="connsiteX3" fmla="*/ 83462 w 83461"/>
                  <a:gd name="connsiteY3" fmla="*/ 49141 h 57981"/>
                  <a:gd name="connsiteX4" fmla="*/ 83202 w 83461"/>
                  <a:gd name="connsiteY4" fmla="*/ 57981 h 57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61" h="57981">
                    <a:moveTo>
                      <a:pt x="83202" y="57981"/>
                    </a:moveTo>
                    <a:lnTo>
                      <a:pt x="0" y="9100"/>
                    </a:lnTo>
                    <a:lnTo>
                      <a:pt x="0" y="0"/>
                    </a:lnTo>
                    <a:lnTo>
                      <a:pt x="83462" y="49141"/>
                    </a:lnTo>
                    <a:lnTo>
                      <a:pt x="83202" y="57981"/>
                    </a:lnTo>
                    <a:close/>
                  </a:path>
                </a:pathLst>
              </a:custGeom>
              <a:solidFill>
                <a:srgbClr val="333333"/>
              </a:solidFill>
              <a:ln w="25965"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24F6716D-D8FF-A260-3F68-700F7BA6C86F}"/>
                  </a:ext>
                </a:extLst>
              </p:cNvPr>
              <p:cNvSpPr/>
              <p:nvPr/>
            </p:nvSpPr>
            <p:spPr>
              <a:xfrm>
                <a:off x="9172974" y="5120107"/>
                <a:ext cx="83201" cy="57721"/>
              </a:xfrm>
              <a:custGeom>
                <a:avLst/>
                <a:gdLst>
                  <a:gd name="connsiteX0" fmla="*/ 83202 w 83201"/>
                  <a:gd name="connsiteY0" fmla="*/ 57721 h 57721"/>
                  <a:gd name="connsiteX1" fmla="*/ 0 w 83201"/>
                  <a:gd name="connsiteY1" fmla="*/ 8840 h 57721"/>
                  <a:gd name="connsiteX2" fmla="*/ 0 w 83201"/>
                  <a:gd name="connsiteY2" fmla="*/ 0 h 57721"/>
                  <a:gd name="connsiteX3" fmla="*/ 83202 w 83201"/>
                  <a:gd name="connsiteY3" fmla="*/ 48881 h 57721"/>
                  <a:gd name="connsiteX4" fmla="*/ 83202 w 83201"/>
                  <a:gd name="connsiteY4" fmla="*/ 57721 h 57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01" h="57721">
                    <a:moveTo>
                      <a:pt x="83202" y="57721"/>
                    </a:moveTo>
                    <a:lnTo>
                      <a:pt x="0" y="8840"/>
                    </a:lnTo>
                    <a:lnTo>
                      <a:pt x="0" y="0"/>
                    </a:lnTo>
                    <a:lnTo>
                      <a:pt x="83202" y="48881"/>
                    </a:lnTo>
                    <a:lnTo>
                      <a:pt x="83202" y="57721"/>
                    </a:lnTo>
                    <a:close/>
                  </a:path>
                </a:pathLst>
              </a:custGeom>
              <a:solidFill>
                <a:srgbClr val="333333"/>
              </a:solidFill>
              <a:ln w="25965"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9CF8FD62-4495-54D6-C1DA-74D17E74A5AB}"/>
                  </a:ext>
                </a:extLst>
              </p:cNvPr>
              <p:cNvSpPr/>
              <p:nvPr/>
            </p:nvSpPr>
            <p:spPr>
              <a:xfrm>
                <a:off x="9172714" y="5141688"/>
                <a:ext cx="83201" cy="57721"/>
              </a:xfrm>
              <a:custGeom>
                <a:avLst/>
                <a:gdLst>
                  <a:gd name="connsiteX0" fmla="*/ 83202 w 83201"/>
                  <a:gd name="connsiteY0" fmla="*/ 57721 h 57721"/>
                  <a:gd name="connsiteX1" fmla="*/ 0 w 83201"/>
                  <a:gd name="connsiteY1" fmla="*/ 8840 h 57721"/>
                  <a:gd name="connsiteX2" fmla="*/ 0 w 83201"/>
                  <a:gd name="connsiteY2" fmla="*/ 0 h 57721"/>
                  <a:gd name="connsiteX3" fmla="*/ 83202 w 83201"/>
                  <a:gd name="connsiteY3" fmla="*/ 48881 h 57721"/>
                  <a:gd name="connsiteX4" fmla="*/ 83202 w 83201"/>
                  <a:gd name="connsiteY4" fmla="*/ 57721 h 57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01" h="57721">
                    <a:moveTo>
                      <a:pt x="83202" y="57721"/>
                    </a:moveTo>
                    <a:lnTo>
                      <a:pt x="0" y="8840"/>
                    </a:lnTo>
                    <a:lnTo>
                      <a:pt x="0" y="0"/>
                    </a:lnTo>
                    <a:lnTo>
                      <a:pt x="83202" y="48881"/>
                    </a:lnTo>
                    <a:lnTo>
                      <a:pt x="83202" y="57721"/>
                    </a:lnTo>
                    <a:close/>
                  </a:path>
                </a:pathLst>
              </a:custGeom>
              <a:solidFill>
                <a:srgbClr val="333333"/>
              </a:solidFill>
              <a:ln w="25965" cap="flat">
                <a:noFill/>
                <a:prstDash val="solid"/>
                <a:miter/>
              </a:ln>
            </p:spPr>
            <p:txBody>
              <a:bodyPr rtlCol="0" anchor="ctr"/>
              <a:lstStyle/>
              <a:p>
                <a:endParaRPr lang="en-US"/>
              </a:p>
            </p:txBody>
          </p:sp>
        </p:grpSp>
        <p:sp>
          <p:nvSpPr>
            <p:cNvPr id="215" name="Freeform: Shape 214">
              <a:extLst>
                <a:ext uri="{FF2B5EF4-FFF2-40B4-BE49-F238E27FC236}">
                  <a16:creationId xmlns:a16="http://schemas.microsoft.com/office/drawing/2014/main" id="{E5FE9B95-37B5-C90B-994F-04219A85A6FC}"/>
                </a:ext>
              </a:extLst>
            </p:cNvPr>
            <p:cNvSpPr/>
            <p:nvPr/>
          </p:nvSpPr>
          <p:spPr>
            <a:xfrm>
              <a:off x="9056751" y="4759219"/>
              <a:ext cx="63961" cy="527812"/>
            </a:xfrm>
            <a:custGeom>
              <a:avLst/>
              <a:gdLst>
                <a:gd name="connsiteX0" fmla="*/ 63961 w 63961"/>
                <a:gd name="connsiteY0" fmla="*/ 36921 h 527812"/>
                <a:gd name="connsiteX1" fmla="*/ 63961 w 63961"/>
                <a:gd name="connsiteY1" fmla="*/ 527812 h 527812"/>
                <a:gd name="connsiteX2" fmla="*/ 28861 w 63961"/>
                <a:gd name="connsiteY2" fmla="*/ 507272 h 527812"/>
                <a:gd name="connsiteX3" fmla="*/ 0 w 63961"/>
                <a:gd name="connsiteY3" fmla="*/ 490631 h 527812"/>
                <a:gd name="connsiteX4" fmla="*/ 0 w 63961"/>
                <a:gd name="connsiteY4" fmla="*/ 0 h 527812"/>
                <a:gd name="connsiteX5" fmla="*/ 63701 w 63961"/>
                <a:gd name="connsiteY5" fmla="*/ 36661 h 527812"/>
                <a:gd name="connsiteX6" fmla="*/ 63961 w 63961"/>
                <a:gd name="connsiteY6" fmla="*/ 36921 h 52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961" h="527812">
                  <a:moveTo>
                    <a:pt x="63961" y="36921"/>
                  </a:moveTo>
                  <a:lnTo>
                    <a:pt x="63961" y="527812"/>
                  </a:lnTo>
                  <a:lnTo>
                    <a:pt x="28861" y="507272"/>
                  </a:lnTo>
                  <a:lnTo>
                    <a:pt x="0" y="490631"/>
                  </a:lnTo>
                  <a:lnTo>
                    <a:pt x="0" y="0"/>
                  </a:lnTo>
                  <a:lnTo>
                    <a:pt x="63701" y="36661"/>
                  </a:lnTo>
                  <a:lnTo>
                    <a:pt x="63961" y="36921"/>
                  </a:lnTo>
                  <a:close/>
                </a:path>
              </a:pathLst>
            </a:custGeom>
            <a:solidFill>
              <a:srgbClr val="E5C9A8"/>
            </a:solidFill>
            <a:ln w="25965"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2746151B-6795-57DD-0597-06C86CCCCBF7}"/>
                </a:ext>
              </a:extLst>
            </p:cNvPr>
            <p:cNvSpPr/>
            <p:nvPr/>
          </p:nvSpPr>
          <p:spPr>
            <a:xfrm>
              <a:off x="9489141" y="4762339"/>
              <a:ext cx="63961" cy="528332"/>
            </a:xfrm>
            <a:custGeom>
              <a:avLst/>
              <a:gdLst>
                <a:gd name="connsiteX0" fmla="*/ 63961 w 63961"/>
                <a:gd name="connsiteY0" fmla="*/ 0 h 528332"/>
                <a:gd name="connsiteX1" fmla="*/ 63961 w 63961"/>
                <a:gd name="connsiteY1" fmla="*/ 491411 h 528332"/>
                <a:gd name="connsiteX2" fmla="*/ 0 w 63961"/>
                <a:gd name="connsiteY2" fmla="*/ 528332 h 528332"/>
                <a:gd name="connsiteX3" fmla="*/ 0 w 63961"/>
                <a:gd name="connsiteY3" fmla="*/ 36921 h 528332"/>
                <a:gd name="connsiteX4" fmla="*/ 0 w 63961"/>
                <a:gd name="connsiteY4" fmla="*/ 36921 h 528332"/>
                <a:gd name="connsiteX5" fmla="*/ 63961 w 63961"/>
                <a:gd name="connsiteY5" fmla="*/ 0 h 52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961" h="528332">
                  <a:moveTo>
                    <a:pt x="63961" y="0"/>
                  </a:moveTo>
                  <a:lnTo>
                    <a:pt x="63961" y="491411"/>
                  </a:lnTo>
                  <a:lnTo>
                    <a:pt x="0" y="528332"/>
                  </a:lnTo>
                  <a:lnTo>
                    <a:pt x="0" y="36921"/>
                  </a:lnTo>
                  <a:lnTo>
                    <a:pt x="0" y="36921"/>
                  </a:lnTo>
                  <a:lnTo>
                    <a:pt x="63961" y="0"/>
                  </a:lnTo>
                  <a:close/>
                </a:path>
              </a:pathLst>
            </a:custGeom>
            <a:solidFill>
              <a:srgbClr val="E5C9A8"/>
            </a:solidFill>
            <a:ln w="25965"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CDE353C5-5A00-E4F9-8966-E4BCF4B44461}"/>
                </a:ext>
              </a:extLst>
            </p:cNvPr>
            <p:cNvSpPr/>
            <p:nvPr/>
          </p:nvSpPr>
          <p:spPr>
            <a:xfrm>
              <a:off x="9056751" y="4512473"/>
              <a:ext cx="491151" cy="283406"/>
            </a:xfrm>
            <a:custGeom>
              <a:avLst/>
              <a:gdLst>
                <a:gd name="connsiteX0" fmla="*/ 491151 w 491151"/>
                <a:gd name="connsiteY0" fmla="*/ 36921 h 283406"/>
                <a:gd name="connsiteX1" fmla="*/ 323708 w 491151"/>
                <a:gd name="connsiteY1" fmla="*/ 133383 h 283406"/>
                <a:gd name="connsiteX2" fmla="*/ 259746 w 491151"/>
                <a:gd name="connsiteY2" fmla="*/ 170304 h 283406"/>
                <a:gd name="connsiteX3" fmla="*/ 65521 w 491151"/>
                <a:gd name="connsiteY3" fmla="*/ 282627 h 283406"/>
                <a:gd name="connsiteX4" fmla="*/ 65261 w 491151"/>
                <a:gd name="connsiteY4" fmla="*/ 282627 h 283406"/>
                <a:gd name="connsiteX5" fmla="*/ 64741 w 491151"/>
                <a:gd name="connsiteY5" fmla="*/ 282887 h 283406"/>
                <a:gd name="connsiteX6" fmla="*/ 63961 w 491151"/>
                <a:gd name="connsiteY6" fmla="*/ 283407 h 283406"/>
                <a:gd name="connsiteX7" fmla="*/ 1040 w 491151"/>
                <a:gd name="connsiteY7" fmla="*/ 247266 h 283406"/>
                <a:gd name="connsiteX8" fmla="*/ 0 w 491151"/>
                <a:gd name="connsiteY8" fmla="*/ 246486 h 283406"/>
                <a:gd name="connsiteX9" fmla="*/ 1300 w 491151"/>
                <a:gd name="connsiteY9" fmla="*/ 245706 h 283406"/>
                <a:gd name="connsiteX10" fmla="*/ 1300 w 491151"/>
                <a:gd name="connsiteY10" fmla="*/ 245706 h 283406"/>
                <a:gd name="connsiteX11" fmla="*/ 195785 w 491151"/>
                <a:gd name="connsiteY11" fmla="*/ 133383 h 283406"/>
                <a:gd name="connsiteX12" fmla="*/ 259746 w 491151"/>
                <a:gd name="connsiteY12" fmla="*/ 96462 h 283406"/>
                <a:gd name="connsiteX13" fmla="*/ 427190 w 491151"/>
                <a:gd name="connsiteY13" fmla="*/ 0 h 283406"/>
                <a:gd name="connsiteX14" fmla="*/ 491151 w 491151"/>
                <a:gd name="connsiteY14" fmla="*/ 36921 h 283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91151" h="283406">
                  <a:moveTo>
                    <a:pt x="491151" y="36921"/>
                  </a:moveTo>
                  <a:lnTo>
                    <a:pt x="323708" y="133383"/>
                  </a:lnTo>
                  <a:lnTo>
                    <a:pt x="259746" y="170304"/>
                  </a:lnTo>
                  <a:lnTo>
                    <a:pt x="65521" y="282627"/>
                  </a:lnTo>
                  <a:lnTo>
                    <a:pt x="65261" y="282627"/>
                  </a:lnTo>
                  <a:lnTo>
                    <a:pt x="64741" y="282887"/>
                  </a:lnTo>
                  <a:lnTo>
                    <a:pt x="63961" y="283407"/>
                  </a:lnTo>
                  <a:lnTo>
                    <a:pt x="1040" y="247266"/>
                  </a:lnTo>
                  <a:lnTo>
                    <a:pt x="0" y="246486"/>
                  </a:lnTo>
                  <a:lnTo>
                    <a:pt x="1300" y="245706"/>
                  </a:lnTo>
                  <a:lnTo>
                    <a:pt x="1300" y="245706"/>
                  </a:lnTo>
                  <a:lnTo>
                    <a:pt x="195785" y="133383"/>
                  </a:lnTo>
                  <a:lnTo>
                    <a:pt x="259746" y="96462"/>
                  </a:lnTo>
                  <a:lnTo>
                    <a:pt x="427190" y="0"/>
                  </a:lnTo>
                  <a:lnTo>
                    <a:pt x="491151" y="36921"/>
                  </a:lnTo>
                  <a:close/>
                </a:path>
              </a:pathLst>
            </a:custGeom>
            <a:solidFill>
              <a:srgbClr val="E5C9A8"/>
            </a:solidFill>
            <a:ln w="25965"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D428933C-319B-FA7C-547F-8B3C83BD8D2B}"/>
                </a:ext>
              </a:extLst>
            </p:cNvPr>
            <p:cNvSpPr/>
            <p:nvPr/>
          </p:nvSpPr>
          <p:spPr>
            <a:xfrm>
              <a:off x="9063251" y="4516893"/>
              <a:ext cx="489591" cy="282626"/>
            </a:xfrm>
            <a:custGeom>
              <a:avLst/>
              <a:gdLst>
                <a:gd name="connsiteX0" fmla="*/ 489591 w 489591"/>
                <a:gd name="connsiteY0" fmla="*/ 245706 h 282626"/>
                <a:gd name="connsiteX1" fmla="*/ 425630 w 489591"/>
                <a:gd name="connsiteY1" fmla="*/ 282627 h 282626"/>
                <a:gd name="connsiteX2" fmla="*/ 245186 w 489591"/>
                <a:gd name="connsiteY2" fmla="*/ 178364 h 282626"/>
                <a:gd name="connsiteX3" fmla="*/ 181224 w 489591"/>
                <a:gd name="connsiteY3" fmla="*/ 141443 h 282626"/>
                <a:gd name="connsiteX4" fmla="*/ 0 w 489591"/>
                <a:gd name="connsiteY4" fmla="*/ 36921 h 282626"/>
                <a:gd name="connsiteX5" fmla="*/ 63961 w 489591"/>
                <a:gd name="connsiteY5" fmla="*/ 0 h 282626"/>
                <a:gd name="connsiteX6" fmla="*/ 245186 w 489591"/>
                <a:gd name="connsiteY6" fmla="*/ 104522 h 282626"/>
                <a:gd name="connsiteX7" fmla="*/ 309147 w 489591"/>
                <a:gd name="connsiteY7" fmla="*/ 141443 h 282626"/>
                <a:gd name="connsiteX8" fmla="*/ 489591 w 489591"/>
                <a:gd name="connsiteY8" fmla="*/ 245706 h 282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591" h="282626">
                  <a:moveTo>
                    <a:pt x="489591" y="245706"/>
                  </a:moveTo>
                  <a:lnTo>
                    <a:pt x="425630" y="282627"/>
                  </a:lnTo>
                  <a:lnTo>
                    <a:pt x="245186" y="178364"/>
                  </a:lnTo>
                  <a:lnTo>
                    <a:pt x="181224" y="141443"/>
                  </a:lnTo>
                  <a:lnTo>
                    <a:pt x="0" y="36921"/>
                  </a:lnTo>
                  <a:lnTo>
                    <a:pt x="63961" y="0"/>
                  </a:lnTo>
                  <a:lnTo>
                    <a:pt x="245186" y="104522"/>
                  </a:lnTo>
                  <a:lnTo>
                    <a:pt x="309147" y="141443"/>
                  </a:lnTo>
                  <a:lnTo>
                    <a:pt x="489591" y="245706"/>
                  </a:lnTo>
                  <a:close/>
                </a:path>
              </a:pathLst>
            </a:custGeom>
            <a:solidFill>
              <a:srgbClr val="E5C9A8"/>
            </a:solidFill>
            <a:ln w="25965" cap="flat">
              <a:noFill/>
              <a:prstDash val="solid"/>
              <a:miter/>
            </a:ln>
          </p:spPr>
          <p:txBody>
            <a:bodyPr rtlCol="0" anchor="ctr"/>
            <a:lstStyle/>
            <a:p>
              <a:endParaRPr lang="en-US"/>
            </a:p>
          </p:txBody>
        </p:sp>
      </p:grpSp>
      <p:grpSp>
        <p:nvGrpSpPr>
          <p:cNvPr id="19" name="Graphic 14">
            <a:extLst>
              <a:ext uri="{FF2B5EF4-FFF2-40B4-BE49-F238E27FC236}">
                <a16:creationId xmlns:a16="http://schemas.microsoft.com/office/drawing/2014/main" id="{3E498CF0-9856-5769-BEF9-1977612C874C}"/>
              </a:ext>
            </a:extLst>
          </p:cNvPr>
          <p:cNvGrpSpPr/>
          <p:nvPr/>
        </p:nvGrpSpPr>
        <p:grpSpPr>
          <a:xfrm>
            <a:off x="10475947" y="3388006"/>
            <a:ext cx="1204823" cy="1962385"/>
            <a:chOff x="10475947" y="3388006"/>
            <a:chExt cx="1204823" cy="1962385"/>
          </a:xfrm>
        </p:grpSpPr>
        <p:sp>
          <p:nvSpPr>
            <p:cNvPr id="20" name="Freeform: Shape 19">
              <a:extLst>
                <a:ext uri="{FF2B5EF4-FFF2-40B4-BE49-F238E27FC236}">
                  <a16:creationId xmlns:a16="http://schemas.microsoft.com/office/drawing/2014/main" id="{9E455B60-3FF6-E581-F492-9025B2535BF5}"/>
                </a:ext>
              </a:extLst>
            </p:cNvPr>
            <p:cNvSpPr/>
            <p:nvPr/>
          </p:nvSpPr>
          <p:spPr>
            <a:xfrm>
              <a:off x="11078233" y="3736183"/>
              <a:ext cx="602537" cy="1613956"/>
            </a:xfrm>
            <a:custGeom>
              <a:avLst/>
              <a:gdLst>
                <a:gd name="connsiteX0" fmla="*/ 0 w 602537"/>
                <a:gd name="connsiteY0" fmla="*/ 347926 h 1613956"/>
                <a:gd name="connsiteX1" fmla="*/ 0 w 602537"/>
                <a:gd name="connsiteY1" fmla="*/ 1613957 h 1613956"/>
                <a:gd name="connsiteX2" fmla="*/ 256116 w 602537"/>
                <a:gd name="connsiteY2" fmla="*/ 1466458 h 1613956"/>
                <a:gd name="connsiteX3" fmla="*/ 305784 w 602537"/>
                <a:gd name="connsiteY3" fmla="*/ 1437611 h 1613956"/>
                <a:gd name="connsiteX4" fmla="*/ 346672 w 602537"/>
                <a:gd name="connsiteY4" fmla="*/ 1414031 h 1613956"/>
                <a:gd name="connsiteX5" fmla="*/ 363479 w 602537"/>
                <a:gd name="connsiteY5" fmla="*/ 1404248 h 1613956"/>
                <a:gd name="connsiteX6" fmla="*/ 602537 w 602537"/>
                <a:gd name="connsiteY6" fmla="*/ 1266281 h 1613956"/>
                <a:gd name="connsiteX7" fmla="*/ 602537 w 602537"/>
                <a:gd name="connsiteY7" fmla="*/ 0 h 1613956"/>
                <a:gd name="connsiteX8" fmla="*/ 0 w 602537"/>
                <a:gd name="connsiteY8" fmla="*/ 347926 h 1613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2537" h="1613956">
                  <a:moveTo>
                    <a:pt x="0" y="347926"/>
                  </a:moveTo>
                  <a:lnTo>
                    <a:pt x="0" y="1613957"/>
                  </a:lnTo>
                  <a:lnTo>
                    <a:pt x="256116" y="1466458"/>
                  </a:lnTo>
                  <a:lnTo>
                    <a:pt x="305784" y="1437611"/>
                  </a:lnTo>
                  <a:lnTo>
                    <a:pt x="346672" y="1414031"/>
                  </a:lnTo>
                  <a:lnTo>
                    <a:pt x="363479" y="1404248"/>
                  </a:lnTo>
                  <a:lnTo>
                    <a:pt x="602537" y="1266281"/>
                  </a:lnTo>
                  <a:lnTo>
                    <a:pt x="602537" y="0"/>
                  </a:lnTo>
                  <a:lnTo>
                    <a:pt x="0" y="347926"/>
                  </a:lnTo>
                  <a:close/>
                </a:path>
              </a:pathLst>
            </a:custGeom>
            <a:solidFill>
              <a:srgbClr val="B9946F"/>
            </a:solidFill>
            <a:ln w="25003"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51407A1E-33FE-B4D7-C8A2-643B36C3FD31}"/>
                </a:ext>
              </a:extLst>
            </p:cNvPr>
            <p:cNvSpPr/>
            <p:nvPr/>
          </p:nvSpPr>
          <p:spPr>
            <a:xfrm>
              <a:off x="10475947" y="3388006"/>
              <a:ext cx="1204823" cy="696103"/>
            </a:xfrm>
            <a:custGeom>
              <a:avLst/>
              <a:gdLst>
                <a:gd name="connsiteX0" fmla="*/ 0 w 1204823"/>
                <a:gd name="connsiteY0" fmla="*/ 348428 h 696103"/>
                <a:gd name="connsiteX1" fmla="*/ 237051 w 1204823"/>
                <a:gd name="connsiteY1" fmla="*/ 485140 h 696103"/>
                <a:gd name="connsiteX2" fmla="*/ 327608 w 1204823"/>
                <a:gd name="connsiteY2" fmla="*/ 537568 h 696103"/>
                <a:gd name="connsiteX3" fmla="*/ 602286 w 1204823"/>
                <a:gd name="connsiteY3" fmla="*/ 696104 h 696103"/>
                <a:gd name="connsiteX4" fmla="*/ 857901 w 1204823"/>
                <a:gd name="connsiteY4" fmla="*/ 548605 h 696103"/>
                <a:gd name="connsiteX5" fmla="*/ 948457 w 1204823"/>
                <a:gd name="connsiteY5" fmla="*/ 496178 h 696103"/>
                <a:gd name="connsiteX6" fmla="*/ 1204824 w 1204823"/>
                <a:gd name="connsiteY6" fmla="*/ 348428 h 696103"/>
                <a:gd name="connsiteX7" fmla="*/ 1204573 w 1204823"/>
                <a:gd name="connsiteY7" fmla="*/ 348177 h 696103"/>
                <a:gd name="connsiteX8" fmla="*/ 1204573 w 1204823"/>
                <a:gd name="connsiteY8" fmla="*/ 348177 h 696103"/>
                <a:gd name="connsiteX9" fmla="*/ 929643 w 1204823"/>
                <a:gd name="connsiteY9" fmla="*/ 189390 h 696103"/>
                <a:gd name="connsiteX10" fmla="*/ 839087 w 1204823"/>
                <a:gd name="connsiteY10" fmla="*/ 136963 h 696103"/>
                <a:gd name="connsiteX11" fmla="*/ 602286 w 1204823"/>
                <a:gd name="connsiteY11" fmla="*/ 0 h 696103"/>
                <a:gd name="connsiteX12" fmla="*/ 345920 w 1204823"/>
                <a:gd name="connsiteY12" fmla="*/ 148251 h 696103"/>
                <a:gd name="connsiteX13" fmla="*/ 255614 w 1204823"/>
                <a:gd name="connsiteY13" fmla="*/ 200679 h 696103"/>
                <a:gd name="connsiteX14" fmla="*/ 0 w 1204823"/>
                <a:gd name="connsiteY14" fmla="*/ 348177 h 696103"/>
                <a:gd name="connsiteX15" fmla="*/ 0 w 1204823"/>
                <a:gd name="connsiteY15" fmla="*/ 348177 h 696103"/>
                <a:gd name="connsiteX16" fmla="*/ 0 w 1204823"/>
                <a:gd name="connsiteY16" fmla="*/ 348428 h 696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04823" h="696103">
                  <a:moveTo>
                    <a:pt x="0" y="348428"/>
                  </a:moveTo>
                  <a:lnTo>
                    <a:pt x="237051" y="485140"/>
                  </a:lnTo>
                  <a:lnTo>
                    <a:pt x="327608" y="537568"/>
                  </a:lnTo>
                  <a:lnTo>
                    <a:pt x="602286" y="696104"/>
                  </a:lnTo>
                  <a:lnTo>
                    <a:pt x="857901" y="548605"/>
                  </a:lnTo>
                  <a:lnTo>
                    <a:pt x="948457" y="496178"/>
                  </a:lnTo>
                  <a:lnTo>
                    <a:pt x="1204824" y="348428"/>
                  </a:lnTo>
                  <a:lnTo>
                    <a:pt x="1204573" y="348177"/>
                  </a:lnTo>
                  <a:lnTo>
                    <a:pt x="1204573" y="348177"/>
                  </a:lnTo>
                  <a:lnTo>
                    <a:pt x="929643" y="189390"/>
                  </a:lnTo>
                  <a:lnTo>
                    <a:pt x="839087" y="136963"/>
                  </a:lnTo>
                  <a:lnTo>
                    <a:pt x="602286" y="0"/>
                  </a:lnTo>
                  <a:lnTo>
                    <a:pt x="345920" y="148251"/>
                  </a:lnTo>
                  <a:lnTo>
                    <a:pt x="255614" y="200679"/>
                  </a:lnTo>
                  <a:lnTo>
                    <a:pt x="0" y="348177"/>
                  </a:lnTo>
                  <a:lnTo>
                    <a:pt x="0" y="348177"/>
                  </a:lnTo>
                  <a:lnTo>
                    <a:pt x="0" y="348428"/>
                  </a:lnTo>
                  <a:close/>
                </a:path>
              </a:pathLst>
            </a:custGeom>
            <a:solidFill>
              <a:srgbClr val="C9A179"/>
            </a:solidFill>
            <a:ln w="25003"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0191587C-545D-AB5F-0857-820A4A118D99}"/>
                </a:ext>
              </a:extLst>
            </p:cNvPr>
            <p:cNvSpPr/>
            <p:nvPr/>
          </p:nvSpPr>
          <p:spPr>
            <a:xfrm>
              <a:off x="10475947" y="3736183"/>
              <a:ext cx="602286" cy="1614207"/>
            </a:xfrm>
            <a:custGeom>
              <a:avLst/>
              <a:gdLst>
                <a:gd name="connsiteX0" fmla="*/ 0 w 602286"/>
                <a:gd name="connsiteY0" fmla="*/ 0 h 1614207"/>
                <a:gd name="connsiteX1" fmla="*/ 0 w 602286"/>
                <a:gd name="connsiteY1" fmla="*/ 1266281 h 1614207"/>
                <a:gd name="connsiteX2" fmla="*/ 237051 w 602286"/>
                <a:gd name="connsiteY2" fmla="*/ 1403244 h 1614207"/>
                <a:gd name="connsiteX3" fmla="*/ 327608 w 602286"/>
                <a:gd name="connsiteY3" fmla="*/ 1455421 h 1614207"/>
                <a:gd name="connsiteX4" fmla="*/ 602286 w 602286"/>
                <a:gd name="connsiteY4" fmla="*/ 1614208 h 1614207"/>
                <a:gd name="connsiteX5" fmla="*/ 602286 w 602286"/>
                <a:gd name="connsiteY5" fmla="*/ 347926 h 1614207"/>
                <a:gd name="connsiteX6" fmla="*/ 0 w 602286"/>
                <a:gd name="connsiteY6" fmla="*/ 0 h 161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286" h="1614207">
                  <a:moveTo>
                    <a:pt x="0" y="0"/>
                  </a:moveTo>
                  <a:lnTo>
                    <a:pt x="0" y="1266281"/>
                  </a:lnTo>
                  <a:lnTo>
                    <a:pt x="237051" y="1403244"/>
                  </a:lnTo>
                  <a:lnTo>
                    <a:pt x="327608" y="1455421"/>
                  </a:lnTo>
                  <a:lnTo>
                    <a:pt x="602286" y="1614208"/>
                  </a:lnTo>
                  <a:lnTo>
                    <a:pt x="602286" y="347926"/>
                  </a:lnTo>
                  <a:lnTo>
                    <a:pt x="0" y="0"/>
                  </a:lnTo>
                  <a:close/>
                </a:path>
              </a:pathLst>
            </a:custGeom>
            <a:solidFill>
              <a:srgbClr val="A88765"/>
            </a:solidFill>
            <a:ln w="25003" cap="flat">
              <a:noFill/>
              <a:prstDash val="solid"/>
              <a:miter/>
            </a:ln>
          </p:spPr>
          <p:txBody>
            <a:bodyPr rtlCol="0" anchor="ctr"/>
            <a:lstStyle/>
            <a:p>
              <a:endParaRPr lang="en-US"/>
            </a:p>
          </p:txBody>
        </p:sp>
        <p:grpSp>
          <p:nvGrpSpPr>
            <p:cNvPr id="23" name="Graphic 14">
              <a:extLst>
                <a:ext uri="{FF2B5EF4-FFF2-40B4-BE49-F238E27FC236}">
                  <a16:creationId xmlns:a16="http://schemas.microsoft.com/office/drawing/2014/main" id="{D038521A-E59E-E14F-84CF-ECF292BF9950}"/>
                </a:ext>
              </a:extLst>
            </p:cNvPr>
            <p:cNvGrpSpPr/>
            <p:nvPr/>
          </p:nvGrpSpPr>
          <p:grpSpPr>
            <a:xfrm>
              <a:off x="10529879" y="3876407"/>
              <a:ext cx="362726" cy="336136"/>
              <a:chOff x="10529879" y="3876407"/>
              <a:chExt cx="362726" cy="336136"/>
            </a:xfrm>
            <a:solidFill>
              <a:srgbClr val="78553E"/>
            </a:solidFill>
          </p:grpSpPr>
          <p:grpSp>
            <p:nvGrpSpPr>
              <p:cNvPr id="24" name="Graphic 14">
                <a:extLst>
                  <a:ext uri="{FF2B5EF4-FFF2-40B4-BE49-F238E27FC236}">
                    <a16:creationId xmlns:a16="http://schemas.microsoft.com/office/drawing/2014/main" id="{91C4F457-5BFD-0341-B4A7-3395FEA6A1BA}"/>
                  </a:ext>
                </a:extLst>
              </p:cNvPr>
              <p:cNvGrpSpPr/>
              <p:nvPr/>
            </p:nvGrpSpPr>
            <p:grpSpPr>
              <a:xfrm>
                <a:off x="10782985" y="4022651"/>
                <a:ext cx="109620" cy="189892"/>
                <a:chOff x="10782985" y="4022651"/>
                <a:chExt cx="109620" cy="189892"/>
              </a:xfrm>
              <a:solidFill>
                <a:srgbClr val="78553E"/>
              </a:solidFill>
            </p:grpSpPr>
            <p:sp>
              <p:nvSpPr>
                <p:cNvPr id="25" name="Freeform: Shape 24">
                  <a:extLst>
                    <a:ext uri="{FF2B5EF4-FFF2-40B4-BE49-F238E27FC236}">
                      <a16:creationId xmlns:a16="http://schemas.microsoft.com/office/drawing/2014/main" id="{A438A46F-3424-93A6-8547-7331A89A986E}"/>
                    </a:ext>
                  </a:extLst>
                </p:cNvPr>
                <p:cNvSpPr/>
                <p:nvPr/>
              </p:nvSpPr>
              <p:spPr>
                <a:xfrm>
                  <a:off x="10782985" y="4022651"/>
                  <a:ext cx="109620" cy="189892"/>
                </a:xfrm>
                <a:custGeom>
                  <a:avLst/>
                  <a:gdLst>
                    <a:gd name="connsiteX0" fmla="*/ 0 w 109620"/>
                    <a:gd name="connsiteY0" fmla="*/ 0 h 189892"/>
                    <a:gd name="connsiteX1" fmla="*/ 109621 w 109620"/>
                    <a:gd name="connsiteY1" fmla="*/ 63214 h 189892"/>
                    <a:gd name="connsiteX2" fmla="*/ 109621 w 109620"/>
                    <a:gd name="connsiteY2" fmla="*/ 189892 h 189892"/>
                    <a:gd name="connsiteX3" fmla="*/ 0 w 109620"/>
                    <a:gd name="connsiteY3" fmla="*/ 126678 h 189892"/>
                    <a:gd name="connsiteX4" fmla="*/ 0 w 109620"/>
                    <a:gd name="connsiteY4" fmla="*/ 0 h 189892"/>
                    <a:gd name="connsiteX5" fmla="*/ 105607 w 109620"/>
                    <a:gd name="connsiteY5" fmla="*/ 65722 h 189892"/>
                    <a:gd name="connsiteX6" fmla="*/ 4014 w 109620"/>
                    <a:gd name="connsiteY6" fmla="*/ 7024 h 189892"/>
                    <a:gd name="connsiteX7" fmla="*/ 4014 w 109620"/>
                    <a:gd name="connsiteY7" fmla="*/ 124421 h 189892"/>
                    <a:gd name="connsiteX8" fmla="*/ 105607 w 109620"/>
                    <a:gd name="connsiteY8" fmla="*/ 183119 h 189892"/>
                    <a:gd name="connsiteX9" fmla="*/ 105607 w 109620"/>
                    <a:gd name="connsiteY9" fmla="*/ 65722 h 189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620" h="189892">
                      <a:moveTo>
                        <a:pt x="0" y="0"/>
                      </a:moveTo>
                      <a:lnTo>
                        <a:pt x="109621" y="63214"/>
                      </a:lnTo>
                      <a:lnTo>
                        <a:pt x="109621" y="189892"/>
                      </a:lnTo>
                      <a:cubicBezTo>
                        <a:pt x="109621" y="189892"/>
                        <a:pt x="0" y="126678"/>
                        <a:pt x="0" y="126678"/>
                      </a:cubicBezTo>
                      <a:lnTo>
                        <a:pt x="0" y="0"/>
                      </a:lnTo>
                      <a:close/>
                      <a:moveTo>
                        <a:pt x="105607" y="65722"/>
                      </a:moveTo>
                      <a:lnTo>
                        <a:pt x="4014" y="7024"/>
                      </a:lnTo>
                      <a:lnTo>
                        <a:pt x="4014" y="124421"/>
                      </a:lnTo>
                      <a:cubicBezTo>
                        <a:pt x="4014" y="124421"/>
                        <a:pt x="105607" y="183119"/>
                        <a:pt x="105607" y="183119"/>
                      </a:cubicBezTo>
                      <a:lnTo>
                        <a:pt x="105607" y="65722"/>
                      </a:lnTo>
                      <a:close/>
                    </a:path>
                  </a:pathLst>
                </a:custGeom>
                <a:solidFill>
                  <a:srgbClr val="78553E"/>
                </a:solidFill>
                <a:ln w="25003"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67CBDC81-B2DE-B3D5-7DAD-7204E852548F}"/>
                    </a:ext>
                  </a:extLst>
                </p:cNvPr>
                <p:cNvSpPr/>
                <p:nvPr/>
              </p:nvSpPr>
              <p:spPr>
                <a:xfrm>
                  <a:off x="10803554" y="4078344"/>
                  <a:ext cx="68983" cy="64463"/>
                </a:xfrm>
                <a:custGeom>
                  <a:avLst/>
                  <a:gdLst>
                    <a:gd name="connsiteX0" fmla="*/ 34366 w 68983"/>
                    <a:gd name="connsiteY0" fmla="*/ 4762 h 64463"/>
                    <a:gd name="connsiteX1" fmla="*/ 68983 w 68983"/>
                    <a:gd name="connsiteY1" fmla="*/ 64464 h 64463"/>
                    <a:gd name="connsiteX2" fmla="*/ 0 w 68983"/>
                    <a:gd name="connsiteY2" fmla="*/ 24579 h 64463"/>
                    <a:gd name="connsiteX3" fmla="*/ 34617 w 68983"/>
                    <a:gd name="connsiteY3" fmla="*/ 4762 h 64463"/>
                  </a:gdLst>
                  <a:ahLst/>
                  <a:cxnLst>
                    <a:cxn ang="0">
                      <a:pos x="connsiteX0" y="connsiteY0"/>
                    </a:cxn>
                    <a:cxn ang="0">
                      <a:pos x="connsiteX1" y="connsiteY1"/>
                    </a:cxn>
                    <a:cxn ang="0">
                      <a:pos x="connsiteX2" y="connsiteY2"/>
                    </a:cxn>
                    <a:cxn ang="0">
                      <a:pos x="connsiteX3" y="connsiteY3"/>
                    </a:cxn>
                  </a:cxnLst>
                  <a:rect l="l" t="t" r="r" b="b"/>
                  <a:pathLst>
                    <a:path w="68983" h="64463">
                      <a:moveTo>
                        <a:pt x="34366" y="4762"/>
                      </a:moveTo>
                      <a:cubicBezTo>
                        <a:pt x="53431" y="15799"/>
                        <a:pt x="68983" y="42389"/>
                        <a:pt x="68983" y="64464"/>
                      </a:cubicBezTo>
                      <a:lnTo>
                        <a:pt x="0" y="24579"/>
                      </a:lnTo>
                      <a:cubicBezTo>
                        <a:pt x="0" y="2504"/>
                        <a:pt x="15553" y="-6275"/>
                        <a:pt x="34617" y="4762"/>
                      </a:cubicBezTo>
                      <a:close/>
                    </a:path>
                  </a:pathLst>
                </a:custGeom>
                <a:solidFill>
                  <a:srgbClr val="78553E"/>
                </a:solidFill>
                <a:ln w="25003"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C3DFC7C4-4599-092E-E533-8160BD0B19C1}"/>
                    </a:ext>
                  </a:extLst>
                </p:cNvPr>
                <p:cNvSpPr/>
                <p:nvPr/>
              </p:nvSpPr>
              <p:spPr>
                <a:xfrm>
                  <a:off x="10836415" y="4079594"/>
                  <a:ext cx="3010" cy="7023"/>
                </a:xfrm>
                <a:custGeom>
                  <a:avLst/>
                  <a:gdLst>
                    <a:gd name="connsiteX0" fmla="*/ 0 w 3010"/>
                    <a:gd name="connsiteY0" fmla="*/ 4515 h 7023"/>
                    <a:gd name="connsiteX1" fmla="*/ 1505 w 3010"/>
                    <a:gd name="connsiteY1" fmla="*/ 7024 h 7023"/>
                    <a:gd name="connsiteX2" fmla="*/ 1505 w 3010"/>
                    <a:gd name="connsiteY2" fmla="*/ 7024 h 7023"/>
                    <a:gd name="connsiteX3" fmla="*/ 3010 w 3010"/>
                    <a:gd name="connsiteY3" fmla="*/ 6271 h 7023"/>
                    <a:gd name="connsiteX4" fmla="*/ 3010 w 3010"/>
                    <a:gd name="connsiteY4" fmla="*/ 2508 h 7023"/>
                    <a:gd name="connsiteX5" fmla="*/ 1505 w 3010"/>
                    <a:gd name="connsiteY5" fmla="*/ 0 h 7023"/>
                    <a:gd name="connsiteX6" fmla="*/ 1505 w 3010"/>
                    <a:gd name="connsiteY6" fmla="*/ 0 h 7023"/>
                    <a:gd name="connsiteX7" fmla="*/ 0 w 3010"/>
                    <a:gd name="connsiteY7" fmla="*/ 753 h 7023"/>
                    <a:gd name="connsiteX8" fmla="*/ 0 w 3010"/>
                    <a:gd name="connsiteY8" fmla="*/ 4515 h 7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0" h="7023">
                      <a:moveTo>
                        <a:pt x="0" y="4515"/>
                      </a:moveTo>
                      <a:cubicBezTo>
                        <a:pt x="0" y="4515"/>
                        <a:pt x="753" y="6522"/>
                        <a:pt x="1505" y="7024"/>
                      </a:cubicBezTo>
                      <a:lnTo>
                        <a:pt x="1505" y="7024"/>
                      </a:lnTo>
                      <a:cubicBezTo>
                        <a:pt x="1505" y="7024"/>
                        <a:pt x="3010" y="7024"/>
                        <a:pt x="3010" y="6271"/>
                      </a:cubicBezTo>
                      <a:lnTo>
                        <a:pt x="3010" y="2508"/>
                      </a:lnTo>
                      <a:cubicBezTo>
                        <a:pt x="3010" y="2508"/>
                        <a:pt x="2258" y="502"/>
                        <a:pt x="1505" y="0"/>
                      </a:cubicBezTo>
                      <a:lnTo>
                        <a:pt x="1505" y="0"/>
                      </a:lnTo>
                      <a:cubicBezTo>
                        <a:pt x="1505" y="0"/>
                        <a:pt x="0" y="0"/>
                        <a:pt x="0" y="753"/>
                      </a:cubicBezTo>
                      <a:lnTo>
                        <a:pt x="0" y="4515"/>
                      </a:lnTo>
                      <a:close/>
                    </a:path>
                  </a:pathLst>
                </a:custGeom>
                <a:solidFill>
                  <a:srgbClr val="78553E"/>
                </a:solidFill>
                <a:ln w="25003"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DA504851-9EF7-AA50-6A56-817B391BB024}"/>
                    </a:ext>
                  </a:extLst>
                </p:cNvPr>
                <p:cNvSpPr/>
                <p:nvPr/>
              </p:nvSpPr>
              <p:spPr>
                <a:xfrm>
                  <a:off x="10835914" y="4116552"/>
                  <a:ext cx="4013" cy="42978"/>
                </a:xfrm>
                <a:custGeom>
                  <a:avLst/>
                  <a:gdLst>
                    <a:gd name="connsiteX0" fmla="*/ 4014 w 4013"/>
                    <a:gd name="connsiteY0" fmla="*/ 3679 h 42978"/>
                    <a:gd name="connsiteX1" fmla="*/ 4014 w 4013"/>
                    <a:gd name="connsiteY1" fmla="*/ 35286 h 42978"/>
                    <a:gd name="connsiteX2" fmla="*/ 0 w 4013"/>
                    <a:gd name="connsiteY2" fmla="*/ 33028 h 42978"/>
                    <a:gd name="connsiteX3" fmla="*/ 0 w 4013"/>
                    <a:gd name="connsiteY3" fmla="*/ 30269 h 42978"/>
                    <a:gd name="connsiteX4" fmla="*/ 4014 w 4013"/>
                    <a:gd name="connsiteY4" fmla="*/ 32527 h 42978"/>
                    <a:gd name="connsiteX5" fmla="*/ 4014 w 4013"/>
                    <a:gd name="connsiteY5" fmla="*/ 41557 h 42978"/>
                    <a:gd name="connsiteX6" fmla="*/ 0 w 4013"/>
                    <a:gd name="connsiteY6" fmla="*/ 39300 h 42978"/>
                    <a:gd name="connsiteX7" fmla="*/ 0 w 4013"/>
                    <a:gd name="connsiteY7" fmla="*/ 37794 h 42978"/>
                    <a:gd name="connsiteX8" fmla="*/ 4014 w 4013"/>
                    <a:gd name="connsiteY8" fmla="*/ 40052 h 42978"/>
                    <a:gd name="connsiteX9" fmla="*/ 4014 w 4013"/>
                    <a:gd name="connsiteY9" fmla="*/ 40554 h 42978"/>
                    <a:gd name="connsiteX10" fmla="*/ 0 w 4013"/>
                    <a:gd name="connsiteY10" fmla="*/ 38296 h 42978"/>
                    <a:gd name="connsiteX11" fmla="*/ 0 w 4013"/>
                    <a:gd name="connsiteY11" fmla="*/ 37794 h 42978"/>
                    <a:gd name="connsiteX12" fmla="*/ 4014 w 4013"/>
                    <a:gd name="connsiteY12" fmla="*/ 40052 h 42978"/>
                    <a:gd name="connsiteX13" fmla="*/ 4014 w 4013"/>
                    <a:gd name="connsiteY13" fmla="*/ 41557 h 42978"/>
                    <a:gd name="connsiteX14" fmla="*/ 0 w 4013"/>
                    <a:gd name="connsiteY14" fmla="*/ 39300 h 42978"/>
                    <a:gd name="connsiteX15" fmla="*/ 0 w 4013"/>
                    <a:gd name="connsiteY15" fmla="*/ 30269 h 42978"/>
                    <a:gd name="connsiteX16" fmla="*/ 4014 w 4013"/>
                    <a:gd name="connsiteY16" fmla="*/ 32527 h 42978"/>
                    <a:gd name="connsiteX17" fmla="*/ 4014 w 4013"/>
                    <a:gd name="connsiteY17" fmla="*/ 35286 h 42978"/>
                    <a:gd name="connsiteX18" fmla="*/ 0 w 4013"/>
                    <a:gd name="connsiteY18" fmla="*/ 33028 h 42978"/>
                    <a:gd name="connsiteX19" fmla="*/ 0 w 4013"/>
                    <a:gd name="connsiteY19" fmla="*/ 1421 h 42978"/>
                    <a:gd name="connsiteX20" fmla="*/ 4014 w 4013"/>
                    <a:gd name="connsiteY20" fmla="*/ 3679 h 42978"/>
                    <a:gd name="connsiteX21" fmla="*/ 4014 w 4013"/>
                    <a:gd name="connsiteY21" fmla="*/ 3679 h 42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13" h="42978">
                      <a:moveTo>
                        <a:pt x="4014" y="3679"/>
                      </a:moveTo>
                      <a:lnTo>
                        <a:pt x="4014" y="35286"/>
                      </a:lnTo>
                      <a:cubicBezTo>
                        <a:pt x="4014" y="38296"/>
                        <a:pt x="0" y="36039"/>
                        <a:pt x="0" y="33028"/>
                      </a:cubicBezTo>
                      <a:lnTo>
                        <a:pt x="0" y="30269"/>
                      </a:lnTo>
                      <a:cubicBezTo>
                        <a:pt x="0" y="27259"/>
                        <a:pt x="4014" y="29516"/>
                        <a:pt x="4014" y="32527"/>
                      </a:cubicBezTo>
                      <a:lnTo>
                        <a:pt x="4014" y="41557"/>
                      </a:lnTo>
                      <a:cubicBezTo>
                        <a:pt x="4014" y="44567"/>
                        <a:pt x="0" y="42310"/>
                        <a:pt x="0" y="39300"/>
                      </a:cubicBezTo>
                      <a:lnTo>
                        <a:pt x="0" y="37794"/>
                      </a:lnTo>
                      <a:cubicBezTo>
                        <a:pt x="0" y="34784"/>
                        <a:pt x="4014" y="37042"/>
                        <a:pt x="4014" y="40052"/>
                      </a:cubicBezTo>
                      <a:lnTo>
                        <a:pt x="4014" y="40554"/>
                      </a:lnTo>
                      <a:cubicBezTo>
                        <a:pt x="4014" y="43564"/>
                        <a:pt x="0" y="41306"/>
                        <a:pt x="0" y="38296"/>
                      </a:cubicBezTo>
                      <a:lnTo>
                        <a:pt x="0" y="37794"/>
                      </a:lnTo>
                      <a:cubicBezTo>
                        <a:pt x="0" y="34784"/>
                        <a:pt x="4014" y="37042"/>
                        <a:pt x="4014" y="40052"/>
                      </a:cubicBezTo>
                      <a:lnTo>
                        <a:pt x="4014" y="41557"/>
                      </a:lnTo>
                      <a:cubicBezTo>
                        <a:pt x="4014" y="44567"/>
                        <a:pt x="0" y="42310"/>
                        <a:pt x="0" y="39300"/>
                      </a:cubicBezTo>
                      <a:lnTo>
                        <a:pt x="0" y="30269"/>
                      </a:lnTo>
                      <a:cubicBezTo>
                        <a:pt x="0" y="27259"/>
                        <a:pt x="4014" y="29516"/>
                        <a:pt x="4014" y="32527"/>
                      </a:cubicBezTo>
                      <a:lnTo>
                        <a:pt x="4014" y="35286"/>
                      </a:lnTo>
                      <a:cubicBezTo>
                        <a:pt x="4014" y="38296"/>
                        <a:pt x="0" y="36039"/>
                        <a:pt x="0" y="33028"/>
                      </a:cubicBezTo>
                      <a:lnTo>
                        <a:pt x="0" y="1421"/>
                      </a:lnTo>
                      <a:cubicBezTo>
                        <a:pt x="0" y="-1589"/>
                        <a:pt x="4014" y="669"/>
                        <a:pt x="4014" y="3679"/>
                      </a:cubicBezTo>
                      <a:lnTo>
                        <a:pt x="4014" y="3679"/>
                      </a:lnTo>
                      <a:close/>
                    </a:path>
                  </a:pathLst>
                </a:custGeom>
                <a:solidFill>
                  <a:srgbClr val="78553E"/>
                </a:solidFill>
                <a:ln w="25003"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4ECB3696-1A16-4DD7-4C14-5AA3F952BD1F}"/>
                    </a:ext>
                  </a:extLst>
                </p:cNvPr>
                <p:cNvSpPr/>
                <p:nvPr/>
              </p:nvSpPr>
              <p:spPr>
                <a:xfrm>
                  <a:off x="10836383" y="4155369"/>
                  <a:ext cx="12339" cy="9552"/>
                </a:xfrm>
                <a:custGeom>
                  <a:avLst/>
                  <a:gdLst>
                    <a:gd name="connsiteX0" fmla="*/ 3293 w 12339"/>
                    <a:gd name="connsiteY0" fmla="*/ 1486 h 9552"/>
                    <a:gd name="connsiteX1" fmla="*/ 8561 w 12339"/>
                    <a:gd name="connsiteY1" fmla="*/ 3242 h 9552"/>
                    <a:gd name="connsiteX2" fmla="*/ 12073 w 12339"/>
                    <a:gd name="connsiteY2" fmla="*/ 7758 h 9552"/>
                    <a:gd name="connsiteX3" fmla="*/ 534 w 12339"/>
                    <a:gd name="connsiteY3" fmla="*/ 3493 h 9552"/>
                    <a:gd name="connsiteX4" fmla="*/ 3293 w 12339"/>
                    <a:gd name="connsiteY4" fmla="*/ 1737 h 9552"/>
                    <a:gd name="connsiteX5" fmla="*/ 3293 w 12339"/>
                    <a:gd name="connsiteY5" fmla="*/ 1737 h 9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9" h="9552">
                      <a:moveTo>
                        <a:pt x="3293" y="1486"/>
                      </a:moveTo>
                      <a:cubicBezTo>
                        <a:pt x="4798" y="4497"/>
                        <a:pt x="7558" y="4748"/>
                        <a:pt x="8561" y="3242"/>
                      </a:cubicBezTo>
                      <a:cubicBezTo>
                        <a:pt x="9815" y="1236"/>
                        <a:pt x="13327" y="5500"/>
                        <a:pt x="12073" y="7758"/>
                      </a:cubicBezTo>
                      <a:cubicBezTo>
                        <a:pt x="10066" y="11270"/>
                        <a:pt x="3544" y="9514"/>
                        <a:pt x="534" y="3493"/>
                      </a:cubicBezTo>
                      <a:cubicBezTo>
                        <a:pt x="-1222" y="232"/>
                        <a:pt x="1788" y="-1524"/>
                        <a:pt x="3293" y="1737"/>
                      </a:cubicBezTo>
                      <a:lnTo>
                        <a:pt x="3293" y="1737"/>
                      </a:lnTo>
                      <a:close/>
                    </a:path>
                  </a:pathLst>
                </a:custGeom>
                <a:solidFill>
                  <a:srgbClr val="78553E"/>
                </a:solidFill>
                <a:ln w="25003" cap="flat">
                  <a:noFill/>
                  <a:prstDash val="solid"/>
                  <a:miter/>
                </a:ln>
              </p:spPr>
              <p:txBody>
                <a:bodyPr rtlCol="0" anchor="ctr"/>
                <a:lstStyle/>
                <a:p>
                  <a:endParaRPr lang="en-US"/>
                </a:p>
              </p:txBody>
            </p:sp>
          </p:grpSp>
          <p:sp>
            <p:nvSpPr>
              <p:cNvPr id="30" name="Freeform: Shape 29">
                <a:extLst>
                  <a:ext uri="{FF2B5EF4-FFF2-40B4-BE49-F238E27FC236}">
                    <a16:creationId xmlns:a16="http://schemas.microsoft.com/office/drawing/2014/main" id="{897CBC79-78F1-0A93-2541-7EAA6BCDC851}"/>
                  </a:ext>
                </a:extLst>
              </p:cNvPr>
              <p:cNvSpPr/>
              <p:nvPr/>
            </p:nvSpPr>
            <p:spPr>
              <a:xfrm>
                <a:off x="10655303" y="3948902"/>
                <a:ext cx="109620" cy="189892"/>
              </a:xfrm>
              <a:custGeom>
                <a:avLst/>
                <a:gdLst>
                  <a:gd name="connsiteX0" fmla="*/ 0 w 109620"/>
                  <a:gd name="connsiteY0" fmla="*/ 0 h 189892"/>
                  <a:gd name="connsiteX1" fmla="*/ 109621 w 109620"/>
                  <a:gd name="connsiteY1" fmla="*/ 63214 h 189892"/>
                  <a:gd name="connsiteX2" fmla="*/ 109621 w 109620"/>
                  <a:gd name="connsiteY2" fmla="*/ 189892 h 189892"/>
                  <a:gd name="connsiteX3" fmla="*/ 0 w 109620"/>
                  <a:gd name="connsiteY3" fmla="*/ 126678 h 189892"/>
                  <a:gd name="connsiteX4" fmla="*/ 0 w 109620"/>
                  <a:gd name="connsiteY4" fmla="*/ 0 h 189892"/>
                  <a:gd name="connsiteX5" fmla="*/ 105607 w 109620"/>
                  <a:gd name="connsiteY5" fmla="*/ 65722 h 189892"/>
                  <a:gd name="connsiteX6" fmla="*/ 4014 w 109620"/>
                  <a:gd name="connsiteY6" fmla="*/ 7024 h 189892"/>
                  <a:gd name="connsiteX7" fmla="*/ 4014 w 109620"/>
                  <a:gd name="connsiteY7" fmla="*/ 124421 h 189892"/>
                  <a:gd name="connsiteX8" fmla="*/ 105607 w 109620"/>
                  <a:gd name="connsiteY8" fmla="*/ 183119 h 189892"/>
                  <a:gd name="connsiteX9" fmla="*/ 105607 w 109620"/>
                  <a:gd name="connsiteY9" fmla="*/ 65722 h 189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620" h="189892">
                    <a:moveTo>
                      <a:pt x="0" y="0"/>
                    </a:moveTo>
                    <a:lnTo>
                      <a:pt x="109621" y="63214"/>
                    </a:lnTo>
                    <a:lnTo>
                      <a:pt x="109621" y="189892"/>
                    </a:lnTo>
                    <a:cubicBezTo>
                      <a:pt x="109621" y="189892"/>
                      <a:pt x="0" y="126678"/>
                      <a:pt x="0" y="126678"/>
                    </a:cubicBezTo>
                    <a:lnTo>
                      <a:pt x="0" y="0"/>
                    </a:lnTo>
                    <a:close/>
                    <a:moveTo>
                      <a:pt x="105607" y="65722"/>
                    </a:moveTo>
                    <a:lnTo>
                      <a:pt x="4014" y="7024"/>
                    </a:lnTo>
                    <a:lnTo>
                      <a:pt x="4014" y="124421"/>
                    </a:lnTo>
                    <a:cubicBezTo>
                      <a:pt x="4014" y="124421"/>
                      <a:pt x="105607" y="183119"/>
                      <a:pt x="105607" y="183119"/>
                    </a:cubicBezTo>
                    <a:lnTo>
                      <a:pt x="105607" y="65722"/>
                    </a:lnTo>
                    <a:close/>
                  </a:path>
                </a:pathLst>
              </a:custGeom>
              <a:solidFill>
                <a:srgbClr val="78553E"/>
              </a:solidFill>
              <a:ln w="25003"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C917154A-52A9-14B5-1254-F656D4258168}"/>
                  </a:ext>
                </a:extLst>
              </p:cNvPr>
              <p:cNvSpPr/>
              <p:nvPr/>
            </p:nvSpPr>
            <p:spPr>
              <a:xfrm>
                <a:off x="10529879" y="3876407"/>
                <a:ext cx="109620" cy="189892"/>
              </a:xfrm>
              <a:custGeom>
                <a:avLst/>
                <a:gdLst>
                  <a:gd name="connsiteX0" fmla="*/ 0 w 109620"/>
                  <a:gd name="connsiteY0" fmla="*/ 0 h 189892"/>
                  <a:gd name="connsiteX1" fmla="*/ 109621 w 109620"/>
                  <a:gd name="connsiteY1" fmla="*/ 63214 h 189892"/>
                  <a:gd name="connsiteX2" fmla="*/ 109621 w 109620"/>
                  <a:gd name="connsiteY2" fmla="*/ 189892 h 189892"/>
                  <a:gd name="connsiteX3" fmla="*/ 0 w 109620"/>
                  <a:gd name="connsiteY3" fmla="*/ 126678 h 189892"/>
                  <a:gd name="connsiteX4" fmla="*/ 0 w 109620"/>
                  <a:gd name="connsiteY4" fmla="*/ 0 h 189892"/>
                  <a:gd name="connsiteX5" fmla="*/ 105607 w 109620"/>
                  <a:gd name="connsiteY5" fmla="*/ 65722 h 189892"/>
                  <a:gd name="connsiteX6" fmla="*/ 4014 w 109620"/>
                  <a:gd name="connsiteY6" fmla="*/ 7024 h 189892"/>
                  <a:gd name="connsiteX7" fmla="*/ 4014 w 109620"/>
                  <a:gd name="connsiteY7" fmla="*/ 124421 h 189892"/>
                  <a:gd name="connsiteX8" fmla="*/ 105607 w 109620"/>
                  <a:gd name="connsiteY8" fmla="*/ 183119 h 189892"/>
                  <a:gd name="connsiteX9" fmla="*/ 105607 w 109620"/>
                  <a:gd name="connsiteY9" fmla="*/ 65722 h 189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620" h="189892">
                    <a:moveTo>
                      <a:pt x="0" y="0"/>
                    </a:moveTo>
                    <a:lnTo>
                      <a:pt x="109621" y="63214"/>
                    </a:lnTo>
                    <a:lnTo>
                      <a:pt x="109621" y="189892"/>
                    </a:lnTo>
                    <a:cubicBezTo>
                      <a:pt x="109621" y="189892"/>
                      <a:pt x="0" y="126678"/>
                      <a:pt x="0" y="126678"/>
                    </a:cubicBezTo>
                    <a:lnTo>
                      <a:pt x="0" y="0"/>
                    </a:lnTo>
                    <a:close/>
                    <a:moveTo>
                      <a:pt x="105607" y="65722"/>
                    </a:moveTo>
                    <a:lnTo>
                      <a:pt x="4014" y="7024"/>
                    </a:lnTo>
                    <a:lnTo>
                      <a:pt x="4014" y="124421"/>
                    </a:lnTo>
                    <a:lnTo>
                      <a:pt x="105607" y="183119"/>
                    </a:lnTo>
                    <a:lnTo>
                      <a:pt x="105607" y="65722"/>
                    </a:lnTo>
                    <a:close/>
                  </a:path>
                </a:pathLst>
              </a:custGeom>
              <a:solidFill>
                <a:srgbClr val="78553E"/>
              </a:solidFill>
              <a:ln w="25003" cap="flat">
                <a:noFill/>
                <a:prstDash val="solid"/>
                <a:miter/>
              </a:ln>
            </p:spPr>
            <p:txBody>
              <a:bodyPr rtlCol="0" anchor="ctr"/>
              <a:lstStyle/>
              <a:p>
                <a:endParaRPr lang="en-US"/>
              </a:p>
            </p:txBody>
          </p:sp>
          <p:grpSp>
            <p:nvGrpSpPr>
              <p:cNvPr id="32" name="Graphic 14">
                <a:extLst>
                  <a:ext uri="{FF2B5EF4-FFF2-40B4-BE49-F238E27FC236}">
                    <a16:creationId xmlns:a16="http://schemas.microsoft.com/office/drawing/2014/main" id="{26A2C3FF-7070-4E74-01E2-7C393C83366C}"/>
                  </a:ext>
                </a:extLst>
              </p:cNvPr>
              <p:cNvGrpSpPr/>
              <p:nvPr/>
            </p:nvGrpSpPr>
            <p:grpSpPr>
              <a:xfrm>
                <a:off x="10684150" y="3987031"/>
                <a:ext cx="52176" cy="107112"/>
                <a:chOff x="10684150" y="3987031"/>
                <a:chExt cx="52176" cy="107112"/>
              </a:xfrm>
              <a:solidFill>
                <a:srgbClr val="78553E"/>
              </a:solidFill>
            </p:grpSpPr>
            <p:sp>
              <p:nvSpPr>
                <p:cNvPr id="33" name="Freeform: Shape 32">
                  <a:extLst>
                    <a:ext uri="{FF2B5EF4-FFF2-40B4-BE49-F238E27FC236}">
                      <a16:creationId xmlns:a16="http://schemas.microsoft.com/office/drawing/2014/main" id="{AC3E9446-665D-F1F4-2448-6F23783A1345}"/>
                    </a:ext>
                  </a:extLst>
                </p:cNvPr>
                <p:cNvSpPr/>
                <p:nvPr/>
              </p:nvSpPr>
              <p:spPr>
                <a:xfrm>
                  <a:off x="10684150" y="3987031"/>
                  <a:ext cx="52176" cy="63224"/>
                </a:xfrm>
                <a:custGeom>
                  <a:avLst/>
                  <a:gdLst>
                    <a:gd name="connsiteX0" fmla="*/ 52176 w 52176"/>
                    <a:gd name="connsiteY0" fmla="*/ 30102 h 63224"/>
                    <a:gd name="connsiteX1" fmla="*/ 52176 w 52176"/>
                    <a:gd name="connsiteY1" fmla="*/ 32109 h 63224"/>
                    <a:gd name="connsiteX2" fmla="*/ 26088 w 52176"/>
                    <a:gd name="connsiteY2" fmla="*/ 60705 h 63224"/>
                    <a:gd name="connsiteX3" fmla="*/ 0 w 52176"/>
                    <a:gd name="connsiteY3" fmla="*/ 2007 h 63224"/>
                    <a:gd name="connsiteX4" fmla="*/ 0 w 52176"/>
                    <a:gd name="connsiteY4" fmla="*/ 0 h 63224"/>
                    <a:gd name="connsiteX5" fmla="*/ 52176 w 52176"/>
                    <a:gd name="connsiteY5" fmla="*/ 30102 h 63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176" h="63224">
                      <a:moveTo>
                        <a:pt x="52176" y="30102"/>
                      </a:moveTo>
                      <a:cubicBezTo>
                        <a:pt x="52176" y="30102"/>
                        <a:pt x="52176" y="31356"/>
                        <a:pt x="52176" y="32109"/>
                      </a:cubicBezTo>
                      <a:cubicBezTo>
                        <a:pt x="52176" y="56190"/>
                        <a:pt x="40387" y="68983"/>
                        <a:pt x="26088" y="60705"/>
                      </a:cubicBezTo>
                      <a:cubicBezTo>
                        <a:pt x="11790" y="52427"/>
                        <a:pt x="0" y="26088"/>
                        <a:pt x="0" y="2007"/>
                      </a:cubicBezTo>
                      <a:cubicBezTo>
                        <a:pt x="0" y="1254"/>
                        <a:pt x="0" y="753"/>
                        <a:pt x="0" y="0"/>
                      </a:cubicBezTo>
                      <a:lnTo>
                        <a:pt x="52176" y="30102"/>
                      </a:lnTo>
                      <a:close/>
                    </a:path>
                  </a:pathLst>
                </a:custGeom>
                <a:solidFill>
                  <a:srgbClr val="78553E"/>
                </a:solidFill>
                <a:ln w="25003"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41BD51B4-742E-C043-7A5D-9FE59DA2FE12}"/>
                    </a:ext>
                  </a:extLst>
                </p:cNvPr>
                <p:cNvSpPr/>
                <p:nvPr/>
              </p:nvSpPr>
              <p:spPr>
                <a:xfrm>
                  <a:off x="10706727" y="4028170"/>
                  <a:ext cx="6772" cy="55437"/>
                </a:xfrm>
                <a:custGeom>
                  <a:avLst/>
                  <a:gdLst>
                    <a:gd name="connsiteX0" fmla="*/ 0 w 6772"/>
                    <a:gd name="connsiteY0" fmla="*/ 51675 h 55437"/>
                    <a:gd name="connsiteX1" fmla="*/ 6773 w 6772"/>
                    <a:gd name="connsiteY1" fmla="*/ 55437 h 55437"/>
                    <a:gd name="connsiteX2" fmla="*/ 6773 w 6772"/>
                    <a:gd name="connsiteY2" fmla="*/ 4014 h 55437"/>
                    <a:gd name="connsiteX3" fmla="*/ 0 w 6772"/>
                    <a:gd name="connsiteY3" fmla="*/ 0 h 55437"/>
                    <a:gd name="connsiteX4" fmla="*/ 0 w 6772"/>
                    <a:gd name="connsiteY4" fmla="*/ 51675 h 55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2" h="55437">
                      <a:moveTo>
                        <a:pt x="0" y="51675"/>
                      </a:moveTo>
                      <a:lnTo>
                        <a:pt x="6773" y="55437"/>
                      </a:lnTo>
                      <a:lnTo>
                        <a:pt x="6773" y="4014"/>
                      </a:lnTo>
                      <a:lnTo>
                        <a:pt x="0" y="0"/>
                      </a:lnTo>
                      <a:lnTo>
                        <a:pt x="0" y="51675"/>
                      </a:lnTo>
                      <a:close/>
                    </a:path>
                  </a:pathLst>
                </a:custGeom>
                <a:solidFill>
                  <a:srgbClr val="78553E"/>
                </a:solidFill>
                <a:ln w="25003"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84A33033-14AA-A13F-4828-D8F1BAC586A4}"/>
                    </a:ext>
                  </a:extLst>
                </p:cNvPr>
                <p:cNvSpPr/>
                <p:nvPr/>
              </p:nvSpPr>
              <p:spPr>
                <a:xfrm>
                  <a:off x="10700456" y="4077336"/>
                  <a:ext cx="19566" cy="16806"/>
                </a:xfrm>
                <a:custGeom>
                  <a:avLst/>
                  <a:gdLst>
                    <a:gd name="connsiteX0" fmla="*/ 19566 w 19566"/>
                    <a:gd name="connsiteY0" fmla="*/ 16807 h 16806"/>
                    <a:gd name="connsiteX1" fmla="*/ 14549 w 19566"/>
                    <a:gd name="connsiteY1" fmla="*/ 5519 h 16806"/>
                    <a:gd name="connsiteX2" fmla="*/ 4766 w 19566"/>
                    <a:gd name="connsiteY2" fmla="*/ 0 h 16806"/>
                    <a:gd name="connsiteX3" fmla="*/ 0 w 19566"/>
                    <a:gd name="connsiteY3" fmla="*/ 5519 h 16806"/>
                    <a:gd name="connsiteX4" fmla="*/ 19566 w 19566"/>
                    <a:gd name="connsiteY4" fmla="*/ 16807 h 16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6" h="16806">
                      <a:moveTo>
                        <a:pt x="19566" y="16807"/>
                      </a:moveTo>
                      <a:lnTo>
                        <a:pt x="14549" y="5519"/>
                      </a:lnTo>
                      <a:lnTo>
                        <a:pt x="4766" y="0"/>
                      </a:lnTo>
                      <a:lnTo>
                        <a:pt x="0" y="5519"/>
                      </a:lnTo>
                      <a:lnTo>
                        <a:pt x="19566" y="16807"/>
                      </a:lnTo>
                      <a:close/>
                    </a:path>
                  </a:pathLst>
                </a:custGeom>
                <a:solidFill>
                  <a:srgbClr val="78553E"/>
                </a:solidFill>
                <a:ln w="25003" cap="flat">
                  <a:noFill/>
                  <a:prstDash val="solid"/>
                  <a:miter/>
                </a:ln>
              </p:spPr>
              <p:txBody>
                <a:bodyPr rtlCol="0" anchor="ctr"/>
                <a:lstStyle/>
                <a:p>
                  <a:endParaRPr lang="en-US"/>
                </a:p>
              </p:txBody>
            </p:sp>
          </p:grpSp>
          <p:grpSp>
            <p:nvGrpSpPr>
              <p:cNvPr id="36" name="Graphic 14">
                <a:extLst>
                  <a:ext uri="{FF2B5EF4-FFF2-40B4-BE49-F238E27FC236}">
                    <a16:creationId xmlns:a16="http://schemas.microsoft.com/office/drawing/2014/main" id="{60330715-B68D-3951-D832-61EE40237DC7}"/>
                  </a:ext>
                </a:extLst>
              </p:cNvPr>
              <p:cNvGrpSpPr/>
              <p:nvPr/>
            </p:nvGrpSpPr>
            <p:grpSpPr>
              <a:xfrm>
                <a:off x="10556720" y="3925071"/>
                <a:ext cx="55939" cy="107362"/>
                <a:chOff x="10556720" y="3925071"/>
                <a:chExt cx="55939" cy="107362"/>
              </a:xfrm>
              <a:solidFill>
                <a:srgbClr val="78553E"/>
              </a:solidFill>
            </p:grpSpPr>
            <p:sp>
              <p:nvSpPr>
                <p:cNvPr id="37" name="Freeform: Shape 36">
                  <a:extLst>
                    <a:ext uri="{FF2B5EF4-FFF2-40B4-BE49-F238E27FC236}">
                      <a16:creationId xmlns:a16="http://schemas.microsoft.com/office/drawing/2014/main" id="{DCC3FED5-F831-DBD0-E984-FEFB055B447C}"/>
                    </a:ext>
                  </a:extLst>
                </p:cNvPr>
                <p:cNvSpPr/>
                <p:nvPr/>
              </p:nvSpPr>
              <p:spPr>
                <a:xfrm>
                  <a:off x="10589581" y="3944136"/>
                  <a:ext cx="23078" cy="75505"/>
                </a:xfrm>
                <a:custGeom>
                  <a:avLst/>
                  <a:gdLst>
                    <a:gd name="connsiteX0" fmla="*/ 0 w 23078"/>
                    <a:gd name="connsiteY0" fmla="*/ 16305 h 75505"/>
                    <a:gd name="connsiteX1" fmla="*/ 11539 w 23078"/>
                    <a:gd name="connsiteY1" fmla="*/ 0 h 75505"/>
                    <a:gd name="connsiteX2" fmla="*/ 23078 w 23078"/>
                    <a:gd name="connsiteY2" fmla="*/ 29600 h 75505"/>
                    <a:gd name="connsiteX3" fmla="*/ 14800 w 23078"/>
                    <a:gd name="connsiteY3" fmla="*/ 24834 h 75505"/>
                    <a:gd name="connsiteX4" fmla="*/ 14800 w 23078"/>
                    <a:gd name="connsiteY4" fmla="*/ 75505 h 75505"/>
                    <a:gd name="connsiteX5" fmla="*/ 8529 w 23078"/>
                    <a:gd name="connsiteY5" fmla="*/ 71993 h 75505"/>
                    <a:gd name="connsiteX6" fmla="*/ 8529 w 23078"/>
                    <a:gd name="connsiteY6" fmla="*/ 21322 h 75505"/>
                    <a:gd name="connsiteX7" fmla="*/ 0 w 23078"/>
                    <a:gd name="connsiteY7" fmla="*/ 16305 h 75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78" h="75505">
                      <a:moveTo>
                        <a:pt x="0" y="16305"/>
                      </a:moveTo>
                      <a:lnTo>
                        <a:pt x="11539" y="0"/>
                      </a:lnTo>
                      <a:lnTo>
                        <a:pt x="23078" y="29600"/>
                      </a:lnTo>
                      <a:lnTo>
                        <a:pt x="14800" y="24834"/>
                      </a:lnTo>
                      <a:lnTo>
                        <a:pt x="14800" y="75505"/>
                      </a:lnTo>
                      <a:lnTo>
                        <a:pt x="8529" y="71993"/>
                      </a:lnTo>
                      <a:lnTo>
                        <a:pt x="8529" y="21322"/>
                      </a:lnTo>
                      <a:lnTo>
                        <a:pt x="0" y="16305"/>
                      </a:lnTo>
                      <a:close/>
                    </a:path>
                  </a:pathLst>
                </a:custGeom>
                <a:solidFill>
                  <a:srgbClr val="78553E"/>
                </a:solidFill>
                <a:ln w="25003"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035743BC-0E97-1F95-3D21-C601089B9D47}"/>
                    </a:ext>
                  </a:extLst>
                </p:cNvPr>
                <p:cNvSpPr/>
                <p:nvPr/>
              </p:nvSpPr>
              <p:spPr>
                <a:xfrm>
                  <a:off x="10556720" y="3925071"/>
                  <a:ext cx="23078" cy="75505"/>
                </a:xfrm>
                <a:custGeom>
                  <a:avLst/>
                  <a:gdLst>
                    <a:gd name="connsiteX0" fmla="*/ 0 w 23078"/>
                    <a:gd name="connsiteY0" fmla="*/ 16305 h 75505"/>
                    <a:gd name="connsiteX1" fmla="*/ 11539 w 23078"/>
                    <a:gd name="connsiteY1" fmla="*/ 0 h 75505"/>
                    <a:gd name="connsiteX2" fmla="*/ 23078 w 23078"/>
                    <a:gd name="connsiteY2" fmla="*/ 29851 h 75505"/>
                    <a:gd name="connsiteX3" fmla="*/ 14549 w 23078"/>
                    <a:gd name="connsiteY3" fmla="*/ 24834 h 75505"/>
                    <a:gd name="connsiteX4" fmla="*/ 14549 w 23078"/>
                    <a:gd name="connsiteY4" fmla="*/ 75505 h 75505"/>
                    <a:gd name="connsiteX5" fmla="*/ 8529 w 23078"/>
                    <a:gd name="connsiteY5" fmla="*/ 71993 h 75505"/>
                    <a:gd name="connsiteX6" fmla="*/ 8529 w 23078"/>
                    <a:gd name="connsiteY6" fmla="*/ 21322 h 75505"/>
                    <a:gd name="connsiteX7" fmla="*/ 0 w 23078"/>
                    <a:gd name="connsiteY7" fmla="*/ 16305 h 75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78" h="75505">
                      <a:moveTo>
                        <a:pt x="0" y="16305"/>
                      </a:moveTo>
                      <a:lnTo>
                        <a:pt x="11539" y="0"/>
                      </a:lnTo>
                      <a:lnTo>
                        <a:pt x="23078" y="29851"/>
                      </a:lnTo>
                      <a:lnTo>
                        <a:pt x="14549" y="24834"/>
                      </a:lnTo>
                      <a:lnTo>
                        <a:pt x="14549" y="75505"/>
                      </a:lnTo>
                      <a:lnTo>
                        <a:pt x="8529" y="71993"/>
                      </a:lnTo>
                      <a:lnTo>
                        <a:pt x="8529" y="21322"/>
                      </a:lnTo>
                      <a:lnTo>
                        <a:pt x="0" y="16305"/>
                      </a:lnTo>
                      <a:close/>
                    </a:path>
                  </a:pathLst>
                </a:custGeom>
                <a:solidFill>
                  <a:srgbClr val="78553E"/>
                </a:solidFill>
                <a:ln w="25003"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B75F2EDF-8EC7-C6F9-E74E-9156126CDDED}"/>
                    </a:ext>
                  </a:extLst>
                </p:cNvPr>
                <p:cNvSpPr/>
                <p:nvPr/>
              </p:nvSpPr>
              <p:spPr>
                <a:xfrm>
                  <a:off x="10556720" y="3992048"/>
                  <a:ext cx="55939" cy="40386"/>
                </a:xfrm>
                <a:custGeom>
                  <a:avLst/>
                  <a:gdLst>
                    <a:gd name="connsiteX0" fmla="*/ 0 w 55939"/>
                    <a:gd name="connsiteY0" fmla="*/ 8027 h 40386"/>
                    <a:gd name="connsiteX1" fmla="*/ 55939 w 55939"/>
                    <a:gd name="connsiteY1" fmla="*/ 40387 h 40386"/>
                    <a:gd name="connsiteX2" fmla="*/ 55939 w 55939"/>
                    <a:gd name="connsiteY2" fmla="*/ 32359 h 40386"/>
                    <a:gd name="connsiteX3" fmla="*/ 0 w 55939"/>
                    <a:gd name="connsiteY3" fmla="*/ 0 h 40386"/>
                    <a:gd name="connsiteX4" fmla="*/ 0 w 55939"/>
                    <a:gd name="connsiteY4" fmla="*/ 8027 h 40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39" h="40386">
                      <a:moveTo>
                        <a:pt x="0" y="8027"/>
                      </a:moveTo>
                      <a:lnTo>
                        <a:pt x="55939" y="40387"/>
                      </a:lnTo>
                      <a:lnTo>
                        <a:pt x="55939" y="32359"/>
                      </a:lnTo>
                      <a:lnTo>
                        <a:pt x="0" y="0"/>
                      </a:lnTo>
                      <a:lnTo>
                        <a:pt x="0" y="8027"/>
                      </a:lnTo>
                      <a:close/>
                    </a:path>
                  </a:pathLst>
                </a:custGeom>
                <a:solidFill>
                  <a:srgbClr val="78553E"/>
                </a:solidFill>
                <a:ln w="25003" cap="flat">
                  <a:noFill/>
                  <a:prstDash val="solid"/>
                  <a:miter/>
                </a:ln>
              </p:spPr>
              <p:txBody>
                <a:bodyPr rtlCol="0" anchor="ctr"/>
                <a:lstStyle/>
                <a:p>
                  <a:endParaRPr lang="en-US"/>
                </a:p>
              </p:txBody>
            </p:sp>
          </p:grpSp>
        </p:grpSp>
        <p:grpSp>
          <p:nvGrpSpPr>
            <p:cNvPr id="40" name="Graphic 14">
              <a:extLst>
                <a:ext uri="{FF2B5EF4-FFF2-40B4-BE49-F238E27FC236}">
                  <a16:creationId xmlns:a16="http://schemas.microsoft.com/office/drawing/2014/main" id="{42FE65AC-C448-8865-C31A-D25464F8F3E2}"/>
                </a:ext>
              </a:extLst>
            </p:cNvPr>
            <p:cNvGrpSpPr/>
            <p:nvPr/>
          </p:nvGrpSpPr>
          <p:grpSpPr>
            <a:xfrm>
              <a:off x="10727045" y="3533497"/>
              <a:ext cx="702374" cy="1669143"/>
              <a:chOff x="10727045" y="3533497"/>
              <a:chExt cx="702374" cy="1669143"/>
            </a:xfrm>
            <a:solidFill>
              <a:srgbClr val="E5C9A8"/>
            </a:solidFill>
          </p:grpSpPr>
          <p:sp>
            <p:nvSpPr>
              <p:cNvPr id="41" name="Freeform: Shape 40">
                <a:extLst>
                  <a:ext uri="{FF2B5EF4-FFF2-40B4-BE49-F238E27FC236}">
                    <a16:creationId xmlns:a16="http://schemas.microsoft.com/office/drawing/2014/main" id="{F3F40E8A-25EF-6214-4DF6-0229B8148C97}"/>
                  </a:ext>
                </a:extLst>
              </p:cNvPr>
              <p:cNvSpPr/>
              <p:nvPr/>
            </p:nvSpPr>
            <p:spPr>
              <a:xfrm>
                <a:off x="11334349" y="3882678"/>
                <a:ext cx="95071" cy="1319963"/>
              </a:xfrm>
              <a:custGeom>
                <a:avLst/>
                <a:gdLst>
                  <a:gd name="connsiteX0" fmla="*/ 4515 w 95071"/>
                  <a:gd name="connsiteY0" fmla="*/ 52176 h 1319963"/>
                  <a:gd name="connsiteX1" fmla="*/ 0 w 95071"/>
                  <a:gd name="connsiteY1" fmla="*/ 1319963 h 1319963"/>
                  <a:gd name="connsiteX2" fmla="*/ 90556 w 95071"/>
                  <a:gd name="connsiteY2" fmla="*/ 1267536 h 1319963"/>
                  <a:gd name="connsiteX3" fmla="*/ 95071 w 95071"/>
                  <a:gd name="connsiteY3" fmla="*/ 0 h 1319963"/>
                  <a:gd name="connsiteX4" fmla="*/ 5017 w 95071"/>
                  <a:gd name="connsiteY4" fmla="*/ 51926 h 1319963"/>
                  <a:gd name="connsiteX5" fmla="*/ 4515 w 95071"/>
                  <a:gd name="connsiteY5" fmla="*/ 52176 h 13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071" h="1319963">
                    <a:moveTo>
                      <a:pt x="4515" y="52176"/>
                    </a:moveTo>
                    <a:lnTo>
                      <a:pt x="0" y="1319963"/>
                    </a:lnTo>
                    <a:lnTo>
                      <a:pt x="90556" y="1267536"/>
                    </a:lnTo>
                    <a:lnTo>
                      <a:pt x="95071" y="0"/>
                    </a:lnTo>
                    <a:lnTo>
                      <a:pt x="5017" y="51926"/>
                    </a:lnTo>
                    <a:lnTo>
                      <a:pt x="4515" y="52176"/>
                    </a:lnTo>
                    <a:close/>
                  </a:path>
                </a:pathLst>
              </a:custGeom>
              <a:solidFill>
                <a:srgbClr val="E5C9A8"/>
              </a:solidFill>
              <a:ln w="25003"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D0499154-A93E-1D1C-5CB3-70E61758BAF6}"/>
                  </a:ext>
                </a:extLst>
              </p:cNvPr>
              <p:cNvSpPr/>
              <p:nvPr/>
            </p:nvSpPr>
            <p:spPr>
              <a:xfrm>
                <a:off x="10727045" y="3886942"/>
                <a:ext cx="90556" cy="1312939"/>
              </a:xfrm>
              <a:custGeom>
                <a:avLst/>
                <a:gdLst>
                  <a:gd name="connsiteX0" fmla="*/ 0 w 90556"/>
                  <a:gd name="connsiteY0" fmla="*/ 0 h 1312939"/>
                  <a:gd name="connsiteX1" fmla="*/ 0 w 90556"/>
                  <a:gd name="connsiteY1" fmla="*/ 1260512 h 1312939"/>
                  <a:gd name="connsiteX2" fmla="*/ 90556 w 90556"/>
                  <a:gd name="connsiteY2" fmla="*/ 1312939 h 1312939"/>
                  <a:gd name="connsiteX3" fmla="*/ 90556 w 90556"/>
                  <a:gd name="connsiteY3" fmla="*/ 52427 h 1312939"/>
                  <a:gd name="connsiteX4" fmla="*/ 90556 w 90556"/>
                  <a:gd name="connsiteY4" fmla="*/ 52427 h 1312939"/>
                  <a:gd name="connsiteX5" fmla="*/ 0 w 90556"/>
                  <a:gd name="connsiteY5" fmla="*/ 0 h 131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556" h="1312939">
                    <a:moveTo>
                      <a:pt x="0" y="0"/>
                    </a:moveTo>
                    <a:lnTo>
                      <a:pt x="0" y="1260512"/>
                    </a:lnTo>
                    <a:lnTo>
                      <a:pt x="90556" y="1312939"/>
                    </a:lnTo>
                    <a:lnTo>
                      <a:pt x="90556" y="52427"/>
                    </a:lnTo>
                    <a:lnTo>
                      <a:pt x="90556" y="52427"/>
                    </a:lnTo>
                    <a:lnTo>
                      <a:pt x="0" y="0"/>
                    </a:lnTo>
                    <a:close/>
                  </a:path>
                </a:pathLst>
              </a:custGeom>
              <a:solidFill>
                <a:srgbClr val="E5C9A8"/>
              </a:solidFill>
              <a:ln w="25003"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9889653A-4DD2-4ECF-BCB1-7288E5AF63E9}"/>
                  </a:ext>
                </a:extLst>
              </p:cNvPr>
              <p:cNvSpPr/>
              <p:nvPr/>
            </p:nvSpPr>
            <p:spPr>
              <a:xfrm>
                <a:off x="10734571" y="3533497"/>
                <a:ext cx="694849" cy="401106"/>
              </a:xfrm>
              <a:custGeom>
                <a:avLst/>
                <a:gdLst>
                  <a:gd name="connsiteX0" fmla="*/ 0 w 694849"/>
                  <a:gd name="connsiteY0" fmla="*/ 52176 h 401106"/>
                  <a:gd name="connsiteX1" fmla="*/ 236801 w 694849"/>
                  <a:gd name="connsiteY1" fmla="*/ 188889 h 401106"/>
                  <a:gd name="connsiteX2" fmla="*/ 327357 w 694849"/>
                  <a:gd name="connsiteY2" fmla="*/ 241316 h 401106"/>
                  <a:gd name="connsiteX3" fmla="*/ 602286 w 694849"/>
                  <a:gd name="connsiteY3" fmla="*/ 400103 h 401106"/>
                  <a:gd name="connsiteX4" fmla="*/ 602537 w 694849"/>
                  <a:gd name="connsiteY4" fmla="*/ 400103 h 401106"/>
                  <a:gd name="connsiteX5" fmla="*/ 603290 w 694849"/>
                  <a:gd name="connsiteY5" fmla="*/ 400605 h 401106"/>
                  <a:gd name="connsiteX6" fmla="*/ 604293 w 694849"/>
                  <a:gd name="connsiteY6" fmla="*/ 401106 h 401106"/>
                  <a:gd name="connsiteX7" fmla="*/ 693344 w 694849"/>
                  <a:gd name="connsiteY7" fmla="*/ 349682 h 401106"/>
                  <a:gd name="connsiteX8" fmla="*/ 694849 w 694849"/>
                  <a:gd name="connsiteY8" fmla="*/ 348930 h 401106"/>
                  <a:gd name="connsiteX9" fmla="*/ 693093 w 694849"/>
                  <a:gd name="connsiteY9" fmla="*/ 347926 h 401106"/>
                  <a:gd name="connsiteX10" fmla="*/ 692843 w 694849"/>
                  <a:gd name="connsiteY10" fmla="*/ 347676 h 401106"/>
                  <a:gd name="connsiteX11" fmla="*/ 417913 w 694849"/>
                  <a:gd name="connsiteY11" fmla="*/ 188889 h 401106"/>
                  <a:gd name="connsiteX12" fmla="*/ 327357 w 694849"/>
                  <a:gd name="connsiteY12" fmla="*/ 136712 h 401106"/>
                  <a:gd name="connsiteX13" fmla="*/ 90556 w 694849"/>
                  <a:gd name="connsiteY13" fmla="*/ 0 h 401106"/>
                  <a:gd name="connsiteX14" fmla="*/ 0 w 694849"/>
                  <a:gd name="connsiteY14" fmla="*/ 52176 h 40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4849" h="401106">
                    <a:moveTo>
                      <a:pt x="0" y="52176"/>
                    </a:moveTo>
                    <a:lnTo>
                      <a:pt x="236801" y="188889"/>
                    </a:lnTo>
                    <a:lnTo>
                      <a:pt x="327357" y="241316"/>
                    </a:lnTo>
                    <a:lnTo>
                      <a:pt x="602286" y="400103"/>
                    </a:lnTo>
                    <a:lnTo>
                      <a:pt x="602537" y="400103"/>
                    </a:lnTo>
                    <a:lnTo>
                      <a:pt x="603290" y="400605"/>
                    </a:lnTo>
                    <a:lnTo>
                      <a:pt x="604293" y="401106"/>
                    </a:lnTo>
                    <a:lnTo>
                      <a:pt x="693344" y="349682"/>
                    </a:lnTo>
                    <a:lnTo>
                      <a:pt x="694849" y="348930"/>
                    </a:lnTo>
                    <a:lnTo>
                      <a:pt x="693093" y="347926"/>
                    </a:lnTo>
                    <a:lnTo>
                      <a:pt x="692843" y="347676"/>
                    </a:lnTo>
                    <a:lnTo>
                      <a:pt x="417913" y="188889"/>
                    </a:lnTo>
                    <a:lnTo>
                      <a:pt x="327357" y="136712"/>
                    </a:lnTo>
                    <a:lnTo>
                      <a:pt x="90556" y="0"/>
                    </a:lnTo>
                    <a:lnTo>
                      <a:pt x="0" y="52176"/>
                    </a:lnTo>
                    <a:close/>
                  </a:path>
                </a:pathLst>
              </a:custGeom>
              <a:solidFill>
                <a:srgbClr val="E5C9A8"/>
              </a:solidFill>
              <a:ln w="25003"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A590AB16-68D3-0CAD-1328-0BD16738C2BC}"/>
                  </a:ext>
                </a:extLst>
              </p:cNvPr>
              <p:cNvSpPr/>
              <p:nvPr/>
            </p:nvSpPr>
            <p:spPr>
              <a:xfrm>
                <a:off x="10727547" y="3536508"/>
                <a:ext cx="698110" cy="403112"/>
              </a:xfrm>
              <a:custGeom>
                <a:avLst/>
                <a:gdLst>
                  <a:gd name="connsiteX0" fmla="*/ 0 w 698110"/>
                  <a:gd name="connsiteY0" fmla="*/ 350937 h 403112"/>
                  <a:gd name="connsiteX1" fmla="*/ 90556 w 698110"/>
                  <a:gd name="connsiteY1" fmla="*/ 403113 h 403112"/>
                  <a:gd name="connsiteX2" fmla="*/ 345669 w 698110"/>
                  <a:gd name="connsiteY2" fmla="*/ 255865 h 403112"/>
                  <a:gd name="connsiteX3" fmla="*/ 436225 w 698110"/>
                  <a:gd name="connsiteY3" fmla="*/ 203438 h 403112"/>
                  <a:gd name="connsiteX4" fmla="*/ 698110 w 698110"/>
                  <a:gd name="connsiteY4" fmla="*/ 52427 h 403112"/>
                  <a:gd name="connsiteX5" fmla="*/ 607554 w 698110"/>
                  <a:gd name="connsiteY5" fmla="*/ 0 h 403112"/>
                  <a:gd name="connsiteX6" fmla="*/ 345669 w 698110"/>
                  <a:gd name="connsiteY6" fmla="*/ 151261 h 403112"/>
                  <a:gd name="connsiteX7" fmla="*/ 255113 w 698110"/>
                  <a:gd name="connsiteY7" fmla="*/ 203438 h 403112"/>
                  <a:gd name="connsiteX8" fmla="*/ 0 w 698110"/>
                  <a:gd name="connsiteY8" fmla="*/ 350937 h 403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110" h="403112">
                    <a:moveTo>
                      <a:pt x="0" y="350937"/>
                    </a:moveTo>
                    <a:lnTo>
                      <a:pt x="90556" y="403113"/>
                    </a:lnTo>
                    <a:lnTo>
                      <a:pt x="345669" y="255865"/>
                    </a:lnTo>
                    <a:lnTo>
                      <a:pt x="436225" y="203438"/>
                    </a:lnTo>
                    <a:lnTo>
                      <a:pt x="698110" y="52427"/>
                    </a:lnTo>
                    <a:lnTo>
                      <a:pt x="607554" y="0"/>
                    </a:lnTo>
                    <a:lnTo>
                      <a:pt x="345669" y="151261"/>
                    </a:lnTo>
                    <a:lnTo>
                      <a:pt x="255113" y="203438"/>
                    </a:lnTo>
                    <a:lnTo>
                      <a:pt x="0" y="350937"/>
                    </a:lnTo>
                    <a:close/>
                  </a:path>
                </a:pathLst>
              </a:custGeom>
              <a:solidFill>
                <a:srgbClr val="E5C9A8"/>
              </a:solidFill>
              <a:ln w="25003" cap="flat">
                <a:noFill/>
                <a:prstDash val="solid"/>
                <a:miter/>
              </a:ln>
            </p:spPr>
            <p:txBody>
              <a:bodyPr rtlCol="0" anchor="ctr"/>
              <a:lstStyle/>
              <a:p>
                <a:endParaRPr lang="en-US"/>
              </a:p>
            </p:txBody>
          </p:sp>
        </p:grpSp>
        <p:grpSp>
          <p:nvGrpSpPr>
            <p:cNvPr id="45" name="Graphic 14">
              <a:extLst>
                <a:ext uri="{FF2B5EF4-FFF2-40B4-BE49-F238E27FC236}">
                  <a16:creationId xmlns:a16="http://schemas.microsoft.com/office/drawing/2014/main" id="{053EA973-82F2-7AF2-A6EB-DB4D638D3FFD}"/>
                </a:ext>
              </a:extLst>
            </p:cNvPr>
            <p:cNvGrpSpPr/>
            <p:nvPr/>
          </p:nvGrpSpPr>
          <p:grpSpPr>
            <a:xfrm>
              <a:off x="11477834" y="4169397"/>
              <a:ext cx="152766" cy="321838"/>
              <a:chOff x="11477834" y="4169397"/>
              <a:chExt cx="152766" cy="321838"/>
            </a:xfrm>
          </p:grpSpPr>
          <p:sp>
            <p:nvSpPr>
              <p:cNvPr id="46" name="Freeform: Shape 45">
                <a:extLst>
                  <a:ext uri="{FF2B5EF4-FFF2-40B4-BE49-F238E27FC236}">
                    <a16:creationId xmlns:a16="http://schemas.microsoft.com/office/drawing/2014/main" id="{9587163A-05DA-44D5-0470-18060011691A}"/>
                  </a:ext>
                </a:extLst>
              </p:cNvPr>
              <p:cNvSpPr/>
              <p:nvPr/>
            </p:nvSpPr>
            <p:spPr>
              <a:xfrm>
                <a:off x="11477834" y="4169397"/>
                <a:ext cx="152766" cy="321838"/>
              </a:xfrm>
              <a:custGeom>
                <a:avLst/>
                <a:gdLst>
                  <a:gd name="connsiteX0" fmla="*/ 2007 w 152766"/>
                  <a:gd name="connsiteY0" fmla="*/ 321838 h 321838"/>
                  <a:gd name="connsiteX1" fmla="*/ 152767 w 152766"/>
                  <a:gd name="connsiteY1" fmla="*/ 233038 h 321838"/>
                  <a:gd name="connsiteX2" fmla="*/ 151011 w 152766"/>
                  <a:gd name="connsiteY2" fmla="*/ 0 h 321838"/>
                  <a:gd name="connsiteX3" fmla="*/ 0 w 152766"/>
                  <a:gd name="connsiteY3" fmla="*/ 88800 h 321838"/>
                  <a:gd name="connsiteX4" fmla="*/ 2007 w 152766"/>
                  <a:gd name="connsiteY4" fmla="*/ 321838 h 321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66" h="321838">
                    <a:moveTo>
                      <a:pt x="2007" y="321838"/>
                    </a:moveTo>
                    <a:lnTo>
                      <a:pt x="152767" y="233038"/>
                    </a:lnTo>
                    <a:lnTo>
                      <a:pt x="151011" y="0"/>
                    </a:lnTo>
                    <a:lnTo>
                      <a:pt x="0" y="88800"/>
                    </a:lnTo>
                    <a:lnTo>
                      <a:pt x="2007" y="321838"/>
                    </a:lnTo>
                    <a:close/>
                  </a:path>
                </a:pathLst>
              </a:custGeom>
              <a:solidFill>
                <a:srgbClr val="E5CDAF"/>
              </a:solidFill>
              <a:ln w="25003"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E4DE3734-D07C-8DA2-4117-0132DC250424}"/>
                  </a:ext>
                </a:extLst>
              </p:cNvPr>
              <p:cNvSpPr/>
              <p:nvPr/>
            </p:nvSpPr>
            <p:spPr>
              <a:xfrm>
                <a:off x="11506681" y="4206523"/>
                <a:ext cx="93817" cy="67728"/>
              </a:xfrm>
              <a:custGeom>
                <a:avLst/>
                <a:gdLst>
                  <a:gd name="connsiteX0" fmla="*/ 0 w 93817"/>
                  <a:gd name="connsiteY0" fmla="*/ 67729 h 67728"/>
                  <a:gd name="connsiteX1" fmla="*/ 93817 w 93817"/>
                  <a:gd name="connsiteY1" fmla="*/ 12793 h 67728"/>
                  <a:gd name="connsiteX2" fmla="*/ 93817 w 93817"/>
                  <a:gd name="connsiteY2" fmla="*/ 0 h 67728"/>
                  <a:gd name="connsiteX3" fmla="*/ 0 w 93817"/>
                  <a:gd name="connsiteY3" fmla="*/ 55187 h 67728"/>
                  <a:gd name="connsiteX4" fmla="*/ 0 w 93817"/>
                  <a:gd name="connsiteY4" fmla="*/ 67729 h 67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817" h="67728">
                    <a:moveTo>
                      <a:pt x="0" y="67729"/>
                    </a:moveTo>
                    <a:lnTo>
                      <a:pt x="93817" y="12793"/>
                    </a:lnTo>
                    <a:lnTo>
                      <a:pt x="93817" y="0"/>
                    </a:lnTo>
                    <a:lnTo>
                      <a:pt x="0" y="55187"/>
                    </a:lnTo>
                    <a:lnTo>
                      <a:pt x="0" y="67729"/>
                    </a:lnTo>
                    <a:close/>
                  </a:path>
                </a:pathLst>
              </a:custGeom>
              <a:solidFill>
                <a:srgbClr val="DC4437"/>
              </a:solidFill>
              <a:ln w="25003"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C97341F4-D856-6571-B987-28F19016AAF8}"/>
                  </a:ext>
                </a:extLst>
              </p:cNvPr>
              <p:cNvSpPr/>
              <p:nvPr/>
            </p:nvSpPr>
            <p:spPr>
              <a:xfrm>
                <a:off x="11494892" y="4240889"/>
                <a:ext cx="117898" cy="81776"/>
              </a:xfrm>
              <a:custGeom>
                <a:avLst/>
                <a:gdLst>
                  <a:gd name="connsiteX0" fmla="*/ 251 w 117898"/>
                  <a:gd name="connsiteY0" fmla="*/ 81776 h 81776"/>
                  <a:gd name="connsiteX1" fmla="*/ 117899 w 117898"/>
                  <a:gd name="connsiteY1" fmla="*/ 12542 h 81776"/>
                  <a:gd name="connsiteX2" fmla="*/ 117899 w 117898"/>
                  <a:gd name="connsiteY2" fmla="*/ 0 h 81776"/>
                  <a:gd name="connsiteX3" fmla="*/ 0 w 117898"/>
                  <a:gd name="connsiteY3" fmla="*/ 69234 h 81776"/>
                  <a:gd name="connsiteX4" fmla="*/ 251 w 117898"/>
                  <a:gd name="connsiteY4" fmla="*/ 81776 h 81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898" h="81776">
                    <a:moveTo>
                      <a:pt x="251" y="81776"/>
                    </a:moveTo>
                    <a:lnTo>
                      <a:pt x="117899" y="12542"/>
                    </a:lnTo>
                    <a:lnTo>
                      <a:pt x="117899" y="0"/>
                    </a:lnTo>
                    <a:lnTo>
                      <a:pt x="0" y="69234"/>
                    </a:lnTo>
                    <a:lnTo>
                      <a:pt x="251" y="81776"/>
                    </a:lnTo>
                    <a:close/>
                  </a:path>
                </a:pathLst>
              </a:custGeom>
              <a:solidFill>
                <a:srgbClr val="333333"/>
              </a:solidFill>
              <a:ln w="25003"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6033E7EB-9E07-0A77-3B02-B3FBC13801A0}"/>
                  </a:ext>
                </a:extLst>
              </p:cNvPr>
              <p:cNvSpPr/>
              <p:nvPr/>
            </p:nvSpPr>
            <p:spPr>
              <a:xfrm>
                <a:off x="11495142" y="4271493"/>
                <a:ext cx="117898" cy="81776"/>
              </a:xfrm>
              <a:custGeom>
                <a:avLst/>
                <a:gdLst>
                  <a:gd name="connsiteX0" fmla="*/ 251 w 117898"/>
                  <a:gd name="connsiteY0" fmla="*/ 81777 h 81776"/>
                  <a:gd name="connsiteX1" fmla="*/ 117899 w 117898"/>
                  <a:gd name="connsiteY1" fmla="*/ 12542 h 81776"/>
                  <a:gd name="connsiteX2" fmla="*/ 117899 w 117898"/>
                  <a:gd name="connsiteY2" fmla="*/ 0 h 81776"/>
                  <a:gd name="connsiteX3" fmla="*/ 0 w 117898"/>
                  <a:gd name="connsiteY3" fmla="*/ 69234 h 81776"/>
                  <a:gd name="connsiteX4" fmla="*/ 251 w 117898"/>
                  <a:gd name="connsiteY4" fmla="*/ 81777 h 81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898" h="81776">
                    <a:moveTo>
                      <a:pt x="251" y="81777"/>
                    </a:moveTo>
                    <a:lnTo>
                      <a:pt x="117899" y="12542"/>
                    </a:lnTo>
                    <a:lnTo>
                      <a:pt x="117899" y="0"/>
                    </a:lnTo>
                    <a:lnTo>
                      <a:pt x="0" y="69234"/>
                    </a:lnTo>
                    <a:lnTo>
                      <a:pt x="251" y="81777"/>
                    </a:lnTo>
                    <a:close/>
                  </a:path>
                </a:pathLst>
              </a:custGeom>
              <a:solidFill>
                <a:srgbClr val="333333"/>
              </a:solidFill>
              <a:ln w="25003"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FEEBAB0E-FBFD-BA48-3378-1581FE577AE2}"/>
                  </a:ext>
                </a:extLst>
              </p:cNvPr>
              <p:cNvSpPr/>
              <p:nvPr/>
            </p:nvSpPr>
            <p:spPr>
              <a:xfrm>
                <a:off x="11495393" y="4302096"/>
                <a:ext cx="117898" cy="81776"/>
              </a:xfrm>
              <a:custGeom>
                <a:avLst/>
                <a:gdLst>
                  <a:gd name="connsiteX0" fmla="*/ 251 w 117898"/>
                  <a:gd name="connsiteY0" fmla="*/ 81777 h 81776"/>
                  <a:gd name="connsiteX1" fmla="*/ 117899 w 117898"/>
                  <a:gd name="connsiteY1" fmla="*/ 12542 h 81776"/>
                  <a:gd name="connsiteX2" fmla="*/ 117899 w 117898"/>
                  <a:gd name="connsiteY2" fmla="*/ 0 h 81776"/>
                  <a:gd name="connsiteX3" fmla="*/ 0 w 117898"/>
                  <a:gd name="connsiteY3" fmla="*/ 69234 h 81776"/>
                  <a:gd name="connsiteX4" fmla="*/ 251 w 117898"/>
                  <a:gd name="connsiteY4" fmla="*/ 81777 h 81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898" h="81776">
                    <a:moveTo>
                      <a:pt x="251" y="81777"/>
                    </a:moveTo>
                    <a:lnTo>
                      <a:pt x="117899" y="12542"/>
                    </a:lnTo>
                    <a:lnTo>
                      <a:pt x="117899" y="0"/>
                    </a:lnTo>
                    <a:lnTo>
                      <a:pt x="0" y="69234"/>
                    </a:lnTo>
                    <a:lnTo>
                      <a:pt x="251" y="81777"/>
                    </a:lnTo>
                    <a:close/>
                  </a:path>
                </a:pathLst>
              </a:custGeom>
              <a:solidFill>
                <a:srgbClr val="333333"/>
              </a:solidFill>
              <a:ln w="25003"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63C0F1DE-AD70-C8A2-9D57-2F261EC42388}"/>
                  </a:ext>
                </a:extLst>
              </p:cNvPr>
              <p:cNvSpPr/>
              <p:nvPr/>
            </p:nvSpPr>
            <p:spPr>
              <a:xfrm>
                <a:off x="11495644" y="4332700"/>
                <a:ext cx="117898" cy="81776"/>
              </a:xfrm>
              <a:custGeom>
                <a:avLst/>
                <a:gdLst>
                  <a:gd name="connsiteX0" fmla="*/ 251 w 117898"/>
                  <a:gd name="connsiteY0" fmla="*/ 81776 h 81776"/>
                  <a:gd name="connsiteX1" fmla="*/ 117899 w 117898"/>
                  <a:gd name="connsiteY1" fmla="*/ 12542 h 81776"/>
                  <a:gd name="connsiteX2" fmla="*/ 117899 w 117898"/>
                  <a:gd name="connsiteY2" fmla="*/ 0 h 81776"/>
                  <a:gd name="connsiteX3" fmla="*/ 0 w 117898"/>
                  <a:gd name="connsiteY3" fmla="*/ 69234 h 81776"/>
                  <a:gd name="connsiteX4" fmla="*/ 251 w 117898"/>
                  <a:gd name="connsiteY4" fmla="*/ 81776 h 81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898" h="81776">
                    <a:moveTo>
                      <a:pt x="251" y="81776"/>
                    </a:moveTo>
                    <a:lnTo>
                      <a:pt x="117899" y="12542"/>
                    </a:lnTo>
                    <a:lnTo>
                      <a:pt x="117899" y="0"/>
                    </a:lnTo>
                    <a:lnTo>
                      <a:pt x="0" y="69234"/>
                    </a:lnTo>
                    <a:lnTo>
                      <a:pt x="251" y="81776"/>
                    </a:lnTo>
                    <a:close/>
                  </a:path>
                </a:pathLst>
              </a:custGeom>
              <a:solidFill>
                <a:srgbClr val="333333"/>
              </a:solidFill>
              <a:ln w="25003"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7F0B7049-915F-A98D-E0DB-A3DD20A0AE72}"/>
                  </a:ext>
                </a:extLst>
              </p:cNvPr>
              <p:cNvSpPr/>
              <p:nvPr/>
            </p:nvSpPr>
            <p:spPr>
              <a:xfrm>
                <a:off x="11495895" y="4363303"/>
                <a:ext cx="117898" cy="81776"/>
              </a:xfrm>
              <a:custGeom>
                <a:avLst/>
                <a:gdLst>
                  <a:gd name="connsiteX0" fmla="*/ 251 w 117898"/>
                  <a:gd name="connsiteY0" fmla="*/ 81776 h 81776"/>
                  <a:gd name="connsiteX1" fmla="*/ 117899 w 117898"/>
                  <a:gd name="connsiteY1" fmla="*/ 12542 h 81776"/>
                  <a:gd name="connsiteX2" fmla="*/ 117899 w 117898"/>
                  <a:gd name="connsiteY2" fmla="*/ 0 h 81776"/>
                  <a:gd name="connsiteX3" fmla="*/ 0 w 117898"/>
                  <a:gd name="connsiteY3" fmla="*/ 69234 h 81776"/>
                  <a:gd name="connsiteX4" fmla="*/ 251 w 117898"/>
                  <a:gd name="connsiteY4" fmla="*/ 81776 h 81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898" h="81776">
                    <a:moveTo>
                      <a:pt x="251" y="81776"/>
                    </a:moveTo>
                    <a:lnTo>
                      <a:pt x="117899" y="12542"/>
                    </a:lnTo>
                    <a:lnTo>
                      <a:pt x="117899" y="0"/>
                    </a:lnTo>
                    <a:lnTo>
                      <a:pt x="0" y="69234"/>
                    </a:lnTo>
                    <a:lnTo>
                      <a:pt x="251" y="81776"/>
                    </a:lnTo>
                    <a:close/>
                  </a:path>
                </a:pathLst>
              </a:custGeom>
              <a:solidFill>
                <a:srgbClr val="333333"/>
              </a:solidFill>
              <a:ln w="25003" cap="flat">
                <a:noFill/>
                <a:prstDash val="solid"/>
                <a:miter/>
              </a:ln>
            </p:spPr>
            <p:txBody>
              <a:bodyPr rtlCol="0" anchor="ctr"/>
              <a:lstStyle/>
              <a:p>
                <a:endParaRPr lang="en-US"/>
              </a:p>
            </p:txBody>
          </p:sp>
        </p:grpSp>
      </p:grpSp>
      <p:grpSp>
        <p:nvGrpSpPr>
          <p:cNvPr id="53" name="Graphic 14">
            <a:extLst>
              <a:ext uri="{FF2B5EF4-FFF2-40B4-BE49-F238E27FC236}">
                <a16:creationId xmlns:a16="http://schemas.microsoft.com/office/drawing/2014/main" id="{1F68CC32-7055-53F0-7691-538C4BE44C13}"/>
              </a:ext>
            </a:extLst>
          </p:cNvPr>
          <p:cNvGrpSpPr/>
          <p:nvPr/>
        </p:nvGrpSpPr>
        <p:grpSpPr>
          <a:xfrm>
            <a:off x="10587825" y="2918920"/>
            <a:ext cx="966016" cy="1115772"/>
            <a:chOff x="10587825" y="2918920"/>
            <a:chExt cx="966016" cy="1115772"/>
          </a:xfrm>
        </p:grpSpPr>
        <p:sp>
          <p:nvSpPr>
            <p:cNvPr id="54" name="Freeform: Shape 53">
              <a:extLst>
                <a:ext uri="{FF2B5EF4-FFF2-40B4-BE49-F238E27FC236}">
                  <a16:creationId xmlns:a16="http://schemas.microsoft.com/office/drawing/2014/main" id="{CC717EF4-8C57-FA6B-3DC1-FA6944CE6A90}"/>
                </a:ext>
              </a:extLst>
            </p:cNvPr>
            <p:cNvSpPr/>
            <p:nvPr/>
          </p:nvSpPr>
          <p:spPr>
            <a:xfrm>
              <a:off x="10587825" y="3198113"/>
              <a:ext cx="483133" cy="836327"/>
            </a:xfrm>
            <a:custGeom>
              <a:avLst/>
              <a:gdLst>
                <a:gd name="connsiteX0" fmla="*/ 483133 w 483133"/>
                <a:gd name="connsiteY0" fmla="*/ 278692 h 836327"/>
                <a:gd name="connsiteX1" fmla="*/ 483133 w 483133"/>
                <a:gd name="connsiteY1" fmla="*/ 836328 h 836327"/>
                <a:gd name="connsiteX2" fmla="*/ 277940 w 483133"/>
                <a:gd name="connsiteY2" fmla="*/ 717927 h 836327"/>
                <a:gd name="connsiteX3" fmla="*/ 238055 w 483133"/>
                <a:gd name="connsiteY3" fmla="*/ 694849 h 836327"/>
                <a:gd name="connsiteX4" fmla="*/ 205194 w 483133"/>
                <a:gd name="connsiteY4" fmla="*/ 676036 h 836327"/>
                <a:gd name="connsiteX5" fmla="*/ 191648 w 483133"/>
                <a:gd name="connsiteY5" fmla="*/ 668259 h 836327"/>
                <a:gd name="connsiteX6" fmla="*/ 0 w 483133"/>
                <a:gd name="connsiteY6" fmla="*/ 557635 h 836327"/>
                <a:gd name="connsiteX7" fmla="*/ 0 w 483133"/>
                <a:gd name="connsiteY7" fmla="*/ 0 h 836327"/>
                <a:gd name="connsiteX8" fmla="*/ 251 w 483133"/>
                <a:gd name="connsiteY8" fmla="*/ 0 h 836327"/>
                <a:gd name="connsiteX9" fmla="*/ 251 w 483133"/>
                <a:gd name="connsiteY9" fmla="*/ 0 h 836327"/>
                <a:gd name="connsiteX10" fmla="*/ 205695 w 483133"/>
                <a:gd name="connsiteY10" fmla="*/ 118651 h 836327"/>
                <a:gd name="connsiteX11" fmla="*/ 205695 w 483133"/>
                <a:gd name="connsiteY11" fmla="*/ 118651 h 836327"/>
                <a:gd name="connsiteX12" fmla="*/ 278191 w 483133"/>
                <a:gd name="connsiteY12" fmla="*/ 160543 h 836327"/>
                <a:gd name="connsiteX13" fmla="*/ 483133 w 483133"/>
                <a:gd name="connsiteY13" fmla="*/ 278692 h 83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3133" h="836327">
                  <a:moveTo>
                    <a:pt x="483133" y="278692"/>
                  </a:moveTo>
                  <a:lnTo>
                    <a:pt x="483133" y="836328"/>
                  </a:lnTo>
                  <a:lnTo>
                    <a:pt x="277940" y="717927"/>
                  </a:lnTo>
                  <a:lnTo>
                    <a:pt x="238055" y="694849"/>
                  </a:lnTo>
                  <a:lnTo>
                    <a:pt x="205194" y="676036"/>
                  </a:lnTo>
                  <a:lnTo>
                    <a:pt x="191648" y="668259"/>
                  </a:lnTo>
                  <a:lnTo>
                    <a:pt x="0" y="557635"/>
                  </a:lnTo>
                  <a:lnTo>
                    <a:pt x="0" y="0"/>
                  </a:lnTo>
                  <a:lnTo>
                    <a:pt x="251" y="0"/>
                  </a:lnTo>
                  <a:lnTo>
                    <a:pt x="251" y="0"/>
                  </a:lnTo>
                  <a:lnTo>
                    <a:pt x="205695" y="118651"/>
                  </a:lnTo>
                  <a:lnTo>
                    <a:pt x="205695" y="118651"/>
                  </a:lnTo>
                  <a:lnTo>
                    <a:pt x="278191" y="160543"/>
                  </a:lnTo>
                  <a:lnTo>
                    <a:pt x="483133" y="278692"/>
                  </a:lnTo>
                  <a:close/>
                </a:path>
              </a:pathLst>
            </a:custGeom>
            <a:solidFill>
              <a:srgbClr val="B9946F"/>
            </a:solidFill>
            <a:ln w="25003"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B358BAEF-8EAD-2FF8-84BA-DC1590AE8E50}"/>
                </a:ext>
              </a:extLst>
            </p:cNvPr>
            <p:cNvSpPr/>
            <p:nvPr/>
          </p:nvSpPr>
          <p:spPr>
            <a:xfrm>
              <a:off x="10587825" y="2918920"/>
              <a:ext cx="966016" cy="558137"/>
            </a:xfrm>
            <a:custGeom>
              <a:avLst/>
              <a:gdLst>
                <a:gd name="connsiteX0" fmla="*/ 966016 w 966016"/>
                <a:gd name="connsiteY0" fmla="*/ 279194 h 558137"/>
                <a:gd name="connsiteX1" fmla="*/ 776124 w 966016"/>
                <a:gd name="connsiteY1" fmla="*/ 389065 h 558137"/>
                <a:gd name="connsiteX2" fmla="*/ 703378 w 966016"/>
                <a:gd name="connsiteY2" fmla="*/ 430957 h 558137"/>
                <a:gd name="connsiteX3" fmla="*/ 483133 w 966016"/>
                <a:gd name="connsiteY3" fmla="*/ 558137 h 558137"/>
                <a:gd name="connsiteX4" fmla="*/ 278191 w 966016"/>
                <a:gd name="connsiteY4" fmla="*/ 439737 h 558137"/>
                <a:gd name="connsiteX5" fmla="*/ 205445 w 966016"/>
                <a:gd name="connsiteY5" fmla="*/ 397845 h 558137"/>
                <a:gd name="connsiteX6" fmla="*/ 0 w 966016"/>
                <a:gd name="connsiteY6" fmla="*/ 279194 h 558137"/>
                <a:gd name="connsiteX7" fmla="*/ 251 w 966016"/>
                <a:gd name="connsiteY7" fmla="*/ 279194 h 558137"/>
                <a:gd name="connsiteX8" fmla="*/ 251 w 966016"/>
                <a:gd name="connsiteY8" fmla="*/ 279194 h 558137"/>
                <a:gd name="connsiteX9" fmla="*/ 220746 w 966016"/>
                <a:gd name="connsiteY9" fmla="*/ 151763 h 558137"/>
                <a:gd name="connsiteX10" fmla="*/ 293241 w 966016"/>
                <a:gd name="connsiteY10" fmla="*/ 109871 h 558137"/>
                <a:gd name="connsiteX11" fmla="*/ 483133 w 966016"/>
                <a:gd name="connsiteY11" fmla="*/ 0 h 558137"/>
                <a:gd name="connsiteX12" fmla="*/ 688829 w 966016"/>
                <a:gd name="connsiteY12" fmla="*/ 118902 h 558137"/>
                <a:gd name="connsiteX13" fmla="*/ 761324 w 966016"/>
                <a:gd name="connsiteY13" fmla="*/ 160794 h 558137"/>
                <a:gd name="connsiteX14" fmla="*/ 966016 w 966016"/>
                <a:gd name="connsiteY14" fmla="*/ 279194 h 558137"/>
                <a:gd name="connsiteX15" fmla="*/ 966016 w 966016"/>
                <a:gd name="connsiteY15" fmla="*/ 279194 h 558137"/>
                <a:gd name="connsiteX16" fmla="*/ 966016 w 966016"/>
                <a:gd name="connsiteY16" fmla="*/ 279194 h 558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66016" h="558137">
                  <a:moveTo>
                    <a:pt x="966016" y="279194"/>
                  </a:moveTo>
                  <a:lnTo>
                    <a:pt x="776124" y="389065"/>
                  </a:lnTo>
                  <a:lnTo>
                    <a:pt x="703378" y="430957"/>
                  </a:lnTo>
                  <a:lnTo>
                    <a:pt x="483133" y="558137"/>
                  </a:lnTo>
                  <a:lnTo>
                    <a:pt x="278191" y="439737"/>
                  </a:lnTo>
                  <a:lnTo>
                    <a:pt x="205445" y="397845"/>
                  </a:lnTo>
                  <a:lnTo>
                    <a:pt x="0" y="279194"/>
                  </a:lnTo>
                  <a:lnTo>
                    <a:pt x="251" y="279194"/>
                  </a:lnTo>
                  <a:lnTo>
                    <a:pt x="251" y="279194"/>
                  </a:lnTo>
                  <a:lnTo>
                    <a:pt x="220746" y="151763"/>
                  </a:lnTo>
                  <a:lnTo>
                    <a:pt x="293241" y="109871"/>
                  </a:lnTo>
                  <a:lnTo>
                    <a:pt x="483133" y="0"/>
                  </a:lnTo>
                  <a:lnTo>
                    <a:pt x="688829" y="118902"/>
                  </a:lnTo>
                  <a:lnTo>
                    <a:pt x="761324" y="160794"/>
                  </a:lnTo>
                  <a:lnTo>
                    <a:pt x="966016" y="279194"/>
                  </a:lnTo>
                  <a:lnTo>
                    <a:pt x="966016" y="279194"/>
                  </a:lnTo>
                  <a:lnTo>
                    <a:pt x="966016" y="279194"/>
                  </a:lnTo>
                  <a:close/>
                </a:path>
              </a:pathLst>
            </a:custGeom>
            <a:solidFill>
              <a:srgbClr val="C9A179"/>
            </a:solidFill>
            <a:ln w="25003"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FD3FCC48-69F8-B6C5-5250-9D34F5472A26}"/>
                </a:ext>
              </a:extLst>
            </p:cNvPr>
            <p:cNvSpPr/>
            <p:nvPr/>
          </p:nvSpPr>
          <p:spPr>
            <a:xfrm>
              <a:off x="11070958" y="3198113"/>
              <a:ext cx="482882" cy="836578"/>
            </a:xfrm>
            <a:custGeom>
              <a:avLst/>
              <a:gdLst>
                <a:gd name="connsiteX0" fmla="*/ 482883 w 482882"/>
                <a:gd name="connsiteY0" fmla="*/ 0 h 836578"/>
                <a:gd name="connsiteX1" fmla="*/ 482883 w 482882"/>
                <a:gd name="connsiteY1" fmla="*/ 557635 h 836578"/>
                <a:gd name="connsiteX2" fmla="*/ 292991 w 482882"/>
                <a:gd name="connsiteY2" fmla="*/ 667256 h 836578"/>
                <a:gd name="connsiteX3" fmla="*/ 220245 w 482882"/>
                <a:gd name="connsiteY3" fmla="*/ 709148 h 836578"/>
                <a:gd name="connsiteX4" fmla="*/ 0 w 482882"/>
                <a:gd name="connsiteY4" fmla="*/ 836579 h 836578"/>
                <a:gd name="connsiteX5" fmla="*/ 0 w 482882"/>
                <a:gd name="connsiteY5" fmla="*/ 278692 h 836578"/>
                <a:gd name="connsiteX6" fmla="*/ 482883 w 482882"/>
                <a:gd name="connsiteY6" fmla="*/ 0 h 836578"/>
                <a:gd name="connsiteX7" fmla="*/ 482883 w 482882"/>
                <a:gd name="connsiteY7" fmla="*/ 0 h 836578"/>
                <a:gd name="connsiteX8" fmla="*/ 482883 w 482882"/>
                <a:gd name="connsiteY8" fmla="*/ 0 h 83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882" h="836578">
                  <a:moveTo>
                    <a:pt x="482883" y="0"/>
                  </a:moveTo>
                  <a:lnTo>
                    <a:pt x="482883" y="557635"/>
                  </a:lnTo>
                  <a:lnTo>
                    <a:pt x="292991" y="667256"/>
                  </a:lnTo>
                  <a:lnTo>
                    <a:pt x="220245" y="709148"/>
                  </a:lnTo>
                  <a:lnTo>
                    <a:pt x="0" y="836579"/>
                  </a:lnTo>
                  <a:lnTo>
                    <a:pt x="0" y="278692"/>
                  </a:lnTo>
                  <a:lnTo>
                    <a:pt x="482883" y="0"/>
                  </a:lnTo>
                  <a:lnTo>
                    <a:pt x="482883" y="0"/>
                  </a:lnTo>
                  <a:lnTo>
                    <a:pt x="482883" y="0"/>
                  </a:lnTo>
                  <a:close/>
                </a:path>
              </a:pathLst>
            </a:custGeom>
            <a:solidFill>
              <a:srgbClr val="A88765"/>
            </a:solidFill>
            <a:ln w="25003" cap="flat">
              <a:noFill/>
              <a:prstDash val="solid"/>
              <a:miter/>
            </a:ln>
          </p:spPr>
          <p:txBody>
            <a:bodyPr rtlCol="0" anchor="ctr"/>
            <a:lstStyle/>
            <a:p>
              <a:endParaRPr lang="en-US"/>
            </a:p>
          </p:txBody>
        </p:sp>
        <p:grpSp>
          <p:nvGrpSpPr>
            <p:cNvPr id="57" name="Graphic 14">
              <a:extLst>
                <a:ext uri="{FF2B5EF4-FFF2-40B4-BE49-F238E27FC236}">
                  <a16:creationId xmlns:a16="http://schemas.microsoft.com/office/drawing/2014/main" id="{ED043326-497C-B515-E54D-B6BE4E91E205}"/>
                </a:ext>
              </a:extLst>
            </p:cNvPr>
            <p:cNvGrpSpPr/>
            <p:nvPr/>
          </p:nvGrpSpPr>
          <p:grpSpPr>
            <a:xfrm>
              <a:off x="11132918" y="3603484"/>
              <a:ext cx="386556" cy="357960"/>
              <a:chOff x="11132918" y="3603484"/>
              <a:chExt cx="386556" cy="357960"/>
            </a:xfrm>
            <a:solidFill>
              <a:srgbClr val="78553E"/>
            </a:solidFill>
          </p:grpSpPr>
          <p:grpSp>
            <p:nvGrpSpPr>
              <p:cNvPr id="58" name="Graphic 14">
                <a:extLst>
                  <a:ext uri="{FF2B5EF4-FFF2-40B4-BE49-F238E27FC236}">
                    <a16:creationId xmlns:a16="http://schemas.microsoft.com/office/drawing/2014/main" id="{287B7928-A9CA-A030-0EFA-3ECACDE6BF9E}"/>
                  </a:ext>
                </a:extLst>
              </p:cNvPr>
              <p:cNvGrpSpPr/>
              <p:nvPr/>
            </p:nvGrpSpPr>
            <p:grpSpPr>
              <a:xfrm>
                <a:off x="11132918" y="3759010"/>
                <a:ext cx="116895" cy="202434"/>
                <a:chOff x="11132918" y="3759010"/>
                <a:chExt cx="116895" cy="202434"/>
              </a:xfrm>
              <a:solidFill>
                <a:srgbClr val="78553E"/>
              </a:solidFill>
            </p:grpSpPr>
            <p:sp>
              <p:nvSpPr>
                <p:cNvPr id="59" name="Freeform: Shape 58">
                  <a:extLst>
                    <a:ext uri="{FF2B5EF4-FFF2-40B4-BE49-F238E27FC236}">
                      <a16:creationId xmlns:a16="http://schemas.microsoft.com/office/drawing/2014/main" id="{8B4F85F6-4FCB-B555-9E16-53CEB50DB23D}"/>
                    </a:ext>
                  </a:extLst>
                </p:cNvPr>
                <p:cNvSpPr/>
                <p:nvPr/>
              </p:nvSpPr>
              <p:spPr>
                <a:xfrm>
                  <a:off x="11132918" y="3759010"/>
                  <a:ext cx="116895" cy="202434"/>
                </a:xfrm>
                <a:custGeom>
                  <a:avLst/>
                  <a:gdLst>
                    <a:gd name="connsiteX0" fmla="*/ 116895 w 116895"/>
                    <a:gd name="connsiteY0" fmla="*/ 134956 h 202434"/>
                    <a:gd name="connsiteX1" fmla="*/ 0 w 116895"/>
                    <a:gd name="connsiteY1" fmla="*/ 202434 h 202434"/>
                    <a:gd name="connsiteX2" fmla="*/ 0 w 116895"/>
                    <a:gd name="connsiteY2" fmla="*/ 67478 h 202434"/>
                    <a:gd name="connsiteX3" fmla="*/ 116895 w 116895"/>
                    <a:gd name="connsiteY3" fmla="*/ 0 h 202434"/>
                    <a:gd name="connsiteX4" fmla="*/ 116895 w 116895"/>
                    <a:gd name="connsiteY4" fmla="*/ 134956 h 202434"/>
                    <a:gd name="connsiteX5" fmla="*/ 4264 w 116895"/>
                    <a:gd name="connsiteY5" fmla="*/ 194909 h 202434"/>
                    <a:gd name="connsiteX6" fmla="*/ 112380 w 116895"/>
                    <a:gd name="connsiteY6" fmla="*/ 132448 h 202434"/>
                    <a:gd name="connsiteX7" fmla="*/ 112380 w 116895"/>
                    <a:gd name="connsiteY7" fmla="*/ 7525 h 202434"/>
                    <a:gd name="connsiteX8" fmla="*/ 4264 w 116895"/>
                    <a:gd name="connsiteY8" fmla="*/ 69987 h 202434"/>
                    <a:gd name="connsiteX9" fmla="*/ 4264 w 116895"/>
                    <a:gd name="connsiteY9" fmla="*/ 194909 h 20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895" h="202434">
                      <a:moveTo>
                        <a:pt x="116895" y="134956"/>
                      </a:moveTo>
                      <a:lnTo>
                        <a:pt x="0" y="202434"/>
                      </a:lnTo>
                      <a:lnTo>
                        <a:pt x="0" y="67478"/>
                      </a:lnTo>
                      <a:cubicBezTo>
                        <a:pt x="0" y="67478"/>
                        <a:pt x="116895" y="0"/>
                        <a:pt x="116895" y="0"/>
                      </a:cubicBezTo>
                      <a:lnTo>
                        <a:pt x="116895" y="134956"/>
                      </a:lnTo>
                      <a:close/>
                      <a:moveTo>
                        <a:pt x="4264" y="194909"/>
                      </a:moveTo>
                      <a:lnTo>
                        <a:pt x="112380" y="132448"/>
                      </a:lnTo>
                      <a:lnTo>
                        <a:pt x="112380" y="7525"/>
                      </a:lnTo>
                      <a:cubicBezTo>
                        <a:pt x="112380" y="7525"/>
                        <a:pt x="4264" y="69987"/>
                        <a:pt x="4264" y="69987"/>
                      </a:cubicBezTo>
                      <a:lnTo>
                        <a:pt x="4264" y="194909"/>
                      </a:lnTo>
                      <a:close/>
                    </a:path>
                  </a:pathLst>
                </a:custGeom>
                <a:solidFill>
                  <a:srgbClr val="78553E"/>
                </a:solidFill>
                <a:ln w="25003"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D8C6FE14-1A69-554E-38F9-C200D63C5971}"/>
                    </a:ext>
                  </a:extLst>
                </p:cNvPr>
                <p:cNvSpPr/>
                <p:nvPr/>
              </p:nvSpPr>
              <p:spPr>
                <a:xfrm>
                  <a:off x="11154742" y="3818828"/>
                  <a:ext cx="73498" cy="68615"/>
                </a:xfrm>
                <a:custGeom>
                  <a:avLst/>
                  <a:gdLst>
                    <a:gd name="connsiteX0" fmla="*/ 36624 w 73498"/>
                    <a:gd name="connsiteY0" fmla="*/ 4900 h 68615"/>
                    <a:gd name="connsiteX1" fmla="*/ 0 w 73498"/>
                    <a:gd name="connsiteY1" fmla="*/ 68616 h 68615"/>
                    <a:gd name="connsiteX2" fmla="*/ 73499 w 73498"/>
                    <a:gd name="connsiteY2" fmla="*/ 26222 h 68615"/>
                    <a:gd name="connsiteX3" fmla="*/ 36875 w 73498"/>
                    <a:gd name="connsiteY3" fmla="*/ 4900 h 68615"/>
                  </a:gdLst>
                  <a:ahLst/>
                  <a:cxnLst>
                    <a:cxn ang="0">
                      <a:pos x="connsiteX0" y="connsiteY0"/>
                    </a:cxn>
                    <a:cxn ang="0">
                      <a:pos x="connsiteX1" y="connsiteY1"/>
                    </a:cxn>
                    <a:cxn ang="0">
                      <a:pos x="connsiteX2" y="connsiteY2"/>
                    </a:cxn>
                    <a:cxn ang="0">
                      <a:pos x="connsiteX3" y="connsiteY3"/>
                    </a:cxn>
                  </a:cxnLst>
                  <a:rect l="l" t="t" r="r" b="b"/>
                  <a:pathLst>
                    <a:path w="73498" h="68615">
                      <a:moveTo>
                        <a:pt x="36624" y="4900"/>
                      </a:moveTo>
                      <a:cubicBezTo>
                        <a:pt x="16305" y="16690"/>
                        <a:pt x="0" y="45036"/>
                        <a:pt x="0" y="68616"/>
                      </a:cubicBezTo>
                      <a:lnTo>
                        <a:pt x="73499" y="26222"/>
                      </a:lnTo>
                      <a:cubicBezTo>
                        <a:pt x="73499" y="2894"/>
                        <a:pt x="56943" y="-6639"/>
                        <a:pt x="36875" y="4900"/>
                      </a:cubicBezTo>
                      <a:close/>
                    </a:path>
                  </a:pathLst>
                </a:custGeom>
                <a:solidFill>
                  <a:srgbClr val="78553E"/>
                </a:solidFill>
                <a:ln w="25003"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F5670824-16BA-8187-0964-45345184B23C}"/>
                    </a:ext>
                  </a:extLst>
                </p:cNvPr>
                <p:cNvSpPr/>
                <p:nvPr/>
              </p:nvSpPr>
              <p:spPr>
                <a:xfrm>
                  <a:off x="11189860" y="3819715"/>
                  <a:ext cx="3010" cy="7776"/>
                </a:xfrm>
                <a:custGeom>
                  <a:avLst/>
                  <a:gdLst>
                    <a:gd name="connsiteX0" fmla="*/ 3010 w 3010"/>
                    <a:gd name="connsiteY0" fmla="*/ 5017 h 7776"/>
                    <a:gd name="connsiteX1" fmla="*/ 1505 w 3010"/>
                    <a:gd name="connsiteY1" fmla="*/ 7776 h 7776"/>
                    <a:gd name="connsiteX2" fmla="*/ 1505 w 3010"/>
                    <a:gd name="connsiteY2" fmla="*/ 7776 h 7776"/>
                    <a:gd name="connsiteX3" fmla="*/ 0 w 3010"/>
                    <a:gd name="connsiteY3" fmla="*/ 6773 h 7776"/>
                    <a:gd name="connsiteX4" fmla="*/ 0 w 3010"/>
                    <a:gd name="connsiteY4" fmla="*/ 2759 h 7776"/>
                    <a:gd name="connsiteX5" fmla="*/ 1505 w 3010"/>
                    <a:gd name="connsiteY5" fmla="*/ 0 h 7776"/>
                    <a:gd name="connsiteX6" fmla="*/ 1505 w 3010"/>
                    <a:gd name="connsiteY6" fmla="*/ 0 h 7776"/>
                    <a:gd name="connsiteX7" fmla="*/ 3010 w 3010"/>
                    <a:gd name="connsiteY7" fmla="*/ 1003 h 7776"/>
                    <a:gd name="connsiteX8" fmla="*/ 3010 w 3010"/>
                    <a:gd name="connsiteY8" fmla="*/ 5017 h 7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0" h="7776">
                      <a:moveTo>
                        <a:pt x="3010" y="5017"/>
                      </a:moveTo>
                      <a:cubicBezTo>
                        <a:pt x="3010" y="5017"/>
                        <a:pt x="2258" y="7275"/>
                        <a:pt x="1505" y="7776"/>
                      </a:cubicBezTo>
                      <a:lnTo>
                        <a:pt x="1505" y="7776"/>
                      </a:lnTo>
                      <a:cubicBezTo>
                        <a:pt x="1505" y="7776"/>
                        <a:pt x="0" y="7776"/>
                        <a:pt x="0" y="6773"/>
                      </a:cubicBezTo>
                      <a:lnTo>
                        <a:pt x="0" y="2759"/>
                      </a:lnTo>
                      <a:cubicBezTo>
                        <a:pt x="0" y="2759"/>
                        <a:pt x="753" y="502"/>
                        <a:pt x="1505" y="0"/>
                      </a:cubicBezTo>
                      <a:lnTo>
                        <a:pt x="1505" y="0"/>
                      </a:lnTo>
                      <a:cubicBezTo>
                        <a:pt x="1505" y="0"/>
                        <a:pt x="3010" y="0"/>
                        <a:pt x="3010" y="1003"/>
                      </a:cubicBezTo>
                      <a:lnTo>
                        <a:pt x="3010" y="5017"/>
                      </a:lnTo>
                      <a:close/>
                    </a:path>
                  </a:pathLst>
                </a:custGeom>
                <a:solidFill>
                  <a:srgbClr val="78553E"/>
                </a:solidFill>
                <a:ln w="25003"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86D0E2AA-F2E0-BD20-1CE8-7B0A5695AF8D}"/>
                    </a:ext>
                  </a:extLst>
                </p:cNvPr>
                <p:cNvSpPr/>
                <p:nvPr/>
              </p:nvSpPr>
              <p:spPr>
                <a:xfrm>
                  <a:off x="11189108" y="3859080"/>
                  <a:ext cx="4264" cy="45691"/>
                </a:xfrm>
                <a:custGeom>
                  <a:avLst/>
                  <a:gdLst>
                    <a:gd name="connsiteX0" fmla="*/ 0 w 4264"/>
                    <a:gd name="connsiteY0" fmla="*/ 4032 h 45691"/>
                    <a:gd name="connsiteX1" fmla="*/ 0 w 4264"/>
                    <a:gd name="connsiteY1" fmla="*/ 37646 h 45691"/>
                    <a:gd name="connsiteX2" fmla="*/ 4264 w 4264"/>
                    <a:gd name="connsiteY2" fmla="*/ 35137 h 45691"/>
                    <a:gd name="connsiteX3" fmla="*/ 4264 w 4264"/>
                    <a:gd name="connsiteY3" fmla="*/ 32127 h 45691"/>
                    <a:gd name="connsiteX4" fmla="*/ 0 w 4264"/>
                    <a:gd name="connsiteY4" fmla="*/ 34636 h 45691"/>
                    <a:gd name="connsiteX5" fmla="*/ 0 w 4264"/>
                    <a:gd name="connsiteY5" fmla="*/ 44168 h 45691"/>
                    <a:gd name="connsiteX6" fmla="*/ 4264 w 4264"/>
                    <a:gd name="connsiteY6" fmla="*/ 41660 h 45691"/>
                    <a:gd name="connsiteX7" fmla="*/ 4264 w 4264"/>
                    <a:gd name="connsiteY7" fmla="*/ 40154 h 45691"/>
                    <a:gd name="connsiteX8" fmla="*/ 0 w 4264"/>
                    <a:gd name="connsiteY8" fmla="*/ 42663 h 45691"/>
                    <a:gd name="connsiteX9" fmla="*/ 0 w 4264"/>
                    <a:gd name="connsiteY9" fmla="*/ 43165 h 45691"/>
                    <a:gd name="connsiteX10" fmla="*/ 4264 w 4264"/>
                    <a:gd name="connsiteY10" fmla="*/ 40656 h 45691"/>
                    <a:gd name="connsiteX11" fmla="*/ 4264 w 4264"/>
                    <a:gd name="connsiteY11" fmla="*/ 40154 h 45691"/>
                    <a:gd name="connsiteX12" fmla="*/ 0 w 4264"/>
                    <a:gd name="connsiteY12" fmla="*/ 42663 h 45691"/>
                    <a:gd name="connsiteX13" fmla="*/ 0 w 4264"/>
                    <a:gd name="connsiteY13" fmla="*/ 44168 h 45691"/>
                    <a:gd name="connsiteX14" fmla="*/ 4264 w 4264"/>
                    <a:gd name="connsiteY14" fmla="*/ 41660 h 45691"/>
                    <a:gd name="connsiteX15" fmla="*/ 4264 w 4264"/>
                    <a:gd name="connsiteY15" fmla="*/ 32127 h 45691"/>
                    <a:gd name="connsiteX16" fmla="*/ 0 w 4264"/>
                    <a:gd name="connsiteY16" fmla="*/ 34636 h 45691"/>
                    <a:gd name="connsiteX17" fmla="*/ 0 w 4264"/>
                    <a:gd name="connsiteY17" fmla="*/ 37646 h 45691"/>
                    <a:gd name="connsiteX18" fmla="*/ 4264 w 4264"/>
                    <a:gd name="connsiteY18" fmla="*/ 35137 h 45691"/>
                    <a:gd name="connsiteX19" fmla="*/ 4264 w 4264"/>
                    <a:gd name="connsiteY19" fmla="*/ 1524 h 45691"/>
                    <a:gd name="connsiteX20" fmla="*/ 0 w 4264"/>
                    <a:gd name="connsiteY20" fmla="*/ 4032 h 45691"/>
                    <a:gd name="connsiteX21" fmla="*/ 0 w 4264"/>
                    <a:gd name="connsiteY21" fmla="*/ 4032 h 45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64" h="45691">
                      <a:moveTo>
                        <a:pt x="0" y="4032"/>
                      </a:moveTo>
                      <a:lnTo>
                        <a:pt x="0" y="37646"/>
                      </a:lnTo>
                      <a:cubicBezTo>
                        <a:pt x="0" y="40907"/>
                        <a:pt x="4264" y="38398"/>
                        <a:pt x="4264" y="35137"/>
                      </a:cubicBezTo>
                      <a:lnTo>
                        <a:pt x="4264" y="32127"/>
                      </a:lnTo>
                      <a:cubicBezTo>
                        <a:pt x="4264" y="28866"/>
                        <a:pt x="0" y="31375"/>
                        <a:pt x="0" y="34636"/>
                      </a:cubicBezTo>
                      <a:lnTo>
                        <a:pt x="0" y="44168"/>
                      </a:lnTo>
                      <a:cubicBezTo>
                        <a:pt x="0" y="47429"/>
                        <a:pt x="4264" y="44921"/>
                        <a:pt x="4264" y="41660"/>
                      </a:cubicBezTo>
                      <a:lnTo>
                        <a:pt x="4264" y="40154"/>
                      </a:lnTo>
                      <a:cubicBezTo>
                        <a:pt x="4264" y="36893"/>
                        <a:pt x="0" y="39402"/>
                        <a:pt x="0" y="42663"/>
                      </a:cubicBezTo>
                      <a:lnTo>
                        <a:pt x="0" y="43165"/>
                      </a:lnTo>
                      <a:cubicBezTo>
                        <a:pt x="0" y="46426"/>
                        <a:pt x="4264" y="43917"/>
                        <a:pt x="4264" y="40656"/>
                      </a:cubicBezTo>
                      <a:lnTo>
                        <a:pt x="4264" y="40154"/>
                      </a:lnTo>
                      <a:cubicBezTo>
                        <a:pt x="4264" y="36893"/>
                        <a:pt x="0" y="39402"/>
                        <a:pt x="0" y="42663"/>
                      </a:cubicBezTo>
                      <a:lnTo>
                        <a:pt x="0" y="44168"/>
                      </a:lnTo>
                      <a:cubicBezTo>
                        <a:pt x="0" y="47429"/>
                        <a:pt x="4264" y="44921"/>
                        <a:pt x="4264" y="41660"/>
                      </a:cubicBezTo>
                      <a:lnTo>
                        <a:pt x="4264" y="32127"/>
                      </a:lnTo>
                      <a:cubicBezTo>
                        <a:pt x="4264" y="28866"/>
                        <a:pt x="0" y="31375"/>
                        <a:pt x="0" y="34636"/>
                      </a:cubicBezTo>
                      <a:lnTo>
                        <a:pt x="0" y="37646"/>
                      </a:lnTo>
                      <a:cubicBezTo>
                        <a:pt x="0" y="40907"/>
                        <a:pt x="4264" y="38398"/>
                        <a:pt x="4264" y="35137"/>
                      </a:cubicBezTo>
                      <a:lnTo>
                        <a:pt x="4264" y="1524"/>
                      </a:lnTo>
                      <a:cubicBezTo>
                        <a:pt x="4264" y="-1737"/>
                        <a:pt x="0" y="771"/>
                        <a:pt x="0" y="4032"/>
                      </a:cubicBezTo>
                      <a:lnTo>
                        <a:pt x="0" y="4032"/>
                      </a:lnTo>
                      <a:close/>
                    </a:path>
                  </a:pathLst>
                </a:custGeom>
                <a:solidFill>
                  <a:srgbClr val="78553E"/>
                </a:solidFill>
                <a:ln w="25003"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B84BFFF2-D8DB-C2B9-04D7-1C005CD71393}"/>
                    </a:ext>
                  </a:extLst>
                </p:cNvPr>
                <p:cNvSpPr/>
                <p:nvPr/>
              </p:nvSpPr>
              <p:spPr>
                <a:xfrm>
                  <a:off x="11179825" y="3900079"/>
                  <a:ext cx="13075" cy="10322"/>
                </a:xfrm>
                <a:custGeom>
                  <a:avLst/>
                  <a:gdLst>
                    <a:gd name="connsiteX0" fmla="*/ 9534 w 13075"/>
                    <a:gd name="connsiteY0" fmla="*/ 1914 h 10322"/>
                    <a:gd name="connsiteX1" fmla="*/ 4015 w 13075"/>
                    <a:gd name="connsiteY1" fmla="*/ 3670 h 10322"/>
                    <a:gd name="connsiteX2" fmla="*/ 252 w 13075"/>
                    <a:gd name="connsiteY2" fmla="*/ 8436 h 10322"/>
                    <a:gd name="connsiteX3" fmla="*/ 12544 w 13075"/>
                    <a:gd name="connsiteY3" fmla="*/ 3670 h 10322"/>
                    <a:gd name="connsiteX4" fmla="*/ 9534 w 13075"/>
                    <a:gd name="connsiteY4" fmla="*/ 1914 h 10322"/>
                    <a:gd name="connsiteX5" fmla="*/ 9534 w 13075"/>
                    <a:gd name="connsiteY5" fmla="*/ 1914 h 10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75" h="10322">
                      <a:moveTo>
                        <a:pt x="9534" y="1914"/>
                      </a:moveTo>
                      <a:cubicBezTo>
                        <a:pt x="8029" y="4925"/>
                        <a:pt x="5019" y="5426"/>
                        <a:pt x="4015" y="3670"/>
                      </a:cubicBezTo>
                      <a:cubicBezTo>
                        <a:pt x="2761" y="1413"/>
                        <a:pt x="-1002" y="6179"/>
                        <a:pt x="252" y="8436"/>
                      </a:cubicBezTo>
                      <a:cubicBezTo>
                        <a:pt x="2510" y="12199"/>
                        <a:pt x="9283" y="10192"/>
                        <a:pt x="12544" y="3670"/>
                      </a:cubicBezTo>
                      <a:cubicBezTo>
                        <a:pt x="14300" y="158"/>
                        <a:pt x="11290" y="-1598"/>
                        <a:pt x="9534" y="1914"/>
                      </a:cubicBezTo>
                      <a:lnTo>
                        <a:pt x="9534" y="1914"/>
                      </a:lnTo>
                      <a:close/>
                    </a:path>
                  </a:pathLst>
                </a:custGeom>
                <a:solidFill>
                  <a:srgbClr val="78553E"/>
                </a:solidFill>
                <a:ln w="25003" cap="flat">
                  <a:noFill/>
                  <a:prstDash val="solid"/>
                  <a:miter/>
                </a:ln>
              </p:spPr>
              <p:txBody>
                <a:bodyPr rtlCol="0" anchor="ctr"/>
                <a:lstStyle/>
                <a:p>
                  <a:endParaRPr lang="en-US"/>
                </a:p>
              </p:txBody>
            </p:sp>
          </p:grpSp>
          <p:sp>
            <p:nvSpPr>
              <p:cNvPr id="64" name="Freeform: Shape 63">
                <a:extLst>
                  <a:ext uri="{FF2B5EF4-FFF2-40B4-BE49-F238E27FC236}">
                    <a16:creationId xmlns:a16="http://schemas.microsoft.com/office/drawing/2014/main" id="{7C012826-B12C-F0AD-9AA1-22E4E17715E0}"/>
                  </a:ext>
                </a:extLst>
              </p:cNvPr>
              <p:cNvSpPr/>
              <p:nvPr/>
            </p:nvSpPr>
            <p:spPr>
              <a:xfrm>
                <a:off x="11268877" y="3680494"/>
                <a:ext cx="116895" cy="202434"/>
              </a:xfrm>
              <a:custGeom>
                <a:avLst/>
                <a:gdLst>
                  <a:gd name="connsiteX0" fmla="*/ 116895 w 116895"/>
                  <a:gd name="connsiteY0" fmla="*/ 134956 h 202434"/>
                  <a:gd name="connsiteX1" fmla="*/ 0 w 116895"/>
                  <a:gd name="connsiteY1" fmla="*/ 202434 h 202434"/>
                  <a:gd name="connsiteX2" fmla="*/ 0 w 116895"/>
                  <a:gd name="connsiteY2" fmla="*/ 67478 h 202434"/>
                  <a:gd name="connsiteX3" fmla="*/ 116895 w 116895"/>
                  <a:gd name="connsiteY3" fmla="*/ 0 h 202434"/>
                  <a:gd name="connsiteX4" fmla="*/ 116895 w 116895"/>
                  <a:gd name="connsiteY4" fmla="*/ 134956 h 202434"/>
                  <a:gd name="connsiteX5" fmla="*/ 4264 w 116895"/>
                  <a:gd name="connsiteY5" fmla="*/ 194909 h 202434"/>
                  <a:gd name="connsiteX6" fmla="*/ 112380 w 116895"/>
                  <a:gd name="connsiteY6" fmla="*/ 132448 h 202434"/>
                  <a:gd name="connsiteX7" fmla="*/ 112380 w 116895"/>
                  <a:gd name="connsiteY7" fmla="*/ 7525 h 202434"/>
                  <a:gd name="connsiteX8" fmla="*/ 4264 w 116895"/>
                  <a:gd name="connsiteY8" fmla="*/ 69987 h 202434"/>
                  <a:gd name="connsiteX9" fmla="*/ 4264 w 116895"/>
                  <a:gd name="connsiteY9" fmla="*/ 194909 h 20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895" h="202434">
                    <a:moveTo>
                      <a:pt x="116895" y="134956"/>
                    </a:moveTo>
                    <a:lnTo>
                      <a:pt x="0" y="202434"/>
                    </a:lnTo>
                    <a:lnTo>
                      <a:pt x="0" y="67478"/>
                    </a:lnTo>
                    <a:cubicBezTo>
                      <a:pt x="0" y="67478"/>
                      <a:pt x="116895" y="0"/>
                      <a:pt x="116895" y="0"/>
                    </a:cubicBezTo>
                    <a:lnTo>
                      <a:pt x="116895" y="134956"/>
                    </a:lnTo>
                    <a:close/>
                    <a:moveTo>
                      <a:pt x="4264" y="194909"/>
                    </a:moveTo>
                    <a:lnTo>
                      <a:pt x="112380" y="132448"/>
                    </a:lnTo>
                    <a:lnTo>
                      <a:pt x="112380" y="7525"/>
                    </a:lnTo>
                    <a:cubicBezTo>
                      <a:pt x="112380" y="7525"/>
                      <a:pt x="4264" y="69987"/>
                      <a:pt x="4264" y="69987"/>
                    </a:cubicBezTo>
                    <a:lnTo>
                      <a:pt x="4264" y="194909"/>
                    </a:lnTo>
                    <a:close/>
                  </a:path>
                </a:pathLst>
              </a:custGeom>
              <a:solidFill>
                <a:srgbClr val="78553E"/>
              </a:solidFill>
              <a:ln w="25003"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259CD6F6-DE5B-7FF6-E7A8-BF3C9D0FE8EF}"/>
                  </a:ext>
                </a:extLst>
              </p:cNvPr>
              <p:cNvSpPr/>
              <p:nvPr/>
            </p:nvSpPr>
            <p:spPr>
              <a:xfrm>
                <a:off x="11402579" y="3603484"/>
                <a:ext cx="116895" cy="202434"/>
              </a:xfrm>
              <a:custGeom>
                <a:avLst/>
                <a:gdLst>
                  <a:gd name="connsiteX0" fmla="*/ 116895 w 116895"/>
                  <a:gd name="connsiteY0" fmla="*/ 134956 h 202434"/>
                  <a:gd name="connsiteX1" fmla="*/ 0 w 116895"/>
                  <a:gd name="connsiteY1" fmla="*/ 202434 h 202434"/>
                  <a:gd name="connsiteX2" fmla="*/ 0 w 116895"/>
                  <a:gd name="connsiteY2" fmla="*/ 67478 h 202434"/>
                  <a:gd name="connsiteX3" fmla="*/ 116895 w 116895"/>
                  <a:gd name="connsiteY3" fmla="*/ 0 h 202434"/>
                  <a:gd name="connsiteX4" fmla="*/ 116895 w 116895"/>
                  <a:gd name="connsiteY4" fmla="*/ 134956 h 202434"/>
                  <a:gd name="connsiteX5" fmla="*/ 4264 w 116895"/>
                  <a:gd name="connsiteY5" fmla="*/ 194909 h 202434"/>
                  <a:gd name="connsiteX6" fmla="*/ 112380 w 116895"/>
                  <a:gd name="connsiteY6" fmla="*/ 132448 h 202434"/>
                  <a:gd name="connsiteX7" fmla="*/ 112380 w 116895"/>
                  <a:gd name="connsiteY7" fmla="*/ 7525 h 202434"/>
                  <a:gd name="connsiteX8" fmla="*/ 4264 w 116895"/>
                  <a:gd name="connsiteY8" fmla="*/ 69987 h 202434"/>
                  <a:gd name="connsiteX9" fmla="*/ 4264 w 116895"/>
                  <a:gd name="connsiteY9" fmla="*/ 194909 h 20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895" h="202434">
                    <a:moveTo>
                      <a:pt x="116895" y="134956"/>
                    </a:moveTo>
                    <a:lnTo>
                      <a:pt x="0" y="202434"/>
                    </a:lnTo>
                    <a:lnTo>
                      <a:pt x="0" y="67478"/>
                    </a:lnTo>
                    <a:lnTo>
                      <a:pt x="116895" y="0"/>
                    </a:lnTo>
                    <a:lnTo>
                      <a:pt x="116895" y="134956"/>
                    </a:lnTo>
                    <a:close/>
                    <a:moveTo>
                      <a:pt x="4264" y="194909"/>
                    </a:moveTo>
                    <a:lnTo>
                      <a:pt x="112380" y="132448"/>
                    </a:lnTo>
                    <a:lnTo>
                      <a:pt x="112380" y="7525"/>
                    </a:lnTo>
                    <a:cubicBezTo>
                      <a:pt x="112380" y="7525"/>
                      <a:pt x="4264" y="69987"/>
                      <a:pt x="4264" y="69987"/>
                    </a:cubicBezTo>
                    <a:lnTo>
                      <a:pt x="4264" y="194909"/>
                    </a:lnTo>
                    <a:close/>
                  </a:path>
                </a:pathLst>
              </a:custGeom>
              <a:solidFill>
                <a:srgbClr val="78553E"/>
              </a:solidFill>
              <a:ln w="25003" cap="flat">
                <a:noFill/>
                <a:prstDash val="solid"/>
                <a:miter/>
              </a:ln>
            </p:spPr>
            <p:txBody>
              <a:bodyPr rtlCol="0" anchor="ctr"/>
              <a:lstStyle/>
              <a:p>
                <a:endParaRPr lang="en-US"/>
              </a:p>
            </p:txBody>
          </p:sp>
          <p:grpSp>
            <p:nvGrpSpPr>
              <p:cNvPr id="66" name="Graphic 14">
                <a:extLst>
                  <a:ext uri="{FF2B5EF4-FFF2-40B4-BE49-F238E27FC236}">
                    <a16:creationId xmlns:a16="http://schemas.microsoft.com/office/drawing/2014/main" id="{C2FA822E-F2A8-8C30-D34A-FC15491C748F}"/>
                  </a:ext>
                </a:extLst>
              </p:cNvPr>
              <p:cNvGrpSpPr/>
              <p:nvPr/>
            </p:nvGrpSpPr>
            <p:grpSpPr>
              <a:xfrm>
                <a:off x="11299732" y="3721132"/>
                <a:ext cx="55688" cy="114135"/>
                <a:chOff x="11299732" y="3721132"/>
                <a:chExt cx="55688" cy="114135"/>
              </a:xfrm>
              <a:solidFill>
                <a:srgbClr val="78553E"/>
              </a:solidFill>
            </p:grpSpPr>
            <p:sp>
              <p:nvSpPr>
                <p:cNvPr id="67" name="Freeform: Shape 66">
                  <a:extLst>
                    <a:ext uri="{FF2B5EF4-FFF2-40B4-BE49-F238E27FC236}">
                      <a16:creationId xmlns:a16="http://schemas.microsoft.com/office/drawing/2014/main" id="{88E37EAD-8DAB-4D9E-24F1-1F93ECC7FA0A}"/>
                    </a:ext>
                  </a:extLst>
                </p:cNvPr>
                <p:cNvSpPr/>
                <p:nvPr/>
              </p:nvSpPr>
              <p:spPr>
                <a:xfrm>
                  <a:off x="11299732" y="3721132"/>
                  <a:ext cx="55688" cy="67390"/>
                </a:xfrm>
                <a:custGeom>
                  <a:avLst/>
                  <a:gdLst>
                    <a:gd name="connsiteX0" fmla="*/ 0 w 55688"/>
                    <a:gd name="connsiteY0" fmla="*/ 32109 h 67390"/>
                    <a:gd name="connsiteX1" fmla="*/ 0 w 55688"/>
                    <a:gd name="connsiteY1" fmla="*/ 34115 h 67390"/>
                    <a:gd name="connsiteX2" fmla="*/ 27844 w 55688"/>
                    <a:gd name="connsiteY2" fmla="*/ 64719 h 67390"/>
                    <a:gd name="connsiteX3" fmla="*/ 55688 w 55688"/>
                    <a:gd name="connsiteY3" fmla="*/ 2007 h 67390"/>
                    <a:gd name="connsiteX4" fmla="*/ 55688 w 55688"/>
                    <a:gd name="connsiteY4" fmla="*/ 0 h 67390"/>
                    <a:gd name="connsiteX5" fmla="*/ 251 w 55688"/>
                    <a:gd name="connsiteY5" fmla="*/ 32109 h 67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688" h="67390">
                      <a:moveTo>
                        <a:pt x="0" y="32109"/>
                      </a:moveTo>
                      <a:cubicBezTo>
                        <a:pt x="0" y="32109"/>
                        <a:pt x="0" y="33614"/>
                        <a:pt x="0" y="34115"/>
                      </a:cubicBezTo>
                      <a:cubicBezTo>
                        <a:pt x="0" y="59953"/>
                        <a:pt x="12542" y="73499"/>
                        <a:pt x="27844" y="64719"/>
                      </a:cubicBezTo>
                      <a:cubicBezTo>
                        <a:pt x="43146" y="55939"/>
                        <a:pt x="55688" y="27844"/>
                        <a:pt x="55688" y="2007"/>
                      </a:cubicBezTo>
                      <a:cubicBezTo>
                        <a:pt x="55688" y="1254"/>
                        <a:pt x="55688" y="753"/>
                        <a:pt x="55688" y="0"/>
                      </a:cubicBezTo>
                      <a:lnTo>
                        <a:pt x="251" y="32109"/>
                      </a:lnTo>
                      <a:close/>
                    </a:path>
                  </a:pathLst>
                </a:custGeom>
                <a:solidFill>
                  <a:srgbClr val="78553E"/>
                </a:solidFill>
                <a:ln w="25003"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9875376C-606A-EE05-C73E-BB0FC56D25E1}"/>
                    </a:ext>
                  </a:extLst>
                </p:cNvPr>
                <p:cNvSpPr/>
                <p:nvPr/>
              </p:nvSpPr>
              <p:spPr>
                <a:xfrm>
                  <a:off x="11323813" y="3765030"/>
                  <a:ext cx="7023" cy="58949"/>
                </a:xfrm>
                <a:custGeom>
                  <a:avLst/>
                  <a:gdLst>
                    <a:gd name="connsiteX0" fmla="*/ 7024 w 7023"/>
                    <a:gd name="connsiteY0" fmla="*/ 54936 h 58949"/>
                    <a:gd name="connsiteX1" fmla="*/ 0 w 7023"/>
                    <a:gd name="connsiteY1" fmla="*/ 58949 h 58949"/>
                    <a:gd name="connsiteX2" fmla="*/ 0 w 7023"/>
                    <a:gd name="connsiteY2" fmla="*/ 4264 h 58949"/>
                    <a:gd name="connsiteX3" fmla="*/ 7024 w 7023"/>
                    <a:gd name="connsiteY3" fmla="*/ 0 h 58949"/>
                    <a:gd name="connsiteX4" fmla="*/ 7024 w 7023"/>
                    <a:gd name="connsiteY4" fmla="*/ 54936 h 5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23" h="58949">
                      <a:moveTo>
                        <a:pt x="7024" y="54936"/>
                      </a:moveTo>
                      <a:lnTo>
                        <a:pt x="0" y="58949"/>
                      </a:lnTo>
                      <a:lnTo>
                        <a:pt x="0" y="4264"/>
                      </a:lnTo>
                      <a:lnTo>
                        <a:pt x="7024" y="0"/>
                      </a:lnTo>
                      <a:lnTo>
                        <a:pt x="7024" y="54936"/>
                      </a:lnTo>
                      <a:close/>
                    </a:path>
                  </a:pathLst>
                </a:custGeom>
                <a:solidFill>
                  <a:srgbClr val="78553E"/>
                </a:solidFill>
                <a:ln w="25003"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F07E6AC7-F21E-5B21-6251-2ED1D5674006}"/>
                    </a:ext>
                  </a:extLst>
                </p:cNvPr>
                <p:cNvSpPr/>
                <p:nvPr/>
              </p:nvSpPr>
              <p:spPr>
                <a:xfrm>
                  <a:off x="11317040" y="3817458"/>
                  <a:ext cx="20569" cy="17810"/>
                </a:xfrm>
                <a:custGeom>
                  <a:avLst/>
                  <a:gdLst>
                    <a:gd name="connsiteX0" fmla="*/ 0 w 20569"/>
                    <a:gd name="connsiteY0" fmla="*/ 17810 h 17810"/>
                    <a:gd name="connsiteX1" fmla="*/ 5017 w 20569"/>
                    <a:gd name="connsiteY1" fmla="*/ 6020 h 17810"/>
                    <a:gd name="connsiteX2" fmla="*/ 15553 w 20569"/>
                    <a:gd name="connsiteY2" fmla="*/ 0 h 17810"/>
                    <a:gd name="connsiteX3" fmla="*/ 20570 w 20569"/>
                    <a:gd name="connsiteY3" fmla="*/ 5769 h 17810"/>
                    <a:gd name="connsiteX4" fmla="*/ 0 w 20569"/>
                    <a:gd name="connsiteY4" fmla="*/ 17810 h 17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9" h="17810">
                      <a:moveTo>
                        <a:pt x="0" y="17810"/>
                      </a:moveTo>
                      <a:lnTo>
                        <a:pt x="5017" y="6020"/>
                      </a:lnTo>
                      <a:lnTo>
                        <a:pt x="15553" y="0"/>
                      </a:lnTo>
                      <a:lnTo>
                        <a:pt x="20570" y="5769"/>
                      </a:lnTo>
                      <a:lnTo>
                        <a:pt x="0" y="17810"/>
                      </a:lnTo>
                      <a:close/>
                    </a:path>
                  </a:pathLst>
                </a:custGeom>
                <a:solidFill>
                  <a:srgbClr val="78553E"/>
                </a:solidFill>
                <a:ln w="25003" cap="flat">
                  <a:noFill/>
                  <a:prstDash val="solid"/>
                  <a:miter/>
                </a:ln>
              </p:spPr>
              <p:txBody>
                <a:bodyPr rtlCol="0" anchor="ctr"/>
                <a:lstStyle/>
                <a:p>
                  <a:endParaRPr lang="en-US"/>
                </a:p>
              </p:txBody>
            </p:sp>
          </p:grpSp>
          <p:grpSp>
            <p:nvGrpSpPr>
              <p:cNvPr id="70" name="Graphic 14">
                <a:extLst>
                  <a:ext uri="{FF2B5EF4-FFF2-40B4-BE49-F238E27FC236}">
                    <a16:creationId xmlns:a16="http://schemas.microsoft.com/office/drawing/2014/main" id="{6E689712-D781-58DB-5834-F6A2E1CEE147}"/>
                  </a:ext>
                </a:extLst>
              </p:cNvPr>
              <p:cNvGrpSpPr/>
              <p:nvPr/>
            </p:nvGrpSpPr>
            <p:grpSpPr>
              <a:xfrm>
                <a:off x="11431176" y="3655159"/>
                <a:ext cx="59701" cy="114386"/>
                <a:chOff x="11431176" y="3655159"/>
                <a:chExt cx="59701" cy="114386"/>
              </a:xfrm>
              <a:solidFill>
                <a:srgbClr val="78553E"/>
              </a:solidFill>
            </p:grpSpPr>
            <p:sp>
              <p:nvSpPr>
                <p:cNvPr id="71" name="Freeform: Shape 70">
                  <a:extLst>
                    <a:ext uri="{FF2B5EF4-FFF2-40B4-BE49-F238E27FC236}">
                      <a16:creationId xmlns:a16="http://schemas.microsoft.com/office/drawing/2014/main" id="{8E560228-190B-6704-DD58-69B53F8E7320}"/>
                    </a:ext>
                  </a:extLst>
                </p:cNvPr>
                <p:cNvSpPr/>
                <p:nvPr/>
              </p:nvSpPr>
              <p:spPr>
                <a:xfrm>
                  <a:off x="11431176" y="3675477"/>
                  <a:ext cx="24583" cy="80522"/>
                </a:xfrm>
                <a:custGeom>
                  <a:avLst/>
                  <a:gdLst>
                    <a:gd name="connsiteX0" fmla="*/ 24583 w 24583"/>
                    <a:gd name="connsiteY0" fmla="*/ 17559 h 80522"/>
                    <a:gd name="connsiteX1" fmla="*/ 12292 w 24583"/>
                    <a:gd name="connsiteY1" fmla="*/ 0 h 80522"/>
                    <a:gd name="connsiteX2" fmla="*/ 0 w 24583"/>
                    <a:gd name="connsiteY2" fmla="*/ 31607 h 80522"/>
                    <a:gd name="connsiteX3" fmla="*/ 9030 w 24583"/>
                    <a:gd name="connsiteY3" fmla="*/ 26590 h 80522"/>
                    <a:gd name="connsiteX4" fmla="*/ 9030 w 24583"/>
                    <a:gd name="connsiteY4" fmla="*/ 80522 h 80522"/>
                    <a:gd name="connsiteX5" fmla="*/ 15553 w 24583"/>
                    <a:gd name="connsiteY5" fmla="*/ 76509 h 80522"/>
                    <a:gd name="connsiteX6" fmla="*/ 15553 w 24583"/>
                    <a:gd name="connsiteY6" fmla="*/ 22576 h 80522"/>
                    <a:gd name="connsiteX7" fmla="*/ 24583 w 24583"/>
                    <a:gd name="connsiteY7" fmla="*/ 17559 h 80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83" h="80522">
                      <a:moveTo>
                        <a:pt x="24583" y="17559"/>
                      </a:moveTo>
                      <a:lnTo>
                        <a:pt x="12292" y="0"/>
                      </a:lnTo>
                      <a:lnTo>
                        <a:pt x="0" y="31607"/>
                      </a:lnTo>
                      <a:lnTo>
                        <a:pt x="9030" y="26590"/>
                      </a:lnTo>
                      <a:lnTo>
                        <a:pt x="9030" y="80522"/>
                      </a:lnTo>
                      <a:lnTo>
                        <a:pt x="15553" y="76509"/>
                      </a:lnTo>
                      <a:lnTo>
                        <a:pt x="15553" y="22576"/>
                      </a:lnTo>
                      <a:lnTo>
                        <a:pt x="24583" y="17559"/>
                      </a:lnTo>
                      <a:close/>
                    </a:path>
                  </a:pathLst>
                </a:custGeom>
                <a:solidFill>
                  <a:srgbClr val="78553E"/>
                </a:solidFill>
                <a:ln w="25003"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B115A48B-5A1D-E9B4-0CEC-D51B33579560}"/>
                    </a:ext>
                  </a:extLst>
                </p:cNvPr>
                <p:cNvSpPr/>
                <p:nvPr/>
              </p:nvSpPr>
              <p:spPr>
                <a:xfrm>
                  <a:off x="11466295" y="3655159"/>
                  <a:ext cx="24583" cy="80522"/>
                </a:xfrm>
                <a:custGeom>
                  <a:avLst/>
                  <a:gdLst>
                    <a:gd name="connsiteX0" fmla="*/ 24583 w 24583"/>
                    <a:gd name="connsiteY0" fmla="*/ 17559 h 80522"/>
                    <a:gd name="connsiteX1" fmla="*/ 12292 w 24583"/>
                    <a:gd name="connsiteY1" fmla="*/ 0 h 80522"/>
                    <a:gd name="connsiteX2" fmla="*/ 0 w 24583"/>
                    <a:gd name="connsiteY2" fmla="*/ 31858 h 80522"/>
                    <a:gd name="connsiteX3" fmla="*/ 8780 w 24583"/>
                    <a:gd name="connsiteY3" fmla="*/ 26590 h 80522"/>
                    <a:gd name="connsiteX4" fmla="*/ 8780 w 24583"/>
                    <a:gd name="connsiteY4" fmla="*/ 80522 h 80522"/>
                    <a:gd name="connsiteX5" fmla="*/ 15553 w 24583"/>
                    <a:gd name="connsiteY5" fmla="*/ 76760 h 80522"/>
                    <a:gd name="connsiteX6" fmla="*/ 15553 w 24583"/>
                    <a:gd name="connsiteY6" fmla="*/ 22827 h 80522"/>
                    <a:gd name="connsiteX7" fmla="*/ 24583 w 24583"/>
                    <a:gd name="connsiteY7" fmla="*/ 17559 h 80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83" h="80522">
                      <a:moveTo>
                        <a:pt x="24583" y="17559"/>
                      </a:moveTo>
                      <a:lnTo>
                        <a:pt x="12292" y="0"/>
                      </a:lnTo>
                      <a:lnTo>
                        <a:pt x="0" y="31858"/>
                      </a:lnTo>
                      <a:lnTo>
                        <a:pt x="8780" y="26590"/>
                      </a:lnTo>
                      <a:lnTo>
                        <a:pt x="8780" y="80522"/>
                      </a:lnTo>
                      <a:lnTo>
                        <a:pt x="15553" y="76760"/>
                      </a:lnTo>
                      <a:lnTo>
                        <a:pt x="15553" y="22827"/>
                      </a:lnTo>
                      <a:lnTo>
                        <a:pt x="24583" y="17559"/>
                      </a:lnTo>
                      <a:close/>
                    </a:path>
                  </a:pathLst>
                </a:custGeom>
                <a:solidFill>
                  <a:srgbClr val="78553E"/>
                </a:solidFill>
                <a:ln w="25003"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ED17D362-7108-D428-60C2-1FBEF9EDA4FF}"/>
                    </a:ext>
                  </a:extLst>
                </p:cNvPr>
                <p:cNvSpPr/>
                <p:nvPr/>
              </p:nvSpPr>
              <p:spPr>
                <a:xfrm>
                  <a:off x="11431176" y="3726651"/>
                  <a:ext cx="59701" cy="42895"/>
                </a:xfrm>
                <a:custGeom>
                  <a:avLst/>
                  <a:gdLst>
                    <a:gd name="connsiteX0" fmla="*/ 59702 w 59701"/>
                    <a:gd name="connsiteY0" fmla="*/ 8278 h 42895"/>
                    <a:gd name="connsiteX1" fmla="*/ 0 w 59701"/>
                    <a:gd name="connsiteY1" fmla="*/ 42895 h 42895"/>
                    <a:gd name="connsiteX2" fmla="*/ 0 w 59701"/>
                    <a:gd name="connsiteY2" fmla="*/ 34366 h 42895"/>
                    <a:gd name="connsiteX3" fmla="*/ 59702 w 59701"/>
                    <a:gd name="connsiteY3" fmla="*/ 0 h 42895"/>
                    <a:gd name="connsiteX4" fmla="*/ 59702 w 59701"/>
                    <a:gd name="connsiteY4" fmla="*/ 8278 h 42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01" h="42895">
                      <a:moveTo>
                        <a:pt x="59702" y="8278"/>
                      </a:moveTo>
                      <a:lnTo>
                        <a:pt x="0" y="42895"/>
                      </a:lnTo>
                      <a:lnTo>
                        <a:pt x="0" y="34366"/>
                      </a:lnTo>
                      <a:lnTo>
                        <a:pt x="59702" y="0"/>
                      </a:lnTo>
                      <a:lnTo>
                        <a:pt x="59702" y="8278"/>
                      </a:lnTo>
                      <a:close/>
                    </a:path>
                  </a:pathLst>
                </a:custGeom>
                <a:solidFill>
                  <a:srgbClr val="78553E"/>
                </a:solidFill>
                <a:ln w="25003" cap="flat">
                  <a:noFill/>
                  <a:prstDash val="solid"/>
                  <a:miter/>
                </a:ln>
              </p:spPr>
              <p:txBody>
                <a:bodyPr rtlCol="0" anchor="ctr"/>
                <a:lstStyle/>
                <a:p>
                  <a:endParaRPr lang="en-US"/>
                </a:p>
              </p:txBody>
            </p:sp>
          </p:grpSp>
        </p:grpSp>
        <p:grpSp>
          <p:nvGrpSpPr>
            <p:cNvPr id="74" name="Graphic 14">
              <a:extLst>
                <a:ext uri="{FF2B5EF4-FFF2-40B4-BE49-F238E27FC236}">
                  <a16:creationId xmlns:a16="http://schemas.microsoft.com/office/drawing/2014/main" id="{6D0A089E-B53A-BC76-8CDE-123DEB50AA91}"/>
                </a:ext>
              </a:extLst>
            </p:cNvPr>
            <p:cNvGrpSpPr/>
            <p:nvPr/>
          </p:nvGrpSpPr>
          <p:grpSpPr>
            <a:xfrm>
              <a:off x="10903643" y="3591193"/>
              <a:ext cx="122413" cy="257871"/>
              <a:chOff x="10903643" y="3591193"/>
              <a:chExt cx="122413" cy="257871"/>
            </a:xfrm>
          </p:grpSpPr>
          <p:sp>
            <p:nvSpPr>
              <p:cNvPr id="75" name="Freeform: Shape 74">
                <a:extLst>
                  <a:ext uri="{FF2B5EF4-FFF2-40B4-BE49-F238E27FC236}">
                    <a16:creationId xmlns:a16="http://schemas.microsoft.com/office/drawing/2014/main" id="{CA72AC8E-5636-5D20-8ECA-E9AD3AB5C4CC}"/>
                  </a:ext>
                </a:extLst>
              </p:cNvPr>
              <p:cNvSpPr/>
              <p:nvPr/>
            </p:nvSpPr>
            <p:spPr>
              <a:xfrm>
                <a:off x="10903643" y="3591193"/>
                <a:ext cx="122413" cy="257871"/>
              </a:xfrm>
              <a:custGeom>
                <a:avLst/>
                <a:gdLst>
                  <a:gd name="connsiteX0" fmla="*/ 120909 w 122413"/>
                  <a:gd name="connsiteY0" fmla="*/ 257872 h 257871"/>
                  <a:gd name="connsiteX1" fmla="*/ 0 w 122413"/>
                  <a:gd name="connsiteY1" fmla="*/ 186882 h 257871"/>
                  <a:gd name="connsiteX2" fmla="*/ 1505 w 122413"/>
                  <a:gd name="connsiteY2" fmla="*/ 0 h 257871"/>
                  <a:gd name="connsiteX3" fmla="*/ 122414 w 122413"/>
                  <a:gd name="connsiteY3" fmla="*/ 70990 h 257871"/>
                  <a:gd name="connsiteX4" fmla="*/ 120909 w 122413"/>
                  <a:gd name="connsiteY4" fmla="*/ 257872 h 257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13" h="257871">
                    <a:moveTo>
                      <a:pt x="120909" y="257872"/>
                    </a:moveTo>
                    <a:lnTo>
                      <a:pt x="0" y="186882"/>
                    </a:lnTo>
                    <a:lnTo>
                      <a:pt x="1505" y="0"/>
                    </a:lnTo>
                    <a:lnTo>
                      <a:pt x="122414" y="70990"/>
                    </a:lnTo>
                    <a:lnTo>
                      <a:pt x="120909" y="257872"/>
                    </a:lnTo>
                    <a:close/>
                  </a:path>
                </a:pathLst>
              </a:custGeom>
              <a:solidFill>
                <a:srgbClr val="E5CDAF"/>
              </a:solidFill>
              <a:ln w="25003"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7EF9108A-844A-A3BD-7D12-5FC42F0F36F1}"/>
                  </a:ext>
                </a:extLst>
              </p:cNvPr>
              <p:cNvSpPr/>
              <p:nvPr/>
            </p:nvSpPr>
            <p:spPr>
              <a:xfrm>
                <a:off x="10927724" y="3621043"/>
                <a:ext cx="75254" cy="54183"/>
              </a:xfrm>
              <a:custGeom>
                <a:avLst/>
                <a:gdLst>
                  <a:gd name="connsiteX0" fmla="*/ 75254 w 75254"/>
                  <a:gd name="connsiteY0" fmla="*/ 54183 h 54183"/>
                  <a:gd name="connsiteX1" fmla="*/ 0 w 75254"/>
                  <a:gd name="connsiteY1" fmla="*/ 10034 h 54183"/>
                  <a:gd name="connsiteX2" fmla="*/ 251 w 75254"/>
                  <a:gd name="connsiteY2" fmla="*/ 0 h 54183"/>
                  <a:gd name="connsiteX3" fmla="*/ 75254 w 75254"/>
                  <a:gd name="connsiteY3" fmla="*/ 44149 h 54183"/>
                  <a:gd name="connsiteX4" fmla="*/ 75254 w 75254"/>
                  <a:gd name="connsiteY4" fmla="*/ 54183 h 54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254" h="54183">
                    <a:moveTo>
                      <a:pt x="75254" y="54183"/>
                    </a:moveTo>
                    <a:lnTo>
                      <a:pt x="0" y="10034"/>
                    </a:lnTo>
                    <a:lnTo>
                      <a:pt x="251" y="0"/>
                    </a:lnTo>
                    <a:lnTo>
                      <a:pt x="75254" y="44149"/>
                    </a:lnTo>
                    <a:lnTo>
                      <a:pt x="75254" y="54183"/>
                    </a:lnTo>
                    <a:close/>
                  </a:path>
                </a:pathLst>
              </a:custGeom>
              <a:solidFill>
                <a:srgbClr val="DC4437"/>
              </a:solidFill>
              <a:ln w="25003"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39314C4D-3AC3-F341-F7A0-642ED23B0693}"/>
                  </a:ext>
                </a:extLst>
              </p:cNvPr>
              <p:cNvSpPr/>
              <p:nvPr/>
            </p:nvSpPr>
            <p:spPr>
              <a:xfrm>
                <a:off x="10917941" y="3648386"/>
                <a:ext cx="94569" cy="65722"/>
              </a:xfrm>
              <a:custGeom>
                <a:avLst/>
                <a:gdLst>
                  <a:gd name="connsiteX0" fmla="*/ 94319 w 94569"/>
                  <a:gd name="connsiteY0" fmla="*/ 65722 h 65722"/>
                  <a:gd name="connsiteX1" fmla="*/ 0 w 94569"/>
                  <a:gd name="connsiteY1" fmla="*/ 10034 h 65722"/>
                  <a:gd name="connsiteX2" fmla="*/ 0 w 94569"/>
                  <a:gd name="connsiteY2" fmla="*/ 0 h 65722"/>
                  <a:gd name="connsiteX3" fmla="*/ 94570 w 94569"/>
                  <a:gd name="connsiteY3" fmla="*/ 55437 h 65722"/>
                  <a:gd name="connsiteX4" fmla="*/ 94319 w 94569"/>
                  <a:gd name="connsiteY4" fmla="*/ 65722 h 6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69" h="65722">
                    <a:moveTo>
                      <a:pt x="94319" y="65722"/>
                    </a:moveTo>
                    <a:lnTo>
                      <a:pt x="0" y="10034"/>
                    </a:lnTo>
                    <a:lnTo>
                      <a:pt x="0" y="0"/>
                    </a:lnTo>
                    <a:lnTo>
                      <a:pt x="94570" y="55437"/>
                    </a:lnTo>
                    <a:lnTo>
                      <a:pt x="94319" y="65722"/>
                    </a:lnTo>
                    <a:close/>
                  </a:path>
                </a:pathLst>
              </a:custGeom>
              <a:solidFill>
                <a:srgbClr val="333333"/>
              </a:solidFill>
              <a:ln w="25003"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CBDA660B-3100-9716-E9C4-D2C80690A5B3}"/>
                  </a:ext>
                </a:extLst>
              </p:cNvPr>
              <p:cNvSpPr/>
              <p:nvPr/>
            </p:nvSpPr>
            <p:spPr>
              <a:xfrm>
                <a:off x="10917690" y="3672969"/>
                <a:ext cx="94569" cy="65722"/>
              </a:xfrm>
              <a:custGeom>
                <a:avLst/>
                <a:gdLst>
                  <a:gd name="connsiteX0" fmla="*/ 94570 w 94569"/>
                  <a:gd name="connsiteY0" fmla="*/ 65722 h 65722"/>
                  <a:gd name="connsiteX1" fmla="*/ 0 w 94569"/>
                  <a:gd name="connsiteY1" fmla="*/ 10034 h 65722"/>
                  <a:gd name="connsiteX2" fmla="*/ 0 w 94569"/>
                  <a:gd name="connsiteY2" fmla="*/ 0 h 65722"/>
                  <a:gd name="connsiteX3" fmla="*/ 94570 w 94569"/>
                  <a:gd name="connsiteY3" fmla="*/ 55437 h 65722"/>
                  <a:gd name="connsiteX4" fmla="*/ 94570 w 94569"/>
                  <a:gd name="connsiteY4" fmla="*/ 65722 h 6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69" h="65722">
                    <a:moveTo>
                      <a:pt x="94570" y="65722"/>
                    </a:moveTo>
                    <a:lnTo>
                      <a:pt x="0" y="10034"/>
                    </a:lnTo>
                    <a:lnTo>
                      <a:pt x="0" y="0"/>
                    </a:lnTo>
                    <a:lnTo>
                      <a:pt x="94570" y="55437"/>
                    </a:lnTo>
                    <a:lnTo>
                      <a:pt x="94570" y="65722"/>
                    </a:lnTo>
                    <a:close/>
                  </a:path>
                </a:pathLst>
              </a:custGeom>
              <a:solidFill>
                <a:srgbClr val="333333"/>
              </a:solidFill>
              <a:ln w="25003"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BE03DDC9-B38F-A9A1-CEAD-C4997143AF06}"/>
                  </a:ext>
                </a:extLst>
              </p:cNvPr>
              <p:cNvSpPr/>
              <p:nvPr/>
            </p:nvSpPr>
            <p:spPr>
              <a:xfrm>
                <a:off x="10917439" y="3697552"/>
                <a:ext cx="94569" cy="65471"/>
              </a:xfrm>
              <a:custGeom>
                <a:avLst/>
                <a:gdLst>
                  <a:gd name="connsiteX0" fmla="*/ 94570 w 94569"/>
                  <a:gd name="connsiteY0" fmla="*/ 65471 h 65471"/>
                  <a:gd name="connsiteX1" fmla="*/ 0 w 94569"/>
                  <a:gd name="connsiteY1" fmla="*/ 10034 h 65471"/>
                  <a:gd name="connsiteX2" fmla="*/ 251 w 94569"/>
                  <a:gd name="connsiteY2" fmla="*/ 0 h 65471"/>
                  <a:gd name="connsiteX3" fmla="*/ 94570 w 94569"/>
                  <a:gd name="connsiteY3" fmla="*/ 55437 h 65471"/>
                  <a:gd name="connsiteX4" fmla="*/ 94570 w 94569"/>
                  <a:gd name="connsiteY4" fmla="*/ 65471 h 65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69" h="65471">
                    <a:moveTo>
                      <a:pt x="94570" y="65471"/>
                    </a:moveTo>
                    <a:lnTo>
                      <a:pt x="0" y="10034"/>
                    </a:lnTo>
                    <a:lnTo>
                      <a:pt x="251" y="0"/>
                    </a:lnTo>
                    <a:lnTo>
                      <a:pt x="94570" y="55437"/>
                    </a:lnTo>
                    <a:lnTo>
                      <a:pt x="94570" y="65471"/>
                    </a:lnTo>
                    <a:close/>
                  </a:path>
                </a:pathLst>
              </a:custGeom>
              <a:solidFill>
                <a:srgbClr val="333333"/>
              </a:solidFill>
              <a:ln w="25003"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18B243ED-41EF-5AB9-E0B7-E1B40F82306B}"/>
                  </a:ext>
                </a:extLst>
              </p:cNvPr>
              <p:cNvSpPr/>
              <p:nvPr/>
            </p:nvSpPr>
            <p:spPr>
              <a:xfrm>
                <a:off x="10917188" y="3721884"/>
                <a:ext cx="94569" cy="65722"/>
              </a:xfrm>
              <a:custGeom>
                <a:avLst/>
                <a:gdLst>
                  <a:gd name="connsiteX0" fmla="*/ 94570 w 94569"/>
                  <a:gd name="connsiteY0" fmla="*/ 65722 h 65722"/>
                  <a:gd name="connsiteX1" fmla="*/ 0 w 94569"/>
                  <a:gd name="connsiteY1" fmla="*/ 10285 h 65722"/>
                  <a:gd name="connsiteX2" fmla="*/ 251 w 94569"/>
                  <a:gd name="connsiteY2" fmla="*/ 0 h 65722"/>
                  <a:gd name="connsiteX3" fmla="*/ 94570 w 94569"/>
                  <a:gd name="connsiteY3" fmla="*/ 55688 h 65722"/>
                  <a:gd name="connsiteX4" fmla="*/ 94570 w 94569"/>
                  <a:gd name="connsiteY4" fmla="*/ 65722 h 6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69" h="65722">
                    <a:moveTo>
                      <a:pt x="94570" y="65722"/>
                    </a:moveTo>
                    <a:lnTo>
                      <a:pt x="0" y="10285"/>
                    </a:lnTo>
                    <a:lnTo>
                      <a:pt x="251" y="0"/>
                    </a:lnTo>
                    <a:lnTo>
                      <a:pt x="94570" y="55688"/>
                    </a:lnTo>
                    <a:lnTo>
                      <a:pt x="94570" y="65722"/>
                    </a:lnTo>
                    <a:close/>
                  </a:path>
                </a:pathLst>
              </a:custGeom>
              <a:solidFill>
                <a:srgbClr val="333333"/>
              </a:solidFill>
              <a:ln w="25003"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2C8D8CB2-CC02-6226-9055-7760D3CAA771}"/>
                  </a:ext>
                </a:extLst>
              </p:cNvPr>
              <p:cNvSpPr/>
              <p:nvPr/>
            </p:nvSpPr>
            <p:spPr>
              <a:xfrm>
                <a:off x="10917188" y="3746468"/>
                <a:ext cx="94569" cy="65722"/>
              </a:xfrm>
              <a:custGeom>
                <a:avLst/>
                <a:gdLst>
                  <a:gd name="connsiteX0" fmla="*/ 94319 w 94569"/>
                  <a:gd name="connsiteY0" fmla="*/ 65722 h 65722"/>
                  <a:gd name="connsiteX1" fmla="*/ 0 w 94569"/>
                  <a:gd name="connsiteY1" fmla="*/ 10285 h 65722"/>
                  <a:gd name="connsiteX2" fmla="*/ 0 w 94569"/>
                  <a:gd name="connsiteY2" fmla="*/ 0 h 65722"/>
                  <a:gd name="connsiteX3" fmla="*/ 94570 w 94569"/>
                  <a:gd name="connsiteY3" fmla="*/ 55688 h 65722"/>
                  <a:gd name="connsiteX4" fmla="*/ 94319 w 94569"/>
                  <a:gd name="connsiteY4" fmla="*/ 65722 h 6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69" h="65722">
                    <a:moveTo>
                      <a:pt x="94319" y="65722"/>
                    </a:moveTo>
                    <a:lnTo>
                      <a:pt x="0" y="10285"/>
                    </a:lnTo>
                    <a:lnTo>
                      <a:pt x="0" y="0"/>
                    </a:lnTo>
                    <a:lnTo>
                      <a:pt x="94570" y="55688"/>
                    </a:lnTo>
                    <a:lnTo>
                      <a:pt x="94319" y="65722"/>
                    </a:lnTo>
                    <a:close/>
                  </a:path>
                </a:pathLst>
              </a:custGeom>
              <a:solidFill>
                <a:srgbClr val="333333"/>
              </a:solidFill>
              <a:ln w="25003" cap="flat">
                <a:noFill/>
                <a:prstDash val="solid"/>
                <a:miter/>
              </a:ln>
            </p:spPr>
            <p:txBody>
              <a:bodyPr rtlCol="0" anchor="ctr"/>
              <a:lstStyle/>
              <a:p>
                <a:endParaRPr lang="en-US"/>
              </a:p>
            </p:txBody>
          </p:sp>
        </p:grpSp>
        <p:sp>
          <p:nvSpPr>
            <p:cNvPr id="82" name="Freeform: Shape 81">
              <a:extLst>
                <a:ext uri="{FF2B5EF4-FFF2-40B4-BE49-F238E27FC236}">
                  <a16:creationId xmlns:a16="http://schemas.microsoft.com/office/drawing/2014/main" id="{F1B4FDDC-0B27-2B7B-E222-6B56CB7AB768}"/>
                </a:ext>
              </a:extLst>
            </p:cNvPr>
            <p:cNvSpPr/>
            <p:nvPr/>
          </p:nvSpPr>
          <p:spPr>
            <a:xfrm>
              <a:off x="10785493" y="3312500"/>
              <a:ext cx="72745" cy="599025"/>
            </a:xfrm>
            <a:custGeom>
              <a:avLst/>
              <a:gdLst>
                <a:gd name="connsiteX0" fmla="*/ 72746 w 72745"/>
                <a:gd name="connsiteY0" fmla="*/ 41892 h 599025"/>
                <a:gd name="connsiteX1" fmla="*/ 72746 w 72745"/>
                <a:gd name="connsiteY1" fmla="*/ 599025 h 599025"/>
                <a:gd name="connsiteX2" fmla="*/ 32861 w 72745"/>
                <a:gd name="connsiteY2" fmla="*/ 575947 h 599025"/>
                <a:gd name="connsiteX3" fmla="*/ 0 w 72745"/>
                <a:gd name="connsiteY3" fmla="*/ 556883 h 599025"/>
                <a:gd name="connsiteX4" fmla="*/ 0 w 72745"/>
                <a:gd name="connsiteY4" fmla="*/ 0 h 599025"/>
                <a:gd name="connsiteX5" fmla="*/ 72495 w 72745"/>
                <a:gd name="connsiteY5" fmla="*/ 41892 h 599025"/>
                <a:gd name="connsiteX6" fmla="*/ 72746 w 72745"/>
                <a:gd name="connsiteY6" fmla="*/ 41892 h 59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745" h="599025">
                  <a:moveTo>
                    <a:pt x="72746" y="41892"/>
                  </a:moveTo>
                  <a:lnTo>
                    <a:pt x="72746" y="599025"/>
                  </a:lnTo>
                  <a:lnTo>
                    <a:pt x="32861" y="575947"/>
                  </a:lnTo>
                  <a:lnTo>
                    <a:pt x="0" y="556883"/>
                  </a:lnTo>
                  <a:lnTo>
                    <a:pt x="0" y="0"/>
                  </a:lnTo>
                  <a:lnTo>
                    <a:pt x="72495" y="41892"/>
                  </a:lnTo>
                  <a:lnTo>
                    <a:pt x="72746" y="41892"/>
                  </a:lnTo>
                  <a:close/>
                </a:path>
              </a:pathLst>
            </a:custGeom>
            <a:solidFill>
              <a:srgbClr val="E5C9A8"/>
            </a:solidFill>
            <a:ln w="25003"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AEEFFE61-5520-94EA-0465-93C66734518B}"/>
                </a:ext>
              </a:extLst>
            </p:cNvPr>
            <p:cNvSpPr/>
            <p:nvPr/>
          </p:nvSpPr>
          <p:spPr>
            <a:xfrm>
              <a:off x="11276152" y="3316012"/>
              <a:ext cx="72495" cy="599777"/>
            </a:xfrm>
            <a:custGeom>
              <a:avLst/>
              <a:gdLst>
                <a:gd name="connsiteX0" fmla="*/ 72495 w 72495"/>
                <a:gd name="connsiteY0" fmla="*/ 0 h 599777"/>
                <a:gd name="connsiteX1" fmla="*/ 72495 w 72495"/>
                <a:gd name="connsiteY1" fmla="*/ 557886 h 599777"/>
                <a:gd name="connsiteX2" fmla="*/ 0 w 72495"/>
                <a:gd name="connsiteY2" fmla="*/ 599778 h 599777"/>
                <a:gd name="connsiteX3" fmla="*/ 0 w 72495"/>
                <a:gd name="connsiteY3" fmla="*/ 42142 h 599777"/>
                <a:gd name="connsiteX4" fmla="*/ 0 w 72495"/>
                <a:gd name="connsiteY4" fmla="*/ 42142 h 599777"/>
                <a:gd name="connsiteX5" fmla="*/ 72495 w 72495"/>
                <a:gd name="connsiteY5" fmla="*/ 0 h 59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95" h="599777">
                  <a:moveTo>
                    <a:pt x="72495" y="0"/>
                  </a:moveTo>
                  <a:lnTo>
                    <a:pt x="72495" y="557886"/>
                  </a:lnTo>
                  <a:lnTo>
                    <a:pt x="0" y="599778"/>
                  </a:lnTo>
                  <a:lnTo>
                    <a:pt x="0" y="42142"/>
                  </a:lnTo>
                  <a:lnTo>
                    <a:pt x="0" y="42142"/>
                  </a:lnTo>
                  <a:lnTo>
                    <a:pt x="72495" y="0"/>
                  </a:lnTo>
                  <a:close/>
                </a:path>
              </a:pathLst>
            </a:custGeom>
            <a:solidFill>
              <a:srgbClr val="E5C9A8"/>
            </a:solidFill>
            <a:ln w="25003"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2DAB0C65-311C-815B-CE29-E7E5F9137A73}"/>
                </a:ext>
              </a:extLst>
            </p:cNvPr>
            <p:cNvSpPr/>
            <p:nvPr/>
          </p:nvSpPr>
          <p:spPr>
            <a:xfrm>
              <a:off x="10785493" y="3032554"/>
              <a:ext cx="557384" cy="321838"/>
            </a:xfrm>
            <a:custGeom>
              <a:avLst/>
              <a:gdLst>
                <a:gd name="connsiteX0" fmla="*/ 557385 w 557384"/>
                <a:gd name="connsiteY0" fmla="*/ 41892 h 321838"/>
                <a:gd name="connsiteX1" fmla="*/ 367493 w 557384"/>
                <a:gd name="connsiteY1" fmla="*/ 151512 h 321838"/>
                <a:gd name="connsiteX2" fmla="*/ 294747 w 557384"/>
                <a:gd name="connsiteY2" fmla="*/ 193404 h 321838"/>
                <a:gd name="connsiteX3" fmla="*/ 74251 w 557384"/>
                <a:gd name="connsiteY3" fmla="*/ 320835 h 321838"/>
                <a:gd name="connsiteX4" fmla="*/ 74251 w 557384"/>
                <a:gd name="connsiteY4" fmla="*/ 320835 h 321838"/>
                <a:gd name="connsiteX5" fmla="*/ 73749 w 557384"/>
                <a:gd name="connsiteY5" fmla="*/ 321336 h 321838"/>
                <a:gd name="connsiteX6" fmla="*/ 72746 w 557384"/>
                <a:gd name="connsiteY6" fmla="*/ 321838 h 321838"/>
                <a:gd name="connsiteX7" fmla="*/ 1254 w 557384"/>
                <a:gd name="connsiteY7" fmla="*/ 280448 h 321838"/>
                <a:gd name="connsiteX8" fmla="*/ 0 w 557384"/>
                <a:gd name="connsiteY8" fmla="*/ 279947 h 321838"/>
                <a:gd name="connsiteX9" fmla="*/ 1505 w 557384"/>
                <a:gd name="connsiteY9" fmla="*/ 278943 h 321838"/>
                <a:gd name="connsiteX10" fmla="*/ 1756 w 557384"/>
                <a:gd name="connsiteY10" fmla="*/ 278943 h 321838"/>
                <a:gd name="connsiteX11" fmla="*/ 222251 w 557384"/>
                <a:gd name="connsiteY11" fmla="*/ 151512 h 321838"/>
                <a:gd name="connsiteX12" fmla="*/ 294747 w 557384"/>
                <a:gd name="connsiteY12" fmla="*/ 109621 h 321838"/>
                <a:gd name="connsiteX13" fmla="*/ 484639 w 557384"/>
                <a:gd name="connsiteY13" fmla="*/ 0 h 321838"/>
                <a:gd name="connsiteX14" fmla="*/ 557385 w 557384"/>
                <a:gd name="connsiteY14" fmla="*/ 41892 h 321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7384" h="321838">
                  <a:moveTo>
                    <a:pt x="557385" y="41892"/>
                  </a:moveTo>
                  <a:lnTo>
                    <a:pt x="367493" y="151512"/>
                  </a:lnTo>
                  <a:lnTo>
                    <a:pt x="294747" y="193404"/>
                  </a:lnTo>
                  <a:lnTo>
                    <a:pt x="74251" y="320835"/>
                  </a:lnTo>
                  <a:lnTo>
                    <a:pt x="74251" y="320835"/>
                  </a:lnTo>
                  <a:lnTo>
                    <a:pt x="73749" y="321336"/>
                  </a:lnTo>
                  <a:lnTo>
                    <a:pt x="72746" y="321838"/>
                  </a:lnTo>
                  <a:lnTo>
                    <a:pt x="1254" y="280448"/>
                  </a:lnTo>
                  <a:lnTo>
                    <a:pt x="0" y="279947"/>
                  </a:lnTo>
                  <a:lnTo>
                    <a:pt x="1505" y="278943"/>
                  </a:lnTo>
                  <a:lnTo>
                    <a:pt x="1756" y="278943"/>
                  </a:lnTo>
                  <a:lnTo>
                    <a:pt x="222251" y="151512"/>
                  </a:lnTo>
                  <a:lnTo>
                    <a:pt x="294747" y="109621"/>
                  </a:lnTo>
                  <a:lnTo>
                    <a:pt x="484639" y="0"/>
                  </a:lnTo>
                  <a:lnTo>
                    <a:pt x="557385" y="41892"/>
                  </a:lnTo>
                  <a:close/>
                </a:path>
              </a:pathLst>
            </a:custGeom>
            <a:solidFill>
              <a:srgbClr val="E5C9A8"/>
            </a:solidFill>
            <a:ln w="25003"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646BD377-4363-8579-B8CE-9D051951222B}"/>
                </a:ext>
              </a:extLst>
            </p:cNvPr>
            <p:cNvSpPr/>
            <p:nvPr/>
          </p:nvSpPr>
          <p:spPr>
            <a:xfrm>
              <a:off x="10793019" y="3037571"/>
              <a:ext cx="555377" cy="320834"/>
            </a:xfrm>
            <a:custGeom>
              <a:avLst/>
              <a:gdLst>
                <a:gd name="connsiteX0" fmla="*/ 555378 w 555377"/>
                <a:gd name="connsiteY0" fmla="*/ 278692 h 320834"/>
                <a:gd name="connsiteX1" fmla="*/ 482883 w 555377"/>
                <a:gd name="connsiteY1" fmla="*/ 320835 h 320834"/>
                <a:gd name="connsiteX2" fmla="*/ 278191 w 555377"/>
                <a:gd name="connsiteY2" fmla="*/ 202685 h 320834"/>
                <a:gd name="connsiteX3" fmla="*/ 205695 w 555377"/>
                <a:gd name="connsiteY3" fmla="*/ 160794 h 320834"/>
                <a:gd name="connsiteX4" fmla="*/ 0 w 555377"/>
                <a:gd name="connsiteY4" fmla="*/ 41892 h 320834"/>
                <a:gd name="connsiteX5" fmla="*/ 72495 w 555377"/>
                <a:gd name="connsiteY5" fmla="*/ 0 h 320834"/>
                <a:gd name="connsiteX6" fmla="*/ 278191 w 555377"/>
                <a:gd name="connsiteY6" fmla="*/ 118651 h 320834"/>
                <a:gd name="connsiteX7" fmla="*/ 350937 w 555377"/>
                <a:gd name="connsiteY7" fmla="*/ 160794 h 320834"/>
                <a:gd name="connsiteX8" fmla="*/ 555378 w 555377"/>
                <a:gd name="connsiteY8" fmla="*/ 278692 h 320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5377" h="320834">
                  <a:moveTo>
                    <a:pt x="555378" y="278692"/>
                  </a:moveTo>
                  <a:lnTo>
                    <a:pt x="482883" y="320835"/>
                  </a:lnTo>
                  <a:lnTo>
                    <a:pt x="278191" y="202685"/>
                  </a:lnTo>
                  <a:lnTo>
                    <a:pt x="205695" y="160794"/>
                  </a:lnTo>
                  <a:lnTo>
                    <a:pt x="0" y="41892"/>
                  </a:lnTo>
                  <a:lnTo>
                    <a:pt x="72495" y="0"/>
                  </a:lnTo>
                  <a:lnTo>
                    <a:pt x="278191" y="118651"/>
                  </a:lnTo>
                  <a:lnTo>
                    <a:pt x="350937" y="160794"/>
                  </a:lnTo>
                  <a:lnTo>
                    <a:pt x="555378" y="278692"/>
                  </a:lnTo>
                  <a:close/>
                </a:path>
              </a:pathLst>
            </a:custGeom>
            <a:solidFill>
              <a:srgbClr val="E5C9A8"/>
            </a:solidFill>
            <a:ln w="25003" cap="flat">
              <a:noFill/>
              <a:prstDash val="solid"/>
              <a:miter/>
            </a:ln>
          </p:spPr>
          <p:txBody>
            <a:bodyPr rtlCol="0" anchor="ctr"/>
            <a:lstStyle/>
            <a:p>
              <a:endParaRPr lang="en-US"/>
            </a:p>
          </p:txBody>
        </p:sp>
      </p:grpSp>
      <p:grpSp>
        <p:nvGrpSpPr>
          <p:cNvPr id="220" name="Graphic 16">
            <a:extLst>
              <a:ext uri="{FF2B5EF4-FFF2-40B4-BE49-F238E27FC236}">
                <a16:creationId xmlns:a16="http://schemas.microsoft.com/office/drawing/2014/main" id="{8E685003-590B-2671-9AF5-27E108DD253D}"/>
              </a:ext>
            </a:extLst>
          </p:cNvPr>
          <p:cNvGrpSpPr/>
          <p:nvPr/>
        </p:nvGrpSpPr>
        <p:grpSpPr>
          <a:xfrm>
            <a:off x="11078353" y="4874041"/>
            <a:ext cx="781167" cy="902099"/>
            <a:chOff x="11078353" y="4874041"/>
            <a:chExt cx="781167" cy="902099"/>
          </a:xfrm>
        </p:grpSpPr>
        <p:sp>
          <p:nvSpPr>
            <p:cNvPr id="221" name="Freeform: Shape 220">
              <a:extLst>
                <a:ext uri="{FF2B5EF4-FFF2-40B4-BE49-F238E27FC236}">
                  <a16:creationId xmlns:a16="http://schemas.microsoft.com/office/drawing/2014/main" id="{69C4E685-8ABF-88D2-B3C4-C3EFECA6F2A6}"/>
                </a:ext>
              </a:extLst>
            </p:cNvPr>
            <p:cNvSpPr/>
            <p:nvPr/>
          </p:nvSpPr>
          <p:spPr>
            <a:xfrm>
              <a:off x="11469056" y="5099685"/>
              <a:ext cx="390464" cy="676455"/>
            </a:xfrm>
            <a:custGeom>
              <a:avLst/>
              <a:gdLst>
                <a:gd name="connsiteX0" fmla="*/ 0 w 390464"/>
                <a:gd name="connsiteY0" fmla="*/ 225644 h 676455"/>
                <a:gd name="connsiteX1" fmla="*/ 0 w 390464"/>
                <a:gd name="connsiteY1" fmla="*/ 676455 h 676455"/>
                <a:gd name="connsiteX2" fmla="*/ 165775 w 390464"/>
                <a:gd name="connsiteY2" fmla="*/ 580807 h 676455"/>
                <a:gd name="connsiteX3" fmla="*/ 197975 w 390464"/>
                <a:gd name="connsiteY3" fmla="*/ 561963 h 676455"/>
                <a:gd name="connsiteX4" fmla="*/ 224451 w 390464"/>
                <a:gd name="connsiteY4" fmla="*/ 546698 h 676455"/>
                <a:gd name="connsiteX5" fmla="*/ 235424 w 390464"/>
                <a:gd name="connsiteY5" fmla="*/ 540496 h 676455"/>
                <a:gd name="connsiteX6" fmla="*/ 390464 w 390464"/>
                <a:gd name="connsiteY6" fmla="*/ 451050 h 676455"/>
                <a:gd name="connsiteX7" fmla="*/ 390464 w 390464"/>
                <a:gd name="connsiteY7" fmla="*/ 0 h 676455"/>
                <a:gd name="connsiteX8" fmla="*/ 390226 w 390464"/>
                <a:gd name="connsiteY8" fmla="*/ 239 h 676455"/>
                <a:gd name="connsiteX9" fmla="*/ 390226 w 390464"/>
                <a:gd name="connsiteY9" fmla="*/ 239 h 676455"/>
                <a:gd name="connsiteX10" fmla="*/ 224213 w 390464"/>
                <a:gd name="connsiteY10" fmla="*/ 96125 h 676455"/>
                <a:gd name="connsiteX11" fmla="*/ 224213 w 390464"/>
                <a:gd name="connsiteY11" fmla="*/ 96125 h 676455"/>
                <a:gd name="connsiteX12" fmla="*/ 165536 w 390464"/>
                <a:gd name="connsiteY12" fmla="*/ 129996 h 676455"/>
                <a:gd name="connsiteX13" fmla="*/ 0 w 390464"/>
                <a:gd name="connsiteY13" fmla="*/ 225644 h 67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0464" h="676455">
                  <a:moveTo>
                    <a:pt x="0" y="225644"/>
                  </a:moveTo>
                  <a:lnTo>
                    <a:pt x="0" y="676455"/>
                  </a:lnTo>
                  <a:lnTo>
                    <a:pt x="165775" y="580807"/>
                  </a:lnTo>
                  <a:lnTo>
                    <a:pt x="197975" y="561963"/>
                  </a:lnTo>
                  <a:lnTo>
                    <a:pt x="224451" y="546698"/>
                  </a:lnTo>
                  <a:lnTo>
                    <a:pt x="235424" y="540496"/>
                  </a:lnTo>
                  <a:lnTo>
                    <a:pt x="390464" y="451050"/>
                  </a:lnTo>
                  <a:lnTo>
                    <a:pt x="390464" y="0"/>
                  </a:lnTo>
                  <a:lnTo>
                    <a:pt x="390226" y="239"/>
                  </a:lnTo>
                  <a:lnTo>
                    <a:pt x="390226" y="239"/>
                  </a:lnTo>
                  <a:lnTo>
                    <a:pt x="224213" y="96125"/>
                  </a:lnTo>
                  <a:lnTo>
                    <a:pt x="224213" y="96125"/>
                  </a:lnTo>
                  <a:lnTo>
                    <a:pt x="165536" y="129996"/>
                  </a:lnTo>
                  <a:lnTo>
                    <a:pt x="0" y="225644"/>
                  </a:lnTo>
                  <a:close/>
                </a:path>
              </a:pathLst>
            </a:custGeom>
            <a:solidFill>
              <a:srgbClr val="B9946F"/>
            </a:solidFill>
            <a:ln w="23755"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E09CDA8B-817D-5C48-6991-8DBDEBA93413}"/>
                </a:ext>
              </a:extLst>
            </p:cNvPr>
            <p:cNvSpPr/>
            <p:nvPr/>
          </p:nvSpPr>
          <p:spPr>
            <a:xfrm>
              <a:off x="11078353" y="4874041"/>
              <a:ext cx="781167" cy="451288"/>
            </a:xfrm>
            <a:custGeom>
              <a:avLst/>
              <a:gdLst>
                <a:gd name="connsiteX0" fmla="*/ 0 w 781167"/>
                <a:gd name="connsiteY0" fmla="*/ 225883 h 451288"/>
                <a:gd name="connsiteX1" fmla="*/ 153848 w 781167"/>
                <a:gd name="connsiteY1" fmla="*/ 314614 h 451288"/>
                <a:gd name="connsiteX2" fmla="*/ 212525 w 781167"/>
                <a:gd name="connsiteY2" fmla="*/ 348484 h 451288"/>
                <a:gd name="connsiteX3" fmla="*/ 390703 w 781167"/>
                <a:gd name="connsiteY3" fmla="*/ 451288 h 451288"/>
                <a:gd name="connsiteX4" fmla="*/ 556239 w 781167"/>
                <a:gd name="connsiteY4" fmla="*/ 355640 h 451288"/>
                <a:gd name="connsiteX5" fmla="*/ 614916 w 781167"/>
                <a:gd name="connsiteY5" fmla="*/ 321769 h 451288"/>
                <a:gd name="connsiteX6" fmla="*/ 781167 w 781167"/>
                <a:gd name="connsiteY6" fmla="*/ 225883 h 451288"/>
                <a:gd name="connsiteX7" fmla="*/ 780929 w 781167"/>
                <a:gd name="connsiteY7" fmla="*/ 225883 h 451288"/>
                <a:gd name="connsiteX8" fmla="*/ 780929 w 781167"/>
                <a:gd name="connsiteY8" fmla="*/ 225883 h 451288"/>
                <a:gd name="connsiteX9" fmla="*/ 602751 w 781167"/>
                <a:gd name="connsiteY9" fmla="*/ 122840 h 451288"/>
                <a:gd name="connsiteX10" fmla="*/ 544074 w 781167"/>
                <a:gd name="connsiteY10" fmla="*/ 88970 h 451288"/>
                <a:gd name="connsiteX11" fmla="*/ 390703 w 781167"/>
                <a:gd name="connsiteY11" fmla="*/ 0 h 451288"/>
                <a:gd name="connsiteX12" fmla="*/ 224451 w 781167"/>
                <a:gd name="connsiteY12" fmla="*/ 96125 h 451288"/>
                <a:gd name="connsiteX13" fmla="*/ 165774 w 781167"/>
                <a:gd name="connsiteY13" fmla="*/ 129996 h 451288"/>
                <a:gd name="connsiteX14" fmla="*/ 238 w 781167"/>
                <a:gd name="connsiteY14" fmla="*/ 225883 h 451288"/>
                <a:gd name="connsiteX15" fmla="*/ 238 w 781167"/>
                <a:gd name="connsiteY15" fmla="*/ 225883 h 451288"/>
                <a:gd name="connsiteX16" fmla="*/ 0 w 781167"/>
                <a:gd name="connsiteY16" fmla="*/ 225883 h 45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1167" h="451288">
                  <a:moveTo>
                    <a:pt x="0" y="225883"/>
                  </a:moveTo>
                  <a:lnTo>
                    <a:pt x="153848" y="314614"/>
                  </a:lnTo>
                  <a:lnTo>
                    <a:pt x="212525" y="348484"/>
                  </a:lnTo>
                  <a:lnTo>
                    <a:pt x="390703" y="451288"/>
                  </a:lnTo>
                  <a:lnTo>
                    <a:pt x="556239" y="355640"/>
                  </a:lnTo>
                  <a:lnTo>
                    <a:pt x="614916" y="321769"/>
                  </a:lnTo>
                  <a:lnTo>
                    <a:pt x="781167" y="225883"/>
                  </a:lnTo>
                  <a:lnTo>
                    <a:pt x="780929" y="225883"/>
                  </a:lnTo>
                  <a:lnTo>
                    <a:pt x="780929" y="225883"/>
                  </a:lnTo>
                  <a:lnTo>
                    <a:pt x="602751" y="122840"/>
                  </a:lnTo>
                  <a:lnTo>
                    <a:pt x="544074" y="88970"/>
                  </a:lnTo>
                  <a:lnTo>
                    <a:pt x="390703" y="0"/>
                  </a:lnTo>
                  <a:lnTo>
                    <a:pt x="224451" y="96125"/>
                  </a:lnTo>
                  <a:lnTo>
                    <a:pt x="165774" y="129996"/>
                  </a:lnTo>
                  <a:lnTo>
                    <a:pt x="238" y="225883"/>
                  </a:lnTo>
                  <a:lnTo>
                    <a:pt x="238" y="225883"/>
                  </a:lnTo>
                  <a:lnTo>
                    <a:pt x="0" y="225883"/>
                  </a:lnTo>
                  <a:close/>
                </a:path>
              </a:pathLst>
            </a:custGeom>
            <a:solidFill>
              <a:srgbClr val="C9A179"/>
            </a:solidFill>
            <a:ln w="23755"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D8AD6963-DEB3-F2FA-3A07-4382B296A8B1}"/>
                </a:ext>
              </a:extLst>
            </p:cNvPr>
            <p:cNvSpPr/>
            <p:nvPr/>
          </p:nvSpPr>
          <p:spPr>
            <a:xfrm>
              <a:off x="11078353" y="5099685"/>
              <a:ext cx="390702" cy="676455"/>
            </a:xfrm>
            <a:custGeom>
              <a:avLst/>
              <a:gdLst>
                <a:gd name="connsiteX0" fmla="*/ 0 w 390702"/>
                <a:gd name="connsiteY0" fmla="*/ 0 h 676455"/>
                <a:gd name="connsiteX1" fmla="*/ 0 w 390702"/>
                <a:gd name="connsiteY1" fmla="*/ 451050 h 676455"/>
                <a:gd name="connsiteX2" fmla="*/ 153848 w 390702"/>
                <a:gd name="connsiteY2" fmla="*/ 539781 h 676455"/>
                <a:gd name="connsiteX3" fmla="*/ 212525 w 390702"/>
                <a:gd name="connsiteY3" fmla="*/ 573651 h 676455"/>
                <a:gd name="connsiteX4" fmla="*/ 390703 w 390702"/>
                <a:gd name="connsiteY4" fmla="*/ 676455 h 676455"/>
                <a:gd name="connsiteX5" fmla="*/ 390703 w 390702"/>
                <a:gd name="connsiteY5" fmla="*/ 225644 h 676455"/>
                <a:gd name="connsiteX6" fmla="*/ 238 w 390702"/>
                <a:gd name="connsiteY6" fmla="*/ 239 h 676455"/>
                <a:gd name="connsiteX7" fmla="*/ 238 w 390702"/>
                <a:gd name="connsiteY7" fmla="*/ 239 h 676455"/>
                <a:gd name="connsiteX8" fmla="*/ 0 w 390702"/>
                <a:gd name="connsiteY8" fmla="*/ 0 h 67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702" h="676455">
                  <a:moveTo>
                    <a:pt x="0" y="0"/>
                  </a:moveTo>
                  <a:lnTo>
                    <a:pt x="0" y="451050"/>
                  </a:lnTo>
                  <a:lnTo>
                    <a:pt x="153848" y="539781"/>
                  </a:lnTo>
                  <a:lnTo>
                    <a:pt x="212525" y="573651"/>
                  </a:lnTo>
                  <a:lnTo>
                    <a:pt x="390703" y="676455"/>
                  </a:lnTo>
                  <a:lnTo>
                    <a:pt x="390703" y="225644"/>
                  </a:lnTo>
                  <a:lnTo>
                    <a:pt x="238" y="239"/>
                  </a:lnTo>
                  <a:lnTo>
                    <a:pt x="238" y="239"/>
                  </a:lnTo>
                  <a:lnTo>
                    <a:pt x="0" y="0"/>
                  </a:lnTo>
                  <a:close/>
                </a:path>
              </a:pathLst>
            </a:custGeom>
            <a:solidFill>
              <a:srgbClr val="A88765"/>
            </a:solidFill>
            <a:ln w="23755" cap="flat">
              <a:noFill/>
              <a:prstDash val="solid"/>
              <a:miter/>
            </a:ln>
          </p:spPr>
          <p:txBody>
            <a:bodyPr rtlCol="0" anchor="ctr"/>
            <a:lstStyle/>
            <a:p>
              <a:endParaRPr lang="en-US"/>
            </a:p>
          </p:txBody>
        </p:sp>
        <p:grpSp>
          <p:nvGrpSpPr>
            <p:cNvPr id="224" name="Graphic 16">
              <a:extLst>
                <a:ext uri="{FF2B5EF4-FFF2-40B4-BE49-F238E27FC236}">
                  <a16:creationId xmlns:a16="http://schemas.microsoft.com/office/drawing/2014/main" id="{39266ECF-A2AE-B17B-61F4-42D1C476F808}"/>
                </a:ext>
              </a:extLst>
            </p:cNvPr>
            <p:cNvGrpSpPr/>
            <p:nvPr/>
          </p:nvGrpSpPr>
          <p:grpSpPr>
            <a:xfrm>
              <a:off x="11106499" y="5427656"/>
              <a:ext cx="312228" cy="289329"/>
              <a:chOff x="11106499" y="5427656"/>
              <a:chExt cx="312228" cy="289329"/>
            </a:xfrm>
            <a:solidFill>
              <a:srgbClr val="78553E"/>
            </a:solidFill>
          </p:grpSpPr>
          <p:grpSp>
            <p:nvGrpSpPr>
              <p:cNvPr id="225" name="Graphic 16">
                <a:extLst>
                  <a:ext uri="{FF2B5EF4-FFF2-40B4-BE49-F238E27FC236}">
                    <a16:creationId xmlns:a16="http://schemas.microsoft.com/office/drawing/2014/main" id="{2E0C2DF5-CAF2-89A3-10E2-4C8575A6C6AB}"/>
                  </a:ext>
                </a:extLst>
              </p:cNvPr>
              <p:cNvGrpSpPr/>
              <p:nvPr/>
            </p:nvGrpSpPr>
            <p:grpSpPr>
              <a:xfrm>
                <a:off x="11324272" y="5553358"/>
                <a:ext cx="94455" cy="163627"/>
                <a:chOff x="11324272" y="5553358"/>
                <a:chExt cx="94455" cy="163627"/>
              </a:xfrm>
              <a:solidFill>
                <a:srgbClr val="78553E"/>
              </a:solidFill>
            </p:grpSpPr>
            <p:sp>
              <p:nvSpPr>
                <p:cNvPr id="226" name="Freeform: Shape 225">
                  <a:extLst>
                    <a:ext uri="{FF2B5EF4-FFF2-40B4-BE49-F238E27FC236}">
                      <a16:creationId xmlns:a16="http://schemas.microsoft.com/office/drawing/2014/main" id="{AB757587-96E5-B10A-190D-C2C81C1A47B4}"/>
                    </a:ext>
                  </a:extLst>
                </p:cNvPr>
                <p:cNvSpPr/>
                <p:nvPr/>
              </p:nvSpPr>
              <p:spPr>
                <a:xfrm>
                  <a:off x="11324272" y="5553358"/>
                  <a:ext cx="94455" cy="163627"/>
                </a:xfrm>
                <a:custGeom>
                  <a:avLst/>
                  <a:gdLst>
                    <a:gd name="connsiteX0" fmla="*/ 0 w 94455"/>
                    <a:gd name="connsiteY0" fmla="*/ 0 h 163627"/>
                    <a:gd name="connsiteX1" fmla="*/ 94456 w 94455"/>
                    <a:gd name="connsiteY1" fmla="*/ 54622 h 163627"/>
                    <a:gd name="connsiteX2" fmla="*/ 94456 w 94455"/>
                    <a:gd name="connsiteY2" fmla="*/ 163628 h 163627"/>
                    <a:gd name="connsiteX3" fmla="*/ 0 w 94455"/>
                    <a:gd name="connsiteY3" fmla="*/ 109006 h 163627"/>
                    <a:gd name="connsiteX4" fmla="*/ 0 w 94455"/>
                    <a:gd name="connsiteY4" fmla="*/ 0 h 163627"/>
                    <a:gd name="connsiteX5" fmla="*/ 91116 w 94455"/>
                    <a:gd name="connsiteY5" fmla="*/ 56530 h 163627"/>
                    <a:gd name="connsiteX6" fmla="*/ 3578 w 94455"/>
                    <a:gd name="connsiteY6" fmla="*/ 5963 h 163627"/>
                    <a:gd name="connsiteX7" fmla="*/ 3578 w 94455"/>
                    <a:gd name="connsiteY7" fmla="*/ 106859 h 163627"/>
                    <a:gd name="connsiteX8" fmla="*/ 91116 w 94455"/>
                    <a:gd name="connsiteY8" fmla="*/ 157426 h 163627"/>
                    <a:gd name="connsiteX9" fmla="*/ 91116 w 94455"/>
                    <a:gd name="connsiteY9" fmla="*/ 56530 h 163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455" h="163627">
                      <a:moveTo>
                        <a:pt x="0" y="0"/>
                      </a:moveTo>
                      <a:lnTo>
                        <a:pt x="94456" y="54622"/>
                      </a:lnTo>
                      <a:lnTo>
                        <a:pt x="94456" y="163628"/>
                      </a:lnTo>
                      <a:cubicBezTo>
                        <a:pt x="94456" y="163628"/>
                        <a:pt x="0" y="109006"/>
                        <a:pt x="0" y="109006"/>
                      </a:cubicBezTo>
                      <a:lnTo>
                        <a:pt x="0" y="0"/>
                      </a:lnTo>
                      <a:close/>
                      <a:moveTo>
                        <a:pt x="91116" y="56530"/>
                      </a:moveTo>
                      <a:lnTo>
                        <a:pt x="3578" y="5963"/>
                      </a:lnTo>
                      <a:lnTo>
                        <a:pt x="3578" y="106859"/>
                      </a:lnTo>
                      <a:lnTo>
                        <a:pt x="91116" y="157426"/>
                      </a:lnTo>
                      <a:lnTo>
                        <a:pt x="91116" y="56530"/>
                      </a:lnTo>
                      <a:close/>
                    </a:path>
                  </a:pathLst>
                </a:custGeom>
                <a:solidFill>
                  <a:srgbClr val="78553E"/>
                </a:solidFill>
                <a:ln w="23755"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AF2C0E33-5CD1-242B-1C92-047DA2AE5B8A}"/>
                    </a:ext>
                  </a:extLst>
                </p:cNvPr>
                <p:cNvSpPr/>
                <p:nvPr/>
              </p:nvSpPr>
              <p:spPr>
                <a:xfrm>
                  <a:off x="11341923" y="5601531"/>
                  <a:ext cx="59392" cy="55585"/>
                </a:xfrm>
                <a:custGeom>
                  <a:avLst/>
                  <a:gdLst>
                    <a:gd name="connsiteX0" fmla="*/ 29577 w 59392"/>
                    <a:gd name="connsiteY0" fmla="*/ 4065 h 55585"/>
                    <a:gd name="connsiteX1" fmla="*/ 59393 w 59392"/>
                    <a:gd name="connsiteY1" fmla="*/ 55586 h 55585"/>
                    <a:gd name="connsiteX2" fmla="*/ 0 w 59392"/>
                    <a:gd name="connsiteY2" fmla="*/ 21238 h 55585"/>
                    <a:gd name="connsiteX3" fmla="*/ 29816 w 59392"/>
                    <a:gd name="connsiteY3" fmla="*/ 4065 h 55585"/>
                  </a:gdLst>
                  <a:ahLst/>
                  <a:cxnLst>
                    <a:cxn ang="0">
                      <a:pos x="connsiteX0" y="connsiteY0"/>
                    </a:cxn>
                    <a:cxn ang="0">
                      <a:pos x="connsiteX1" y="connsiteY1"/>
                    </a:cxn>
                    <a:cxn ang="0">
                      <a:pos x="connsiteX2" y="connsiteY2"/>
                    </a:cxn>
                    <a:cxn ang="0">
                      <a:pos x="connsiteX3" y="connsiteY3"/>
                    </a:cxn>
                  </a:cxnLst>
                  <a:rect l="l" t="t" r="r" b="b"/>
                  <a:pathLst>
                    <a:path w="59392" h="55585">
                      <a:moveTo>
                        <a:pt x="29577" y="4065"/>
                      </a:moveTo>
                      <a:cubicBezTo>
                        <a:pt x="46035" y="13606"/>
                        <a:pt x="59393" y="36504"/>
                        <a:pt x="59393" y="55586"/>
                      </a:cubicBezTo>
                      <a:lnTo>
                        <a:pt x="0" y="21238"/>
                      </a:lnTo>
                      <a:cubicBezTo>
                        <a:pt x="0" y="2395"/>
                        <a:pt x="13357" y="-5476"/>
                        <a:pt x="29816" y="4065"/>
                      </a:cubicBezTo>
                      <a:close/>
                    </a:path>
                  </a:pathLst>
                </a:custGeom>
                <a:solidFill>
                  <a:srgbClr val="78553E"/>
                </a:solidFill>
                <a:ln w="23755"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255246D5-2547-5420-0D44-B94F589C9759}"/>
                    </a:ext>
                  </a:extLst>
                </p:cNvPr>
                <p:cNvSpPr/>
                <p:nvPr/>
              </p:nvSpPr>
              <p:spPr>
                <a:xfrm>
                  <a:off x="11370307" y="5602733"/>
                  <a:ext cx="2385" cy="5963"/>
                </a:xfrm>
                <a:custGeom>
                  <a:avLst/>
                  <a:gdLst>
                    <a:gd name="connsiteX0" fmla="*/ 0 w 2385"/>
                    <a:gd name="connsiteY0" fmla="*/ 3816 h 5963"/>
                    <a:gd name="connsiteX1" fmla="*/ 1193 w 2385"/>
                    <a:gd name="connsiteY1" fmla="*/ 5963 h 5963"/>
                    <a:gd name="connsiteX2" fmla="*/ 1193 w 2385"/>
                    <a:gd name="connsiteY2" fmla="*/ 5963 h 5963"/>
                    <a:gd name="connsiteX3" fmla="*/ 2385 w 2385"/>
                    <a:gd name="connsiteY3" fmla="*/ 5247 h 5963"/>
                    <a:gd name="connsiteX4" fmla="*/ 2385 w 2385"/>
                    <a:gd name="connsiteY4" fmla="*/ 2147 h 5963"/>
                    <a:gd name="connsiteX5" fmla="*/ 1193 w 2385"/>
                    <a:gd name="connsiteY5" fmla="*/ 0 h 5963"/>
                    <a:gd name="connsiteX6" fmla="*/ 1193 w 2385"/>
                    <a:gd name="connsiteY6" fmla="*/ 0 h 5963"/>
                    <a:gd name="connsiteX7" fmla="*/ 0 w 2385"/>
                    <a:gd name="connsiteY7" fmla="*/ 716 h 5963"/>
                    <a:gd name="connsiteX8" fmla="*/ 0 w 2385"/>
                    <a:gd name="connsiteY8" fmla="*/ 3816 h 5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5" h="5963">
                      <a:moveTo>
                        <a:pt x="0" y="3816"/>
                      </a:moveTo>
                      <a:cubicBezTo>
                        <a:pt x="0" y="3816"/>
                        <a:pt x="477" y="5486"/>
                        <a:pt x="1193" y="5963"/>
                      </a:cubicBezTo>
                      <a:lnTo>
                        <a:pt x="1193" y="5963"/>
                      </a:lnTo>
                      <a:cubicBezTo>
                        <a:pt x="1193" y="5963"/>
                        <a:pt x="2385" y="5963"/>
                        <a:pt x="2385" y="5247"/>
                      </a:cubicBezTo>
                      <a:lnTo>
                        <a:pt x="2385" y="2147"/>
                      </a:lnTo>
                      <a:cubicBezTo>
                        <a:pt x="2385" y="2147"/>
                        <a:pt x="1908" y="477"/>
                        <a:pt x="1193" y="0"/>
                      </a:cubicBezTo>
                      <a:lnTo>
                        <a:pt x="1193" y="0"/>
                      </a:lnTo>
                      <a:cubicBezTo>
                        <a:pt x="1193" y="0"/>
                        <a:pt x="0" y="0"/>
                        <a:pt x="0" y="716"/>
                      </a:cubicBezTo>
                      <a:lnTo>
                        <a:pt x="0" y="3816"/>
                      </a:lnTo>
                      <a:close/>
                    </a:path>
                  </a:pathLst>
                </a:custGeom>
                <a:solidFill>
                  <a:srgbClr val="78553E"/>
                </a:solidFill>
                <a:ln w="23755"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58036931-E998-AA1B-8D68-12C06EB8DAD2}"/>
                    </a:ext>
                  </a:extLst>
                </p:cNvPr>
                <p:cNvSpPr/>
                <p:nvPr/>
              </p:nvSpPr>
              <p:spPr>
                <a:xfrm>
                  <a:off x="11369830" y="5634447"/>
                  <a:ext cx="3577" cy="36751"/>
                </a:xfrm>
                <a:custGeom>
                  <a:avLst/>
                  <a:gdLst>
                    <a:gd name="connsiteX0" fmla="*/ 3578 w 3577"/>
                    <a:gd name="connsiteY0" fmla="*/ 3110 h 36751"/>
                    <a:gd name="connsiteX1" fmla="*/ 3578 w 3577"/>
                    <a:gd name="connsiteY1" fmla="*/ 30302 h 36751"/>
                    <a:gd name="connsiteX2" fmla="*/ 0 w 3577"/>
                    <a:gd name="connsiteY2" fmla="*/ 28394 h 36751"/>
                    <a:gd name="connsiteX3" fmla="*/ 0 w 3577"/>
                    <a:gd name="connsiteY3" fmla="*/ 26009 h 36751"/>
                    <a:gd name="connsiteX4" fmla="*/ 3578 w 3577"/>
                    <a:gd name="connsiteY4" fmla="*/ 27917 h 36751"/>
                    <a:gd name="connsiteX5" fmla="*/ 3578 w 3577"/>
                    <a:gd name="connsiteY5" fmla="*/ 35550 h 36751"/>
                    <a:gd name="connsiteX6" fmla="*/ 0 w 3577"/>
                    <a:gd name="connsiteY6" fmla="*/ 33641 h 36751"/>
                    <a:gd name="connsiteX7" fmla="*/ 0 w 3577"/>
                    <a:gd name="connsiteY7" fmla="*/ 32449 h 36751"/>
                    <a:gd name="connsiteX8" fmla="*/ 3578 w 3577"/>
                    <a:gd name="connsiteY8" fmla="*/ 34357 h 36751"/>
                    <a:gd name="connsiteX9" fmla="*/ 3578 w 3577"/>
                    <a:gd name="connsiteY9" fmla="*/ 34834 h 36751"/>
                    <a:gd name="connsiteX10" fmla="*/ 0 w 3577"/>
                    <a:gd name="connsiteY10" fmla="*/ 32926 h 36751"/>
                    <a:gd name="connsiteX11" fmla="*/ 0 w 3577"/>
                    <a:gd name="connsiteY11" fmla="*/ 32449 h 36751"/>
                    <a:gd name="connsiteX12" fmla="*/ 3578 w 3577"/>
                    <a:gd name="connsiteY12" fmla="*/ 34357 h 36751"/>
                    <a:gd name="connsiteX13" fmla="*/ 3578 w 3577"/>
                    <a:gd name="connsiteY13" fmla="*/ 35550 h 36751"/>
                    <a:gd name="connsiteX14" fmla="*/ 0 w 3577"/>
                    <a:gd name="connsiteY14" fmla="*/ 33641 h 36751"/>
                    <a:gd name="connsiteX15" fmla="*/ 0 w 3577"/>
                    <a:gd name="connsiteY15" fmla="*/ 26009 h 36751"/>
                    <a:gd name="connsiteX16" fmla="*/ 3578 w 3577"/>
                    <a:gd name="connsiteY16" fmla="*/ 27917 h 36751"/>
                    <a:gd name="connsiteX17" fmla="*/ 3578 w 3577"/>
                    <a:gd name="connsiteY17" fmla="*/ 30302 h 36751"/>
                    <a:gd name="connsiteX18" fmla="*/ 0 w 3577"/>
                    <a:gd name="connsiteY18" fmla="*/ 28394 h 36751"/>
                    <a:gd name="connsiteX19" fmla="*/ 0 w 3577"/>
                    <a:gd name="connsiteY19" fmla="*/ 1202 h 36751"/>
                    <a:gd name="connsiteX20" fmla="*/ 3578 w 3577"/>
                    <a:gd name="connsiteY20" fmla="*/ 3110 h 36751"/>
                    <a:gd name="connsiteX21" fmla="*/ 3578 w 3577"/>
                    <a:gd name="connsiteY21" fmla="*/ 3110 h 36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77" h="36751">
                      <a:moveTo>
                        <a:pt x="3578" y="3110"/>
                      </a:moveTo>
                      <a:lnTo>
                        <a:pt x="3578" y="30302"/>
                      </a:lnTo>
                      <a:cubicBezTo>
                        <a:pt x="3578" y="32926"/>
                        <a:pt x="0" y="30779"/>
                        <a:pt x="0" y="28394"/>
                      </a:cubicBezTo>
                      <a:lnTo>
                        <a:pt x="0" y="26009"/>
                      </a:lnTo>
                      <a:cubicBezTo>
                        <a:pt x="0" y="23385"/>
                        <a:pt x="3578" y="25532"/>
                        <a:pt x="3578" y="27917"/>
                      </a:cubicBezTo>
                      <a:lnTo>
                        <a:pt x="3578" y="35550"/>
                      </a:lnTo>
                      <a:cubicBezTo>
                        <a:pt x="3578" y="38173"/>
                        <a:pt x="0" y="36027"/>
                        <a:pt x="0" y="33641"/>
                      </a:cubicBezTo>
                      <a:lnTo>
                        <a:pt x="0" y="32449"/>
                      </a:lnTo>
                      <a:cubicBezTo>
                        <a:pt x="0" y="29825"/>
                        <a:pt x="3578" y="31972"/>
                        <a:pt x="3578" y="34357"/>
                      </a:cubicBezTo>
                      <a:lnTo>
                        <a:pt x="3578" y="34834"/>
                      </a:lnTo>
                      <a:cubicBezTo>
                        <a:pt x="3578" y="37458"/>
                        <a:pt x="0" y="35311"/>
                        <a:pt x="0" y="32926"/>
                      </a:cubicBezTo>
                      <a:lnTo>
                        <a:pt x="0" y="32449"/>
                      </a:lnTo>
                      <a:cubicBezTo>
                        <a:pt x="0" y="29825"/>
                        <a:pt x="3578" y="31972"/>
                        <a:pt x="3578" y="34357"/>
                      </a:cubicBezTo>
                      <a:lnTo>
                        <a:pt x="3578" y="35550"/>
                      </a:lnTo>
                      <a:cubicBezTo>
                        <a:pt x="3578" y="38173"/>
                        <a:pt x="0" y="36027"/>
                        <a:pt x="0" y="33641"/>
                      </a:cubicBezTo>
                      <a:lnTo>
                        <a:pt x="0" y="26009"/>
                      </a:lnTo>
                      <a:cubicBezTo>
                        <a:pt x="0" y="23385"/>
                        <a:pt x="3578" y="25532"/>
                        <a:pt x="3578" y="27917"/>
                      </a:cubicBezTo>
                      <a:lnTo>
                        <a:pt x="3578" y="30302"/>
                      </a:lnTo>
                      <a:cubicBezTo>
                        <a:pt x="3578" y="32926"/>
                        <a:pt x="0" y="30779"/>
                        <a:pt x="0" y="28394"/>
                      </a:cubicBezTo>
                      <a:lnTo>
                        <a:pt x="0" y="1202"/>
                      </a:lnTo>
                      <a:cubicBezTo>
                        <a:pt x="0" y="-1422"/>
                        <a:pt x="3578" y="725"/>
                        <a:pt x="3578" y="3110"/>
                      </a:cubicBezTo>
                      <a:lnTo>
                        <a:pt x="3578" y="3110"/>
                      </a:lnTo>
                      <a:close/>
                    </a:path>
                  </a:pathLst>
                </a:custGeom>
                <a:solidFill>
                  <a:srgbClr val="78553E"/>
                </a:solidFill>
                <a:ln w="23755"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D4EEF9AF-BEA0-7D6C-BC9C-8E43B9503312}"/>
                    </a:ext>
                  </a:extLst>
                </p:cNvPr>
                <p:cNvSpPr/>
                <p:nvPr/>
              </p:nvSpPr>
              <p:spPr>
                <a:xfrm>
                  <a:off x="11370343" y="5667483"/>
                  <a:ext cx="10639" cy="8363"/>
                </a:xfrm>
                <a:custGeom>
                  <a:avLst/>
                  <a:gdLst>
                    <a:gd name="connsiteX0" fmla="*/ 2827 w 10639"/>
                    <a:gd name="connsiteY0" fmla="*/ 1560 h 8363"/>
                    <a:gd name="connsiteX1" fmla="*/ 7358 w 10639"/>
                    <a:gd name="connsiteY1" fmla="*/ 2991 h 8363"/>
                    <a:gd name="connsiteX2" fmla="*/ 10459 w 10639"/>
                    <a:gd name="connsiteY2" fmla="*/ 6808 h 8363"/>
                    <a:gd name="connsiteX3" fmla="*/ 441 w 10639"/>
                    <a:gd name="connsiteY3" fmla="*/ 2991 h 8363"/>
                    <a:gd name="connsiteX4" fmla="*/ 2827 w 10639"/>
                    <a:gd name="connsiteY4" fmla="*/ 1560 h 8363"/>
                    <a:gd name="connsiteX5" fmla="*/ 2827 w 10639"/>
                    <a:gd name="connsiteY5" fmla="*/ 1560 h 8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39" h="8363">
                      <a:moveTo>
                        <a:pt x="2827" y="1560"/>
                      </a:moveTo>
                      <a:cubicBezTo>
                        <a:pt x="4258" y="4184"/>
                        <a:pt x="6643" y="4422"/>
                        <a:pt x="7358" y="2991"/>
                      </a:cubicBezTo>
                      <a:cubicBezTo>
                        <a:pt x="8313" y="1322"/>
                        <a:pt x="11413" y="5138"/>
                        <a:pt x="10459" y="6808"/>
                      </a:cubicBezTo>
                      <a:cubicBezTo>
                        <a:pt x="8790" y="9909"/>
                        <a:pt x="3065" y="8239"/>
                        <a:pt x="441" y="2991"/>
                      </a:cubicBezTo>
                      <a:cubicBezTo>
                        <a:pt x="-990" y="129"/>
                        <a:pt x="1395" y="-1302"/>
                        <a:pt x="2827" y="1560"/>
                      </a:cubicBezTo>
                      <a:lnTo>
                        <a:pt x="2827" y="1560"/>
                      </a:lnTo>
                      <a:close/>
                    </a:path>
                  </a:pathLst>
                </a:custGeom>
                <a:solidFill>
                  <a:srgbClr val="78553E"/>
                </a:solidFill>
                <a:ln w="23755" cap="flat">
                  <a:noFill/>
                  <a:prstDash val="solid"/>
                  <a:miter/>
                </a:ln>
              </p:spPr>
              <p:txBody>
                <a:bodyPr rtlCol="0" anchor="ctr"/>
                <a:lstStyle/>
                <a:p>
                  <a:endParaRPr lang="en-US"/>
                </a:p>
              </p:txBody>
            </p:sp>
          </p:grpSp>
          <p:sp>
            <p:nvSpPr>
              <p:cNvPr id="231" name="Freeform: Shape 230">
                <a:extLst>
                  <a:ext uri="{FF2B5EF4-FFF2-40B4-BE49-F238E27FC236}">
                    <a16:creationId xmlns:a16="http://schemas.microsoft.com/office/drawing/2014/main" id="{3D84FD28-7736-E97A-C757-6C8D47E0CE32}"/>
                  </a:ext>
                </a:extLst>
              </p:cNvPr>
              <p:cNvSpPr/>
              <p:nvPr/>
            </p:nvSpPr>
            <p:spPr>
              <a:xfrm>
                <a:off x="11214312" y="5489911"/>
                <a:ext cx="94455" cy="163627"/>
              </a:xfrm>
              <a:custGeom>
                <a:avLst/>
                <a:gdLst>
                  <a:gd name="connsiteX0" fmla="*/ 0 w 94455"/>
                  <a:gd name="connsiteY0" fmla="*/ 0 h 163627"/>
                  <a:gd name="connsiteX1" fmla="*/ 94456 w 94455"/>
                  <a:gd name="connsiteY1" fmla="*/ 54622 h 163627"/>
                  <a:gd name="connsiteX2" fmla="*/ 94456 w 94455"/>
                  <a:gd name="connsiteY2" fmla="*/ 163628 h 163627"/>
                  <a:gd name="connsiteX3" fmla="*/ 0 w 94455"/>
                  <a:gd name="connsiteY3" fmla="*/ 109006 h 163627"/>
                  <a:gd name="connsiteX4" fmla="*/ 0 w 94455"/>
                  <a:gd name="connsiteY4" fmla="*/ 0 h 163627"/>
                  <a:gd name="connsiteX5" fmla="*/ 91116 w 94455"/>
                  <a:gd name="connsiteY5" fmla="*/ 56530 h 163627"/>
                  <a:gd name="connsiteX6" fmla="*/ 3578 w 94455"/>
                  <a:gd name="connsiteY6" fmla="*/ 5963 h 163627"/>
                  <a:gd name="connsiteX7" fmla="*/ 3578 w 94455"/>
                  <a:gd name="connsiteY7" fmla="*/ 106859 h 163627"/>
                  <a:gd name="connsiteX8" fmla="*/ 91116 w 94455"/>
                  <a:gd name="connsiteY8" fmla="*/ 157426 h 163627"/>
                  <a:gd name="connsiteX9" fmla="*/ 91116 w 94455"/>
                  <a:gd name="connsiteY9" fmla="*/ 56530 h 163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455" h="163627">
                    <a:moveTo>
                      <a:pt x="0" y="0"/>
                    </a:moveTo>
                    <a:lnTo>
                      <a:pt x="94456" y="54622"/>
                    </a:lnTo>
                    <a:lnTo>
                      <a:pt x="94456" y="163628"/>
                    </a:lnTo>
                    <a:cubicBezTo>
                      <a:pt x="94456" y="163628"/>
                      <a:pt x="0" y="109006"/>
                      <a:pt x="0" y="109006"/>
                    </a:cubicBezTo>
                    <a:lnTo>
                      <a:pt x="0" y="0"/>
                    </a:lnTo>
                    <a:close/>
                    <a:moveTo>
                      <a:pt x="91116" y="56530"/>
                    </a:moveTo>
                    <a:lnTo>
                      <a:pt x="3578" y="5963"/>
                    </a:lnTo>
                    <a:lnTo>
                      <a:pt x="3578" y="106859"/>
                    </a:lnTo>
                    <a:cubicBezTo>
                      <a:pt x="3578" y="106859"/>
                      <a:pt x="91116" y="157426"/>
                      <a:pt x="91116" y="157426"/>
                    </a:cubicBezTo>
                    <a:lnTo>
                      <a:pt x="91116" y="56530"/>
                    </a:lnTo>
                    <a:close/>
                  </a:path>
                </a:pathLst>
              </a:custGeom>
              <a:solidFill>
                <a:srgbClr val="78553E"/>
              </a:solidFill>
              <a:ln w="23755"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5595A146-517F-CC30-5E22-0C4D99B29E61}"/>
                  </a:ext>
                </a:extLst>
              </p:cNvPr>
              <p:cNvSpPr/>
              <p:nvPr/>
            </p:nvSpPr>
            <p:spPr>
              <a:xfrm>
                <a:off x="11106499" y="5427656"/>
                <a:ext cx="94455" cy="163627"/>
              </a:xfrm>
              <a:custGeom>
                <a:avLst/>
                <a:gdLst>
                  <a:gd name="connsiteX0" fmla="*/ 0 w 94455"/>
                  <a:gd name="connsiteY0" fmla="*/ 0 h 163627"/>
                  <a:gd name="connsiteX1" fmla="*/ 94456 w 94455"/>
                  <a:gd name="connsiteY1" fmla="*/ 54622 h 163627"/>
                  <a:gd name="connsiteX2" fmla="*/ 94456 w 94455"/>
                  <a:gd name="connsiteY2" fmla="*/ 163628 h 163627"/>
                  <a:gd name="connsiteX3" fmla="*/ 0 w 94455"/>
                  <a:gd name="connsiteY3" fmla="*/ 109006 h 163627"/>
                  <a:gd name="connsiteX4" fmla="*/ 0 w 94455"/>
                  <a:gd name="connsiteY4" fmla="*/ 0 h 163627"/>
                  <a:gd name="connsiteX5" fmla="*/ 90878 w 94455"/>
                  <a:gd name="connsiteY5" fmla="*/ 56530 h 163627"/>
                  <a:gd name="connsiteX6" fmla="*/ 3339 w 94455"/>
                  <a:gd name="connsiteY6" fmla="*/ 5963 h 163627"/>
                  <a:gd name="connsiteX7" fmla="*/ 3339 w 94455"/>
                  <a:gd name="connsiteY7" fmla="*/ 106859 h 163627"/>
                  <a:gd name="connsiteX8" fmla="*/ 90878 w 94455"/>
                  <a:gd name="connsiteY8" fmla="*/ 157426 h 163627"/>
                  <a:gd name="connsiteX9" fmla="*/ 90878 w 94455"/>
                  <a:gd name="connsiteY9" fmla="*/ 56530 h 163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455" h="163627">
                    <a:moveTo>
                      <a:pt x="0" y="0"/>
                    </a:moveTo>
                    <a:lnTo>
                      <a:pt x="94456" y="54622"/>
                    </a:lnTo>
                    <a:lnTo>
                      <a:pt x="94456" y="163628"/>
                    </a:lnTo>
                    <a:lnTo>
                      <a:pt x="0" y="109006"/>
                    </a:lnTo>
                    <a:lnTo>
                      <a:pt x="0" y="0"/>
                    </a:lnTo>
                    <a:close/>
                    <a:moveTo>
                      <a:pt x="90878" y="56530"/>
                    </a:moveTo>
                    <a:lnTo>
                      <a:pt x="3339" y="5963"/>
                    </a:lnTo>
                    <a:lnTo>
                      <a:pt x="3339" y="106859"/>
                    </a:lnTo>
                    <a:cubicBezTo>
                      <a:pt x="3339" y="106859"/>
                      <a:pt x="90878" y="157426"/>
                      <a:pt x="90878" y="157426"/>
                    </a:cubicBezTo>
                    <a:lnTo>
                      <a:pt x="90878" y="56530"/>
                    </a:lnTo>
                    <a:close/>
                  </a:path>
                </a:pathLst>
              </a:custGeom>
              <a:solidFill>
                <a:srgbClr val="78553E"/>
              </a:solidFill>
              <a:ln w="23755" cap="flat">
                <a:noFill/>
                <a:prstDash val="solid"/>
                <a:miter/>
              </a:ln>
            </p:spPr>
            <p:txBody>
              <a:bodyPr rtlCol="0" anchor="ctr"/>
              <a:lstStyle/>
              <a:p>
                <a:endParaRPr lang="en-US"/>
              </a:p>
            </p:txBody>
          </p:sp>
          <p:grpSp>
            <p:nvGrpSpPr>
              <p:cNvPr id="233" name="Graphic 16">
                <a:extLst>
                  <a:ext uri="{FF2B5EF4-FFF2-40B4-BE49-F238E27FC236}">
                    <a16:creationId xmlns:a16="http://schemas.microsoft.com/office/drawing/2014/main" id="{6C30E554-C746-AD8A-F828-B5A443CA863F}"/>
                  </a:ext>
                </a:extLst>
              </p:cNvPr>
              <p:cNvGrpSpPr/>
              <p:nvPr/>
            </p:nvGrpSpPr>
            <p:grpSpPr>
              <a:xfrm>
                <a:off x="11239357" y="5522827"/>
                <a:ext cx="44842" cy="92070"/>
                <a:chOff x="11239357" y="5522827"/>
                <a:chExt cx="44842" cy="92070"/>
              </a:xfrm>
              <a:solidFill>
                <a:srgbClr val="78553E"/>
              </a:solidFill>
            </p:grpSpPr>
            <p:sp>
              <p:nvSpPr>
                <p:cNvPr id="234" name="Freeform: Shape 233">
                  <a:extLst>
                    <a:ext uri="{FF2B5EF4-FFF2-40B4-BE49-F238E27FC236}">
                      <a16:creationId xmlns:a16="http://schemas.microsoft.com/office/drawing/2014/main" id="{92321453-0571-1BE3-D337-276650A747D4}"/>
                    </a:ext>
                  </a:extLst>
                </p:cNvPr>
                <p:cNvSpPr/>
                <p:nvPr/>
              </p:nvSpPr>
              <p:spPr>
                <a:xfrm>
                  <a:off x="11239357" y="5522827"/>
                  <a:ext cx="44842" cy="54517"/>
                </a:xfrm>
                <a:custGeom>
                  <a:avLst/>
                  <a:gdLst>
                    <a:gd name="connsiteX0" fmla="*/ 44843 w 44842"/>
                    <a:gd name="connsiteY0" fmla="*/ 25999 h 54517"/>
                    <a:gd name="connsiteX1" fmla="*/ 44843 w 44842"/>
                    <a:gd name="connsiteY1" fmla="*/ 27669 h 54517"/>
                    <a:gd name="connsiteX2" fmla="*/ 22421 w 44842"/>
                    <a:gd name="connsiteY2" fmla="*/ 52237 h 54517"/>
                    <a:gd name="connsiteX3" fmla="*/ 0 w 44842"/>
                    <a:gd name="connsiteY3" fmla="*/ 1670 h 54517"/>
                    <a:gd name="connsiteX4" fmla="*/ 0 w 44842"/>
                    <a:gd name="connsiteY4" fmla="*/ 0 h 54517"/>
                    <a:gd name="connsiteX5" fmla="*/ 44843 w 44842"/>
                    <a:gd name="connsiteY5" fmla="*/ 25999 h 5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2" h="54517">
                      <a:moveTo>
                        <a:pt x="44843" y="25999"/>
                      </a:moveTo>
                      <a:cubicBezTo>
                        <a:pt x="44843" y="25999"/>
                        <a:pt x="44843" y="27192"/>
                        <a:pt x="44843" y="27669"/>
                      </a:cubicBezTo>
                      <a:cubicBezTo>
                        <a:pt x="44843" y="48421"/>
                        <a:pt x="34825" y="59631"/>
                        <a:pt x="22421" y="52237"/>
                      </a:cubicBezTo>
                      <a:cubicBezTo>
                        <a:pt x="10018" y="44843"/>
                        <a:pt x="0" y="22421"/>
                        <a:pt x="0" y="1670"/>
                      </a:cubicBezTo>
                      <a:cubicBezTo>
                        <a:pt x="0" y="1193"/>
                        <a:pt x="0" y="477"/>
                        <a:pt x="0" y="0"/>
                      </a:cubicBezTo>
                      <a:lnTo>
                        <a:pt x="44843" y="25999"/>
                      </a:lnTo>
                      <a:close/>
                    </a:path>
                  </a:pathLst>
                </a:custGeom>
                <a:solidFill>
                  <a:srgbClr val="78553E"/>
                </a:solidFill>
                <a:ln w="23755"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72F5458D-E90D-5417-E931-81CCE3AC4A5D}"/>
                    </a:ext>
                  </a:extLst>
                </p:cNvPr>
                <p:cNvSpPr/>
                <p:nvPr/>
              </p:nvSpPr>
              <p:spPr>
                <a:xfrm>
                  <a:off x="11258678" y="5558367"/>
                  <a:ext cx="5963" cy="47466"/>
                </a:xfrm>
                <a:custGeom>
                  <a:avLst/>
                  <a:gdLst>
                    <a:gd name="connsiteX0" fmla="*/ 0 w 5963"/>
                    <a:gd name="connsiteY0" fmla="*/ 44127 h 47466"/>
                    <a:gd name="connsiteX1" fmla="*/ 5963 w 5963"/>
                    <a:gd name="connsiteY1" fmla="*/ 47466 h 47466"/>
                    <a:gd name="connsiteX2" fmla="*/ 5963 w 5963"/>
                    <a:gd name="connsiteY2" fmla="*/ 3339 h 47466"/>
                    <a:gd name="connsiteX3" fmla="*/ 0 w 5963"/>
                    <a:gd name="connsiteY3" fmla="*/ 0 h 47466"/>
                    <a:gd name="connsiteX4" fmla="*/ 0 w 5963"/>
                    <a:gd name="connsiteY4" fmla="*/ 44127 h 4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3" h="47466">
                      <a:moveTo>
                        <a:pt x="0" y="44127"/>
                      </a:moveTo>
                      <a:lnTo>
                        <a:pt x="5963" y="47466"/>
                      </a:lnTo>
                      <a:lnTo>
                        <a:pt x="5963" y="3339"/>
                      </a:lnTo>
                      <a:lnTo>
                        <a:pt x="0" y="0"/>
                      </a:lnTo>
                      <a:lnTo>
                        <a:pt x="0" y="44127"/>
                      </a:lnTo>
                      <a:close/>
                    </a:path>
                  </a:pathLst>
                </a:custGeom>
                <a:solidFill>
                  <a:srgbClr val="78553E"/>
                </a:solidFill>
                <a:ln w="23755"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B34C9410-502C-FFAC-1301-5B0A7BC573F1}"/>
                    </a:ext>
                  </a:extLst>
                </p:cNvPr>
                <p:cNvSpPr/>
                <p:nvPr/>
              </p:nvSpPr>
              <p:spPr>
                <a:xfrm>
                  <a:off x="11253192" y="5600586"/>
                  <a:ext cx="16935" cy="14311"/>
                </a:xfrm>
                <a:custGeom>
                  <a:avLst/>
                  <a:gdLst>
                    <a:gd name="connsiteX0" fmla="*/ 16935 w 16935"/>
                    <a:gd name="connsiteY0" fmla="*/ 14311 h 14311"/>
                    <a:gd name="connsiteX1" fmla="*/ 12642 w 16935"/>
                    <a:gd name="connsiteY1" fmla="*/ 4770 h 14311"/>
                    <a:gd name="connsiteX2" fmla="*/ 4293 w 16935"/>
                    <a:gd name="connsiteY2" fmla="*/ 0 h 14311"/>
                    <a:gd name="connsiteX3" fmla="*/ 0 w 16935"/>
                    <a:gd name="connsiteY3" fmla="*/ 4770 h 14311"/>
                    <a:gd name="connsiteX4" fmla="*/ 16935 w 16935"/>
                    <a:gd name="connsiteY4" fmla="*/ 14311 h 14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4311">
                      <a:moveTo>
                        <a:pt x="16935" y="14311"/>
                      </a:moveTo>
                      <a:lnTo>
                        <a:pt x="12642" y="4770"/>
                      </a:lnTo>
                      <a:lnTo>
                        <a:pt x="4293" y="0"/>
                      </a:lnTo>
                      <a:lnTo>
                        <a:pt x="0" y="4770"/>
                      </a:lnTo>
                      <a:lnTo>
                        <a:pt x="16935" y="14311"/>
                      </a:lnTo>
                      <a:close/>
                    </a:path>
                  </a:pathLst>
                </a:custGeom>
                <a:solidFill>
                  <a:srgbClr val="78553E"/>
                </a:solidFill>
                <a:ln w="23755" cap="flat">
                  <a:noFill/>
                  <a:prstDash val="solid"/>
                  <a:miter/>
                </a:ln>
              </p:spPr>
              <p:txBody>
                <a:bodyPr rtlCol="0" anchor="ctr"/>
                <a:lstStyle/>
                <a:p>
                  <a:endParaRPr lang="en-US"/>
                </a:p>
              </p:txBody>
            </p:sp>
          </p:grpSp>
          <p:grpSp>
            <p:nvGrpSpPr>
              <p:cNvPr id="237" name="Graphic 16">
                <a:extLst>
                  <a:ext uri="{FF2B5EF4-FFF2-40B4-BE49-F238E27FC236}">
                    <a16:creationId xmlns:a16="http://schemas.microsoft.com/office/drawing/2014/main" id="{B6AC6153-7EAA-0206-C57B-6A14A37F4074}"/>
                  </a:ext>
                </a:extLst>
              </p:cNvPr>
              <p:cNvGrpSpPr/>
              <p:nvPr/>
            </p:nvGrpSpPr>
            <p:grpSpPr>
              <a:xfrm>
                <a:off x="11129397" y="5469398"/>
                <a:ext cx="48420" cy="92547"/>
                <a:chOff x="11129397" y="5469398"/>
                <a:chExt cx="48420" cy="92547"/>
              </a:xfrm>
              <a:solidFill>
                <a:srgbClr val="78553E"/>
              </a:solidFill>
            </p:grpSpPr>
            <p:sp>
              <p:nvSpPr>
                <p:cNvPr id="238" name="Freeform: Shape 237">
                  <a:extLst>
                    <a:ext uri="{FF2B5EF4-FFF2-40B4-BE49-F238E27FC236}">
                      <a16:creationId xmlns:a16="http://schemas.microsoft.com/office/drawing/2014/main" id="{97212234-8216-F2CD-3771-B393F7CEA45D}"/>
                    </a:ext>
                  </a:extLst>
                </p:cNvPr>
                <p:cNvSpPr/>
                <p:nvPr/>
              </p:nvSpPr>
              <p:spPr>
                <a:xfrm>
                  <a:off x="11157782" y="5485856"/>
                  <a:ext cx="20036" cy="65117"/>
                </a:xfrm>
                <a:custGeom>
                  <a:avLst/>
                  <a:gdLst>
                    <a:gd name="connsiteX0" fmla="*/ 0 w 20036"/>
                    <a:gd name="connsiteY0" fmla="*/ 14073 h 65117"/>
                    <a:gd name="connsiteX1" fmla="*/ 10018 w 20036"/>
                    <a:gd name="connsiteY1" fmla="*/ 0 h 65117"/>
                    <a:gd name="connsiteX2" fmla="*/ 20036 w 20036"/>
                    <a:gd name="connsiteY2" fmla="*/ 25522 h 65117"/>
                    <a:gd name="connsiteX3" fmla="*/ 12642 w 20036"/>
                    <a:gd name="connsiteY3" fmla="*/ 21467 h 65117"/>
                    <a:gd name="connsiteX4" fmla="*/ 12642 w 20036"/>
                    <a:gd name="connsiteY4" fmla="*/ 65117 h 65117"/>
                    <a:gd name="connsiteX5" fmla="*/ 7394 w 20036"/>
                    <a:gd name="connsiteY5" fmla="*/ 62016 h 65117"/>
                    <a:gd name="connsiteX6" fmla="*/ 7394 w 20036"/>
                    <a:gd name="connsiteY6" fmla="*/ 18366 h 65117"/>
                    <a:gd name="connsiteX7" fmla="*/ 0 w 20036"/>
                    <a:gd name="connsiteY7" fmla="*/ 14073 h 6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036" h="65117">
                      <a:moveTo>
                        <a:pt x="0" y="14073"/>
                      </a:moveTo>
                      <a:lnTo>
                        <a:pt x="10018" y="0"/>
                      </a:lnTo>
                      <a:lnTo>
                        <a:pt x="20036" y="25522"/>
                      </a:lnTo>
                      <a:lnTo>
                        <a:pt x="12642" y="21467"/>
                      </a:lnTo>
                      <a:lnTo>
                        <a:pt x="12642" y="65117"/>
                      </a:lnTo>
                      <a:lnTo>
                        <a:pt x="7394" y="62016"/>
                      </a:lnTo>
                      <a:lnTo>
                        <a:pt x="7394" y="18366"/>
                      </a:lnTo>
                      <a:lnTo>
                        <a:pt x="0" y="14073"/>
                      </a:lnTo>
                      <a:close/>
                    </a:path>
                  </a:pathLst>
                </a:custGeom>
                <a:solidFill>
                  <a:srgbClr val="78553E"/>
                </a:solidFill>
                <a:ln w="23755"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938B00E4-9782-0371-6AB5-A8A00E268403}"/>
                    </a:ext>
                  </a:extLst>
                </p:cNvPr>
                <p:cNvSpPr/>
                <p:nvPr/>
              </p:nvSpPr>
              <p:spPr>
                <a:xfrm>
                  <a:off x="11129397" y="5469398"/>
                  <a:ext cx="20036" cy="65117"/>
                </a:xfrm>
                <a:custGeom>
                  <a:avLst/>
                  <a:gdLst>
                    <a:gd name="connsiteX0" fmla="*/ 0 w 20036"/>
                    <a:gd name="connsiteY0" fmla="*/ 14073 h 65117"/>
                    <a:gd name="connsiteX1" fmla="*/ 10018 w 20036"/>
                    <a:gd name="connsiteY1" fmla="*/ 0 h 65117"/>
                    <a:gd name="connsiteX2" fmla="*/ 20036 w 20036"/>
                    <a:gd name="connsiteY2" fmla="*/ 25761 h 65117"/>
                    <a:gd name="connsiteX3" fmla="*/ 12642 w 20036"/>
                    <a:gd name="connsiteY3" fmla="*/ 21467 h 65117"/>
                    <a:gd name="connsiteX4" fmla="*/ 12642 w 20036"/>
                    <a:gd name="connsiteY4" fmla="*/ 65117 h 65117"/>
                    <a:gd name="connsiteX5" fmla="*/ 7394 w 20036"/>
                    <a:gd name="connsiteY5" fmla="*/ 62016 h 65117"/>
                    <a:gd name="connsiteX6" fmla="*/ 7394 w 20036"/>
                    <a:gd name="connsiteY6" fmla="*/ 18366 h 65117"/>
                    <a:gd name="connsiteX7" fmla="*/ 0 w 20036"/>
                    <a:gd name="connsiteY7" fmla="*/ 14073 h 6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036" h="65117">
                      <a:moveTo>
                        <a:pt x="0" y="14073"/>
                      </a:moveTo>
                      <a:lnTo>
                        <a:pt x="10018" y="0"/>
                      </a:lnTo>
                      <a:lnTo>
                        <a:pt x="20036" y="25761"/>
                      </a:lnTo>
                      <a:lnTo>
                        <a:pt x="12642" y="21467"/>
                      </a:lnTo>
                      <a:lnTo>
                        <a:pt x="12642" y="65117"/>
                      </a:lnTo>
                      <a:lnTo>
                        <a:pt x="7394" y="62016"/>
                      </a:lnTo>
                      <a:lnTo>
                        <a:pt x="7394" y="18366"/>
                      </a:lnTo>
                      <a:lnTo>
                        <a:pt x="0" y="14073"/>
                      </a:lnTo>
                      <a:close/>
                    </a:path>
                  </a:pathLst>
                </a:custGeom>
                <a:solidFill>
                  <a:srgbClr val="78553E"/>
                </a:solidFill>
                <a:ln w="23755"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3FD8222D-10B5-ACBF-E7E5-D1B83675E585}"/>
                    </a:ext>
                  </a:extLst>
                </p:cNvPr>
                <p:cNvSpPr/>
                <p:nvPr/>
              </p:nvSpPr>
              <p:spPr>
                <a:xfrm>
                  <a:off x="11129397" y="5527121"/>
                  <a:ext cx="48420" cy="34824"/>
                </a:xfrm>
                <a:custGeom>
                  <a:avLst/>
                  <a:gdLst>
                    <a:gd name="connsiteX0" fmla="*/ 0 w 48420"/>
                    <a:gd name="connsiteY0" fmla="*/ 6917 h 34824"/>
                    <a:gd name="connsiteX1" fmla="*/ 48420 w 48420"/>
                    <a:gd name="connsiteY1" fmla="*/ 34825 h 34824"/>
                    <a:gd name="connsiteX2" fmla="*/ 48420 w 48420"/>
                    <a:gd name="connsiteY2" fmla="*/ 27907 h 34824"/>
                    <a:gd name="connsiteX3" fmla="*/ 0 w 48420"/>
                    <a:gd name="connsiteY3" fmla="*/ 0 h 34824"/>
                    <a:gd name="connsiteX4" fmla="*/ 0 w 48420"/>
                    <a:gd name="connsiteY4" fmla="*/ 6917 h 34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20" h="34824">
                      <a:moveTo>
                        <a:pt x="0" y="6917"/>
                      </a:moveTo>
                      <a:lnTo>
                        <a:pt x="48420" y="34825"/>
                      </a:lnTo>
                      <a:lnTo>
                        <a:pt x="48420" y="27907"/>
                      </a:lnTo>
                      <a:lnTo>
                        <a:pt x="0" y="0"/>
                      </a:lnTo>
                      <a:lnTo>
                        <a:pt x="0" y="6917"/>
                      </a:lnTo>
                      <a:close/>
                    </a:path>
                  </a:pathLst>
                </a:custGeom>
                <a:solidFill>
                  <a:srgbClr val="78553E"/>
                </a:solidFill>
                <a:ln w="23755" cap="flat">
                  <a:noFill/>
                  <a:prstDash val="solid"/>
                  <a:miter/>
                </a:ln>
              </p:spPr>
              <p:txBody>
                <a:bodyPr rtlCol="0" anchor="ctr"/>
                <a:lstStyle/>
                <a:p>
                  <a:endParaRPr lang="en-US"/>
                </a:p>
              </p:txBody>
            </p:sp>
          </p:grpSp>
        </p:grpSp>
        <p:grpSp>
          <p:nvGrpSpPr>
            <p:cNvPr id="241" name="Graphic 16">
              <a:extLst>
                <a:ext uri="{FF2B5EF4-FFF2-40B4-BE49-F238E27FC236}">
                  <a16:creationId xmlns:a16="http://schemas.microsoft.com/office/drawing/2014/main" id="{6F5B60AC-2502-13A8-C39A-C5ED3D22F9D1}"/>
                </a:ext>
              </a:extLst>
            </p:cNvPr>
            <p:cNvGrpSpPr/>
            <p:nvPr/>
          </p:nvGrpSpPr>
          <p:grpSpPr>
            <a:xfrm>
              <a:off x="11505312" y="5417638"/>
              <a:ext cx="98987" cy="208708"/>
              <a:chOff x="11505312" y="5417638"/>
              <a:chExt cx="98987" cy="208708"/>
            </a:xfrm>
          </p:grpSpPr>
          <p:sp>
            <p:nvSpPr>
              <p:cNvPr id="242" name="Freeform: Shape 241">
                <a:extLst>
                  <a:ext uri="{FF2B5EF4-FFF2-40B4-BE49-F238E27FC236}">
                    <a16:creationId xmlns:a16="http://schemas.microsoft.com/office/drawing/2014/main" id="{F51BB2D0-F97F-CDE5-5072-5EB0D60D08DB}"/>
                  </a:ext>
                </a:extLst>
              </p:cNvPr>
              <p:cNvSpPr/>
              <p:nvPr/>
            </p:nvSpPr>
            <p:spPr>
              <a:xfrm>
                <a:off x="11505312" y="5417638"/>
                <a:ext cx="98987" cy="208708"/>
              </a:xfrm>
              <a:custGeom>
                <a:avLst/>
                <a:gdLst>
                  <a:gd name="connsiteX0" fmla="*/ 1193 w 98987"/>
                  <a:gd name="connsiteY0" fmla="*/ 208709 h 208708"/>
                  <a:gd name="connsiteX1" fmla="*/ 98987 w 98987"/>
                  <a:gd name="connsiteY1" fmla="*/ 150986 h 208708"/>
                  <a:gd name="connsiteX2" fmla="*/ 97795 w 98987"/>
                  <a:gd name="connsiteY2" fmla="*/ 0 h 208708"/>
                  <a:gd name="connsiteX3" fmla="*/ 0 w 98987"/>
                  <a:gd name="connsiteY3" fmla="*/ 57484 h 208708"/>
                  <a:gd name="connsiteX4" fmla="*/ 1193 w 98987"/>
                  <a:gd name="connsiteY4" fmla="*/ 208709 h 208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987" h="208708">
                    <a:moveTo>
                      <a:pt x="1193" y="208709"/>
                    </a:moveTo>
                    <a:lnTo>
                      <a:pt x="98987" y="150986"/>
                    </a:lnTo>
                    <a:lnTo>
                      <a:pt x="97795" y="0"/>
                    </a:lnTo>
                    <a:lnTo>
                      <a:pt x="0" y="57484"/>
                    </a:lnTo>
                    <a:lnTo>
                      <a:pt x="1193" y="208709"/>
                    </a:lnTo>
                    <a:close/>
                  </a:path>
                </a:pathLst>
              </a:custGeom>
              <a:solidFill>
                <a:srgbClr val="E5CDAF"/>
              </a:solidFill>
              <a:ln w="23755"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CEE53700-D918-8C4E-6EFE-546E58ABA128}"/>
                  </a:ext>
                </a:extLst>
              </p:cNvPr>
              <p:cNvSpPr/>
              <p:nvPr/>
            </p:nvSpPr>
            <p:spPr>
              <a:xfrm>
                <a:off x="11523917" y="5441729"/>
                <a:ext cx="60823" cy="43888"/>
              </a:xfrm>
              <a:custGeom>
                <a:avLst/>
                <a:gdLst>
                  <a:gd name="connsiteX0" fmla="*/ 0 w 60823"/>
                  <a:gd name="connsiteY0" fmla="*/ 43888 h 43888"/>
                  <a:gd name="connsiteX1" fmla="*/ 60824 w 60823"/>
                  <a:gd name="connsiteY1" fmla="*/ 8110 h 43888"/>
                  <a:gd name="connsiteX2" fmla="*/ 60824 w 60823"/>
                  <a:gd name="connsiteY2" fmla="*/ 0 h 43888"/>
                  <a:gd name="connsiteX3" fmla="*/ 0 w 60823"/>
                  <a:gd name="connsiteY3" fmla="*/ 35779 h 43888"/>
                  <a:gd name="connsiteX4" fmla="*/ 0 w 60823"/>
                  <a:gd name="connsiteY4" fmla="*/ 43888 h 4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23" h="43888">
                    <a:moveTo>
                      <a:pt x="0" y="43888"/>
                    </a:moveTo>
                    <a:lnTo>
                      <a:pt x="60824" y="8110"/>
                    </a:lnTo>
                    <a:lnTo>
                      <a:pt x="60824" y="0"/>
                    </a:lnTo>
                    <a:lnTo>
                      <a:pt x="0" y="35779"/>
                    </a:lnTo>
                    <a:lnTo>
                      <a:pt x="0" y="43888"/>
                    </a:lnTo>
                    <a:close/>
                  </a:path>
                </a:pathLst>
              </a:custGeom>
              <a:solidFill>
                <a:srgbClr val="DC4437"/>
              </a:solidFill>
              <a:ln w="23755"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1E1F3F0C-9512-9043-B9A8-DC4A1C41286E}"/>
                  </a:ext>
                </a:extLst>
              </p:cNvPr>
              <p:cNvSpPr/>
              <p:nvPr/>
            </p:nvSpPr>
            <p:spPr>
              <a:xfrm>
                <a:off x="11516284" y="5463912"/>
                <a:ext cx="76327" cy="53190"/>
              </a:xfrm>
              <a:custGeom>
                <a:avLst/>
                <a:gdLst>
                  <a:gd name="connsiteX0" fmla="*/ 0 w 76327"/>
                  <a:gd name="connsiteY0" fmla="*/ 53191 h 53190"/>
                  <a:gd name="connsiteX1" fmla="*/ 76328 w 76327"/>
                  <a:gd name="connsiteY1" fmla="*/ 8110 h 53190"/>
                  <a:gd name="connsiteX2" fmla="*/ 76328 w 76327"/>
                  <a:gd name="connsiteY2" fmla="*/ 0 h 53190"/>
                  <a:gd name="connsiteX3" fmla="*/ 0 w 76327"/>
                  <a:gd name="connsiteY3" fmla="*/ 44843 h 53190"/>
                  <a:gd name="connsiteX4" fmla="*/ 0 w 76327"/>
                  <a:gd name="connsiteY4" fmla="*/ 53191 h 53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27" h="53190">
                    <a:moveTo>
                      <a:pt x="0" y="53191"/>
                    </a:moveTo>
                    <a:lnTo>
                      <a:pt x="76328" y="8110"/>
                    </a:lnTo>
                    <a:lnTo>
                      <a:pt x="76328" y="0"/>
                    </a:lnTo>
                    <a:lnTo>
                      <a:pt x="0" y="44843"/>
                    </a:lnTo>
                    <a:lnTo>
                      <a:pt x="0" y="53191"/>
                    </a:lnTo>
                    <a:close/>
                  </a:path>
                </a:pathLst>
              </a:custGeom>
              <a:solidFill>
                <a:srgbClr val="333333"/>
              </a:solidFill>
              <a:ln w="23755"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E63333E4-88C1-6D5A-5C63-8E01EA55DDC7}"/>
                  </a:ext>
                </a:extLst>
              </p:cNvPr>
              <p:cNvSpPr/>
              <p:nvPr/>
            </p:nvSpPr>
            <p:spPr>
              <a:xfrm>
                <a:off x="11516523" y="5483709"/>
                <a:ext cx="76327" cy="53190"/>
              </a:xfrm>
              <a:custGeom>
                <a:avLst/>
                <a:gdLst>
                  <a:gd name="connsiteX0" fmla="*/ 0 w 76327"/>
                  <a:gd name="connsiteY0" fmla="*/ 53191 h 53190"/>
                  <a:gd name="connsiteX1" fmla="*/ 76328 w 76327"/>
                  <a:gd name="connsiteY1" fmla="*/ 8348 h 53190"/>
                  <a:gd name="connsiteX2" fmla="*/ 76328 w 76327"/>
                  <a:gd name="connsiteY2" fmla="*/ 0 h 53190"/>
                  <a:gd name="connsiteX3" fmla="*/ 0 w 76327"/>
                  <a:gd name="connsiteY3" fmla="*/ 44843 h 53190"/>
                  <a:gd name="connsiteX4" fmla="*/ 0 w 76327"/>
                  <a:gd name="connsiteY4" fmla="*/ 53191 h 53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27" h="53190">
                    <a:moveTo>
                      <a:pt x="0" y="53191"/>
                    </a:moveTo>
                    <a:lnTo>
                      <a:pt x="76328" y="8348"/>
                    </a:lnTo>
                    <a:lnTo>
                      <a:pt x="76328" y="0"/>
                    </a:lnTo>
                    <a:lnTo>
                      <a:pt x="0" y="44843"/>
                    </a:lnTo>
                    <a:lnTo>
                      <a:pt x="0" y="53191"/>
                    </a:lnTo>
                    <a:close/>
                  </a:path>
                </a:pathLst>
              </a:custGeom>
              <a:solidFill>
                <a:srgbClr val="333333"/>
              </a:solidFill>
              <a:ln w="23755"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ACC4435E-8196-BADA-C730-223B2364C6BF}"/>
                  </a:ext>
                </a:extLst>
              </p:cNvPr>
              <p:cNvSpPr/>
              <p:nvPr/>
            </p:nvSpPr>
            <p:spPr>
              <a:xfrm>
                <a:off x="11516523" y="5503507"/>
                <a:ext cx="76566" cy="53190"/>
              </a:xfrm>
              <a:custGeom>
                <a:avLst/>
                <a:gdLst>
                  <a:gd name="connsiteX0" fmla="*/ 0 w 76566"/>
                  <a:gd name="connsiteY0" fmla="*/ 53191 h 53190"/>
                  <a:gd name="connsiteX1" fmla="*/ 76566 w 76566"/>
                  <a:gd name="connsiteY1" fmla="*/ 8348 h 53190"/>
                  <a:gd name="connsiteX2" fmla="*/ 76328 w 76566"/>
                  <a:gd name="connsiteY2" fmla="*/ 0 h 53190"/>
                  <a:gd name="connsiteX3" fmla="*/ 0 w 76566"/>
                  <a:gd name="connsiteY3" fmla="*/ 45081 h 53190"/>
                  <a:gd name="connsiteX4" fmla="*/ 0 w 76566"/>
                  <a:gd name="connsiteY4" fmla="*/ 53191 h 53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66" h="53190">
                    <a:moveTo>
                      <a:pt x="0" y="53191"/>
                    </a:moveTo>
                    <a:lnTo>
                      <a:pt x="76566" y="8348"/>
                    </a:lnTo>
                    <a:lnTo>
                      <a:pt x="76328" y="0"/>
                    </a:lnTo>
                    <a:lnTo>
                      <a:pt x="0" y="45081"/>
                    </a:lnTo>
                    <a:lnTo>
                      <a:pt x="0" y="53191"/>
                    </a:lnTo>
                    <a:close/>
                  </a:path>
                </a:pathLst>
              </a:custGeom>
              <a:solidFill>
                <a:srgbClr val="333333"/>
              </a:solidFill>
              <a:ln w="23755"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04D2F11F-5F9B-B966-A201-C1AAB9F0538D}"/>
                  </a:ext>
                </a:extLst>
              </p:cNvPr>
              <p:cNvSpPr/>
              <p:nvPr/>
            </p:nvSpPr>
            <p:spPr>
              <a:xfrm>
                <a:off x="11516761" y="5523543"/>
                <a:ext cx="76327" cy="52952"/>
              </a:xfrm>
              <a:custGeom>
                <a:avLst/>
                <a:gdLst>
                  <a:gd name="connsiteX0" fmla="*/ 0 w 76327"/>
                  <a:gd name="connsiteY0" fmla="*/ 52952 h 52952"/>
                  <a:gd name="connsiteX1" fmla="*/ 76328 w 76327"/>
                  <a:gd name="connsiteY1" fmla="*/ 8110 h 52952"/>
                  <a:gd name="connsiteX2" fmla="*/ 76328 w 76327"/>
                  <a:gd name="connsiteY2" fmla="*/ 0 h 52952"/>
                  <a:gd name="connsiteX3" fmla="*/ 0 w 76327"/>
                  <a:gd name="connsiteY3" fmla="*/ 44843 h 52952"/>
                  <a:gd name="connsiteX4" fmla="*/ 0 w 76327"/>
                  <a:gd name="connsiteY4" fmla="*/ 52952 h 52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27" h="52952">
                    <a:moveTo>
                      <a:pt x="0" y="52952"/>
                    </a:moveTo>
                    <a:lnTo>
                      <a:pt x="76328" y="8110"/>
                    </a:lnTo>
                    <a:lnTo>
                      <a:pt x="76328" y="0"/>
                    </a:lnTo>
                    <a:lnTo>
                      <a:pt x="0" y="44843"/>
                    </a:lnTo>
                    <a:lnTo>
                      <a:pt x="0" y="52952"/>
                    </a:lnTo>
                    <a:close/>
                  </a:path>
                </a:pathLst>
              </a:custGeom>
              <a:solidFill>
                <a:srgbClr val="333333"/>
              </a:solidFill>
              <a:ln w="23755"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0EE7E34E-9715-8130-6402-E301FEAEEE4E}"/>
                  </a:ext>
                </a:extLst>
              </p:cNvPr>
              <p:cNvSpPr/>
              <p:nvPr/>
            </p:nvSpPr>
            <p:spPr>
              <a:xfrm>
                <a:off x="11517000" y="5543340"/>
                <a:ext cx="76327" cy="52952"/>
              </a:xfrm>
              <a:custGeom>
                <a:avLst/>
                <a:gdLst>
                  <a:gd name="connsiteX0" fmla="*/ 0 w 76327"/>
                  <a:gd name="connsiteY0" fmla="*/ 52952 h 52952"/>
                  <a:gd name="connsiteX1" fmla="*/ 76328 w 76327"/>
                  <a:gd name="connsiteY1" fmla="*/ 8110 h 52952"/>
                  <a:gd name="connsiteX2" fmla="*/ 76328 w 76327"/>
                  <a:gd name="connsiteY2" fmla="*/ 0 h 52952"/>
                  <a:gd name="connsiteX3" fmla="*/ 0 w 76327"/>
                  <a:gd name="connsiteY3" fmla="*/ 44843 h 52952"/>
                  <a:gd name="connsiteX4" fmla="*/ 0 w 76327"/>
                  <a:gd name="connsiteY4" fmla="*/ 52952 h 52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27" h="52952">
                    <a:moveTo>
                      <a:pt x="0" y="52952"/>
                    </a:moveTo>
                    <a:lnTo>
                      <a:pt x="76328" y="8110"/>
                    </a:lnTo>
                    <a:lnTo>
                      <a:pt x="76328" y="0"/>
                    </a:lnTo>
                    <a:lnTo>
                      <a:pt x="0" y="44843"/>
                    </a:lnTo>
                    <a:lnTo>
                      <a:pt x="0" y="52952"/>
                    </a:lnTo>
                    <a:close/>
                  </a:path>
                </a:pathLst>
              </a:custGeom>
              <a:solidFill>
                <a:srgbClr val="333333"/>
              </a:solidFill>
              <a:ln w="23755" cap="flat">
                <a:noFill/>
                <a:prstDash val="solid"/>
                <a:miter/>
              </a:ln>
            </p:spPr>
            <p:txBody>
              <a:bodyPr rtlCol="0" anchor="ctr"/>
              <a:lstStyle/>
              <a:p>
                <a:endParaRPr lang="en-US"/>
              </a:p>
            </p:txBody>
          </p:sp>
        </p:grpSp>
        <p:sp>
          <p:nvSpPr>
            <p:cNvPr id="249" name="Freeform: Shape 248">
              <a:extLst>
                <a:ext uri="{FF2B5EF4-FFF2-40B4-BE49-F238E27FC236}">
                  <a16:creationId xmlns:a16="http://schemas.microsoft.com/office/drawing/2014/main" id="{FD604223-D5F4-89BC-2F37-435B85136AAA}"/>
                </a:ext>
              </a:extLst>
            </p:cNvPr>
            <p:cNvSpPr/>
            <p:nvPr/>
          </p:nvSpPr>
          <p:spPr>
            <a:xfrm>
              <a:off x="11641032" y="5192471"/>
              <a:ext cx="58676" cy="484204"/>
            </a:xfrm>
            <a:custGeom>
              <a:avLst/>
              <a:gdLst>
                <a:gd name="connsiteX0" fmla="*/ 0 w 58676"/>
                <a:gd name="connsiteY0" fmla="*/ 33870 h 484204"/>
                <a:gd name="connsiteX1" fmla="*/ 0 w 58676"/>
                <a:gd name="connsiteY1" fmla="*/ 484204 h 484204"/>
                <a:gd name="connsiteX2" fmla="*/ 32201 w 58676"/>
                <a:gd name="connsiteY2" fmla="*/ 465600 h 484204"/>
                <a:gd name="connsiteX3" fmla="*/ 58677 w 58676"/>
                <a:gd name="connsiteY3" fmla="*/ 450095 h 484204"/>
                <a:gd name="connsiteX4" fmla="*/ 58677 w 58676"/>
                <a:gd name="connsiteY4" fmla="*/ 0 h 484204"/>
                <a:gd name="connsiteX5" fmla="*/ 239 w 58676"/>
                <a:gd name="connsiteY5" fmla="*/ 33632 h 484204"/>
                <a:gd name="connsiteX6" fmla="*/ 0 w 58676"/>
                <a:gd name="connsiteY6" fmla="*/ 33870 h 48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676" h="484204">
                  <a:moveTo>
                    <a:pt x="0" y="33870"/>
                  </a:moveTo>
                  <a:lnTo>
                    <a:pt x="0" y="484204"/>
                  </a:lnTo>
                  <a:lnTo>
                    <a:pt x="32201" y="465600"/>
                  </a:lnTo>
                  <a:lnTo>
                    <a:pt x="58677" y="450095"/>
                  </a:lnTo>
                  <a:lnTo>
                    <a:pt x="58677" y="0"/>
                  </a:lnTo>
                  <a:lnTo>
                    <a:pt x="239" y="33632"/>
                  </a:lnTo>
                  <a:lnTo>
                    <a:pt x="0" y="33870"/>
                  </a:lnTo>
                  <a:close/>
                </a:path>
              </a:pathLst>
            </a:custGeom>
            <a:solidFill>
              <a:srgbClr val="E5C9A8"/>
            </a:solidFill>
            <a:ln w="23755"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2C51B989-2D5C-A742-4493-4704B58E7E59}"/>
                </a:ext>
              </a:extLst>
            </p:cNvPr>
            <p:cNvSpPr/>
            <p:nvPr/>
          </p:nvSpPr>
          <p:spPr>
            <a:xfrm>
              <a:off x="11244366" y="5195333"/>
              <a:ext cx="58676" cy="484681"/>
            </a:xfrm>
            <a:custGeom>
              <a:avLst/>
              <a:gdLst>
                <a:gd name="connsiteX0" fmla="*/ 0 w 58676"/>
                <a:gd name="connsiteY0" fmla="*/ 0 h 484681"/>
                <a:gd name="connsiteX1" fmla="*/ 0 w 58676"/>
                <a:gd name="connsiteY1" fmla="*/ 450811 h 484681"/>
                <a:gd name="connsiteX2" fmla="*/ 58677 w 58676"/>
                <a:gd name="connsiteY2" fmla="*/ 484681 h 484681"/>
                <a:gd name="connsiteX3" fmla="*/ 58677 w 58676"/>
                <a:gd name="connsiteY3" fmla="*/ 33870 h 484681"/>
                <a:gd name="connsiteX4" fmla="*/ 58677 w 58676"/>
                <a:gd name="connsiteY4" fmla="*/ 33870 h 484681"/>
                <a:gd name="connsiteX5" fmla="*/ 0 w 58676"/>
                <a:gd name="connsiteY5" fmla="*/ 0 h 484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76" h="484681">
                  <a:moveTo>
                    <a:pt x="0" y="0"/>
                  </a:moveTo>
                  <a:lnTo>
                    <a:pt x="0" y="450811"/>
                  </a:lnTo>
                  <a:lnTo>
                    <a:pt x="58677" y="484681"/>
                  </a:lnTo>
                  <a:lnTo>
                    <a:pt x="58677" y="33870"/>
                  </a:lnTo>
                  <a:lnTo>
                    <a:pt x="58677" y="33870"/>
                  </a:lnTo>
                  <a:lnTo>
                    <a:pt x="0" y="0"/>
                  </a:lnTo>
                  <a:close/>
                </a:path>
              </a:pathLst>
            </a:custGeom>
            <a:solidFill>
              <a:srgbClr val="E5C9A8"/>
            </a:solidFill>
            <a:ln w="23755"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B57067AE-4609-957D-7CFC-DC31A75FF980}"/>
                </a:ext>
              </a:extLst>
            </p:cNvPr>
            <p:cNvSpPr/>
            <p:nvPr/>
          </p:nvSpPr>
          <p:spPr>
            <a:xfrm>
              <a:off x="11249137" y="4966111"/>
              <a:ext cx="450572" cy="259991"/>
            </a:xfrm>
            <a:custGeom>
              <a:avLst/>
              <a:gdLst>
                <a:gd name="connsiteX0" fmla="*/ 0 w 450572"/>
                <a:gd name="connsiteY0" fmla="*/ 33870 h 259991"/>
                <a:gd name="connsiteX1" fmla="*/ 153610 w 450572"/>
                <a:gd name="connsiteY1" fmla="*/ 122363 h 259991"/>
                <a:gd name="connsiteX2" fmla="*/ 212287 w 450572"/>
                <a:gd name="connsiteY2" fmla="*/ 156233 h 259991"/>
                <a:gd name="connsiteX3" fmla="*/ 390464 w 450572"/>
                <a:gd name="connsiteY3" fmla="*/ 259276 h 259991"/>
                <a:gd name="connsiteX4" fmla="*/ 390703 w 450572"/>
                <a:gd name="connsiteY4" fmla="*/ 259276 h 259991"/>
                <a:gd name="connsiteX5" fmla="*/ 390941 w 450572"/>
                <a:gd name="connsiteY5" fmla="*/ 259515 h 259991"/>
                <a:gd name="connsiteX6" fmla="*/ 391895 w 450572"/>
                <a:gd name="connsiteY6" fmla="*/ 259992 h 259991"/>
                <a:gd name="connsiteX7" fmla="*/ 449618 w 450572"/>
                <a:gd name="connsiteY7" fmla="*/ 226837 h 259991"/>
                <a:gd name="connsiteX8" fmla="*/ 450572 w 450572"/>
                <a:gd name="connsiteY8" fmla="*/ 226121 h 259991"/>
                <a:gd name="connsiteX9" fmla="*/ 449380 w 450572"/>
                <a:gd name="connsiteY9" fmla="*/ 225406 h 259991"/>
                <a:gd name="connsiteX10" fmla="*/ 449141 w 450572"/>
                <a:gd name="connsiteY10" fmla="*/ 225406 h 259991"/>
                <a:gd name="connsiteX11" fmla="*/ 270964 w 450572"/>
                <a:gd name="connsiteY11" fmla="*/ 122363 h 259991"/>
                <a:gd name="connsiteX12" fmla="*/ 212287 w 450572"/>
                <a:gd name="connsiteY12" fmla="*/ 88493 h 259991"/>
                <a:gd name="connsiteX13" fmla="*/ 58677 w 450572"/>
                <a:gd name="connsiteY13" fmla="*/ 0 h 259991"/>
                <a:gd name="connsiteX14" fmla="*/ 0 w 450572"/>
                <a:gd name="connsiteY14" fmla="*/ 33870 h 25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0572" h="259991">
                  <a:moveTo>
                    <a:pt x="0" y="33870"/>
                  </a:moveTo>
                  <a:lnTo>
                    <a:pt x="153610" y="122363"/>
                  </a:lnTo>
                  <a:lnTo>
                    <a:pt x="212287" y="156233"/>
                  </a:lnTo>
                  <a:lnTo>
                    <a:pt x="390464" y="259276"/>
                  </a:lnTo>
                  <a:lnTo>
                    <a:pt x="390703" y="259276"/>
                  </a:lnTo>
                  <a:lnTo>
                    <a:pt x="390941" y="259515"/>
                  </a:lnTo>
                  <a:lnTo>
                    <a:pt x="391895" y="259992"/>
                  </a:lnTo>
                  <a:lnTo>
                    <a:pt x="449618" y="226837"/>
                  </a:lnTo>
                  <a:lnTo>
                    <a:pt x="450572" y="226121"/>
                  </a:lnTo>
                  <a:lnTo>
                    <a:pt x="449380" y="225406"/>
                  </a:lnTo>
                  <a:lnTo>
                    <a:pt x="449141" y="225406"/>
                  </a:lnTo>
                  <a:lnTo>
                    <a:pt x="270964" y="122363"/>
                  </a:lnTo>
                  <a:lnTo>
                    <a:pt x="212287" y="88493"/>
                  </a:lnTo>
                  <a:lnTo>
                    <a:pt x="58677" y="0"/>
                  </a:lnTo>
                  <a:lnTo>
                    <a:pt x="0" y="33870"/>
                  </a:lnTo>
                  <a:close/>
                </a:path>
              </a:pathLst>
            </a:custGeom>
            <a:solidFill>
              <a:srgbClr val="E5C9A8"/>
            </a:solidFill>
            <a:ln w="23755"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0212DBAB-50C8-2B56-63E4-2D12147F1192}"/>
                </a:ext>
              </a:extLst>
            </p:cNvPr>
            <p:cNvSpPr/>
            <p:nvPr/>
          </p:nvSpPr>
          <p:spPr>
            <a:xfrm>
              <a:off x="11244605" y="4970166"/>
              <a:ext cx="448902" cy="259275"/>
            </a:xfrm>
            <a:custGeom>
              <a:avLst/>
              <a:gdLst>
                <a:gd name="connsiteX0" fmla="*/ 0 w 448902"/>
                <a:gd name="connsiteY0" fmla="*/ 225406 h 259275"/>
                <a:gd name="connsiteX1" fmla="*/ 58677 w 448902"/>
                <a:gd name="connsiteY1" fmla="*/ 259276 h 259275"/>
                <a:gd name="connsiteX2" fmla="*/ 224213 w 448902"/>
                <a:gd name="connsiteY2" fmla="*/ 163628 h 259275"/>
                <a:gd name="connsiteX3" fmla="*/ 282890 w 448902"/>
                <a:gd name="connsiteY3" fmla="*/ 129757 h 259275"/>
                <a:gd name="connsiteX4" fmla="*/ 448903 w 448902"/>
                <a:gd name="connsiteY4" fmla="*/ 33870 h 259275"/>
                <a:gd name="connsiteX5" fmla="*/ 390464 w 448902"/>
                <a:gd name="connsiteY5" fmla="*/ 0 h 259275"/>
                <a:gd name="connsiteX6" fmla="*/ 224213 w 448902"/>
                <a:gd name="connsiteY6" fmla="*/ 95887 h 259275"/>
                <a:gd name="connsiteX7" fmla="*/ 165297 w 448902"/>
                <a:gd name="connsiteY7" fmla="*/ 129757 h 259275"/>
                <a:gd name="connsiteX8" fmla="*/ 0 w 448902"/>
                <a:gd name="connsiteY8" fmla="*/ 225406 h 2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8902" h="259275">
                  <a:moveTo>
                    <a:pt x="0" y="225406"/>
                  </a:moveTo>
                  <a:lnTo>
                    <a:pt x="58677" y="259276"/>
                  </a:lnTo>
                  <a:lnTo>
                    <a:pt x="224213" y="163628"/>
                  </a:lnTo>
                  <a:lnTo>
                    <a:pt x="282890" y="129757"/>
                  </a:lnTo>
                  <a:lnTo>
                    <a:pt x="448903" y="33870"/>
                  </a:lnTo>
                  <a:lnTo>
                    <a:pt x="390464" y="0"/>
                  </a:lnTo>
                  <a:lnTo>
                    <a:pt x="224213" y="95887"/>
                  </a:lnTo>
                  <a:lnTo>
                    <a:pt x="165297" y="129757"/>
                  </a:lnTo>
                  <a:lnTo>
                    <a:pt x="0" y="225406"/>
                  </a:lnTo>
                  <a:close/>
                </a:path>
              </a:pathLst>
            </a:custGeom>
            <a:solidFill>
              <a:srgbClr val="E5C9A8"/>
            </a:solidFill>
            <a:ln w="23755" cap="flat">
              <a:noFill/>
              <a:prstDash val="solid"/>
              <a:miter/>
            </a:ln>
          </p:spPr>
          <p:txBody>
            <a:bodyPr rtlCol="0" anchor="ctr"/>
            <a:lstStyle/>
            <a:p>
              <a:endParaRPr lang="en-US"/>
            </a:p>
          </p:txBody>
        </p:sp>
      </p:grpSp>
      <p:grpSp>
        <p:nvGrpSpPr>
          <p:cNvPr id="253" name="Graphic 16">
            <a:extLst>
              <a:ext uri="{FF2B5EF4-FFF2-40B4-BE49-F238E27FC236}">
                <a16:creationId xmlns:a16="http://schemas.microsoft.com/office/drawing/2014/main" id="{56D197C3-B8F3-D84F-E340-897B75EB455B}"/>
              </a:ext>
            </a:extLst>
          </p:cNvPr>
          <p:cNvGrpSpPr/>
          <p:nvPr/>
        </p:nvGrpSpPr>
        <p:grpSpPr>
          <a:xfrm>
            <a:off x="9884778" y="4653168"/>
            <a:ext cx="1511767" cy="1480520"/>
            <a:chOff x="9884778" y="4653168"/>
            <a:chExt cx="1511767" cy="1480520"/>
          </a:xfrm>
        </p:grpSpPr>
        <p:sp>
          <p:nvSpPr>
            <p:cNvPr id="254" name="Freeform: Shape 253">
              <a:extLst>
                <a:ext uri="{FF2B5EF4-FFF2-40B4-BE49-F238E27FC236}">
                  <a16:creationId xmlns:a16="http://schemas.microsoft.com/office/drawing/2014/main" id="{72FB7BA3-01E3-5618-83B4-BFCFEB4657AB}"/>
                </a:ext>
              </a:extLst>
            </p:cNvPr>
            <p:cNvSpPr/>
            <p:nvPr/>
          </p:nvSpPr>
          <p:spPr>
            <a:xfrm>
              <a:off x="10885864" y="5249240"/>
              <a:ext cx="510680" cy="884448"/>
            </a:xfrm>
            <a:custGeom>
              <a:avLst/>
              <a:gdLst>
                <a:gd name="connsiteX0" fmla="*/ 0 w 510680"/>
                <a:gd name="connsiteY0" fmla="*/ 294816 h 884448"/>
                <a:gd name="connsiteX1" fmla="*/ 0 w 510680"/>
                <a:gd name="connsiteY1" fmla="*/ 884448 h 884448"/>
                <a:gd name="connsiteX2" fmla="*/ 217057 w 510680"/>
                <a:gd name="connsiteY2" fmla="*/ 759223 h 884448"/>
                <a:gd name="connsiteX3" fmla="*/ 259276 w 510680"/>
                <a:gd name="connsiteY3" fmla="*/ 734894 h 884448"/>
                <a:gd name="connsiteX4" fmla="*/ 293862 w 510680"/>
                <a:gd name="connsiteY4" fmla="*/ 714858 h 884448"/>
                <a:gd name="connsiteX5" fmla="*/ 308173 w 510680"/>
                <a:gd name="connsiteY5" fmla="*/ 706509 h 884448"/>
                <a:gd name="connsiteX6" fmla="*/ 510681 w 510680"/>
                <a:gd name="connsiteY6" fmla="*/ 589632 h 884448"/>
                <a:gd name="connsiteX7" fmla="*/ 510442 w 510680"/>
                <a:gd name="connsiteY7" fmla="*/ 0 h 884448"/>
                <a:gd name="connsiteX8" fmla="*/ 0 w 510680"/>
                <a:gd name="connsiteY8" fmla="*/ 294816 h 884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0680" h="884448">
                  <a:moveTo>
                    <a:pt x="0" y="294816"/>
                  </a:moveTo>
                  <a:lnTo>
                    <a:pt x="0" y="884448"/>
                  </a:lnTo>
                  <a:lnTo>
                    <a:pt x="217057" y="759223"/>
                  </a:lnTo>
                  <a:lnTo>
                    <a:pt x="259276" y="734894"/>
                  </a:lnTo>
                  <a:lnTo>
                    <a:pt x="293862" y="714858"/>
                  </a:lnTo>
                  <a:lnTo>
                    <a:pt x="308173" y="706509"/>
                  </a:lnTo>
                  <a:lnTo>
                    <a:pt x="510681" y="589632"/>
                  </a:lnTo>
                  <a:lnTo>
                    <a:pt x="510442" y="0"/>
                  </a:lnTo>
                  <a:lnTo>
                    <a:pt x="0" y="294816"/>
                  </a:lnTo>
                  <a:close/>
                </a:path>
              </a:pathLst>
            </a:custGeom>
            <a:solidFill>
              <a:srgbClr val="B9946F"/>
            </a:solidFill>
            <a:ln w="23755"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E92A5F3B-51DF-136F-D0C6-4DC17B5C717F}"/>
                </a:ext>
              </a:extLst>
            </p:cNvPr>
            <p:cNvSpPr/>
            <p:nvPr/>
          </p:nvSpPr>
          <p:spPr>
            <a:xfrm>
              <a:off x="9884778" y="4653168"/>
              <a:ext cx="1511528" cy="891127"/>
            </a:xfrm>
            <a:custGeom>
              <a:avLst/>
              <a:gdLst>
                <a:gd name="connsiteX0" fmla="*/ 0 w 1511528"/>
                <a:gd name="connsiteY0" fmla="*/ 313898 h 891127"/>
                <a:gd name="connsiteX1" fmla="*/ 1001087 w 1511528"/>
                <a:gd name="connsiteY1" fmla="*/ 891127 h 891127"/>
                <a:gd name="connsiteX2" fmla="*/ 1511529 w 1511528"/>
                <a:gd name="connsiteY2" fmla="*/ 596072 h 891127"/>
                <a:gd name="connsiteX3" fmla="*/ 1278490 w 1511528"/>
                <a:gd name="connsiteY3" fmla="*/ 461545 h 891127"/>
                <a:gd name="connsiteX4" fmla="*/ 1201924 w 1511528"/>
                <a:gd name="connsiteY4" fmla="*/ 417179 h 891127"/>
                <a:gd name="connsiteX5" fmla="*/ 490645 w 1511528"/>
                <a:gd name="connsiteY5" fmla="*/ 0 h 891127"/>
                <a:gd name="connsiteX6" fmla="*/ 0 w 1511528"/>
                <a:gd name="connsiteY6" fmla="*/ 313898 h 891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1528" h="891127">
                  <a:moveTo>
                    <a:pt x="0" y="313898"/>
                  </a:moveTo>
                  <a:lnTo>
                    <a:pt x="1001087" y="891127"/>
                  </a:lnTo>
                  <a:lnTo>
                    <a:pt x="1511529" y="596072"/>
                  </a:lnTo>
                  <a:lnTo>
                    <a:pt x="1278490" y="461545"/>
                  </a:lnTo>
                  <a:lnTo>
                    <a:pt x="1201924" y="417179"/>
                  </a:lnTo>
                  <a:lnTo>
                    <a:pt x="490645" y="0"/>
                  </a:lnTo>
                  <a:lnTo>
                    <a:pt x="0" y="313898"/>
                  </a:lnTo>
                  <a:close/>
                </a:path>
              </a:pathLst>
            </a:custGeom>
            <a:solidFill>
              <a:srgbClr val="C9A179"/>
            </a:solidFill>
            <a:ln w="23755"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CBC7B63E-4D8A-93A7-CA36-C58039C03539}"/>
                </a:ext>
              </a:extLst>
            </p:cNvPr>
            <p:cNvSpPr/>
            <p:nvPr/>
          </p:nvSpPr>
          <p:spPr>
            <a:xfrm>
              <a:off x="9884778" y="4967066"/>
              <a:ext cx="1001086" cy="1166622"/>
            </a:xfrm>
            <a:custGeom>
              <a:avLst/>
              <a:gdLst>
                <a:gd name="connsiteX0" fmla="*/ 0 w 1001086"/>
                <a:gd name="connsiteY0" fmla="*/ 0 h 1166622"/>
                <a:gd name="connsiteX1" fmla="*/ 0 w 1001086"/>
                <a:gd name="connsiteY1" fmla="*/ 574367 h 1166622"/>
                <a:gd name="connsiteX2" fmla="*/ 691482 w 1001086"/>
                <a:gd name="connsiteY2" fmla="*/ 987729 h 1166622"/>
                <a:gd name="connsiteX3" fmla="*/ 768287 w 1001086"/>
                <a:gd name="connsiteY3" fmla="*/ 1032095 h 1166622"/>
                <a:gd name="connsiteX4" fmla="*/ 1001087 w 1001086"/>
                <a:gd name="connsiteY4" fmla="*/ 1166623 h 1166622"/>
                <a:gd name="connsiteX5" fmla="*/ 1001087 w 1001086"/>
                <a:gd name="connsiteY5" fmla="*/ 576990 h 1166622"/>
                <a:gd name="connsiteX6" fmla="*/ 0 w 1001086"/>
                <a:gd name="connsiteY6" fmla="*/ 0 h 1166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086" h="1166622">
                  <a:moveTo>
                    <a:pt x="0" y="0"/>
                  </a:moveTo>
                  <a:lnTo>
                    <a:pt x="0" y="574367"/>
                  </a:lnTo>
                  <a:lnTo>
                    <a:pt x="691482" y="987729"/>
                  </a:lnTo>
                  <a:lnTo>
                    <a:pt x="768287" y="1032095"/>
                  </a:lnTo>
                  <a:lnTo>
                    <a:pt x="1001087" y="1166623"/>
                  </a:lnTo>
                  <a:lnTo>
                    <a:pt x="1001087" y="576990"/>
                  </a:lnTo>
                  <a:lnTo>
                    <a:pt x="0" y="0"/>
                  </a:lnTo>
                  <a:close/>
                </a:path>
              </a:pathLst>
            </a:custGeom>
            <a:solidFill>
              <a:srgbClr val="A88765"/>
            </a:solidFill>
            <a:ln w="23755" cap="flat">
              <a:noFill/>
              <a:prstDash val="solid"/>
              <a:miter/>
            </a:ln>
          </p:spPr>
          <p:txBody>
            <a:bodyPr rtlCol="0" anchor="ctr"/>
            <a:lstStyle/>
            <a:p>
              <a:endParaRPr lang="en-US"/>
            </a:p>
          </p:txBody>
        </p:sp>
        <p:grpSp>
          <p:nvGrpSpPr>
            <p:cNvPr id="257" name="Graphic 16">
              <a:extLst>
                <a:ext uri="{FF2B5EF4-FFF2-40B4-BE49-F238E27FC236}">
                  <a16:creationId xmlns:a16="http://schemas.microsoft.com/office/drawing/2014/main" id="{7A2AB907-D29B-2D62-A0AD-D407D1A08FF7}"/>
                </a:ext>
              </a:extLst>
            </p:cNvPr>
            <p:cNvGrpSpPr/>
            <p:nvPr/>
          </p:nvGrpSpPr>
          <p:grpSpPr>
            <a:xfrm>
              <a:off x="9957766" y="5372557"/>
              <a:ext cx="468223" cy="433875"/>
              <a:chOff x="9957766" y="5372557"/>
              <a:chExt cx="468223" cy="433875"/>
            </a:xfrm>
            <a:solidFill>
              <a:srgbClr val="78553E"/>
            </a:solidFill>
          </p:grpSpPr>
          <p:grpSp>
            <p:nvGrpSpPr>
              <p:cNvPr id="258" name="Graphic 16">
                <a:extLst>
                  <a:ext uri="{FF2B5EF4-FFF2-40B4-BE49-F238E27FC236}">
                    <a16:creationId xmlns:a16="http://schemas.microsoft.com/office/drawing/2014/main" id="{4E916FFC-76A9-0748-F26A-9B7D06CCAF65}"/>
                  </a:ext>
                </a:extLst>
              </p:cNvPr>
              <p:cNvGrpSpPr/>
              <p:nvPr/>
            </p:nvGrpSpPr>
            <p:grpSpPr>
              <a:xfrm>
                <a:off x="10284544" y="5561230"/>
                <a:ext cx="141444" cy="245203"/>
                <a:chOff x="10284544" y="5561230"/>
                <a:chExt cx="141444" cy="245203"/>
              </a:xfrm>
              <a:solidFill>
                <a:srgbClr val="78553E"/>
              </a:solidFill>
            </p:grpSpPr>
            <p:sp>
              <p:nvSpPr>
                <p:cNvPr id="259" name="Freeform: Shape 258">
                  <a:extLst>
                    <a:ext uri="{FF2B5EF4-FFF2-40B4-BE49-F238E27FC236}">
                      <a16:creationId xmlns:a16="http://schemas.microsoft.com/office/drawing/2014/main" id="{A05A220E-051A-0D4B-D882-7C44ED0AD0B3}"/>
                    </a:ext>
                  </a:extLst>
                </p:cNvPr>
                <p:cNvSpPr/>
                <p:nvPr/>
              </p:nvSpPr>
              <p:spPr>
                <a:xfrm>
                  <a:off x="10284544" y="5561230"/>
                  <a:ext cx="141444" cy="245203"/>
                </a:xfrm>
                <a:custGeom>
                  <a:avLst/>
                  <a:gdLst>
                    <a:gd name="connsiteX0" fmla="*/ 0 w 141444"/>
                    <a:gd name="connsiteY0" fmla="*/ 0 h 245203"/>
                    <a:gd name="connsiteX1" fmla="*/ 141445 w 141444"/>
                    <a:gd name="connsiteY1" fmla="*/ 81814 h 245203"/>
                    <a:gd name="connsiteX2" fmla="*/ 141445 w 141444"/>
                    <a:gd name="connsiteY2" fmla="*/ 245203 h 245203"/>
                    <a:gd name="connsiteX3" fmla="*/ 0 w 141444"/>
                    <a:gd name="connsiteY3" fmla="*/ 163389 h 245203"/>
                    <a:gd name="connsiteX4" fmla="*/ 0 w 141444"/>
                    <a:gd name="connsiteY4" fmla="*/ 0 h 245203"/>
                    <a:gd name="connsiteX5" fmla="*/ 136436 w 141444"/>
                    <a:gd name="connsiteY5" fmla="*/ 84676 h 245203"/>
                    <a:gd name="connsiteX6" fmla="*/ 5248 w 141444"/>
                    <a:gd name="connsiteY6" fmla="*/ 9064 h 245203"/>
                    <a:gd name="connsiteX7" fmla="*/ 5248 w 141444"/>
                    <a:gd name="connsiteY7" fmla="*/ 160527 h 245203"/>
                    <a:gd name="connsiteX8" fmla="*/ 136436 w 141444"/>
                    <a:gd name="connsiteY8" fmla="*/ 236139 h 245203"/>
                    <a:gd name="connsiteX9" fmla="*/ 136436 w 141444"/>
                    <a:gd name="connsiteY9" fmla="*/ 84676 h 24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1444" h="245203">
                      <a:moveTo>
                        <a:pt x="0" y="0"/>
                      </a:moveTo>
                      <a:lnTo>
                        <a:pt x="141445" y="81814"/>
                      </a:lnTo>
                      <a:lnTo>
                        <a:pt x="141445" y="245203"/>
                      </a:lnTo>
                      <a:cubicBezTo>
                        <a:pt x="141445" y="245203"/>
                        <a:pt x="0" y="163389"/>
                        <a:pt x="0" y="163389"/>
                      </a:cubicBezTo>
                      <a:lnTo>
                        <a:pt x="0" y="0"/>
                      </a:lnTo>
                      <a:close/>
                      <a:moveTo>
                        <a:pt x="136436" y="84676"/>
                      </a:moveTo>
                      <a:lnTo>
                        <a:pt x="5248" y="9064"/>
                      </a:lnTo>
                      <a:lnTo>
                        <a:pt x="5248" y="160527"/>
                      </a:lnTo>
                      <a:cubicBezTo>
                        <a:pt x="5248" y="160527"/>
                        <a:pt x="136436" y="236139"/>
                        <a:pt x="136436" y="236139"/>
                      </a:cubicBezTo>
                      <a:lnTo>
                        <a:pt x="136436" y="84676"/>
                      </a:lnTo>
                      <a:close/>
                    </a:path>
                  </a:pathLst>
                </a:custGeom>
                <a:solidFill>
                  <a:srgbClr val="78553E"/>
                </a:solidFill>
                <a:ln w="23755"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9B56281E-BFCA-F57E-E242-1E14283536EF}"/>
                    </a:ext>
                  </a:extLst>
                </p:cNvPr>
                <p:cNvSpPr/>
                <p:nvPr/>
              </p:nvSpPr>
              <p:spPr>
                <a:xfrm>
                  <a:off x="10311021" y="5632975"/>
                  <a:ext cx="88969" cy="83295"/>
                </a:xfrm>
                <a:custGeom>
                  <a:avLst/>
                  <a:gdLst>
                    <a:gd name="connsiteX0" fmla="*/ 44365 w 88969"/>
                    <a:gd name="connsiteY0" fmla="*/ 6252 h 83295"/>
                    <a:gd name="connsiteX1" fmla="*/ 88970 w 88969"/>
                    <a:gd name="connsiteY1" fmla="*/ 83296 h 83295"/>
                    <a:gd name="connsiteX2" fmla="*/ 0 w 88969"/>
                    <a:gd name="connsiteY2" fmla="*/ 31774 h 83295"/>
                    <a:gd name="connsiteX3" fmla="*/ 44604 w 88969"/>
                    <a:gd name="connsiteY3" fmla="*/ 6014 h 83295"/>
                  </a:gdLst>
                  <a:ahLst/>
                  <a:cxnLst>
                    <a:cxn ang="0">
                      <a:pos x="connsiteX0" y="connsiteY0"/>
                    </a:cxn>
                    <a:cxn ang="0">
                      <a:pos x="connsiteX1" y="connsiteY1"/>
                    </a:cxn>
                    <a:cxn ang="0">
                      <a:pos x="connsiteX2" y="connsiteY2"/>
                    </a:cxn>
                    <a:cxn ang="0">
                      <a:pos x="connsiteX3" y="connsiteY3"/>
                    </a:cxn>
                  </a:cxnLst>
                  <a:rect l="l" t="t" r="r" b="b"/>
                  <a:pathLst>
                    <a:path w="88969" h="83295">
                      <a:moveTo>
                        <a:pt x="44365" y="6252"/>
                      </a:moveTo>
                      <a:cubicBezTo>
                        <a:pt x="68934" y="20564"/>
                        <a:pt x="88970" y="54911"/>
                        <a:pt x="88970" y="83296"/>
                      </a:cubicBezTo>
                      <a:lnTo>
                        <a:pt x="0" y="31774"/>
                      </a:lnTo>
                      <a:cubicBezTo>
                        <a:pt x="0" y="3390"/>
                        <a:pt x="20036" y="-8059"/>
                        <a:pt x="44604" y="6014"/>
                      </a:cubicBezTo>
                      <a:close/>
                    </a:path>
                  </a:pathLst>
                </a:custGeom>
                <a:solidFill>
                  <a:srgbClr val="78553E"/>
                </a:solidFill>
                <a:ln w="23755"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08C0E274-6924-7579-419A-7FD4DC07FAB6}"/>
                    </a:ext>
                  </a:extLst>
                </p:cNvPr>
                <p:cNvSpPr/>
                <p:nvPr/>
              </p:nvSpPr>
              <p:spPr>
                <a:xfrm>
                  <a:off x="10353478" y="5634695"/>
                  <a:ext cx="3816" cy="9302"/>
                </a:xfrm>
                <a:custGeom>
                  <a:avLst/>
                  <a:gdLst>
                    <a:gd name="connsiteX0" fmla="*/ 0 w 3816"/>
                    <a:gd name="connsiteY0" fmla="*/ 5963 h 9302"/>
                    <a:gd name="connsiteX1" fmla="*/ 1908 w 3816"/>
                    <a:gd name="connsiteY1" fmla="*/ 9302 h 9302"/>
                    <a:gd name="connsiteX2" fmla="*/ 1908 w 3816"/>
                    <a:gd name="connsiteY2" fmla="*/ 9302 h 9302"/>
                    <a:gd name="connsiteX3" fmla="*/ 3816 w 3816"/>
                    <a:gd name="connsiteY3" fmla="*/ 8110 h 9302"/>
                    <a:gd name="connsiteX4" fmla="*/ 3816 w 3816"/>
                    <a:gd name="connsiteY4" fmla="*/ 3339 h 9302"/>
                    <a:gd name="connsiteX5" fmla="*/ 1908 w 3816"/>
                    <a:gd name="connsiteY5" fmla="*/ 0 h 9302"/>
                    <a:gd name="connsiteX6" fmla="*/ 1908 w 3816"/>
                    <a:gd name="connsiteY6" fmla="*/ 0 h 9302"/>
                    <a:gd name="connsiteX7" fmla="*/ 0 w 3816"/>
                    <a:gd name="connsiteY7" fmla="*/ 1193 h 9302"/>
                    <a:gd name="connsiteX8" fmla="*/ 0 w 3816"/>
                    <a:gd name="connsiteY8" fmla="*/ 5963 h 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6" h="9302">
                      <a:moveTo>
                        <a:pt x="0" y="5963"/>
                      </a:moveTo>
                      <a:cubicBezTo>
                        <a:pt x="0" y="7156"/>
                        <a:pt x="954" y="8587"/>
                        <a:pt x="1908" y="9302"/>
                      </a:cubicBezTo>
                      <a:lnTo>
                        <a:pt x="1908" y="9302"/>
                      </a:lnTo>
                      <a:cubicBezTo>
                        <a:pt x="1908" y="9302"/>
                        <a:pt x="3816" y="9302"/>
                        <a:pt x="3816" y="8110"/>
                      </a:cubicBezTo>
                      <a:lnTo>
                        <a:pt x="3816" y="3339"/>
                      </a:lnTo>
                      <a:cubicBezTo>
                        <a:pt x="3816" y="2147"/>
                        <a:pt x="2862" y="716"/>
                        <a:pt x="1908" y="0"/>
                      </a:cubicBezTo>
                      <a:lnTo>
                        <a:pt x="1908" y="0"/>
                      </a:lnTo>
                      <a:cubicBezTo>
                        <a:pt x="1908" y="0"/>
                        <a:pt x="0" y="0"/>
                        <a:pt x="0" y="1193"/>
                      </a:cubicBezTo>
                      <a:lnTo>
                        <a:pt x="0" y="5963"/>
                      </a:lnTo>
                      <a:close/>
                    </a:path>
                  </a:pathLst>
                </a:custGeom>
                <a:solidFill>
                  <a:srgbClr val="78553E"/>
                </a:solidFill>
                <a:ln w="23755"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1CDF204C-5E9B-B97F-F741-384B725FDD38}"/>
                    </a:ext>
                  </a:extLst>
                </p:cNvPr>
                <p:cNvSpPr/>
                <p:nvPr/>
              </p:nvSpPr>
              <p:spPr>
                <a:xfrm>
                  <a:off x="10352762" y="5682276"/>
                  <a:ext cx="5247" cy="55346"/>
                </a:xfrm>
                <a:custGeom>
                  <a:avLst/>
                  <a:gdLst>
                    <a:gd name="connsiteX0" fmla="*/ 5248 w 5247"/>
                    <a:gd name="connsiteY0" fmla="*/ 4894 h 55346"/>
                    <a:gd name="connsiteX1" fmla="*/ 5248 w 5247"/>
                    <a:gd name="connsiteY1" fmla="*/ 45682 h 55346"/>
                    <a:gd name="connsiteX2" fmla="*/ 0 w 5247"/>
                    <a:gd name="connsiteY2" fmla="*/ 42581 h 55346"/>
                    <a:gd name="connsiteX3" fmla="*/ 0 w 5247"/>
                    <a:gd name="connsiteY3" fmla="*/ 39003 h 55346"/>
                    <a:gd name="connsiteX4" fmla="*/ 5248 w 5247"/>
                    <a:gd name="connsiteY4" fmla="*/ 42104 h 55346"/>
                    <a:gd name="connsiteX5" fmla="*/ 5248 w 5247"/>
                    <a:gd name="connsiteY5" fmla="*/ 53553 h 55346"/>
                    <a:gd name="connsiteX6" fmla="*/ 0 w 5247"/>
                    <a:gd name="connsiteY6" fmla="*/ 50452 h 55346"/>
                    <a:gd name="connsiteX7" fmla="*/ 0 w 5247"/>
                    <a:gd name="connsiteY7" fmla="*/ 48544 h 55346"/>
                    <a:gd name="connsiteX8" fmla="*/ 5248 w 5247"/>
                    <a:gd name="connsiteY8" fmla="*/ 51645 h 55346"/>
                    <a:gd name="connsiteX9" fmla="*/ 5248 w 5247"/>
                    <a:gd name="connsiteY9" fmla="*/ 52361 h 55346"/>
                    <a:gd name="connsiteX10" fmla="*/ 0 w 5247"/>
                    <a:gd name="connsiteY10" fmla="*/ 49260 h 55346"/>
                    <a:gd name="connsiteX11" fmla="*/ 0 w 5247"/>
                    <a:gd name="connsiteY11" fmla="*/ 48544 h 55346"/>
                    <a:gd name="connsiteX12" fmla="*/ 5248 w 5247"/>
                    <a:gd name="connsiteY12" fmla="*/ 51645 h 55346"/>
                    <a:gd name="connsiteX13" fmla="*/ 5248 w 5247"/>
                    <a:gd name="connsiteY13" fmla="*/ 53553 h 55346"/>
                    <a:gd name="connsiteX14" fmla="*/ 0 w 5247"/>
                    <a:gd name="connsiteY14" fmla="*/ 50452 h 55346"/>
                    <a:gd name="connsiteX15" fmla="*/ 0 w 5247"/>
                    <a:gd name="connsiteY15" fmla="*/ 39003 h 55346"/>
                    <a:gd name="connsiteX16" fmla="*/ 5248 w 5247"/>
                    <a:gd name="connsiteY16" fmla="*/ 42104 h 55346"/>
                    <a:gd name="connsiteX17" fmla="*/ 5248 w 5247"/>
                    <a:gd name="connsiteY17" fmla="*/ 45682 h 55346"/>
                    <a:gd name="connsiteX18" fmla="*/ 0 w 5247"/>
                    <a:gd name="connsiteY18" fmla="*/ 42581 h 55346"/>
                    <a:gd name="connsiteX19" fmla="*/ 0 w 5247"/>
                    <a:gd name="connsiteY19" fmla="*/ 1793 h 55346"/>
                    <a:gd name="connsiteX20" fmla="*/ 5248 w 5247"/>
                    <a:gd name="connsiteY20" fmla="*/ 4894 h 55346"/>
                    <a:gd name="connsiteX21" fmla="*/ 5248 w 5247"/>
                    <a:gd name="connsiteY21" fmla="*/ 4894 h 55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47" h="55346">
                      <a:moveTo>
                        <a:pt x="5248" y="4894"/>
                      </a:moveTo>
                      <a:lnTo>
                        <a:pt x="5248" y="45682"/>
                      </a:lnTo>
                      <a:cubicBezTo>
                        <a:pt x="5248" y="49498"/>
                        <a:pt x="0" y="46636"/>
                        <a:pt x="0" y="42581"/>
                      </a:cubicBezTo>
                      <a:lnTo>
                        <a:pt x="0" y="39003"/>
                      </a:lnTo>
                      <a:cubicBezTo>
                        <a:pt x="0" y="35187"/>
                        <a:pt x="5248" y="38049"/>
                        <a:pt x="5248" y="42104"/>
                      </a:cubicBezTo>
                      <a:lnTo>
                        <a:pt x="5248" y="53553"/>
                      </a:lnTo>
                      <a:cubicBezTo>
                        <a:pt x="5248" y="57370"/>
                        <a:pt x="0" y="54507"/>
                        <a:pt x="0" y="50452"/>
                      </a:cubicBezTo>
                      <a:lnTo>
                        <a:pt x="0" y="48544"/>
                      </a:lnTo>
                      <a:cubicBezTo>
                        <a:pt x="0" y="44728"/>
                        <a:pt x="5248" y="47590"/>
                        <a:pt x="5248" y="51645"/>
                      </a:cubicBezTo>
                      <a:lnTo>
                        <a:pt x="5248" y="52361"/>
                      </a:lnTo>
                      <a:cubicBezTo>
                        <a:pt x="5248" y="56177"/>
                        <a:pt x="0" y="53315"/>
                        <a:pt x="0" y="49260"/>
                      </a:cubicBezTo>
                      <a:lnTo>
                        <a:pt x="0" y="48544"/>
                      </a:lnTo>
                      <a:cubicBezTo>
                        <a:pt x="0" y="44728"/>
                        <a:pt x="5248" y="47590"/>
                        <a:pt x="5248" y="51645"/>
                      </a:cubicBezTo>
                      <a:lnTo>
                        <a:pt x="5248" y="53553"/>
                      </a:lnTo>
                      <a:cubicBezTo>
                        <a:pt x="5248" y="57370"/>
                        <a:pt x="0" y="54507"/>
                        <a:pt x="0" y="50452"/>
                      </a:cubicBezTo>
                      <a:lnTo>
                        <a:pt x="0" y="39003"/>
                      </a:lnTo>
                      <a:cubicBezTo>
                        <a:pt x="0" y="35187"/>
                        <a:pt x="5248" y="38049"/>
                        <a:pt x="5248" y="42104"/>
                      </a:cubicBezTo>
                      <a:lnTo>
                        <a:pt x="5248" y="45682"/>
                      </a:lnTo>
                      <a:cubicBezTo>
                        <a:pt x="5248" y="49498"/>
                        <a:pt x="0" y="46636"/>
                        <a:pt x="0" y="42581"/>
                      </a:cubicBezTo>
                      <a:lnTo>
                        <a:pt x="0" y="1793"/>
                      </a:lnTo>
                      <a:cubicBezTo>
                        <a:pt x="0" y="-2023"/>
                        <a:pt x="5248" y="839"/>
                        <a:pt x="5248" y="4894"/>
                      </a:cubicBezTo>
                      <a:lnTo>
                        <a:pt x="5248" y="4894"/>
                      </a:lnTo>
                      <a:close/>
                    </a:path>
                  </a:pathLst>
                </a:custGeom>
                <a:solidFill>
                  <a:srgbClr val="78553E"/>
                </a:solidFill>
                <a:ln w="23755"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AB7D214D-DA7B-603D-6798-1B0B590D98E9}"/>
                    </a:ext>
                  </a:extLst>
                </p:cNvPr>
                <p:cNvSpPr/>
                <p:nvPr/>
              </p:nvSpPr>
              <p:spPr>
                <a:xfrm>
                  <a:off x="10353295" y="5732058"/>
                  <a:ext cx="15962" cy="12491"/>
                </a:xfrm>
                <a:custGeom>
                  <a:avLst/>
                  <a:gdLst>
                    <a:gd name="connsiteX0" fmla="*/ 4476 w 15962"/>
                    <a:gd name="connsiteY0" fmla="*/ 2340 h 12491"/>
                    <a:gd name="connsiteX1" fmla="*/ 11155 w 15962"/>
                    <a:gd name="connsiteY1" fmla="*/ 4487 h 12491"/>
                    <a:gd name="connsiteX2" fmla="*/ 15687 w 15962"/>
                    <a:gd name="connsiteY2" fmla="*/ 10212 h 12491"/>
                    <a:gd name="connsiteX3" fmla="*/ 660 w 15962"/>
                    <a:gd name="connsiteY3" fmla="*/ 4487 h 12491"/>
                    <a:gd name="connsiteX4" fmla="*/ 4476 w 15962"/>
                    <a:gd name="connsiteY4" fmla="*/ 2340 h 12491"/>
                    <a:gd name="connsiteX5" fmla="*/ 4476 w 15962"/>
                    <a:gd name="connsiteY5" fmla="*/ 2340 h 12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2" h="12491">
                      <a:moveTo>
                        <a:pt x="4476" y="2340"/>
                      </a:moveTo>
                      <a:cubicBezTo>
                        <a:pt x="6384" y="6157"/>
                        <a:pt x="9962" y="6395"/>
                        <a:pt x="11155" y="4487"/>
                      </a:cubicBezTo>
                      <a:cubicBezTo>
                        <a:pt x="12586" y="1863"/>
                        <a:pt x="17118" y="7588"/>
                        <a:pt x="15687" y="10212"/>
                      </a:cubicBezTo>
                      <a:cubicBezTo>
                        <a:pt x="13063" y="14743"/>
                        <a:pt x="4714" y="12358"/>
                        <a:pt x="660" y="4487"/>
                      </a:cubicBezTo>
                      <a:cubicBezTo>
                        <a:pt x="-1487" y="194"/>
                        <a:pt x="2091" y="-1953"/>
                        <a:pt x="4476" y="2340"/>
                      </a:cubicBezTo>
                      <a:lnTo>
                        <a:pt x="4476" y="2340"/>
                      </a:lnTo>
                      <a:close/>
                    </a:path>
                  </a:pathLst>
                </a:custGeom>
                <a:solidFill>
                  <a:srgbClr val="78553E"/>
                </a:solidFill>
                <a:ln w="23755" cap="flat">
                  <a:noFill/>
                  <a:prstDash val="solid"/>
                  <a:miter/>
                </a:ln>
              </p:spPr>
              <p:txBody>
                <a:bodyPr rtlCol="0" anchor="ctr"/>
                <a:lstStyle/>
                <a:p>
                  <a:endParaRPr lang="en-US"/>
                </a:p>
              </p:txBody>
            </p:sp>
          </p:grpSp>
          <p:sp>
            <p:nvSpPr>
              <p:cNvPr id="264" name="Freeform: Shape 263">
                <a:extLst>
                  <a:ext uri="{FF2B5EF4-FFF2-40B4-BE49-F238E27FC236}">
                    <a16:creationId xmlns:a16="http://schemas.microsoft.com/office/drawing/2014/main" id="{C60F67D8-2A7B-4F1E-FB29-F4A1FCDB32D0}"/>
                  </a:ext>
                </a:extLst>
              </p:cNvPr>
              <p:cNvSpPr/>
              <p:nvPr/>
            </p:nvSpPr>
            <p:spPr>
              <a:xfrm>
                <a:off x="10119724" y="5466059"/>
                <a:ext cx="141683" cy="245203"/>
              </a:xfrm>
              <a:custGeom>
                <a:avLst/>
                <a:gdLst>
                  <a:gd name="connsiteX0" fmla="*/ 0 w 141683"/>
                  <a:gd name="connsiteY0" fmla="*/ 0 h 245203"/>
                  <a:gd name="connsiteX1" fmla="*/ 141683 w 141683"/>
                  <a:gd name="connsiteY1" fmla="*/ 81814 h 245203"/>
                  <a:gd name="connsiteX2" fmla="*/ 141683 w 141683"/>
                  <a:gd name="connsiteY2" fmla="*/ 245203 h 245203"/>
                  <a:gd name="connsiteX3" fmla="*/ 0 w 141683"/>
                  <a:gd name="connsiteY3" fmla="*/ 163389 h 245203"/>
                  <a:gd name="connsiteX4" fmla="*/ 0 w 141683"/>
                  <a:gd name="connsiteY4" fmla="*/ 0 h 245203"/>
                  <a:gd name="connsiteX5" fmla="*/ 136436 w 141683"/>
                  <a:gd name="connsiteY5" fmla="*/ 84676 h 245203"/>
                  <a:gd name="connsiteX6" fmla="*/ 5248 w 141683"/>
                  <a:gd name="connsiteY6" fmla="*/ 9064 h 245203"/>
                  <a:gd name="connsiteX7" fmla="*/ 5248 w 141683"/>
                  <a:gd name="connsiteY7" fmla="*/ 160527 h 245203"/>
                  <a:gd name="connsiteX8" fmla="*/ 136436 w 141683"/>
                  <a:gd name="connsiteY8" fmla="*/ 236139 h 245203"/>
                  <a:gd name="connsiteX9" fmla="*/ 136436 w 141683"/>
                  <a:gd name="connsiteY9" fmla="*/ 84676 h 24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1683" h="245203">
                    <a:moveTo>
                      <a:pt x="0" y="0"/>
                    </a:moveTo>
                    <a:lnTo>
                      <a:pt x="141683" y="81814"/>
                    </a:lnTo>
                    <a:lnTo>
                      <a:pt x="141683" y="245203"/>
                    </a:lnTo>
                    <a:cubicBezTo>
                      <a:pt x="141683" y="245203"/>
                      <a:pt x="0" y="163389"/>
                      <a:pt x="0" y="163389"/>
                    </a:cubicBezTo>
                    <a:lnTo>
                      <a:pt x="0" y="0"/>
                    </a:lnTo>
                    <a:close/>
                    <a:moveTo>
                      <a:pt x="136436" y="84676"/>
                    </a:moveTo>
                    <a:lnTo>
                      <a:pt x="5248" y="9064"/>
                    </a:lnTo>
                    <a:lnTo>
                      <a:pt x="5248" y="160527"/>
                    </a:lnTo>
                    <a:cubicBezTo>
                      <a:pt x="5248" y="160527"/>
                      <a:pt x="136436" y="236139"/>
                      <a:pt x="136436" y="236139"/>
                    </a:cubicBezTo>
                    <a:lnTo>
                      <a:pt x="136436" y="84676"/>
                    </a:lnTo>
                    <a:close/>
                  </a:path>
                </a:pathLst>
              </a:custGeom>
              <a:solidFill>
                <a:srgbClr val="78553E"/>
              </a:solidFill>
              <a:ln w="23755"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4AFBA82F-0BA0-7660-777C-DDE54D547B00}"/>
                  </a:ext>
                </a:extLst>
              </p:cNvPr>
              <p:cNvSpPr/>
              <p:nvPr/>
            </p:nvSpPr>
            <p:spPr>
              <a:xfrm>
                <a:off x="9957766" y="5372557"/>
                <a:ext cx="141444" cy="245203"/>
              </a:xfrm>
              <a:custGeom>
                <a:avLst/>
                <a:gdLst>
                  <a:gd name="connsiteX0" fmla="*/ 0 w 141444"/>
                  <a:gd name="connsiteY0" fmla="*/ 0 h 245203"/>
                  <a:gd name="connsiteX1" fmla="*/ 141445 w 141444"/>
                  <a:gd name="connsiteY1" fmla="*/ 81814 h 245203"/>
                  <a:gd name="connsiteX2" fmla="*/ 141445 w 141444"/>
                  <a:gd name="connsiteY2" fmla="*/ 245203 h 245203"/>
                  <a:gd name="connsiteX3" fmla="*/ 0 w 141444"/>
                  <a:gd name="connsiteY3" fmla="*/ 163389 h 245203"/>
                  <a:gd name="connsiteX4" fmla="*/ 0 w 141444"/>
                  <a:gd name="connsiteY4" fmla="*/ 0 h 245203"/>
                  <a:gd name="connsiteX5" fmla="*/ 136436 w 141444"/>
                  <a:gd name="connsiteY5" fmla="*/ 84676 h 245203"/>
                  <a:gd name="connsiteX6" fmla="*/ 5248 w 141444"/>
                  <a:gd name="connsiteY6" fmla="*/ 9064 h 245203"/>
                  <a:gd name="connsiteX7" fmla="*/ 5248 w 141444"/>
                  <a:gd name="connsiteY7" fmla="*/ 160527 h 245203"/>
                  <a:gd name="connsiteX8" fmla="*/ 136436 w 141444"/>
                  <a:gd name="connsiteY8" fmla="*/ 236139 h 245203"/>
                  <a:gd name="connsiteX9" fmla="*/ 136436 w 141444"/>
                  <a:gd name="connsiteY9" fmla="*/ 84676 h 24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1444" h="245203">
                    <a:moveTo>
                      <a:pt x="0" y="0"/>
                    </a:moveTo>
                    <a:lnTo>
                      <a:pt x="141445" y="81814"/>
                    </a:lnTo>
                    <a:lnTo>
                      <a:pt x="141445" y="245203"/>
                    </a:lnTo>
                    <a:cubicBezTo>
                      <a:pt x="141445" y="245203"/>
                      <a:pt x="0" y="163389"/>
                      <a:pt x="0" y="163389"/>
                    </a:cubicBezTo>
                    <a:lnTo>
                      <a:pt x="0" y="0"/>
                    </a:lnTo>
                    <a:close/>
                    <a:moveTo>
                      <a:pt x="136436" y="84676"/>
                    </a:moveTo>
                    <a:lnTo>
                      <a:pt x="5248" y="9064"/>
                    </a:lnTo>
                    <a:lnTo>
                      <a:pt x="5248" y="160527"/>
                    </a:lnTo>
                    <a:cubicBezTo>
                      <a:pt x="5248" y="160527"/>
                      <a:pt x="136436" y="236139"/>
                      <a:pt x="136436" y="236139"/>
                    </a:cubicBezTo>
                    <a:lnTo>
                      <a:pt x="136436" y="84676"/>
                    </a:lnTo>
                    <a:close/>
                  </a:path>
                </a:pathLst>
              </a:custGeom>
              <a:solidFill>
                <a:srgbClr val="78553E"/>
              </a:solidFill>
              <a:ln w="23755" cap="flat">
                <a:noFill/>
                <a:prstDash val="solid"/>
                <a:miter/>
              </a:ln>
            </p:spPr>
            <p:txBody>
              <a:bodyPr rtlCol="0" anchor="ctr"/>
              <a:lstStyle/>
              <a:p>
                <a:endParaRPr lang="en-US"/>
              </a:p>
            </p:txBody>
          </p:sp>
          <p:grpSp>
            <p:nvGrpSpPr>
              <p:cNvPr id="266" name="Graphic 16">
                <a:extLst>
                  <a:ext uri="{FF2B5EF4-FFF2-40B4-BE49-F238E27FC236}">
                    <a16:creationId xmlns:a16="http://schemas.microsoft.com/office/drawing/2014/main" id="{4BAED63D-3B0F-45A2-FF55-1EC6953B17BC}"/>
                  </a:ext>
                </a:extLst>
              </p:cNvPr>
              <p:cNvGrpSpPr/>
              <p:nvPr/>
            </p:nvGrpSpPr>
            <p:grpSpPr>
              <a:xfrm>
                <a:off x="10156934" y="5515433"/>
                <a:ext cx="67263" cy="137867"/>
                <a:chOff x="10156934" y="5515433"/>
                <a:chExt cx="67263" cy="137867"/>
              </a:xfrm>
              <a:solidFill>
                <a:srgbClr val="78553E"/>
              </a:solidFill>
            </p:grpSpPr>
            <p:sp>
              <p:nvSpPr>
                <p:cNvPr id="267" name="Freeform: Shape 266">
                  <a:extLst>
                    <a:ext uri="{FF2B5EF4-FFF2-40B4-BE49-F238E27FC236}">
                      <a16:creationId xmlns:a16="http://schemas.microsoft.com/office/drawing/2014/main" id="{0707EBAA-1B86-98D8-C5BD-316D1224792E}"/>
                    </a:ext>
                  </a:extLst>
                </p:cNvPr>
                <p:cNvSpPr/>
                <p:nvPr/>
              </p:nvSpPr>
              <p:spPr>
                <a:xfrm>
                  <a:off x="10156934" y="5515433"/>
                  <a:ext cx="67263" cy="81516"/>
                </a:xfrm>
                <a:custGeom>
                  <a:avLst/>
                  <a:gdLst>
                    <a:gd name="connsiteX0" fmla="*/ 67264 w 67263"/>
                    <a:gd name="connsiteY0" fmla="*/ 38641 h 81516"/>
                    <a:gd name="connsiteX1" fmla="*/ 67264 w 67263"/>
                    <a:gd name="connsiteY1" fmla="*/ 41265 h 81516"/>
                    <a:gd name="connsiteX2" fmla="*/ 33632 w 67263"/>
                    <a:gd name="connsiteY2" fmla="*/ 78236 h 81516"/>
                    <a:gd name="connsiteX3" fmla="*/ 0 w 67263"/>
                    <a:gd name="connsiteY3" fmla="*/ 2385 h 81516"/>
                    <a:gd name="connsiteX4" fmla="*/ 0 w 67263"/>
                    <a:gd name="connsiteY4" fmla="*/ 0 h 81516"/>
                    <a:gd name="connsiteX5" fmla="*/ 67264 w 67263"/>
                    <a:gd name="connsiteY5" fmla="*/ 38879 h 81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263" h="81516">
                      <a:moveTo>
                        <a:pt x="67264" y="38641"/>
                      </a:moveTo>
                      <a:cubicBezTo>
                        <a:pt x="67264" y="38641"/>
                        <a:pt x="67264" y="40311"/>
                        <a:pt x="67264" y="41265"/>
                      </a:cubicBezTo>
                      <a:cubicBezTo>
                        <a:pt x="67264" y="72511"/>
                        <a:pt x="52237" y="88970"/>
                        <a:pt x="33632" y="78236"/>
                      </a:cubicBezTo>
                      <a:cubicBezTo>
                        <a:pt x="15027" y="67502"/>
                        <a:pt x="0" y="33632"/>
                        <a:pt x="0" y="2385"/>
                      </a:cubicBezTo>
                      <a:cubicBezTo>
                        <a:pt x="0" y="1431"/>
                        <a:pt x="0" y="716"/>
                        <a:pt x="0" y="0"/>
                      </a:cubicBezTo>
                      <a:lnTo>
                        <a:pt x="67264" y="38879"/>
                      </a:lnTo>
                      <a:close/>
                    </a:path>
                  </a:pathLst>
                </a:custGeom>
                <a:solidFill>
                  <a:srgbClr val="78553E"/>
                </a:solidFill>
                <a:ln w="23755"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5DCBD3EB-8F63-8408-4B22-676ED21659B1}"/>
                    </a:ext>
                  </a:extLst>
                </p:cNvPr>
                <p:cNvSpPr/>
                <p:nvPr/>
              </p:nvSpPr>
              <p:spPr>
                <a:xfrm>
                  <a:off x="10186272" y="5568385"/>
                  <a:ext cx="8586" cy="71557"/>
                </a:xfrm>
                <a:custGeom>
                  <a:avLst/>
                  <a:gdLst>
                    <a:gd name="connsiteX0" fmla="*/ 0 w 8586"/>
                    <a:gd name="connsiteY0" fmla="*/ 66548 h 71557"/>
                    <a:gd name="connsiteX1" fmla="*/ 8587 w 8586"/>
                    <a:gd name="connsiteY1" fmla="*/ 71557 h 71557"/>
                    <a:gd name="connsiteX2" fmla="*/ 8587 w 8586"/>
                    <a:gd name="connsiteY2" fmla="*/ 5009 h 71557"/>
                    <a:gd name="connsiteX3" fmla="*/ 0 w 8586"/>
                    <a:gd name="connsiteY3" fmla="*/ 0 h 71557"/>
                    <a:gd name="connsiteX4" fmla="*/ 0 w 8586"/>
                    <a:gd name="connsiteY4" fmla="*/ 66548 h 71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86" h="71557">
                      <a:moveTo>
                        <a:pt x="0" y="66548"/>
                      </a:moveTo>
                      <a:lnTo>
                        <a:pt x="8587" y="71557"/>
                      </a:lnTo>
                      <a:lnTo>
                        <a:pt x="8587" y="5009"/>
                      </a:lnTo>
                      <a:lnTo>
                        <a:pt x="0" y="0"/>
                      </a:lnTo>
                      <a:lnTo>
                        <a:pt x="0" y="66548"/>
                      </a:lnTo>
                      <a:close/>
                    </a:path>
                  </a:pathLst>
                </a:custGeom>
                <a:solidFill>
                  <a:srgbClr val="78553E"/>
                </a:solidFill>
                <a:ln w="23755"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B0C791CF-C180-CE9B-1E03-212CC0F268F5}"/>
                    </a:ext>
                  </a:extLst>
                </p:cNvPr>
                <p:cNvSpPr/>
                <p:nvPr/>
              </p:nvSpPr>
              <p:spPr>
                <a:xfrm>
                  <a:off x="10177924" y="5631833"/>
                  <a:ext cx="25283" cy="21467"/>
                </a:xfrm>
                <a:custGeom>
                  <a:avLst/>
                  <a:gdLst>
                    <a:gd name="connsiteX0" fmla="*/ 25284 w 25283"/>
                    <a:gd name="connsiteY0" fmla="*/ 21467 h 21467"/>
                    <a:gd name="connsiteX1" fmla="*/ 18843 w 25283"/>
                    <a:gd name="connsiteY1" fmla="*/ 7156 h 21467"/>
                    <a:gd name="connsiteX2" fmla="*/ 6440 w 25283"/>
                    <a:gd name="connsiteY2" fmla="*/ 0 h 21467"/>
                    <a:gd name="connsiteX3" fmla="*/ 0 w 25283"/>
                    <a:gd name="connsiteY3" fmla="*/ 7156 h 21467"/>
                    <a:gd name="connsiteX4" fmla="*/ 25284 w 25283"/>
                    <a:gd name="connsiteY4" fmla="*/ 21467 h 21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83" h="21467">
                      <a:moveTo>
                        <a:pt x="25284" y="21467"/>
                      </a:moveTo>
                      <a:lnTo>
                        <a:pt x="18843" y="7156"/>
                      </a:lnTo>
                      <a:lnTo>
                        <a:pt x="6440" y="0"/>
                      </a:lnTo>
                      <a:lnTo>
                        <a:pt x="0" y="7156"/>
                      </a:lnTo>
                      <a:lnTo>
                        <a:pt x="25284" y="21467"/>
                      </a:lnTo>
                      <a:close/>
                    </a:path>
                  </a:pathLst>
                </a:custGeom>
                <a:solidFill>
                  <a:srgbClr val="78553E"/>
                </a:solidFill>
                <a:ln w="23755" cap="flat">
                  <a:noFill/>
                  <a:prstDash val="solid"/>
                  <a:miter/>
                </a:ln>
              </p:spPr>
              <p:txBody>
                <a:bodyPr rtlCol="0" anchor="ctr"/>
                <a:lstStyle/>
                <a:p>
                  <a:endParaRPr lang="en-US"/>
                </a:p>
              </p:txBody>
            </p:sp>
          </p:grpSp>
          <p:grpSp>
            <p:nvGrpSpPr>
              <p:cNvPr id="270" name="Graphic 16">
                <a:extLst>
                  <a:ext uri="{FF2B5EF4-FFF2-40B4-BE49-F238E27FC236}">
                    <a16:creationId xmlns:a16="http://schemas.microsoft.com/office/drawing/2014/main" id="{B365C1F3-F928-B16B-28AF-C0E3A56610BF}"/>
                  </a:ext>
                </a:extLst>
              </p:cNvPr>
              <p:cNvGrpSpPr/>
              <p:nvPr/>
            </p:nvGrpSpPr>
            <p:grpSpPr>
              <a:xfrm>
                <a:off x="9992591" y="5435289"/>
                <a:ext cx="72272" cy="138344"/>
                <a:chOff x="9992591" y="5435289"/>
                <a:chExt cx="72272" cy="138344"/>
              </a:xfrm>
              <a:solidFill>
                <a:srgbClr val="78553E"/>
              </a:solidFill>
            </p:grpSpPr>
            <p:sp>
              <p:nvSpPr>
                <p:cNvPr id="271" name="Freeform: Shape 270">
                  <a:extLst>
                    <a:ext uri="{FF2B5EF4-FFF2-40B4-BE49-F238E27FC236}">
                      <a16:creationId xmlns:a16="http://schemas.microsoft.com/office/drawing/2014/main" id="{FE0B48AB-E881-25B7-44C2-48B5C352BE1B}"/>
                    </a:ext>
                  </a:extLst>
                </p:cNvPr>
                <p:cNvSpPr/>
                <p:nvPr/>
              </p:nvSpPr>
              <p:spPr>
                <a:xfrm>
                  <a:off x="10035048" y="5459618"/>
                  <a:ext cx="29815" cy="97556"/>
                </a:xfrm>
                <a:custGeom>
                  <a:avLst/>
                  <a:gdLst>
                    <a:gd name="connsiteX0" fmla="*/ 0 w 29815"/>
                    <a:gd name="connsiteY0" fmla="*/ 21229 h 97556"/>
                    <a:gd name="connsiteX1" fmla="*/ 14789 w 29815"/>
                    <a:gd name="connsiteY1" fmla="*/ 0 h 97556"/>
                    <a:gd name="connsiteX2" fmla="*/ 29816 w 29815"/>
                    <a:gd name="connsiteY2" fmla="*/ 38641 h 97556"/>
                    <a:gd name="connsiteX3" fmla="*/ 18843 w 29815"/>
                    <a:gd name="connsiteY3" fmla="*/ 32201 h 97556"/>
                    <a:gd name="connsiteX4" fmla="*/ 18843 w 29815"/>
                    <a:gd name="connsiteY4" fmla="*/ 97556 h 97556"/>
                    <a:gd name="connsiteX5" fmla="*/ 10734 w 29815"/>
                    <a:gd name="connsiteY5" fmla="*/ 93024 h 97556"/>
                    <a:gd name="connsiteX6" fmla="*/ 10734 w 29815"/>
                    <a:gd name="connsiteY6" fmla="*/ 27669 h 97556"/>
                    <a:gd name="connsiteX7" fmla="*/ 0 w 29815"/>
                    <a:gd name="connsiteY7" fmla="*/ 21229 h 97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15" h="97556">
                      <a:moveTo>
                        <a:pt x="0" y="21229"/>
                      </a:moveTo>
                      <a:lnTo>
                        <a:pt x="14789" y="0"/>
                      </a:lnTo>
                      <a:lnTo>
                        <a:pt x="29816" y="38641"/>
                      </a:lnTo>
                      <a:lnTo>
                        <a:pt x="18843" y="32201"/>
                      </a:lnTo>
                      <a:lnTo>
                        <a:pt x="18843" y="97556"/>
                      </a:lnTo>
                      <a:lnTo>
                        <a:pt x="10734" y="93024"/>
                      </a:lnTo>
                      <a:lnTo>
                        <a:pt x="10734" y="27669"/>
                      </a:lnTo>
                      <a:lnTo>
                        <a:pt x="0" y="21229"/>
                      </a:lnTo>
                      <a:close/>
                    </a:path>
                  </a:pathLst>
                </a:custGeom>
                <a:solidFill>
                  <a:srgbClr val="78553E"/>
                </a:solidFill>
                <a:ln w="23755"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A0D3D9C6-5CB9-9873-F8D0-569B090DFE26}"/>
                    </a:ext>
                  </a:extLst>
                </p:cNvPr>
                <p:cNvSpPr/>
                <p:nvPr/>
              </p:nvSpPr>
              <p:spPr>
                <a:xfrm>
                  <a:off x="9992591" y="5435289"/>
                  <a:ext cx="29815" cy="97556"/>
                </a:xfrm>
                <a:custGeom>
                  <a:avLst/>
                  <a:gdLst>
                    <a:gd name="connsiteX0" fmla="*/ 0 w 29815"/>
                    <a:gd name="connsiteY0" fmla="*/ 21229 h 97556"/>
                    <a:gd name="connsiteX1" fmla="*/ 14789 w 29815"/>
                    <a:gd name="connsiteY1" fmla="*/ 0 h 97556"/>
                    <a:gd name="connsiteX2" fmla="*/ 29816 w 29815"/>
                    <a:gd name="connsiteY2" fmla="*/ 38402 h 97556"/>
                    <a:gd name="connsiteX3" fmla="*/ 18843 w 29815"/>
                    <a:gd name="connsiteY3" fmla="*/ 32201 h 97556"/>
                    <a:gd name="connsiteX4" fmla="*/ 18843 w 29815"/>
                    <a:gd name="connsiteY4" fmla="*/ 97556 h 97556"/>
                    <a:gd name="connsiteX5" fmla="*/ 10734 w 29815"/>
                    <a:gd name="connsiteY5" fmla="*/ 92786 h 97556"/>
                    <a:gd name="connsiteX6" fmla="*/ 10734 w 29815"/>
                    <a:gd name="connsiteY6" fmla="*/ 27430 h 97556"/>
                    <a:gd name="connsiteX7" fmla="*/ 0 w 29815"/>
                    <a:gd name="connsiteY7" fmla="*/ 21229 h 97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15" h="97556">
                      <a:moveTo>
                        <a:pt x="0" y="21229"/>
                      </a:moveTo>
                      <a:lnTo>
                        <a:pt x="14789" y="0"/>
                      </a:lnTo>
                      <a:lnTo>
                        <a:pt x="29816" y="38402"/>
                      </a:lnTo>
                      <a:lnTo>
                        <a:pt x="18843" y="32201"/>
                      </a:lnTo>
                      <a:lnTo>
                        <a:pt x="18843" y="97556"/>
                      </a:lnTo>
                      <a:lnTo>
                        <a:pt x="10734" y="92786"/>
                      </a:lnTo>
                      <a:lnTo>
                        <a:pt x="10734" y="27430"/>
                      </a:lnTo>
                      <a:lnTo>
                        <a:pt x="0" y="21229"/>
                      </a:lnTo>
                      <a:close/>
                    </a:path>
                  </a:pathLst>
                </a:custGeom>
                <a:solidFill>
                  <a:srgbClr val="78553E"/>
                </a:solidFill>
                <a:ln w="23755"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2C582D19-541B-B5C4-A38A-EB3370591805}"/>
                    </a:ext>
                  </a:extLst>
                </p:cNvPr>
                <p:cNvSpPr/>
                <p:nvPr/>
              </p:nvSpPr>
              <p:spPr>
                <a:xfrm>
                  <a:off x="9992591" y="5521873"/>
                  <a:ext cx="72272" cy="51759"/>
                </a:xfrm>
                <a:custGeom>
                  <a:avLst/>
                  <a:gdLst>
                    <a:gd name="connsiteX0" fmla="*/ 0 w 72272"/>
                    <a:gd name="connsiteY0" fmla="*/ 10018 h 51759"/>
                    <a:gd name="connsiteX1" fmla="*/ 72273 w 72272"/>
                    <a:gd name="connsiteY1" fmla="*/ 51760 h 51759"/>
                    <a:gd name="connsiteX2" fmla="*/ 72273 w 72272"/>
                    <a:gd name="connsiteY2" fmla="*/ 41742 h 51759"/>
                    <a:gd name="connsiteX3" fmla="*/ 0 w 72272"/>
                    <a:gd name="connsiteY3" fmla="*/ 0 h 51759"/>
                    <a:gd name="connsiteX4" fmla="*/ 0 w 72272"/>
                    <a:gd name="connsiteY4" fmla="*/ 10018 h 51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72" h="51759">
                      <a:moveTo>
                        <a:pt x="0" y="10018"/>
                      </a:moveTo>
                      <a:lnTo>
                        <a:pt x="72273" y="51760"/>
                      </a:lnTo>
                      <a:lnTo>
                        <a:pt x="72273" y="41742"/>
                      </a:lnTo>
                      <a:lnTo>
                        <a:pt x="0" y="0"/>
                      </a:lnTo>
                      <a:lnTo>
                        <a:pt x="0" y="10018"/>
                      </a:lnTo>
                      <a:close/>
                    </a:path>
                  </a:pathLst>
                </a:custGeom>
                <a:solidFill>
                  <a:srgbClr val="78553E"/>
                </a:solidFill>
                <a:ln w="23755" cap="flat">
                  <a:noFill/>
                  <a:prstDash val="solid"/>
                  <a:miter/>
                </a:ln>
              </p:spPr>
              <p:txBody>
                <a:bodyPr rtlCol="0" anchor="ctr"/>
                <a:lstStyle/>
                <a:p>
                  <a:endParaRPr lang="en-US"/>
                </a:p>
              </p:txBody>
            </p:sp>
          </p:grpSp>
        </p:grpSp>
        <p:grpSp>
          <p:nvGrpSpPr>
            <p:cNvPr id="274" name="Graphic 16">
              <a:extLst>
                <a:ext uri="{FF2B5EF4-FFF2-40B4-BE49-F238E27FC236}">
                  <a16:creationId xmlns:a16="http://schemas.microsoft.com/office/drawing/2014/main" id="{37226ED9-ED02-56FC-5B86-1E77BC92A10B}"/>
                </a:ext>
              </a:extLst>
            </p:cNvPr>
            <p:cNvGrpSpPr/>
            <p:nvPr/>
          </p:nvGrpSpPr>
          <p:grpSpPr>
            <a:xfrm>
              <a:off x="10602020" y="5586275"/>
              <a:ext cx="150270" cy="316283"/>
              <a:chOff x="10602020" y="5586275"/>
              <a:chExt cx="150270" cy="316283"/>
            </a:xfrm>
          </p:grpSpPr>
          <p:sp>
            <p:nvSpPr>
              <p:cNvPr id="275" name="Freeform: Shape 274">
                <a:extLst>
                  <a:ext uri="{FF2B5EF4-FFF2-40B4-BE49-F238E27FC236}">
                    <a16:creationId xmlns:a16="http://schemas.microsoft.com/office/drawing/2014/main" id="{624947E0-103A-316C-EC69-38126B561401}"/>
                  </a:ext>
                </a:extLst>
              </p:cNvPr>
              <p:cNvSpPr/>
              <p:nvPr/>
            </p:nvSpPr>
            <p:spPr>
              <a:xfrm>
                <a:off x="10602020" y="5586275"/>
                <a:ext cx="150270" cy="316283"/>
              </a:xfrm>
              <a:custGeom>
                <a:avLst/>
                <a:gdLst>
                  <a:gd name="connsiteX0" fmla="*/ 148362 w 150270"/>
                  <a:gd name="connsiteY0" fmla="*/ 316283 h 316283"/>
                  <a:gd name="connsiteX1" fmla="*/ 0 w 150270"/>
                  <a:gd name="connsiteY1" fmla="*/ 229222 h 316283"/>
                  <a:gd name="connsiteX2" fmla="*/ 1908 w 150270"/>
                  <a:gd name="connsiteY2" fmla="*/ 0 h 316283"/>
                  <a:gd name="connsiteX3" fmla="*/ 150270 w 150270"/>
                  <a:gd name="connsiteY3" fmla="*/ 87300 h 316283"/>
                  <a:gd name="connsiteX4" fmla="*/ 148362 w 150270"/>
                  <a:gd name="connsiteY4" fmla="*/ 316283 h 316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270" h="316283">
                    <a:moveTo>
                      <a:pt x="148362" y="316283"/>
                    </a:moveTo>
                    <a:lnTo>
                      <a:pt x="0" y="229222"/>
                    </a:lnTo>
                    <a:lnTo>
                      <a:pt x="1908" y="0"/>
                    </a:lnTo>
                    <a:lnTo>
                      <a:pt x="150270" y="87300"/>
                    </a:lnTo>
                    <a:lnTo>
                      <a:pt x="148362" y="316283"/>
                    </a:lnTo>
                    <a:close/>
                  </a:path>
                </a:pathLst>
              </a:custGeom>
              <a:solidFill>
                <a:srgbClr val="E5CDAF"/>
              </a:solidFill>
              <a:ln w="23755"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607EF5D1-5AF4-C3D9-126D-4EDFD7C56ADF}"/>
                  </a:ext>
                </a:extLst>
              </p:cNvPr>
              <p:cNvSpPr/>
              <p:nvPr/>
            </p:nvSpPr>
            <p:spPr>
              <a:xfrm>
                <a:off x="10631597" y="5623008"/>
                <a:ext cx="92308" cy="66548"/>
              </a:xfrm>
              <a:custGeom>
                <a:avLst/>
                <a:gdLst>
                  <a:gd name="connsiteX0" fmla="*/ 92309 w 92308"/>
                  <a:gd name="connsiteY0" fmla="*/ 66548 h 66548"/>
                  <a:gd name="connsiteX1" fmla="*/ 0 w 92308"/>
                  <a:gd name="connsiteY1" fmla="*/ 12403 h 66548"/>
                  <a:gd name="connsiteX2" fmla="*/ 239 w 92308"/>
                  <a:gd name="connsiteY2" fmla="*/ 0 h 66548"/>
                  <a:gd name="connsiteX3" fmla="*/ 92309 w 92308"/>
                  <a:gd name="connsiteY3" fmla="*/ 54145 h 66548"/>
                  <a:gd name="connsiteX4" fmla="*/ 92309 w 92308"/>
                  <a:gd name="connsiteY4" fmla="*/ 66548 h 66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08" h="66548">
                    <a:moveTo>
                      <a:pt x="92309" y="66548"/>
                    </a:moveTo>
                    <a:lnTo>
                      <a:pt x="0" y="12403"/>
                    </a:lnTo>
                    <a:lnTo>
                      <a:pt x="239" y="0"/>
                    </a:lnTo>
                    <a:lnTo>
                      <a:pt x="92309" y="54145"/>
                    </a:lnTo>
                    <a:lnTo>
                      <a:pt x="92309" y="66548"/>
                    </a:lnTo>
                    <a:close/>
                  </a:path>
                </a:pathLst>
              </a:custGeom>
              <a:solidFill>
                <a:srgbClr val="DC4437"/>
              </a:solidFill>
              <a:ln w="23755"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70D38A67-7CD1-3F23-152E-6BCC9F00E09D}"/>
                  </a:ext>
                </a:extLst>
              </p:cNvPr>
              <p:cNvSpPr/>
              <p:nvPr/>
            </p:nvSpPr>
            <p:spPr>
              <a:xfrm>
                <a:off x="10619671" y="5656401"/>
                <a:ext cx="115684" cy="80621"/>
              </a:xfrm>
              <a:custGeom>
                <a:avLst/>
                <a:gdLst>
                  <a:gd name="connsiteX0" fmla="*/ 115684 w 115684"/>
                  <a:gd name="connsiteY0" fmla="*/ 80621 h 80621"/>
                  <a:gd name="connsiteX1" fmla="*/ 0 w 115684"/>
                  <a:gd name="connsiteY1" fmla="*/ 12642 h 80621"/>
                  <a:gd name="connsiteX2" fmla="*/ 0 w 115684"/>
                  <a:gd name="connsiteY2" fmla="*/ 0 h 80621"/>
                  <a:gd name="connsiteX3" fmla="*/ 115684 w 115684"/>
                  <a:gd name="connsiteY3" fmla="*/ 68218 h 80621"/>
                  <a:gd name="connsiteX4" fmla="*/ 115684 w 115684"/>
                  <a:gd name="connsiteY4" fmla="*/ 80621 h 80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684" h="80621">
                    <a:moveTo>
                      <a:pt x="115684" y="80621"/>
                    </a:moveTo>
                    <a:lnTo>
                      <a:pt x="0" y="12642"/>
                    </a:lnTo>
                    <a:lnTo>
                      <a:pt x="0" y="0"/>
                    </a:lnTo>
                    <a:lnTo>
                      <a:pt x="115684" y="68218"/>
                    </a:lnTo>
                    <a:lnTo>
                      <a:pt x="115684" y="80621"/>
                    </a:lnTo>
                    <a:close/>
                  </a:path>
                </a:pathLst>
              </a:custGeom>
              <a:solidFill>
                <a:srgbClr val="333333"/>
              </a:solidFill>
              <a:ln w="23755"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39A7433D-79A6-C3D6-B984-0EBC4051ECF7}"/>
                  </a:ext>
                </a:extLst>
              </p:cNvPr>
              <p:cNvSpPr/>
              <p:nvPr/>
            </p:nvSpPr>
            <p:spPr>
              <a:xfrm>
                <a:off x="10619432" y="5686694"/>
                <a:ext cx="115684" cy="80382"/>
              </a:xfrm>
              <a:custGeom>
                <a:avLst/>
                <a:gdLst>
                  <a:gd name="connsiteX0" fmla="*/ 115684 w 115684"/>
                  <a:gd name="connsiteY0" fmla="*/ 80383 h 80382"/>
                  <a:gd name="connsiteX1" fmla="*/ 0 w 115684"/>
                  <a:gd name="connsiteY1" fmla="*/ 12403 h 80382"/>
                  <a:gd name="connsiteX2" fmla="*/ 0 w 115684"/>
                  <a:gd name="connsiteY2" fmla="*/ 0 h 80382"/>
                  <a:gd name="connsiteX3" fmla="*/ 115684 w 115684"/>
                  <a:gd name="connsiteY3" fmla="*/ 67979 h 80382"/>
                  <a:gd name="connsiteX4" fmla="*/ 115684 w 115684"/>
                  <a:gd name="connsiteY4" fmla="*/ 80383 h 80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684" h="80382">
                    <a:moveTo>
                      <a:pt x="115684" y="80383"/>
                    </a:moveTo>
                    <a:lnTo>
                      <a:pt x="0" y="12403"/>
                    </a:lnTo>
                    <a:lnTo>
                      <a:pt x="0" y="0"/>
                    </a:lnTo>
                    <a:lnTo>
                      <a:pt x="115684" y="67979"/>
                    </a:lnTo>
                    <a:lnTo>
                      <a:pt x="115684" y="80383"/>
                    </a:lnTo>
                    <a:close/>
                  </a:path>
                </a:pathLst>
              </a:custGeom>
              <a:solidFill>
                <a:srgbClr val="333333"/>
              </a:solidFill>
              <a:ln w="23755"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02978FE8-B7D8-9FC9-222A-7F183DCCF985}"/>
                  </a:ext>
                </a:extLst>
              </p:cNvPr>
              <p:cNvSpPr/>
              <p:nvPr/>
            </p:nvSpPr>
            <p:spPr>
              <a:xfrm>
                <a:off x="10619194" y="5716748"/>
                <a:ext cx="115684" cy="80382"/>
              </a:xfrm>
              <a:custGeom>
                <a:avLst/>
                <a:gdLst>
                  <a:gd name="connsiteX0" fmla="*/ 115684 w 115684"/>
                  <a:gd name="connsiteY0" fmla="*/ 80383 h 80382"/>
                  <a:gd name="connsiteX1" fmla="*/ 0 w 115684"/>
                  <a:gd name="connsiteY1" fmla="*/ 12403 h 80382"/>
                  <a:gd name="connsiteX2" fmla="*/ 0 w 115684"/>
                  <a:gd name="connsiteY2" fmla="*/ 0 h 80382"/>
                  <a:gd name="connsiteX3" fmla="*/ 115684 w 115684"/>
                  <a:gd name="connsiteY3" fmla="*/ 67979 h 80382"/>
                  <a:gd name="connsiteX4" fmla="*/ 115684 w 115684"/>
                  <a:gd name="connsiteY4" fmla="*/ 80383 h 80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684" h="80382">
                    <a:moveTo>
                      <a:pt x="115684" y="80383"/>
                    </a:moveTo>
                    <a:lnTo>
                      <a:pt x="0" y="12403"/>
                    </a:lnTo>
                    <a:lnTo>
                      <a:pt x="0" y="0"/>
                    </a:lnTo>
                    <a:lnTo>
                      <a:pt x="115684" y="67979"/>
                    </a:lnTo>
                    <a:lnTo>
                      <a:pt x="115684" y="80383"/>
                    </a:lnTo>
                    <a:close/>
                  </a:path>
                </a:pathLst>
              </a:custGeom>
              <a:solidFill>
                <a:srgbClr val="333333"/>
              </a:solidFill>
              <a:ln w="23755"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EFFAE09F-E64B-45C1-BC76-05E0BF862C8C}"/>
                  </a:ext>
                </a:extLst>
              </p:cNvPr>
              <p:cNvSpPr/>
              <p:nvPr/>
            </p:nvSpPr>
            <p:spPr>
              <a:xfrm>
                <a:off x="10618955" y="5746802"/>
                <a:ext cx="115684" cy="80382"/>
              </a:xfrm>
              <a:custGeom>
                <a:avLst/>
                <a:gdLst>
                  <a:gd name="connsiteX0" fmla="*/ 115684 w 115684"/>
                  <a:gd name="connsiteY0" fmla="*/ 80383 h 80382"/>
                  <a:gd name="connsiteX1" fmla="*/ 0 w 115684"/>
                  <a:gd name="connsiteY1" fmla="*/ 12403 h 80382"/>
                  <a:gd name="connsiteX2" fmla="*/ 0 w 115684"/>
                  <a:gd name="connsiteY2" fmla="*/ 0 h 80382"/>
                  <a:gd name="connsiteX3" fmla="*/ 115684 w 115684"/>
                  <a:gd name="connsiteY3" fmla="*/ 67979 h 80382"/>
                  <a:gd name="connsiteX4" fmla="*/ 115684 w 115684"/>
                  <a:gd name="connsiteY4" fmla="*/ 80383 h 80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684" h="80382">
                    <a:moveTo>
                      <a:pt x="115684" y="80383"/>
                    </a:moveTo>
                    <a:lnTo>
                      <a:pt x="0" y="12403"/>
                    </a:lnTo>
                    <a:lnTo>
                      <a:pt x="0" y="0"/>
                    </a:lnTo>
                    <a:lnTo>
                      <a:pt x="115684" y="67979"/>
                    </a:lnTo>
                    <a:lnTo>
                      <a:pt x="115684" y="80383"/>
                    </a:lnTo>
                    <a:close/>
                  </a:path>
                </a:pathLst>
              </a:custGeom>
              <a:solidFill>
                <a:srgbClr val="333333"/>
              </a:solidFill>
              <a:ln w="23755"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97D48FF8-BCAD-0FA4-C113-913D1A60A5B1}"/>
                  </a:ext>
                </a:extLst>
              </p:cNvPr>
              <p:cNvSpPr/>
              <p:nvPr/>
            </p:nvSpPr>
            <p:spPr>
              <a:xfrm>
                <a:off x="10618717" y="5776856"/>
                <a:ext cx="115684" cy="80382"/>
              </a:xfrm>
              <a:custGeom>
                <a:avLst/>
                <a:gdLst>
                  <a:gd name="connsiteX0" fmla="*/ 115684 w 115684"/>
                  <a:gd name="connsiteY0" fmla="*/ 80383 h 80382"/>
                  <a:gd name="connsiteX1" fmla="*/ 0 w 115684"/>
                  <a:gd name="connsiteY1" fmla="*/ 12403 h 80382"/>
                  <a:gd name="connsiteX2" fmla="*/ 0 w 115684"/>
                  <a:gd name="connsiteY2" fmla="*/ 0 h 80382"/>
                  <a:gd name="connsiteX3" fmla="*/ 115684 w 115684"/>
                  <a:gd name="connsiteY3" fmla="*/ 67979 h 80382"/>
                  <a:gd name="connsiteX4" fmla="*/ 115684 w 115684"/>
                  <a:gd name="connsiteY4" fmla="*/ 80383 h 80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684" h="80382">
                    <a:moveTo>
                      <a:pt x="115684" y="80383"/>
                    </a:moveTo>
                    <a:lnTo>
                      <a:pt x="0" y="12403"/>
                    </a:lnTo>
                    <a:lnTo>
                      <a:pt x="0" y="0"/>
                    </a:lnTo>
                    <a:lnTo>
                      <a:pt x="115684" y="67979"/>
                    </a:lnTo>
                    <a:lnTo>
                      <a:pt x="115684" y="80383"/>
                    </a:lnTo>
                    <a:close/>
                  </a:path>
                </a:pathLst>
              </a:custGeom>
              <a:solidFill>
                <a:srgbClr val="333333"/>
              </a:solidFill>
              <a:ln w="23755" cap="flat">
                <a:noFill/>
                <a:prstDash val="solid"/>
                <a:miter/>
              </a:ln>
            </p:spPr>
            <p:txBody>
              <a:bodyPr rtlCol="0" anchor="ctr"/>
              <a:lstStyle/>
              <a:p>
                <a:endParaRPr lang="en-US"/>
              </a:p>
            </p:txBody>
          </p:sp>
        </p:grpSp>
        <p:grpSp>
          <p:nvGrpSpPr>
            <p:cNvPr id="282" name="Graphic 16">
              <a:extLst>
                <a:ext uri="{FF2B5EF4-FFF2-40B4-BE49-F238E27FC236}">
                  <a16:creationId xmlns:a16="http://schemas.microsoft.com/office/drawing/2014/main" id="{EB148D8D-6BB1-7E40-9DC5-CB55CDAC2813}"/>
                </a:ext>
              </a:extLst>
            </p:cNvPr>
            <p:cNvGrpSpPr/>
            <p:nvPr/>
          </p:nvGrpSpPr>
          <p:grpSpPr>
            <a:xfrm>
              <a:off x="10940725" y="5432427"/>
              <a:ext cx="278596" cy="257844"/>
              <a:chOff x="10940725" y="5432427"/>
              <a:chExt cx="278596" cy="257844"/>
            </a:xfrm>
            <a:solidFill>
              <a:srgbClr val="78553E"/>
            </a:solidFill>
          </p:grpSpPr>
          <p:grpSp>
            <p:nvGrpSpPr>
              <p:cNvPr id="283" name="Graphic 16">
                <a:extLst>
                  <a:ext uri="{FF2B5EF4-FFF2-40B4-BE49-F238E27FC236}">
                    <a16:creationId xmlns:a16="http://schemas.microsoft.com/office/drawing/2014/main" id="{70124E1C-F3E0-6513-65B8-4499AD9E77D0}"/>
                  </a:ext>
                </a:extLst>
              </p:cNvPr>
              <p:cNvGrpSpPr/>
              <p:nvPr/>
            </p:nvGrpSpPr>
            <p:grpSpPr>
              <a:xfrm>
                <a:off x="11135122" y="5432427"/>
                <a:ext cx="84199" cy="145738"/>
                <a:chOff x="11135122" y="5432427"/>
                <a:chExt cx="84199" cy="145738"/>
              </a:xfrm>
              <a:solidFill>
                <a:srgbClr val="78553E"/>
              </a:solidFill>
            </p:grpSpPr>
            <p:sp>
              <p:nvSpPr>
                <p:cNvPr id="284" name="Freeform: Shape 283">
                  <a:extLst>
                    <a:ext uri="{FF2B5EF4-FFF2-40B4-BE49-F238E27FC236}">
                      <a16:creationId xmlns:a16="http://schemas.microsoft.com/office/drawing/2014/main" id="{DBBCB498-13BC-A4D7-9490-0ABF4AFE3180}"/>
                    </a:ext>
                  </a:extLst>
                </p:cNvPr>
                <p:cNvSpPr/>
                <p:nvPr/>
              </p:nvSpPr>
              <p:spPr>
                <a:xfrm>
                  <a:off x="11135122" y="5432427"/>
                  <a:ext cx="84199" cy="145738"/>
                </a:xfrm>
                <a:custGeom>
                  <a:avLst/>
                  <a:gdLst>
                    <a:gd name="connsiteX0" fmla="*/ 0 w 84199"/>
                    <a:gd name="connsiteY0" fmla="*/ 48659 h 145738"/>
                    <a:gd name="connsiteX1" fmla="*/ 84199 w 84199"/>
                    <a:gd name="connsiteY1" fmla="*/ 0 h 145738"/>
                    <a:gd name="connsiteX2" fmla="*/ 84199 w 84199"/>
                    <a:gd name="connsiteY2" fmla="*/ 97080 h 145738"/>
                    <a:gd name="connsiteX3" fmla="*/ 0 w 84199"/>
                    <a:gd name="connsiteY3" fmla="*/ 145738 h 145738"/>
                    <a:gd name="connsiteX4" fmla="*/ 0 w 84199"/>
                    <a:gd name="connsiteY4" fmla="*/ 48659 h 145738"/>
                    <a:gd name="connsiteX5" fmla="*/ 80860 w 84199"/>
                    <a:gd name="connsiteY5" fmla="*/ 5486 h 145738"/>
                    <a:gd name="connsiteX6" fmla="*/ 2862 w 84199"/>
                    <a:gd name="connsiteY6" fmla="*/ 50567 h 145738"/>
                    <a:gd name="connsiteX7" fmla="*/ 2862 w 84199"/>
                    <a:gd name="connsiteY7" fmla="*/ 140491 h 145738"/>
                    <a:gd name="connsiteX8" fmla="*/ 80860 w 84199"/>
                    <a:gd name="connsiteY8" fmla="*/ 95410 h 145738"/>
                    <a:gd name="connsiteX9" fmla="*/ 80860 w 84199"/>
                    <a:gd name="connsiteY9" fmla="*/ 5486 h 14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199" h="145738">
                      <a:moveTo>
                        <a:pt x="0" y="48659"/>
                      </a:moveTo>
                      <a:lnTo>
                        <a:pt x="84199" y="0"/>
                      </a:lnTo>
                      <a:lnTo>
                        <a:pt x="84199" y="97080"/>
                      </a:lnTo>
                      <a:lnTo>
                        <a:pt x="0" y="145738"/>
                      </a:lnTo>
                      <a:lnTo>
                        <a:pt x="0" y="48659"/>
                      </a:lnTo>
                      <a:close/>
                      <a:moveTo>
                        <a:pt x="80860" y="5486"/>
                      </a:moveTo>
                      <a:lnTo>
                        <a:pt x="2862" y="50567"/>
                      </a:lnTo>
                      <a:lnTo>
                        <a:pt x="2862" y="140491"/>
                      </a:lnTo>
                      <a:cubicBezTo>
                        <a:pt x="2862" y="140491"/>
                        <a:pt x="80860" y="95410"/>
                        <a:pt x="80860" y="95410"/>
                      </a:cubicBezTo>
                      <a:lnTo>
                        <a:pt x="80860" y="5486"/>
                      </a:lnTo>
                      <a:close/>
                    </a:path>
                  </a:pathLst>
                </a:custGeom>
                <a:solidFill>
                  <a:srgbClr val="78553E"/>
                </a:solidFill>
                <a:ln w="23755"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DB956AF4-ADE4-E38E-5A1A-5A41C47F9CC1}"/>
                    </a:ext>
                  </a:extLst>
                </p:cNvPr>
                <p:cNvSpPr/>
                <p:nvPr/>
              </p:nvSpPr>
              <p:spPr>
                <a:xfrm>
                  <a:off x="11150626" y="5475351"/>
                  <a:ext cx="52952" cy="49384"/>
                </a:xfrm>
                <a:custGeom>
                  <a:avLst/>
                  <a:gdLst>
                    <a:gd name="connsiteX0" fmla="*/ 26476 w 52952"/>
                    <a:gd name="connsiteY0" fmla="*/ 3588 h 49384"/>
                    <a:gd name="connsiteX1" fmla="*/ 52952 w 52952"/>
                    <a:gd name="connsiteY1" fmla="*/ 18854 h 49384"/>
                    <a:gd name="connsiteX2" fmla="*/ 0 w 52952"/>
                    <a:gd name="connsiteY2" fmla="*/ 49385 h 49384"/>
                    <a:gd name="connsiteX3" fmla="*/ 26476 w 52952"/>
                    <a:gd name="connsiteY3" fmla="*/ 3588 h 49384"/>
                  </a:gdLst>
                  <a:ahLst/>
                  <a:cxnLst>
                    <a:cxn ang="0">
                      <a:pos x="connsiteX0" y="connsiteY0"/>
                    </a:cxn>
                    <a:cxn ang="0">
                      <a:pos x="connsiteX1" y="connsiteY1"/>
                    </a:cxn>
                    <a:cxn ang="0">
                      <a:pos x="connsiteX2" y="connsiteY2"/>
                    </a:cxn>
                    <a:cxn ang="0">
                      <a:pos x="connsiteX3" y="connsiteY3"/>
                    </a:cxn>
                  </a:cxnLst>
                  <a:rect l="l" t="t" r="r" b="b"/>
                  <a:pathLst>
                    <a:path w="52952" h="49384">
                      <a:moveTo>
                        <a:pt x="26476" y="3588"/>
                      </a:moveTo>
                      <a:cubicBezTo>
                        <a:pt x="41026" y="-4760"/>
                        <a:pt x="52952" y="1918"/>
                        <a:pt x="52952" y="18854"/>
                      </a:cubicBezTo>
                      <a:lnTo>
                        <a:pt x="0" y="49385"/>
                      </a:lnTo>
                      <a:cubicBezTo>
                        <a:pt x="0" y="32450"/>
                        <a:pt x="11926" y="11937"/>
                        <a:pt x="26476" y="3588"/>
                      </a:cubicBezTo>
                      <a:close/>
                    </a:path>
                  </a:pathLst>
                </a:custGeom>
                <a:solidFill>
                  <a:srgbClr val="78553E"/>
                </a:solidFill>
                <a:ln w="23755"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7FD55CB0-7639-7EF6-7CC7-9685F330E94C}"/>
                    </a:ext>
                  </a:extLst>
                </p:cNvPr>
                <p:cNvSpPr/>
                <p:nvPr/>
              </p:nvSpPr>
              <p:spPr>
                <a:xfrm>
                  <a:off x="11175910" y="5476277"/>
                  <a:ext cx="2385" cy="5562"/>
                </a:xfrm>
                <a:custGeom>
                  <a:avLst/>
                  <a:gdLst>
                    <a:gd name="connsiteX0" fmla="*/ 0 w 2385"/>
                    <a:gd name="connsiteY0" fmla="*/ 4809 h 5562"/>
                    <a:gd name="connsiteX1" fmla="*/ 1193 w 2385"/>
                    <a:gd name="connsiteY1" fmla="*/ 5524 h 5562"/>
                    <a:gd name="connsiteX2" fmla="*/ 1193 w 2385"/>
                    <a:gd name="connsiteY2" fmla="*/ 5524 h 5562"/>
                    <a:gd name="connsiteX3" fmla="*/ 2385 w 2385"/>
                    <a:gd name="connsiteY3" fmla="*/ 3616 h 5562"/>
                    <a:gd name="connsiteX4" fmla="*/ 2385 w 2385"/>
                    <a:gd name="connsiteY4" fmla="*/ 754 h 5562"/>
                    <a:gd name="connsiteX5" fmla="*/ 1193 w 2385"/>
                    <a:gd name="connsiteY5" fmla="*/ 38 h 5562"/>
                    <a:gd name="connsiteX6" fmla="*/ 1193 w 2385"/>
                    <a:gd name="connsiteY6" fmla="*/ 38 h 5562"/>
                    <a:gd name="connsiteX7" fmla="*/ 0 w 2385"/>
                    <a:gd name="connsiteY7" fmla="*/ 1947 h 5562"/>
                    <a:gd name="connsiteX8" fmla="*/ 0 w 2385"/>
                    <a:gd name="connsiteY8" fmla="*/ 4809 h 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5" h="5562">
                      <a:moveTo>
                        <a:pt x="0" y="4809"/>
                      </a:moveTo>
                      <a:cubicBezTo>
                        <a:pt x="0" y="4809"/>
                        <a:pt x="477" y="5763"/>
                        <a:pt x="1193" y="5524"/>
                      </a:cubicBezTo>
                      <a:lnTo>
                        <a:pt x="1193" y="5524"/>
                      </a:lnTo>
                      <a:cubicBezTo>
                        <a:pt x="1193" y="5524"/>
                        <a:pt x="2385" y="4332"/>
                        <a:pt x="2385" y="3616"/>
                      </a:cubicBezTo>
                      <a:lnTo>
                        <a:pt x="2385" y="754"/>
                      </a:lnTo>
                      <a:cubicBezTo>
                        <a:pt x="2385" y="754"/>
                        <a:pt x="1908" y="-200"/>
                        <a:pt x="1193" y="38"/>
                      </a:cubicBezTo>
                      <a:lnTo>
                        <a:pt x="1193" y="38"/>
                      </a:lnTo>
                      <a:cubicBezTo>
                        <a:pt x="1193" y="38"/>
                        <a:pt x="0" y="1231"/>
                        <a:pt x="0" y="1947"/>
                      </a:cubicBezTo>
                      <a:lnTo>
                        <a:pt x="0" y="4809"/>
                      </a:lnTo>
                      <a:close/>
                    </a:path>
                  </a:pathLst>
                </a:custGeom>
                <a:solidFill>
                  <a:srgbClr val="78553E"/>
                </a:solidFill>
                <a:ln w="23755"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2DA57445-462C-D420-88E0-2C1E652A3263}"/>
                    </a:ext>
                  </a:extLst>
                </p:cNvPr>
                <p:cNvSpPr/>
                <p:nvPr/>
              </p:nvSpPr>
              <p:spPr>
                <a:xfrm>
                  <a:off x="11175433" y="5504663"/>
                  <a:ext cx="3100" cy="32749"/>
                </a:xfrm>
                <a:custGeom>
                  <a:avLst/>
                  <a:gdLst>
                    <a:gd name="connsiteX0" fmla="*/ 3101 w 3100"/>
                    <a:gd name="connsiteY0" fmla="*/ 990 h 32749"/>
                    <a:gd name="connsiteX1" fmla="*/ 3101 w 3100"/>
                    <a:gd name="connsiteY1" fmla="*/ 25081 h 32749"/>
                    <a:gd name="connsiteX2" fmla="*/ 0 w 3100"/>
                    <a:gd name="connsiteY2" fmla="*/ 26989 h 32749"/>
                    <a:gd name="connsiteX3" fmla="*/ 0 w 3100"/>
                    <a:gd name="connsiteY3" fmla="*/ 24843 h 32749"/>
                    <a:gd name="connsiteX4" fmla="*/ 3101 w 3100"/>
                    <a:gd name="connsiteY4" fmla="*/ 22934 h 32749"/>
                    <a:gd name="connsiteX5" fmla="*/ 3101 w 3100"/>
                    <a:gd name="connsiteY5" fmla="*/ 29852 h 32749"/>
                    <a:gd name="connsiteX6" fmla="*/ 0 w 3100"/>
                    <a:gd name="connsiteY6" fmla="*/ 31760 h 32749"/>
                    <a:gd name="connsiteX7" fmla="*/ 0 w 3100"/>
                    <a:gd name="connsiteY7" fmla="*/ 30567 h 32749"/>
                    <a:gd name="connsiteX8" fmla="*/ 3101 w 3100"/>
                    <a:gd name="connsiteY8" fmla="*/ 28659 h 32749"/>
                    <a:gd name="connsiteX9" fmla="*/ 3101 w 3100"/>
                    <a:gd name="connsiteY9" fmla="*/ 29136 h 32749"/>
                    <a:gd name="connsiteX10" fmla="*/ 0 w 3100"/>
                    <a:gd name="connsiteY10" fmla="*/ 31044 h 32749"/>
                    <a:gd name="connsiteX11" fmla="*/ 0 w 3100"/>
                    <a:gd name="connsiteY11" fmla="*/ 30567 h 32749"/>
                    <a:gd name="connsiteX12" fmla="*/ 3101 w 3100"/>
                    <a:gd name="connsiteY12" fmla="*/ 28659 h 32749"/>
                    <a:gd name="connsiteX13" fmla="*/ 3101 w 3100"/>
                    <a:gd name="connsiteY13" fmla="*/ 29852 h 32749"/>
                    <a:gd name="connsiteX14" fmla="*/ 0 w 3100"/>
                    <a:gd name="connsiteY14" fmla="*/ 31760 h 32749"/>
                    <a:gd name="connsiteX15" fmla="*/ 0 w 3100"/>
                    <a:gd name="connsiteY15" fmla="*/ 24843 h 32749"/>
                    <a:gd name="connsiteX16" fmla="*/ 3101 w 3100"/>
                    <a:gd name="connsiteY16" fmla="*/ 22934 h 32749"/>
                    <a:gd name="connsiteX17" fmla="*/ 3101 w 3100"/>
                    <a:gd name="connsiteY17" fmla="*/ 25081 h 32749"/>
                    <a:gd name="connsiteX18" fmla="*/ 0 w 3100"/>
                    <a:gd name="connsiteY18" fmla="*/ 26989 h 32749"/>
                    <a:gd name="connsiteX19" fmla="*/ 0 w 3100"/>
                    <a:gd name="connsiteY19" fmla="*/ 2898 h 32749"/>
                    <a:gd name="connsiteX20" fmla="*/ 3101 w 3100"/>
                    <a:gd name="connsiteY20" fmla="*/ 990 h 32749"/>
                    <a:gd name="connsiteX21" fmla="*/ 3101 w 3100"/>
                    <a:gd name="connsiteY21" fmla="*/ 990 h 3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00" h="32749">
                      <a:moveTo>
                        <a:pt x="3101" y="990"/>
                      </a:moveTo>
                      <a:cubicBezTo>
                        <a:pt x="3101" y="9100"/>
                        <a:pt x="3101" y="17210"/>
                        <a:pt x="3101" y="25081"/>
                      </a:cubicBezTo>
                      <a:cubicBezTo>
                        <a:pt x="3101" y="27466"/>
                        <a:pt x="0" y="29136"/>
                        <a:pt x="0" y="26989"/>
                      </a:cubicBezTo>
                      <a:lnTo>
                        <a:pt x="0" y="24843"/>
                      </a:lnTo>
                      <a:cubicBezTo>
                        <a:pt x="0" y="22457"/>
                        <a:pt x="3101" y="20788"/>
                        <a:pt x="3101" y="22934"/>
                      </a:cubicBezTo>
                      <a:lnTo>
                        <a:pt x="3101" y="29852"/>
                      </a:lnTo>
                      <a:cubicBezTo>
                        <a:pt x="3101" y="32237"/>
                        <a:pt x="0" y="33906"/>
                        <a:pt x="0" y="31760"/>
                      </a:cubicBezTo>
                      <a:lnTo>
                        <a:pt x="0" y="30567"/>
                      </a:lnTo>
                      <a:cubicBezTo>
                        <a:pt x="0" y="28182"/>
                        <a:pt x="3101" y="26512"/>
                        <a:pt x="3101" y="28659"/>
                      </a:cubicBezTo>
                      <a:lnTo>
                        <a:pt x="3101" y="29136"/>
                      </a:lnTo>
                      <a:cubicBezTo>
                        <a:pt x="3101" y="31521"/>
                        <a:pt x="0" y="33191"/>
                        <a:pt x="0" y="31044"/>
                      </a:cubicBezTo>
                      <a:lnTo>
                        <a:pt x="0" y="30567"/>
                      </a:lnTo>
                      <a:cubicBezTo>
                        <a:pt x="0" y="28182"/>
                        <a:pt x="3101" y="26512"/>
                        <a:pt x="3101" y="28659"/>
                      </a:cubicBezTo>
                      <a:lnTo>
                        <a:pt x="3101" y="29852"/>
                      </a:lnTo>
                      <a:cubicBezTo>
                        <a:pt x="3101" y="32237"/>
                        <a:pt x="0" y="33906"/>
                        <a:pt x="0" y="31760"/>
                      </a:cubicBezTo>
                      <a:lnTo>
                        <a:pt x="0" y="24843"/>
                      </a:lnTo>
                      <a:cubicBezTo>
                        <a:pt x="0" y="22457"/>
                        <a:pt x="3101" y="20788"/>
                        <a:pt x="3101" y="22934"/>
                      </a:cubicBezTo>
                      <a:lnTo>
                        <a:pt x="3101" y="25081"/>
                      </a:lnTo>
                      <a:cubicBezTo>
                        <a:pt x="3101" y="27466"/>
                        <a:pt x="0" y="29136"/>
                        <a:pt x="0" y="26989"/>
                      </a:cubicBezTo>
                      <a:lnTo>
                        <a:pt x="0" y="2898"/>
                      </a:lnTo>
                      <a:cubicBezTo>
                        <a:pt x="0" y="513"/>
                        <a:pt x="3101" y="-1157"/>
                        <a:pt x="3101" y="990"/>
                      </a:cubicBezTo>
                      <a:lnTo>
                        <a:pt x="3101" y="990"/>
                      </a:lnTo>
                      <a:close/>
                    </a:path>
                  </a:pathLst>
                </a:custGeom>
                <a:solidFill>
                  <a:srgbClr val="78553E"/>
                </a:solidFill>
                <a:ln w="23755"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8B36279F-94D0-7ADE-986E-299FD742D2A5}"/>
                    </a:ext>
                  </a:extLst>
                </p:cNvPr>
                <p:cNvSpPr/>
                <p:nvPr/>
              </p:nvSpPr>
              <p:spPr>
                <a:xfrm>
                  <a:off x="11176037" y="5528846"/>
                  <a:ext cx="9380" cy="9473"/>
                </a:xfrm>
                <a:custGeom>
                  <a:avLst/>
                  <a:gdLst>
                    <a:gd name="connsiteX0" fmla="*/ 2496 w 9380"/>
                    <a:gd name="connsiteY0" fmla="*/ 5192 h 9473"/>
                    <a:gd name="connsiteX1" fmla="*/ 6551 w 9380"/>
                    <a:gd name="connsiteY1" fmla="*/ 1853 h 9473"/>
                    <a:gd name="connsiteX2" fmla="*/ 9175 w 9380"/>
                    <a:gd name="connsiteY2" fmla="*/ 2091 h 9473"/>
                    <a:gd name="connsiteX3" fmla="*/ 349 w 9380"/>
                    <a:gd name="connsiteY3" fmla="*/ 9008 h 9473"/>
                    <a:gd name="connsiteX4" fmla="*/ 2496 w 9380"/>
                    <a:gd name="connsiteY4" fmla="*/ 5192 h 9473"/>
                    <a:gd name="connsiteX5" fmla="*/ 2496 w 9380"/>
                    <a:gd name="connsiteY5" fmla="*/ 5192 h 9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80" h="9473">
                      <a:moveTo>
                        <a:pt x="2496" y="5192"/>
                      </a:moveTo>
                      <a:cubicBezTo>
                        <a:pt x="2496" y="5192"/>
                        <a:pt x="5836" y="3761"/>
                        <a:pt x="6551" y="1853"/>
                      </a:cubicBezTo>
                      <a:cubicBezTo>
                        <a:pt x="7505" y="-771"/>
                        <a:pt x="10129" y="-533"/>
                        <a:pt x="9175" y="2091"/>
                      </a:cubicBezTo>
                      <a:cubicBezTo>
                        <a:pt x="7505" y="6623"/>
                        <a:pt x="2735" y="10917"/>
                        <a:pt x="349" y="9008"/>
                      </a:cubicBezTo>
                      <a:cubicBezTo>
                        <a:pt x="-843" y="8054"/>
                        <a:pt x="1304" y="4238"/>
                        <a:pt x="2496" y="5192"/>
                      </a:cubicBezTo>
                      <a:lnTo>
                        <a:pt x="2496" y="5192"/>
                      </a:lnTo>
                      <a:close/>
                    </a:path>
                  </a:pathLst>
                </a:custGeom>
                <a:solidFill>
                  <a:srgbClr val="78553E"/>
                </a:solidFill>
                <a:ln w="23755" cap="flat">
                  <a:noFill/>
                  <a:prstDash val="solid"/>
                  <a:miter/>
                </a:ln>
              </p:spPr>
              <p:txBody>
                <a:bodyPr rtlCol="0" anchor="ctr"/>
                <a:lstStyle/>
                <a:p>
                  <a:endParaRPr lang="en-US"/>
                </a:p>
              </p:txBody>
            </p:sp>
          </p:grpSp>
          <p:sp>
            <p:nvSpPr>
              <p:cNvPr id="289" name="Freeform: Shape 288">
                <a:extLst>
                  <a:ext uri="{FF2B5EF4-FFF2-40B4-BE49-F238E27FC236}">
                    <a16:creationId xmlns:a16="http://schemas.microsoft.com/office/drawing/2014/main" id="{6E14A0EA-6CEE-C882-3389-8BD59E0A07D5}"/>
                  </a:ext>
                </a:extLst>
              </p:cNvPr>
              <p:cNvSpPr/>
              <p:nvPr/>
            </p:nvSpPr>
            <p:spPr>
              <a:xfrm>
                <a:off x="11037089" y="5488957"/>
                <a:ext cx="84199" cy="145738"/>
              </a:xfrm>
              <a:custGeom>
                <a:avLst/>
                <a:gdLst>
                  <a:gd name="connsiteX0" fmla="*/ 0 w 84199"/>
                  <a:gd name="connsiteY0" fmla="*/ 48659 h 145738"/>
                  <a:gd name="connsiteX1" fmla="*/ 84199 w 84199"/>
                  <a:gd name="connsiteY1" fmla="*/ 0 h 145738"/>
                  <a:gd name="connsiteX2" fmla="*/ 84199 w 84199"/>
                  <a:gd name="connsiteY2" fmla="*/ 97079 h 145738"/>
                  <a:gd name="connsiteX3" fmla="*/ 0 w 84199"/>
                  <a:gd name="connsiteY3" fmla="*/ 145738 h 145738"/>
                  <a:gd name="connsiteX4" fmla="*/ 0 w 84199"/>
                  <a:gd name="connsiteY4" fmla="*/ 48659 h 145738"/>
                  <a:gd name="connsiteX5" fmla="*/ 81098 w 84199"/>
                  <a:gd name="connsiteY5" fmla="*/ 5486 h 145738"/>
                  <a:gd name="connsiteX6" fmla="*/ 3101 w 84199"/>
                  <a:gd name="connsiteY6" fmla="*/ 50567 h 145738"/>
                  <a:gd name="connsiteX7" fmla="*/ 3101 w 84199"/>
                  <a:gd name="connsiteY7" fmla="*/ 140491 h 145738"/>
                  <a:gd name="connsiteX8" fmla="*/ 81098 w 84199"/>
                  <a:gd name="connsiteY8" fmla="*/ 95410 h 145738"/>
                  <a:gd name="connsiteX9" fmla="*/ 81098 w 84199"/>
                  <a:gd name="connsiteY9" fmla="*/ 5486 h 14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199" h="145738">
                    <a:moveTo>
                      <a:pt x="0" y="48659"/>
                    </a:moveTo>
                    <a:lnTo>
                      <a:pt x="84199" y="0"/>
                    </a:lnTo>
                    <a:lnTo>
                      <a:pt x="84199" y="97079"/>
                    </a:lnTo>
                    <a:cubicBezTo>
                      <a:pt x="84199" y="97079"/>
                      <a:pt x="0" y="145738"/>
                      <a:pt x="0" y="145738"/>
                    </a:cubicBezTo>
                    <a:lnTo>
                      <a:pt x="0" y="48659"/>
                    </a:lnTo>
                    <a:close/>
                    <a:moveTo>
                      <a:pt x="81098" y="5486"/>
                    </a:moveTo>
                    <a:lnTo>
                      <a:pt x="3101" y="50567"/>
                    </a:lnTo>
                    <a:lnTo>
                      <a:pt x="3101" y="140491"/>
                    </a:lnTo>
                    <a:lnTo>
                      <a:pt x="81098" y="95410"/>
                    </a:lnTo>
                    <a:lnTo>
                      <a:pt x="81098" y="5486"/>
                    </a:lnTo>
                    <a:close/>
                  </a:path>
                </a:pathLst>
              </a:custGeom>
              <a:solidFill>
                <a:srgbClr val="78553E"/>
              </a:solidFill>
              <a:ln w="23755"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B637D323-4232-F1B6-AD56-768B9B8D82DE}"/>
                  </a:ext>
                </a:extLst>
              </p:cNvPr>
              <p:cNvSpPr/>
              <p:nvPr/>
            </p:nvSpPr>
            <p:spPr>
              <a:xfrm>
                <a:off x="10940725" y="5544533"/>
                <a:ext cx="84199" cy="145738"/>
              </a:xfrm>
              <a:custGeom>
                <a:avLst/>
                <a:gdLst>
                  <a:gd name="connsiteX0" fmla="*/ 0 w 84199"/>
                  <a:gd name="connsiteY0" fmla="*/ 48659 h 145738"/>
                  <a:gd name="connsiteX1" fmla="*/ 84199 w 84199"/>
                  <a:gd name="connsiteY1" fmla="*/ 0 h 145738"/>
                  <a:gd name="connsiteX2" fmla="*/ 84199 w 84199"/>
                  <a:gd name="connsiteY2" fmla="*/ 97079 h 145738"/>
                  <a:gd name="connsiteX3" fmla="*/ 0 w 84199"/>
                  <a:gd name="connsiteY3" fmla="*/ 145738 h 145738"/>
                  <a:gd name="connsiteX4" fmla="*/ 0 w 84199"/>
                  <a:gd name="connsiteY4" fmla="*/ 48659 h 145738"/>
                  <a:gd name="connsiteX5" fmla="*/ 81098 w 84199"/>
                  <a:gd name="connsiteY5" fmla="*/ 5486 h 145738"/>
                  <a:gd name="connsiteX6" fmla="*/ 3101 w 84199"/>
                  <a:gd name="connsiteY6" fmla="*/ 50567 h 145738"/>
                  <a:gd name="connsiteX7" fmla="*/ 3101 w 84199"/>
                  <a:gd name="connsiteY7" fmla="*/ 140491 h 145738"/>
                  <a:gd name="connsiteX8" fmla="*/ 81098 w 84199"/>
                  <a:gd name="connsiteY8" fmla="*/ 95410 h 145738"/>
                  <a:gd name="connsiteX9" fmla="*/ 81098 w 84199"/>
                  <a:gd name="connsiteY9" fmla="*/ 5486 h 14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199" h="145738">
                    <a:moveTo>
                      <a:pt x="0" y="48659"/>
                    </a:moveTo>
                    <a:lnTo>
                      <a:pt x="84199" y="0"/>
                    </a:lnTo>
                    <a:lnTo>
                      <a:pt x="84199" y="97079"/>
                    </a:lnTo>
                    <a:cubicBezTo>
                      <a:pt x="84199" y="97079"/>
                      <a:pt x="0" y="145738"/>
                      <a:pt x="0" y="145738"/>
                    </a:cubicBezTo>
                    <a:lnTo>
                      <a:pt x="0" y="48659"/>
                    </a:lnTo>
                    <a:close/>
                    <a:moveTo>
                      <a:pt x="81098" y="5486"/>
                    </a:moveTo>
                    <a:lnTo>
                      <a:pt x="3101" y="50567"/>
                    </a:lnTo>
                    <a:lnTo>
                      <a:pt x="3101" y="140491"/>
                    </a:lnTo>
                    <a:cubicBezTo>
                      <a:pt x="3101" y="140491"/>
                      <a:pt x="81098" y="95410"/>
                      <a:pt x="81098" y="95410"/>
                    </a:cubicBezTo>
                    <a:lnTo>
                      <a:pt x="81098" y="5486"/>
                    </a:lnTo>
                    <a:close/>
                  </a:path>
                </a:pathLst>
              </a:custGeom>
              <a:solidFill>
                <a:srgbClr val="78553E"/>
              </a:solidFill>
              <a:ln w="23755" cap="flat">
                <a:noFill/>
                <a:prstDash val="solid"/>
                <a:miter/>
              </a:ln>
            </p:spPr>
            <p:txBody>
              <a:bodyPr rtlCol="0" anchor="ctr"/>
              <a:lstStyle/>
              <a:p>
                <a:endParaRPr lang="en-US"/>
              </a:p>
            </p:txBody>
          </p:sp>
          <p:grpSp>
            <p:nvGrpSpPr>
              <p:cNvPr id="291" name="Graphic 16">
                <a:extLst>
                  <a:ext uri="{FF2B5EF4-FFF2-40B4-BE49-F238E27FC236}">
                    <a16:creationId xmlns:a16="http://schemas.microsoft.com/office/drawing/2014/main" id="{36A272EA-13FD-1520-0D2A-66692436D7E2}"/>
                  </a:ext>
                </a:extLst>
              </p:cNvPr>
              <p:cNvGrpSpPr/>
              <p:nvPr/>
            </p:nvGrpSpPr>
            <p:grpSpPr>
              <a:xfrm>
                <a:off x="11059033" y="5518534"/>
                <a:ext cx="40072" cy="82052"/>
                <a:chOff x="11059033" y="5518534"/>
                <a:chExt cx="40072" cy="82052"/>
              </a:xfrm>
              <a:solidFill>
                <a:srgbClr val="78553E"/>
              </a:solidFill>
            </p:grpSpPr>
            <p:sp>
              <p:nvSpPr>
                <p:cNvPr id="292" name="Freeform: Shape 291">
                  <a:extLst>
                    <a:ext uri="{FF2B5EF4-FFF2-40B4-BE49-F238E27FC236}">
                      <a16:creationId xmlns:a16="http://schemas.microsoft.com/office/drawing/2014/main" id="{EC9C0057-9AFC-EFF6-36B1-FC4CA8B374AE}"/>
                    </a:ext>
                  </a:extLst>
                </p:cNvPr>
                <p:cNvSpPr/>
                <p:nvPr/>
              </p:nvSpPr>
              <p:spPr>
                <a:xfrm>
                  <a:off x="11059033" y="5518534"/>
                  <a:ext cx="40072" cy="48492"/>
                </a:xfrm>
                <a:custGeom>
                  <a:avLst/>
                  <a:gdLst>
                    <a:gd name="connsiteX0" fmla="*/ 40072 w 40072"/>
                    <a:gd name="connsiteY0" fmla="*/ 0 h 48492"/>
                    <a:gd name="connsiteX1" fmla="*/ 40072 w 40072"/>
                    <a:gd name="connsiteY1" fmla="*/ 1431 h 48492"/>
                    <a:gd name="connsiteX2" fmla="*/ 20036 w 40072"/>
                    <a:gd name="connsiteY2" fmla="*/ 46512 h 48492"/>
                    <a:gd name="connsiteX3" fmla="*/ 0 w 40072"/>
                    <a:gd name="connsiteY3" fmla="*/ 24568 h 48492"/>
                    <a:gd name="connsiteX4" fmla="*/ 0 w 40072"/>
                    <a:gd name="connsiteY4" fmla="*/ 23137 h 48492"/>
                    <a:gd name="connsiteX5" fmla="*/ 40072 w 40072"/>
                    <a:gd name="connsiteY5" fmla="*/ 0 h 48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72" h="48492">
                      <a:moveTo>
                        <a:pt x="40072" y="0"/>
                      </a:moveTo>
                      <a:cubicBezTo>
                        <a:pt x="40072" y="0"/>
                        <a:pt x="40072" y="954"/>
                        <a:pt x="40072" y="1431"/>
                      </a:cubicBezTo>
                      <a:cubicBezTo>
                        <a:pt x="40072" y="20036"/>
                        <a:pt x="31008" y="40072"/>
                        <a:pt x="20036" y="46512"/>
                      </a:cubicBezTo>
                      <a:cubicBezTo>
                        <a:pt x="9064" y="52952"/>
                        <a:pt x="0" y="43173"/>
                        <a:pt x="0" y="24568"/>
                      </a:cubicBezTo>
                      <a:cubicBezTo>
                        <a:pt x="0" y="24091"/>
                        <a:pt x="0" y="23614"/>
                        <a:pt x="0" y="23137"/>
                      </a:cubicBezTo>
                      <a:lnTo>
                        <a:pt x="40072" y="0"/>
                      </a:lnTo>
                      <a:close/>
                    </a:path>
                  </a:pathLst>
                </a:custGeom>
                <a:solidFill>
                  <a:srgbClr val="78553E"/>
                </a:solidFill>
                <a:ln w="23755"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2A2EDC12-DCEA-9D19-DCFA-9910D12A3105}"/>
                    </a:ext>
                  </a:extLst>
                </p:cNvPr>
                <p:cNvSpPr/>
                <p:nvPr/>
              </p:nvSpPr>
              <p:spPr>
                <a:xfrm>
                  <a:off x="11076445" y="5550019"/>
                  <a:ext cx="5247" cy="42457"/>
                </a:xfrm>
                <a:custGeom>
                  <a:avLst/>
                  <a:gdLst>
                    <a:gd name="connsiteX0" fmla="*/ 0 w 5247"/>
                    <a:gd name="connsiteY0" fmla="*/ 42457 h 42457"/>
                    <a:gd name="connsiteX1" fmla="*/ 5248 w 5247"/>
                    <a:gd name="connsiteY1" fmla="*/ 39595 h 42457"/>
                    <a:gd name="connsiteX2" fmla="*/ 5248 w 5247"/>
                    <a:gd name="connsiteY2" fmla="*/ 0 h 42457"/>
                    <a:gd name="connsiteX3" fmla="*/ 0 w 5247"/>
                    <a:gd name="connsiteY3" fmla="*/ 2862 h 42457"/>
                    <a:gd name="connsiteX4" fmla="*/ 0 w 5247"/>
                    <a:gd name="connsiteY4" fmla="*/ 42457 h 42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7" h="42457">
                      <a:moveTo>
                        <a:pt x="0" y="42457"/>
                      </a:moveTo>
                      <a:lnTo>
                        <a:pt x="5248" y="39595"/>
                      </a:lnTo>
                      <a:lnTo>
                        <a:pt x="5248" y="0"/>
                      </a:lnTo>
                      <a:lnTo>
                        <a:pt x="0" y="2862"/>
                      </a:lnTo>
                      <a:lnTo>
                        <a:pt x="0" y="42457"/>
                      </a:lnTo>
                      <a:close/>
                    </a:path>
                  </a:pathLst>
                </a:custGeom>
                <a:solidFill>
                  <a:srgbClr val="78553E"/>
                </a:solidFill>
                <a:ln w="23755"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DFA9984D-EA29-01F1-A575-E8F4752F496E}"/>
                    </a:ext>
                  </a:extLst>
                </p:cNvPr>
                <p:cNvSpPr/>
                <p:nvPr/>
              </p:nvSpPr>
              <p:spPr>
                <a:xfrm>
                  <a:off x="11071675" y="5587706"/>
                  <a:ext cx="15027" cy="12880"/>
                </a:xfrm>
                <a:custGeom>
                  <a:avLst/>
                  <a:gdLst>
                    <a:gd name="connsiteX0" fmla="*/ 15027 w 15027"/>
                    <a:gd name="connsiteY0" fmla="*/ 4293 h 12880"/>
                    <a:gd name="connsiteX1" fmla="*/ 11211 w 15027"/>
                    <a:gd name="connsiteY1" fmla="*/ 0 h 12880"/>
                    <a:gd name="connsiteX2" fmla="*/ 3816 w 15027"/>
                    <a:gd name="connsiteY2" fmla="*/ 4293 h 12880"/>
                    <a:gd name="connsiteX3" fmla="*/ 0 w 15027"/>
                    <a:gd name="connsiteY3" fmla="*/ 12880 h 12880"/>
                    <a:gd name="connsiteX4" fmla="*/ 15027 w 15027"/>
                    <a:gd name="connsiteY4" fmla="*/ 4293 h 1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27" h="12880">
                      <a:moveTo>
                        <a:pt x="15027" y="4293"/>
                      </a:moveTo>
                      <a:lnTo>
                        <a:pt x="11211" y="0"/>
                      </a:lnTo>
                      <a:lnTo>
                        <a:pt x="3816" y="4293"/>
                      </a:lnTo>
                      <a:lnTo>
                        <a:pt x="0" y="12880"/>
                      </a:lnTo>
                      <a:lnTo>
                        <a:pt x="15027" y="4293"/>
                      </a:lnTo>
                      <a:close/>
                    </a:path>
                  </a:pathLst>
                </a:custGeom>
                <a:solidFill>
                  <a:srgbClr val="78553E"/>
                </a:solidFill>
                <a:ln w="23755" cap="flat">
                  <a:noFill/>
                  <a:prstDash val="solid"/>
                  <a:miter/>
                </a:ln>
              </p:spPr>
              <p:txBody>
                <a:bodyPr rtlCol="0" anchor="ctr"/>
                <a:lstStyle/>
                <a:p>
                  <a:endParaRPr lang="en-US"/>
                </a:p>
              </p:txBody>
            </p:sp>
          </p:grpSp>
          <p:grpSp>
            <p:nvGrpSpPr>
              <p:cNvPr id="295" name="Graphic 16">
                <a:extLst>
                  <a:ext uri="{FF2B5EF4-FFF2-40B4-BE49-F238E27FC236}">
                    <a16:creationId xmlns:a16="http://schemas.microsoft.com/office/drawing/2014/main" id="{521931CA-C658-EB8A-58E7-557301F77BE4}"/>
                  </a:ext>
                </a:extLst>
              </p:cNvPr>
              <p:cNvGrpSpPr/>
              <p:nvPr/>
            </p:nvGrpSpPr>
            <p:grpSpPr>
              <a:xfrm>
                <a:off x="10961476" y="5581981"/>
                <a:ext cx="42934" cy="82290"/>
                <a:chOff x="10961476" y="5581981"/>
                <a:chExt cx="42934" cy="82290"/>
              </a:xfrm>
              <a:solidFill>
                <a:srgbClr val="78553E"/>
              </a:solidFill>
            </p:grpSpPr>
            <p:sp>
              <p:nvSpPr>
                <p:cNvPr id="296" name="Freeform: Shape 295">
                  <a:extLst>
                    <a:ext uri="{FF2B5EF4-FFF2-40B4-BE49-F238E27FC236}">
                      <a16:creationId xmlns:a16="http://schemas.microsoft.com/office/drawing/2014/main" id="{D4386D02-E001-5890-C0CF-F00AFB30B16D}"/>
                    </a:ext>
                  </a:extLst>
                </p:cNvPr>
                <p:cNvSpPr/>
                <p:nvPr/>
              </p:nvSpPr>
              <p:spPr>
                <a:xfrm>
                  <a:off x="10986521" y="5581981"/>
                  <a:ext cx="17889" cy="57961"/>
                </a:xfrm>
                <a:custGeom>
                  <a:avLst/>
                  <a:gdLst>
                    <a:gd name="connsiteX0" fmla="*/ 0 w 17889"/>
                    <a:gd name="connsiteY0" fmla="*/ 22898 h 57961"/>
                    <a:gd name="connsiteX1" fmla="*/ 9064 w 17889"/>
                    <a:gd name="connsiteY1" fmla="*/ 0 h 57961"/>
                    <a:gd name="connsiteX2" fmla="*/ 17889 w 17889"/>
                    <a:gd name="connsiteY2" fmla="*/ 12642 h 57961"/>
                    <a:gd name="connsiteX3" fmla="*/ 11449 w 17889"/>
                    <a:gd name="connsiteY3" fmla="*/ 16458 h 57961"/>
                    <a:gd name="connsiteX4" fmla="*/ 11449 w 17889"/>
                    <a:gd name="connsiteY4" fmla="*/ 55338 h 57961"/>
                    <a:gd name="connsiteX5" fmla="*/ 6679 w 17889"/>
                    <a:gd name="connsiteY5" fmla="*/ 57961 h 57961"/>
                    <a:gd name="connsiteX6" fmla="*/ 6679 w 17889"/>
                    <a:gd name="connsiteY6" fmla="*/ 19082 h 57961"/>
                    <a:gd name="connsiteX7" fmla="*/ 0 w 17889"/>
                    <a:gd name="connsiteY7" fmla="*/ 22898 h 5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89" h="57961">
                      <a:moveTo>
                        <a:pt x="0" y="22898"/>
                      </a:moveTo>
                      <a:lnTo>
                        <a:pt x="9064" y="0"/>
                      </a:lnTo>
                      <a:lnTo>
                        <a:pt x="17889" y="12642"/>
                      </a:lnTo>
                      <a:lnTo>
                        <a:pt x="11449" y="16458"/>
                      </a:lnTo>
                      <a:lnTo>
                        <a:pt x="11449" y="55338"/>
                      </a:lnTo>
                      <a:lnTo>
                        <a:pt x="6679" y="57961"/>
                      </a:lnTo>
                      <a:lnTo>
                        <a:pt x="6679" y="19082"/>
                      </a:lnTo>
                      <a:lnTo>
                        <a:pt x="0" y="22898"/>
                      </a:lnTo>
                      <a:close/>
                    </a:path>
                  </a:pathLst>
                </a:custGeom>
                <a:solidFill>
                  <a:srgbClr val="78553E"/>
                </a:solidFill>
                <a:ln w="23755"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66D55FF6-FB2C-AE5B-7101-93D3C1DD01CB}"/>
                    </a:ext>
                  </a:extLst>
                </p:cNvPr>
                <p:cNvSpPr/>
                <p:nvPr/>
              </p:nvSpPr>
              <p:spPr>
                <a:xfrm>
                  <a:off x="10961476" y="5596531"/>
                  <a:ext cx="17650" cy="57961"/>
                </a:xfrm>
                <a:custGeom>
                  <a:avLst/>
                  <a:gdLst>
                    <a:gd name="connsiteX0" fmla="*/ 0 w 17650"/>
                    <a:gd name="connsiteY0" fmla="*/ 22898 h 57961"/>
                    <a:gd name="connsiteX1" fmla="*/ 8825 w 17650"/>
                    <a:gd name="connsiteY1" fmla="*/ 0 h 57961"/>
                    <a:gd name="connsiteX2" fmla="*/ 17651 w 17650"/>
                    <a:gd name="connsiteY2" fmla="*/ 12642 h 57961"/>
                    <a:gd name="connsiteX3" fmla="*/ 11211 w 17650"/>
                    <a:gd name="connsiteY3" fmla="*/ 16458 h 57961"/>
                    <a:gd name="connsiteX4" fmla="*/ 11211 w 17650"/>
                    <a:gd name="connsiteY4" fmla="*/ 55338 h 57961"/>
                    <a:gd name="connsiteX5" fmla="*/ 6440 w 17650"/>
                    <a:gd name="connsiteY5" fmla="*/ 57961 h 57961"/>
                    <a:gd name="connsiteX6" fmla="*/ 6440 w 17650"/>
                    <a:gd name="connsiteY6" fmla="*/ 19082 h 57961"/>
                    <a:gd name="connsiteX7" fmla="*/ 0 w 17650"/>
                    <a:gd name="connsiteY7" fmla="*/ 22898 h 5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50" h="57961">
                      <a:moveTo>
                        <a:pt x="0" y="22898"/>
                      </a:moveTo>
                      <a:lnTo>
                        <a:pt x="8825" y="0"/>
                      </a:lnTo>
                      <a:lnTo>
                        <a:pt x="17651" y="12642"/>
                      </a:lnTo>
                      <a:lnTo>
                        <a:pt x="11211" y="16458"/>
                      </a:lnTo>
                      <a:lnTo>
                        <a:pt x="11211" y="55338"/>
                      </a:lnTo>
                      <a:lnTo>
                        <a:pt x="6440" y="57961"/>
                      </a:lnTo>
                      <a:lnTo>
                        <a:pt x="6440" y="19082"/>
                      </a:lnTo>
                      <a:lnTo>
                        <a:pt x="0" y="22898"/>
                      </a:lnTo>
                      <a:close/>
                    </a:path>
                  </a:pathLst>
                </a:custGeom>
                <a:solidFill>
                  <a:srgbClr val="78553E"/>
                </a:solidFill>
                <a:ln w="23755"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D8234869-4211-13F2-C90C-9C3341B80A1E}"/>
                    </a:ext>
                  </a:extLst>
                </p:cNvPr>
                <p:cNvSpPr/>
                <p:nvPr/>
              </p:nvSpPr>
              <p:spPr>
                <a:xfrm>
                  <a:off x="10961476" y="5633503"/>
                  <a:ext cx="42934" cy="30769"/>
                </a:xfrm>
                <a:custGeom>
                  <a:avLst/>
                  <a:gdLst>
                    <a:gd name="connsiteX0" fmla="*/ 0 w 42934"/>
                    <a:gd name="connsiteY0" fmla="*/ 30770 h 30769"/>
                    <a:gd name="connsiteX1" fmla="*/ 42934 w 42934"/>
                    <a:gd name="connsiteY1" fmla="*/ 5963 h 30769"/>
                    <a:gd name="connsiteX2" fmla="*/ 42934 w 42934"/>
                    <a:gd name="connsiteY2" fmla="*/ 0 h 30769"/>
                    <a:gd name="connsiteX3" fmla="*/ 0 w 42934"/>
                    <a:gd name="connsiteY3" fmla="*/ 24807 h 30769"/>
                    <a:gd name="connsiteX4" fmla="*/ 0 w 42934"/>
                    <a:gd name="connsiteY4" fmla="*/ 30770 h 30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34" h="30769">
                      <a:moveTo>
                        <a:pt x="0" y="30770"/>
                      </a:moveTo>
                      <a:lnTo>
                        <a:pt x="42934" y="5963"/>
                      </a:lnTo>
                      <a:lnTo>
                        <a:pt x="42934" y="0"/>
                      </a:lnTo>
                      <a:lnTo>
                        <a:pt x="0" y="24807"/>
                      </a:lnTo>
                      <a:lnTo>
                        <a:pt x="0" y="30770"/>
                      </a:lnTo>
                      <a:close/>
                    </a:path>
                  </a:pathLst>
                </a:custGeom>
                <a:solidFill>
                  <a:srgbClr val="78553E"/>
                </a:solidFill>
                <a:ln w="23755" cap="flat">
                  <a:noFill/>
                  <a:prstDash val="solid"/>
                  <a:miter/>
                </a:ln>
              </p:spPr>
              <p:txBody>
                <a:bodyPr rtlCol="0" anchor="ctr"/>
                <a:lstStyle/>
                <a:p>
                  <a:endParaRPr lang="en-US"/>
                </a:p>
              </p:txBody>
            </p:sp>
          </p:grpSp>
        </p:grpSp>
        <p:grpSp>
          <p:nvGrpSpPr>
            <p:cNvPr id="299" name="Graphic 16">
              <a:extLst>
                <a:ext uri="{FF2B5EF4-FFF2-40B4-BE49-F238E27FC236}">
                  <a16:creationId xmlns:a16="http://schemas.microsoft.com/office/drawing/2014/main" id="{C16731A8-F417-0935-8413-D93E7C56E03E}"/>
                </a:ext>
              </a:extLst>
            </p:cNvPr>
            <p:cNvGrpSpPr/>
            <p:nvPr/>
          </p:nvGrpSpPr>
          <p:grpSpPr>
            <a:xfrm>
              <a:off x="10100642" y="4779824"/>
              <a:ext cx="1080992" cy="1228638"/>
              <a:chOff x="10100642" y="4779824"/>
              <a:chExt cx="1080992" cy="1228638"/>
            </a:xfrm>
            <a:solidFill>
              <a:srgbClr val="E5C9A8"/>
            </a:solidFill>
          </p:grpSpPr>
          <p:sp>
            <p:nvSpPr>
              <p:cNvPr id="300" name="Freeform: Shape 299">
                <a:extLst>
                  <a:ext uri="{FF2B5EF4-FFF2-40B4-BE49-F238E27FC236}">
                    <a16:creationId xmlns:a16="http://schemas.microsoft.com/office/drawing/2014/main" id="{5183A0B2-602C-CC59-0F9D-7A30575DAF86}"/>
                  </a:ext>
                </a:extLst>
              </p:cNvPr>
              <p:cNvSpPr/>
              <p:nvPr/>
            </p:nvSpPr>
            <p:spPr>
              <a:xfrm>
                <a:off x="11102921" y="5373273"/>
                <a:ext cx="78713" cy="635190"/>
              </a:xfrm>
              <a:custGeom>
                <a:avLst/>
                <a:gdLst>
                  <a:gd name="connsiteX0" fmla="*/ 0 w 78713"/>
                  <a:gd name="connsiteY0" fmla="*/ 635190 h 635190"/>
                  <a:gd name="connsiteX1" fmla="*/ 76805 w 78713"/>
                  <a:gd name="connsiteY1" fmla="*/ 590825 h 635190"/>
                  <a:gd name="connsiteX2" fmla="*/ 78713 w 78713"/>
                  <a:gd name="connsiteY2" fmla="*/ 0 h 635190"/>
                  <a:gd name="connsiteX3" fmla="*/ 1193 w 78713"/>
                  <a:gd name="connsiteY3" fmla="*/ 44843 h 635190"/>
                  <a:gd name="connsiteX4" fmla="*/ 0 w 78713"/>
                  <a:gd name="connsiteY4" fmla="*/ 635190 h 635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13" h="635190">
                    <a:moveTo>
                      <a:pt x="0" y="635190"/>
                    </a:moveTo>
                    <a:lnTo>
                      <a:pt x="76805" y="590825"/>
                    </a:lnTo>
                    <a:lnTo>
                      <a:pt x="78713" y="0"/>
                    </a:lnTo>
                    <a:lnTo>
                      <a:pt x="1193" y="44843"/>
                    </a:lnTo>
                    <a:lnTo>
                      <a:pt x="0" y="635190"/>
                    </a:lnTo>
                    <a:close/>
                  </a:path>
                </a:pathLst>
              </a:custGeom>
              <a:solidFill>
                <a:srgbClr val="E5C9A8"/>
              </a:solidFill>
              <a:ln w="23755"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46C84741-CE42-0228-6780-E6560150005A}"/>
                  </a:ext>
                </a:extLst>
              </p:cNvPr>
              <p:cNvSpPr/>
              <p:nvPr/>
            </p:nvSpPr>
            <p:spPr>
              <a:xfrm>
                <a:off x="10308635" y="5207498"/>
                <a:ext cx="76804" cy="633282"/>
              </a:xfrm>
              <a:custGeom>
                <a:avLst/>
                <a:gdLst>
                  <a:gd name="connsiteX0" fmla="*/ 0 w 76804"/>
                  <a:gd name="connsiteY0" fmla="*/ 0 h 633282"/>
                  <a:gd name="connsiteX1" fmla="*/ 0 w 76804"/>
                  <a:gd name="connsiteY1" fmla="*/ 587247 h 633282"/>
                  <a:gd name="connsiteX2" fmla="*/ 76805 w 76804"/>
                  <a:gd name="connsiteY2" fmla="*/ 633282 h 633282"/>
                  <a:gd name="connsiteX3" fmla="*/ 76805 w 76804"/>
                  <a:gd name="connsiteY3" fmla="*/ 44366 h 633282"/>
                  <a:gd name="connsiteX4" fmla="*/ 76805 w 76804"/>
                  <a:gd name="connsiteY4" fmla="*/ 44366 h 633282"/>
                  <a:gd name="connsiteX5" fmla="*/ 0 w 76804"/>
                  <a:gd name="connsiteY5" fmla="*/ 0 h 633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804" h="633282">
                    <a:moveTo>
                      <a:pt x="0" y="0"/>
                    </a:moveTo>
                    <a:lnTo>
                      <a:pt x="0" y="587247"/>
                    </a:lnTo>
                    <a:lnTo>
                      <a:pt x="76805" y="633282"/>
                    </a:lnTo>
                    <a:lnTo>
                      <a:pt x="76805" y="44366"/>
                    </a:lnTo>
                    <a:lnTo>
                      <a:pt x="76805" y="44366"/>
                    </a:lnTo>
                    <a:lnTo>
                      <a:pt x="0" y="0"/>
                    </a:lnTo>
                    <a:close/>
                  </a:path>
                </a:pathLst>
              </a:custGeom>
              <a:solidFill>
                <a:srgbClr val="E5C9A8"/>
              </a:solidFill>
              <a:ln w="23755"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5D1CD66B-752D-465D-A844-5C2FA8BC4CA4}"/>
                  </a:ext>
                </a:extLst>
              </p:cNvPr>
              <p:cNvSpPr/>
              <p:nvPr/>
            </p:nvSpPr>
            <p:spPr>
              <a:xfrm>
                <a:off x="10100642" y="4779824"/>
                <a:ext cx="1080992" cy="638291"/>
              </a:xfrm>
              <a:custGeom>
                <a:avLst/>
                <a:gdLst>
                  <a:gd name="connsiteX0" fmla="*/ 0 w 1080992"/>
                  <a:gd name="connsiteY0" fmla="*/ 49136 h 638291"/>
                  <a:gd name="connsiteX1" fmla="*/ 1003472 w 1080992"/>
                  <a:gd name="connsiteY1" fmla="*/ 638291 h 638291"/>
                  <a:gd name="connsiteX2" fmla="*/ 1080992 w 1080992"/>
                  <a:gd name="connsiteY2" fmla="*/ 593449 h 638291"/>
                  <a:gd name="connsiteX3" fmla="*/ 76805 w 1080992"/>
                  <a:gd name="connsiteY3" fmla="*/ 0 h 638291"/>
                  <a:gd name="connsiteX4" fmla="*/ 0 w 1080992"/>
                  <a:gd name="connsiteY4" fmla="*/ 49136 h 638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992" h="638291">
                    <a:moveTo>
                      <a:pt x="0" y="49136"/>
                    </a:moveTo>
                    <a:lnTo>
                      <a:pt x="1003472" y="638291"/>
                    </a:lnTo>
                    <a:lnTo>
                      <a:pt x="1080992" y="593449"/>
                    </a:lnTo>
                    <a:lnTo>
                      <a:pt x="76805" y="0"/>
                    </a:lnTo>
                    <a:lnTo>
                      <a:pt x="0" y="49136"/>
                    </a:lnTo>
                    <a:close/>
                  </a:path>
                </a:pathLst>
              </a:custGeom>
              <a:solidFill>
                <a:srgbClr val="E5C9A8"/>
              </a:solidFill>
              <a:ln w="23755"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7AF29997-BBC7-5E0A-67A6-3B136BC577BD}"/>
                  </a:ext>
                </a:extLst>
              </p:cNvPr>
              <p:cNvSpPr/>
              <p:nvPr/>
            </p:nvSpPr>
            <p:spPr>
              <a:xfrm>
                <a:off x="10308874" y="4915544"/>
                <a:ext cx="586292" cy="336557"/>
              </a:xfrm>
              <a:custGeom>
                <a:avLst/>
                <a:gdLst>
                  <a:gd name="connsiteX0" fmla="*/ 0 w 586292"/>
                  <a:gd name="connsiteY0" fmla="*/ 292192 h 336557"/>
                  <a:gd name="connsiteX1" fmla="*/ 76805 w 586292"/>
                  <a:gd name="connsiteY1" fmla="*/ 336558 h 336557"/>
                  <a:gd name="connsiteX2" fmla="*/ 293146 w 586292"/>
                  <a:gd name="connsiteY2" fmla="*/ 211571 h 336557"/>
                  <a:gd name="connsiteX3" fmla="*/ 369951 w 586292"/>
                  <a:gd name="connsiteY3" fmla="*/ 167206 h 336557"/>
                  <a:gd name="connsiteX4" fmla="*/ 586293 w 586292"/>
                  <a:gd name="connsiteY4" fmla="*/ 42457 h 336557"/>
                  <a:gd name="connsiteX5" fmla="*/ 514020 w 586292"/>
                  <a:gd name="connsiteY5" fmla="*/ 0 h 336557"/>
                  <a:gd name="connsiteX6" fmla="*/ 293146 w 586292"/>
                  <a:gd name="connsiteY6" fmla="*/ 123079 h 336557"/>
                  <a:gd name="connsiteX7" fmla="*/ 216342 w 586292"/>
                  <a:gd name="connsiteY7" fmla="*/ 167206 h 336557"/>
                  <a:gd name="connsiteX8" fmla="*/ 0 w 586292"/>
                  <a:gd name="connsiteY8" fmla="*/ 292192 h 336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292" h="336557">
                    <a:moveTo>
                      <a:pt x="0" y="292192"/>
                    </a:moveTo>
                    <a:lnTo>
                      <a:pt x="76805" y="336558"/>
                    </a:lnTo>
                    <a:lnTo>
                      <a:pt x="293146" y="211571"/>
                    </a:lnTo>
                    <a:lnTo>
                      <a:pt x="369951" y="167206"/>
                    </a:lnTo>
                    <a:lnTo>
                      <a:pt x="586293" y="42457"/>
                    </a:lnTo>
                    <a:lnTo>
                      <a:pt x="514020" y="0"/>
                    </a:lnTo>
                    <a:lnTo>
                      <a:pt x="293146" y="123079"/>
                    </a:lnTo>
                    <a:lnTo>
                      <a:pt x="216342" y="167206"/>
                    </a:lnTo>
                    <a:lnTo>
                      <a:pt x="0" y="292192"/>
                    </a:lnTo>
                    <a:close/>
                  </a:path>
                </a:pathLst>
              </a:custGeom>
              <a:solidFill>
                <a:srgbClr val="E5C9A8"/>
              </a:solidFill>
              <a:ln w="2375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4269311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C34B2C5D-C3C8-ED63-824B-45A6C5D54206}"/>
            </a:ext>
          </a:extLst>
        </p:cNvPr>
        <p:cNvGrpSpPr/>
        <p:nvPr/>
      </p:nvGrpSpPr>
      <p:grpSpPr>
        <a:xfrm>
          <a:off x="0" y="0"/>
          <a:ext cx="0" cy="0"/>
          <a:chOff x="0" y="0"/>
          <a:chExt cx="0" cy="0"/>
        </a:xfrm>
      </p:grpSpPr>
      <p:pic>
        <p:nvPicPr>
          <p:cNvPr id="27" name="Picture 26">
            <a:extLst>
              <a:ext uri="{FF2B5EF4-FFF2-40B4-BE49-F238E27FC236}">
                <a16:creationId xmlns:a16="http://schemas.microsoft.com/office/drawing/2014/main" id="{CA8E2439-1B6D-710D-6FBB-2B3F1545DB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1372"/>
            <a:ext cx="12396114" cy="6969371"/>
          </a:xfrm>
          <a:prstGeom prst="rect">
            <a:avLst/>
          </a:prstGeom>
        </p:spPr>
      </p:pic>
      <p:sp>
        <p:nvSpPr>
          <p:cNvPr id="8" name="Rectangle 3">
            <a:extLst>
              <a:ext uri="{FF2B5EF4-FFF2-40B4-BE49-F238E27FC236}">
                <a16:creationId xmlns:a16="http://schemas.microsoft.com/office/drawing/2014/main" id="{9B5B22B7-CADF-A96E-1460-63037FF20C95}"/>
              </a:ext>
            </a:extLst>
          </p:cNvPr>
          <p:cNvSpPr/>
          <p:nvPr/>
        </p:nvSpPr>
        <p:spPr>
          <a:xfrm>
            <a:off x="4" y="-104296"/>
            <a:ext cx="12396110" cy="6962296"/>
          </a:xfrm>
          <a:prstGeom prst="rect">
            <a:avLst/>
          </a:prstGeom>
          <a:solidFill>
            <a:srgbClr val="000000">
              <a:alpha val="60000"/>
            </a:srgbClr>
          </a:solidFill>
          <a:ln cap="flat">
            <a:noFill/>
            <a:prstDash val="solid"/>
          </a:ln>
        </p:spPr>
        <p:txBody>
          <a:bodyPr vert="horz" wrap="square" lIns="91440" tIns="45720" rIns="91440" bIns="45720" anchor="ctr" anchorCtr="1" compatLnSpc="1">
            <a:noAutofit/>
          </a:bodyPr>
          <a:lstStyle/>
          <a:p>
            <a:pPr marL="0" marR="0" lvl="0" indent="0" algn="ctr" defTabSz="91440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140036"/>
              </a:solidFill>
              <a:uFillTx/>
              <a:latin typeface="Arial"/>
            </a:endParaRPr>
          </a:p>
        </p:txBody>
      </p:sp>
      <p:sp>
        <p:nvSpPr>
          <p:cNvPr id="2" name="Google Shape;211;p30">
            <a:extLst>
              <a:ext uri="{FF2B5EF4-FFF2-40B4-BE49-F238E27FC236}">
                <a16:creationId xmlns:a16="http://schemas.microsoft.com/office/drawing/2014/main" id="{D0EC3D00-E848-7B18-AE14-A9B9B8B94C16}"/>
              </a:ext>
            </a:extLst>
          </p:cNvPr>
          <p:cNvSpPr txBox="1">
            <a:spLocks/>
          </p:cNvSpPr>
          <p:nvPr/>
        </p:nvSpPr>
        <p:spPr>
          <a:xfrm>
            <a:off x="2053035" y="2867801"/>
            <a:ext cx="8085930" cy="1122398"/>
          </a:xfrm>
          <a:prstGeom prst="rect">
            <a:avLst/>
          </a:prstGeom>
        </p:spPr>
        <p:txBody>
          <a:bodyPr lIns="121898" tIns="121898" rIns="121898" bIns="121898"/>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4800" kern="0" dirty="0">
                <a:solidFill>
                  <a:schemeClr val="accent6"/>
                </a:solidFill>
                <a:latin typeface="Lato Black" pitchFamily="34"/>
              </a:rPr>
              <a:t>Healthcare</a:t>
            </a:r>
          </a:p>
        </p:txBody>
      </p:sp>
    </p:spTree>
    <p:extLst>
      <p:ext uri="{BB962C8B-B14F-4D97-AF65-F5344CB8AC3E}">
        <p14:creationId xmlns:p14="http://schemas.microsoft.com/office/powerpoint/2010/main" val="32138305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74474062-D052-4D3F-F66A-532BCC6DBFCB}"/>
            </a:ext>
          </a:extLst>
        </p:cNvPr>
        <p:cNvGrpSpPr/>
        <p:nvPr/>
      </p:nvGrpSpPr>
      <p:grpSpPr>
        <a:xfrm>
          <a:off x="0" y="0"/>
          <a:ext cx="0" cy="0"/>
          <a:chOff x="0" y="0"/>
          <a:chExt cx="0" cy="0"/>
        </a:xfrm>
      </p:grpSpPr>
      <p:pic>
        <p:nvPicPr>
          <p:cNvPr id="3" name="Graphic 2">
            <a:extLst>
              <a:ext uri="{FF2B5EF4-FFF2-40B4-BE49-F238E27FC236}">
                <a16:creationId xmlns:a16="http://schemas.microsoft.com/office/drawing/2014/main" id="{274EE210-0471-1D50-1B2A-CF437712AFB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22584" y="-4272295"/>
            <a:ext cx="20398154" cy="16481114"/>
          </a:xfrm>
          <a:prstGeom prst="rect">
            <a:avLst/>
          </a:prstGeom>
        </p:spPr>
      </p:pic>
      <p:sp>
        <p:nvSpPr>
          <p:cNvPr id="4" name="Rectangle 3">
            <a:extLst>
              <a:ext uri="{FF2B5EF4-FFF2-40B4-BE49-F238E27FC236}">
                <a16:creationId xmlns:a16="http://schemas.microsoft.com/office/drawing/2014/main" id="{290A18FC-141A-8313-EC20-A5500F760CC2}"/>
              </a:ext>
            </a:extLst>
          </p:cNvPr>
          <p:cNvSpPr/>
          <p:nvPr/>
        </p:nvSpPr>
        <p:spPr>
          <a:xfrm>
            <a:off x="0" y="-104296"/>
            <a:ext cx="12191996" cy="6962296"/>
          </a:xfrm>
          <a:prstGeom prst="rect">
            <a:avLst/>
          </a:prstGeom>
          <a:solidFill>
            <a:srgbClr val="000000">
              <a:alpha val="60000"/>
            </a:srgbClr>
          </a:solidFill>
          <a:ln cap="flat">
            <a:noFill/>
            <a:prstDash val="solid"/>
          </a:ln>
        </p:spPr>
        <p:txBody>
          <a:bodyPr vert="horz" wrap="square" lIns="91440" tIns="45720" rIns="91440" bIns="45720" anchor="ctr" anchorCtr="1" compatLnSpc="1">
            <a:noAutofit/>
          </a:bodyPr>
          <a:lstStyle/>
          <a:p>
            <a:pPr marL="0" marR="0" lvl="0" indent="0" algn="ctr" defTabSz="91440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140036"/>
              </a:solidFill>
              <a:uFillTx/>
              <a:latin typeface="Arial"/>
            </a:endParaRPr>
          </a:p>
        </p:txBody>
      </p:sp>
      <p:sp>
        <p:nvSpPr>
          <p:cNvPr id="8" name="Google Shape;793;p69">
            <a:extLst>
              <a:ext uri="{FF2B5EF4-FFF2-40B4-BE49-F238E27FC236}">
                <a16:creationId xmlns:a16="http://schemas.microsoft.com/office/drawing/2014/main" id="{991D987C-440A-996B-F782-ABCF450B2699}"/>
              </a:ext>
            </a:extLst>
          </p:cNvPr>
          <p:cNvSpPr txBox="1"/>
          <p:nvPr/>
        </p:nvSpPr>
        <p:spPr>
          <a:xfrm>
            <a:off x="894722" y="3752318"/>
            <a:ext cx="4269560" cy="1175282"/>
          </a:xfrm>
          <a:prstGeom prst="rect">
            <a:avLst/>
          </a:prstGeom>
          <a:noFill/>
          <a:ln cap="flat">
            <a:noFill/>
          </a:ln>
        </p:spPr>
        <p:txBody>
          <a:bodyPr vert="horz" wrap="square" lIns="91421" tIns="91421" rIns="91421" bIns="91421" anchor="t" anchorCtr="0" compatLnSpc="1">
            <a:noAutofit/>
          </a:bodyPr>
          <a:lstStyle/>
          <a:p>
            <a:pPr lvl="0" algn="just">
              <a:defRPr sz="1800" b="0" i="0" u="none" strike="noStrike" kern="0" cap="none" spc="0" baseline="0">
                <a:solidFill>
                  <a:srgbClr val="000000"/>
                </a:solidFill>
                <a:uFillTx/>
              </a:defRPr>
            </a:pPr>
            <a:r>
              <a:rPr lang="en-US" sz="1200" kern="0" dirty="0">
                <a:solidFill>
                  <a:srgbClr val="FFFFFF"/>
                </a:solidFill>
                <a:latin typeface="Segoe UI" pitchFamily="34"/>
                <a:ea typeface="Archivo"/>
                <a:cs typeface="Segoe UI" pitchFamily="34"/>
              </a:rPr>
              <a:t>Equipping patients with RFID bracelets streamlines the allocation process by efficiently matching them with the most suitable doctors. This ensures that patients receive timely care while optimizing resources, minimizing delays, and maximizing efficiency in healthcare delivery</a:t>
            </a:r>
          </a:p>
        </p:txBody>
      </p:sp>
      <p:sp>
        <p:nvSpPr>
          <p:cNvPr id="9" name="Google Shape;792;p69">
            <a:extLst>
              <a:ext uri="{FF2B5EF4-FFF2-40B4-BE49-F238E27FC236}">
                <a16:creationId xmlns:a16="http://schemas.microsoft.com/office/drawing/2014/main" id="{DD45B6B9-BD08-D575-D550-3470EBB0808F}"/>
              </a:ext>
            </a:extLst>
          </p:cNvPr>
          <p:cNvSpPr txBox="1"/>
          <p:nvPr/>
        </p:nvSpPr>
        <p:spPr>
          <a:xfrm>
            <a:off x="894723" y="2819909"/>
            <a:ext cx="4269560" cy="457200"/>
          </a:xfrm>
          <a:prstGeom prst="rect">
            <a:avLst/>
          </a:prstGeom>
          <a:noFill/>
          <a:ln cap="flat">
            <a:noFill/>
          </a:ln>
        </p:spPr>
        <p:txBody>
          <a:bodyPr vert="horz" wrap="square" lIns="91421" tIns="91421" rIns="91421" bIns="91421"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1" i="0" u="none" strike="noStrike" kern="0" cap="none" spc="0" baseline="0" dirty="0">
                <a:solidFill>
                  <a:srgbClr val="9F68F8"/>
                </a:solidFill>
                <a:uFillTx/>
                <a:latin typeface="Lato Black" pitchFamily="34"/>
                <a:ea typeface="Archivo"/>
                <a:cs typeface="Archivo"/>
              </a:rPr>
              <a:t>Streamlining Patients</a:t>
            </a:r>
          </a:p>
        </p:txBody>
      </p:sp>
    </p:spTree>
    <p:extLst>
      <p:ext uri="{BB962C8B-B14F-4D97-AF65-F5344CB8AC3E}">
        <p14:creationId xmlns:p14="http://schemas.microsoft.com/office/powerpoint/2010/main" val="34354650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9F1BDF5B-14E8-BD0E-E451-ABF9CF86FA0C}"/>
            </a:ext>
          </a:extLst>
        </p:cNvPr>
        <p:cNvGrpSpPr/>
        <p:nvPr/>
      </p:nvGrpSpPr>
      <p:grpSpPr>
        <a:xfrm>
          <a:off x="0" y="0"/>
          <a:ext cx="0" cy="0"/>
          <a:chOff x="0" y="0"/>
          <a:chExt cx="0" cy="0"/>
        </a:xfrm>
      </p:grpSpPr>
      <p:pic>
        <p:nvPicPr>
          <p:cNvPr id="5" name="Graphic 4">
            <a:extLst>
              <a:ext uri="{FF2B5EF4-FFF2-40B4-BE49-F238E27FC236}">
                <a16:creationId xmlns:a16="http://schemas.microsoft.com/office/drawing/2014/main" id="{BD1BAD2C-6CB4-627F-5A2C-FBE42209C8F2}"/>
              </a:ext>
            </a:extLst>
          </p:cNvPr>
          <p:cNvPicPr>
            <a:picLocks noChangeAspect="1"/>
          </p:cNvPicPr>
          <p:nvPr/>
        </p:nvPicPr>
        <p:blipFill>
          <a:blip r:embed="rId2">
            <a:extLst>
              <a:ext uri="{96DAC541-7B7A-43D3-8B79-37D633B846F1}">
                <asvg:svgBlip xmlns:asvg="http://schemas.microsoft.com/office/drawing/2016/SVG/main" r:embed="rId3"/>
              </a:ext>
            </a:extLst>
          </a:blip>
          <a:srcRect l="36885" t="37221" r="36886" b="37220"/>
          <a:stretch/>
        </p:blipFill>
        <p:spPr>
          <a:xfrm>
            <a:off x="0" y="0"/>
            <a:ext cx="12192000" cy="6858000"/>
          </a:xfrm>
          <a:prstGeom prst="rect">
            <a:avLst/>
          </a:prstGeom>
        </p:spPr>
      </p:pic>
      <p:sp>
        <p:nvSpPr>
          <p:cNvPr id="8" name="Google Shape;793;p69">
            <a:extLst>
              <a:ext uri="{FF2B5EF4-FFF2-40B4-BE49-F238E27FC236}">
                <a16:creationId xmlns:a16="http://schemas.microsoft.com/office/drawing/2014/main" id="{64A2F1D8-FCA6-7B50-AAF7-AA3682EA3596}"/>
              </a:ext>
            </a:extLst>
          </p:cNvPr>
          <p:cNvSpPr txBox="1"/>
          <p:nvPr/>
        </p:nvSpPr>
        <p:spPr>
          <a:xfrm>
            <a:off x="894722" y="3752318"/>
            <a:ext cx="4368940" cy="1175282"/>
          </a:xfrm>
          <a:prstGeom prst="rect">
            <a:avLst/>
          </a:prstGeom>
          <a:noFill/>
          <a:ln cap="flat">
            <a:noFill/>
          </a:ln>
        </p:spPr>
        <p:txBody>
          <a:bodyPr vert="horz" wrap="square" lIns="91421" tIns="91421" rIns="91421" bIns="91421" anchor="t" anchorCtr="0" compatLnSpc="1">
            <a:noAutofit/>
          </a:bodyPr>
          <a:lstStyle/>
          <a:p>
            <a:pPr lvl="0" algn="just">
              <a:defRPr sz="1800" b="0" i="0" u="none" strike="noStrike" kern="0" cap="none" spc="0" baseline="0">
                <a:solidFill>
                  <a:srgbClr val="000000"/>
                </a:solidFill>
                <a:uFillTx/>
              </a:defRPr>
            </a:pPr>
            <a:r>
              <a:rPr lang="en-US" sz="1200" b="0" i="0" u="none" strike="noStrike" kern="0" cap="none" spc="0" baseline="0" dirty="0">
                <a:solidFill>
                  <a:srgbClr val="FFFFFF"/>
                </a:solidFill>
                <a:uFillTx/>
                <a:latin typeface="Segoe UI" pitchFamily="34"/>
                <a:ea typeface="Archivo"/>
                <a:cs typeface="Segoe UI" pitchFamily="34"/>
              </a:rPr>
              <a:t>Maintain near-perfect inventory accuracy through continuous tracking, and leverage automated inventory management systems to streamline the reordering process, ensuring that hospitals are always stocked with the necessary medications to treat patients effectively.</a:t>
            </a:r>
          </a:p>
        </p:txBody>
      </p:sp>
      <p:sp>
        <p:nvSpPr>
          <p:cNvPr id="9" name="Google Shape;792;p69">
            <a:extLst>
              <a:ext uri="{FF2B5EF4-FFF2-40B4-BE49-F238E27FC236}">
                <a16:creationId xmlns:a16="http://schemas.microsoft.com/office/drawing/2014/main" id="{D2857D18-1152-3FC3-B7C9-1F5FA8C6935C}"/>
              </a:ext>
            </a:extLst>
          </p:cNvPr>
          <p:cNvSpPr txBox="1"/>
          <p:nvPr/>
        </p:nvSpPr>
        <p:spPr>
          <a:xfrm>
            <a:off x="894722" y="2819909"/>
            <a:ext cx="6119027" cy="457200"/>
          </a:xfrm>
          <a:prstGeom prst="rect">
            <a:avLst/>
          </a:prstGeom>
          <a:noFill/>
          <a:ln cap="flat">
            <a:noFill/>
          </a:ln>
        </p:spPr>
        <p:txBody>
          <a:bodyPr vert="horz" wrap="square" lIns="91421" tIns="91421" rIns="91421" bIns="91421"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1" i="0" u="none" strike="noStrike" kern="0" cap="none" spc="0" baseline="0" dirty="0">
                <a:solidFill>
                  <a:schemeClr val="bg1">
                    <a:lumMod val="25000"/>
                    <a:lumOff val="75000"/>
                  </a:schemeClr>
                </a:solidFill>
                <a:uFillTx/>
                <a:latin typeface="Lato Black" pitchFamily="34"/>
                <a:ea typeface="Archivo"/>
                <a:cs typeface="Archivo"/>
              </a:rPr>
              <a:t>Medication Inventory</a:t>
            </a:r>
          </a:p>
        </p:txBody>
      </p:sp>
      <p:pic>
        <p:nvPicPr>
          <p:cNvPr id="12" name="Graphic 11">
            <a:extLst>
              <a:ext uri="{FF2B5EF4-FFF2-40B4-BE49-F238E27FC236}">
                <a16:creationId xmlns:a16="http://schemas.microsoft.com/office/drawing/2014/main" id="{2CFD79B0-10D6-5777-2400-AF7FA491FD5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63662" y="148795"/>
            <a:ext cx="9284750" cy="6709205"/>
          </a:xfrm>
          <a:prstGeom prst="rect">
            <a:avLst/>
          </a:prstGeom>
        </p:spPr>
      </p:pic>
      <p:pic>
        <p:nvPicPr>
          <p:cNvPr id="14" name="Graphic 13">
            <a:extLst>
              <a:ext uri="{FF2B5EF4-FFF2-40B4-BE49-F238E27FC236}">
                <a16:creationId xmlns:a16="http://schemas.microsoft.com/office/drawing/2014/main" id="{D66DCD22-63F5-2B94-BDFD-91A495778B8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389204" y="5155470"/>
            <a:ext cx="1247025" cy="1156096"/>
          </a:xfrm>
          <a:prstGeom prst="rect">
            <a:avLst/>
          </a:prstGeom>
        </p:spPr>
      </p:pic>
    </p:spTree>
    <p:extLst>
      <p:ext uri="{BB962C8B-B14F-4D97-AF65-F5344CB8AC3E}">
        <p14:creationId xmlns:p14="http://schemas.microsoft.com/office/powerpoint/2010/main" val="2809826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2000"/>
                                  </p:stCondLst>
                                  <p:childTnLst>
                                    <p:animMotion origin="layout" path="M -3.95833E-6 -1.11111E-6 L -0.24596 0.32639 " pathEditMode="relative" rAng="0" ptsTypes="AA">
                                      <p:cBhvr>
                                        <p:cTn id="6" dur="2000" fill="hold"/>
                                        <p:tgtEl>
                                          <p:spTgt spid="14"/>
                                        </p:tgtEl>
                                        <p:attrNameLst>
                                          <p:attrName>ppt_x</p:attrName>
                                          <p:attrName>ppt_y</p:attrName>
                                        </p:attrNameLst>
                                      </p:cBhvr>
                                      <p:rCtr x="-12305" y="163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DE5116D0-3A18-4BE0-407B-DA991275879E}"/>
            </a:ext>
          </a:extLst>
        </p:cNvPr>
        <p:cNvGrpSpPr/>
        <p:nvPr/>
      </p:nvGrpSpPr>
      <p:grpSpPr>
        <a:xfrm>
          <a:off x="0" y="0"/>
          <a:ext cx="0" cy="0"/>
          <a:chOff x="0" y="0"/>
          <a:chExt cx="0" cy="0"/>
        </a:xfrm>
      </p:grpSpPr>
      <p:pic>
        <p:nvPicPr>
          <p:cNvPr id="5122" name="Picture 2">
            <a:extLst>
              <a:ext uri="{FF2B5EF4-FFF2-40B4-BE49-F238E27FC236}">
                <a16:creationId xmlns:a16="http://schemas.microsoft.com/office/drawing/2014/main" id="{C9322FB5-CDE9-9CA7-F769-DF14E59BB51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812" b="781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E1C3874-3A4E-8B1D-05EC-8F3BC9FBF365}"/>
              </a:ext>
            </a:extLst>
          </p:cNvPr>
          <p:cNvSpPr/>
          <p:nvPr/>
        </p:nvSpPr>
        <p:spPr>
          <a:xfrm>
            <a:off x="0" y="0"/>
            <a:ext cx="12191996" cy="6858000"/>
          </a:xfrm>
          <a:prstGeom prst="rect">
            <a:avLst/>
          </a:prstGeom>
          <a:solidFill>
            <a:srgbClr val="000000">
              <a:alpha val="60000"/>
            </a:srgbClr>
          </a:solidFill>
          <a:ln cap="flat">
            <a:noFill/>
            <a:prstDash val="solid"/>
          </a:ln>
        </p:spPr>
        <p:txBody>
          <a:bodyPr vert="horz" wrap="square" lIns="91440" tIns="45720" rIns="91440" bIns="45720" anchor="ctr" anchorCtr="1" compatLnSpc="1">
            <a:noAutofit/>
          </a:bodyPr>
          <a:lstStyle/>
          <a:p>
            <a:pPr marL="0" marR="0" lvl="0" indent="0" algn="ctr" defTabSz="91440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140036"/>
              </a:solidFill>
              <a:uFillTx/>
              <a:latin typeface="Arial"/>
            </a:endParaRPr>
          </a:p>
        </p:txBody>
      </p:sp>
      <p:sp>
        <p:nvSpPr>
          <p:cNvPr id="2" name="Google Shape;211;p30">
            <a:extLst>
              <a:ext uri="{FF2B5EF4-FFF2-40B4-BE49-F238E27FC236}">
                <a16:creationId xmlns:a16="http://schemas.microsoft.com/office/drawing/2014/main" id="{F55C3CB7-682A-D48E-AF73-1101F69C961D}"/>
              </a:ext>
            </a:extLst>
          </p:cNvPr>
          <p:cNvSpPr txBox="1">
            <a:spLocks/>
          </p:cNvSpPr>
          <p:nvPr/>
        </p:nvSpPr>
        <p:spPr>
          <a:xfrm>
            <a:off x="2053035" y="2867801"/>
            <a:ext cx="8085930" cy="1122398"/>
          </a:xfrm>
          <a:prstGeom prst="rect">
            <a:avLst/>
          </a:prstGeom>
        </p:spPr>
        <p:txBody>
          <a:bodyPr lIns="121898" tIns="121898" rIns="121898" bIns="121898"/>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4800" kern="0" dirty="0">
                <a:solidFill>
                  <a:schemeClr val="accent6"/>
                </a:solidFill>
                <a:latin typeface="Lato Black" pitchFamily="34"/>
              </a:rPr>
              <a:t>Aviation</a:t>
            </a:r>
          </a:p>
        </p:txBody>
      </p:sp>
    </p:spTree>
    <p:extLst>
      <p:ext uri="{BB962C8B-B14F-4D97-AF65-F5344CB8AC3E}">
        <p14:creationId xmlns:p14="http://schemas.microsoft.com/office/powerpoint/2010/main" val="13830273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FADCC635-DE5E-73F7-C9D8-B5D377690C1F}"/>
            </a:ext>
          </a:extLst>
        </p:cNvPr>
        <p:cNvGrpSpPr/>
        <p:nvPr/>
      </p:nvGrpSpPr>
      <p:grpSpPr>
        <a:xfrm>
          <a:off x="0" y="0"/>
          <a:ext cx="0" cy="0"/>
          <a:chOff x="0" y="0"/>
          <a:chExt cx="0" cy="0"/>
        </a:xfrm>
      </p:grpSpPr>
      <p:grpSp>
        <p:nvGrpSpPr>
          <p:cNvPr id="25" name="Group 24">
            <a:extLst>
              <a:ext uri="{FF2B5EF4-FFF2-40B4-BE49-F238E27FC236}">
                <a16:creationId xmlns:a16="http://schemas.microsoft.com/office/drawing/2014/main" id="{CAF3B541-04FF-1F19-1CEB-416865CB8BDD}"/>
              </a:ext>
            </a:extLst>
          </p:cNvPr>
          <p:cNvGrpSpPr/>
          <p:nvPr/>
        </p:nvGrpSpPr>
        <p:grpSpPr>
          <a:xfrm>
            <a:off x="-630765" y="-801532"/>
            <a:ext cx="15558797" cy="9458360"/>
            <a:chOff x="-630765" y="-801532"/>
            <a:chExt cx="15558797" cy="9458360"/>
          </a:xfrm>
        </p:grpSpPr>
        <p:pic>
          <p:nvPicPr>
            <p:cNvPr id="26" name="Graphic 25">
              <a:extLst>
                <a:ext uri="{FF2B5EF4-FFF2-40B4-BE49-F238E27FC236}">
                  <a16:creationId xmlns:a16="http://schemas.microsoft.com/office/drawing/2014/main" id="{599AA111-416A-9F3C-139E-75EAFE99A27D}"/>
                </a:ext>
              </a:extLst>
            </p:cNvPr>
            <p:cNvPicPr>
              <a:picLocks noChangeAspect="1"/>
            </p:cNvPicPr>
            <p:nvPr/>
          </p:nvPicPr>
          <p:blipFill>
            <a:blip r:embed="rId2">
              <a:extLst>
                <a:ext uri="{96DAC541-7B7A-43D3-8B79-37D633B846F1}">
                  <asvg:svgBlip xmlns:asvg="http://schemas.microsoft.com/office/drawing/2016/SVG/main" r:embed="rId3"/>
                </a:ext>
              </a:extLst>
            </a:blip>
            <a:srcRect t="5523" r="93132"/>
            <a:stretch/>
          </p:blipFill>
          <p:spPr>
            <a:xfrm flipH="1">
              <a:off x="-1" y="-1"/>
              <a:ext cx="1099698" cy="8656829"/>
            </a:xfrm>
            <a:prstGeom prst="rect">
              <a:avLst/>
            </a:prstGeom>
          </p:spPr>
        </p:pic>
        <p:pic>
          <p:nvPicPr>
            <p:cNvPr id="27" name="Graphic 26">
              <a:extLst>
                <a:ext uri="{FF2B5EF4-FFF2-40B4-BE49-F238E27FC236}">
                  <a16:creationId xmlns:a16="http://schemas.microsoft.com/office/drawing/2014/main" id="{2B7CCC85-8EDF-2D6D-2157-A7F3A626427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630765" y="-801532"/>
              <a:ext cx="15558797" cy="9396892"/>
            </a:xfrm>
            <a:prstGeom prst="rect">
              <a:avLst/>
            </a:prstGeom>
          </p:spPr>
        </p:pic>
      </p:grpSp>
      <p:pic>
        <p:nvPicPr>
          <p:cNvPr id="8" name="Picture 7">
            <a:extLst>
              <a:ext uri="{FF2B5EF4-FFF2-40B4-BE49-F238E27FC236}">
                <a16:creationId xmlns:a16="http://schemas.microsoft.com/office/drawing/2014/main" id="{B6807985-1E2A-1CDE-931F-A13C47781086}"/>
              </a:ext>
            </a:extLst>
          </p:cNvPr>
          <p:cNvPicPr>
            <a:picLocks noChangeAspect="1"/>
          </p:cNvPicPr>
          <p:nvPr/>
        </p:nvPicPr>
        <p:blipFill>
          <a:blip r:embed="rId6">
            <a:extLst>
              <a:ext uri="{28A0092B-C50C-407E-A947-70E740481C1C}">
                <a14:useLocalDpi xmlns:a14="http://schemas.microsoft.com/office/drawing/2010/main" val="0"/>
              </a:ext>
            </a:extLst>
          </a:blip>
          <a:srcRect l="24745" t="16910" r="17030" b="41479"/>
          <a:stretch/>
        </p:blipFill>
        <p:spPr>
          <a:xfrm>
            <a:off x="0" y="0"/>
            <a:ext cx="12192000" cy="6858000"/>
          </a:xfrm>
          <a:prstGeom prst="rect">
            <a:avLst/>
          </a:prstGeom>
        </p:spPr>
      </p:pic>
      <p:pic>
        <p:nvPicPr>
          <p:cNvPr id="20" name="Picture 19">
            <a:extLst>
              <a:ext uri="{FF2B5EF4-FFF2-40B4-BE49-F238E27FC236}">
                <a16:creationId xmlns:a16="http://schemas.microsoft.com/office/drawing/2014/main" id="{FB637312-0AD1-AD51-3DA2-D492A25577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13749" y="6858000"/>
            <a:ext cx="4369025" cy="4762745"/>
          </a:xfrm>
          <a:prstGeom prst="rect">
            <a:avLst/>
          </a:prstGeom>
        </p:spPr>
      </p:pic>
      <p:pic>
        <p:nvPicPr>
          <p:cNvPr id="22" name="Graphic 21">
            <a:extLst>
              <a:ext uri="{FF2B5EF4-FFF2-40B4-BE49-F238E27FC236}">
                <a16:creationId xmlns:a16="http://schemas.microsoft.com/office/drawing/2014/main" id="{ED213153-F3A5-637C-76B5-A8EDCE46E24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622655" y="8255317"/>
            <a:ext cx="4426057" cy="2943937"/>
          </a:xfrm>
          <a:prstGeom prst="rect">
            <a:avLst/>
          </a:prstGeom>
        </p:spPr>
      </p:pic>
      <p:pic>
        <p:nvPicPr>
          <p:cNvPr id="18" name="Picture 17">
            <a:extLst>
              <a:ext uri="{FF2B5EF4-FFF2-40B4-BE49-F238E27FC236}">
                <a16:creationId xmlns:a16="http://schemas.microsoft.com/office/drawing/2014/main" id="{0F27B042-C7B9-AB2D-5517-EA635623617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70083" y="1927338"/>
            <a:ext cx="2864699" cy="1382958"/>
          </a:xfrm>
          <a:prstGeom prst="rect">
            <a:avLst/>
          </a:prstGeom>
        </p:spPr>
      </p:pic>
      <p:sp>
        <p:nvSpPr>
          <p:cNvPr id="23" name="Rectangle 22">
            <a:extLst>
              <a:ext uri="{FF2B5EF4-FFF2-40B4-BE49-F238E27FC236}">
                <a16:creationId xmlns:a16="http://schemas.microsoft.com/office/drawing/2014/main" id="{DD29E5A3-B89D-7F1D-B5BA-8D8F69F1E33F}"/>
              </a:ext>
            </a:extLst>
          </p:cNvPr>
          <p:cNvSpPr/>
          <p:nvPr/>
        </p:nvSpPr>
        <p:spPr>
          <a:xfrm>
            <a:off x="0" y="0"/>
            <a:ext cx="12191996" cy="6858000"/>
          </a:xfrm>
          <a:prstGeom prst="rect">
            <a:avLst/>
          </a:prstGeom>
          <a:solidFill>
            <a:srgbClr val="000000">
              <a:alpha val="60000"/>
            </a:srgbClr>
          </a:solidFill>
          <a:ln cap="flat">
            <a:noFill/>
            <a:prstDash val="solid"/>
          </a:ln>
        </p:spPr>
        <p:txBody>
          <a:bodyPr vert="horz" wrap="square" lIns="91440" tIns="45720" rIns="91440" bIns="45720" anchor="ctr" anchorCtr="1" compatLnSpc="1">
            <a:noAutofit/>
          </a:bodyPr>
          <a:lstStyle/>
          <a:p>
            <a:pPr marL="0" marR="0" lvl="0" indent="0" algn="ctr" defTabSz="91440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140036"/>
              </a:solidFill>
              <a:uFillTx/>
              <a:latin typeface="Arial"/>
            </a:endParaRPr>
          </a:p>
        </p:txBody>
      </p:sp>
      <p:sp>
        <p:nvSpPr>
          <p:cNvPr id="4" name="Google Shape;793;p69">
            <a:extLst>
              <a:ext uri="{FF2B5EF4-FFF2-40B4-BE49-F238E27FC236}">
                <a16:creationId xmlns:a16="http://schemas.microsoft.com/office/drawing/2014/main" id="{3AFECD54-FD4C-7D5D-5429-AC7F733A322C}"/>
              </a:ext>
            </a:extLst>
          </p:cNvPr>
          <p:cNvSpPr txBox="1"/>
          <p:nvPr/>
        </p:nvSpPr>
        <p:spPr>
          <a:xfrm>
            <a:off x="7013749" y="3752318"/>
            <a:ext cx="4368940" cy="1175282"/>
          </a:xfrm>
          <a:prstGeom prst="rect">
            <a:avLst/>
          </a:prstGeom>
          <a:noFill/>
          <a:ln cap="flat">
            <a:noFill/>
          </a:ln>
        </p:spPr>
        <p:txBody>
          <a:bodyPr vert="horz" wrap="square" lIns="91421" tIns="91421" rIns="91421" bIns="91421" anchor="t" anchorCtr="0" compatLnSpc="1">
            <a:noAutofit/>
          </a:bodyPr>
          <a:lstStyle/>
          <a:p>
            <a:pPr lvl="0" algn="just">
              <a:defRPr sz="1800" b="0" i="0" u="none" strike="noStrike" kern="0" cap="none" spc="0" baseline="0">
                <a:solidFill>
                  <a:srgbClr val="000000"/>
                </a:solidFill>
                <a:uFillTx/>
              </a:defRPr>
            </a:pPr>
            <a:r>
              <a:rPr lang="en-US" sz="1200" kern="0" dirty="0">
                <a:solidFill>
                  <a:srgbClr val="FFFFFF"/>
                </a:solidFill>
                <a:latin typeface="Segoe UI" pitchFamily="34"/>
                <a:ea typeface="Archivo"/>
                <a:cs typeface="Segoe UI" pitchFamily="34"/>
              </a:rPr>
              <a:t>Rain RFID tracking will enable airlines to monitor passengers' luggage in real time, drastically reducing the likelihood of lost baggage. This will not only enhance customer satisfaction but also cut operational costs significantly.</a:t>
            </a:r>
            <a:endParaRPr lang="en-US" sz="1200" b="0" i="0" u="none" strike="noStrike" kern="0" cap="none" spc="0" baseline="0" dirty="0">
              <a:solidFill>
                <a:srgbClr val="FFFFFF"/>
              </a:solidFill>
              <a:uFillTx/>
              <a:latin typeface="Segoe UI" pitchFamily="34"/>
              <a:ea typeface="Archivo"/>
              <a:cs typeface="Segoe UI" pitchFamily="34"/>
            </a:endParaRPr>
          </a:p>
        </p:txBody>
      </p:sp>
      <p:sp>
        <p:nvSpPr>
          <p:cNvPr id="5" name="Google Shape;792;p69">
            <a:extLst>
              <a:ext uri="{FF2B5EF4-FFF2-40B4-BE49-F238E27FC236}">
                <a16:creationId xmlns:a16="http://schemas.microsoft.com/office/drawing/2014/main" id="{F8ABBD34-0F41-B6AF-FDEB-1341E2E975B3}"/>
              </a:ext>
            </a:extLst>
          </p:cNvPr>
          <p:cNvSpPr txBox="1"/>
          <p:nvPr/>
        </p:nvSpPr>
        <p:spPr>
          <a:xfrm>
            <a:off x="7013749" y="2819909"/>
            <a:ext cx="6119027" cy="457200"/>
          </a:xfrm>
          <a:prstGeom prst="rect">
            <a:avLst/>
          </a:prstGeom>
          <a:noFill/>
          <a:ln cap="flat">
            <a:noFill/>
          </a:ln>
        </p:spPr>
        <p:txBody>
          <a:bodyPr vert="horz" wrap="square" lIns="91421" tIns="91421" rIns="91421" bIns="91421"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1" i="0" u="none" strike="noStrike" kern="0" cap="none" spc="0" baseline="0" dirty="0">
                <a:solidFill>
                  <a:schemeClr val="bg1">
                    <a:lumMod val="25000"/>
                    <a:lumOff val="75000"/>
                  </a:schemeClr>
                </a:solidFill>
                <a:uFillTx/>
                <a:latin typeface="Lato Black" pitchFamily="34"/>
                <a:ea typeface="Archivo"/>
                <a:cs typeface="Archivo"/>
              </a:rPr>
              <a:t>Luggage Tracking</a:t>
            </a:r>
          </a:p>
        </p:txBody>
      </p:sp>
      <p:pic>
        <p:nvPicPr>
          <p:cNvPr id="24" name="Graphic 23">
            <a:extLst>
              <a:ext uri="{FF2B5EF4-FFF2-40B4-BE49-F238E27FC236}">
                <a16:creationId xmlns:a16="http://schemas.microsoft.com/office/drawing/2014/main" id="{61B49D33-DE04-151E-1DCE-4688E290BA2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603877" y="-7526073"/>
            <a:ext cx="7904480" cy="6274690"/>
          </a:xfrm>
          <a:prstGeom prst="rect">
            <a:avLst/>
          </a:prstGeom>
        </p:spPr>
      </p:pic>
    </p:spTree>
    <p:extLst>
      <p:ext uri="{BB962C8B-B14F-4D97-AF65-F5344CB8AC3E}">
        <p14:creationId xmlns:p14="http://schemas.microsoft.com/office/powerpoint/2010/main" val="1808056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5000"/>
                                  </p:stCondLst>
                                  <p:childTnLst>
                                    <p:animMotion origin="layout" path="M 2.91667E-6 -2.22222E-6 L -0.34102 -0.6287 " pathEditMode="relative" rAng="0" ptsTypes="AA">
                                      <p:cBhvr>
                                        <p:cTn id="6" dur="5000" fill="hold"/>
                                        <p:tgtEl>
                                          <p:spTgt spid="20"/>
                                        </p:tgtEl>
                                        <p:attrNameLst>
                                          <p:attrName>ppt_x</p:attrName>
                                          <p:attrName>ppt_y</p:attrName>
                                        </p:attrNameLst>
                                      </p:cBhvr>
                                      <p:rCtr x="-17057" y="-31435"/>
                                    </p:animMotion>
                                  </p:childTnLst>
                                </p:cTn>
                              </p:par>
                              <p:par>
                                <p:cTn id="7" presetID="42" presetClass="path" presetSubtype="0" accel="50000" decel="50000" fill="hold" nodeType="withEffect">
                                  <p:stCondLst>
                                    <p:cond delay="0"/>
                                  </p:stCondLst>
                                  <p:childTnLst>
                                    <p:animMotion origin="layout" path="M 1.875E-6 2.96296E-6 L -0.68334 -0.81019 " pathEditMode="relative" rAng="0" ptsTypes="AA">
                                      <p:cBhvr>
                                        <p:cTn id="8" dur="5000" fill="hold"/>
                                        <p:tgtEl>
                                          <p:spTgt spid="22"/>
                                        </p:tgtEl>
                                        <p:attrNameLst>
                                          <p:attrName>ppt_x</p:attrName>
                                          <p:attrName>ppt_y</p:attrName>
                                        </p:attrNameLst>
                                      </p:cBhvr>
                                      <p:rCtr x="-34167" y="-405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E38F3B2A-FBF6-B7AC-BBE1-2D7492B4FA52}"/>
            </a:ext>
          </a:extLst>
        </p:cNvPr>
        <p:cNvGrpSpPr/>
        <p:nvPr/>
      </p:nvGrpSpPr>
      <p:grpSpPr>
        <a:xfrm>
          <a:off x="0" y="0"/>
          <a:ext cx="0" cy="0"/>
          <a:chOff x="0" y="0"/>
          <a:chExt cx="0" cy="0"/>
        </a:xfrm>
      </p:grpSpPr>
      <p:grpSp>
        <p:nvGrpSpPr>
          <p:cNvPr id="14" name="Group 13">
            <a:extLst>
              <a:ext uri="{FF2B5EF4-FFF2-40B4-BE49-F238E27FC236}">
                <a16:creationId xmlns:a16="http://schemas.microsoft.com/office/drawing/2014/main" id="{7896B305-6AF0-BE95-59F7-F868FCFCDB05}"/>
              </a:ext>
            </a:extLst>
          </p:cNvPr>
          <p:cNvGrpSpPr/>
          <p:nvPr/>
        </p:nvGrpSpPr>
        <p:grpSpPr>
          <a:xfrm>
            <a:off x="-630766" y="-801532"/>
            <a:ext cx="12822765" cy="9458360"/>
            <a:chOff x="-630766" y="-801532"/>
            <a:chExt cx="12822765" cy="9458360"/>
          </a:xfrm>
        </p:grpSpPr>
        <p:pic>
          <p:nvPicPr>
            <p:cNvPr id="13" name="Graphic 12">
              <a:extLst>
                <a:ext uri="{FF2B5EF4-FFF2-40B4-BE49-F238E27FC236}">
                  <a16:creationId xmlns:a16="http://schemas.microsoft.com/office/drawing/2014/main" id="{C4B6AC23-6C24-4E3B-784B-FB3E2E9F13CE}"/>
                </a:ext>
              </a:extLst>
            </p:cNvPr>
            <p:cNvPicPr>
              <a:picLocks noChangeAspect="1"/>
            </p:cNvPicPr>
            <p:nvPr/>
          </p:nvPicPr>
          <p:blipFill>
            <a:blip r:embed="rId2">
              <a:extLst>
                <a:ext uri="{96DAC541-7B7A-43D3-8B79-37D633B846F1}">
                  <asvg:svgBlip xmlns:asvg="http://schemas.microsoft.com/office/drawing/2016/SVG/main" r:embed="rId3"/>
                </a:ext>
              </a:extLst>
            </a:blip>
            <a:srcRect t="5523" r="93132"/>
            <a:stretch/>
          </p:blipFill>
          <p:spPr>
            <a:xfrm flipH="1">
              <a:off x="-1" y="-1"/>
              <a:ext cx="1099698" cy="8656829"/>
            </a:xfrm>
            <a:prstGeom prst="rect">
              <a:avLst/>
            </a:prstGeom>
          </p:spPr>
        </p:pic>
        <p:pic>
          <p:nvPicPr>
            <p:cNvPr id="10" name="Graphic 9">
              <a:extLst>
                <a:ext uri="{FF2B5EF4-FFF2-40B4-BE49-F238E27FC236}">
                  <a16:creationId xmlns:a16="http://schemas.microsoft.com/office/drawing/2014/main" id="{6410E18A-2345-B2EE-A2E0-1C28C2DCADB0}"/>
                </a:ext>
              </a:extLst>
            </p:cNvPr>
            <p:cNvPicPr>
              <a:picLocks noChangeAspect="1"/>
            </p:cNvPicPr>
            <p:nvPr/>
          </p:nvPicPr>
          <p:blipFill>
            <a:blip r:embed="rId4">
              <a:extLst>
                <a:ext uri="{96DAC541-7B7A-43D3-8B79-37D633B846F1}">
                  <asvg:svgBlip xmlns:asvg="http://schemas.microsoft.com/office/drawing/2016/SVG/main" r:embed="rId5"/>
                </a:ext>
              </a:extLst>
            </a:blip>
            <a:srcRect l="17585"/>
            <a:stretch/>
          </p:blipFill>
          <p:spPr>
            <a:xfrm flipH="1">
              <a:off x="-630766" y="-801532"/>
              <a:ext cx="12822765" cy="9396892"/>
            </a:xfrm>
            <a:prstGeom prst="rect">
              <a:avLst/>
            </a:prstGeom>
          </p:spPr>
        </p:pic>
      </p:grpSp>
      <p:pic>
        <p:nvPicPr>
          <p:cNvPr id="3" name="Graphic 2">
            <a:extLst>
              <a:ext uri="{FF2B5EF4-FFF2-40B4-BE49-F238E27FC236}">
                <a16:creationId xmlns:a16="http://schemas.microsoft.com/office/drawing/2014/main" id="{0E5AB64A-1A30-597C-B84B-1529F4D0E55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38843" y="642567"/>
            <a:ext cx="7904480" cy="6274690"/>
          </a:xfrm>
          <a:prstGeom prst="rect">
            <a:avLst/>
          </a:prstGeom>
        </p:spPr>
      </p:pic>
      <p:sp>
        <p:nvSpPr>
          <p:cNvPr id="15" name="Rectangle 14">
            <a:extLst>
              <a:ext uri="{FF2B5EF4-FFF2-40B4-BE49-F238E27FC236}">
                <a16:creationId xmlns:a16="http://schemas.microsoft.com/office/drawing/2014/main" id="{5D62A357-FD32-51FB-0A8F-6F0B34631AD6}"/>
              </a:ext>
            </a:extLst>
          </p:cNvPr>
          <p:cNvSpPr/>
          <p:nvPr/>
        </p:nvSpPr>
        <p:spPr>
          <a:xfrm>
            <a:off x="4" y="0"/>
            <a:ext cx="12191996" cy="6858000"/>
          </a:xfrm>
          <a:prstGeom prst="rect">
            <a:avLst/>
          </a:prstGeom>
          <a:solidFill>
            <a:srgbClr val="000000">
              <a:alpha val="60000"/>
            </a:srgbClr>
          </a:solidFill>
          <a:ln cap="flat">
            <a:noFill/>
            <a:prstDash val="solid"/>
          </a:ln>
        </p:spPr>
        <p:txBody>
          <a:bodyPr vert="horz" wrap="square" lIns="91440" tIns="45720" rIns="91440" bIns="45720" anchor="ctr" anchorCtr="1" compatLnSpc="1">
            <a:noAutofit/>
          </a:bodyPr>
          <a:lstStyle/>
          <a:p>
            <a:pPr marL="0" marR="0" lvl="0" indent="0" algn="ctr" defTabSz="91440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140036"/>
              </a:solidFill>
              <a:uFillTx/>
              <a:latin typeface="Arial"/>
            </a:endParaRPr>
          </a:p>
        </p:txBody>
      </p:sp>
      <p:sp>
        <p:nvSpPr>
          <p:cNvPr id="4" name="Google Shape;793;p69">
            <a:extLst>
              <a:ext uri="{FF2B5EF4-FFF2-40B4-BE49-F238E27FC236}">
                <a16:creationId xmlns:a16="http://schemas.microsoft.com/office/drawing/2014/main" id="{EA0080D6-BBFA-8521-EBF1-74FFAC5A6E7A}"/>
              </a:ext>
            </a:extLst>
          </p:cNvPr>
          <p:cNvSpPr txBox="1"/>
          <p:nvPr/>
        </p:nvSpPr>
        <p:spPr>
          <a:xfrm>
            <a:off x="894722" y="3752318"/>
            <a:ext cx="4469758" cy="1175282"/>
          </a:xfrm>
          <a:prstGeom prst="rect">
            <a:avLst/>
          </a:prstGeom>
          <a:noFill/>
          <a:ln cap="flat">
            <a:noFill/>
          </a:ln>
        </p:spPr>
        <p:txBody>
          <a:bodyPr vert="horz" wrap="square" lIns="91421" tIns="91421" rIns="91421" bIns="91421" anchor="t" anchorCtr="0" compatLnSpc="1">
            <a:noAutofit/>
          </a:bodyPr>
          <a:lstStyle/>
          <a:p>
            <a:pPr lvl="0" algn="just">
              <a:defRPr sz="1800" b="0" i="0" u="none" strike="noStrike" kern="0" cap="none" spc="0" baseline="0">
                <a:solidFill>
                  <a:srgbClr val="000000"/>
                </a:solidFill>
                <a:uFillTx/>
              </a:defRPr>
            </a:pPr>
            <a:r>
              <a:rPr lang="en-US" sz="1200" kern="0" dirty="0">
                <a:solidFill>
                  <a:srgbClr val="FFFFFF"/>
                </a:solidFill>
                <a:latin typeface="Segoe UI" pitchFamily="34"/>
                <a:ea typeface="Archivo"/>
                <a:cs typeface="Segoe UI" pitchFamily="34"/>
              </a:rPr>
              <a:t>Airlines will be able to use Rain RFID to efficiently track aircraft spare parts and seamlessly maintain detailed records of plane maintenance. This ensures better management, streamlined maintenance processes, and strict compliance with safety regulations.</a:t>
            </a:r>
            <a:endParaRPr lang="en-US" sz="1200" b="0" i="0" u="none" strike="noStrike" kern="0" cap="none" spc="0" baseline="0" dirty="0">
              <a:solidFill>
                <a:srgbClr val="FFFFFF"/>
              </a:solidFill>
              <a:uFillTx/>
              <a:latin typeface="Segoe UI" pitchFamily="34"/>
              <a:ea typeface="Archivo"/>
              <a:cs typeface="Segoe UI" pitchFamily="34"/>
            </a:endParaRPr>
          </a:p>
        </p:txBody>
      </p:sp>
      <p:sp>
        <p:nvSpPr>
          <p:cNvPr id="5" name="Google Shape;792;p69">
            <a:extLst>
              <a:ext uri="{FF2B5EF4-FFF2-40B4-BE49-F238E27FC236}">
                <a16:creationId xmlns:a16="http://schemas.microsoft.com/office/drawing/2014/main" id="{AE3E0E7A-F7B7-2A23-B694-0A771155B7E0}"/>
              </a:ext>
            </a:extLst>
          </p:cNvPr>
          <p:cNvSpPr txBox="1"/>
          <p:nvPr/>
        </p:nvSpPr>
        <p:spPr>
          <a:xfrm>
            <a:off x="894722" y="2819909"/>
            <a:ext cx="6119027" cy="457200"/>
          </a:xfrm>
          <a:prstGeom prst="rect">
            <a:avLst/>
          </a:prstGeom>
          <a:noFill/>
          <a:ln cap="flat">
            <a:noFill/>
          </a:ln>
        </p:spPr>
        <p:txBody>
          <a:bodyPr vert="horz" wrap="square" lIns="91421" tIns="91421" rIns="91421" bIns="91421"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1" i="0" u="none" strike="noStrike" kern="0" cap="none" spc="0" baseline="0" dirty="0">
                <a:solidFill>
                  <a:schemeClr val="bg1">
                    <a:lumMod val="25000"/>
                    <a:lumOff val="75000"/>
                  </a:schemeClr>
                </a:solidFill>
                <a:uFillTx/>
                <a:latin typeface="Lato Black" pitchFamily="34"/>
                <a:ea typeface="Archivo"/>
                <a:cs typeface="Archivo"/>
              </a:rPr>
              <a:t>Safety and Compliance</a:t>
            </a:r>
          </a:p>
        </p:txBody>
      </p:sp>
    </p:spTree>
    <p:extLst>
      <p:ext uri="{BB962C8B-B14F-4D97-AF65-F5344CB8AC3E}">
        <p14:creationId xmlns:p14="http://schemas.microsoft.com/office/powerpoint/2010/main" val="211492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C4F15B09-0A5A-F41F-EBF8-BBAE8720EB5B}"/>
            </a:ext>
          </a:extLst>
        </p:cNvPr>
        <p:cNvGrpSpPr/>
        <p:nvPr/>
      </p:nvGrpSpPr>
      <p:grpSpPr>
        <a:xfrm>
          <a:off x="0" y="0"/>
          <a:ext cx="0" cy="0"/>
          <a:chOff x="0" y="0"/>
          <a:chExt cx="0" cy="0"/>
        </a:xfrm>
      </p:grpSpPr>
      <p:pic>
        <p:nvPicPr>
          <p:cNvPr id="1028" name="Picture 4" descr="Picture background">
            <a:extLst>
              <a:ext uri="{FF2B5EF4-FFF2-40B4-BE49-F238E27FC236}">
                <a16:creationId xmlns:a16="http://schemas.microsoft.com/office/drawing/2014/main" id="{11F5E38B-8FF8-8E53-B7B4-9A995C9189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2648EEA-8731-0837-677E-A9C72B6CC51E}"/>
              </a:ext>
            </a:extLst>
          </p:cNvPr>
          <p:cNvSpPr/>
          <p:nvPr/>
        </p:nvSpPr>
        <p:spPr>
          <a:xfrm>
            <a:off x="4" y="0"/>
            <a:ext cx="12191996" cy="6858000"/>
          </a:xfrm>
          <a:prstGeom prst="rect">
            <a:avLst/>
          </a:prstGeom>
          <a:solidFill>
            <a:srgbClr val="000000">
              <a:alpha val="60000"/>
            </a:srgbClr>
          </a:solidFill>
          <a:ln cap="flat">
            <a:noFill/>
            <a:prstDash val="solid"/>
          </a:ln>
        </p:spPr>
        <p:txBody>
          <a:bodyPr vert="horz" wrap="square" lIns="91440" tIns="45720" rIns="91440" bIns="45720" anchor="ctr" anchorCtr="1" compatLnSpc="1">
            <a:noAutofit/>
          </a:bodyPr>
          <a:lstStyle/>
          <a:p>
            <a:pPr marL="0" marR="0" lvl="0" indent="0" algn="ctr" defTabSz="91440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140036"/>
              </a:solidFill>
              <a:uFillTx/>
              <a:latin typeface="Arial"/>
            </a:endParaRPr>
          </a:p>
        </p:txBody>
      </p:sp>
      <p:sp>
        <p:nvSpPr>
          <p:cNvPr id="2" name="Google Shape;211;p30">
            <a:extLst>
              <a:ext uri="{FF2B5EF4-FFF2-40B4-BE49-F238E27FC236}">
                <a16:creationId xmlns:a16="http://schemas.microsoft.com/office/drawing/2014/main" id="{BEB1476B-C0D8-CE56-F269-3ECDB969C6D5}"/>
              </a:ext>
            </a:extLst>
          </p:cNvPr>
          <p:cNvSpPr txBox="1">
            <a:spLocks/>
          </p:cNvSpPr>
          <p:nvPr/>
        </p:nvSpPr>
        <p:spPr>
          <a:xfrm>
            <a:off x="2053035" y="2867801"/>
            <a:ext cx="8085930" cy="1122398"/>
          </a:xfrm>
          <a:prstGeom prst="rect">
            <a:avLst/>
          </a:prstGeom>
        </p:spPr>
        <p:txBody>
          <a:bodyPr lIns="121898" tIns="121898" rIns="121898" bIns="121898"/>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4800" kern="0" dirty="0">
                <a:solidFill>
                  <a:schemeClr val="accent6"/>
                </a:solidFill>
                <a:latin typeface="Lato Black" pitchFamily="34"/>
              </a:rPr>
              <a:t>Supply Chain Logistics</a:t>
            </a:r>
          </a:p>
        </p:txBody>
      </p:sp>
    </p:spTree>
    <p:extLst>
      <p:ext uri="{BB962C8B-B14F-4D97-AF65-F5344CB8AC3E}">
        <p14:creationId xmlns:p14="http://schemas.microsoft.com/office/powerpoint/2010/main" val="34007281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166BAA8B-BC6A-511B-45A8-7B4008E16739}"/>
            </a:ext>
          </a:extLst>
        </p:cNvPr>
        <p:cNvGrpSpPr/>
        <p:nvPr/>
      </p:nvGrpSpPr>
      <p:grpSpPr>
        <a:xfrm>
          <a:off x="0" y="0"/>
          <a:ext cx="0" cy="0"/>
          <a:chOff x="0" y="0"/>
          <a:chExt cx="0" cy="0"/>
        </a:xfrm>
      </p:grpSpPr>
      <p:pic>
        <p:nvPicPr>
          <p:cNvPr id="3" name="Graphic 2">
            <a:extLst>
              <a:ext uri="{FF2B5EF4-FFF2-40B4-BE49-F238E27FC236}">
                <a16:creationId xmlns:a16="http://schemas.microsoft.com/office/drawing/2014/main" id="{D720BF83-C2B2-1487-D6D9-E4205F430087}"/>
              </a:ext>
            </a:extLst>
          </p:cNvPr>
          <p:cNvPicPr>
            <a:picLocks noChangeAspect="1"/>
          </p:cNvPicPr>
          <p:nvPr/>
        </p:nvPicPr>
        <p:blipFill>
          <a:blip r:embed="rId2">
            <a:extLst>
              <a:ext uri="{96DAC541-7B7A-43D3-8B79-37D633B846F1}">
                <asvg:svgBlip xmlns:asvg="http://schemas.microsoft.com/office/drawing/2016/SVG/main" r:embed="rId3"/>
              </a:ext>
            </a:extLst>
          </a:blip>
          <a:srcRect t="5108" b="8715"/>
          <a:stretch/>
        </p:blipFill>
        <p:spPr>
          <a:xfrm>
            <a:off x="0" y="-1"/>
            <a:ext cx="12192000" cy="6858001"/>
          </a:xfrm>
          <a:prstGeom prst="rect">
            <a:avLst/>
          </a:prstGeom>
        </p:spPr>
      </p:pic>
      <p:pic>
        <p:nvPicPr>
          <p:cNvPr id="8" name="Graphic 7">
            <a:extLst>
              <a:ext uri="{FF2B5EF4-FFF2-40B4-BE49-F238E27FC236}">
                <a16:creationId xmlns:a16="http://schemas.microsoft.com/office/drawing/2014/main" id="{AD3B09FC-BF9D-7807-7252-9522B1B77AA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08017" y="1979268"/>
            <a:ext cx="3794929" cy="3203247"/>
          </a:xfrm>
          <a:prstGeom prst="rect">
            <a:avLst/>
          </a:prstGeom>
        </p:spPr>
      </p:pic>
      <p:sp>
        <p:nvSpPr>
          <p:cNvPr id="9" name="Rectangle 8">
            <a:extLst>
              <a:ext uri="{FF2B5EF4-FFF2-40B4-BE49-F238E27FC236}">
                <a16:creationId xmlns:a16="http://schemas.microsoft.com/office/drawing/2014/main" id="{9E04841C-B184-3DBC-A66D-2278CF5E5D73}"/>
              </a:ext>
            </a:extLst>
          </p:cNvPr>
          <p:cNvSpPr/>
          <p:nvPr/>
        </p:nvSpPr>
        <p:spPr>
          <a:xfrm>
            <a:off x="4" y="0"/>
            <a:ext cx="12191996" cy="6858000"/>
          </a:xfrm>
          <a:prstGeom prst="rect">
            <a:avLst/>
          </a:prstGeom>
          <a:solidFill>
            <a:srgbClr val="000000">
              <a:alpha val="60000"/>
            </a:srgbClr>
          </a:solidFill>
          <a:ln cap="flat">
            <a:noFill/>
            <a:prstDash val="solid"/>
          </a:ln>
        </p:spPr>
        <p:txBody>
          <a:bodyPr vert="horz" wrap="square" lIns="91440" tIns="45720" rIns="91440" bIns="45720" anchor="ctr" anchorCtr="1" compatLnSpc="1">
            <a:noAutofit/>
          </a:bodyPr>
          <a:lstStyle/>
          <a:p>
            <a:pPr marL="0" marR="0" lvl="0" indent="0" algn="ctr" defTabSz="91440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140036"/>
              </a:solidFill>
              <a:uFillTx/>
              <a:latin typeface="Arial"/>
            </a:endParaRPr>
          </a:p>
        </p:txBody>
      </p:sp>
      <p:sp>
        <p:nvSpPr>
          <p:cNvPr id="4" name="Google Shape;793;p69">
            <a:extLst>
              <a:ext uri="{FF2B5EF4-FFF2-40B4-BE49-F238E27FC236}">
                <a16:creationId xmlns:a16="http://schemas.microsoft.com/office/drawing/2014/main" id="{C140CA0C-0BA4-DA1D-346D-8EBB14142619}"/>
              </a:ext>
            </a:extLst>
          </p:cNvPr>
          <p:cNvSpPr txBox="1"/>
          <p:nvPr/>
        </p:nvSpPr>
        <p:spPr>
          <a:xfrm>
            <a:off x="894722" y="3752318"/>
            <a:ext cx="4368940" cy="1175282"/>
          </a:xfrm>
          <a:prstGeom prst="rect">
            <a:avLst/>
          </a:prstGeom>
          <a:noFill/>
          <a:ln cap="flat">
            <a:noFill/>
          </a:ln>
        </p:spPr>
        <p:txBody>
          <a:bodyPr vert="horz" wrap="square" lIns="91421" tIns="91421" rIns="91421" bIns="91421" anchor="t" anchorCtr="0" compatLnSpc="1">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200" b="0" i="0" u="none" strike="noStrike" kern="0" cap="none" spc="0" normalizeH="0" baseline="0" noProof="0" dirty="0">
                <a:ln>
                  <a:noFill/>
                </a:ln>
                <a:solidFill>
                  <a:srgbClr val="FFFFFF"/>
                </a:solidFill>
                <a:effectLst/>
                <a:uLnTx/>
                <a:uFillTx/>
                <a:latin typeface="Segoe UI" pitchFamily="34"/>
                <a:ea typeface="Archivo"/>
                <a:cs typeface="Segoe UI" pitchFamily="34"/>
              </a:rPr>
              <a:t>Have constant and accurate up to date information about the position of shipments at all times, through the use of Rain RFID scanners, ensuring an efficient real time tracking system!</a:t>
            </a:r>
          </a:p>
        </p:txBody>
      </p:sp>
      <p:sp>
        <p:nvSpPr>
          <p:cNvPr id="5" name="Google Shape;792;p69">
            <a:extLst>
              <a:ext uri="{FF2B5EF4-FFF2-40B4-BE49-F238E27FC236}">
                <a16:creationId xmlns:a16="http://schemas.microsoft.com/office/drawing/2014/main" id="{76A73072-3670-56FC-56AE-52A243560A81}"/>
              </a:ext>
            </a:extLst>
          </p:cNvPr>
          <p:cNvSpPr txBox="1"/>
          <p:nvPr/>
        </p:nvSpPr>
        <p:spPr>
          <a:xfrm>
            <a:off x="894722" y="2819909"/>
            <a:ext cx="6119027" cy="457200"/>
          </a:xfrm>
          <a:prstGeom prst="rect">
            <a:avLst/>
          </a:prstGeom>
          <a:noFill/>
          <a:ln cap="flat">
            <a:noFill/>
          </a:ln>
        </p:spPr>
        <p:txBody>
          <a:bodyPr vert="horz" wrap="square" lIns="91421" tIns="91421" rIns="91421" bIns="91421" anchor="b"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3200" b="1" i="0" u="none" strike="noStrike" kern="0" cap="none" spc="0" normalizeH="0" baseline="0" noProof="0" dirty="0">
                <a:ln>
                  <a:noFill/>
                </a:ln>
                <a:solidFill>
                  <a:schemeClr val="bg1">
                    <a:lumMod val="25000"/>
                    <a:lumOff val="75000"/>
                  </a:schemeClr>
                </a:solidFill>
                <a:effectLst/>
                <a:uLnTx/>
                <a:uFillTx/>
                <a:latin typeface="Lato Black" pitchFamily="34"/>
                <a:ea typeface="Archivo"/>
                <a:cs typeface="Archivo"/>
              </a:rPr>
              <a:t>Real-Time Shipment Tracking</a:t>
            </a:r>
          </a:p>
        </p:txBody>
      </p:sp>
    </p:spTree>
    <p:extLst>
      <p:ext uri="{BB962C8B-B14F-4D97-AF65-F5344CB8AC3E}">
        <p14:creationId xmlns:p14="http://schemas.microsoft.com/office/powerpoint/2010/main" val="12725978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BCD6EE-90C8-AA0F-8712-413EC68F9491}"/>
            </a:ext>
          </a:extLst>
        </p:cNvPr>
        <p:cNvGrpSpPr/>
        <p:nvPr/>
      </p:nvGrpSpPr>
      <p:grpSpPr>
        <a:xfrm>
          <a:off x="0" y="0"/>
          <a:ext cx="0" cy="0"/>
          <a:chOff x="0" y="0"/>
          <a:chExt cx="0" cy="0"/>
        </a:xfrm>
      </p:grpSpPr>
      <p:pic>
        <p:nvPicPr>
          <p:cNvPr id="2" name="Picture 5">
            <a:extLst>
              <a:ext uri="{FF2B5EF4-FFF2-40B4-BE49-F238E27FC236}">
                <a16:creationId xmlns:a16="http://schemas.microsoft.com/office/drawing/2014/main" id="{B3B9200B-7E44-91C7-C20F-E8DA3C3228FA}"/>
              </a:ext>
            </a:extLst>
          </p:cNvPr>
          <p:cNvPicPr>
            <a:picLocks noChangeAspect="1"/>
          </p:cNvPicPr>
          <p:nvPr/>
        </p:nvPicPr>
        <p:blipFill>
          <a:blip r:embed="rId2"/>
          <a:srcRect l="18072" r="22646"/>
          <a:stretch>
            <a:fillRect/>
          </a:stretch>
        </p:blipFill>
        <p:spPr>
          <a:xfrm>
            <a:off x="0" y="0"/>
            <a:ext cx="12191996" cy="6858000"/>
          </a:xfrm>
          <a:prstGeom prst="rect">
            <a:avLst/>
          </a:prstGeom>
          <a:noFill/>
          <a:ln cap="flat">
            <a:noFill/>
          </a:ln>
        </p:spPr>
      </p:pic>
      <p:sp>
        <p:nvSpPr>
          <p:cNvPr id="3" name="Rectangle 9">
            <a:extLst>
              <a:ext uri="{FF2B5EF4-FFF2-40B4-BE49-F238E27FC236}">
                <a16:creationId xmlns:a16="http://schemas.microsoft.com/office/drawing/2014/main" id="{7F9C365E-8171-E137-B876-50981C01B9DF}"/>
              </a:ext>
            </a:extLst>
          </p:cNvPr>
          <p:cNvSpPr/>
          <p:nvPr/>
        </p:nvSpPr>
        <p:spPr>
          <a:xfrm>
            <a:off x="0" y="0"/>
            <a:ext cx="12191996" cy="6858000"/>
          </a:xfrm>
          <a:prstGeom prst="rect">
            <a:avLst/>
          </a:prstGeom>
          <a:solidFill>
            <a:srgbClr val="000000">
              <a:alpha val="20000"/>
            </a:srgbClr>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a:ln>
                <a:noFill/>
              </a:ln>
              <a:solidFill>
                <a:srgbClr val="140036"/>
              </a:solidFill>
              <a:effectLst/>
              <a:uLnTx/>
              <a:uFillTx/>
              <a:latin typeface="Arial"/>
              <a:ea typeface="+mn-ea"/>
              <a:cs typeface="+mn-cs"/>
            </a:endParaRPr>
          </a:p>
        </p:txBody>
      </p:sp>
      <p:sp>
        <p:nvSpPr>
          <p:cNvPr id="4" name="Google Shape;741;p69">
            <a:extLst>
              <a:ext uri="{FF2B5EF4-FFF2-40B4-BE49-F238E27FC236}">
                <a16:creationId xmlns:a16="http://schemas.microsoft.com/office/drawing/2014/main" id="{AB76F458-90AB-CF0E-D429-8868B8DD1BC7}"/>
              </a:ext>
            </a:extLst>
          </p:cNvPr>
          <p:cNvSpPr txBox="1"/>
          <p:nvPr/>
        </p:nvSpPr>
        <p:spPr>
          <a:xfrm>
            <a:off x="894722" y="601373"/>
            <a:ext cx="7704002" cy="640198"/>
          </a:xfrm>
          <a:prstGeom prst="rect">
            <a:avLst/>
          </a:prstGeom>
          <a:noFill/>
          <a:ln cap="flat">
            <a:noFill/>
          </a:ln>
        </p:spPr>
        <p:txBody>
          <a:bodyPr vert="horz" wrap="square" lIns="91421" tIns="91421" rIns="91421" bIns="9142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3600" b="1" i="0" u="none" strike="noStrike" kern="0" cap="none" spc="0" normalizeH="0" baseline="0" noProof="0" dirty="0">
                <a:ln>
                  <a:noFill/>
                </a:ln>
                <a:solidFill>
                  <a:srgbClr val="FF0000"/>
                </a:solidFill>
                <a:effectLst/>
                <a:uLnTx/>
                <a:uFillTx/>
                <a:latin typeface="Lato Black" pitchFamily="34"/>
                <a:ea typeface="Archivo"/>
                <a:cs typeface="Archivo"/>
              </a:rPr>
              <a:t>Introduction</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3600" b="1" i="0" u="none" strike="noStrike" kern="0" cap="none" spc="0" normalizeH="0" baseline="0" noProof="0" dirty="0">
              <a:ln>
                <a:noFill/>
              </a:ln>
              <a:solidFill>
                <a:srgbClr val="FFFFFF"/>
              </a:solidFill>
              <a:effectLst/>
              <a:uLnTx/>
              <a:uFillTx/>
              <a:latin typeface="Lato Black" pitchFamily="34"/>
              <a:ea typeface="Archivo"/>
              <a:cs typeface="Archivo"/>
            </a:endParaRPr>
          </a:p>
        </p:txBody>
      </p:sp>
      <p:sp>
        <p:nvSpPr>
          <p:cNvPr id="5" name="Google Shape;792;p69">
            <a:extLst>
              <a:ext uri="{FF2B5EF4-FFF2-40B4-BE49-F238E27FC236}">
                <a16:creationId xmlns:a16="http://schemas.microsoft.com/office/drawing/2014/main" id="{92CAE807-A806-3EEA-99F5-B5E259CF6C4C}"/>
              </a:ext>
            </a:extLst>
          </p:cNvPr>
          <p:cNvSpPr txBox="1"/>
          <p:nvPr/>
        </p:nvSpPr>
        <p:spPr>
          <a:xfrm>
            <a:off x="894722" y="2819909"/>
            <a:ext cx="6119027" cy="457200"/>
          </a:xfrm>
          <a:prstGeom prst="rect">
            <a:avLst/>
          </a:prstGeom>
          <a:noFill/>
          <a:ln cap="flat">
            <a:noFill/>
          </a:ln>
        </p:spPr>
        <p:txBody>
          <a:bodyPr vert="horz" wrap="square" lIns="91421" tIns="91421" rIns="91421" bIns="91421" anchor="b"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2400" b="1" i="0" u="none" strike="noStrike" kern="0" cap="none" spc="0" normalizeH="0" baseline="0" noProof="0" dirty="0">
                <a:ln>
                  <a:noFill/>
                </a:ln>
                <a:solidFill>
                  <a:srgbClr val="FFFFFF"/>
                </a:solidFill>
                <a:effectLst/>
                <a:uLnTx/>
                <a:uFillTx/>
                <a:latin typeface="Lato Black" pitchFamily="34"/>
                <a:ea typeface="Archivo"/>
                <a:cs typeface="Archivo"/>
              </a:rPr>
              <a:t>Superior To The </a:t>
            </a:r>
            <a:r>
              <a:rPr kumimoji="0" lang="en-US" sz="2400" b="1" i="0" u="none" strike="noStrike" kern="0" cap="none" spc="0" normalizeH="0" baseline="0" noProof="0" dirty="0">
                <a:ln>
                  <a:noFill/>
                </a:ln>
                <a:solidFill>
                  <a:srgbClr val="FF0000"/>
                </a:solidFill>
                <a:effectLst/>
                <a:uLnTx/>
                <a:uFillTx/>
                <a:latin typeface="Lato Black" pitchFamily="34"/>
                <a:ea typeface="Archivo"/>
                <a:cs typeface="Archivo"/>
              </a:rPr>
              <a:t>Barcode!</a:t>
            </a:r>
          </a:p>
        </p:txBody>
      </p:sp>
      <p:sp>
        <p:nvSpPr>
          <p:cNvPr id="6" name="Google Shape;793;p69">
            <a:extLst>
              <a:ext uri="{FF2B5EF4-FFF2-40B4-BE49-F238E27FC236}">
                <a16:creationId xmlns:a16="http://schemas.microsoft.com/office/drawing/2014/main" id="{85C91451-F6B9-8BBA-E1E9-1983F4462030}"/>
              </a:ext>
            </a:extLst>
          </p:cNvPr>
          <p:cNvSpPr txBox="1"/>
          <p:nvPr/>
        </p:nvSpPr>
        <p:spPr>
          <a:xfrm>
            <a:off x="894722" y="3413052"/>
            <a:ext cx="5201280" cy="2630472"/>
          </a:xfrm>
          <a:prstGeom prst="rect">
            <a:avLst/>
          </a:prstGeom>
          <a:noFill/>
          <a:ln cap="flat">
            <a:noFill/>
          </a:ln>
        </p:spPr>
        <p:txBody>
          <a:bodyPr vert="horz" wrap="square" lIns="91421" tIns="91421" rIns="91421" bIns="91421" anchor="t" anchorCtr="0" compatLnSpc="1">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200" b="0" i="0" u="none" strike="noStrike" kern="0" cap="none" spc="0" normalizeH="0" baseline="0" noProof="0" dirty="0">
                <a:ln>
                  <a:noFill/>
                </a:ln>
                <a:solidFill>
                  <a:srgbClr val="FFFFFF"/>
                </a:solidFill>
                <a:effectLst/>
                <a:uLnTx/>
                <a:uFillTx/>
                <a:latin typeface="Segoe UI" pitchFamily="34"/>
                <a:ea typeface="Archivo"/>
                <a:cs typeface="Segoe UI" pitchFamily="34"/>
              </a:rPr>
              <a:t>Currently, barcodes remain the primary method for identifying items in warehouses, stores, and other environments. While they serve their purpose in mass identification, they are far from perfect. In fact, barcodes come with numerous limitations that significantly hinder efficiency and accuracy in modern operations.</a:t>
            </a:r>
          </a:p>
        </p:txBody>
      </p:sp>
      <p:pic>
        <p:nvPicPr>
          <p:cNvPr id="11" name="Graphic 10">
            <a:extLst>
              <a:ext uri="{FF2B5EF4-FFF2-40B4-BE49-F238E27FC236}">
                <a16:creationId xmlns:a16="http://schemas.microsoft.com/office/drawing/2014/main" id="{DC35A9C5-7897-374D-C016-DA2C1C4595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93721" y="2384283"/>
            <a:ext cx="3703557" cy="2089433"/>
          </a:xfrm>
          <a:prstGeom prst="rect">
            <a:avLst/>
          </a:prstGeom>
        </p:spPr>
      </p:pic>
      <p:sp>
        <p:nvSpPr>
          <p:cNvPr id="19" name="Freeform: Shape 18">
            <a:extLst>
              <a:ext uri="{FF2B5EF4-FFF2-40B4-BE49-F238E27FC236}">
                <a16:creationId xmlns:a16="http://schemas.microsoft.com/office/drawing/2014/main" id="{00BEB1B6-0763-834B-35F8-48071A1EAEB5}"/>
              </a:ext>
            </a:extLst>
          </p:cNvPr>
          <p:cNvSpPr/>
          <p:nvPr/>
        </p:nvSpPr>
        <p:spPr>
          <a:xfrm>
            <a:off x="7200567" y="4317825"/>
            <a:ext cx="536798" cy="536798"/>
          </a:xfrm>
          <a:custGeom>
            <a:avLst/>
            <a:gdLst>
              <a:gd name="connsiteX0" fmla="*/ 536799 w 536798"/>
              <a:gd name="connsiteY0" fmla="*/ 536799 h 536798"/>
              <a:gd name="connsiteX1" fmla="*/ 0 w 536798"/>
              <a:gd name="connsiteY1" fmla="*/ 536799 h 536798"/>
              <a:gd name="connsiteX2" fmla="*/ 0 w 536798"/>
              <a:gd name="connsiteY2" fmla="*/ 0 h 536798"/>
              <a:gd name="connsiteX3" fmla="*/ 48408 w 536798"/>
              <a:gd name="connsiteY3" fmla="*/ 0 h 536798"/>
              <a:gd name="connsiteX4" fmla="*/ 48408 w 536798"/>
              <a:gd name="connsiteY4" fmla="*/ 488391 h 536798"/>
              <a:gd name="connsiteX5" fmla="*/ 536799 w 536798"/>
              <a:gd name="connsiteY5" fmla="*/ 488391 h 536798"/>
              <a:gd name="connsiteX6" fmla="*/ 536799 w 536798"/>
              <a:gd name="connsiteY6" fmla="*/ 536799 h 536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6798" h="536798">
                <a:moveTo>
                  <a:pt x="536799" y="536799"/>
                </a:moveTo>
                <a:lnTo>
                  <a:pt x="0" y="536799"/>
                </a:lnTo>
                <a:lnTo>
                  <a:pt x="0" y="0"/>
                </a:lnTo>
                <a:lnTo>
                  <a:pt x="48408" y="0"/>
                </a:lnTo>
                <a:lnTo>
                  <a:pt x="48408" y="488391"/>
                </a:lnTo>
                <a:lnTo>
                  <a:pt x="536799" y="488391"/>
                </a:lnTo>
                <a:lnTo>
                  <a:pt x="536799" y="536799"/>
                </a:lnTo>
                <a:close/>
              </a:path>
            </a:pathLst>
          </a:custGeom>
          <a:solidFill>
            <a:schemeClr val="bg1"/>
          </a:solidFill>
          <a:ln w="24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EE7234D8-AC23-4E98-865E-65CFA9F97A3A}"/>
              </a:ext>
            </a:extLst>
          </p:cNvPr>
          <p:cNvSpPr/>
          <p:nvPr/>
        </p:nvSpPr>
        <p:spPr>
          <a:xfrm>
            <a:off x="7200567" y="1971697"/>
            <a:ext cx="536798" cy="536823"/>
          </a:xfrm>
          <a:custGeom>
            <a:avLst/>
            <a:gdLst>
              <a:gd name="connsiteX0" fmla="*/ 48408 w 536798"/>
              <a:gd name="connsiteY0" fmla="*/ 536823 h 536823"/>
              <a:gd name="connsiteX1" fmla="*/ 0 w 536798"/>
              <a:gd name="connsiteY1" fmla="*/ 536823 h 536823"/>
              <a:gd name="connsiteX2" fmla="*/ 0 w 536798"/>
              <a:gd name="connsiteY2" fmla="*/ 0 h 536823"/>
              <a:gd name="connsiteX3" fmla="*/ 536799 w 536798"/>
              <a:gd name="connsiteY3" fmla="*/ 0 h 536823"/>
              <a:gd name="connsiteX4" fmla="*/ 536799 w 536798"/>
              <a:gd name="connsiteY4" fmla="*/ 48408 h 536823"/>
              <a:gd name="connsiteX5" fmla="*/ 48408 w 536798"/>
              <a:gd name="connsiteY5" fmla="*/ 48408 h 536823"/>
              <a:gd name="connsiteX6" fmla="*/ 48408 w 536798"/>
              <a:gd name="connsiteY6" fmla="*/ 536823 h 536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6798" h="536823">
                <a:moveTo>
                  <a:pt x="48408" y="536823"/>
                </a:moveTo>
                <a:lnTo>
                  <a:pt x="0" y="536823"/>
                </a:lnTo>
                <a:lnTo>
                  <a:pt x="0" y="0"/>
                </a:lnTo>
                <a:lnTo>
                  <a:pt x="536799" y="0"/>
                </a:lnTo>
                <a:lnTo>
                  <a:pt x="536799" y="48408"/>
                </a:lnTo>
                <a:lnTo>
                  <a:pt x="48408" y="48408"/>
                </a:lnTo>
                <a:lnTo>
                  <a:pt x="48408" y="536823"/>
                </a:lnTo>
                <a:close/>
              </a:path>
            </a:pathLst>
          </a:custGeom>
          <a:solidFill>
            <a:schemeClr val="bg1"/>
          </a:solidFill>
          <a:ln w="24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E5891731-F9A6-1470-A56C-E71903439FEA}"/>
              </a:ext>
            </a:extLst>
          </p:cNvPr>
          <p:cNvSpPr/>
          <p:nvPr/>
        </p:nvSpPr>
        <p:spPr>
          <a:xfrm>
            <a:off x="11153898" y="4317825"/>
            <a:ext cx="536799" cy="536798"/>
          </a:xfrm>
          <a:custGeom>
            <a:avLst/>
            <a:gdLst>
              <a:gd name="connsiteX0" fmla="*/ 536799 w 536799"/>
              <a:gd name="connsiteY0" fmla="*/ 536799 h 536798"/>
              <a:gd name="connsiteX1" fmla="*/ 0 w 536799"/>
              <a:gd name="connsiteY1" fmla="*/ 536799 h 536798"/>
              <a:gd name="connsiteX2" fmla="*/ 0 w 536799"/>
              <a:gd name="connsiteY2" fmla="*/ 488391 h 536798"/>
              <a:gd name="connsiteX3" fmla="*/ 488391 w 536799"/>
              <a:gd name="connsiteY3" fmla="*/ 488391 h 536798"/>
              <a:gd name="connsiteX4" fmla="*/ 488391 w 536799"/>
              <a:gd name="connsiteY4" fmla="*/ 0 h 536798"/>
              <a:gd name="connsiteX5" fmla="*/ 536799 w 536799"/>
              <a:gd name="connsiteY5" fmla="*/ 0 h 536798"/>
              <a:gd name="connsiteX6" fmla="*/ 536799 w 536799"/>
              <a:gd name="connsiteY6" fmla="*/ 536799 h 536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6799" h="536798">
                <a:moveTo>
                  <a:pt x="536799" y="536799"/>
                </a:moveTo>
                <a:lnTo>
                  <a:pt x="0" y="536799"/>
                </a:lnTo>
                <a:lnTo>
                  <a:pt x="0" y="488391"/>
                </a:lnTo>
                <a:lnTo>
                  <a:pt x="488391" y="488391"/>
                </a:lnTo>
                <a:lnTo>
                  <a:pt x="488391" y="0"/>
                </a:lnTo>
                <a:lnTo>
                  <a:pt x="536799" y="0"/>
                </a:lnTo>
                <a:lnTo>
                  <a:pt x="536799" y="536799"/>
                </a:lnTo>
                <a:close/>
              </a:path>
            </a:pathLst>
          </a:custGeom>
          <a:solidFill>
            <a:schemeClr val="bg1"/>
          </a:solidFill>
          <a:ln w="24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08A4C3C4-49B4-2CB4-4130-6DD9B7AAE7BE}"/>
              </a:ext>
            </a:extLst>
          </p:cNvPr>
          <p:cNvSpPr/>
          <p:nvPr/>
        </p:nvSpPr>
        <p:spPr>
          <a:xfrm>
            <a:off x="11153898" y="1971697"/>
            <a:ext cx="536799" cy="536823"/>
          </a:xfrm>
          <a:custGeom>
            <a:avLst/>
            <a:gdLst>
              <a:gd name="connsiteX0" fmla="*/ 536799 w 536799"/>
              <a:gd name="connsiteY0" fmla="*/ 536823 h 536823"/>
              <a:gd name="connsiteX1" fmla="*/ 488391 w 536799"/>
              <a:gd name="connsiteY1" fmla="*/ 536823 h 536823"/>
              <a:gd name="connsiteX2" fmla="*/ 488391 w 536799"/>
              <a:gd name="connsiteY2" fmla="*/ 48408 h 536823"/>
              <a:gd name="connsiteX3" fmla="*/ 0 w 536799"/>
              <a:gd name="connsiteY3" fmla="*/ 48408 h 536823"/>
              <a:gd name="connsiteX4" fmla="*/ 0 w 536799"/>
              <a:gd name="connsiteY4" fmla="*/ 0 h 536823"/>
              <a:gd name="connsiteX5" fmla="*/ 536799 w 536799"/>
              <a:gd name="connsiteY5" fmla="*/ 0 h 536823"/>
              <a:gd name="connsiteX6" fmla="*/ 536799 w 536799"/>
              <a:gd name="connsiteY6" fmla="*/ 536823 h 536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6799" h="536823">
                <a:moveTo>
                  <a:pt x="536799" y="536823"/>
                </a:moveTo>
                <a:lnTo>
                  <a:pt x="488391" y="536823"/>
                </a:lnTo>
                <a:lnTo>
                  <a:pt x="488391" y="48408"/>
                </a:lnTo>
                <a:lnTo>
                  <a:pt x="0" y="48408"/>
                </a:lnTo>
                <a:lnTo>
                  <a:pt x="0" y="0"/>
                </a:lnTo>
                <a:lnTo>
                  <a:pt x="536799" y="0"/>
                </a:lnTo>
                <a:lnTo>
                  <a:pt x="536799" y="536823"/>
                </a:lnTo>
                <a:close/>
              </a:path>
            </a:pathLst>
          </a:custGeom>
          <a:solidFill>
            <a:schemeClr val="bg1"/>
          </a:solidFill>
          <a:ln w="24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7" name="Graphic 16">
            <a:extLst>
              <a:ext uri="{FF2B5EF4-FFF2-40B4-BE49-F238E27FC236}">
                <a16:creationId xmlns:a16="http://schemas.microsoft.com/office/drawing/2014/main" id="{41853B8F-746A-F57B-8599-33C77CD33AE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98724" y="5266993"/>
            <a:ext cx="1693550" cy="647986"/>
          </a:xfrm>
          <a:prstGeom prst="rect">
            <a:avLst/>
          </a:prstGeom>
        </p:spPr>
      </p:pic>
      <p:sp>
        <p:nvSpPr>
          <p:cNvPr id="7" name="Google Shape;533;p56">
            <a:extLst>
              <a:ext uri="{FF2B5EF4-FFF2-40B4-BE49-F238E27FC236}">
                <a16:creationId xmlns:a16="http://schemas.microsoft.com/office/drawing/2014/main" id="{79373402-A4E8-2D81-5609-BAFBDDB5D11A}"/>
              </a:ext>
            </a:extLst>
          </p:cNvPr>
          <p:cNvSpPr txBox="1"/>
          <p:nvPr/>
        </p:nvSpPr>
        <p:spPr>
          <a:xfrm>
            <a:off x="-4968604" y="2370097"/>
            <a:ext cx="3765736" cy="517828"/>
          </a:xfrm>
          <a:prstGeom prst="rect">
            <a:avLst/>
          </a:prstGeom>
          <a:noFill/>
          <a:ln cap="flat">
            <a:noFill/>
          </a:ln>
        </p:spPr>
        <p:txBody>
          <a:bodyPr vert="horz" wrap="square" lIns="91421" tIns="91421" rIns="91421" bIns="91421" anchor="b"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2200" b="1" i="0" u="none" strike="noStrike" kern="0" cap="none" spc="0" normalizeH="0" baseline="0" noProof="0" dirty="0">
                <a:ln>
                  <a:noFill/>
                </a:ln>
                <a:solidFill>
                  <a:srgbClr val="FF0000"/>
                </a:solidFill>
                <a:effectLst/>
                <a:uLnTx/>
                <a:uFillTx/>
                <a:latin typeface="Lato Black" pitchFamily="34"/>
                <a:ea typeface="Archivo"/>
                <a:cs typeface="Archivo"/>
              </a:rPr>
              <a:t>Line-of-Sight</a:t>
            </a:r>
          </a:p>
        </p:txBody>
      </p:sp>
      <p:sp>
        <p:nvSpPr>
          <p:cNvPr id="8" name="Google Shape;534;p56">
            <a:extLst>
              <a:ext uri="{FF2B5EF4-FFF2-40B4-BE49-F238E27FC236}">
                <a16:creationId xmlns:a16="http://schemas.microsoft.com/office/drawing/2014/main" id="{CBE70002-26ED-57C0-5907-DB0A0C580324}"/>
              </a:ext>
            </a:extLst>
          </p:cNvPr>
          <p:cNvSpPr txBox="1"/>
          <p:nvPr/>
        </p:nvSpPr>
        <p:spPr>
          <a:xfrm>
            <a:off x="-4968604" y="2887925"/>
            <a:ext cx="4073886" cy="621459"/>
          </a:xfrm>
          <a:prstGeom prst="rect">
            <a:avLst/>
          </a:prstGeom>
          <a:noFill/>
          <a:ln cap="flat">
            <a:noFill/>
          </a:ln>
        </p:spPr>
        <p:txBody>
          <a:bodyPr vert="horz" wrap="square" lIns="91421" tIns="91421" rIns="91421" bIns="91421" anchor="t" anchorCtr="0" compatLnSpc="1">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200" b="0" i="0" u="none" strike="noStrike" kern="0" cap="none" spc="0" normalizeH="0" baseline="0" noProof="0" dirty="0">
                <a:ln>
                  <a:noFill/>
                </a:ln>
                <a:solidFill>
                  <a:srgbClr val="FFFFFF"/>
                </a:solidFill>
                <a:effectLst/>
                <a:uLnTx/>
                <a:uFillTx/>
                <a:latin typeface="Archivo"/>
                <a:ea typeface="Archivo"/>
                <a:cs typeface="Archivo"/>
              </a:rPr>
              <a:t>Need to be scanned directly by a reader, requiring a clear line of sight. This limits efficiency in environments where items are stacked or obscured.</a:t>
            </a:r>
          </a:p>
        </p:txBody>
      </p:sp>
      <p:sp>
        <p:nvSpPr>
          <p:cNvPr id="9" name="Google Shape;537;p56">
            <a:extLst>
              <a:ext uri="{FF2B5EF4-FFF2-40B4-BE49-F238E27FC236}">
                <a16:creationId xmlns:a16="http://schemas.microsoft.com/office/drawing/2014/main" id="{1C0E06C0-FF8A-C5A2-110E-79CBCBB05735}"/>
              </a:ext>
            </a:extLst>
          </p:cNvPr>
          <p:cNvSpPr txBox="1"/>
          <p:nvPr/>
        </p:nvSpPr>
        <p:spPr>
          <a:xfrm>
            <a:off x="-7107732" y="3790790"/>
            <a:ext cx="3641490" cy="538893"/>
          </a:xfrm>
          <a:prstGeom prst="rect">
            <a:avLst/>
          </a:prstGeom>
          <a:noFill/>
          <a:ln cap="flat">
            <a:noFill/>
          </a:ln>
        </p:spPr>
        <p:txBody>
          <a:bodyPr vert="horz" wrap="square" lIns="91421" tIns="91421" rIns="91421" bIns="91421" anchor="b"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2200" b="1" i="0" u="none" strike="noStrike" kern="0" cap="none" spc="0" normalizeH="0" baseline="0" noProof="0" dirty="0">
                <a:ln>
                  <a:noFill/>
                </a:ln>
                <a:solidFill>
                  <a:srgbClr val="FF0000"/>
                </a:solidFill>
                <a:effectLst/>
                <a:uLnTx/>
                <a:uFillTx/>
                <a:latin typeface="Lato Black" pitchFamily="34"/>
                <a:ea typeface="Archivo"/>
                <a:cs typeface="Archivo"/>
              </a:rPr>
              <a:t>Easily Damaged</a:t>
            </a:r>
          </a:p>
        </p:txBody>
      </p:sp>
      <p:sp>
        <p:nvSpPr>
          <p:cNvPr id="10" name="Google Shape;538;p56">
            <a:extLst>
              <a:ext uri="{FF2B5EF4-FFF2-40B4-BE49-F238E27FC236}">
                <a16:creationId xmlns:a16="http://schemas.microsoft.com/office/drawing/2014/main" id="{72ED6520-B144-AA77-2777-03A9144AA696}"/>
              </a:ext>
            </a:extLst>
          </p:cNvPr>
          <p:cNvSpPr txBox="1"/>
          <p:nvPr/>
        </p:nvSpPr>
        <p:spPr>
          <a:xfrm>
            <a:off x="-7107740" y="4329683"/>
            <a:ext cx="3908529" cy="646738"/>
          </a:xfrm>
          <a:prstGeom prst="rect">
            <a:avLst/>
          </a:prstGeom>
          <a:noFill/>
          <a:ln cap="flat">
            <a:noFill/>
          </a:ln>
        </p:spPr>
        <p:txBody>
          <a:bodyPr vert="horz" wrap="square" lIns="91421" tIns="91421" rIns="91421" bIns="91421" anchor="t" anchorCtr="0" compatLnSpc="1">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200" b="0" i="0" u="none" strike="noStrike" kern="0" cap="none" spc="0" normalizeH="0" baseline="0" noProof="0" dirty="0">
                <a:ln>
                  <a:noFill/>
                </a:ln>
                <a:solidFill>
                  <a:srgbClr val="FFFFFF"/>
                </a:solidFill>
                <a:effectLst/>
                <a:uLnTx/>
                <a:uFillTx/>
                <a:latin typeface="Archivo"/>
                <a:ea typeface="Archivo"/>
                <a:cs typeface="Archivo"/>
              </a:rPr>
              <a:t>Can become unreadable if they are scratched, smudged, torn, or printed poorly, which can disrupt operations.</a:t>
            </a:r>
          </a:p>
        </p:txBody>
      </p:sp>
      <p:grpSp>
        <p:nvGrpSpPr>
          <p:cNvPr id="12" name="Group 11">
            <a:extLst>
              <a:ext uri="{FF2B5EF4-FFF2-40B4-BE49-F238E27FC236}">
                <a16:creationId xmlns:a16="http://schemas.microsoft.com/office/drawing/2014/main" id="{798D70BA-A4D2-E1BB-2D5E-D39396B95B9F}"/>
              </a:ext>
            </a:extLst>
          </p:cNvPr>
          <p:cNvGrpSpPr/>
          <p:nvPr/>
        </p:nvGrpSpPr>
        <p:grpSpPr>
          <a:xfrm>
            <a:off x="-9002526" y="5308091"/>
            <a:ext cx="3512827" cy="1185631"/>
            <a:chOff x="2215298" y="4383606"/>
            <a:chExt cx="4080158" cy="1377113"/>
          </a:xfrm>
        </p:grpSpPr>
        <p:sp>
          <p:nvSpPr>
            <p:cNvPr id="13" name="Google Shape;537;p56">
              <a:extLst>
                <a:ext uri="{FF2B5EF4-FFF2-40B4-BE49-F238E27FC236}">
                  <a16:creationId xmlns:a16="http://schemas.microsoft.com/office/drawing/2014/main" id="{F8DB2186-FC7C-9A39-5442-D34C72823D54}"/>
                </a:ext>
              </a:extLst>
            </p:cNvPr>
            <p:cNvSpPr txBox="1"/>
            <p:nvPr/>
          </p:nvSpPr>
          <p:spPr>
            <a:xfrm>
              <a:off x="2215307" y="4383606"/>
              <a:ext cx="3006400" cy="625925"/>
            </a:xfrm>
            <a:prstGeom prst="rect">
              <a:avLst/>
            </a:prstGeom>
            <a:noFill/>
            <a:ln cap="flat">
              <a:noFill/>
            </a:ln>
          </p:spPr>
          <p:txBody>
            <a:bodyPr vert="horz" wrap="square" lIns="91421" tIns="91421" rIns="91421" bIns="91421" anchor="b"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2200" b="1" i="0" u="none" strike="noStrike" kern="0" cap="none" spc="0" normalizeH="0" baseline="0" noProof="0" dirty="0">
                  <a:ln>
                    <a:noFill/>
                  </a:ln>
                  <a:solidFill>
                    <a:srgbClr val="FF0000"/>
                  </a:solidFill>
                  <a:effectLst/>
                  <a:uLnTx/>
                  <a:uFillTx/>
                  <a:latin typeface="Lato Black" pitchFamily="34"/>
                  <a:ea typeface="Archivo"/>
                  <a:cs typeface="Archivo"/>
                </a:rPr>
                <a:t>Manual Tracking</a:t>
              </a:r>
            </a:p>
          </p:txBody>
        </p:sp>
        <p:sp>
          <p:nvSpPr>
            <p:cNvPr id="14" name="Google Shape;538;p56">
              <a:extLst>
                <a:ext uri="{FF2B5EF4-FFF2-40B4-BE49-F238E27FC236}">
                  <a16:creationId xmlns:a16="http://schemas.microsoft.com/office/drawing/2014/main" id="{3F913070-66E0-CAB5-9BEA-A6BA69F595C2}"/>
                </a:ext>
              </a:extLst>
            </p:cNvPr>
            <p:cNvSpPr txBox="1"/>
            <p:nvPr/>
          </p:nvSpPr>
          <p:spPr>
            <a:xfrm>
              <a:off x="2215298" y="5009531"/>
              <a:ext cx="4080158" cy="751188"/>
            </a:xfrm>
            <a:prstGeom prst="rect">
              <a:avLst/>
            </a:prstGeom>
            <a:noFill/>
            <a:ln cap="flat">
              <a:noFill/>
            </a:ln>
          </p:spPr>
          <p:txBody>
            <a:bodyPr vert="horz" wrap="square" lIns="91421" tIns="91421" rIns="91421" bIns="9142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200" b="0" i="0" u="none" strike="noStrike" kern="0" cap="none" spc="0" normalizeH="0" baseline="0" noProof="0" dirty="0">
                  <a:ln>
                    <a:noFill/>
                  </a:ln>
                  <a:solidFill>
                    <a:srgbClr val="FFFFFF"/>
                  </a:solidFill>
                  <a:effectLst/>
                  <a:uLnTx/>
                  <a:uFillTx/>
                  <a:latin typeface="Archivo"/>
                  <a:ea typeface="Archivo"/>
                  <a:cs typeface="Archivo"/>
                </a:rPr>
                <a:t>Barcodes do not support real-time updates or tracking. They require manual scanning to update information</a:t>
              </a:r>
            </a:p>
          </p:txBody>
        </p:sp>
      </p:grpSp>
      <p:grpSp>
        <p:nvGrpSpPr>
          <p:cNvPr id="15" name="Graphic 69">
            <a:extLst>
              <a:ext uri="{FF2B5EF4-FFF2-40B4-BE49-F238E27FC236}">
                <a16:creationId xmlns:a16="http://schemas.microsoft.com/office/drawing/2014/main" id="{8EC5D5A3-D009-25B9-23B2-52EF7439C8D4}"/>
              </a:ext>
            </a:extLst>
          </p:cNvPr>
          <p:cNvGrpSpPr/>
          <p:nvPr/>
        </p:nvGrpSpPr>
        <p:grpSpPr>
          <a:xfrm>
            <a:off x="-5894020" y="2371254"/>
            <a:ext cx="869406" cy="869406"/>
            <a:chOff x="-2367258" y="-128563"/>
            <a:chExt cx="2475490" cy="2475490"/>
          </a:xfrm>
          <a:solidFill>
            <a:schemeClr val="bg1"/>
          </a:solidFill>
        </p:grpSpPr>
        <p:sp>
          <p:nvSpPr>
            <p:cNvPr id="16" name="Freeform: Shape 15">
              <a:extLst>
                <a:ext uri="{FF2B5EF4-FFF2-40B4-BE49-F238E27FC236}">
                  <a16:creationId xmlns:a16="http://schemas.microsoft.com/office/drawing/2014/main" id="{93A179AA-2942-7650-8C6E-F05BE7CFFA03}"/>
                </a:ext>
              </a:extLst>
            </p:cNvPr>
            <p:cNvSpPr/>
            <p:nvPr/>
          </p:nvSpPr>
          <p:spPr>
            <a:xfrm>
              <a:off x="-1386943" y="851751"/>
              <a:ext cx="509659" cy="509659"/>
            </a:xfrm>
            <a:custGeom>
              <a:avLst/>
              <a:gdLst>
                <a:gd name="connsiteX0" fmla="*/ 254830 w 509659"/>
                <a:gd name="connsiteY0" fmla="*/ 0 h 509659"/>
                <a:gd name="connsiteX1" fmla="*/ 0 w 509659"/>
                <a:gd name="connsiteY1" fmla="*/ 254830 h 509659"/>
                <a:gd name="connsiteX2" fmla="*/ 254830 w 509659"/>
                <a:gd name="connsiteY2" fmla="*/ 509660 h 509659"/>
                <a:gd name="connsiteX3" fmla="*/ 509660 w 509659"/>
                <a:gd name="connsiteY3" fmla="*/ 254830 h 509659"/>
                <a:gd name="connsiteX4" fmla="*/ 254830 w 509659"/>
                <a:gd name="connsiteY4" fmla="*/ 0 h 509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659" h="509659">
                  <a:moveTo>
                    <a:pt x="254830" y="0"/>
                  </a:moveTo>
                  <a:cubicBezTo>
                    <a:pt x="114413" y="0"/>
                    <a:pt x="0" y="114413"/>
                    <a:pt x="0" y="254830"/>
                  </a:cubicBezTo>
                  <a:cubicBezTo>
                    <a:pt x="0" y="395246"/>
                    <a:pt x="114413" y="509660"/>
                    <a:pt x="254830" y="509660"/>
                  </a:cubicBezTo>
                  <a:cubicBezTo>
                    <a:pt x="395246" y="509660"/>
                    <a:pt x="509660" y="395246"/>
                    <a:pt x="509660" y="254830"/>
                  </a:cubicBezTo>
                  <a:cubicBezTo>
                    <a:pt x="509660" y="114413"/>
                    <a:pt x="395246" y="0"/>
                    <a:pt x="254830"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39EA2242-E3F0-44E3-BD54-99208B9871C2}"/>
                </a:ext>
              </a:extLst>
            </p:cNvPr>
            <p:cNvSpPr/>
            <p:nvPr/>
          </p:nvSpPr>
          <p:spPr>
            <a:xfrm>
              <a:off x="-2367258" y="-128563"/>
              <a:ext cx="2475490" cy="2475490"/>
            </a:xfrm>
            <a:custGeom>
              <a:avLst/>
              <a:gdLst>
                <a:gd name="connsiteX0" fmla="*/ 2394881 w 2475490"/>
                <a:gd name="connsiteY0" fmla="*/ 1159736 h 2475490"/>
                <a:gd name="connsiteX1" fmla="*/ 2223261 w 2475490"/>
                <a:gd name="connsiteY1" fmla="*/ 1159736 h 2475490"/>
                <a:gd name="connsiteX2" fmla="*/ 1307953 w 2475490"/>
                <a:gd name="connsiteY2" fmla="*/ 244429 h 2475490"/>
                <a:gd name="connsiteX3" fmla="*/ 1307953 w 2475490"/>
                <a:gd name="connsiteY3" fmla="*/ 75409 h 2475490"/>
                <a:gd name="connsiteX4" fmla="*/ 1232545 w 2475490"/>
                <a:gd name="connsiteY4" fmla="*/ 0 h 2475490"/>
                <a:gd name="connsiteX5" fmla="*/ 1157136 w 2475490"/>
                <a:gd name="connsiteY5" fmla="*/ 75409 h 2475490"/>
                <a:gd name="connsiteX6" fmla="*/ 1157136 w 2475490"/>
                <a:gd name="connsiteY6" fmla="*/ 247029 h 2475490"/>
                <a:gd name="connsiteX7" fmla="*/ 241828 w 2475490"/>
                <a:gd name="connsiteY7" fmla="*/ 1162336 h 2475490"/>
                <a:gd name="connsiteX8" fmla="*/ 75409 w 2475490"/>
                <a:gd name="connsiteY8" fmla="*/ 1162336 h 2475490"/>
                <a:gd name="connsiteX9" fmla="*/ 0 w 2475490"/>
                <a:gd name="connsiteY9" fmla="*/ 1237745 h 2475490"/>
                <a:gd name="connsiteX10" fmla="*/ 75409 w 2475490"/>
                <a:gd name="connsiteY10" fmla="*/ 1313154 h 2475490"/>
                <a:gd name="connsiteX11" fmla="*/ 247029 w 2475490"/>
                <a:gd name="connsiteY11" fmla="*/ 1313154 h 2475490"/>
                <a:gd name="connsiteX12" fmla="*/ 1162336 w 2475490"/>
                <a:gd name="connsiteY12" fmla="*/ 2228461 h 2475490"/>
                <a:gd name="connsiteX13" fmla="*/ 1162336 w 2475490"/>
                <a:gd name="connsiteY13" fmla="*/ 2400082 h 2475490"/>
                <a:gd name="connsiteX14" fmla="*/ 1237745 w 2475490"/>
                <a:gd name="connsiteY14" fmla="*/ 2475490 h 2475490"/>
                <a:gd name="connsiteX15" fmla="*/ 1313154 w 2475490"/>
                <a:gd name="connsiteY15" fmla="*/ 2400082 h 2475490"/>
                <a:gd name="connsiteX16" fmla="*/ 1313154 w 2475490"/>
                <a:gd name="connsiteY16" fmla="*/ 2228461 h 2475490"/>
                <a:gd name="connsiteX17" fmla="*/ 2228461 w 2475490"/>
                <a:gd name="connsiteY17" fmla="*/ 1313154 h 2475490"/>
                <a:gd name="connsiteX18" fmla="*/ 2400082 w 2475490"/>
                <a:gd name="connsiteY18" fmla="*/ 1313154 h 2475490"/>
                <a:gd name="connsiteX19" fmla="*/ 2475490 w 2475490"/>
                <a:gd name="connsiteY19" fmla="*/ 1237745 h 2475490"/>
                <a:gd name="connsiteX20" fmla="*/ 2394881 w 2475490"/>
                <a:gd name="connsiteY20" fmla="*/ 1159736 h 2475490"/>
                <a:gd name="connsiteX21" fmla="*/ 2075044 w 2475490"/>
                <a:gd name="connsiteY21" fmla="*/ 1159736 h 2475490"/>
                <a:gd name="connsiteX22" fmla="*/ 1877420 w 2475490"/>
                <a:gd name="connsiteY22" fmla="*/ 1159736 h 2475490"/>
                <a:gd name="connsiteX23" fmla="*/ 1310554 w 2475490"/>
                <a:gd name="connsiteY23" fmla="*/ 592870 h 2475490"/>
                <a:gd name="connsiteX24" fmla="*/ 1310554 w 2475490"/>
                <a:gd name="connsiteY24" fmla="*/ 395246 h 2475490"/>
                <a:gd name="connsiteX25" fmla="*/ 2075044 w 2475490"/>
                <a:gd name="connsiteY25" fmla="*/ 1159736 h 2475490"/>
                <a:gd name="connsiteX26" fmla="*/ 1235145 w 2475490"/>
                <a:gd name="connsiteY26" fmla="*/ 1731803 h 2475490"/>
                <a:gd name="connsiteX27" fmla="*/ 738487 w 2475490"/>
                <a:gd name="connsiteY27" fmla="*/ 1235145 h 2475490"/>
                <a:gd name="connsiteX28" fmla="*/ 1235145 w 2475490"/>
                <a:gd name="connsiteY28" fmla="*/ 738487 h 2475490"/>
                <a:gd name="connsiteX29" fmla="*/ 1731803 w 2475490"/>
                <a:gd name="connsiteY29" fmla="*/ 1235145 h 2475490"/>
                <a:gd name="connsiteX30" fmla="*/ 1235145 w 2475490"/>
                <a:gd name="connsiteY30" fmla="*/ 1731803 h 2475490"/>
                <a:gd name="connsiteX31" fmla="*/ 1159736 w 2475490"/>
                <a:gd name="connsiteY31" fmla="*/ 395246 h 2475490"/>
                <a:gd name="connsiteX32" fmla="*/ 1159736 w 2475490"/>
                <a:gd name="connsiteY32" fmla="*/ 592870 h 2475490"/>
                <a:gd name="connsiteX33" fmla="*/ 592870 w 2475490"/>
                <a:gd name="connsiteY33" fmla="*/ 1159736 h 2475490"/>
                <a:gd name="connsiteX34" fmla="*/ 395246 w 2475490"/>
                <a:gd name="connsiteY34" fmla="*/ 1159736 h 2475490"/>
                <a:gd name="connsiteX35" fmla="*/ 1159736 w 2475490"/>
                <a:gd name="connsiteY35" fmla="*/ 395246 h 2475490"/>
                <a:gd name="connsiteX36" fmla="*/ 395246 w 2475490"/>
                <a:gd name="connsiteY36" fmla="*/ 1310554 h 2475490"/>
                <a:gd name="connsiteX37" fmla="*/ 592870 w 2475490"/>
                <a:gd name="connsiteY37" fmla="*/ 1310554 h 2475490"/>
                <a:gd name="connsiteX38" fmla="*/ 1159736 w 2475490"/>
                <a:gd name="connsiteY38" fmla="*/ 1877420 h 2475490"/>
                <a:gd name="connsiteX39" fmla="*/ 1159736 w 2475490"/>
                <a:gd name="connsiteY39" fmla="*/ 2075043 h 2475490"/>
                <a:gd name="connsiteX40" fmla="*/ 395246 w 2475490"/>
                <a:gd name="connsiteY40" fmla="*/ 1310554 h 2475490"/>
                <a:gd name="connsiteX41" fmla="*/ 1310554 w 2475490"/>
                <a:gd name="connsiteY41" fmla="*/ 2075043 h 2475490"/>
                <a:gd name="connsiteX42" fmla="*/ 1310554 w 2475490"/>
                <a:gd name="connsiteY42" fmla="*/ 1877420 h 2475490"/>
                <a:gd name="connsiteX43" fmla="*/ 1877420 w 2475490"/>
                <a:gd name="connsiteY43" fmla="*/ 1310554 h 2475490"/>
                <a:gd name="connsiteX44" fmla="*/ 2075044 w 2475490"/>
                <a:gd name="connsiteY44" fmla="*/ 1310554 h 2475490"/>
                <a:gd name="connsiteX45" fmla="*/ 1310554 w 2475490"/>
                <a:gd name="connsiteY45" fmla="*/ 2075043 h 2475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475490" h="2475490">
                  <a:moveTo>
                    <a:pt x="2394881" y="1159736"/>
                  </a:moveTo>
                  <a:lnTo>
                    <a:pt x="2223261" y="1159736"/>
                  </a:lnTo>
                  <a:cubicBezTo>
                    <a:pt x="2186857" y="670879"/>
                    <a:pt x="1796811" y="283433"/>
                    <a:pt x="1307953" y="244429"/>
                  </a:cubicBezTo>
                  <a:lnTo>
                    <a:pt x="1307953" y="75409"/>
                  </a:lnTo>
                  <a:cubicBezTo>
                    <a:pt x="1307953" y="33804"/>
                    <a:pt x="1274150" y="0"/>
                    <a:pt x="1232545" y="0"/>
                  </a:cubicBezTo>
                  <a:cubicBezTo>
                    <a:pt x="1190940" y="0"/>
                    <a:pt x="1157136" y="33804"/>
                    <a:pt x="1157136" y="75409"/>
                  </a:cubicBezTo>
                  <a:lnTo>
                    <a:pt x="1157136" y="247029"/>
                  </a:lnTo>
                  <a:cubicBezTo>
                    <a:pt x="668278" y="283433"/>
                    <a:pt x="280833" y="673479"/>
                    <a:pt x="241828" y="1162336"/>
                  </a:cubicBezTo>
                  <a:lnTo>
                    <a:pt x="75409" y="1162336"/>
                  </a:lnTo>
                  <a:cubicBezTo>
                    <a:pt x="33804" y="1162336"/>
                    <a:pt x="0" y="1196140"/>
                    <a:pt x="0" y="1237745"/>
                  </a:cubicBezTo>
                  <a:cubicBezTo>
                    <a:pt x="0" y="1279350"/>
                    <a:pt x="33804" y="1313154"/>
                    <a:pt x="75409" y="1313154"/>
                  </a:cubicBezTo>
                  <a:lnTo>
                    <a:pt x="247029" y="1313154"/>
                  </a:lnTo>
                  <a:cubicBezTo>
                    <a:pt x="283433" y="1802011"/>
                    <a:pt x="673479" y="2189457"/>
                    <a:pt x="1162336" y="2228461"/>
                  </a:cubicBezTo>
                  <a:lnTo>
                    <a:pt x="1162336" y="2400082"/>
                  </a:lnTo>
                  <a:cubicBezTo>
                    <a:pt x="1162336" y="2441686"/>
                    <a:pt x="1196140" y="2475490"/>
                    <a:pt x="1237745" y="2475490"/>
                  </a:cubicBezTo>
                  <a:cubicBezTo>
                    <a:pt x="1279350" y="2475490"/>
                    <a:pt x="1313154" y="2441686"/>
                    <a:pt x="1313154" y="2400082"/>
                  </a:cubicBezTo>
                  <a:lnTo>
                    <a:pt x="1313154" y="2228461"/>
                  </a:lnTo>
                  <a:cubicBezTo>
                    <a:pt x="1802012" y="2192057"/>
                    <a:pt x="2189457" y="1802011"/>
                    <a:pt x="2228461" y="1313154"/>
                  </a:cubicBezTo>
                  <a:lnTo>
                    <a:pt x="2400082" y="1313154"/>
                  </a:lnTo>
                  <a:cubicBezTo>
                    <a:pt x="2441687" y="1313154"/>
                    <a:pt x="2475490" y="1279350"/>
                    <a:pt x="2475490" y="1237745"/>
                  </a:cubicBezTo>
                  <a:cubicBezTo>
                    <a:pt x="2470290" y="1193540"/>
                    <a:pt x="2436486" y="1159736"/>
                    <a:pt x="2394881" y="1159736"/>
                  </a:cubicBezTo>
                  <a:close/>
                  <a:moveTo>
                    <a:pt x="2075044" y="1159736"/>
                  </a:moveTo>
                  <a:lnTo>
                    <a:pt x="1877420" y="1159736"/>
                  </a:lnTo>
                  <a:cubicBezTo>
                    <a:pt x="1843616" y="863301"/>
                    <a:pt x="1606989" y="626673"/>
                    <a:pt x="1310554" y="592870"/>
                  </a:cubicBezTo>
                  <a:lnTo>
                    <a:pt x="1310554" y="395246"/>
                  </a:lnTo>
                  <a:cubicBezTo>
                    <a:pt x="1716201" y="431651"/>
                    <a:pt x="2038639" y="754088"/>
                    <a:pt x="2075044" y="1159736"/>
                  </a:cubicBezTo>
                  <a:close/>
                  <a:moveTo>
                    <a:pt x="1235145" y="1731803"/>
                  </a:moveTo>
                  <a:cubicBezTo>
                    <a:pt x="962113" y="1731803"/>
                    <a:pt x="738487" y="1508177"/>
                    <a:pt x="738487" y="1235145"/>
                  </a:cubicBezTo>
                  <a:cubicBezTo>
                    <a:pt x="738487" y="962113"/>
                    <a:pt x="962113" y="738487"/>
                    <a:pt x="1235145" y="738487"/>
                  </a:cubicBezTo>
                  <a:cubicBezTo>
                    <a:pt x="1508177" y="738487"/>
                    <a:pt x="1731803" y="962113"/>
                    <a:pt x="1731803" y="1235145"/>
                  </a:cubicBezTo>
                  <a:cubicBezTo>
                    <a:pt x="1731803" y="1508177"/>
                    <a:pt x="1508177" y="1731803"/>
                    <a:pt x="1235145" y="1731803"/>
                  </a:cubicBezTo>
                  <a:close/>
                  <a:moveTo>
                    <a:pt x="1159736" y="395246"/>
                  </a:moveTo>
                  <a:lnTo>
                    <a:pt x="1159736" y="592870"/>
                  </a:lnTo>
                  <a:cubicBezTo>
                    <a:pt x="863301" y="626673"/>
                    <a:pt x="626674" y="863301"/>
                    <a:pt x="592870" y="1159736"/>
                  </a:cubicBezTo>
                  <a:lnTo>
                    <a:pt x="395246" y="1159736"/>
                  </a:lnTo>
                  <a:cubicBezTo>
                    <a:pt x="431651" y="754088"/>
                    <a:pt x="754088" y="431651"/>
                    <a:pt x="1159736" y="395246"/>
                  </a:cubicBezTo>
                  <a:close/>
                  <a:moveTo>
                    <a:pt x="395246" y="1310554"/>
                  </a:moveTo>
                  <a:lnTo>
                    <a:pt x="592870" y="1310554"/>
                  </a:lnTo>
                  <a:cubicBezTo>
                    <a:pt x="626674" y="1606989"/>
                    <a:pt x="863301" y="1843616"/>
                    <a:pt x="1159736" y="1877420"/>
                  </a:cubicBezTo>
                  <a:lnTo>
                    <a:pt x="1159736" y="2075043"/>
                  </a:lnTo>
                  <a:cubicBezTo>
                    <a:pt x="754088" y="2038639"/>
                    <a:pt x="431651" y="1716201"/>
                    <a:pt x="395246" y="1310554"/>
                  </a:cubicBezTo>
                  <a:close/>
                  <a:moveTo>
                    <a:pt x="1310554" y="2075043"/>
                  </a:moveTo>
                  <a:lnTo>
                    <a:pt x="1310554" y="1877420"/>
                  </a:lnTo>
                  <a:cubicBezTo>
                    <a:pt x="1606989" y="1843616"/>
                    <a:pt x="1843616" y="1606989"/>
                    <a:pt x="1877420" y="1310554"/>
                  </a:cubicBezTo>
                  <a:lnTo>
                    <a:pt x="2075044" y="1310554"/>
                  </a:lnTo>
                  <a:cubicBezTo>
                    <a:pt x="2038639" y="1716201"/>
                    <a:pt x="1716201" y="2038639"/>
                    <a:pt x="1310554" y="207504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3" name="Freeform: Shape 22">
            <a:extLst>
              <a:ext uri="{FF2B5EF4-FFF2-40B4-BE49-F238E27FC236}">
                <a16:creationId xmlns:a16="http://schemas.microsoft.com/office/drawing/2014/main" id="{DD8E1842-0BC5-7F42-1271-4336ABA8E6C1}"/>
              </a:ext>
            </a:extLst>
          </p:cNvPr>
          <p:cNvSpPr/>
          <p:nvPr/>
        </p:nvSpPr>
        <p:spPr>
          <a:xfrm>
            <a:off x="-8079990" y="4137959"/>
            <a:ext cx="833878" cy="640662"/>
          </a:xfrm>
          <a:custGeom>
            <a:avLst/>
            <a:gdLst>
              <a:gd name="connsiteX0" fmla="*/ 1844908 w 2003748"/>
              <a:gd name="connsiteY0" fmla="*/ 0 h 1539465"/>
              <a:gd name="connsiteX1" fmla="*/ 1200214 w 2003748"/>
              <a:gd name="connsiteY1" fmla="*/ 0 h 1539465"/>
              <a:gd name="connsiteX2" fmla="*/ 1200119 w 2003748"/>
              <a:gd name="connsiteY2" fmla="*/ 0 h 1539465"/>
              <a:gd name="connsiteX3" fmla="*/ 904126 w 2003748"/>
              <a:gd name="connsiteY3" fmla="*/ 0 h 1539465"/>
              <a:gd name="connsiteX4" fmla="*/ 903935 w 2003748"/>
              <a:gd name="connsiteY4" fmla="*/ 0 h 1539465"/>
              <a:gd name="connsiteX5" fmla="*/ 158834 w 2003748"/>
              <a:gd name="connsiteY5" fmla="*/ 0 h 1539465"/>
              <a:gd name="connsiteX6" fmla="*/ 0 w 2003748"/>
              <a:gd name="connsiteY6" fmla="*/ 158834 h 1539465"/>
              <a:gd name="connsiteX7" fmla="*/ 0 w 2003748"/>
              <a:gd name="connsiteY7" fmla="*/ 1380632 h 1539465"/>
              <a:gd name="connsiteX8" fmla="*/ 158834 w 2003748"/>
              <a:gd name="connsiteY8" fmla="*/ 1539465 h 1539465"/>
              <a:gd name="connsiteX9" fmla="*/ 1844915 w 2003748"/>
              <a:gd name="connsiteY9" fmla="*/ 1539465 h 1539465"/>
              <a:gd name="connsiteX10" fmla="*/ 2003748 w 2003748"/>
              <a:gd name="connsiteY10" fmla="*/ 1380632 h 1539465"/>
              <a:gd name="connsiteX11" fmla="*/ 2003748 w 2003748"/>
              <a:gd name="connsiteY11" fmla="*/ 158834 h 1539465"/>
              <a:gd name="connsiteX12" fmla="*/ 1844915 w 2003748"/>
              <a:gd name="connsiteY12" fmla="*/ 0 h 1539465"/>
              <a:gd name="connsiteX13" fmla="*/ 1174923 w 2003748"/>
              <a:gd name="connsiteY13" fmla="*/ 166661 h 1539465"/>
              <a:gd name="connsiteX14" fmla="*/ 996235 w 2003748"/>
              <a:gd name="connsiteY14" fmla="*/ 248465 h 1539465"/>
              <a:gd name="connsiteX15" fmla="*/ 963591 w 2003748"/>
              <a:gd name="connsiteY15" fmla="*/ 207896 h 1539465"/>
              <a:gd name="connsiteX16" fmla="*/ 945932 w 2003748"/>
              <a:gd name="connsiteY16" fmla="*/ 73213 h 1539465"/>
              <a:gd name="connsiteX17" fmla="*/ 1166618 w 2003748"/>
              <a:gd name="connsiteY17" fmla="*/ 73213 h 1539465"/>
              <a:gd name="connsiteX18" fmla="*/ 1174922 w 2003748"/>
              <a:gd name="connsiteY18" fmla="*/ 166565 h 1539465"/>
              <a:gd name="connsiteX19" fmla="*/ 73301 w 2003748"/>
              <a:gd name="connsiteY19" fmla="*/ 1380541 h 1539465"/>
              <a:gd name="connsiteX20" fmla="*/ 73301 w 2003748"/>
              <a:gd name="connsiteY20" fmla="*/ 158841 h 1539465"/>
              <a:gd name="connsiteX21" fmla="*/ 158827 w 2003748"/>
              <a:gd name="connsiteY21" fmla="*/ 73315 h 1539465"/>
              <a:gd name="connsiteX22" fmla="*/ 871966 w 2003748"/>
              <a:gd name="connsiteY22" fmla="*/ 73315 h 1539465"/>
              <a:gd name="connsiteX23" fmla="*/ 892202 w 2003748"/>
              <a:gd name="connsiteY23" fmla="*/ 227662 h 1539465"/>
              <a:gd name="connsiteX24" fmla="*/ 900029 w 2003748"/>
              <a:gd name="connsiteY24" fmla="*/ 245894 h 1539465"/>
              <a:gd name="connsiteX25" fmla="*/ 957013 w 2003748"/>
              <a:gd name="connsiteY25" fmla="*/ 316719 h 1539465"/>
              <a:gd name="connsiteX26" fmla="*/ 1028127 w 2003748"/>
              <a:gd name="connsiteY26" fmla="*/ 405109 h 1539465"/>
              <a:gd name="connsiteX27" fmla="*/ 993477 w 2003748"/>
              <a:gd name="connsiteY27" fmla="*/ 448158 h 1539465"/>
              <a:gd name="connsiteX28" fmla="*/ 863661 w 2003748"/>
              <a:gd name="connsiteY28" fmla="*/ 336192 h 1539465"/>
              <a:gd name="connsiteX29" fmla="*/ 832830 w 2003748"/>
              <a:gd name="connsiteY29" fmla="*/ 327888 h 1539465"/>
              <a:gd name="connsiteX30" fmla="*/ 807248 w 2003748"/>
              <a:gd name="connsiteY30" fmla="*/ 346883 h 1539465"/>
              <a:gd name="connsiteX31" fmla="*/ 707021 w 2003748"/>
              <a:gd name="connsiteY31" fmla="*/ 537598 h 1539465"/>
              <a:gd name="connsiteX32" fmla="*/ 570046 w 2003748"/>
              <a:gd name="connsiteY32" fmla="*/ 386401 h 1539465"/>
              <a:gd name="connsiteX33" fmla="*/ 518310 w 2003748"/>
              <a:gd name="connsiteY33" fmla="*/ 383823 h 1539465"/>
              <a:gd name="connsiteX34" fmla="*/ 515733 w 2003748"/>
              <a:gd name="connsiteY34" fmla="*/ 435559 h 1539465"/>
              <a:gd name="connsiteX35" fmla="*/ 687930 w 2003748"/>
              <a:gd name="connsiteY35" fmla="*/ 625605 h 1539465"/>
              <a:gd name="connsiteX36" fmla="*/ 715135 w 2003748"/>
              <a:gd name="connsiteY36" fmla="*/ 637632 h 1539465"/>
              <a:gd name="connsiteX37" fmla="*/ 719717 w 2003748"/>
              <a:gd name="connsiteY37" fmla="*/ 637346 h 1539465"/>
              <a:gd name="connsiteX38" fmla="*/ 747588 w 2003748"/>
              <a:gd name="connsiteY38" fmla="*/ 618064 h 1539465"/>
              <a:gd name="connsiteX39" fmla="*/ 850774 w 2003748"/>
              <a:gd name="connsiteY39" fmla="*/ 421814 h 1539465"/>
              <a:gd name="connsiteX40" fmla="*/ 947562 w 2003748"/>
              <a:gd name="connsiteY40" fmla="*/ 505241 h 1539465"/>
              <a:gd name="connsiteX41" fmla="*/ 900027 w 2003748"/>
              <a:gd name="connsiteY41" fmla="*/ 564327 h 1539465"/>
              <a:gd name="connsiteX42" fmla="*/ 898500 w 2003748"/>
              <a:gd name="connsiteY42" fmla="*/ 608236 h 1539465"/>
              <a:gd name="connsiteX43" fmla="*/ 1016574 w 2003748"/>
              <a:gd name="connsiteY43" fmla="*/ 778142 h 1539465"/>
              <a:gd name="connsiteX44" fmla="*/ 803046 w 2003748"/>
              <a:gd name="connsiteY44" fmla="*/ 879035 h 1539465"/>
              <a:gd name="connsiteX45" fmla="*/ 782619 w 2003748"/>
              <a:gd name="connsiteY45" fmla="*/ 905475 h 1539465"/>
              <a:gd name="connsiteX46" fmla="*/ 771928 w 2003748"/>
              <a:gd name="connsiteY46" fmla="*/ 962939 h 1539465"/>
              <a:gd name="connsiteX47" fmla="*/ 771928 w 2003748"/>
              <a:gd name="connsiteY47" fmla="*/ 963034 h 1539465"/>
              <a:gd name="connsiteX48" fmla="*/ 736801 w 2003748"/>
              <a:gd name="connsiteY48" fmla="*/ 1152508 h 1539465"/>
              <a:gd name="connsiteX49" fmla="*/ 557348 w 2003748"/>
              <a:gd name="connsiteY49" fmla="*/ 1246242 h 1539465"/>
              <a:gd name="connsiteX50" fmla="*/ 537685 w 2003748"/>
              <a:gd name="connsiteY50" fmla="*/ 1278696 h 1539465"/>
              <a:gd name="connsiteX51" fmla="*/ 537494 w 2003748"/>
              <a:gd name="connsiteY51" fmla="*/ 1465975 h 1539465"/>
              <a:gd name="connsiteX52" fmla="*/ 158835 w 2003748"/>
              <a:gd name="connsiteY52" fmla="*/ 1465975 h 1539465"/>
              <a:gd name="connsiteX53" fmla="*/ 73309 w 2003748"/>
              <a:gd name="connsiteY53" fmla="*/ 1380449 h 1539465"/>
              <a:gd name="connsiteX54" fmla="*/ 792451 w 2003748"/>
              <a:gd name="connsiteY54" fmla="*/ 1321455 h 1539465"/>
              <a:gd name="connsiteX55" fmla="*/ 870722 w 2003748"/>
              <a:gd name="connsiteY55" fmla="*/ 1466067 h 1539465"/>
              <a:gd name="connsiteX56" fmla="*/ 610894 w 2003748"/>
              <a:gd name="connsiteY56" fmla="*/ 1466067 h 1539465"/>
              <a:gd name="connsiteX57" fmla="*/ 610990 w 2003748"/>
              <a:gd name="connsiteY57" fmla="*/ 1301029 h 1539465"/>
              <a:gd name="connsiteX58" fmla="*/ 786623 w 2003748"/>
              <a:gd name="connsiteY58" fmla="*/ 1209394 h 1539465"/>
              <a:gd name="connsiteX59" fmla="*/ 805714 w 2003748"/>
              <a:gd name="connsiteY59" fmla="*/ 1183622 h 1539465"/>
              <a:gd name="connsiteX60" fmla="*/ 831391 w 2003748"/>
              <a:gd name="connsiteY60" fmla="*/ 1045023 h 1539465"/>
              <a:gd name="connsiteX61" fmla="*/ 886849 w 2003748"/>
              <a:gd name="connsiteY61" fmla="*/ 1100481 h 1539465"/>
              <a:gd name="connsiteX62" fmla="*/ 895439 w 2003748"/>
              <a:gd name="connsiteY62" fmla="*/ 1220847 h 1539465"/>
              <a:gd name="connsiteX63" fmla="*/ 806287 w 2003748"/>
              <a:gd name="connsiteY63" fmla="*/ 1272392 h 1539465"/>
              <a:gd name="connsiteX64" fmla="*/ 792351 w 2003748"/>
              <a:gd name="connsiteY64" fmla="*/ 1321550 h 1539465"/>
              <a:gd name="connsiteX65" fmla="*/ 1930434 w 2003748"/>
              <a:gd name="connsiteY65" fmla="*/ 1380541 h 1539465"/>
              <a:gd name="connsiteX66" fmla="*/ 1844908 w 2003748"/>
              <a:gd name="connsiteY66" fmla="*/ 1466067 h 1539465"/>
              <a:gd name="connsiteX67" fmla="*/ 954046 w 2003748"/>
              <a:gd name="connsiteY67" fmla="*/ 1466067 h 1539465"/>
              <a:gd name="connsiteX68" fmla="*/ 873867 w 2003748"/>
              <a:gd name="connsiteY68" fmla="*/ 1317829 h 1539465"/>
              <a:gd name="connsiteX69" fmla="*/ 952042 w 2003748"/>
              <a:gd name="connsiteY69" fmla="*/ 1272678 h 1539465"/>
              <a:gd name="connsiteX70" fmla="*/ 970274 w 2003748"/>
              <a:gd name="connsiteY70" fmla="*/ 1238317 h 1539465"/>
              <a:gd name="connsiteX71" fmla="*/ 959010 w 2003748"/>
              <a:gd name="connsiteY71" fmla="*/ 1081391 h 1539465"/>
              <a:gd name="connsiteX72" fmla="*/ 948320 w 2003748"/>
              <a:gd name="connsiteY72" fmla="*/ 1058101 h 1539465"/>
              <a:gd name="connsiteX73" fmla="*/ 847617 w 2003748"/>
              <a:gd name="connsiteY73" fmla="*/ 957493 h 1539465"/>
              <a:gd name="connsiteX74" fmla="*/ 851339 w 2003748"/>
              <a:gd name="connsiteY74" fmla="*/ 937353 h 1539465"/>
              <a:gd name="connsiteX75" fmla="*/ 996237 w 2003748"/>
              <a:gd name="connsiteY75" fmla="*/ 868912 h 1539465"/>
              <a:gd name="connsiteX76" fmla="*/ 1152207 w 2003748"/>
              <a:gd name="connsiteY76" fmla="*/ 1041110 h 1539465"/>
              <a:gd name="connsiteX77" fmla="*/ 1186666 w 2003748"/>
              <a:gd name="connsiteY77" fmla="*/ 1052469 h 1539465"/>
              <a:gd name="connsiteX78" fmla="*/ 1389695 w 2003748"/>
              <a:gd name="connsiteY78" fmla="*/ 1011233 h 1539465"/>
              <a:gd name="connsiteX79" fmla="*/ 1476462 w 2003748"/>
              <a:gd name="connsiteY79" fmla="*/ 1199371 h 1539465"/>
              <a:gd name="connsiteX80" fmla="*/ 1509776 w 2003748"/>
              <a:gd name="connsiteY80" fmla="*/ 1220656 h 1539465"/>
              <a:gd name="connsiteX81" fmla="*/ 1525144 w 2003748"/>
              <a:gd name="connsiteY81" fmla="*/ 1217316 h 1539465"/>
              <a:gd name="connsiteX82" fmla="*/ 1543089 w 2003748"/>
              <a:gd name="connsiteY82" fmla="*/ 1168730 h 1539465"/>
              <a:gd name="connsiteX83" fmla="*/ 1444199 w 2003748"/>
              <a:gd name="connsiteY83" fmla="*/ 954248 h 1539465"/>
              <a:gd name="connsiteX84" fmla="*/ 1403631 w 2003748"/>
              <a:gd name="connsiteY84" fmla="*/ 933630 h 1539465"/>
              <a:gd name="connsiteX85" fmla="*/ 1192585 w 2003748"/>
              <a:gd name="connsiteY85" fmla="*/ 976583 h 1539465"/>
              <a:gd name="connsiteX86" fmla="*/ 1065537 w 2003748"/>
              <a:gd name="connsiteY86" fmla="*/ 836363 h 1539465"/>
              <a:gd name="connsiteX87" fmla="*/ 1087014 w 2003748"/>
              <a:gd name="connsiteY87" fmla="*/ 826245 h 1539465"/>
              <a:gd name="connsiteX88" fmla="*/ 1106773 w 2003748"/>
              <a:gd name="connsiteY88" fmla="*/ 802572 h 1539465"/>
              <a:gd name="connsiteX89" fmla="*/ 1101427 w 2003748"/>
              <a:gd name="connsiteY89" fmla="*/ 772218 h 1539465"/>
              <a:gd name="connsiteX90" fmla="*/ 974285 w 2003748"/>
              <a:gd name="connsiteY90" fmla="*/ 589234 h 1539465"/>
              <a:gd name="connsiteX91" fmla="*/ 1103720 w 2003748"/>
              <a:gd name="connsiteY91" fmla="*/ 428302 h 1539465"/>
              <a:gd name="connsiteX92" fmla="*/ 1103720 w 2003748"/>
              <a:gd name="connsiteY92" fmla="*/ 382293 h 1539465"/>
              <a:gd name="connsiteX93" fmla="*/ 1043585 w 2003748"/>
              <a:gd name="connsiteY93" fmla="*/ 307554 h 1539465"/>
              <a:gd name="connsiteX94" fmla="*/ 1228954 w 2003748"/>
              <a:gd name="connsiteY94" fmla="*/ 222600 h 1539465"/>
              <a:gd name="connsiteX95" fmla="*/ 1250144 w 2003748"/>
              <a:gd name="connsiteY95" fmla="*/ 186041 h 1539465"/>
              <a:gd name="connsiteX96" fmla="*/ 1240122 w 2003748"/>
              <a:gd name="connsiteY96" fmla="*/ 73406 h 1539465"/>
              <a:gd name="connsiteX97" fmla="*/ 1844814 w 2003748"/>
              <a:gd name="connsiteY97" fmla="*/ 73406 h 1539465"/>
              <a:gd name="connsiteX98" fmla="*/ 1930340 w 2003748"/>
              <a:gd name="connsiteY98" fmla="*/ 158932 h 1539465"/>
              <a:gd name="connsiteX99" fmla="*/ 1930340 w 2003748"/>
              <a:gd name="connsiteY99" fmla="*/ 1380730 h 1539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2003748" h="1539465">
                <a:moveTo>
                  <a:pt x="1844908" y="0"/>
                </a:moveTo>
                <a:lnTo>
                  <a:pt x="1200214" y="0"/>
                </a:lnTo>
                <a:lnTo>
                  <a:pt x="1200119" y="0"/>
                </a:lnTo>
                <a:lnTo>
                  <a:pt x="904126" y="0"/>
                </a:lnTo>
                <a:lnTo>
                  <a:pt x="903935" y="0"/>
                </a:lnTo>
                <a:lnTo>
                  <a:pt x="158834" y="0"/>
                </a:lnTo>
                <a:cubicBezTo>
                  <a:pt x="71209" y="0"/>
                  <a:pt x="0" y="71209"/>
                  <a:pt x="0" y="158834"/>
                </a:cubicBezTo>
                <a:lnTo>
                  <a:pt x="0" y="1380632"/>
                </a:lnTo>
                <a:cubicBezTo>
                  <a:pt x="0" y="1468257"/>
                  <a:pt x="71209" y="1539465"/>
                  <a:pt x="158834" y="1539465"/>
                </a:cubicBezTo>
                <a:lnTo>
                  <a:pt x="1844915" y="1539465"/>
                </a:lnTo>
                <a:cubicBezTo>
                  <a:pt x="1932540" y="1539465"/>
                  <a:pt x="2003748" y="1468257"/>
                  <a:pt x="2003748" y="1380632"/>
                </a:cubicBezTo>
                <a:lnTo>
                  <a:pt x="2003748" y="158834"/>
                </a:lnTo>
                <a:cubicBezTo>
                  <a:pt x="2003748" y="71209"/>
                  <a:pt x="1932540" y="0"/>
                  <a:pt x="1844915" y="0"/>
                </a:cubicBezTo>
                <a:close/>
                <a:moveTo>
                  <a:pt x="1174923" y="166661"/>
                </a:moveTo>
                <a:lnTo>
                  <a:pt x="996235" y="248465"/>
                </a:lnTo>
                <a:lnTo>
                  <a:pt x="963591" y="207896"/>
                </a:lnTo>
                <a:lnTo>
                  <a:pt x="945932" y="73213"/>
                </a:lnTo>
                <a:lnTo>
                  <a:pt x="1166618" y="73213"/>
                </a:lnTo>
                <a:lnTo>
                  <a:pt x="1174922" y="166565"/>
                </a:lnTo>
                <a:close/>
                <a:moveTo>
                  <a:pt x="73301" y="1380541"/>
                </a:moveTo>
                <a:lnTo>
                  <a:pt x="73301" y="158841"/>
                </a:lnTo>
                <a:cubicBezTo>
                  <a:pt x="73301" y="111687"/>
                  <a:pt x="111673" y="73315"/>
                  <a:pt x="158827" y="73315"/>
                </a:cubicBezTo>
                <a:lnTo>
                  <a:pt x="871966" y="73315"/>
                </a:lnTo>
                <a:lnTo>
                  <a:pt x="892202" y="227662"/>
                </a:lnTo>
                <a:cubicBezTo>
                  <a:pt x="893061" y="234344"/>
                  <a:pt x="895733" y="240644"/>
                  <a:pt x="900029" y="245894"/>
                </a:cubicBezTo>
                <a:lnTo>
                  <a:pt x="957013" y="316719"/>
                </a:lnTo>
                <a:lnTo>
                  <a:pt x="1028127" y="405109"/>
                </a:lnTo>
                <a:lnTo>
                  <a:pt x="993477" y="448158"/>
                </a:lnTo>
                <a:lnTo>
                  <a:pt x="863661" y="336192"/>
                </a:lnTo>
                <a:cubicBezTo>
                  <a:pt x="855165" y="328938"/>
                  <a:pt x="843902" y="325883"/>
                  <a:pt x="832830" y="327888"/>
                </a:cubicBezTo>
                <a:cubicBezTo>
                  <a:pt x="821853" y="329988"/>
                  <a:pt x="812403" y="336956"/>
                  <a:pt x="807248" y="346883"/>
                </a:cubicBezTo>
                <a:lnTo>
                  <a:pt x="707021" y="537598"/>
                </a:lnTo>
                <a:lnTo>
                  <a:pt x="570046" y="386401"/>
                </a:lnTo>
                <a:cubicBezTo>
                  <a:pt x="556396" y="371415"/>
                  <a:pt x="533296" y="370269"/>
                  <a:pt x="518310" y="383823"/>
                </a:cubicBezTo>
                <a:cubicBezTo>
                  <a:pt x="503324" y="397378"/>
                  <a:pt x="502178" y="420573"/>
                  <a:pt x="515733" y="435559"/>
                </a:cubicBezTo>
                <a:lnTo>
                  <a:pt x="687930" y="625605"/>
                </a:lnTo>
                <a:cubicBezTo>
                  <a:pt x="694898" y="633337"/>
                  <a:pt x="704826" y="637632"/>
                  <a:pt x="715135" y="637632"/>
                </a:cubicBezTo>
                <a:cubicBezTo>
                  <a:pt x="716662" y="637632"/>
                  <a:pt x="718189" y="637537"/>
                  <a:pt x="719717" y="637346"/>
                </a:cubicBezTo>
                <a:cubicBezTo>
                  <a:pt x="731553" y="635819"/>
                  <a:pt x="741957" y="628660"/>
                  <a:pt x="747588" y="618064"/>
                </a:cubicBezTo>
                <a:lnTo>
                  <a:pt x="850774" y="421814"/>
                </a:lnTo>
                <a:lnTo>
                  <a:pt x="947562" y="505241"/>
                </a:lnTo>
                <a:lnTo>
                  <a:pt x="900027" y="564327"/>
                </a:lnTo>
                <a:cubicBezTo>
                  <a:pt x="889814" y="577022"/>
                  <a:pt x="889241" y="594872"/>
                  <a:pt x="898500" y="608236"/>
                </a:cubicBezTo>
                <a:lnTo>
                  <a:pt x="1016574" y="778142"/>
                </a:lnTo>
                <a:lnTo>
                  <a:pt x="803046" y="879035"/>
                </a:lnTo>
                <a:cubicBezTo>
                  <a:pt x="792355" y="884094"/>
                  <a:pt x="784814" y="893926"/>
                  <a:pt x="782619" y="905475"/>
                </a:cubicBezTo>
                <a:lnTo>
                  <a:pt x="771928" y="962939"/>
                </a:lnTo>
                <a:lnTo>
                  <a:pt x="771928" y="963034"/>
                </a:lnTo>
                <a:lnTo>
                  <a:pt x="736801" y="1152508"/>
                </a:lnTo>
                <a:lnTo>
                  <a:pt x="557348" y="1246242"/>
                </a:lnTo>
                <a:cubicBezTo>
                  <a:pt x="545226" y="1252542"/>
                  <a:pt x="537685" y="1265046"/>
                  <a:pt x="537685" y="1278696"/>
                </a:cubicBezTo>
                <a:lnTo>
                  <a:pt x="537494" y="1465975"/>
                </a:lnTo>
                <a:lnTo>
                  <a:pt x="158835" y="1465975"/>
                </a:lnTo>
                <a:cubicBezTo>
                  <a:pt x="111681" y="1465975"/>
                  <a:pt x="73309" y="1427603"/>
                  <a:pt x="73309" y="1380449"/>
                </a:cubicBezTo>
                <a:close/>
                <a:moveTo>
                  <a:pt x="792451" y="1321455"/>
                </a:moveTo>
                <a:lnTo>
                  <a:pt x="870722" y="1466067"/>
                </a:lnTo>
                <a:lnTo>
                  <a:pt x="610894" y="1466067"/>
                </a:lnTo>
                <a:lnTo>
                  <a:pt x="610990" y="1301029"/>
                </a:lnTo>
                <a:lnTo>
                  <a:pt x="786623" y="1209394"/>
                </a:lnTo>
                <a:cubicBezTo>
                  <a:pt x="796646" y="1204144"/>
                  <a:pt x="803614" y="1194695"/>
                  <a:pt x="805714" y="1183622"/>
                </a:cubicBezTo>
                <a:lnTo>
                  <a:pt x="831391" y="1045023"/>
                </a:lnTo>
                <a:lnTo>
                  <a:pt x="886849" y="1100481"/>
                </a:lnTo>
                <a:lnTo>
                  <a:pt x="895439" y="1220847"/>
                </a:lnTo>
                <a:lnTo>
                  <a:pt x="806287" y="1272392"/>
                </a:lnTo>
                <a:cubicBezTo>
                  <a:pt x="789106" y="1282320"/>
                  <a:pt x="782997" y="1304083"/>
                  <a:pt x="792351" y="1321550"/>
                </a:cubicBezTo>
                <a:close/>
                <a:moveTo>
                  <a:pt x="1930434" y="1380541"/>
                </a:moveTo>
                <a:cubicBezTo>
                  <a:pt x="1930434" y="1427695"/>
                  <a:pt x="1892062" y="1466067"/>
                  <a:pt x="1844908" y="1466067"/>
                </a:cubicBezTo>
                <a:lnTo>
                  <a:pt x="954046" y="1466067"/>
                </a:lnTo>
                <a:lnTo>
                  <a:pt x="873867" y="1317829"/>
                </a:lnTo>
                <a:lnTo>
                  <a:pt x="952042" y="1272678"/>
                </a:lnTo>
                <a:cubicBezTo>
                  <a:pt x="964165" y="1265615"/>
                  <a:pt x="971228" y="1252251"/>
                  <a:pt x="970274" y="1238317"/>
                </a:cubicBezTo>
                <a:lnTo>
                  <a:pt x="959010" y="1081391"/>
                </a:lnTo>
                <a:cubicBezTo>
                  <a:pt x="958342" y="1072610"/>
                  <a:pt x="954619" y="1064305"/>
                  <a:pt x="948320" y="1058101"/>
                </a:cubicBezTo>
                <a:lnTo>
                  <a:pt x="847617" y="957493"/>
                </a:lnTo>
                <a:lnTo>
                  <a:pt x="851339" y="937353"/>
                </a:lnTo>
                <a:lnTo>
                  <a:pt x="996237" y="868912"/>
                </a:lnTo>
                <a:lnTo>
                  <a:pt x="1152207" y="1041110"/>
                </a:lnTo>
                <a:cubicBezTo>
                  <a:pt x="1160893" y="1050751"/>
                  <a:pt x="1173970" y="1055046"/>
                  <a:pt x="1186666" y="1052469"/>
                </a:cubicBezTo>
                <a:lnTo>
                  <a:pt x="1389695" y="1011233"/>
                </a:lnTo>
                <a:lnTo>
                  <a:pt x="1476462" y="1199371"/>
                </a:lnTo>
                <a:cubicBezTo>
                  <a:pt x="1482667" y="1212734"/>
                  <a:pt x="1495935" y="1220656"/>
                  <a:pt x="1509776" y="1220656"/>
                </a:cubicBezTo>
                <a:cubicBezTo>
                  <a:pt x="1514930" y="1220656"/>
                  <a:pt x="1520085" y="1219606"/>
                  <a:pt x="1525144" y="1217316"/>
                </a:cubicBezTo>
                <a:cubicBezTo>
                  <a:pt x="1543566" y="1208820"/>
                  <a:pt x="1551583" y="1187057"/>
                  <a:pt x="1543089" y="1168730"/>
                </a:cubicBezTo>
                <a:lnTo>
                  <a:pt x="1444199" y="954248"/>
                </a:lnTo>
                <a:cubicBezTo>
                  <a:pt x="1437040" y="938784"/>
                  <a:pt x="1420050" y="930289"/>
                  <a:pt x="1403631" y="933630"/>
                </a:cubicBezTo>
                <a:lnTo>
                  <a:pt x="1192585" y="976583"/>
                </a:lnTo>
                <a:lnTo>
                  <a:pt x="1065537" y="836363"/>
                </a:lnTo>
                <a:lnTo>
                  <a:pt x="1087014" y="826245"/>
                </a:lnTo>
                <a:cubicBezTo>
                  <a:pt x="1096750" y="821663"/>
                  <a:pt x="1104005" y="812977"/>
                  <a:pt x="1106773" y="802572"/>
                </a:cubicBezTo>
                <a:cubicBezTo>
                  <a:pt x="1109541" y="792168"/>
                  <a:pt x="1107632" y="781000"/>
                  <a:pt x="1101427" y="772218"/>
                </a:cubicBezTo>
                <a:lnTo>
                  <a:pt x="974285" y="589234"/>
                </a:lnTo>
                <a:lnTo>
                  <a:pt x="1103720" y="428302"/>
                </a:lnTo>
                <a:cubicBezTo>
                  <a:pt x="1114506" y="414938"/>
                  <a:pt x="1114506" y="395753"/>
                  <a:pt x="1103720" y="382293"/>
                </a:cubicBezTo>
                <a:lnTo>
                  <a:pt x="1043585" y="307554"/>
                </a:lnTo>
                <a:lnTo>
                  <a:pt x="1228954" y="222600"/>
                </a:lnTo>
                <a:cubicBezTo>
                  <a:pt x="1243081" y="216109"/>
                  <a:pt x="1251576" y="201505"/>
                  <a:pt x="1250144" y="186041"/>
                </a:cubicBezTo>
                <a:lnTo>
                  <a:pt x="1240122" y="73406"/>
                </a:lnTo>
                <a:lnTo>
                  <a:pt x="1844814" y="73406"/>
                </a:lnTo>
                <a:cubicBezTo>
                  <a:pt x="1891968" y="73406"/>
                  <a:pt x="1930340" y="111778"/>
                  <a:pt x="1930340" y="158932"/>
                </a:cubicBezTo>
                <a:lnTo>
                  <a:pt x="1930340" y="1380730"/>
                </a:lnTo>
                <a:close/>
              </a:path>
            </a:pathLst>
          </a:custGeom>
          <a:solidFill>
            <a:schemeClr val="bg1"/>
          </a:solidFill>
          <a:ln w="244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76400FC4-9C3C-0196-DAAE-E0D5D32048CE}"/>
              </a:ext>
            </a:extLst>
          </p:cNvPr>
          <p:cNvGrpSpPr/>
          <p:nvPr/>
        </p:nvGrpSpPr>
        <p:grpSpPr>
          <a:xfrm>
            <a:off x="-9969835" y="5549127"/>
            <a:ext cx="867578" cy="867578"/>
            <a:chOff x="15275813" y="-1155883"/>
            <a:chExt cx="4572000" cy="4572000"/>
          </a:xfrm>
          <a:solidFill>
            <a:schemeClr val="bg1"/>
          </a:solidFill>
        </p:grpSpPr>
        <p:sp>
          <p:nvSpPr>
            <p:cNvPr id="25" name="Freeform: Shape 24">
              <a:extLst>
                <a:ext uri="{FF2B5EF4-FFF2-40B4-BE49-F238E27FC236}">
                  <a16:creationId xmlns:a16="http://schemas.microsoft.com/office/drawing/2014/main" id="{DFD79B24-7B8D-4C70-683F-4D5730083B06}"/>
                </a:ext>
              </a:extLst>
            </p:cNvPr>
            <p:cNvSpPr/>
            <p:nvPr/>
          </p:nvSpPr>
          <p:spPr>
            <a:xfrm>
              <a:off x="15275813" y="-1155883"/>
              <a:ext cx="4572000" cy="4572000"/>
            </a:xfrm>
            <a:custGeom>
              <a:avLst/>
              <a:gdLst>
                <a:gd name="connsiteX0" fmla="*/ 76200 w 4572000"/>
                <a:gd name="connsiteY0" fmla="*/ 3810000 h 4572000"/>
                <a:gd name="connsiteX1" fmla="*/ 3442107 w 4572000"/>
                <a:gd name="connsiteY1" fmla="*/ 3810000 h 4572000"/>
                <a:gd name="connsiteX2" fmla="*/ 3657600 w 4572000"/>
                <a:gd name="connsiteY2" fmla="*/ 3962400 h 4572000"/>
                <a:gd name="connsiteX3" fmla="*/ 3733800 w 4572000"/>
                <a:gd name="connsiteY3" fmla="*/ 3962400 h 4572000"/>
                <a:gd name="connsiteX4" fmla="*/ 3733800 w 4572000"/>
                <a:gd name="connsiteY4" fmla="*/ 4495800 h 4572000"/>
                <a:gd name="connsiteX5" fmla="*/ 3810000 w 4572000"/>
                <a:gd name="connsiteY5" fmla="*/ 4572000 h 4572000"/>
                <a:gd name="connsiteX6" fmla="*/ 4229100 w 4572000"/>
                <a:gd name="connsiteY6" fmla="*/ 4572000 h 4572000"/>
                <a:gd name="connsiteX7" fmla="*/ 4304576 w 4572000"/>
                <a:gd name="connsiteY7" fmla="*/ 4506278 h 4572000"/>
                <a:gd name="connsiteX8" fmla="*/ 4458948 w 4572000"/>
                <a:gd name="connsiteY8" fmla="*/ 3394710 h 4572000"/>
                <a:gd name="connsiteX9" fmla="*/ 4572000 w 4572000"/>
                <a:gd name="connsiteY9" fmla="*/ 3124200 h 4572000"/>
                <a:gd name="connsiteX10" fmla="*/ 4572000 w 4572000"/>
                <a:gd name="connsiteY10" fmla="*/ 2743200 h 4572000"/>
                <a:gd name="connsiteX11" fmla="*/ 4267200 w 4572000"/>
                <a:gd name="connsiteY11" fmla="*/ 2363753 h 4572000"/>
                <a:gd name="connsiteX12" fmla="*/ 4267200 w 4572000"/>
                <a:gd name="connsiteY12" fmla="*/ 76200 h 4572000"/>
                <a:gd name="connsiteX13" fmla="*/ 4191000 w 4572000"/>
                <a:gd name="connsiteY13" fmla="*/ 0 h 4572000"/>
                <a:gd name="connsiteX14" fmla="*/ 76200 w 4572000"/>
                <a:gd name="connsiteY14" fmla="*/ 0 h 4572000"/>
                <a:gd name="connsiteX15" fmla="*/ 0 w 4572000"/>
                <a:gd name="connsiteY15" fmla="*/ 76200 h 4572000"/>
                <a:gd name="connsiteX16" fmla="*/ 0 w 4572000"/>
                <a:gd name="connsiteY16" fmla="*/ 3733800 h 4572000"/>
                <a:gd name="connsiteX17" fmla="*/ 76200 w 4572000"/>
                <a:gd name="connsiteY17" fmla="*/ 3810000 h 4572000"/>
                <a:gd name="connsiteX18" fmla="*/ 152400 w 4572000"/>
                <a:gd name="connsiteY18" fmla="*/ 762000 h 4572000"/>
                <a:gd name="connsiteX19" fmla="*/ 1447800 w 4572000"/>
                <a:gd name="connsiteY19" fmla="*/ 762000 h 4572000"/>
                <a:gd name="connsiteX20" fmla="*/ 1447800 w 4572000"/>
                <a:gd name="connsiteY20" fmla="*/ 1905000 h 4572000"/>
                <a:gd name="connsiteX21" fmla="*/ 1524000 w 4572000"/>
                <a:gd name="connsiteY21" fmla="*/ 1981200 h 4572000"/>
                <a:gd name="connsiteX22" fmla="*/ 1564386 w 4572000"/>
                <a:gd name="connsiteY22" fmla="*/ 1969618 h 4572000"/>
                <a:gd name="connsiteX23" fmla="*/ 2133600 w 4572000"/>
                <a:gd name="connsiteY23" fmla="*/ 1613859 h 4572000"/>
                <a:gd name="connsiteX24" fmla="*/ 2702814 w 4572000"/>
                <a:gd name="connsiteY24" fmla="*/ 1969618 h 4572000"/>
                <a:gd name="connsiteX25" fmla="*/ 2807818 w 4572000"/>
                <a:gd name="connsiteY25" fmla="*/ 1945386 h 4572000"/>
                <a:gd name="connsiteX26" fmla="*/ 2819400 w 4572000"/>
                <a:gd name="connsiteY26" fmla="*/ 1905000 h 4572000"/>
                <a:gd name="connsiteX27" fmla="*/ 2819400 w 4572000"/>
                <a:gd name="connsiteY27" fmla="*/ 762000 h 4572000"/>
                <a:gd name="connsiteX28" fmla="*/ 4114800 w 4572000"/>
                <a:gd name="connsiteY28" fmla="*/ 762000 h 4572000"/>
                <a:gd name="connsiteX29" fmla="*/ 4114800 w 4572000"/>
                <a:gd name="connsiteY29" fmla="*/ 2362200 h 4572000"/>
                <a:gd name="connsiteX30" fmla="*/ 3433763 w 4572000"/>
                <a:gd name="connsiteY30" fmla="*/ 2362200 h 4572000"/>
                <a:gd name="connsiteX31" fmla="*/ 2828868 w 4572000"/>
                <a:gd name="connsiteY31" fmla="*/ 2286591 h 4572000"/>
                <a:gd name="connsiteX32" fmla="*/ 2743790 w 4572000"/>
                <a:gd name="connsiteY32" fmla="*/ 2352732 h 4572000"/>
                <a:gd name="connsiteX33" fmla="*/ 2743200 w 4572000"/>
                <a:gd name="connsiteY33" fmla="*/ 2362200 h 4572000"/>
                <a:gd name="connsiteX34" fmla="*/ 2743200 w 4572000"/>
                <a:gd name="connsiteY34" fmla="*/ 3429000 h 4572000"/>
                <a:gd name="connsiteX35" fmla="*/ 2819400 w 4572000"/>
                <a:gd name="connsiteY35" fmla="*/ 3505200 h 4572000"/>
                <a:gd name="connsiteX36" fmla="*/ 3442107 w 4572000"/>
                <a:gd name="connsiteY36" fmla="*/ 3505200 h 4572000"/>
                <a:gd name="connsiteX37" fmla="*/ 3429000 w 4572000"/>
                <a:gd name="connsiteY37" fmla="*/ 3581400 h 4572000"/>
                <a:gd name="connsiteX38" fmla="*/ 3429000 w 4572000"/>
                <a:gd name="connsiteY38" fmla="*/ 3657600 h 4572000"/>
                <a:gd name="connsiteX39" fmla="*/ 152400 w 4572000"/>
                <a:gd name="connsiteY39" fmla="*/ 3657600 h 4572000"/>
                <a:gd name="connsiteX40" fmla="*/ 1600200 w 4572000"/>
                <a:gd name="connsiteY40" fmla="*/ 152400 h 4572000"/>
                <a:gd name="connsiteX41" fmla="*/ 2667000 w 4572000"/>
                <a:gd name="connsiteY41" fmla="*/ 152400 h 4572000"/>
                <a:gd name="connsiteX42" fmla="*/ 2667000 w 4572000"/>
                <a:gd name="connsiteY42" fmla="*/ 1767516 h 4572000"/>
                <a:gd name="connsiteX43" fmla="*/ 2173986 w 4572000"/>
                <a:gd name="connsiteY43" fmla="*/ 1459382 h 4572000"/>
                <a:gd name="connsiteX44" fmla="*/ 2093214 w 4572000"/>
                <a:gd name="connsiteY44" fmla="*/ 1459382 h 4572000"/>
                <a:gd name="connsiteX45" fmla="*/ 1600200 w 4572000"/>
                <a:gd name="connsiteY45" fmla="*/ 1767516 h 4572000"/>
                <a:gd name="connsiteX46" fmla="*/ 4191000 w 4572000"/>
                <a:gd name="connsiteY46" fmla="*/ 3352800 h 4572000"/>
                <a:gd name="connsiteX47" fmla="*/ 2895600 w 4572000"/>
                <a:gd name="connsiteY47" fmla="*/ 3352800 h 4572000"/>
                <a:gd name="connsiteX48" fmla="*/ 2895600 w 4572000"/>
                <a:gd name="connsiteY48" fmla="*/ 3048000 h 4572000"/>
                <a:gd name="connsiteX49" fmla="*/ 4419600 w 4572000"/>
                <a:gd name="connsiteY49" fmla="*/ 3048000 h 4572000"/>
                <a:gd name="connsiteX50" fmla="*/ 4419600 w 4572000"/>
                <a:gd name="connsiteY50" fmla="*/ 3124200 h 4572000"/>
                <a:gd name="connsiteX51" fmla="*/ 4191000 w 4572000"/>
                <a:gd name="connsiteY51" fmla="*/ 3352800 h 4572000"/>
                <a:gd name="connsiteX52" fmla="*/ 3657600 w 4572000"/>
                <a:gd name="connsiteY52" fmla="*/ 3810000 h 4572000"/>
                <a:gd name="connsiteX53" fmla="*/ 3581400 w 4572000"/>
                <a:gd name="connsiteY53" fmla="*/ 3733800 h 4572000"/>
                <a:gd name="connsiteX54" fmla="*/ 3581400 w 4572000"/>
                <a:gd name="connsiteY54" fmla="*/ 3581400 h 4572000"/>
                <a:gd name="connsiteX55" fmla="*/ 3657600 w 4572000"/>
                <a:gd name="connsiteY55" fmla="*/ 3505200 h 4572000"/>
                <a:gd name="connsiteX56" fmla="*/ 3733800 w 4572000"/>
                <a:gd name="connsiteY56" fmla="*/ 3505200 h 4572000"/>
                <a:gd name="connsiteX57" fmla="*/ 3733800 w 4572000"/>
                <a:gd name="connsiteY57" fmla="*/ 3810000 h 4572000"/>
                <a:gd name="connsiteX58" fmla="*/ 4162749 w 4572000"/>
                <a:gd name="connsiteY58" fmla="*/ 4419600 h 4572000"/>
                <a:gd name="connsiteX59" fmla="*/ 3886200 w 4572000"/>
                <a:gd name="connsiteY59" fmla="*/ 4419600 h 4572000"/>
                <a:gd name="connsiteX60" fmla="*/ 3886200 w 4572000"/>
                <a:gd name="connsiteY60" fmla="*/ 3505200 h 4572000"/>
                <a:gd name="connsiteX61" fmla="*/ 4191000 w 4572000"/>
                <a:gd name="connsiteY61" fmla="*/ 3505200 h 4572000"/>
                <a:gd name="connsiteX62" fmla="*/ 4291641 w 4572000"/>
                <a:gd name="connsiteY62" fmla="*/ 3491608 h 4572000"/>
                <a:gd name="connsiteX63" fmla="*/ 4419600 w 4572000"/>
                <a:gd name="connsiteY63" fmla="*/ 2743200 h 4572000"/>
                <a:gd name="connsiteX64" fmla="*/ 4419600 w 4572000"/>
                <a:gd name="connsiteY64" fmla="*/ 2895600 h 4572000"/>
                <a:gd name="connsiteX65" fmla="*/ 2895600 w 4572000"/>
                <a:gd name="connsiteY65" fmla="*/ 2895600 h 4572000"/>
                <a:gd name="connsiteX66" fmla="*/ 2895600 w 4572000"/>
                <a:gd name="connsiteY66" fmla="*/ 2448516 h 4572000"/>
                <a:gd name="connsiteX67" fmla="*/ 3419551 w 4572000"/>
                <a:gd name="connsiteY67" fmla="*/ 2514009 h 4572000"/>
                <a:gd name="connsiteX68" fmla="*/ 3429000 w 4572000"/>
                <a:gd name="connsiteY68" fmla="*/ 2514600 h 4572000"/>
                <a:gd name="connsiteX69" fmla="*/ 4237892 w 4572000"/>
                <a:gd name="connsiteY69" fmla="*/ 2514600 h 4572000"/>
                <a:gd name="connsiteX70" fmla="*/ 4419600 w 4572000"/>
                <a:gd name="connsiteY70" fmla="*/ 2743200 h 4572000"/>
                <a:gd name="connsiteX71" fmla="*/ 4114800 w 4572000"/>
                <a:gd name="connsiteY71" fmla="*/ 609600 h 4572000"/>
                <a:gd name="connsiteX72" fmla="*/ 2819400 w 4572000"/>
                <a:gd name="connsiteY72" fmla="*/ 609600 h 4572000"/>
                <a:gd name="connsiteX73" fmla="*/ 2819400 w 4572000"/>
                <a:gd name="connsiteY73" fmla="*/ 152400 h 4572000"/>
                <a:gd name="connsiteX74" fmla="*/ 4114800 w 4572000"/>
                <a:gd name="connsiteY74" fmla="*/ 152400 h 4572000"/>
                <a:gd name="connsiteX75" fmla="*/ 1447800 w 4572000"/>
                <a:gd name="connsiteY75" fmla="*/ 152400 h 4572000"/>
                <a:gd name="connsiteX76" fmla="*/ 1447800 w 4572000"/>
                <a:gd name="connsiteY76" fmla="*/ 609600 h 4572000"/>
                <a:gd name="connsiteX77" fmla="*/ 152400 w 4572000"/>
                <a:gd name="connsiteY77" fmla="*/ 609600 h 4572000"/>
                <a:gd name="connsiteX78" fmla="*/ 152400 w 4572000"/>
                <a:gd name="connsiteY78" fmla="*/ 15240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4572000" h="4572000">
                  <a:moveTo>
                    <a:pt x="76200" y="3810000"/>
                  </a:moveTo>
                  <a:lnTo>
                    <a:pt x="3442107" y="3810000"/>
                  </a:lnTo>
                  <a:cubicBezTo>
                    <a:pt x="3474488" y="3901255"/>
                    <a:pt x="3560771" y="3962275"/>
                    <a:pt x="3657600" y="3962400"/>
                  </a:cubicBezTo>
                  <a:lnTo>
                    <a:pt x="3733800" y="3962400"/>
                  </a:lnTo>
                  <a:lnTo>
                    <a:pt x="3733800" y="4495800"/>
                  </a:lnTo>
                  <a:cubicBezTo>
                    <a:pt x="3733800" y="4537884"/>
                    <a:pt x="3767916" y="4572000"/>
                    <a:pt x="3810000" y="4572000"/>
                  </a:cubicBezTo>
                  <a:lnTo>
                    <a:pt x="4229100" y="4572000"/>
                  </a:lnTo>
                  <a:cubicBezTo>
                    <a:pt x="4267136" y="4572000"/>
                    <a:pt x="4299347" y="4543952"/>
                    <a:pt x="4304576" y="4506278"/>
                  </a:cubicBezTo>
                  <a:lnTo>
                    <a:pt x="4458948" y="3394710"/>
                  </a:lnTo>
                  <a:cubicBezTo>
                    <a:pt x="4531321" y="3323307"/>
                    <a:pt x="4572043" y="3225867"/>
                    <a:pt x="4572000" y="3124200"/>
                  </a:cubicBezTo>
                  <a:lnTo>
                    <a:pt x="4572000" y="2743200"/>
                  </a:lnTo>
                  <a:cubicBezTo>
                    <a:pt x="4572000" y="2544385"/>
                    <a:pt x="4437698" y="2380745"/>
                    <a:pt x="4267200" y="2363753"/>
                  </a:cubicBezTo>
                  <a:lnTo>
                    <a:pt x="4267200" y="76200"/>
                  </a:lnTo>
                  <a:cubicBezTo>
                    <a:pt x="4267200" y="34116"/>
                    <a:pt x="4233084" y="0"/>
                    <a:pt x="4191000" y="0"/>
                  </a:cubicBezTo>
                  <a:lnTo>
                    <a:pt x="76200" y="0"/>
                  </a:lnTo>
                  <a:cubicBezTo>
                    <a:pt x="34116" y="0"/>
                    <a:pt x="0" y="34116"/>
                    <a:pt x="0" y="76200"/>
                  </a:cubicBezTo>
                  <a:lnTo>
                    <a:pt x="0" y="3733800"/>
                  </a:lnTo>
                  <a:cubicBezTo>
                    <a:pt x="0" y="3775884"/>
                    <a:pt x="34116" y="3810000"/>
                    <a:pt x="76200" y="3810000"/>
                  </a:cubicBezTo>
                  <a:close/>
                  <a:moveTo>
                    <a:pt x="152400" y="762000"/>
                  </a:moveTo>
                  <a:lnTo>
                    <a:pt x="1447800" y="762000"/>
                  </a:lnTo>
                  <a:lnTo>
                    <a:pt x="1447800" y="1905000"/>
                  </a:lnTo>
                  <a:cubicBezTo>
                    <a:pt x="1447800" y="1947084"/>
                    <a:pt x="1481916" y="1981200"/>
                    <a:pt x="1524000" y="1981200"/>
                  </a:cubicBezTo>
                  <a:cubicBezTo>
                    <a:pt x="1538281" y="1981200"/>
                    <a:pt x="1552275" y="1977187"/>
                    <a:pt x="1564386" y="1969618"/>
                  </a:cubicBezTo>
                  <a:lnTo>
                    <a:pt x="2133600" y="1613859"/>
                  </a:lnTo>
                  <a:lnTo>
                    <a:pt x="2702814" y="1969618"/>
                  </a:lnTo>
                  <a:cubicBezTo>
                    <a:pt x="2738502" y="1991922"/>
                    <a:pt x="2785513" y="1981073"/>
                    <a:pt x="2807818" y="1945386"/>
                  </a:cubicBezTo>
                  <a:cubicBezTo>
                    <a:pt x="2815387" y="1933276"/>
                    <a:pt x="2819400" y="1919282"/>
                    <a:pt x="2819400" y="1905000"/>
                  </a:cubicBezTo>
                  <a:lnTo>
                    <a:pt x="2819400" y="762000"/>
                  </a:lnTo>
                  <a:lnTo>
                    <a:pt x="4114800" y="762000"/>
                  </a:lnTo>
                  <a:lnTo>
                    <a:pt x="4114800" y="2362200"/>
                  </a:lnTo>
                  <a:lnTo>
                    <a:pt x="3433763" y="2362200"/>
                  </a:lnTo>
                  <a:lnTo>
                    <a:pt x="2828868" y="2286591"/>
                  </a:lnTo>
                  <a:cubicBezTo>
                    <a:pt x="2787110" y="2281362"/>
                    <a:pt x="2749020" y="2310974"/>
                    <a:pt x="2743790" y="2352732"/>
                  </a:cubicBezTo>
                  <a:cubicBezTo>
                    <a:pt x="2743397" y="2355873"/>
                    <a:pt x="2743200" y="2359035"/>
                    <a:pt x="2743200" y="2362200"/>
                  </a:cubicBezTo>
                  <a:lnTo>
                    <a:pt x="2743200" y="3429000"/>
                  </a:lnTo>
                  <a:cubicBezTo>
                    <a:pt x="2743200" y="3471084"/>
                    <a:pt x="2777316" y="3505200"/>
                    <a:pt x="2819400" y="3505200"/>
                  </a:cubicBezTo>
                  <a:lnTo>
                    <a:pt x="3442107" y="3505200"/>
                  </a:lnTo>
                  <a:cubicBezTo>
                    <a:pt x="3433423" y="3529666"/>
                    <a:pt x="3428990" y="3555438"/>
                    <a:pt x="3429000" y="3581400"/>
                  </a:cubicBezTo>
                  <a:lnTo>
                    <a:pt x="3429000" y="3657600"/>
                  </a:lnTo>
                  <a:lnTo>
                    <a:pt x="152400" y="3657600"/>
                  </a:lnTo>
                  <a:close/>
                  <a:moveTo>
                    <a:pt x="1600200" y="152400"/>
                  </a:moveTo>
                  <a:lnTo>
                    <a:pt x="2667000" y="152400"/>
                  </a:lnTo>
                  <a:lnTo>
                    <a:pt x="2667000" y="1767516"/>
                  </a:lnTo>
                  <a:lnTo>
                    <a:pt x="2173986" y="1459382"/>
                  </a:lnTo>
                  <a:cubicBezTo>
                    <a:pt x="2149277" y="1443939"/>
                    <a:pt x="2117924" y="1443939"/>
                    <a:pt x="2093214" y="1459382"/>
                  </a:cubicBezTo>
                  <a:lnTo>
                    <a:pt x="1600200" y="1767516"/>
                  </a:lnTo>
                  <a:close/>
                  <a:moveTo>
                    <a:pt x="4191000" y="3352800"/>
                  </a:moveTo>
                  <a:lnTo>
                    <a:pt x="2895600" y="3352800"/>
                  </a:lnTo>
                  <a:lnTo>
                    <a:pt x="2895600" y="3048000"/>
                  </a:lnTo>
                  <a:lnTo>
                    <a:pt x="4419600" y="3048000"/>
                  </a:lnTo>
                  <a:lnTo>
                    <a:pt x="4419600" y="3124200"/>
                  </a:lnTo>
                  <a:cubicBezTo>
                    <a:pt x="4419453" y="3250392"/>
                    <a:pt x="4317192" y="3352653"/>
                    <a:pt x="4191000" y="3352800"/>
                  </a:cubicBezTo>
                  <a:close/>
                  <a:moveTo>
                    <a:pt x="3657600" y="3810000"/>
                  </a:moveTo>
                  <a:cubicBezTo>
                    <a:pt x="3615536" y="3809953"/>
                    <a:pt x="3581448" y="3775865"/>
                    <a:pt x="3581400" y="3733800"/>
                  </a:cubicBezTo>
                  <a:lnTo>
                    <a:pt x="3581400" y="3581400"/>
                  </a:lnTo>
                  <a:cubicBezTo>
                    <a:pt x="3581448" y="3539336"/>
                    <a:pt x="3615536" y="3505248"/>
                    <a:pt x="3657600" y="3505200"/>
                  </a:cubicBezTo>
                  <a:lnTo>
                    <a:pt x="3733800" y="3505200"/>
                  </a:lnTo>
                  <a:lnTo>
                    <a:pt x="3733800" y="3810000"/>
                  </a:lnTo>
                  <a:close/>
                  <a:moveTo>
                    <a:pt x="4162749" y="4419600"/>
                  </a:moveTo>
                  <a:lnTo>
                    <a:pt x="3886200" y="4419600"/>
                  </a:lnTo>
                  <a:lnTo>
                    <a:pt x="3886200" y="3505200"/>
                  </a:lnTo>
                  <a:lnTo>
                    <a:pt x="4191000" y="3505200"/>
                  </a:lnTo>
                  <a:cubicBezTo>
                    <a:pt x="4225005" y="3505195"/>
                    <a:pt x="4258854" y="3500623"/>
                    <a:pt x="4291641" y="3491608"/>
                  </a:cubicBezTo>
                  <a:close/>
                  <a:moveTo>
                    <a:pt x="4419600" y="2743200"/>
                  </a:moveTo>
                  <a:lnTo>
                    <a:pt x="4419600" y="2895600"/>
                  </a:lnTo>
                  <a:lnTo>
                    <a:pt x="2895600" y="2895600"/>
                  </a:lnTo>
                  <a:lnTo>
                    <a:pt x="2895600" y="2448516"/>
                  </a:lnTo>
                  <a:lnTo>
                    <a:pt x="3419551" y="2514009"/>
                  </a:lnTo>
                  <a:cubicBezTo>
                    <a:pt x="3422686" y="2514402"/>
                    <a:pt x="3425841" y="2514599"/>
                    <a:pt x="3429000" y="2514600"/>
                  </a:cubicBezTo>
                  <a:lnTo>
                    <a:pt x="4237892" y="2514600"/>
                  </a:lnTo>
                  <a:cubicBezTo>
                    <a:pt x="4338085" y="2514600"/>
                    <a:pt x="4419600" y="2617156"/>
                    <a:pt x="4419600" y="2743200"/>
                  </a:cubicBezTo>
                  <a:close/>
                  <a:moveTo>
                    <a:pt x="4114800" y="609600"/>
                  </a:moveTo>
                  <a:lnTo>
                    <a:pt x="2819400" y="609600"/>
                  </a:lnTo>
                  <a:lnTo>
                    <a:pt x="2819400" y="152400"/>
                  </a:lnTo>
                  <a:lnTo>
                    <a:pt x="4114800" y="152400"/>
                  </a:lnTo>
                  <a:close/>
                  <a:moveTo>
                    <a:pt x="1447800" y="152400"/>
                  </a:moveTo>
                  <a:lnTo>
                    <a:pt x="1447800" y="609600"/>
                  </a:lnTo>
                  <a:lnTo>
                    <a:pt x="152400" y="609600"/>
                  </a:lnTo>
                  <a:lnTo>
                    <a:pt x="152400" y="15240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10EC5A97-F501-4782-63F6-0B4402BE81C4}"/>
                </a:ext>
              </a:extLst>
            </p:cNvPr>
            <p:cNvSpPr/>
            <p:nvPr/>
          </p:nvSpPr>
          <p:spPr>
            <a:xfrm>
              <a:off x="15580613" y="1130117"/>
              <a:ext cx="381000" cy="381000"/>
            </a:xfrm>
            <a:custGeom>
              <a:avLst/>
              <a:gdLst>
                <a:gd name="connsiteX0" fmla="*/ 76200 w 381000"/>
                <a:gd name="connsiteY0" fmla="*/ 381000 h 381000"/>
                <a:gd name="connsiteX1" fmla="*/ 152400 w 381000"/>
                <a:gd name="connsiteY1" fmla="*/ 304800 h 381000"/>
                <a:gd name="connsiteX2" fmla="*/ 152400 w 381000"/>
                <a:gd name="connsiteY2" fmla="*/ 152400 h 381000"/>
                <a:gd name="connsiteX3" fmla="*/ 304800 w 381000"/>
                <a:gd name="connsiteY3" fmla="*/ 152400 h 381000"/>
                <a:gd name="connsiteX4" fmla="*/ 381000 w 381000"/>
                <a:gd name="connsiteY4" fmla="*/ 76200 h 381000"/>
                <a:gd name="connsiteX5" fmla="*/ 304800 w 381000"/>
                <a:gd name="connsiteY5" fmla="*/ 0 h 381000"/>
                <a:gd name="connsiteX6" fmla="*/ 76200 w 381000"/>
                <a:gd name="connsiteY6" fmla="*/ 0 h 381000"/>
                <a:gd name="connsiteX7" fmla="*/ 0 w 381000"/>
                <a:gd name="connsiteY7" fmla="*/ 76200 h 381000"/>
                <a:gd name="connsiteX8" fmla="*/ 0 w 381000"/>
                <a:gd name="connsiteY8" fmla="*/ 304800 h 381000"/>
                <a:gd name="connsiteX9" fmla="*/ 76200 w 381000"/>
                <a:gd name="connsiteY9" fmla="*/ 38100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1000" h="381000">
                  <a:moveTo>
                    <a:pt x="76200" y="381000"/>
                  </a:moveTo>
                  <a:cubicBezTo>
                    <a:pt x="118284" y="381000"/>
                    <a:pt x="152400" y="346884"/>
                    <a:pt x="152400" y="304800"/>
                  </a:cubicBezTo>
                  <a:lnTo>
                    <a:pt x="152400" y="152400"/>
                  </a:lnTo>
                  <a:lnTo>
                    <a:pt x="304800" y="152400"/>
                  </a:lnTo>
                  <a:cubicBezTo>
                    <a:pt x="346884" y="152400"/>
                    <a:pt x="381000" y="118284"/>
                    <a:pt x="381000" y="76200"/>
                  </a:cubicBezTo>
                  <a:cubicBezTo>
                    <a:pt x="381000" y="34116"/>
                    <a:pt x="346884" y="0"/>
                    <a:pt x="304800" y="0"/>
                  </a:cubicBezTo>
                  <a:lnTo>
                    <a:pt x="76200" y="0"/>
                  </a:lnTo>
                  <a:cubicBezTo>
                    <a:pt x="34116" y="0"/>
                    <a:pt x="0" y="34116"/>
                    <a:pt x="0" y="76200"/>
                  </a:cubicBezTo>
                  <a:lnTo>
                    <a:pt x="0" y="304800"/>
                  </a:lnTo>
                  <a:cubicBezTo>
                    <a:pt x="0" y="346884"/>
                    <a:pt x="34116" y="381000"/>
                    <a:pt x="76200" y="38100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4A44BBB7-C08B-6134-61E2-6617EFE23F02}"/>
                </a:ext>
              </a:extLst>
            </p:cNvPr>
            <p:cNvSpPr/>
            <p:nvPr/>
          </p:nvSpPr>
          <p:spPr>
            <a:xfrm>
              <a:off x="15580613" y="1968317"/>
              <a:ext cx="381000" cy="381000"/>
            </a:xfrm>
            <a:custGeom>
              <a:avLst/>
              <a:gdLst>
                <a:gd name="connsiteX0" fmla="*/ 304800 w 381000"/>
                <a:gd name="connsiteY0" fmla="*/ 228600 h 381000"/>
                <a:gd name="connsiteX1" fmla="*/ 152400 w 381000"/>
                <a:gd name="connsiteY1" fmla="*/ 228600 h 381000"/>
                <a:gd name="connsiteX2" fmla="*/ 152400 w 381000"/>
                <a:gd name="connsiteY2" fmla="*/ 76200 h 381000"/>
                <a:gd name="connsiteX3" fmla="*/ 76200 w 381000"/>
                <a:gd name="connsiteY3" fmla="*/ 0 h 381000"/>
                <a:gd name="connsiteX4" fmla="*/ 0 w 381000"/>
                <a:gd name="connsiteY4" fmla="*/ 76200 h 381000"/>
                <a:gd name="connsiteX5" fmla="*/ 0 w 381000"/>
                <a:gd name="connsiteY5" fmla="*/ 304800 h 381000"/>
                <a:gd name="connsiteX6" fmla="*/ 76200 w 381000"/>
                <a:gd name="connsiteY6" fmla="*/ 381000 h 381000"/>
                <a:gd name="connsiteX7" fmla="*/ 304800 w 381000"/>
                <a:gd name="connsiteY7" fmla="*/ 381000 h 381000"/>
                <a:gd name="connsiteX8" fmla="*/ 381000 w 381000"/>
                <a:gd name="connsiteY8" fmla="*/ 304800 h 381000"/>
                <a:gd name="connsiteX9" fmla="*/ 304800 w 381000"/>
                <a:gd name="connsiteY9" fmla="*/ 22860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1000" h="381000">
                  <a:moveTo>
                    <a:pt x="304800" y="228600"/>
                  </a:moveTo>
                  <a:lnTo>
                    <a:pt x="152400" y="228600"/>
                  </a:lnTo>
                  <a:lnTo>
                    <a:pt x="152400" y="76200"/>
                  </a:lnTo>
                  <a:cubicBezTo>
                    <a:pt x="152400" y="34116"/>
                    <a:pt x="118284" y="0"/>
                    <a:pt x="76200" y="0"/>
                  </a:cubicBezTo>
                  <a:cubicBezTo>
                    <a:pt x="34116" y="0"/>
                    <a:pt x="0" y="34116"/>
                    <a:pt x="0" y="76200"/>
                  </a:cubicBezTo>
                  <a:lnTo>
                    <a:pt x="0" y="304800"/>
                  </a:lnTo>
                  <a:cubicBezTo>
                    <a:pt x="0" y="346884"/>
                    <a:pt x="34116" y="381000"/>
                    <a:pt x="76200" y="381000"/>
                  </a:cubicBezTo>
                  <a:lnTo>
                    <a:pt x="304800" y="381000"/>
                  </a:lnTo>
                  <a:cubicBezTo>
                    <a:pt x="346884" y="381000"/>
                    <a:pt x="381000" y="346884"/>
                    <a:pt x="381000" y="304800"/>
                  </a:cubicBezTo>
                  <a:cubicBezTo>
                    <a:pt x="381000" y="262716"/>
                    <a:pt x="346884" y="228600"/>
                    <a:pt x="304800" y="22860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E862BA81-6E79-744D-64FD-09CF092FBE8D}"/>
                </a:ext>
              </a:extLst>
            </p:cNvPr>
            <p:cNvSpPr/>
            <p:nvPr/>
          </p:nvSpPr>
          <p:spPr>
            <a:xfrm>
              <a:off x="15885413" y="1358717"/>
              <a:ext cx="152400" cy="457200"/>
            </a:xfrm>
            <a:custGeom>
              <a:avLst/>
              <a:gdLst>
                <a:gd name="connsiteX0" fmla="*/ 76200 w 152400"/>
                <a:gd name="connsiteY0" fmla="*/ 0 h 457200"/>
                <a:gd name="connsiteX1" fmla="*/ 0 w 152400"/>
                <a:gd name="connsiteY1" fmla="*/ 76200 h 457200"/>
                <a:gd name="connsiteX2" fmla="*/ 0 w 152400"/>
                <a:gd name="connsiteY2" fmla="*/ 381000 h 457200"/>
                <a:gd name="connsiteX3" fmla="*/ 76200 w 152400"/>
                <a:gd name="connsiteY3" fmla="*/ 457200 h 457200"/>
                <a:gd name="connsiteX4" fmla="*/ 152400 w 152400"/>
                <a:gd name="connsiteY4" fmla="*/ 381000 h 457200"/>
                <a:gd name="connsiteX5" fmla="*/ 152400 w 152400"/>
                <a:gd name="connsiteY5" fmla="*/ 76200 h 457200"/>
                <a:gd name="connsiteX6" fmla="*/ 76200 w 15240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00" h="457200">
                  <a:moveTo>
                    <a:pt x="76200" y="0"/>
                  </a:moveTo>
                  <a:cubicBezTo>
                    <a:pt x="34116" y="0"/>
                    <a:pt x="0" y="34116"/>
                    <a:pt x="0" y="76200"/>
                  </a:cubicBezTo>
                  <a:lnTo>
                    <a:pt x="0" y="381000"/>
                  </a:lnTo>
                  <a:cubicBezTo>
                    <a:pt x="0" y="423084"/>
                    <a:pt x="34116" y="457200"/>
                    <a:pt x="76200" y="457200"/>
                  </a:cubicBezTo>
                  <a:cubicBezTo>
                    <a:pt x="118284" y="457200"/>
                    <a:pt x="152400" y="423084"/>
                    <a:pt x="152400" y="381000"/>
                  </a:cubicBezTo>
                  <a:lnTo>
                    <a:pt x="152400" y="76200"/>
                  </a:lnTo>
                  <a:cubicBezTo>
                    <a:pt x="152400" y="34116"/>
                    <a:pt x="118284" y="0"/>
                    <a:pt x="76200"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0BAFE769-38DE-B58F-4FE1-297C07583223}"/>
                </a:ext>
              </a:extLst>
            </p:cNvPr>
            <p:cNvSpPr/>
            <p:nvPr/>
          </p:nvSpPr>
          <p:spPr>
            <a:xfrm>
              <a:off x="16190213" y="1358717"/>
              <a:ext cx="152400" cy="457200"/>
            </a:xfrm>
            <a:custGeom>
              <a:avLst/>
              <a:gdLst>
                <a:gd name="connsiteX0" fmla="*/ 76200 w 152400"/>
                <a:gd name="connsiteY0" fmla="*/ 0 h 457200"/>
                <a:gd name="connsiteX1" fmla="*/ 0 w 152400"/>
                <a:gd name="connsiteY1" fmla="*/ 76200 h 457200"/>
                <a:gd name="connsiteX2" fmla="*/ 0 w 152400"/>
                <a:gd name="connsiteY2" fmla="*/ 381000 h 457200"/>
                <a:gd name="connsiteX3" fmla="*/ 76200 w 152400"/>
                <a:gd name="connsiteY3" fmla="*/ 457200 h 457200"/>
                <a:gd name="connsiteX4" fmla="*/ 152400 w 152400"/>
                <a:gd name="connsiteY4" fmla="*/ 381000 h 457200"/>
                <a:gd name="connsiteX5" fmla="*/ 152400 w 152400"/>
                <a:gd name="connsiteY5" fmla="*/ 76200 h 457200"/>
                <a:gd name="connsiteX6" fmla="*/ 76200 w 15240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00" h="457200">
                  <a:moveTo>
                    <a:pt x="76200" y="0"/>
                  </a:moveTo>
                  <a:cubicBezTo>
                    <a:pt x="34116" y="0"/>
                    <a:pt x="0" y="34116"/>
                    <a:pt x="0" y="76200"/>
                  </a:cubicBezTo>
                  <a:lnTo>
                    <a:pt x="0" y="381000"/>
                  </a:lnTo>
                  <a:cubicBezTo>
                    <a:pt x="0" y="423084"/>
                    <a:pt x="34116" y="457200"/>
                    <a:pt x="76200" y="457200"/>
                  </a:cubicBezTo>
                  <a:cubicBezTo>
                    <a:pt x="118284" y="457200"/>
                    <a:pt x="152400" y="423084"/>
                    <a:pt x="152400" y="381000"/>
                  </a:cubicBezTo>
                  <a:lnTo>
                    <a:pt x="152400" y="76200"/>
                  </a:lnTo>
                  <a:cubicBezTo>
                    <a:pt x="152400" y="34116"/>
                    <a:pt x="118284" y="0"/>
                    <a:pt x="76200"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B7D78EC7-7135-DFA4-B3D1-E374FBD5E393}"/>
                </a:ext>
              </a:extLst>
            </p:cNvPr>
            <p:cNvSpPr/>
            <p:nvPr/>
          </p:nvSpPr>
          <p:spPr>
            <a:xfrm>
              <a:off x="16495013" y="1358717"/>
              <a:ext cx="152400" cy="457200"/>
            </a:xfrm>
            <a:custGeom>
              <a:avLst/>
              <a:gdLst>
                <a:gd name="connsiteX0" fmla="*/ 76200 w 152400"/>
                <a:gd name="connsiteY0" fmla="*/ 0 h 457200"/>
                <a:gd name="connsiteX1" fmla="*/ 0 w 152400"/>
                <a:gd name="connsiteY1" fmla="*/ 76200 h 457200"/>
                <a:gd name="connsiteX2" fmla="*/ 0 w 152400"/>
                <a:gd name="connsiteY2" fmla="*/ 381000 h 457200"/>
                <a:gd name="connsiteX3" fmla="*/ 76200 w 152400"/>
                <a:gd name="connsiteY3" fmla="*/ 457200 h 457200"/>
                <a:gd name="connsiteX4" fmla="*/ 152400 w 152400"/>
                <a:gd name="connsiteY4" fmla="*/ 381000 h 457200"/>
                <a:gd name="connsiteX5" fmla="*/ 152400 w 152400"/>
                <a:gd name="connsiteY5" fmla="*/ 76200 h 457200"/>
                <a:gd name="connsiteX6" fmla="*/ 76200 w 15240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00" h="457200">
                  <a:moveTo>
                    <a:pt x="76200" y="0"/>
                  </a:moveTo>
                  <a:cubicBezTo>
                    <a:pt x="34116" y="0"/>
                    <a:pt x="0" y="34116"/>
                    <a:pt x="0" y="76200"/>
                  </a:cubicBezTo>
                  <a:lnTo>
                    <a:pt x="0" y="381000"/>
                  </a:lnTo>
                  <a:cubicBezTo>
                    <a:pt x="0" y="423084"/>
                    <a:pt x="34116" y="457200"/>
                    <a:pt x="76200" y="457200"/>
                  </a:cubicBezTo>
                  <a:cubicBezTo>
                    <a:pt x="118284" y="457200"/>
                    <a:pt x="152400" y="423084"/>
                    <a:pt x="152400" y="381000"/>
                  </a:cubicBezTo>
                  <a:lnTo>
                    <a:pt x="152400" y="76200"/>
                  </a:lnTo>
                  <a:cubicBezTo>
                    <a:pt x="152400" y="34116"/>
                    <a:pt x="118284" y="0"/>
                    <a:pt x="76200"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531B7482-93BA-4F41-F018-AE1642D8DFA5}"/>
                </a:ext>
              </a:extLst>
            </p:cNvPr>
            <p:cNvSpPr/>
            <p:nvPr/>
          </p:nvSpPr>
          <p:spPr>
            <a:xfrm>
              <a:off x="16799813" y="1358717"/>
              <a:ext cx="152400" cy="457200"/>
            </a:xfrm>
            <a:custGeom>
              <a:avLst/>
              <a:gdLst>
                <a:gd name="connsiteX0" fmla="*/ 76200 w 152400"/>
                <a:gd name="connsiteY0" fmla="*/ 457200 h 457200"/>
                <a:gd name="connsiteX1" fmla="*/ 152400 w 152400"/>
                <a:gd name="connsiteY1" fmla="*/ 381000 h 457200"/>
                <a:gd name="connsiteX2" fmla="*/ 152400 w 152400"/>
                <a:gd name="connsiteY2" fmla="*/ 76200 h 457200"/>
                <a:gd name="connsiteX3" fmla="*/ 76200 w 152400"/>
                <a:gd name="connsiteY3" fmla="*/ 0 h 457200"/>
                <a:gd name="connsiteX4" fmla="*/ 0 w 152400"/>
                <a:gd name="connsiteY4" fmla="*/ 76200 h 457200"/>
                <a:gd name="connsiteX5" fmla="*/ 0 w 152400"/>
                <a:gd name="connsiteY5" fmla="*/ 381000 h 457200"/>
                <a:gd name="connsiteX6" fmla="*/ 76200 w 152400"/>
                <a:gd name="connsiteY6" fmla="*/ 4572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00" h="457200">
                  <a:moveTo>
                    <a:pt x="76200" y="457200"/>
                  </a:moveTo>
                  <a:cubicBezTo>
                    <a:pt x="118284" y="457200"/>
                    <a:pt x="152400" y="423084"/>
                    <a:pt x="152400" y="381000"/>
                  </a:cubicBezTo>
                  <a:lnTo>
                    <a:pt x="152400" y="76200"/>
                  </a:lnTo>
                  <a:cubicBezTo>
                    <a:pt x="152400" y="34116"/>
                    <a:pt x="118284" y="0"/>
                    <a:pt x="76200" y="0"/>
                  </a:cubicBezTo>
                  <a:cubicBezTo>
                    <a:pt x="34116" y="0"/>
                    <a:pt x="0" y="34116"/>
                    <a:pt x="0" y="76200"/>
                  </a:cubicBezTo>
                  <a:lnTo>
                    <a:pt x="0" y="381000"/>
                  </a:lnTo>
                  <a:cubicBezTo>
                    <a:pt x="0" y="423084"/>
                    <a:pt x="34116" y="457200"/>
                    <a:pt x="76200" y="45720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83CC6ED-A832-4C6F-3F9F-F053DD3391BD}"/>
                </a:ext>
              </a:extLst>
            </p:cNvPr>
            <p:cNvSpPr/>
            <p:nvPr/>
          </p:nvSpPr>
          <p:spPr>
            <a:xfrm>
              <a:off x="15885413" y="1968317"/>
              <a:ext cx="152400" cy="152400"/>
            </a:xfrm>
            <a:custGeom>
              <a:avLst/>
              <a:gdLst>
                <a:gd name="connsiteX0" fmla="*/ 152400 w 152400"/>
                <a:gd name="connsiteY0" fmla="*/ 76200 h 152400"/>
                <a:gd name="connsiteX1" fmla="*/ 76200 w 152400"/>
                <a:gd name="connsiteY1" fmla="*/ 152400 h 152400"/>
                <a:gd name="connsiteX2" fmla="*/ 0 w 152400"/>
                <a:gd name="connsiteY2" fmla="*/ 76200 h 152400"/>
                <a:gd name="connsiteX3" fmla="*/ 76200 w 152400"/>
                <a:gd name="connsiteY3" fmla="*/ 0 h 152400"/>
                <a:gd name="connsiteX4" fmla="*/ 152400 w 152400"/>
                <a:gd name="connsiteY4" fmla="*/ 7620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152400">
                  <a:moveTo>
                    <a:pt x="152400" y="76200"/>
                  </a:moveTo>
                  <a:cubicBezTo>
                    <a:pt x="152400" y="118284"/>
                    <a:pt x="118284" y="152400"/>
                    <a:pt x="76200" y="152400"/>
                  </a:cubicBezTo>
                  <a:cubicBezTo>
                    <a:pt x="34116" y="152400"/>
                    <a:pt x="0" y="118284"/>
                    <a:pt x="0" y="76200"/>
                  </a:cubicBezTo>
                  <a:cubicBezTo>
                    <a:pt x="0" y="34116"/>
                    <a:pt x="34116" y="0"/>
                    <a:pt x="76200" y="0"/>
                  </a:cubicBezTo>
                  <a:cubicBezTo>
                    <a:pt x="118284" y="0"/>
                    <a:pt x="152400" y="34116"/>
                    <a:pt x="152400" y="7620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C79BC981-B8B7-E0CF-76B0-E266812C497D}"/>
                </a:ext>
              </a:extLst>
            </p:cNvPr>
            <p:cNvSpPr/>
            <p:nvPr/>
          </p:nvSpPr>
          <p:spPr>
            <a:xfrm>
              <a:off x="16190213" y="1968317"/>
              <a:ext cx="152400" cy="152400"/>
            </a:xfrm>
            <a:custGeom>
              <a:avLst/>
              <a:gdLst>
                <a:gd name="connsiteX0" fmla="*/ 152400 w 152400"/>
                <a:gd name="connsiteY0" fmla="*/ 76200 h 152400"/>
                <a:gd name="connsiteX1" fmla="*/ 76200 w 152400"/>
                <a:gd name="connsiteY1" fmla="*/ 152400 h 152400"/>
                <a:gd name="connsiteX2" fmla="*/ 0 w 152400"/>
                <a:gd name="connsiteY2" fmla="*/ 76200 h 152400"/>
                <a:gd name="connsiteX3" fmla="*/ 76200 w 152400"/>
                <a:gd name="connsiteY3" fmla="*/ 0 h 152400"/>
                <a:gd name="connsiteX4" fmla="*/ 152400 w 152400"/>
                <a:gd name="connsiteY4" fmla="*/ 7620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152400">
                  <a:moveTo>
                    <a:pt x="152400" y="76200"/>
                  </a:moveTo>
                  <a:cubicBezTo>
                    <a:pt x="152400" y="118284"/>
                    <a:pt x="118284" y="152400"/>
                    <a:pt x="76200" y="152400"/>
                  </a:cubicBezTo>
                  <a:cubicBezTo>
                    <a:pt x="34116" y="152400"/>
                    <a:pt x="0" y="118284"/>
                    <a:pt x="0" y="76200"/>
                  </a:cubicBezTo>
                  <a:cubicBezTo>
                    <a:pt x="0" y="34116"/>
                    <a:pt x="34116" y="0"/>
                    <a:pt x="76200" y="0"/>
                  </a:cubicBezTo>
                  <a:cubicBezTo>
                    <a:pt x="118284" y="0"/>
                    <a:pt x="152400" y="34116"/>
                    <a:pt x="152400" y="7620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3FBA5B3D-47A4-3B39-3081-8BD819DA2B96}"/>
                </a:ext>
              </a:extLst>
            </p:cNvPr>
            <p:cNvSpPr/>
            <p:nvPr/>
          </p:nvSpPr>
          <p:spPr>
            <a:xfrm>
              <a:off x="16495013" y="1968317"/>
              <a:ext cx="152400" cy="152400"/>
            </a:xfrm>
            <a:custGeom>
              <a:avLst/>
              <a:gdLst>
                <a:gd name="connsiteX0" fmla="*/ 152400 w 152400"/>
                <a:gd name="connsiteY0" fmla="*/ 76200 h 152400"/>
                <a:gd name="connsiteX1" fmla="*/ 76200 w 152400"/>
                <a:gd name="connsiteY1" fmla="*/ 152400 h 152400"/>
                <a:gd name="connsiteX2" fmla="*/ 0 w 152400"/>
                <a:gd name="connsiteY2" fmla="*/ 76200 h 152400"/>
                <a:gd name="connsiteX3" fmla="*/ 76200 w 152400"/>
                <a:gd name="connsiteY3" fmla="*/ 0 h 152400"/>
                <a:gd name="connsiteX4" fmla="*/ 152400 w 152400"/>
                <a:gd name="connsiteY4" fmla="*/ 7620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152400">
                  <a:moveTo>
                    <a:pt x="152400" y="76200"/>
                  </a:moveTo>
                  <a:cubicBezTo>
                    <a:pt x="152400" y="118284"/>
                    <a:pt x="118284" y="152400"/>
                    <a:pt x="76200" y="152400"/>
                  </a:cubicBezTo>
                  <a:cubicBezTo>
                    <a:pt x="34116" y="152400"/>
                    <a:pt x="0" y="118284"/>
                    <a:pt x="0" y="76200"/>
                  </a:cubicBezTo>
                  <a:cubicBezTo>
                    <a:pt x="0" y="34116"/>
                    <a:pt x="34116" y="0"/>
                    <a:pt x="76200" y="0"/>
                  </a:cubicBezTo>
                  <a:cubicBezTo>
                    <a:pt x="118284" y="0"/>
                    <a:pt x="152400" y="34116"/>
                    <a:pt x="152400" y="7620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275C3D7D-06DC-B578-3D26-92375C2C00F4}"/>
                </a:ext>
              </a:extLst>
            </p:cNvPr>
            <p:cNvSpPr/>
            <p:nvPr/>
          </p:nvSpPr>
          <p:spPr>
            <a:xfrm>
              <a:off x="16799813" y="1968317"/>
              <a:ext cx="152400" cy="152400"/>
            </a:xfrm>
            <a:custGeom>
              <a:avLst/>
              <a:gdLst>
                <a:gd name="connsiteX0" fmla="*/ 152400 w 152400"/>
                <a:gd name="connsiteY0" fmla="*/ 76200 h 152400"/>
                <a:gd name="connsiteX1" fmla="*/ 76200 w 152400"/>
                <a:gd name="connsiteY1" fmla="*/ 152400 h 152400"/>
                <a:gd name="connsiteX2" fmla="*/ 0 w 152400"/>
                <a:gd name="connsiteY2" fmla="*/ 76200 h 152400"/>
                <a:gd name="connsiteX3" fmla="*/ 76200 w 152400"/>
                <a:gd name="connsiteY3" fmla="*/ 0 h 152400"/>
                <a:gd name="connsiteX4" fmla="*/ 152400 w 152400"/>
                <a:gd name="connsiteY4" fmla="*/ 7620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152400">
                  <a:moveTo>
                    <a:pt x="152400" y="76200"/>
                  </a:moveTo>
                  <a:cubicBezTo>
                    <a:pt x="152400" y="118284"/>
                    <a:pt x="118284" y="152400"/>
                    <a:pt x="76200" y="152400"/>
                  </a:cubicBezTo>
                  <a:cubicBezTo>
                    <a:pt x="34116" y="152400"/>
                    <a:pt x="0" y="118284"/>
                    <a:pt x="0" y="76200"/>
                  </a:cubicBezTo>
                  <a:cubicBezTo>
                    <a:pt x="0" y="34116"/>
                    <a:pt x="34116" y="0"/>
                    <a:pt x="76200" y="0"/>
                  </a:cubicBezTo>
                  <a:cubicBezTo>
                    <a:pt x="118284" y="0"/>
                    <a:pt x="152400" y="34116"/>
                    <a:pt x="152400" y="7620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ECE03374-BCBA-F151-8593-ABCA3E932B0D}"/>
                </a:ext>
              </a:extLst>
            </p:cNvPr>
            <p:cNvSpPr/>
            <p:nvPr/>
          </p:nvSpPr>
          <p:spPr>
            <a:xfrm>
              <a:off x="16876013" y="1130117"/>
              <a:ext cx="990600" cy="381000"/>
            </a:xfrm>
            <a:custGeom>
              <a:avLst/>
              <a:gdLst>
                <a:gd name="connsiteX0" fmla="*/ 914400 w 990600"/>
                <a:gd name="connsiteY0" fmla="*/ 0 h 381000"/>
                <a:gd name="connsiteX1" fmla="*/ 76200 w 990600"/>
                <a:gd name="connsiteY1" fmla="*/ 0 h 381000"/>
                <a:gd name="connsiteX2" fmla="*/ 0 w 990600"/>
                <a:gd name="connsiteY2" fmla="*/ 76200 h 381000"/>
                <a:gd name="connsiteX3" fmla="*/ 76200 w 990600"/>
                <a:gd name="connsiteY3" fmla="*/ 152400 h 381000"/>
                <a:gd name="connsiteX4" fmla="*/ 228600 w 990600"/>
                <a:gd name="connsiteY4" fmla="*/ 152400 h 381000"/>
                <a:gd name="connsiteX5" fmla="*/ 228600 w 990600"/>
                <a:gd name="connsiteY5" fmla="*/ 304800 h 381000"/>
                <a:gd name="connsiteX6" fmla="*/ 304800 w 990600"/>
                <a:gd name="connsiteY6" fmla="*/ 381000 h 381000"/>
                <a:gd name="connsiteX7" fmla="*/ 381000 w 990600"/>
                <a:gd name="connsiteY7" fmla="*/ 304800 h 381000"/>
                <a:gd name="connsiteX8" fmla="*/ 381000 w 990600"/>
                <a:gd name="connsiteY8" fmla="*/ 152400 h 381000"/>
                <a:gd name="connsiteX9" fmla="*/ 914400 w 990600"/>
                <a:gd name="connsiteY9" fmla="*/ 152400 h 381000"/>
                <a:gd name="connsiteX10" fmla="*/ 990600 w 990600"/>
                <a:gd name="connsiteY10" fmla="*/ 76200 h 381000"/>
                <a:gd name="connsiteX11" fmla="*/ 914400 w 990600"/>
                <a:gd name="connsiteY11"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0600" h="381000">
                  <a:moveTo>
                    <a:pt x="914400" y="0"/>
                  </a:moveTo>
                  <a:lnTo>
                    <a:pt x="76200" y="0"/>
                  </a:lnTo>
                  <a:cubicBezTo>
                    <a:pt x="34116" y="0"/>
                    <a:pt x="0" y="34116"/>
                    <a:pt x="0" y="76200"/>
                  </a:cubicBezTo>
                  <a:cubicBezTo>
                    <a:pt x="0" y="118284"/>
                    <a:pt x="34116" y="152400"/>
                    <a:pt x="76200" y="152400"/>
                  </a:cubicBezTo>
                  <a:lnTo>
                    <a:pt x="228600" y="152400"/>
                  </a:lnTo>
                  <a:lnTo>
                    <a:pt x="228600" y="304800"/>
                  </a:lnTo>
                  <a:cubicBezTo>
                    <a:pt x="228600" y="346884"/>
                    <a:pt x="262716" y="381000"/>
                    <a:pt x="304800" y="381000"/>
                  </a:cubicBezTo>
                  <a:cubicBezTo>
                    <a:pt x="346884" y="381000"/>
                    <a:pt x="381000" y="346884"/>
                    <a:pt x="381000" y="304800"/>
                  </a:cubicBezTo>
                  <a:lnTo>
                    <a:pt x="381000" y="152400"/>
                  </a:lnTo>
                  <a:lnTo>
                    <a:pt x="914400" y="152400"/>
                  </a:lnTo>
                  <a:cubicBezTo>
                    <a:pt x="956484" y="152400"/>
                    <a:pt x="990600" y="118284"/>
                    <a:pt x="990600" y="76200"/>
                  </a:cubicBezTo>
                  <a:cubicBezTo>
                    <a:pt x="990600" y="34116"/>
                    <a:pt x="956484" y="0"/>
                    <a:pt x="914400"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FF57FE7C-CB17-D1F8-9173-B256E68B525D}"/>
                </a:ext>
              </a:extLst>
            </p:cNvPr>
            <p:cNvSpPr/>
            <p:nvPr/>
          </p:nvSpPr>
          <p:spPr>
            <a:xfrm>
              <a:off x="16876013" y="1968317"/>
              <a:ext cx="990600" cy="381000"/>
            </a:xfrm>
            <a:custGeom>
              <a:avLst/>
              <a:gdLst>
                <a:gd name="connsiteX0" fmla="*/ 914400 w 990600"/>
                <a:gd name="connsiteY0" fmla="*/ 228600 h 381000"/>
                <a:gd name="connsiteX1" fmla="*/ 381000 w 990600"/>
                <a:gd name="connsiteY1" fmla="*/ 228600 h 381000"/>
                <a:gd name="connsiteX2" fmla="*/ 381000 w 990600"/>
                <a:gd name="connsiteY2" fmla="*/ 76200 h 381000"/>
                <a:gd name="connsiteX3" fmla="*/ 304800 w 990600"/>
                <a:gd name="connsiteY3" fmla="*/ 0 h 381000"/>
                <a:gd name="connsiteX4" fmla="*/ 228600 w 990600"/>
                <a:gd name="connsiteY4" fmla="*/ 76200 h 381000"/>
                <a:gd name="connsiteX5" fmla="*/ 228600 w 990600"/>
                <a:gd name="connsiteY5" fmla="*/ 228600 h 381000"/>
                <a:gd name="connsiteX6" fmla="*/ 76200 w 990600"/>
                <a:gd name="connsiteY6" fmla="*/ 228600 h 381000"/>
                <a:gd name="connsiteX7" fmla="*/ 0 w 990600"/>
                <a:gd name="connsiteY7" fmla="*/ 304800 h 381000"/>
                <a:gd name="connsiteX8" fmla="*/ 76200 w 990600"/>
                <a:gd name="connsiteY8" fmla="*/ 381000 h 381000"/>
                <a:gd name="connsiteX9" fmla="*/ 914400 w 990600"/>
                <a:gd name="connsiteY9" fmla="*/ 381000 h 381000"/>
                <a:gd name="connsiteX10" fmla="*/ 990600 w 990600"/>
                <a:gd name="connsiteY10" fmla="*/ 304800 h 381000"/>
                <a:gd name="connsiteX11" fmla="*/ 914400 w 990600"/>
                <a:gd name="connsiteY11" fmla="*/ 22860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0600" h="381000">
                  <a:moveTo>
                    <a:pt x="914400" y="228600"/>
                  </a:moveTo>
                  <a:lnTo>
                    <a:pt x="381000" y="228600"/>
                  </a:lnTo>
                  <a:lnTo>
                    <a:pt x="381000" y="76200"/>
                  </a:lnTo>
                  <a:cubicBezTo>
                    <a:pt x="381000" y="34116"/>
                    <a:pt x="346884" y="0"/>
                    <a:pt x="304800" y="0"/>
                  </a:cubicBezTo>
                  <a:cubicBezTo>
                    <a:pt x="262716" y="0"/>
                    <a:pt x="228600" y="34116"/>
                    <a:pt x="228600" y="76200"/>
                  </a:cubicBezTo>
                  <a:lnTo>
                    <a:pt x="228600" y="228600"/>
                  </a:lnTo>
                  <a:lnTo>
                    <a:pt x="76200" y="228600"/>
                  </a:lnTo>
                  <a:cubicBezTo>
                    <a:pt x="34116" y="228600"/>
                    <a:pt x="0" y="262716"/>
                    <a:pt x="0" y="304800"/>
                  </a:cubicBezTo>
                  <a:cubicBezTo>
                    <a:pt x="0" y="346884"/>
                    <a:pt x="34116" y="381000"/>
                    <a:pt x="76200" y="381000"/>
                  </a:cubicBezTo>
                  <a:lnTo>
                    <a:pt x="914400" y="381000"/>
                  </a:lnTo>
                  <a:cubicBezTo>
                    <a:pt x="956484" y="381000"/>
                    <a:pt x="990600" y="346884"/>
                    <a:pt x="990600" y="304800"/>
                  </a:cubicBezTo>
                  <a:cubicBezTo>
                    <a:pt x="990600" y="262716"/>
                    <a:pt x="956484" y="228600"/>
                    <a:pt x="914400" y="22860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009FDA18-2A5A-F09D-0E1F-B7BE380C14F6}"/>
                </a:ext>
              </a:extLst>
            </p:cNvPr>
            <p:cNvSpPr/>
            <p:nvPr/>
          </p:nvSpPr>
          <p:spPr>
            <a:xfrm>
              <a:off x="17409413" y="1663517"/>
              <a:ext cx="457200" cy="152400"/>
            </a:xfrm>
            <a:custGeom>
              <a:avLst/>
              <a:gdLst>
                <a:gd name="connsiteX0" fmla="*/ 381000 w 457200"/>
                <a:gd name="connsiteY0" fmla="*/ 0 h 152400"/>
                <a:gd name="connsiteX1" fmla="*/ 76200 w 457200"/>
                <a:gd name="connsiteY1" fmla="*/ 0 h 152400"/>
                <a:gd name="connsiteX2" fmla="*/ 0 w 457200"/>
                <a:gd name="connsiteY2" fmla="*/ 76200 h 152400"/>
                <a:gd name="connsiteX3" fmla="*/ 76200 w 457200"/>
                <a:gd name="connsiteY3" fmla="*/ 152400 h 152400"/>
                <a:gd name="connsiteX4" fmla="*/ 381000 w 457200"/>
                <a:gd name="connsiteY4" fmla="*/ 152400 h 152400"/>
                <a:gd name="connsiteX5" fmla="*/ 457200 w 457200"/>
                <a:gd name="connsiteY5" fmla="*/ 76200 h 152400"/>
                <a:gd name="connsiteX6" fmla="*/ 381000 w 457200"/>
                <a:gd name="connsiteY6" fmla="*/ 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152400">
                  <a:moveTo>
                    <a:pt x="381000" y="0"/>
                  </a:moveTo>
                  <a:lnTo>
                    <a:pt x="76200" y="0"/>
                  </a:lnTo>
                  <a:cubicBezTo>
                    <a:pt x="34116" y="0"/>
                    <a:pt x="0" y="34116"/>
                    <a:pt x="0" y="76200"/>
                  </a:cubicBezTo>
                  <a:cubicBezTo>
                    <a:pt x="0" y="118284"/>
                    <a:pt x="34116" y="152400"/>
                    <a:pt x="76200" y="152400"/>
                  </a:cubicBezTo>
                  <a:lnTo>
                    <a:pt x="381000" y="152400"/>
                  </a:lnTo>
                  <a:cubicBezTo>
                    <a:pt x="423084" y="152400"/>
                    <a:pt x="457200" y="118284"/>
                    <a:pt x="457200" y="76200"/>
                  </a:cubicBezTo>
                  <a:cubicBezTo>
                    <a:pt x="457200" y="34116"/>
                    <a:pt x="423084" y="0"/>
                    <a:pt x="381000"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9" name="Google Shape;539;p56">
            <a:extLst>
              <a:ext uri="{FF2B5EF4-FFF2-40B4-BE49-F238E27FC236}">
                <a16:creationId xmlns:a16="http://schemas.microsoft.com/office/drawing/2014/main" id="{9D910432-1B43-520C-BAC9-016DDD1C9ABD}"/>
              </a:ext>
            </a:extLst>
          </p:cNvPr>
          <p:cNvSpPr txBox="1"/>
          <p:nvPr/>
        </p:nvSpPr>
        <p:spPr>
          <a:xfrm>
            <a:off x="16074617" y="2419821"/>
            <a:ext cx="2940627" cy="520181"/>
          </a:xfrm>
          <a:prstGeom prst="rect">
            <a:avLst/>
          </a:prstGeom>
          <a:noFill/>
          <a:ln cap="flat">
            <a:noFill/>
          </a:ln>
        </p:spPr>
        <p:txBody>
          <a:bodyPr vert="horz" wrap="square" lIns="91421" tIns="91421" rIns="91421" bIns="91421"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2200" b="1" i="0" u="none" strike="noStrike" kern="0" cap="none" spc="0" normalizeH="0" baseline="0" noProof="0" dirty="0">
                <a:ln>
                  <a:noFill/>
                </a:ln>
                <a:solidFill>
                  <a:srgbClr val="FF0000"/>
                </a:solidFill>
                <a:effectLst/>
                <a:uLnTx/>
                <a:uFillTx/>
                <a:latin typeface="Lato Black" pitchFamily="34"/>
                <a:ea typeface="Archivo"/>
                <a:cs typeface="Archivo"/>
              </a:rPr>
              <a:t>Limited Data Storage</a:t>
            </a:r>
          </a:p>
        </p:txBody>
      </p:sp>
      <p:sp>
        <p:nvSpPr>
          <p:cNvPr id="40" name="Google Shape;540;p56">
            <a:extLst>
              <a:ext uri="{FF2B5EF4-FFF2-40B4-BE49-F238E27FC236}">
                <a16:creationId xmlns:a16="http://schemas.microsoft.com/office/drawing/2014/main" id="{B260C496-4FD9-01F0-511D-83AD17CEA835}"/>
              </a:ext>
            </a:extLst>
          </p:cNvPr>
          <p:cNvSpPr txBox="1"/>
          <p:nvPr/>
        </p:nvSpPr>
        <p:spPr>
          <a:xfrm>
            <a:off x="15692919" y="2940002"/>
            <a:ext cx="3322317" cy="624282"/>
          </a:xfrm>
          <a:prstGeom prst="rect">
            <a:avLst/>
          </a:prstGeom>
          <a:noFill/>
          <a:ln cap="flat">
            <a:noFill/>
          </a:ln>
        </p:spPr>
        <p:txBody>
          <a:bodyPr vert="horz" wrap="square" lIns="91421" tIns="91421" rIns="91421" bIns="91421" anchor="t" anchorCtr="0" compatLnSpc="1">
            <a:noAutofit/>
          </a:bodyPr>
          <a:lstStyle/>
          <a:p>
            <a:pPr marL="0" marR="0" lvl="0" indent="0" algn="just" defTabSz="914400" rtl="1"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200" b="0" i="0" u="none" strike="noStrike" kern="0" cap="none" spc="0" normalizeH="0" baseline="0" noProof="0" dirty="0">
                <a:ln>
                  <a:noFill/>
                </a:ln>
                <a:solidFill>
                  <a:srgbClr val="FFFFFF"/>
                </a:solidFill>
                <a:effectLst/>
                <a:uLnTx/>
                <a:uFillTx/>
                <a:latin typeface="Archivo"/>
                <a:ea typeface="Archivo"/>
                <a:cs typeface="Archivo"/>
              </a:rPr>
              <a:t>Can store only a small amount of data (typically 20-25 characters)</a:t>
            </a:r>
          </a:p>
        </p:txBody>
      </p:sp>
      <p:sp>
        <p:nvSpPr>
          <p:cNvPr id="41" name="Google Shape;535;p56">
            <a:extLst>
              <a:ext uri="{FF2B5EF4-FFF2-40B4-BE49-F238E27FC236}">
                <a16:creationId xmlns:a16="http://schemas.microsoft.com/office/drawing/2014/main" id="{449A1A54-27E6-9B77-FB4A-457FDAD84565}"/>
              </a:ext>
            </a:extLst>
          </p:cNvPr>
          <p:cNvSpPr txBox="1"/>
          <p:nvPr/>
        </p:nvSpPr>
        <p:spPr>
          <a:xfrm>
            <a:off x="18702306" y="3809715"/>
            <a:ext cx="3073958" cy="495285"/>
          </a:xfrm>
          <a:prstGeom prst="rect">
            <a:avLst/>
          </a:prstGeom>
          <a:noFill/>
          <a:ln cap="flat">
            <a:noFill/>
          </a:ln>
        </p:spPr>
        <p:txBody>
          <a:bodyPr vert="horz" wrap="square" lIns="91421" tIns="91421" rIns="91421" bIns="91421"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2200" b="1" i="0" u="none" strike="noStrike" kern="0" cap="none" spc="0" normalizeH="0" baseline="0" noProof="0" dirty="0">
                <a:ln>
                  <a:noFill/>
                </a:ln>
                <a:solidFill>
                  <a:srgbClr val="FF0000"/>
                </a:solidFill>
                <a:effectLst/>
                <a:uLnTx/>
                <a:uFillTx/>
                <a:latin typeface="Lato Black" pitchFamily="34"/>
                <a:ea typeface="Archivo"/>
                <a:cs typeface="Archivo"/>
              </a:rPr>
              <a:t>Single-Item Scanning</a:t>
            </a:r>
          </a:p>
        </p:txBody>
      </p:sp>
      <p:sp>
        <p:nvSpPr>
          <p:cNvPr id="42" name="Google Shape;536;p56">
            <a:extLst>
              <a:ext uri="{FF2B5EF4-FFF2-40B4-BE49-F238E27FC236}">
                <a16:creationId xmlns:a16="http://schemas.microsoft.com/office/drawing/2014/main" id="{DD1632E8-16A4-1B01-9696-343B24D76CA4}"/>
              </a:ext>
            </a:extLst>
          </p:cNvPr>
          <p:cNvSpPr txBox="1"/>
          <p:nvPr/>
        </p:nvSpPr>
        <p:spPr>
          <a:xfrm>
            <a:off x="18453942" y="4305000"/>
            <a:ext cx="3322317" cy="594404"/>
          </a:xfrm>
          <a:prstGeom prst="rect">
            <a:avLst/>
          </a:prstGeom>
          <a:noFill/>
          <a:ln cap="flat">
            <a:noFill/>
          </a:ln>
        </p:spPr>
        <p:txBody>
          <a:bodyPr vert="horz" wrap="square" lIns="91421" tIns="91421" rIns="91421" bIns="91421" anchor="t"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200" b="0" i="0" u="none" strike="noStrike" kern="0" cap="none" spc="0" normalizeH="0" baseline="0" noProof="0" dirty="0">
                <a:ln>
                  <a:noFill/>
                </a:ln>
                <a:solidFill>
                  <a:srgbClr val="FFFFFF"/>
                </a:solidFill>
                <a:effectLst/>
                <a:uLnTx/>
                <a:uFillTx/>
                <a:latin typeface="Archivo"/>
                <a:ea typeface="Archivo"/>
                <a:cs typeface="Archivo"/>
              </a:rPr>
              <a:t>Can only be scanned one at a time, therefore being very inefficient and slow!</a:t>
            </a:r>
          </a:p>
        </p:txBody>
      </p:sp>
      <p:sp>
        <p:nvSpPr>
          <p:cNvPr id="43" name="Google Shape;535;p56">
            <a:extLst>
              <a:ext uri="{FF2B5EF4-FFF2-40B4-BE49-F238E27FC236}">
                <a16:creationId xmlns:a16="http://schemas.microsoft.com/office/drawing/2014/main" id="{BEB9BBC7-7CD5-C5A5-1847-E5106615A3D1}"/>
              </a:ext>
            </a:extLst>
          </p:cNvPr>
          <p:cNvSpPr txBox="1"/>
          <p:nvPr/>
        </p:nvSpPr>
        <p:spPr>
          <a:xfrm>
            <a:off x="21835744" y="5327016"/>
            <a:ext cx="2378920" cy="495285"/>
          </a:xfrm>
          <a:prstGeom prst="rect">
            <a:avLst/>
          </a:prstGeom>
          <a:noFill/>
          <a:ln cap="flat">
            <a:noFill/>
          </a:ln>
        </p:spPr>
        <p:txBody>
          <a:bodyPr vert="horz" wrap="square" lIns="91421" tIns="91421" rIns="91421" bIns="91421"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2200" b="1" i="0" u="none" strike="noStrike" kern="0" cap="none" spc="0" normalizeH="0" baseline="0" noProof="0" dirty="0">
                <a:ln>
                  <a:noFill/>
                </a:ln>
                <a:solidFill>
                  <a:srgbClr val="FF0000"/>
                </a:solidFill>
                <a:effectLst/>
                <a:uLnTx/>
                <a:uFillTx/>
                <a:latin typeface="Lato Black" pitchFamily="34"/>
                <a:ea typeface="Archivo"/>
                <a:cs typeface="Archivo"/>
              </a:rPr>
              <a:t>Counterfeiting</a:t>
            </a:r>
          </a:p>
        </p:txBody>
      </p:sp>
      <p:sp>
        <p:nvSpPr>
          <p:cNvPr id="44" name="Google Shape;536;p56">
            <a:extLst>
              <a:ext uri="{FF2B5EF4-FFF2-40B4-BE49-F238E27FC236}">
                <a16:creationId xmlns:a16="http://schemas.microsoft.com/office/drawing/2014/main" id="{355E6EE3-9938-4048-F11D-804565D73B9C}"/>
              </a:ext>
            </a:extLst>
          </p:cNvPr>
          <p:cNvSpPr txBox="1"/>
          <p:nvPr/>
        </p:nvSpPr>
        <p:spPr>
          <a:xfrm>
            <a:off x="20892342" y="5822301"/>
            <a:ext cx="3322317" cy="594404"/>
          </a:xfrm>
          <a:prstGeom prst="rect">
            <a:avLst/>
          </a:prstGeom>
          <a:noFill/>
          <a:ln cap="flat">
            <a:noFill/>
          </a:ln>
        </p:spPr>
        <p:txBody>
          <a:bodyPr vert="horz" wrap="square" lIns="91421" tIns="91421" rIns="91421" bIns="91421" anchor="t"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200" b="0" i="0" u="none" strike="noStrike" kern="0" cap="none" spc="0" normalizeH="0" baseline="0" noProof="0" dirty="0">
                <a:ln>
                  <a:noFill/>
                </a:ln>
                <a:solidFill>
                  <a:srgbClr val="FFFFFF"/>
                </a:solidFill>
                <a:effectLst/>
                <a:uLnTx/>
                <a:uFillTx/>
                <a:latin typeface="Archivo"/>
                <a:ea typeface="Archivo"/>
                <a:cs typeface="Archivo"/>
              </a:rPr>
              <a:t>Barcodes are relatively easy to duplicate, which can lead to security and authenticity concerns</a:t>
            </a:r>
          </a:p>
        </p:txBody>
      </p:sp>
      <p:sp>
        <p:nvSpPr>
          <p:cNvPr id="45" name="Freeform: Shape 44">
            <a:extLst>
              <a:ext uri="{FF2B5EF4-FFF2-40B4-BE49-F238E27FC236}">
                <a16:creationId xmlns:a16="http://schemas.microsoft.com/office/drawing/2014/main" id="{BDB2D892-A896-AB93-76CE-52D4321B9401}"/>
              </a:ext>
            </a:extLst>
          </p:cNvPr>
          <p:cNvSpPr/>
          <p:nvPr/>
        </p:nvSpPr>
        <p:spPr>
          <a:xfrm>
            <a:off x="19362833" y="2366667"/>
            <a:ext cx="876452" cy="876452"/>
          </a:xfrm>
          <a:custGeom>
            <a:avLst/>
            <a:gdLst>
              <a:gd name="connsiteX0" fmla="*/ 808260 w 1616520"/>
              <a:gd name="connsiteY0" fmla="*/ 1615568 h 1616520"/>
              <a:gd name="connsiteX1" fmla="*/ 0 w 1616520"/>
              <a:gd name="connsiteY1" fmla="*/ 807308 h 1616520"/>
              <a:gd name="connsiteX2" fmla="*/ 808260 w 1616520"/>
              <a:gd name="connsiteY2" fmla="*/ -952 h 1616520"/>
              <a:gd name="connsiteX3" fmla="*/ 1616520 w 1616520"/>
              <a:gd name="connsiteY3" fmla="*/ 807308 h 1616520"/>
              <a:gd name="connsiteX4" fmla="*/ 808260 w 1616520"/>
              <a:gd name="connsiteY4" fmla="*/ 1615568 h 1616520"/>
              <a:gd name="connsiteX5" fmla="*/ 161195 w 1616520"/>
              <a:gd name="connsiteY5" fmla="*/ 1156562 h 1616520"/>
              <a:gd name="connsiteX6" fmla="*/ 1455325 w 1616520"/>
              <a:gd name="connsiteY6" fmla="*/ 1156562 h 1616520"/>
              <a:gd name="connsiteX7" fmla="*/ 1543354 w 1616520"/>
              <a:gd name="connsiteY7" fmla="*/ 807308 h 1616520"/>
              <a:gd name="connsiteX8" fmla="*/ 808260 w 1616520"/>
              <a:gd name="connsiteY8" fmla="*/ 72214 h 1616520"/>
              <a:gd name="connsiteX9" fmla="*/ 73166 w 1616520"/>
              <a:gd name="connsiteY9" fmla="*/ 807308 h 1616520"/>
              <a:gd name="connsiteX10" fmla="*/ 161195 w 1616520"/>
              <a:gd name="connsiteY10" fmla="*/ 1156562 h 161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6520" h="1616520">
                <a:moveTo>
                  <a:pt x="808260" y="1615568"/>
                </a:moveTo>
                <a:cubicBezTo>
                  <a:pt x="362293" y="1615568"/>
                  <a:pt x="0" y="1253275"/>
                  <a:pt x="0" y="807308"/>
                </a:cubicBezTo>
                <a:cubicBezTo>
                  <a:pt x="0" y="361341"/>
                  <a:pt x="362293" y="-952"/>
                  <a:pt x="808260" y="-952"/>
                </a:cubicBezTo>
                <a:cubicBezTo>
                  <a:pt x="1254226" y="-952"/>
                  <a:pt x="1616520" y="361351"/>
                  <a:pt x="1616520" y="807308"/>
                </a:cubicBezTo>
                <a:cubicBezTo>
                  <a:pt x="1616520" y="1253264"/>
                  <a:pt x="1254226" y="1615568"/>
                  <a:pt x="808260" y="1615568"/>
                </a:cubicBezTo>
                <a:close/>
                <a:moveTo>
                  <a:pt x="161195" y="1156562"/>
                </a:moveTo>
                <a:lnTo>
                  <a:pt x="1455325" y="1156562"/>
                </a:lnTo>
                <a:cubicBezTo>
                  <a:pt x="1511369" y="1052725"/>
                  <a:pt x="1543354" y="933747"/>
                  <a:pt x="1543354" y="807308"/>
                </a:cubicBezTo>
                <a:cubicBezTo>
                  <a:pt x="1543354" y="400876"/>
                  <a:pt x="1214681" y="72214"/>
                  <a:pt x="808260" y="72214"/>
                </a:cubicBezTo>
                <a:cubicBezTo>
                  <a:pt x="401837" y="72214"/>
                  <a:pt x="73166" y="400886"/>
                  <a:pt x="73166" y="807308"/>
                </a:cubicBezTo>
                <a:cubicBezTo>
                  <a:pt x="73166" y="933745"/>
                  <a:pt x="105124" y="1052725"/>
                  <a:pt x="161195" y="1156562"/>
                </a:cubicBezTo>
                <a:close/>
              </a:path>
            </a:pathLst>
          </a:custGeom>
          <a:solidFill>
            <a:schemeClr val="bg1"/>
          </a:solidFill>
          <a:ln w="182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46" name="Group 45">
            <a:extLst>
              <a:ext uri="{FF2B5EF4-FFF2-40B4-BE49-F238E27FC236}">
                <a16:creationId xmlns:a16="http://schemas.microsoft.com/office/drawing/2014/main" id="{06F5E29B-7D63-3F39-FD79-0AFFB0F9467F}"/>
              </a:ext>
            </a:extLst>
          </p:cNvPr>
          <p:cNvGrpSpPr/>
          <p:nvPr/>
        </p:nvGrpSpPr>
        <p:grpSpPr>
          <a:xfrm>
            <a:off x="21944785" y="4312402"/>
            <a:ext cx="967926" cy="203718"/>
            <a:chOff x="8665995" y="205425"/>
            <a:chExt cx="1944076" cy="409167"/>
          </a:xfrm>
          <a:solidFill>
            <a:schemeClr val="bg1"/>
          </a:solidFill>
        </p:grpSpPr>
        <p:sp>
          <p:nvSpPr>
            <p:cNvPr id="47" name="Freeform: Shape 46">
              <a:extLst>
                <a:ext uri="{FF2B5EF4-FFF2-40B4-BE49-F238E27FC236}">
                  <a16:creationId xmlns:a16="http://schemas.microsoft.com/office/drawing/2014/main" id="{B2908D87-D62D-5753-42AC-386DBBB8FCFD}"/>
                </a:ext>
              </a:extLst>
            </p:cNvPr>
            <p:cNvSpPr/>
            <p:nvPr/>
          </p:nvSpPr>
          <p:spPr>
            <a:xfrm>
              <a:off x="8665995" y="205425"/>
              <a:ext cx="409167" cy="409167"/>
            </a:xfrm>
            <a:custGeom>
              <a:avLst/>
              <a:gdLst>
                <a:gd name="connsiteX0" fmla="*/ 30376 w 409167"/>
                <a:gd name="connsiteY0" fmla="*/ 0 h 409167"/>
                <a:gd name="connsiteX1" fmla="*/ 378792 w 409167"/>
                <a:gd name="connsiteY1" fmla="*/ 0 h 409167"/>
                <a:gd name="connsiteX2" fmla="*/ 409168 w 409167"/>
                <a:gd name="connsiteY2" fmla="*/ 30376 h 409167"/>
                <a:gd name="connsiteX3" fmla="*/ 409168 w 409167"/>
                <a:gd name="connsiteY3" fmla="*/ 378792 h 409167"/>
                <a:gd name="connsiteX4" fmla="*/ 378792 w 409167"/>
                <a:gd name="connsiteY4" fmla="*/ 409168 h 409167"/>
                <a:gd name="connsiteX5" fmla="*/ 30376 w 409167"/>
                <a:gd name="connsiteY5" fmla="*/ 409168 h 409167"/>
                <a:gd name="connsiteX6" fmla="*/ 0 w 409167"/>
                <a:gd name="connsiteY6" fmla="*/ 378792 h 409167"/>
                <a:gd name="connsiteX7" fmla="*/ 0 w 409167"/>
                <a:gd name="connsiteY7" fmla="*/ 30376 h 409167"/>
                <a:gd name="connsiteX8" fmla="*/ 30376 w 409167"/>
                <a:gd name="connsiteY8" fmla="*/ 0 h 409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9167" h="409167">
                  <a:moveTo>
                    <a:pt x="30376" y="0"/>
                  </a:moveTo>
                  <a:lnTo>
                    <a:pt x="378792" y="0"/>
                  </a:lnTo>
                  <a:cubicBezTo>
                    <a:pt x="395575" y="0"/>
                    <a:pt x="409168" y="16783"/>
                    <a:pt x="409168" y="30376"/>
                  </a:cubicBezTo>
                  <a:lnTo>
                    <a:pt x="409168" y="378792"/>
                  </a:lnTo>
                  <a:cubicBezTo>
                    <a:pt x="409168" y="395575"/>
                    <a:pt x="395575" y="409168"/>
                    <a:pt x="378792" y="409168"/>
                  </a:cubicBezTo>
                  <a:lnTo>
                    <a:pt x="30376" y="409168"/>
                  </a:lnTo>
                  <a:cubicBezTo>
                    <a:pt x="13593" y="409168"/>
                    <a:pt x="0" y="392385"/>
                    <a:pt x="0" y="378792"/>
                  </a:cubicBezTo>
                  <a:lnTo>
                    <a:pt x="0" y="30376"/>
                  </a:lnTo>
                  <a:cubicBezTo>
                    <a:pt x="0" y="13593"/>
                    <a:pt x="13593" y="0"/>
                    <a:pt x="30376" y="0"/>
                  </a:cubicBezTo>
                  <a:close/>
                </a:path>
              </a:pathLst>
            </a:custGeom>
            <a:grpFill/>
            <a:ln w="193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D4BA1D22-B444-1A7A-529F-5E3EEA0A3958}"/>
                </a:ext>
              </a:extLst>
            </p:cNvPr>
            <p:cNvSpPr/>
            <p:nvPr/>
          </p:nvSpPr>
          <p:spPr>
            <a:xfrm>
              <a:off x="9177527" y="205425"/>
              <a:ext cx="409167" cy="409167"/>
            </a:xfrm>
            <a:custGeom>
              <a:avLst/>
              <a:gdLst>
                <a:gd name="connsiteX0" fmla="*/ 30376 w 409167"/>
                <a:gd name="connsiteY0" fmla="*/ 0 h 409167"/>
                <a:gd name="connsiteX1" fmla="*/ 378792 w 409167"/>
                <a:gd name="connsiteY1" fmla="*/ 0 h 409167"/>
                <a:gd name="connsiteX2" fmla="*/ 409168 w 409167"/>
                <a:gd name="connsiteY2" fmla="*/ 30376 h 409167"/>
                <a:gd name="connsiteX3" fmla="*/ 409168 w 409167"/>
                <a:gd name="connsiteY3" fmla="*/ 378792 h 409167"/>
                <a:gd name="connsiteX4" fmla="*/ 378792 w 409167"/>
                <a:gd name="connsiteY4" fmla="*/ 409168 h 409167"/>
                <a:gd name="connsiteX5" fmla="*/ 30376 w 409167"/>
                <a:gd name="connsiteY5" fmla="*/ 409168 h 409167"/>
                <a:gd name="connsiteX6" fmla="*/ 0 w 409167"/>
                <a:gd name="connsiteY6" fmla="*/ 378792 h 409167"/>
                <a:gd name="connsiteX7" fmla="*/ 0 w 409167"/>
                <a:gd name="connsiteY7" fmla="*/ 30376 h 409167"/>
                <a:gd name="connsiteX8" fmla="*/ 30376 w 409167"/>
                <a:gd name="connsiteY8" fmla="*/ 0 h 409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9167" h="409167">
                  <a:moveTo>
                    <a:pt x="30376" y="0"/>
                  </a:moveTo>
                  <a:lnTo>
                    <a:pt x="378792" y="0"/>
                  </a:lnTo>
                  <a:cubicBezTo>
                    <a:pt x="395575" y="0"/>
                    <a:pt x="409168" y="16783"/>
                    <a:pt x="409168" y="30376"/>
                  </a:cubicBezTo>
                  <a:lnTo>
                    <a:pt x="409168" y="378792"/>
                  </a:lnTo>
                  <a:cubicBezTo>
                    <a:pt x="409168" y="395575"/>
                    <a:pt x="395575" y="409168"/>
                    <a:pt x="378792" y="409168"/>
                  </a:cubicBezTo>
                  <a:lnTo>
                    <a:pt x="30376" y="409168"/>
                  </a:lnTo>
                  <a:cubicBezTo>
                    <a:pt x="13593" y="409168"/>
                    <a:pt x="0" y="392385"/>
                    <a:pt x="0" y="378792"/>
                  </a:cubicBezTo>
                  <a:lnTo>
                    <a:pt x="0" y="30376"/>
                  </a:lnTo>
                  <a:cubicBezTo>
                    <a:pt x="0" y="13593"/>
                    <a:pt x="13593" y="0"/>
                    <a:pt x="30376" y="0"/>
                  </a:cubicBezTo>
                  <a:close/>
                </a:path>
              </a:pathLst>
            </a:custGeom>
            <a:grpFill/>
            <a:ln w="193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D6282548-B8E1-F019-91D7-E7E2B14AEB8E}"/>
                </a:ext>
              </a:extLst>
            </p:cNvPr>
            <p:cNvSpPr/>
            <p:nvPr/>
          </p:nvSpPr>
          <p:spPr>
            <a:xfrm>
              <a:off x="9689070" y="205425"/>
              <a:ext cx="409167" cy="409167"/>
            </a:xfrm>
            <a:custGeom>
              <a:avLst/>
              <a:gdLst>
                <a:gd name="connsiteX0" fmla="*/ 30376 w 409167"/>
                <a:gd name="connsiteY0" fmla="*/ 0 h 409167"/>
                <a:gd name="connsiteX1" fmla="*/ 378792 w 409167"/>
                <a:gd name="connsiteY1" fmla="*/ 0 h 409167"/>
                <a:gd name="connsiteX2" fmla="*/ 409168 w 409167"/>
                <a:gd name="connsiteY2" fmla="*/ 30376 h 409167"/>
                <a:gd name="connsiteX3" fmla="*/ 409168 w 409167"/>
                <a:gd name="connsiteY3" fmla="*/ 378792 h 409167"/>
                <a:gd name="connsiteX4" fmla="*/ 378792 w 409167"/>
                <a:gd name="connsiteY4" fmla="*/ 409168 h 409167"/>
                <a:gd name="connsiteX5" fmla="*/ 30376 w 409167"/>
                <a:gd name="connsiteY5" fmla="*/ 409168 h 409167"/>
                <a:gd name="connsiteX6" fmla="*/ 0 w 409167"/>
                <a:gd name="connsiteY6" fmla="*/ 378792 h 409167"/>
                <a:gd name="connsiteX7" fmla="*/ 0 w 409167"/>
                <a:gd name="connsiteY7" fmla="*/ 30376 h 409167"/>
                <a:gd name="connsiteX8" fmla="*/ 30376 w 409167"/>
                <a:gd name="connsiteY8" fmla="*/ 0 h 409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9167" h="409167">
                  <a:moveTo>
                    <a:pt x="30376" y="0"/>
                  </a:moveTo>
                  <a:lnTo>
                    <a:pt x="378792" y="0"/>
                  </a:lnTo>
                  <a:cubicBezTo>
                    <a:pt x="395575" y="0"/>
                    <a:pt x="409168" y="16783"/>
                    <a:pt x="409168" y="30376"/>
                  </a:cubicBezTo>
                  <a:lnTo>
                    <a:pt x="409168" y="378792"/>
                  </a:lnTo>
                  <a:cubicBezTo>
                    <a:pt x="409168" y="395575"/>
                    <a:pt x="395575" y="409168"/>
                    <a:pt x="378792" y="409168"/>
                  </a:cubicBezTo>
                  <a:lnTo>
                    <a:pt x="30376" y="409168"/>
                  </a:lnTo>
                  <a:cubicBezTo>
                    <a:pt x="13593" y="409168"/>
                    <a:pt x="0" y="392385"/>
                    <a:pt x="0" y="378792"/>
                  </a:cubicBezTo>
                  <a:lnTo>
                    <a:pt x="0" y="30376"/>
                  </a:lnTo>
                  <a:cubicBezTo>
                    <a:pt x="0" y="13593"/>
                    <a:pt x="13593" y="0"/>
                    <a:pt x="30376" y="0"/>
                  </a:cubicBezTo>
                  <a:close/>
                </a:path>
              </a:pathLst>
            </a:custGeom>
            <a:grpFill/>
            <a:ln w="193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B75F87A9-CF0E-082B-7EE8-D034B20C991F}"/>
                </a:ext>
              </a:extLst>
            </p:cNvPr>
            <p:cNvSpPr/>
            <p:nvPr/>
          </p:nvSpPr>
          <p:spPr>
            <a:xfrm>
              <a:off x="10200904" y="205425"/>
              <a:ext cx="409167" cy="409167"/>
            </a:xfrm>
            <a:custGeom>
              <a:avLst/>
              <a:gdLst>
                <a:gd name="connsiteX0" fmla="*/ 30376 w 409167"/>
                <a:gd name="connsiteY0" fmla="*/ 0 h 409167"/>
                <a:gd name="connsiteX1" fmla="*/ 378792 w 409167"/>
                <a:gd name="connsiteY1" fmla="*/ 0 h 409167"/>
                <a:gd name="connsiteX2" fmla="*/ 409168 w 409167"/>
                <a:gd name="connsiteY2" fmla="*/ 30376 h 409167"/>
                <a:gd name="connsiteX3" fmla="*/ 409168 w 409167"/>
                <a:gd name="connsiteY3" fmla="*/ 378792 h 409167"/>
                <a:gd name="connsiteX4" fmla="*/ 378792 w 409167"/>
                <a:gd name="connsiteY4" fmla="*/ 409168 h 409167"/>
                <a:gd name="connsiteX5" fmla="*/ 30376 w 409167"/>
                <a:gd name="connsiteY5" fmla="*/ 409168 h 409167"/>
                <a:gd name="connsiteX6" fmla="*/ 0 w 409167"/>
                <a:gd name="connsiteY6" fmla="*/ 378792 h 409167"/>
                <a:gd name="connsiteX7" fmla="*/ 0 w 409167"/>
                <a:gd name="connsiteY7" fmla="*/ 30376 h 409167"/>
                <a:gd name="connsiteX8" fmla="*/ 30376 w 409167"/>
                <a:gd name="connsiteY8" fmla="*/ 0 h 409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9167" h="409167">
                  <a:moveTo>
                    <a:pt x="30376" y="0"/>
                  </a:moveTo>
                  <a:lnTo>
                    <a:pt x="378792" y="0"/>
                  </a:lnTo>
                  <a:cubicBezTo>
                    <a:pt x="395575" y="0"/>
                    <a:pt x="409168" y="16783"/>
                    <a:pt x="409168" y="30376"/>
                  </a:cubicBezTo>
                  <a:lnTo>
                    <a:pt x="409168" y="378792"/>
                  </a:lnTo>
                  <a:cubicBezTo>
                    <a:pt x="409168" y="395575"/>
                    <a:pt x="395575" y="409168"/>
                    <a:pt x="378792" y="409168"/>
                  </a:cubicBezTo>
                  <a:lnTo>
                    <a:pt x="30376" y="409168"/>
                  </a:lnTo>
                  <a:cubicBezTo>
                    <a:pt x="13593" y="409168"/>
                    <a:pt x="0" y="392385"/>
                    <a:pt x="0" y="378792"/>
                  </a:cubicBezTo>
                  <a:lnTo>
                    <a:pt x="0" y="30376"/>
                  </a:lnTo>
                  <a:cubicBezTo>
                    <a:pt x="0" y="13593"/>
                    <a:pt x="13593" y="0"/>
                    <a:pt x="30376" y="0"/>
                  </a:cubicBezTo>
                  <a:close/>
                </a:path>
              </a:pathLst>
            </a:custGeom>
            <a:grpFill/>
            <a:ln w="193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1" name="Freeform: Shape 50">
            <a:extLst>
              <a:ext uri="{FF2B5EF4-FFF2-40B4-BE49-F238E27FC236}">
                <a16:creationId xmlns:a16="http://schemas.microsoft.com/office/drawing/2014/main" id="{AD9FDF8F-48D2-6EFF-A113-F1847A3CE775}"/>
              </a:ext>
            </a:extLst>
          </p:cNvPr>
          <p:cNvSpPr/>
          <p:nvPr/>
        </p:nvSpPr>
        <p:spPr>
          <a:xfrm>
            <a:off x="24481592" y="5413331"/>
            <a:ext cx="869520" cy="867306"/>
          </a:xfrm>
          <a:custGeom>
            <a:avLst/>
            <a:gdLst>
              <a:gd name="connsiteX0" fmla="*/ 1284892 w 2569653"/>
              <a:gd name="connsiteY0" fmla="*/ 0 h 2563111"/>
              <a:gd name="connsiteX1" fmla="*/ 0 w 2569653"/>
              <a:gd name="connsiteY1" fmla="*/ 1284891 h 2563111"/>
              <a:gd name="connsiteX2" fmla="*/ 2569654 w 2569653"/>
              <a:gd name="connsiteY2" fmla="*/ 1284891 h 2563111"/>
              <a:gd name="connsiteX3" fmla="*/ 1284892 w 2569653"/>
              <a:gd name="connsiteY3" fmla="*/ 0 h 2563111"/>
              <a:gd name="connsiteX4" fmla="*/ 255787 w 2569653"/>
              <a:gd name="connsiteY4" fmla="*/ 1284891 h 2563111"/>
              <a:gd name="connsiteX5" fmla="*/ 472708 w 2569653"/>
              <a:gd name="connsiteY5" fmla="*/ 653578 h 2563111"/>
              <a:gd name="connsiteX6" fmla="*/ 1916075 w 2569653"/>
              <a:gd name="connsiteY6" fmla="*/ 2096944 h 2563111"/>
              <a:gd name="connsiteX7" fmla="*/ 255787 w 2569653"/>
              <a:gd name="connsiteY7" fmla="*/ 1284891 h 2563111"/>
              <a:gd name="connsiteX8" fmla="*/ 2097044 w 2569653"/>
              <a:gd name="connsiteY8" fmla="*/ 1916204 h 2563111"/>
              <a:gd name="connsiteX9" fmla="*/ 653677 w 2569653"/>
              <a:gd name="connsiteY9" fmla="*/ 472838 h 2563111"/>
              <a:gd name="connsiteX10" fmla="*/ 2097044 w 2569653"/>
              <a:gd name="connsiteY10" fmla="*/ 1916204 h 2563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69653" h="2563111">
                <a:moveTo>
                  <a:pt x="1284892" y="0"/>
                </a:moveTo>
                <a:cubicBezTo>
                  <a:pt x="576437" y="0"/>
                  <a:pt x="0" y="576436"/>
                  <a:pt x="0" y="1284891"/>
                </a:cubicBezTo>
                <a:cubicBezTo>
                  <a:pt x="70600" y="2989446"/>
                  <a:pt x="2499453" y="2988923"/>
                  <a:pt x="2569654" y="1284891"/>
                </a:cubicBezTo>
                <a:cubicBezTo>
                  <a:pt x="2569781" y="576436"/>
                  <a:pt x="1993315" y="0"/>
                  <a:pt x="1284892" y="0"/>
                </a:cubicBezTo>
                <a:close/>
                <a:moveTo>
                  <a:pt x="255787" y="1284891"/>
                </a:moveTo>
                <a:cubicBezTo>
                  <a:pt x="255787" y="1047251"/>
                  <a:pt x="336877" y="828032"/>
                  <a:pt x="472708" y="653578"/>
                </a:cubicBezTo>
                <a:lnTo>
                  <a:pt x="1916075" y="2096944"/>
                </a:lnTo>
                <a:cubicBezTo>
                  <a:pt x="1253918" y="2621090"/>
                  <a:pt x="251694" y="2136337"/>
                  <a:pt x="255787" y="1284891"/>
                </a:cubicBezTo>
                <a:close/>
                <a:moveTo>
                  <a:pt x="2097044" y="1916204"/>
                </a:moveTo>
                <a:lnTo>
                  <a:pt x="653677" y="472838"/>
                </a:lnTo>
                <a:cubicBezTo>
                  <a:pt x="1626891" y="-245833"/>
                  <a:pt x="2815355" y="943646"/>
                  <a:pt x="2097044" y="1916204"/>
                </a:cubicBezTo>
                <a:close/>
              </a:path>
            </a:pathLst>
          </a:custGeom>
          <a:solidFill>
            <a:schemeClr val="bg1"/>
          </a:solidFill>
          <a:ln w="3273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55057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nodeType="withEffect">
                                  <p:stCondLst>
                                    <p:cond delay="0"/>
                                  </p:stCondLst>
                                  <p:childTnLst>
                                    <p:animMotion origin="layout" path="M 4.16667E-7 2.22222E-6 L 4.16667E-7 -0.08264 " pathEditMode="relative" rAng="0" ptsTypes="AA">
                                      <p:cBhvr>
                                        <p:cTn id="6" dur="2000" fill="hold"/>
                                        <p:tgtEl>
                                          <p:spTgt spid="17"/>
                                        </p:tgtEl>
                                        <p:attrNameLst>
                                          <p:attrName>ppt_x</p:attrName>
                                          <p:attrName>ppt_y</p:attrName>
                                        </p:attrNameLst>
                                      </p:cBhvr>
                                      <p:rCtr x="0" y="-4144"/>
                                    </p:animMotion>
                                  </p:childTnLst>
                                </p:cTn>
                              </p:par>
                              <p:par>
                                <p:cTn id="7" presetID="42" presetClass="path" presetSubtype="0" repeatCount="indefinite" accel="50000" decel="50000" autoRev="1" fill="hold" grpId="0" nodeType="withEffect">
                                  <p:stCondLst>
                                    <p:cond delay="0"/>
                                  </p:stCondLst>
                                  <p:childTnLst>
                                    <p:animMotion origin="layout" path="M -2.08333E-7 -3.7037E-7 L -0.03268 -0.04583 " pathEditMode="relative" rAng="0" ptsTypes="AA">
                                      <p:cBhvr>
                                        <p:cTn id="8" dur="2000" fill="hold"/>
                                        <p:tgtEl>
                                          <p:spTgt spid="20"/>
                                        </p:tgtEl>
                                        <p:attrNameLst>
                                          <p:attrName>ppt_x</p:attrName>
                                          <p:attrName>ppt_y</p:attrName>
                                        </p:attrNameLst>
                                      </p:cBhvr>
                                      <p:rCtr x="-1641" y="-2292"/>
                                    </p:animMotion>
                                  </p:childTnLst>
                                </p:cTn>
                              </p:par>
                              <p:par>
                                <p:cTn id="9" presetID="42" presetClass="path" presetSubtype="0" repeatCount="indefinite" accel="50000" decel="50000" autoRev="1" fill="hold" grpId="0" nodeType="withEffect">
                                  <p:stCondLst>
                                    <p:cond delay="0"/>
                                  </p:stCondLst>
                                  <p:childTnLst>
                                    <p:animMotion origin="layout" path="M -2.08333E-7 1.11022E-16 L -0.02617 0.04954 " pathEditMode="relative" rAng="0" ptsTypes="AA">
                                      <p:cBhvr>
                                        <p:cTn id="10" dur="2000" fill="hold"/>
                                        <p:tgtEl>
                                          <p:spTgt spid="19"/>
                                        </p:tgtEl>
                                        <p:attrNameLst>
                                          <p:attrName>ppt_x</p:attrName>
                                          <p:attrName>ppt_y</p:attrName>
                                        </p:attrNameLst>
                                      </p:cBhvr>
                                      <p:rCtr x="-1315" y="2477"/>
                                    </p:animMotion>
                                  </p:childTnLst>
                                </p:cTn>
                              </p:par>
                              <p:par>
                                <p:cTn id="11" presetID="42" presetClass="path" presetSubtype="0" repeatCount="indefinite" accel="50000" decel="50000" autoRev="1" fill="hold" grpId="0" nodeType="withEffect">
                                  <p:stCondLst>
                                    <p:cond delay="0"/>
                                  </p:stCondLst>
                                  <p:childTnLst>
                                    <p:animMotion origin="layout" path="M 1.04167E-6 -3.7037E-7 L 0.022 -0.03912 " pathEditMode="relative" rAng="0" ptsTypes="AA">
                                      <p:cBhvr>
                                        <p:cTn id="12" dur="2000" fill="hold"/>
                                        <p:tgtEl>
                                          <p:spTgt spid="22"/>
                                        </p:tgtEl>
                                        <p:attrNameLst>
                                          <p:attrName>ppt_x</p:attrName>
                                          <p:attrName>ppt_y</p:attrName>
                                        </p:attrNameLst>
                                      </p:cBhvr>
                                      <p:rCtr x="1094" y="-1968"/>
                                    </p:animMotion>
                                  </p:childTnLst>
                                </p:cTn>
                              </p:par>
                              <p:par>
                                <p:cTn id="13" presetID="42" presetClass="path" presetSubtype="0" repeatCount="indefinite" accel="50000" decel="50000" autoRev="1" fill="hold" grpId="0" nodeType="withEffect">
                                  <p:stCondLst>
                                    <p:cond delay="0"/>
                                  </p:stCondLst>
                                  <p:childTnLst>
                                    <p:animMotion origin="layout" path="M 1.04167E-6 1.11022E-16 L 0.022 0.03912 " pathEditMode="relative" rAng="0" ptsTypes="AA">
                                      <p:cBhvr>
                                        <p:cTn id="14" dur="2000" fill="hold"/>
                                        <p:tgtEl>
                                          <p:spTgt spid="21"/>
                                        </p:tgtEl>
                                        <p:attrNameLst>
                                          <p:attrName>ppt_x</p:attrName>
                                          <p:attrName>ppt_y</p:attrName>
                                        </p:attrNameLst>
                                      </p:cBhvr>
                                      <p:rCtr x="1094"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379628D9-E4D5-FA9F-7488-0144F1BE8DB6}"/>
            </a:ext>
          </a:extLst>
        </p:cNvPr>
        <p:cNvGrpSpPr/>
        <p:nvPr/>
      </p:nvGrpSpPr>
      <p:grpSpPr>
        <a:xfrm>
          <a:off x="0" y="0"/>
          <a:ext cx="0" cy="0"/>
          <a:chOff x="0" y="0"/>
          <a:chExt cx="0" cy="0"/>
        </a:xfrm>
      </p:grpSpPr>
      <p:pic>
        <p:nvPicPr>
          <p:cNvPr id="70" name="Graphic 69">
            <a:extLst>
              <a:ext uri="{FF2B5EF4-FFF2-40B4-BE49-F238E27FC236}">
                <a16:creationId xmlns:a16="http://schemas.microsoft.com/office/drawing/2014/main" id="{5B204B7E-1C4B-51AC-F0A1-E09B8A494FCE}"/>
              </a:ext>
            </a:extLst>
          </p:cNvPr>
          <p:cNvPicPr>
            <a:picLocks noChangeAspect="1"/>
          </p:cNvPicPr>
          <p:nvPr/>
        </p:nvPicPr>
        <p:blipFill>
          <a:blip r:embed="rId2">
            <a:extLst>
              <a:ext uri="{96DAC541-7B7A-43D3-8B79-37D633B846F1}">
                <asvg:svgBlip xmlns:asvg="http://schemas.microsoft.com/office/drawing/2016/SVG/main" r:embed="rId3"/>
              </a:ext>
            </a:extLst>
          </a:blip>
          <a:srcRect l="36885" t="37221" r="36886" b="37220"/>
          <a:stretch/>
        </p:blipFill>
        <p:spPr>
          <a:xfrm>
            <a:off x="0" y="0"/>
            <a:ext cx="12192000" cy="6858000"/>
          </a:xfrm>
          <a:prstGeom prst="rect">
            <a:avLst/>
          </a:prstGeom>
        </p:spPr>
      </p:pic>
      <p:pic>
        <p:nvPicPr>
          <p:cNvPr id="8" name="Graphic 7">
            <a:extLst>
              <a:ext uri="{FF2B5EF4-FFF2-40B4-BE49-F238E27FC236}">
                <a16:creationId xmlns:a16="http://schemas.microsoft.com/office/drawing/2014/main" id="{1B82A45D-3FAB-3C4D-93C0-A4C802D7E2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61656" y="4714901"/>
            <a:ext cx="1781175" cy="2095500"/>
          </a:xfrm>
          <a:prstGeom prst="rect">
            <a:avLst/>
          </a:prstGeom>
        </p:spPr>
      </p:pic>
      <p:grpSp>
        <p:nvGrpSpPr>
          <p:cNvPr id="12" name="Graphic 9">
            <a:extLst>
              <a:ext uri="{FF2B5EF4-FFF2-40B4-BE49-F238E27FC236}">
                <a16:creationId xmlns:a16="http://schemas.microsoft.com/office/drawing/2014/main" id="{8AD39157-84C4-B1B1-5668-05D0E16FD9D6}"/>
              </a:ext>
            </a:extLst>
          </p:cNvPr>
          <p:cNvGrpSpPr/>
          <p:nvPr/>
        </p:nvGrpSpPr>
        <p:grpSpPr>
          <a:xfrm>
            <a:off x="11323311" y="5579022"/>
            <a:ext cx="243796" cy="780427"/>
            <a:chOff x="9823993" y="3772082"/>
            <a:chExt cx="243796" cy="780427"/>
          </a:xfrm>
        </p:grpSpPr>
        <p:sp>
          <p:nvSpPr>
            <p:cNvPr id="13" name="Freeform: Shape 12">
              <a:extLst>
                <a:ext uri="{FF2B5EF4-FFF2-40B4-BE49-F238E27FC236}">
                  <a16:creationId xmlns:a16="http://schemas.microsoft.com/office/drawing/2014/main" id="{5C834639-FB99-F39D-7CF3-BDFB4FA07C32}"/>
                </a:ext>
              </a:extLst>
            </p:cNvPr>
            <p:cNvSpPr/>
            <p:nvPr/>
          </p:nvSpPr>
          <p:spPr>
            <a:xfrm>
              <a:off x="9823993" y="4465464"/>
              <a:ext cx="243796" cy="87045"/>
            </a:xfrm>
            <a:custGeom>
              <a:avLst/>
              <a:gdLst>
                <a:gd name="connsiteX0" fmla="*/ 243796 w 243796"/>
                <a:gd name="connsiteY0" fmla="*/ 43523 h 87045"/>
                <a:gd name="connsiteX1" fmla="*/ 121898 w 243796"/>
                <a:gd name="connsiteY1" fmla="*/ 87046 h 87045"/>
                <a:gd name="connsiteX2" fmla="*/ 0 w 243796"/>
                <a:gd name="connsiteY2" fmla="*/ 43523 h 87045"/>
                <a:gd name="connsiteX3" fmla="*/ 121898 w 243796"/>
                <a:gd name="connsiteY3" fmla="*/ 0 h 87045"/>
                <a:gd name="connsiteX4" fmla="*/ 243796 w 243796"/>
                <a:gd name="connsiteY4" fmla="*/ 43523 h 87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796" h="87045">
                  <a:moveTo>
                    <a:pt x="243796" y="43523"/>
                  </a:moveTo>
                  <a:cubicBezTo>
                    <a:pt x="243796" y="67560"/>
                    <a:pt x="189221" y="87046"/>
                    <a:pt x="121898" y="87046"/>
                  </a:cubicBezTo>
                  <a:cubicBezTo>
                    <a:pt x="54576" y="87046"/>
                    <a:pt x="0" y="67560"/>
                    <a:pt x="0" y="43523"/>
                  </a:cubicBezTo>
                  <a:cubicBezTo>
                    <a:pt x="0" y="19486"/>
                    <a:pt x="54576" y="0"/>
                    <a:pt x="121898" y="0"/>
                  </a:cubicBezTo>
                  <a:cubicBezTo>
                    <a:pt x="189221" y="0"/>
                    <a:pt x="243796" y="19486"/>
                    <a:pt x="243796" y="43523"/>
                  </a:cubicBezTo>
                  <a:close/>
                </a:path>
              </a:pathLst>
            </a:custGeom>
            <a:solidFill>
              <a:srgbClr val="000000">
                <a:alpha val="10000"/>
              </a:srgbClr>
            </a:solidFill>
            <a:ln w="4252" cap="flat">
              <a:noFill/>
              <a:prstDash val="solid"/>
              <a:miter/>
            </a:ln>
          </p:spPr>
          <p:txBody>
            <a:bodyPr rtlCol="0" anchor="ctr"/>
            <a:lstStyle/>
            <a:p>
              <a:endParaRPr lang="en-US"/>
            </a:p>
          </p:txBody>
        </p:sp>
        <p:grpSp>
          <p:nvGrpSpPr>
            <p:cNvPr id="14" name="Graphic 9">
              <a:extLst>
                <a:ext uri="{FF2B5EF4-FFF2-40B4-BE49-F238E27FC236}">
                  <a16:creationId xmlns:a16="http://schemas.microsoft.com/office/drawing/2014/main" id="{20A64D7F-1025-3B7C-235B-D4FEF158190A}"/>
                </a:ext>
              </a:extLst>
            </p:cNvPr>
            <p:cNvGrpSpPr/>
            <p:nvPr/>
          </p:nvGrpSpPr>
          <p:grpSpPr>
            <a:xfrm>
              <a:off x="9871085" y="3772082"/>
              <a:ext cx="176508" cy="737573"/>
              <a:chOff x="9871085" y="3772082"/>
              <a:chExt cx="176508" cy="737573"/>
            </a:xfrm>
          </p:grpSpPr>
          <p:sp>
            <p:nvSpPr>
              <p:cNvPr id="15" name="Freeform: Shape 14">
                <a:extLst>
                  <a:ext uri="{FF2B5EF4-FFF2-40B4-BE49-F238E27FC236}">
                    <a16:creationId xmlns:a16="http://schemas.microsoft.com/office/drawing/2014/main" id="{100D1C87-60BC-3FBA-6CD6-D2A3636BF9E9}"/>
                  </a:ext>
                </a:extLst>
              </p:cNvPr>
              <p:cNvSpPr/>
              <p:nvPr/>
            </p:nvSpPr>
            <p:spPr>
              <a:xfrm>
                <a:off x="9910406" y="3788429"/>
                <a:ext cx="64481" cy="84386"/>
              </a:xfrm>
              <a:custGeom>
                <a:avLst/>
                <a:gdLst>
                  <a:gd name="connsiteX0" fmla="*/ 31812 w 64481"/>
                  <a:gd name="connsiteY0" fmla="*/ 573 h 84386"/>
                  <a:gd name="connsiteX1" fmla="*/ 163 w 64481"/>
                  <a:gd name="connsiteY1" fmla="*/ 25944 h 84386"/>
                  <a:gd name="connsiteX2" fmla="*/ 23568 w 64481"/>
                  <a:gd name="connsiteY2" fmla="*/ 82664 h 84386"/>
                  <a:gd name="connsiteX3" fmla="*/ 64443 w 64481"/>
                  <a:gd name="connsiteY3" fmla="*/ 33162 h 84386"/>
                  <a:gd name="connsiteX4" fmla="*/ 31812 w 64481"/>
                  <a:gd name="connsiteY4" fmla="*/ 573 h 84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81" h="84386">
                    <a:moveTo>
                      <a:pt x="31812" y="573"/>
                    </a:moveTo>
                    <a:cubicBezTo>
                      <a:pt x="16393" y="3819"/>
                      <a:pt x="1145" y="4204"/>
                      <a:pt x="163" y="25944"/>
                    </a:cubicBezTo>
                    <a:cubicBezTo>
                      <a:pt x="-820" y="47684"/>
                      <a:pt x="2127" y="93855"/>
                      <a:pt x="23568" y="82664"/>
                    </a:cubicBezTo>
                    <a:cubicBezTo>
                      <a:pt x="45010" y="71474"/>
                      <a:pt x="63461" y="57849"/>
                      <a:pt x="64443" y="33162"/>
                    </a:cubicBezTo>
                    <a:cubicBezTo>
                      <a:pt x="65426" y="8475"/>
                      <a:pt x="47444" y="-2758"/>
                      <a:pt x="31812" y="573"/>
                    </a:cubicBezTo>
                    <a:close/>
                  </a:path>
                </a:pathLst>
              </a:custGeom>
              <a:solidFill>
                <a:srgbClr val="FAC2B0"/>
              </a:solidFill>
              <a:ln w="4252"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087CC8F8-6DA7-6947-C407-B6F5BEECCBB1}"/>
                  </a:ext>
                </a:extLst>
              </p:cNvPr>
              <p:cNvSpPr/>
              <p:nvPr/>
            </p:nvSpPr>
            <p:spPr>
              <a:xfrm>
                <a:off x="9927781" y="3844783"/>
                <a:ext cx="49801" cy="56379"/>
              </a:xfrm>
              <a:custGeom>
                <a:avLst/>
                <a:gdLst>
                  <a:gd name="connsiteX0" fmla="*/ 13070 w 49801"/>
                  <a:gd name="connsiteY0" fmla="*/ 56379 h 56379"/>
                  <a:gd name="connsiteX1" fmla="*/ 0 w 49801"/>
                  <a:gd name="connsiteY1" fmla="*/ 12087 h 56379"/>
                  <a:gd name="connsiteX2" fmla="*/ 39978 w 49801"/>
                  <a:gd name="connsiteY2" fmla="*/ 0 h 56379"/>
                  <a:gd name="connsiteX3" fmla="*/ 49801 w 49801"/>
                  <a:gd name="connsiteY3" fmla="*/ 56379 h 56379"/>
                  <a:gd name="connsiteX4" fmla="*/ 13070 w 49801"/>
                  <a:gd name="connsiteY4" fmla="*/ 56379 h 56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01" h="56379">
                    <a:moveTo>
                      <a:pt x="13070" y="56379"/>
                    </a:moveTo>
                    <a:lnTo>
                      <a:pt x="0" y="12087"/>
                    </a:lnTo>
                    <a:lnTo>
                      <a:pt x="39978" y="0"/>
                    </a:lnTo>
                    <a:lnTo>
                      <a:pt x="49801" y="56379"/>
                    </a:lnTo>
                    <a:lnTo>
                      <a:pt x="13070" y="56379"/>
                    </a:lnTo>
                    <a:close/>
                  </a:path>
                </a:pathLst>
              </a:custGeom>
              <a:solidFill>
                <a:srgbClr val="FAC2B0"/>
              </a:solidFill>
              <a:ln w="4252"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2091E99A-CBBF-8897-3F66-6B32852FBE98}"/>
                  </a:ext>
                </a:extLst>
              </p:cNvPr>
              <p:cNvSpPr/>
              <p:nvPr/>
            </p:nvSpPr>
            <p:spPr>
              <a:xfrm>
                <a:off x="9973525" y="3884795"/>
                <a:ext cx="74068" cy="158211"/>
              </a:xfrm>
              <a:custGeom>
                <a:avLst/>
                <a:gdLst>
                  <a:gd name="connsiteX0" fmla="*/ 10934 w 74068"/>
                  <a:gd name="connsiteY0" fmla="*/ 735 h 158211"/>
                  <a:gd name="connsiteX1" fmla="*/ 45060 w 74068"/>
                  <a:gd name="connsiteY1" fmla="*/ 30163 h 158211"/>
                  <a:gd name="connsiteX2" fmla="*/ 73848 w 74068"/>
                  <a:gd name="connsiteY2" fmla="*/ 111870 h 158211"/>
                  <a:gd name="connsiteX3" fmla="*/ 15632 w 74068"/>
                  <a:gd name="connsiteY3" fmla="*/ 158212 h 158211"/>
                  <a:gd name="connsiteX4" fmla="*/ 0 w 74068"/>
                  <a:gd name="connsiteY4" fmla="*/ 129723 h 158211"/>
                  <a:gd name="connsiteX5" fmla="*/ 10977 w 74068"/>
                  <a:gd name="connsiteY5" fmla="*/ 735 h 158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068" h="158211">
                    <a:moveTo>
                      <a:pt x="10934" y="735"/>
                    </a:moveTo>
                    <a:cubicBezTo>
                      <a:pt x="17170" y="-4219"/>
                      <a:pt x="38483" y="17008"/>
                      <a:pt x="45060" y="30163"/>
                    </a:cubicBezTo>
                    <a:cubicBezTo>
                      <a:pt x="51638" y="43318"/>
                      <a:pt x="76667" y="82143"/>
                      <a:pt x="73848" y="111870"/>
                    </a:cubicBezTo>
                    <a:cubicBezTo>
                      <a:pt x="71029" y="141597"/>
                      <a:pt x="15632" y="158212"/>
                      <a:pt x="15632" y="158212"/>
                    </a:cubicBezTo>
                    <a:lnTo>
                      <a:pt x="0" y="129723"/>
                    </a:lnTo>
                    <a:lnTo>
                      <a:pt x="10977" y="735"/>
                    </a:lnTo>
                    <a:close/>
                  </a:path>
                </a:pathLst>
              </a:custGeom>
              <a:solidFill>
                <a:srgbClr val="C667A7"/>
              </a:solidFill>
              <a:ln w="4252"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5C5C2901-1D51-CA9F-2513-8EDB65287E55}"/>
                  </a:ext>
                </a:extLst>
              </p:cNvPr>
              <p:cNvSpPr/>
              <p:nvPr/>
            </p:nvSpPr>
            <p:spPr>
              <a:xfrm>
                <a:off x="9872637" y="4236873"/>
                <a:ext cx="80282" cy="272739"/>
              </a:xfrm>
              <a:custGeom>
                <a:avLst/>
                <a:gdLst>
                  <a:gd name="connsiteX0" fmla="*/ 17131 w 80282"/>
                  <a:gd name="connsiteY0" fmla="*/ 271345 h 272739"/>
                  <a:gd name="connsiteX1" fmla="*/ 46901 w 80282"/>
                  <a:gd name="connsiteY1" fmla="*/ 245462 h 272739"/>
                  <a:gd name="connsiteX2" fmla="*/ 51898 w 80282"/>
                  <a:gd name="connsiteY2" fmla="*/ 270491 h 272739"/>
                  <a:gd name="connsiteX3" fmla="*/ 61081 w 80282"/>
                  <a:gd name="connsiteY3" fmla="*/ 270491 h 272739"/>
                  <a:gd name="connsiteX4" fmla="*/ 67317 w 80282"/>
                  <a:gd name="connsiteY4" fmla="*/ 234186 h 272739"/>
                  <a:gd name="connsiteX5" fmla="*/ 67317 w 80282"/>
                  <a:gd name="connsiteY5" fmla="*/ 200402 h 272739"/>
                  <a:gd name="connsiteX6" fmla="*/ 67317 w 80282"/>
                  <a:gd name="connsiteY6" fmla="*/ 200402 h 272739"/>
                  <a:gd name="connsiteX7" fmla="*/ 68598 w 80282"/>
                  <a:gd name="connsiteY7" fmla="*/ 125230 h 272739"/>
                  <a:gd name="connsiteX8" fmla="*/ 74834 w 80282"/>
                  <a:gd name="connsiteY8" fmla="*/ 38825 h 272739"/>
                  <a:gd name="connsiteX9" fmla="*/ 77354 w 80282"/>
                  <a:gd name="connsiteY9" fmla="*/ 0 h 272739"/>
                  <a:gd name="connsiteX10" fmla="*/ 34814 w 80282"/>
                  <a:gd name="connsiteY10" fmla="*/ 21313 h 272739"/>
                  <a:gd name="connsiteX11" fmla="*/ 37206 w 80282"/>
                  <a:gd name="connsiteY11" fmla="*/ 50058 h 272739"/>
                  <a:gd name="connsiteX12" fmla="*/ 36864 w 80282"/>
                  <a:gd name="connsiteY12" fmla="*/ 198266 h 272739"/>
                  <a:gd name="connsiteX13" fmla="*/ 21317 w 80282"/>
                  <a:gd name="connsiteY13" fmla="*/ 232563 h 272739"/>
                  <a:gd name="connsiteX14" fmla="*/ 3036 w 80282"/>
                  <a:gd name="connsiteY14" fmla="*/ 257934 h 272739"/>
                  <a:gd name="connsiteX15" fmla="*/ 17088 w 80282"/>
                  <a:gd name="connsiteY15" fmla="*/ 271302 h 272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282" h="272739">
                    <a:moveTo>
                      <a:pt x="17131" y="271345"/>
                    </a:moveTo>
                    <a:cubicBezTo>
                      <a:pt x="29389" y="265067"/>
                      <a:pt x="43142" y="253833"/>
                      <a:pt x="46901" y="245462"/>
                    </a:cubicBezTo>
                    <a:lnTo>
                      <a:pt x="51898" y="270491"/>
                    </a:lnTo>
                    <a:lnTo>
                      <a:pt x="61081" y="270491"/>
                    </a:lnTo>
                    <a:lnTo>
                      <a:pt x="67317" y="234186"/>
                    </a:lnTo>
                    <a:cubicBezTo>
                      <a:pt x="67317" y="234186"/>
                      <a:pt x="78593" y="222099"/>
                      <a:pt x="67317" y="200402"/>
                    </a:cubicBezTo>
                    <a:lnTo>
                      <a:pt x="67317" y="200402"/>
                    </a:lnTo>
                    <a:cubicBezTo>
                      <a:pt x="67317" y="200402"/>
                      <a:pt x="61081" y="152779"/>
                      <a:pt x="68598" y="125230"/>
                    </a:cubicBezTo>
                    <a:cubicBezTo>
                      <a:pt x="76116" y="97681"/>
                      <a:pt x="86964" y="64708"/>
                      <a:pt x="74834" y="38825"/>
                    </a:cubicBezTo>
                    <a:lnTo>
                      <a:pt x="77354" y="0"/>
                    </a:lnTo>
                    <a:lnTo>
                      <a:pt x="34814" y="21313"/>
                    </a:lnTo>
                    <a:cubicBezTo>
                      <a:pt x="35198" y="22594"/>
                      <a:pt x="36778" y="47538"/>
                      <a:pt x="37206" y="50058"/>
                    </a:cubicBezTo>
                    <a:cubicBezTo>
                      <a:pt x="37633" y="52578"/>
                      <a:pt x="39426" y="186606"/>
                      <a:pt x="36864" y="198266"/>
                    </a:cubicBezTo>
                    <a:cubicBezTo>
                      <a:pt x="35582" y="204331"/>
                      <a:pt x="28749" y="219195"/>
                      <a:pt x="21317" y="232563"/>
                    </a:cubicBezTo>
                    <a:cubicBezTo>
                      <a:pt x="14440" y="244950"/>
                      <a:pt x="7051" y="256140"/>
                      <a:pt x="3036" y="257934"/>
                    </a:cubicBezTo>
                    <a:cubicBezTo>
                      <a:pt x="-5292" y="261692"/>
                      <a:pt x="4873" y="277538"/>
                      <a:pt x="17088" y="271302"/>
                    </a:cubicBezTo>
                    <a:close/>
                  </a:path>
                </a:pathLst>
              </a:custGeom>
              <a:solidFill>
                <a:srgbClr val="FAC2B0"/>
              </a:solidFill>
              <a:ln w="4252"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AEC891E3-F5F3-C6F9-C154-AC509C357F82}"/>
                  </a:ext>
                </a:extLst>
              </p:cNvPr>
              <p:cNvSpPr/>
              <p:nvPr/>
            </p:nvSpPr>
            <p:spPr>
              <a:xfrm>
                <a:off x="9925676" y="4223334"/>
                <a:ext cx="76094" cy="265630"/>
              </a:xfrm>
              <a:custGeom>
                <a:avLst/>
                <a:gdLst>
                  <a:gd name="connsiteX0" fmla="*/ 19318 w 76094"/>
                  <a:gd name="connsiteY0" fmla="*/ 264426 h 265630"/>
                  <a:gd name="connsiteX1" fmla="*/ 55239 w 76094"/>
                  <a:gd name="connsiteY1" fmla="*/ 231325 h 265630"/>
                  <a:gd name="connsiteX2" fmla="*/ 59168 w 76094"/>
                  <a:gd name="connsiteY2" fmla="*/ 264426 h 265630"/>
                  <a:gd name="connsiteX3" fmla="*/ 65575 w 76094"/>
                  <a:gd name="connsiteY3" fmla="*/ 264426 h 265630"/>
                  <a:gd name="connsiteX4" fmla="*/ 72708 w 76094"/>
                  <a:gd name="connsiteY4" fmla="*/ 221031 h 265630"/>
                  <a:gd name="connsiteX5" fmla="*/ 71640 w 76094"/>
                  <a:gd name="connsiteY5" fmla="*/ 190407 h 265630"/>
                  <a:gd name="connsiteX6" fmla="*/ 74501 w 76094"/>
                  <a:gd name="connsiteY6" fmla="*/ 78674 h 265630"/>
                  <a:gd name="connsiteX7" fmla="*/ 64208 w 76094"/>
                  <a:gd name="connsiteY7" fmla="*/ 36305 h 265630"/>
                  <a:gd name="connsiteX8" fmla="*/ 64208 w 76094"/>
                  <a:gd name="connsiteY8" fmla="*/ 3929 h 265630"/>
                  <a:gd name="connsiteX9" fmla="*/ 25426 w 76094"/>
                  <a:gd name="connsiteY9" fmla="*/ 0 h 265630"/>
                  <a:gd name="connsiteX10" fmla="*/ 28971 w 76094"/>
                  <a:gd name="connsiteY10" fmla="*/ 52321 h 265630"/>
                  <a:gd name="connsiteX11" fmla="*/ 44860 w 76094"/>
                  <a:gd name="connsiteY11" fmla="*/ 198010 h 265630"/>
                  <a:gd name="connsiteX12" fmla="*/ 19404 w 76094"/>
                  <a:gd name="connsiteY12" fmla="*/ 237859 h 265630"/>
                  <a:gd name="connsiteX13" fmla="*/ 1209 w 76094"/>
                  <a:gd name="connsiteY13" fmla="*/ 256610 h 265630"/>
                  <a:gd name="connsiteX14" fmla="*/ 19361 w 76094"/>
                  <a:gd name="connsiteY14" fmla="*/ 264426 h 26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094" h="265630">
                    <a:moveTo>
                      <a:pt x="19318" y="264426"/>
                    </a:moveTo>
                    <a:cubicBezTo>
                      <a:pt x="37129" y="260155"/>
                      <a:pt x="55239" y="231325"/>
                      <a:pt x="55239" y="231325"/>
                    </a:cubicBezTo>
                    <a:lnTo>
                      <a:pt x="59168" y="264426"/>
                    </a:lnTo>
                    <a:lnTo>
                      <a:pt x="65575" y="264426"/>
                    </a:lnTo>
                    <a:lnTo>
                      <a:pt x="72708" y="221031"/>
                    </a:lnTo>
                    <a:cubicBezTo>
                      <a:pt x="80908" y="203221"/>
                      <a:pt x="71640" y="190407"/>
                      <a:pt x="71640" y="190407"/>
                    </a:cubicBezTo>
                    <a:cubicBezTo>
                      <a:pt x="69889" y="173323"/>
                      <a:pt x="71640" y="100756"/>
                      <a:pt x="74501" y="78674"/>
                    </a:cubicBezTo>
                    <a:cubicBezTo>
                      <a:pt x="77363" y="56593"/>
                      <a:pt x="64208" y="36305"/>
                      <a:pt x="64208" y="36305"/>
                    </a:cubicBezTo>
                    <a:lnTo>
                      <a:pt x="64208" y="3929"/>
                    </a:lnTo>
                    <a:lnTo>
                      <a:pt x="25426" y="0"/>
                    </a:lnTo>
                    <a:cubicBezTo>
                      <a:pt x="25426" y="0"/>
                      <a:pt x="26878" y="37714"/>
                      <a:pt x="28971" y="52321"/>
                    </a:cubicBezTo>
                    <a:cubicBezTo>
                      <a:pt x="31064" y="66929"/>
                      <a:pt x="44860" y="198010"/>
                      <a:pt x="44860" y="198010"/>
                    </a:cubicBezTo>
                    <a:cubicBezTo>
                      <a:pt x="41742" y="210909"/>
                      <a:pt x="29996" y="226114"/>
                      <a:pt x="19404" y="237859"/>
                    </a:cubicBezTo>
                    <a:cubicBezTo>
                      <a:pt x="10691" y="247512"/>
                      <a:pt x="2832" y="254858"/>
                      <a:pt x="1209" y="256610"/>
                    </a:cubicBezTo>
                    <a:cubicBezTo>
                      <a:pt x="-2379" y="260539"/>
                      <a:pt x="1550" y="268697"/>
                      <a:pt x="19361" y="264426"/>
                    </a:cubicBezTo>
                    <a:close/>
                  </a:path>
                </a:pathLst>
              </a:custGeom>
              <a:solidFill>
                <a:srgbClr val="FAC2B0"/>
              </a:solidFill>
              <a:ln w="4252"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D378B443-56F8-8F8D-A869-79BCEF72AF3B}"/>
                  </a:ext>
                </a:extLst>
              </p:cNvPr>
              <p:cNvSpPr/>
              <p:nvPr/>
            </p:nvSpPr>
            <p:spPr>
              <a:xfrm>
                <a:off x="9925633" y="4413554"/>
                <a:ext cx="76094" cy="75410"/>
              </a:xfrm>
              <a:custGeom>
                <a:avLst/>
                <a:gdLst>
                  <a:gd name="connsiteX0" fmla="*/ 19361 w 76094"/>
                  <a:gd name="connsiteY0" fmla="*/ 74206 h 75410"/>
                  <a:gd name="connsiteX1" fmla="*/ 55281 w 76094"/>
                  <a:gd name="connsiteY1" fmla="*/ 41104 h 75410"/>
                  <a:gd name="connsiteX2" fmla="*/ 72708 w 76094"/>
                  <a:gd name="connsiteY2" fmla="*/ 30811 h 75410"/>
                  <a:gd name="connsiteX3" fmla="*/ 71640 w 76094"/>
                  <a:gd name="connsiteY3" fmla="*/ 187 h 75410"/>
                  <a:gd name="connsiteX4" fmla="*/ 58784 w 76094"/>
                  <a:gd name="connsiteY4" fmla="*/ 4885 h 75410"/>
                  <a:gd name="connsiteX5" fmla="*/ 27305 w 76094"/>
                  <a:gd name="connsiteY5" fmla="*/ 46571 h 75410"/>
                  <a:gd name="connsiteX6" fmla="*/ 19404 w 76094"/>
                  <a:gd name="connsiteY6" fmla="*/ 47639 h 75410"/>
                  <a:gd name="connsiteX7" fmla="*/ 1209 w 76094"/>
                  <a:gd name="connsiteY7" fmla="*/ 66389 h 75410"/>
                  <a:gd name="connsiteX8" fmla="*/ 19361 w 76094"/>
                  <a:gd name="connsiteY8" fmla="*/ 74206 h 75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094" h="75410">
                    <a:moveTo>
                      <a:pt x="19361" y="74206"/>
                    </a:moveTo>
                    <a:cubicBezTo>
                      <a:pt x="37172" y="69935"/>
                      <a:pt x="55281" y="41104"/>
                      <a:pt x="55281" y="41104"/>
                    </a:cubicBezTo>
                    <a:cubicBezTo>
                      <a:pt x="55281" y="41104"/>
                      <a:pt x="58613" y="34185"/>
                      <a:pt x="72708" y="30811"/>
                    </a:cubicBezTo>
                    <a:cubicBezTo>
                      <a:pt x="80908" y="13000"/>
                      <a:pt x="71640" y="187"/>
                      <a:pt x="71640" y="187"/>
                    </a:cubicBezTo>
                    <a:cubicBezTo>
                      <a:pt x="71640" y="187"/>
                      <a:pt x="63482" y="-1436"/>
                      <a:pt x="58784" y="4885"/>
                    </a:cubicBezTo>
                    <a:cubicBezTo>
                      <a:pt x="54085" y="11249"/>
                      <a:pt x="39136" y="44308"/>
                      <a:pt x="27305" y="46571"/>
                    </a:cubicBezTo>
                    <a:cubicBezTo>
                      <a:pt x="24871" y="47041"/>
                      <a:pt x="22137" y="47383"/>
                      <a:pt x="19404" y="47639"/>
                    </a:cubicBezTo>
                    <a:cubicBezTo>
                      <a:pt x="10691" y="57292"/>
                      <a:pt x="2832" y="64638"/>
                      <a:pt x="1209" y="66389"/>
                    </a:cubicBezTo>
                    <a:cubicBezTo>
                      <a:pt x="-2379" y="70319"/>
                      <a:pt x="1550" y="78477"/>
                      <a:pt x="19361" y="74206"/>
                    </a:cubicBezTo>
                    <a:close/>
                  </a:path>
                </a:pathLst>
              </a:custGeom>
              <a:solidFill>
                <a:srgbClr val="2C53A4"/>
              </a:solidFill>
              <a:ln w="4252"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DBC72EA9-8E08-9442-EF28-83E785F5FC57}"/>
                  </a:ext>
                </a:extLst>
              </p:cNvPr>
              <p:cNvSpPr/>
              <p:nvPr/>
            </p:nvSpPr>
            <p:spPr>
              <a:xfrm>
                <a:off x="9980914" y="4444365"/>
                <a:ext cx="17468" cy="43394"/>
              </a:xfrm>
              <a:custGeom>
                <a:avLst/>
                <a:gdLst>
                  <a:gd name="connsiteX0" fmla="*/ 0 w 17468"/>
                  <a:gd name="connsiteY0" fmla="*/ 10294 h 43394"/>
                  <a:gd name="connsiteX1" fmla="*/ 3929 w 17468"/>
                  <a:gd name="connsiteY1" fmla="*/ 43395 h 43394"/>
                  <a:gd name="connsiteX2" fmla="*/ 10336 w 17468"/>
                  <a:gd name="connsiteY2" fmla="*/ 43395 h 43394"/>
                  <a:gd name="connsiteX3" fmla="*/ 17469 w 17468"/>
                  <a:gd name="connsiteY3" fmla="*/ 0 h 43394"/>
                  <a:gd name="connsiteX4" fmla="*/ 43 w 17468"/>
                  <a:gd name="connsiteY4" fmla="*/ 10294 h 43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68" h="43394">
                    <a:moveTo>
                      <a:pt x="0" y="10294"/>
                    </a:moveTo>
                    <a:lnTo>
                      <a:pt x="3929" y="43395"/>
                    </a:lnTo>
                    <a:lnTo>
                      <a:pt x="10336" y="43395"/>
                    </a:lnTo>
                    <a:lnTo>
                      <a:pt x="17469" y="0"/>
                    </a:lnTo>
                    <a:cubicBezTo>
                      <a:pt x="3374" y="3417"/>
                      <a:pt x="43" y="10294"/>
                      <a:pt x="43" y="10294"/>
                    </a:cubicBezTo>
                    <a:close/>
                  </a:path>
                </a:pathLst>
              </a:custGeom>
              <a:solidFill>
                <a:srgbClr val="234180"/>
              </a:solidFill>
              <a:ln w="4252" cap="flat">
                <a:noFill/>
                <a:prstDash val="solid"/>
                <a:miter/>
              </a:ln>
            </p:spPr>
            <p:txBody>
              <a:bodyPr rtlCol="0" anchor="ctr"/>
              <a:lstStyle/>
              <a:p>
                <a:endParaRPr lang="en-US"/>
              </a:p>
            </p:txBody>
          </p:sp>
          <p:grpSp>
            <p:nvGrpSpPr>
              <p:cNvPr id="22" name="Graphic 9">
                <a:extLst>
                  <a:ext uri="{FF2B5EF4-FFF2-40B4-BE49-F238E27FC236}">
                    <a16:creationId xmlns:a16="http://schemas.microsoft.com/office/drawing/2014/main" id="{C1ECA690-5A49-11AA-1479-94A8853C2777}"/>
                  </a:ext>
                </a:extLst>
              </p:cNvPr>
              <p:cNvGrpSpPr/>
              <p:nvPr/>
            </p:nvGrpSpPr>
            <p:grpSpPr>
              <a:xfrm>
                <a:off x="9872594" y="4437275"/>
                <a:ext cx="72371" cy="72380"/>
                <a:chOff x="9872594" y="4437275"/>
                <a:chExt cx="72371" cy="72380"/>
              </a:xfrm>
            </p:grpSpPr>
            <p:sp>
              <p:nvSpPr>
                <p:cNvPr id="23" name="Freeform: Shape 22">
                  <a:extLst>
                    <a:ext uri="{FF2B5EF4-FFF2-40B4-BE49-F238E27FC236}">
                      <a16:creationId xmlns:a16="http://schemas.microsoft.com/office/drawing/2014/main" id="{B8649419-FDEE-F169-4896-BD5CEA69DBDD}"/>
                    </a:ext>
                  </a:extLst>
                </p:cNvPr>
                <p:cNvSpPr/>
                <p:nvPr/>
              </p:nvSpPr>
              <p:spPr>
                <a:xfrm>
                  <a:off x="9872594" y="4437275"/>
                  <a:ext cx="72371" cy="72380"/>
                </a:xfrm>
                <a:custGeom>
                  <a:avLst/>
                  <a:gdLst>
                    <a:gd name="connsiteX0" fmla="*/ 17174 w 72371"/>
                    <a:gd name="connsiteY0" fmla="*/ 70943 h 72380"/>
                    <a:gd name="connsiteX1" fmla="*/ 46944 w 72371"/>
                    <a:gd name="connsiteY1" fmla="*/ 45060 h 72380"/>
                    <a:gd name="connsiteX2" fmla="*/ 51941 w 72371"/>
                    <a:gd name="connsiteY2" fmla="*/ 70089 h 72380"/>
                    <a:gd name="connsiteX3" fmla="*/ 61124 w 72371"/>
                    <a:gd name="connsiteY3" fmla="*/ 70089 h 72380"/>
                    <a:gd name="connsiteX4" fmla="*/ 67360 w 72371"/>
                    <a:gd name="connsiteY4" fmla="*/ 33785 h 72380"/>
                    <a:gd name="connsiteX5" fmla="*/ 67360 w 72371"/>
                    <a:gd name="connsiteY5" fmla="*/ 0 h 72380"/>
                    <a:gd name="connsiteX6" fmla="*/ 50403 w 72371"/>
                    <a:gd name="connsiteY6" fmla="*/ 9952 h 72380"/>
                    <a:gd name="connsiteX7" fmla="*/ 28279 w 72371"/>
                    <a:gd name="connsiteY7" fmla="*/ 34511 h 72380"/>
                    <a:gd name="connsiteX8" fmla="*/ 21317 w 72371"/>
                    <a:gd name="connsiteY8" fmla="*/ 32204 h 72380"/>
                    <a:gd name="connsiteX9" fmla="*/ 3036 w 72371"/>
                    <a:gd name="connsiteY9" fmla="*/ 57575 h 72380"/>
                    <a:gd name="connsiteX10" fmla="*/ 17089 w 72371"/>
                    <a:gd name="connsiteY10" fmla="*/ 70943 h 7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371" h="72380">
                      <a:moveTo>
                        <a:pt x="17174" y="70943"/>
                      </a:moveTo>
                      <a:cubicBezTo>
                        <a:pt x="29432" y="64665"/>
                        <a:pt x="43185" y="53432"/>
                        <a:pt x="46944" y="45060"/>
                      </a:cubicBezTo>
                      <a:lnTo>
                        <a:pt x="51941" y="70089"/>
                      </a:lnTo>
                      <a:lnTo>
                        <a:pt x="61124" y="70089"/>
                      </a:lnTo>
                      <a:lnTo>
                        <a:pt x="67360" y="33785"/>
                      </a:lnTo>
                      <a:cubicBezTo>
                        <a:pt x="67360" y="33785"/>
                        <a:pt x="78636" y="21697"/>
                        <a:pt x="67360" y="0"/>
                      </a:cubicBezTo>
                      <a:cubicBezTo>
                        <a:pt x="61893" y="1153"/>
                        <a:pt x="53692" y="3630"/>
                        <a:pt x="50403" y="9952"/>
                      </a:cubicBezTo>
                      <a:cubicBezTo>
                        <a:pt x="46132" y="18195"/>
                        <a:pt x="38615" y="34511"/>
                        <a:pt x="28279" y="34511"/>
                      </a:cubicBezTo>
                      <a:cubicBezTo>
                        <a:pt x="25844" y="34511"/>
                        <a:pt x="23495" y="33614"/>
                        <a:pt x="21317" y="32204"/>
                      </a:cubicBezTo>
                      <a:cubicBezTo>
                        <a:pt x="14440" y="44591"/>
                        <a:pt x="7051" y="55781"/>
                        <a:pt x="3036" y="57575"/>
                      </a:cubicBezTo>
                      <a:cubicBezTo>
                        <a:pt x="-5292" y="61333"/>
                        <a:pt x="4873" y="77179"/>
                        <a:pt x="17089" y="70943"/>
                      </a:cubicBezTo>
                      <a:close/>
                    </a:path>
                  </a:pathLst>
                </a:custGeom>
                <a:solidFill>
                  <a:srgbClr val="2C53A4"/>
                </a:solidFill>
                <a:ln w="4252"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E4C9A876-05EC-8929-8FA5-31BEED315AEE}"/>
                    </a:ext>
                  </a:extLst>
                </p:cNvPr>
                <p:cNvSpPr/>
                <p:nvPr/>
              </p:nvSpPr>
              <p:spPr>
                <a:xfrm>
                  <a:off x="9919495" y="4471059"/>
                  <a:ext cx="20458" cy="36304"/>
                </a:xfrm>
                <a:custGeom>
                  <a:avLst/>
                  <a:gdLst>
                    <a:gd name="connsiteX0" fmla="*/ 43 w 20458"/>
                    <a:gd name="connsiteY0" fmla="*/ 11276 h 36304"/>
                    <a:gd name="connsiteX1" fmla="*/ 5040 w 20458"/>
                    <a:gd name="connsiteY1" fmla="*/ 36305 h 36304"/>
                    <a:gd name="connsiteX2" fmla="*/ 14223 w 20458"/>
                    <a:gd name="connsiteY2" fmla="*/ 36305 h 36304"/>
                    <a:gd name="connsiteX3" fmla="*/ 20459 w 20458"/>
                    <a:gd name="connsiteY3" fmla="*/ 0 h 36304"/>
                    <a:gd name="connsiteX4" fmla="*/ 0 w 20458"/>
                    <a:gd name="connsiteY4" fmla="*/ 11276 h 36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58" h="36304">
                      <a:moveTo>
                        <a:pt x="43" y="11276"/>
                      </a:moveTo>
                      <a:lnTo>
                        <a:pt x="5040" y="36305"/>
                      </a:lnTo>
                      <a:lnTo>
                        <a:pt x="14223" y="36305"/>
                      </a:lnTo>
                      <a:lnTo>
                        <a:pt x="20459" y="0"/>
                      </a:lnTo>
                      <a:cubicBezTo>
                        <a:pt x="20459" y="0"/>
                        <a:pt x="7560" y="1324"/>
                        <a:pt x="0" y="11276"/>
                      </a:cubicBezTo>
                      <a:close/>
                    </a:path>
                  </a:pathLst>
                </a:custGeom>
                <a:solidFill>
                  <a:srgbClr val="234180"/>
                </a:solidFill>
                <a:ln w="4252" cap="flat">
                  <a:noFill/>
                  <a:prstDash val="solid"/>
                  <a:miter/>
                </a:ln>
              </p:spPr>
              <p:txBody>
                <a:bodyPr rtlCol="0" anchor="ctr"/>
                <a:lstStyle/>
                <a:p>
                  <a:endParaRPr lang="en-US"/>
                </a:p>
              </p:txBody>
            </p:sp>
          </p:grpSp>
          <p:sp>
            <p:nvSpPr>
              <p:cNvPr id="25" name="Freeform: Shape 24">
                <a:extLst>
                  <a:ext uri="{FF2B5EF4-FFF2-40B4-BE49-F238E27FC236}">
                    <a16:creationId xmlns:a16="http://schemas.microsoft.com/office/drawing/2014/main" id="{08A56C73-DCF4-D653-70CA-4B76058E190B}"/>
                  </a:ext>
                </a:extLst>
              </p:cNvPr>
              <p:cNvSpPr/>
              <p:nvPr/>
            </p:nvSpPr>
            <p:spPr>
              <a:xfrm>
                <a:off x="9889770" y="4036557"/>
                <a:ext cx="129570" cy="228090"/>
              </a:xfrm>
              <a:custGeom>
                <a:avLst/>
                <a:gdLst>
                  <a:gd name="connsiteX0" fmla="*/ 121469 w 129570"/>
                  <a:gd name="connsiteY0" fmla="*/ 0 h 228090"/>
                  <a:gd name="connsiteX1" fmla="*/ 126851 w 129570"/>
                  <a:gd name="connsiteY1" fmla="*/ 54371 h 228090"/>
                  <a:gd name="connsiteX2" fmla="*/ 103317 w 129570"/>
                  <a:gd name="connsiteY2" fmla="*/ 200231 h 228090"/>
                  <a:gd name="connsiteX3" fmla="*/ 16955 w 129570"/>
                  <a:gd name="connsiteY3" fmla="*/ 227950 h 228090"/>
                  <a:gd name="connsiteX4" fmla="*/ 20628 w 129570"/>
                  <a:gd name="connsiteY4" fmla="*/ 33101 h 228090"/>
                  <a:gd name="connsiteX5" fmla="*/ 121512 w 129570"/>
                  <a:gd name="connsiteY5" fmla="*/ 43 h 228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570" h="228090">
                    <a:moveTo>
                      <a:pt x="121469" y="0"/>
                    </a:moveTo>
                    <a:cubicBezTo>
                      <a:pt x="121469" y="0"/>
                      <a:pt x="135265" y="29684"/>
                      <a:pt x="126851" y="54371"/>
                    </a:cubicBezTo>
                    <a:cubicBezTo>
                      <a:pt x="118394" y="79101"/>
                      <a:pt x="98491" y="158032"/>
                      <a:pt x="103317" y="200231"/>
                    </a:cubicBezTo>
                    <a:cubicBezTo>
                      <a:pt x="103317" y="200231"/>
                      <a:pt x="74572" y="230385"/>
                      <a:pt x="16955" y="227950"/>
                    </a:cubicBezTo>
                    <a:cubicBezTo>
                      <a:pt x="16955" y="227950"/>
                      <a:pt x="-23536" y="101567"/>
                      <a:pt x="20628" y="33101"/>
                    </a:cubicBezTo>
                    <a:lnTo>
                      <a:pt x="121512" y="43"/>
                    </a:lnTo>
                    <a:close/>
                  </a:path>
                </a:pathLst>
              </a:custGeom>
              <a:solidFill>
                <a:srgbClr val="173660"/>
              </a:solidFill>
              <a:ln w="4252"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9D1C2B9D-6B3C-A57F-C61A-F1319DE925D6}"/>
                  </a:ext>
                </a:extLst>
              </p:cNvPr>
              <p:cNvSpPr/>
              <p:nvPr/>
            </p:nvSpPr>
            <p:spPr>
              <a:xfrm>
                <a:off x="9892250" y="3879003"/>
                <a:ext cx="119830" cy="198248"/>
              </a:xfrm>
              <a:custGeom>
                <a:avLst/>
                <a:gdLst>
                  <a:gd name="connsiteX0" fmla="*/ 65002 w 119830"/>
                  <a:gd name="connsiteY0" fmla="*/ 4648 h 198248"/>
                  <a:gd name="connsiteX1" fmla="*/ 1875 w 119830"/>
                  <a:gd name="connsiteY1" fmla="*/ 45309 h 198248"/>
                  <a:gd name="connsiteX2" fmla="*/ 11272 w 119830"/>
                  <a:gd name="connsiteY2" fmla="*/ 109333 h 198248"/>
                  <a:gd name="connsiteX3" fmla="*/ 18105 w 119830"/>
                  <a:gd name="connsiteY3" fmla="*/ 190656 h 198248"/>
                  <a:gd name="connsiteX4" fmla="*/ 88622 w 119830"/>
                  <a:gd name="connsiteY4" fmla="*/ 184890 h 198248"/>
                  <a:gd name="connsiteX5" fmla="*/ 118947 w 119830"/>
                  <a:gd name="connsiteY5" fmla="*/ 157597 h 198248"/>
                  <a:gd name="connsiteX6" fmla="*/ 116811 w 119830"/>
                  <a:gd name="connsiteY6" fmla="*/ 59575 h 198248"/>
                  <a:gd name="connsiteX7" fmla="*/ 64917 w 119830"/>
                  <a:gd name="connsiteY7" fmla="*/ 4648 h 198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830" h="198248">
                    <a:moveTo>
                      <a:pt x="65002" y="4648"/>
                    </a:moveTo>
                    <a:cubicBezTo>
                      <a:pt x="50609" y="10115"/>
                      <a:pt x="8282" y="36511"/>
                      <a:pt x="1875" y="45309"/>
                    </a:cubicBezTo>
                    <a:cubicBezTo>
                      <a:pt x="-4489" y="54108"/>
                      <a:pt x="7043" y="90199"/>
                      <a:pt x="11272" y="109333"/>
                    </a:cubicBezTo>
                    <a:cubicBezTo>
                      <a:pt x="15500" y="128468"/>
                      <a:pt x="20113" y="182754"/>
                      <a:pt x="18105" y="190656"/>
                    </a:cubicBezTo>
                    <a:cubicBezTo>
                      <a:pt x="16098" y="198557"/>
                      <a:pt x="61030" y="204921"/>
                      <a:pt x="88622" y="184890"/>
                    </a:cubicBezTo>
                    <a:cubicBezTo>
                      <a:pt x="116213" y="164858"/>
                      <a:pt x="118947" y="157597"/>
                      <a:pt x="118947" y="157597"/>
                    </a:cubicBezTo>
                    <a:cubicBezTo>
                      <a:pt x="118947" y="157597"/>
                      <a:pt x="121979" y="109035"/>
                      <a:pt x="116811" y="59575"/>
                    </a:cubicBezTo>
                    <a:cubicBezTo>
                      <a:pt x="111643" y="10115"/>
                      <a:pt x="103144" y="-9917"/>
                      <a:pt x="64917" y="4648"/>
                    </a:cubicBezTo>
                    <a:close/>
                  </a:path>
                </a:pathLst>
              </a:custGeom>
              <a:solidFill>
                <a:srgbClr val="B0519E"/>
              </a:solidFill>
              <a:ln w="4252"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5B4D0D41-9CA5-F108-4B05-FA9B66A3C61D}"/>
                  </a:ext>
                </a:extLst>
              </p:cNvPr>
              <p:cNvSpPr/>
              <p:nvPr/>
            </p:nvSpPr>
            <p:spPr>
              <a:xfrm>
                <a:off x="9884346" y="3925327"/>
                <a:ext cx="46160" cy="160689"/>
              </a:xfrm>
              <a:custGeom>
                <a:avLst/>
                <a:gdLst>
                  <a:gd name="connsiteX0" fmla="*/ 895 w 46160"/>
                  <a:gd name="connsiteY0" fmla="*/ 33751 h 160689"/>
                  <a:gd name="connsiteX1" fmla="*/ 14648 w 46160"/>
                  <a:gd name="connsiteY1" fmla="*/ 120754 h 160689"/>
                  <a:gd name="connsiteX2" fmla="*/ 6106 w 46160"/>
                  <a:gd name="connsiteY2" fmla="*/ 151079 h 160689"/>
                  <a:gd name="connsiteX3" fmla="*/ 37328 w 46160"/>
                  <a:gd name="connsiteY3" fmla="*/ 160689 h 160689"/>
                  <a:gd name="connsiteX4" fmla="*/ 45956 w 46160"/>
                  <a:gd name="connsiteY4" fmla="*/ 123573 h 160689"/>
                  <a:gd name="connsiteX5" fmla="*/ 32801 w 46160"/>
                  <a:gd name="connsiteY5" fmla="*/ 19016 h 160689"/>
                  <a:gd name="connsiteX6" fmla="*/ 8583 w 46160"/>
                  <a:gd name="connsiteY6" fmla="*/ 1504 h 160689"/>
                  <a:gd name="connsiteX7" fmla="*/ 853 w 46160"/>
                  <a:gd name="connsiteY7" fmla="*/ 33751 h 160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60" h="160689">
                    <a:moveTo>
                      <a:pt x="895" y="33751"/>
                    </a:moveTo>
                    <a:cubicBezTo>
                      <a:pt x="3074" y="44728"/>
                      <a:pt x="18407" y="98843"/>
                      <a:pt x="14648" y="120754"/>
                    </a:cubicBezTo>
                    <a:cubicBezTo>
                      <a:pt x="13410" y="127930"/>
                      <a:pt x="10078" y="139035"/>
                      <a:pt x="6106" y="151079"/>
                    </a:cubicBezTo>
                    <a:cubicBezTo>
                      <a:pt x="20628" y="158212"/>
                      <a:pt x="30836" y="160305"/>
                      <a:pt x="37328" y="160689"/>
                    </a:cubicBezTo>
                    <a:cubicBezTo>
                      <a:pt x="41984" y="149499"/>
                      <a:pt x="45443" y="136899"/>
                      <a:pt x="45956" y="123573"/>
                    </a:cubicBezTo>
                    <a:cubicBezTo>
                      <a:pt x="47536" y="82229"/>
                      <a:pt x="39677" y="34990"/>
                      <a:pt x="32801" y="19016"/>
                    </a:cubicBezTo>
                    <a:cubicBezTo>
                      <a:pt x="25924" y="3085"/>
                      <a:pt x="17595" y="-3151"/>
                      <a:pt x="8583" y="1504"/>
                    </a:cubicBezTo>
                    <a:cubicBezTo>
                      <a:pt x="468" y="5733"/>
                      <a:pt x="-1326" y="22775"/>
                      <a:pt x="853" y="33751"/>
                    </a:cubicBezTo>
                    <a:close/>
                  </a:path>
                </a:pathLst>
              </a:custGeom>
              <a:solidFill>
                <a:srgbClr val="C667A7"/>
              </a:solidFill>
              <a:ln w="4252"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82D854AE-F9D0-E2DC-5417-54ED07584EB6}"/>
                  </a:ext>
                </a:extLst>
              </p:cNvPr>
              <p:cNvSpPr/>
              <p:nvPr/>
            </p:nvSpPr>
            <p:spPr>
              <a:xfrm>
                <a:off x="9871085" y="4076492"/>
                <a:ext cx="50588" cy="106479"/>
              </a:xfrm>
              <a:custGeom>
                <a:avLst/>
                <a:gdLst>
                  <a:gd name="connsiteX0" fmla="*/ 14284 w 50588"/>
                  <a:gd name="connsiteY0" fmla="*/ 106437 h 106479"/>
                  <a:gd name="connsiteX1" fmla="*/ 24791 w 50588"/>
                  <a:gd name="connsiteY1" fmla="*/ 84526 h 106479"/>
                  <a:gd name="connsiteX2" fmla="*/ 23510 w 50588"/>
                  <a:gd name="connsiteY2" fmla="*/ 57618 h 106479"/>
                  <a:gd name="connsiteX3" fmla="*/ 50589 w 50588"/>
                  <a:gd name="connsiteY3" fmla="*/ 9610 h 106479"/>
                  <a:gd name="connsiteX4" fmla="*/ 19367 w 50588"/>
                  <a:gd name="connsiteY4" fmla="*/ 0 h 106479"/>
                  <a:gd name="connsiteX5" fmla="*/ 61 w 50588"/>
                  <a:gd name="connsiteY5" fmla="*/ 59839 h 106479"/>
                  <a:gd name="connsiteX6" fmla="*/ 14284 w 50588"/>
                  <a:gd name="connsiteY6" fmla="*/ 106479 h 106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588" h="106479">
                    <a:moveTo>
                      <a:pt x="14284" y="106437"/>
                    </a:moveTo>
                    <a:cubicBezTo>
                      <a:pt x="24791" y="106778"/>
                      <a:pt x="26969" y="98920"/>
                      <a:pt x="24791" y="84526"/>
                    </a:cubicBezTo>
                    <a:cubicBezTo>
                      <a:pt x="22613" y="70132"/>
                      <a:pt x="19452" y="67954"/>
                      <a:pt x="23510" y="57618"/>
                    </a:cubicBezTo>
                    <a:cubicBezTo>
                      <a:pt x="26286" y="50613"/>
                      <a:pt x="40893" y="33059"/>
                      <a:pt x="50589" y="9610"/>
                    </a:cubicBezTo>
                    <a:cubicBezTo>
                      <a:pt x="44097" y="9226"/>
                      <a:pt x="33846" y="7090"/>
                      <a:pt x="19367" y="0"/>
                    </a:cubicBezTo>
                    <a:cubicBezTo>
                      <a:pt x="11252" y="24730"/>
                      <a:pt x="488" y="53304"/>
                      <a:pt x="61" y="59839"/>
                    </a:cubicBezTo>
                    <a:cubicBezTo>
                      <a:pt x="-579" y="69534"/>
                      <a:pt x="3777" y="106180"/>
                      <a:pt x="14284" y="106479"/>
                    </a:cubicBezTo>
                    <a:close/>
                  </a:path>
                </a:pathLst>
              </a:custGeom>
              <a:solidFill>
                <a:srgbClr val="FAC2B0"/>
              </a:solidFill>
              <a:ln w="4252"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8CB02666-235D-0C8F-1A49-AB1D88D2ABC8}"/>
                  </a:ext>
                </a:extLst>
              </p:cNvPr>
              <p:cNvSpPr/>
              <p:nvPr/>
            </p:nvSpPr>
            <p:spPr>
              <a:xfrm>
                <a:off x="9906727" y="3772082"/>
                <a:ext cx="86357" cy="125790"/>
              </a:xfrm>
              <a:custGeom>
                <a:avLst/>
                <a:gdLst>
                  <a:gd name="connsiteX0" fmla="*/ 126 w 86357"/>
                  <a:gd name="connsiteY0" fmla="*/ 28409 h 125790"/>
                  <a:gd name="connsiteX1" fmla="*/ 11530 w 86357"/>
                  <a:gd name="connsiteY1" fmla="*/ 61596 h 125790"/>
                  <a:gd name="connsiteX2" fmla="*/ 21695 w 86357"/>
                  <a:gd name="connsiteY2" fmla="*/ 119043 h 125790"/>
                  <a:gd name="connsiteX3" fmla="*/ 38609 w 86357"/>
                  <a:gd name="connsiteY3" fmla="*/ 80560 h 125790"/>
                  <a:gd name="connsiteX4" fmla="*/ 54070 w 86357"/>
                  <a:gd name="connsiteY4" fmla="*/ 125791 h 125790"/>
                  <a:gd name="connsiteX5" fmla="*/ 85847 w 86357"/>
                  <a:gd name="connsiteY5" fmla="*/ 97901 h 125790"/>
                  <a:gd name="connsiteX6" fmla="*/ 70172 w 86357"/>
                  <a:gd name="connsiteY6" fmla="*/ 71206 h 125790"/>
                  <a:gd name="connsiteX7" fmla="*/ 78928 w 86357"/>
                  <a:gd name="connsiteY7" fmla="*/ 19653 h 125790"/>
                  <a:gd name="connsiteX8" fmla="*/ 83 w 86357"/>
                  <a:gd name="connsiteY8" fmla="*/ 28409 h 125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57" h="125790">
                    <a:moveTo>
                      <a:pt x="126" y="28409"/>
                    </a:moveTo>
                    <a:cubicBezTo>
                      <a:pt x="-857" y="35969"/>
                      <a:pt x="4012" y="52242"/>
                      <a:pt x="11530" y="61596"/>
                    </a:cubicBezTo>
                    <a:cubicBezTo>
                      <a:pt x="19047" y="70950"/>
                      <a:pt x="28443" y="105375"/>
                      <a:pt x="21695" y="119043"/>
                    </a:cubicBezTo>
                    <a:cubicBezTo>
                      <a:pt x="21695" y="119043"/>
                      <a:pt x="35960" y="101915"/>
                      <a:pt x="38609" y="80560"/>
                    </a:cubicBezTo>
                    <a:cubicBezTo>
                      <a:pt x="38609" y="80560"/>
                      <a:pt x="35363" y="125791"/>
                      <a:pt x="54070" y="125791"/>
                    </a:cubicBezTo>
                    <a:cubicBezTo>
                      <a:pt x="72778" y="125791"/>
                      <a:pt x="89520" y="118274"/>
                      <a:pt x="85847" y="97901"/>
                    </a:cubicBezTo>
                    <a:cubicBezTo>
                      <a:pt x="82174" y="77527"/>
                      <a:pt x="70172" y="71206"/>
                      <a:pt x="70172" y="71206"/>
                    </a:cubicBezTo>
                    <a:cubicBezTo>
                      <a:pt x="70172" y="71206"/>
                      <a:pt x="95415" y="54079"/>
                      <a:pt x="78928" y="19653"/>
                    </a:cubicBezTo>
                    <a:cubicBezTo>
                      <a:pt x="62441" y="-14772"/>
                      <a:pt x="3543" y="1117"/>
                      <a:pt x="83" y="28409"/>
                    </a:cubicBezTo>
                    <a:close/>
                  </a:path>
                </a:pathLst>
              </a:custGeom>
              <a:solidFill>
                <a:srgbClr val="52260F"/>
              </a:solidFill>
              <a:ln w="4252" cap="flat">
                <a:noFill/>
                <a:prstDash val="solid"/>
                <a:miter/>
              </a:ln>
            </p:spPr>
            <p:txBody>
              <a:bodyPr rtlCol="0" anchor="ctr"/>
              <a:lstStyle/>
              <a:p>
                <a:endParaRPr lang="en-US"/>
              </a:p>
            </p:txBody>
          </p:sp>
        </p:grpSp>
      </p:grpSp>
      <p:grpSp>
        <p:nvGrpSpPr>
          <p:cNvPr id="30" name="Graphic 9">
            <a:extLst>
              <a:ext uri="{FF2B5EF4-FFF2-40B4-BE49-F238E27FC236}">
                <a16:creationId xmlns:a16="http://schemas.microsoft.com/office/drawing/2014/main" id="{57233ED0-DA74-D6BD-6320-EEAF025A8F0A}"/>
              </a:ext>
            </a:extLst>
          </p:cNvPr>
          <p:cNvGrpSpPr/>
          <p:nvPr/>
        </p:nvGrpSpPr>
        <p:grpSpPr>
          <a:xfrm>
            <a:off x="11391568" y="2162449"/>
            <a:ext cx="318447" cy="670329"/>
            <a:chOff x="10978403" y="2675457"/>
            <a:chExt cx="318447" cy="670329"/>
          </a:xfrm>
        </p:grpSpPr>
        <p:sp>
          <p:nvSpPr>
            <p:cNvPr id="31" name="Freeform: Shape 30">
              <a:extLst>
                <a:ext uri="{FF2B5EF4-FFF2-40B4-BE49-F238E27FC236}">
                  <a16:creationId xmlns:a16="http://schemas.microsoft.com/office/drawing/2014/main" id="{91999AF3-85A5-A1BC-F183-0582B67F0B51}"/>
                </a:ext>
              </a:extLst>
            </p:cNvPr>
            <p:cNvSpPr/>
            <p:nvPr/>
          </p:nvSpPr>
          <p:spPr>
            <a:xfrm>
              <a:off x="11082098" y="3269163"/>
              <a:ext cx="214752" cy="76624"/>
            </a:xfrm>
            <a:custGeom>
              <a:avLst/>
              <a:gdLst>
                <a:gd name="connsiteX0" fmla="*/ 214753 w 214752"/>
                <a:gd name="connsiteY0" fmla="*/ 38312 h 76624"/>
                <a:gd name="connsiteX1" fmla="*/ 107376 w 214752"/>
                <a:gd name="connsiteY1" fmla="*/ 76624 h 76624"/>
                <a:gd name="connsiteX2" fmla="*/ 0 w 214752"/>
                <a:gd name="connsiteY2" fmla="*/ 38312 h 76624"/>
                <a:gd name="connsiteX3" fmla="*/ 107376 w 214752"/>
                <a:gd name="connsiteY3" fmla="*/ 0 h 76624"/>
                <a:gd name="connsiteX4" fmla="*/ 214753 w 214752"/>
                <a:gd name="connsiteY4" fmla="*/ 38312 h 76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752" h="76624">
                  <a:moveTo>
                    <a:pt x="214753" y="38312"/>
                  </a:moveTo>
                  <a:cubicBezTo>
                    <a:pt x="214753" y="59471"/>
                    <a:pt x="166679" y="76624"/>
                    <a:pt x="107376" y="76624"/>
                  </a:cubicBezTo>
                  <a:cubicBezTo>
                    <a:pt x="48074" y="76624"/>
                    <a:pt x="0" y="59471"/>
                    <a:pt x="0" y="38312"/>
                  </a:cubicBezTo>
                  <a:cubicBezTo>
                    <a:pt x="0" y="17153"/>
                    <a:pt x="48074" y="0"/>
                    <a:pt x="107376" y="0"/>
                  </a:cubicBezTo>
                  <a:cubicBezTo>
                    <a:pt x="166678" y="0"/>
                    <a:pt x="214753" y="17153"/>
                    <a:pt x="214753" y="38312"/>
                  </a:cubicBezTo>
                  <a:close/>
                </a:path>
              </a:pathLst>
            </a:custGeom>
            <a:solidFill>
              <a:srgbClr val="000000">
                <a:alpha val="10000"/>
              </a:srgbClr>
            </a:solidFill>
            <a:ln w="4252" cap="flat">
              <a:noFill/>
              <a:prstDash val="solid"/>
              <a:miter/>
            </a:ln>
          </p:spPr>
          <p:txBody>
            <a:bodyPr rtlCol="0" anchor="ctr"/>
            <a:lstStyle/>
            <a:p>
              <a:endParaRPr lang="en-US"/>
            </a:p>
          </p:txBody>
        </p:sp>
        <p:grpSp>
          <p:nvGrpSpPr>
            <p:cNvPr id="32" name="Graphic 9">
              <a:extLst>
                <a:ext uri="{FF2B5EF4-FFF2-40B4-BE49-F238E27FC236}">
                  <a16:creationId xmlns:a16="http://schemas.microsoft.com/office/drawing/2014/main" id="{6C9F376D-B6C5-04C0-2240-10167E9C7A06}"/>
                </a:ext>
              </a:extLst>
            </p:cNvPr>
            <p:cNvGrpSpPr/>
            <p:nvPr/>
          </p:nvGrpSpPr>
          <p:grpSpPr>
            <a:xfrm>
              <a:off x="10978403" y="2675457"/>
              <a:ext cx="314731" cy="666543"/>
              <a:chOff x="10978403" y="2675457"/>
              <a:chExt cx="314731" cy="666543"/>
            </a:xfrm>
          </p:grpSpPr>
          <p:grpSp>
            <p:nvGrpSpPr>
              <p:cNvPr id="33" name="Graphic 9">
                <a:extLst>
                  <a:ext uri="{FF2B5EF4-FFF2-40B4-BE49-F238E27FC236}">
                    <a16:creationId xmlns:a16="http://schemas.microsoft.com/office/drawing/2014/main" id="{5CC3E1D0-4455-55EB-418C-8686F55A4B4E}"/>
                  </a:ext>
                </a:extLst>
              </p:cNvPr>
              <p:cNvGrpSpPr/>
              <p:nvPr/>
            </p:nvGrpSpPr>
            <p:grpSpPr>
              <a:xfrm>
                <a:off x="11075819" y="2969543"/>
                <a:ext cx="217315" cy="372457"/>
                <a:chOff x="11075819" y="2969543"/>
                <a:chExt cx="217315" cy="372457"/>
              </a:xfrm>
            </p:grpSpPr>
            <p:sp>
              <p:nvSpPr>
                <p:cNvPr id="34" name="Freeform: Shape 33">
                  <a:extLst>
                    <a:ext uri="{FF2B5EF4-FFF2-40B4-BE49-F238E27FC236}">
                      <a16:creationId xmlns:a16="http://schemas.microsoft.com/office/drawing/2014/main" id="{77F4533A-7C45-311A-4A42-BF6C464CC6AB}"/>
                    </a:ext>
                  </a:extLst>
                </p:cNvPr>
                <p:cNvSpPr/>
                <p:nvPr/>
              </p:nvSpPr>
              <p:spPr>
                <a:xfrm>
                  <a:off x="11103406" y="2969543"/>
                  <a:ext cx="180118" cy="308644"/>
                </a:xfrm>
                <a:custGeom>
                  <a:avLst/>
                  <a:gdLst>
                    <a:gd name="connsiteX0" fmla="*/ 12648 w 180118"/>
                    <a:gd name="connsiteY0" fmla="*/ 166531 h 308644"/>
                    <a:gd name="connsiteX1" fmla="*/ 22984 w 180118"/>
                    <a:gd name="connsiteY1" fmla="*/ 298552 h 308644"/>
                    <a:gd name="connsiteX2" fmla="*/ 19951 w 180118"/>
                    <a:gd name="connsiteY2" fmla="*/ 302994 h 308644"/>
                    <a:gd name="connsiteX3" fmla="*/ 58092 w 180118"/>
                    <a:gd name="connsiteY3" fmla="*/ 302012 h 308644"/>
                    <a:gd name="connsiteX4" fmla="*/ 56640 w 180118"/>
                    <a:gd name="connsiteY4" fmla="*/ 296929 h 308644"/>
                    <a:gd name="connsiteX5" fmla="*/ 70778 w 180118"/>
                    <a:gd name="connsiteY5" fmla="*/ 204587 h 308644"/>
                    <a:gd name="connsiteX6" fmla="*/ 59032 w 180118"/>
                    <a:gd name="connsiteY6" fmla="*/ 169265 h 308644"/>
                    <a:gd name="connsiteX7" fmla="*/ 53949 w 180118"/>
                    <a:gd name="connsiteY7" fmla="*/ 73720 h 308644"/>
                    <a:gd name="connsiteX8" fmla="*/ 90339 w 180118"/>
                    <a:gd name="connsiteY8" fmla="*/ 180114 h 308644"/>
                    <a:gd name="connsiteX9" fmla="*/ 145223 w 180118"/>
                    <a:gd name="connsiteY9" fmla="*/ 290950 h 308644"/>
                    <a:gd name="connsiteX10" fmla="*/ 148470 w 180118"/>
                    <a:gd name="connsiteY10" fmla="*/ 308632 h 308644"/>
                    <a:gd name="connsiteX11" fmla="*/ 180119 w 180118"/>
                    <a:gd name="connsiteY11" fmla="*/ 287533 h 308644"/>
                    <a:gd name="connsiteX12" fmla="*/ 178367 w 180118"/>
                    <a:gd name="connsiteY12" fmla="*/ 284970 h 308644"/>
                    <a:gd name="connsiteX13" fmla="*/ 159916 w 180118"/>
                    <a:gd name="connsiteY13" fmla="*/ 207278 h 308644"/>
                    <a:gd name="connsiteX14" fmla="*/ 134930 w 180118"/>
                    <a:gd name="connsiteY14" fmla="*/ 162175 h 308644"/>
                    <a:gd name="connsiteX15" fmla="*/ 126516 w 180118"/>
                    <a:gd name="connsiteY15" fmla="*/ 60052 h 308644"/>
                    <a:gd name="connsiteX16" fmla="*/ 111695 w 180118"/>
                    <a:gd name="connsiteY16" fmla="*/ 18451 h 308644"/>
                    <a:gd name="connsiteX17" fmla="*/ 5387 w 180118"/>
                    <a:gd name="connsiteY17" fmla="*/ 0 h 308644"/>
                    <a:gd name="connsiteX18" fmla="*/ 12690 w 180118"/>
                    <a:gd name="connsiteY18" fmla="*/ 166531 h 30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0118" h="308644">
                      <a:moveTo>
                        <a:pt x="12648" y="166531"/>
                      </a:moveTo>
                      <a:cubicBezTo>
                        <a:pt x="14271" y="183915"/>
                        <a:pt x="29476" y="284415"/>
                        <a:pt x="22984" y="298552"/>
                      </a:cubicBezTo>
                      <a:cubicBezTo>
                        <a:pt x="22343" y="300004"/>
                        <a:pt x="21275" y="301457"/>
                        <a:pt x="19951" y="302994"/>
                      </a:cubicBezTo>
                      <a:cubicBezTo>
                        <a:pt x="39299" y="306368"/>
                        <a:pt x="51130" y="304532"/>
                        <a:pt x="58092" y="302012"/>
                      </a:cubicBezTo>
                      <a:cubicBezTo>
                        <a:pt x="57623" y="300346"/>
                        <a:pt x="57153" y="298638"/>
                        <a:pt x="56640" y="296929"/>
                      </a:cubicBezTo>
                      <a:cubicBezTo>
                        <a:pt x="52839" y="282792"/>
                        <a:pt x="67489" y="225772"/>
                        <a:pt x="70778" y="204587"/>
                      </a:cubicBezTo>
                      <a:cubicBezTo>
                        <a:pt x="74024" y="183402"/>
                        <a:pt x="59032" y="169265"/>
                        <a:pt x="59032" y="169265"/>
                      </a:cubicBezTo>
                      <a:cubicBezTo>
                        <a:pt x="66165" y="146884"/>
                        <a:pt x="54376" y="76411"/>
                        <a:pt x="53949" y="73720"/>
                      </a:cubicBezTo>
                      <a:cubicBezTo>
                        <a:pt x="54932" y="76539"/>
                        <a:pt x="86068" y="166745"/>
                        <a:pt x="90339" y="180114"/>
                      </a:cubicBezTo>
                      <a:cubicBezTo>
                        <a:pt x="94696" y="193696"/>
                        <a:pt x="133777" y="274677"/>
                        <a:pt x="145223" y="290950"/>
                      </a:cubicBezTo>
                      <a:cubicBezTo>
                        <a:pt x="149836" y="297527"/>
                        <a:pt x="150007" y="303507"/>
                        <a:pt x="148470" y="308632"/>
                      </a:cubicBezTo>
                      <a:cubicBezTo>
                        <a:pt x="168288" y="309102"/>
                        <a:pt x="176744" y="295904"/>
                        <a:pt x="180119" y="287533"/>
                      </a:cubicBezTo>
                      <a:cubicBezTo>
                        <a:pt x="179563" y="286721"/>
                        <a:pt x="178966" y="285867"/>
                        <a:pt x="178367" y="284970"/>
                      </a:cubicBezTo>
                      <a:cubicBezTo>
                        <a:pt x="167519" y="269210"/>
                        <a:pt x="162052" y="229018"/>
                        <a:pt x="159916" y="207278"/>
                      </a:cubicBezTo>
                      <a:cubicBezTo>
                        <a:pt x="157738" y="185538"/>
                        <a:pt x="134930" y="162175"/>
                        <a:pt x="134930" y="162175"/>
                      </a:cubicBezTo>
                      <a:cubicBezTo>
                        <a:pt x="134930" y="162175"/>
                        <a:pt x="131129" y="95887"/>
                        <a:pt x="126516" y="60052"/>
                      </a:cubicBezTo>
                      <a:cubicBezTo>
                        <a:pt x="121903" y="24175"/>
                        <a:pt x="111695" y="18451"/>
                        <a:pt x="111695" y="18451"/>
                      </a:cubicBezTo>
                      <a:lnTo>
                        <a:pt x="5387" y="0"/>
                      </a:lnTo>
                      <a:cubicBezTo>
                        <a:pt x="-9520" y="33955"/>
                        <a:pt x="11067" y="149148"/>
                        <a:pt x="12690" y="166531"/>
                      </a:cubicBezTo>
                      <a:close/>
                    </a:path>
                  </a:pathLst>
                </a:custGeom>
                <a:solidFill>
                  <a:srgbClr val="89211B"/>
                </a:solidFill>
                <a:ln w="4252"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3419C4A0-6410-23BF-B305-B3DEDCFD44DB}"/>
                    </a:ext>
                  </a:extLst>
                </p:cNvPr>
                <p:cNvSpPr/>
                <p:nvPr/>
              </p:nvSpPr>
              <p:spPr>
                <a:xfrm>
                  <a:off x="11220438" y="3257075"/>
                  <a:ext cx="72696" cy="84924"/>
                </a:xfrm>
                <a:custGeom>
                  <a:avLst/>
                  <a:gdLst>
                    <a:gd name="connsiteX0" fmla="*/ 11106 w 72696"/>
                    <a:gd name="connsiteY0" fmla="*/ 83800 h 84924"/>
                    <a:gd name="connsiteX1" fmla="*/ 52878 w 72696"/>
                    <a:gd name="connsiteY1" fmla="*/ 44164 h 84924"/>
                    <a:gd name="connsiteX2" fmla="*/ 71073 w 72696"/>
                    <a:gd name="connsiteY2" fmla="*/ 25712 h 84924"/>
                    <a:gd name="connsiteX3" fmla="*/ 63043 w 72696"/>
                    <a:gd name="connsiteY3" fmla="*/ 0 h 84924"/>
                    <a:gd name="connsiteX4" fmla="*/ 31394 w 72696"/>
                    <a:gd name="connsiteY4" fmla="*/ 21099 h 84924"/>
                    <a:gd name="connsiteX5" fmla="*/ 22169 w 72696"/>
                    <a:gd name="connsiteY5" fmla="*/ 37671 h 84924"/>
                    <a:gd name="connsiteX6" fmla="*/ 11064 w 72696"/>
                    <a:gd name="connsiteY6" fmla="*/ 83842 h 8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696" h="84924">
                      <a:moveTo>
                        <a:pt x="11106" y="83800"/>
                      </a:moveTo>
                      <a:cubicBezTo>
                        <a:pt x="40748" y="91957"/>
                        <a:pt x="45574" y="53389"/>
                        <a:pt x="52878" y="44164"/>
                      </a:cubicBezTo>
                      <a:cubicBezTo>
                        <a:pt x="60182" y="34938"/>
                        <a:pt x="67314" y="33827"/>
                        <a:pt x="71073" y="25712"/>
                      </a:cubicBezTo>
                      <a:cubicBezTo>
                        <a:pt x="74661" y="18024"/>
                        <a:pt x="72440" y="13710"/>
                        <a:pt x="63043" y="0"/>
                      </a:cubicBezTo>
                      <a:cubicBezTo>
                        <a:pt x="59669" y="8371"/>
                        <a:pt x="51212" y="21569"/>
                        <a:pt x="31394" y="21099"/>
                      </a:cubicBezTo>
                      <a:cubicBezTo>
                        <a:pt x="29130" y="28659"/>
                        <a:pt x="23151" y="34425"/>
                        <a:pt x="22169" y="37671"/>
                      </a:cubicBezTo>
                      <a:cubicBezTo>
                        <a:pt x="20546" y="43096"/>
                        <a:pt x="-18578" y="75684"/>
                        <a:pt x="11064" y="83842"/>
                      </a:cubicBezTo>
                      <a:close/>
                    </a:path>
                  </a:pathLst>
                </a:custGeom>
                <a:solidFill>
                  <a:srgbClr val="4E4019"/>
                </a:solidFill>
                <a:ln w="4252"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CA04C1BE-BA19-7298-18AD-2619DD7E9D94}"/>
                    </a:ext>
                  </a:extLst>
                </p:cNvPr>
                <p:cNvSpPr/>
                <p:nvPr/>
              </p:nvSpPr>
              <p:spPr>
                <a:xfrm>
                  <a:off x="11075819" y="3271512"/>
                  <a:ext cx="88217" cy="38005"/>
                </a:xfrm>
                <a:custGeom>
                  <a:avLst/>
                  <a:gdLst>
                    <a:gd name="connsiteX0" fmla="*/ 0 w 88217"/>
                    <a:gd name="connsiteY0" fmla="*/ 31863 h 38005"/>
                    <a:gd name="connsiteX1" fmla="*/ 48905 w 88217"/>
                    <a:gd name="connsiteY1" fmla="*/ 28061 h 38005"/>
                    <a:gd name="connsiteX2" fmla="*/ 77607 w 88217"/>
                    <a:gd name="connsiteY2" fmla="*/ 25328 h 38005"/>
                    <a:gd name="connsiteX3" fmla="*/ 85636 w 88217"/>
                    <a:gd name="connsiteY3" fmla="*/ 0 h 38005"/>
                    <a:gd name="connsiteX4" fmla="*/ 47495 w 88217"/>
                    <a:gd name="connsiteY4" fmla="*/ 982 h 38005"/>
                    <a:gd name="connsiteX5" fmla="*/ 0 w 88217"/>
                    <a:gd name="connsiteY5" fmla="*/ 31820 h 38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7" h="38005">
                      <a:moveTo>
                        <a:pt x="0" y="31863"/>
                      </a:moveTo>
                      <a:cubicBezTo>
                        <a:pt x="19562" y="45445"/>
                        <a:pt x="39124" y="32973"/>
                        <a:pt x="48905" y="28061"/>
                      </a:cubicBezTo>
                      <a:cubicBezTo>
                        <a:pt x="58685" y="23192"/>
                        <a:pt x="61974" y="29684"/>
                        <a:pt x="77607" y="25328"/>
                      </a:cubicBezTo>
                      <a:cubicBezTo>
                        <a:pt x="91317" y="21527"/>
                        <a:pt x="89010" y="11831"/>
                        <a:pt x="85636" y="0"/>
                      </a:cubicBezTo>
                      <a:cubicBezTo>
                        <a:pt x="78717" y="2563"/>
                        <a:pt x="66843" y="4357"/>
                        <a:pt x="47495" y="982"/>
                      </a:cubicBezTo>
                      <a:cubicBezTo>
                        <a:pt x="35579" y="14693"/>
                        <a:pt x="0" y="31820"/>
                        <a:pt x="0" y="31820"/>
                      </a:cubicBezTo>
                      <a:close/>
                    </a:path>
                  </a:pathLst>
                </a:custGeom>
                <a:solidFill>
                  <a:srgbClr val="4E4019"/>
                </a:solidFill>
                <a:ln w="4252" cap="flat">
                  <a:noFill/>
                  <a:prstDash val="solid"/>
                  <a:miter/>
                </a:ln>
              </p:spPr>
              <p:txBody>
                <a:bodyPr rtlCol="0" anchor="ctr"/>
                <a:lstStyle/>
                <a:p>
                  <a:endParaRPr lang="en-US"/>
                </a:p>
              </p:txBody>
            </p:sp>
          </p:grpSp>
          <p:grpSp>
            <p:nvGrpSpPr>
              <p:cNvPr id="37" name="Graphic 9">
                <a:extLst>
                  <a:ext uri="{FF2B5EF4-FFF2-40B4-BE49-F238E27FC236}">
                    <a16:creationId xmlns:a16="http://schemas.microsoft.com/office/drawing/2014/main" id="{6321AD81-60FB-9C2D-BD39-D54DC0D94A04}"/>
                  </a:ext>
                </a:extLst>
              </p:cNvPr>
              <p:cNvGrpSpPr/>
              <p:nvPr/>
            </p:nvGrpSpPr>
            <p:grpSpPr>
              <a:xfrm>
                <a:off x="10978403" y="2783319"/>
                <a:ext cx="140864" cy="198802"/>
                <a:chOff x="10978403" y="2783319"/>
                <a:chExt cx="140864" cy="198802"/>
              </a:xfrm>
            </p:grpSpPr>
            <p:sp>
              <p:nvSpPr>
                <p:cNvPr id="38" name="Freeform: Shape 37">
                  <a:extLst>
                    <a:ext uri="{FF2B5EF4-FFF2-40B4-BE49-F238E27FC236}">
                      <a16:creationId xmlns:a16="http://schemas.microsoft.com/office/drawing/2014/main" id="{01945699-0C35-9B49-5CBA-EDB1DF10F1B4}"/>
                    </a:ext>
                  </a:extLst>
                </p:cNvPr>
                <p:cNvSpPr/>
                <p:nvPr/>
              </p:nvSpPr>
              <p:spPr>
                <a:xfrm>
                  <a:off x="11067448" y="2783319"/>
                  <a:ext cx="51820" cy="142487"/>
                </a:xfrm>
                <a:custGeom>
                  <a:avLst/>
                  <a:gdLst>
                    <a:gd name="connsiteX0" fmla="*/ 0 w 51820"/>
                    <a:gd name="connsiteY0" fmla="*/ 119466 h 142487"/>
                    <a:gd name="connsiteX1" fmla="*/ 22509 w 51820"/>
                    <a:gd name="connsiteY1" fmla="*/ 142487 h 142487"/>
                    <a:gd name="connsiteX2" fmla="*/ 38782 w 51820"/>
                    <a:gd name="connsiteY2" fmla="*/ 129119 h 142487"/>
                    <a:gd name="connsiteX3" fmla="*/ 50997 w 51820"/>
                    <a:gd name="connsiteY3" fmla="*/ 38314 h 142487"/>
                    <a:gd name="connsiteX4" fmla="*/ 38782 w 51820"/>
                    <a:gd name="connsiteY4" fmla="*/ 173 h 142487"/>
                    <a:gd name="connsiteX5" fmla="*/ 17384 w 51820"/>
                    <a:gd name="connsiteY5" fmla="*/ 48181 h 142487"/>
                    <a:gd name="connsiteX6" fmla="*/ 6321 w 51820"/>
                    <a:gd name="connsiteY6" fmla="*/ 111436 h 142487"/>
                    <a:gd name="connsiteX7" fmla="*/ 43 w 51820"/>
                    <a:gd name="connsiteY7" fmla="*/ 119509 h 142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820" h="142487">
                      <a:moveTo>
                        <a:pt x="0" y="119466"/>
                      </a:moveTo>
                      <a:cubicBezTo>
                        <a:pt x="12472" y="125317"/>
                        <a:pt x="19092" y="135056"/>
                        <a:pt x="22509" y="142487"/>
                      </a:cubicBezTo>
                      <a:cubicBezTo>
                        <a:pt x="30111" y="137234"/>
                        <a:pt x="36305" y="132408"/>
                        <a:pt x="38782" y="129119"/>
                      </a:cubicBezTo>
                      <a:cubicBezTo>
                        <a:pt x="47452" y="117544"/>
                        <a:pt x="48776" y="56851"/>
                        <a:pt x="50997" y="38314"/>
                      </a:cubicBezTo>
                      <a:cubicBezTo>
                        <a:pt x="53218" y="19820"/>
                        <a:pt x="51510" y="-2176"/>
                        <a:pt x="38782" y="173"/>
                      </a:cubicBezTo>
                      <a:cubicBezTo>
                        <a:pt x="23363" y="2949"/>
                        <a:pt x="17384" y="36606"/>
                        <a:pt x="17384" y="48181"/>
                      </a:cubicBezTo>
                      <a:cubicBezTo>
                        <a:pt x="17384" y="59756"/>
                        <a:pt x="15547" y="99862"/>
                        <a:pt x="6321" y="111436"/>
                      </a:cubicBezTo>
                      <a:cubicBezTo>
                        <a:pt x="4485" y="113700"/>
                        <a:pt x="2392" y="116519"/>
                        <a:pt x="43" y="119509"/>
                      </a:cubicBezTo>
                      <a:close/>
                    </a:path>
                  </a:pathLst>
                </a:custGeom>
                <a:solidFill>
                  <a:srgbClr val="4D67AF"/>
                </a:solidFill>
                <a:ln w="4252"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BC4249E0-A575-6FC1-3ACB-ACA028C8B388}"/>
                    </a:ext>
                  </a:extLst>
                </p:cNvPr>
                <p:cNvSpPr/>
                <p:nvPr/>
              </p:nvSpPr>
              <p:spPr>
                <a:xfrm>
                  <a:off x="10978403" y="2902828"/>
                  <a:ext cx="111596" cy="79293"/>
                </a:xfrm>
                <a:custGeom>
                  <a:avLst/>
                  <a:gdLst>
                    <a:gd name="connsiteX0" fmla="*/ 34 w 111596"/>
                    <a:gd name="connsiteY0" fmla="*/ 65135 h 79293"/>
                    <a:gd name="connsiteX1" fmla="*/ 36467 w 111596"/>
                    <a:gd name="connsiteY1" fmla="*/ 75556 h 79293"/>
                    <a:gd name="connsiteX2" fmla="*/ 63930 w 111596"/>
                    <a:gd name="connsiteY2" fmla="*/ 52450 h 79293"/>
                    <a:gd name="connsiteX3" fmla="*/ 111596 w 111596"/>
                    <a:gd name="connsiteY3" fmla="*/ 23021 h 79293"/>
                    <a:gd name="connsiteX4" fmla="*/ 89087 w 111596"/>
                    <a:gd name="connsiteY4" fmla="*/ 0 h 79293"/>
                    <a:gd name="connsiteX5" fmla="*/ 49067 w 111596"/>
                    <a:gd name="connsiteY5" fmla="*/ 31094 h 79293"/>
                    <a:gd name="connsiteX6" fmla="*/ 10413 w 111596"/>
                    <a:gd name="connsiteY6" fmla="*/ 35109 h 79293"/>
                    <a:gd name="connsiteX7" fmla="*/ 29505 w 111596"/>
                    <a:gd name="connsiteY7" fmla="*/ 44377 h 79293"/>
                    <a:gd name="connsiteX8" fmla="*/ 34 w 111596"/>
                    <a:gd name="connsiteY8" fmla="*/ 65177 h 79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596" h="79293">
                      <a:moveTo>
                        <a:pt x="34" y="65135"/>
                      </a:moveTo>
                      <a:cubicBezTo>
                        <a:pt x="1187" y="70346"/>
                        <a:pt x="26601" y="86533"/>
                        <a:pt x="36467" y="75556"/>
                      </a:cubicBezTo>
                      <a:cubicBezTo>
                        <a:pt x="46290" y="64580"/>
                        <a:pt x="63930" y="52450"/>
                        <a:pt x="63930" y="52450"/>
                      </a:cubicBezTo>
                      <a:cubicBezTo>
                        <a:pt x="63930" y="52450"/>
                        <a:pt x="92333" y="36390"/>
                        <a:pt x="111596" y="23021"/>
                      </a:cubicBezTo>
                      <a:cubicBezTo>
                        <a:pt x="108179" y="15590"/>
                        <a:pt x="101602" y="5851"/>
                        <a:pt x="89087" y="0"/>
                      </a:cubicBezTo>
                      <a:cubicBezTo>
                        <a:pt x="79520" y="12215"/>
                        <a:pt x="65767" y="28275"/>
                        <a:pt x="49067" y="31094"/>
                      </a:cubicBezTo>
                      <a:cubicBezTo>
                        <a:pt x="28224" y="34553"/>
                        <a:pt x="12164" y="28745"/>
                        <a:pt x="10413" y="35109"/>
                      </a:cubicBezTo>
                      <a:cubicBezTo>
                        <a:pt x="8704" y="41473"/>
                        <a:pt x="29505" y="44377"/>
                        <a:pt x="29505" y="44377"/>
                      </a:cubicBezTo>
                      <a:cubicBezTo>
                        <a:pt x="29505" y="44377"/>
                        <a:pt x="-1162" y="59967"/>
                        <a:pt x="34" y="65177"/>
                      </a:cubicBezTo>
                      <a:close/>
                    </a:path>
                  </a:pathLst>
                </a:custGeom>
                <a:solidFill>
                  <a:srgbClr val="FAC2B0"/>
                </a:solidFill>
                <a:ln w="4252" cap="flat">
                  <a:noFill/>
                  <a:prstDash val="solid"/>
                  <a:miter/>
                </a:ln>
              </p:spPr>
              <p:txBody>
                <a:bodyPr rtlCol="0" anchor="ctr"/>
                <a:lstStyle/>
                <a:p>
                  <a:endParaRPr lang="en-US"/>
                </a:p>
              </p:txBody>
            </p:sp>
          </p:grpSp>
          <p:sp>
            <p:nvSpPr>
              <p:cNvPr id="40" name="Freeform: Shape 39">
                <a:extLst>
                  <a:ext uri="{FF2B5EF4-FFF2-40B4-BE49-F238E27FC236}">
                    <a16:creationId xmlns:a16="http://schemas.microsoft.com/office/drawing/2014/main" id="{96796EB0-6BA3-AE49-B0FD-5556DB4C66C4}"/>
                  </a:ext>
                </a:extLst>
              </p:cNvPr>
              <p:cNvSpPr/>
              <p:nvPr/>
            </p:nvSpPr>
            <p:spPr>
              <a:xfrm>
                <a:off x="11093301" y="2765717"/>
                <a:ext cx="138230" cy="230063"/>
              </a:xfrm>
              <a:custGeom>
                <a:avLst/>
                <a:gdLst>
                  <a:gd name="connsiteX0" fmla="*/ 72938 w 138230"/>
                  <a:gd name="connsiteY0" fmla="*/ 605 h 230063"/>
                  <a:gd name="connsiteX1" fmla="*/ 7461 w 138230"/>
                  <a:gd name="connsiteY1" fmla="*/ 17263 h 230063"/>
                  <a:gd name="connsiteX2" fmla="*/ 5368 w 138230"/>
                  <a:gd name="connsiteY2" fmla="*/ 100464 h 230063"/>
                  <a:gd name="connsiteX3" fmla="*/ 12160 w 138230"/>
                  <a:gd name="connsiteY3" fmla="*/ 200152 h 230063"/>
                  <a:gd name="connsiteX4" fmla="*/ 121757 w 138230"/>
                  <a:gd name="connsiteY4" fmla="*/ 222234 h 230063"/>
                  <a:gd name="connsiteX5" fmla="*/ 137047 w 138230"/>
                  <a:gd name="connsiteY5" fmla="*/ 186613 h 230063"/>
                  <a:gd name="connsiteX6" fmla="*/ 121928 w 138230"/>
                  <a:gd name="connsiteY6" fmla="*/ 32895 h 230063"/>
                  <a:gd name="connsiteX7" fmla="*/ 72938 w 138230"/>
                  <a:gd name="connsiteY7" fmla="*/ 605 h 230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230" h="230063">
                    <a:moveTo>
                      <a:pt x="72938" y="605"/>
                    </a:moveTo>
                    <a:cubicBezTo>
                      <a:pt x="56878" y="-2684"/>
                      <a:pt x="16986" y="8080"/>
                      <a:pt x="7461" y="17263"/>
                    </a:cubicBezTo>
                    <a:cubicBezTo>
                      <a:pt x="-2106" y="26488"/>
                      <a:pt x="-2106" y="79621"/>
                      <a:pt x="5368" y="100464"/>
                    </a:cubicBezTo>
                    <a:cubicBezTo>
                      <a:pt x="12843" y="121307"/>
                      <a:pt x="6564" y="191482"/>
                      <a:pt x="12160" y="200152"/>
                    </a:cubicBezTo>
                    <a:cubicBezTo>
                      <a:pt x="17712" y="208823"/>
                      <a:pt x="70332" y="246025"/>
                      <a:pt x="121757" y="222234"/>
                    </a:cubicBezTo>
                    <a:cubicBezTo>
                      <a:pt x="121757" y="222234"/>
                      <a:pt x="143454" y="212496"/>
                      <a:pt x="137047" y="186613"/>
                    </a:cubicBezTo>
                    <a:cubicBezTo>
                      <a:pt x="130641" y="160730"/>
                      <a:pt x="128548" y="44000"/>
                      <a:pt x="121928" y="32895"/>
                    </a:cubicBezTo>
                    <a:cubicBezTo>
                      <a:pt x="115307" y="21790"/>
                      <a:pt x="93268" y="4748"/>
                      <a:pt x="72938" y="605"/>
                    </a:cubicBezTo>
                    <a:close/>
                  </a:path>
                </a:pathLst>
              </a:custGeom>
              <a:solidFill>
                <a:srgbClr val="3D56A5"/>
              </a:solidFill>
              <a:ln w="4252"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666ECFA4-8B8F-C284-FD51-B6E5F1DBC083}"/>
                  </a:ext>
                </a:extLst>
              </p:cNvPr>
              <p:cNvSpPr/>
              <p:nvPr/>
            </p:nvSpPr>
            <p:spPr>
              <a:xfrm>
                <a:off x="11186435" y="2795877"/>
                <a:ext cx="86848" cy="154103"/>
              </a:xfrm>
              <a:custGeom>
                <a:avLst/>
                <a:gdLst>
                  <a:gd name="connsiteX0" fmla="*/ 4064 w 86848"/>
                  <a:gd name="connsiteY0" fmla="*/ 41944 h 154103"/>
                  <a:gd name="connsiteX1" fmla="*/ 45067 w 86848"/>
                  <a:gd name="connsiteY1" fmla="*/ 113741 h 154103"/>
                  <a:gd name="connsiteX2" fmla="*/ 34688 w 86848"/>
                  <a:gd name="connsiteY2" fmla="*/ 138856 h 154103"/>
                  <a:gd name="connsiteX3" fmla="*/ 62151 w 86848"/>
                  <a:gd name="connsiteY3" fmla="*/ 154103 h 154103"/>
                  <a:gd name="connsiteX4" fmla="*/ 86796 w 86848"/>
                  <a:gd name="connsiteY4" fmla="*/ 117073 h 154103"/>
                  <a:gd name="connsiteX5" fmla="*/ 42120 w 86848"/>
                  <a:gd name="connsiteY5" fmla="*/ 22424 h 154103"/>
                  <a:gd name="connsiteX6" fmla="*/ 14998 w 86848"/>
                  <a:gd name="connsiteY6" fmla="*/ 1581 h 154103"/>
                  <a:gd name="connsiteX7" fmla="*/ 4064 w 86848"/>
                  <a:gd name="connsiteY7" fmla="*/ 41944 h 154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848" h="154103">
                    <a:moveTo>
                      <a:pt x="4064" y="41944"/>
                    </a:moveTo>
                    <a:cubicBezTo>
                      <a:pt x="11026" y="53518"/>
                      <a:pt x="46562" y="101141"/>
                      <a:pt x="45067" y="113741"/>
                    </a:cubicBezTo>
                    <a:cubicBezTo>
                      <a:pt x="44511" y="118354"/>
                      <a:pt x="40283" y="128178"/>
                      <a:pt x="34688" y="138856"/>
                    </a:cubicBezTo>
                    <a:cubicBezTo>
                      <a:pt x="47202" y="141034"/>
                      <a:pt x="56342" y="148039"/>
                      <a:pt x="62151" y="154103"/>
                    </a:cubicBezTo>
                    <a:cubicBezTo>
                      <a:pt x="74836" y="138813"/>
                      <a:pt x="86027" y="123565"/>
                      <a:pt x="86796" y="117073"/>
                    </a:cubicBezTo>
                    <a:cubicBezTo>
                      <a:pt x="88461" y="102850"/>
                      <a:pt x="50235" y="32547"/>
                      <a:pt x="42120" y="22424"/>
                    </a:cubicBezTo>
                    <a:cubicBezTo>
                      <a:pt x="33962" y="12302"/>
                      <a:pt x="27897" y="-5381"/>
                      <a:pt x="14998" y="1581"/>
                    </a:cubicBezTo>
                    <a:cubicBezTo>
                      <a:pt x="-2001" y="10722"/>
                      <a:pt x="-2855" y="30369"/>
                      <a:pt x="4064" y="41944"/>
                    </a:cubicBezTo>
                    <a:close/>
                  </a:path>
                </a:pathLst>
              </a:custGeom>
              <a:solidFill>
                <a:srgbClr val="4D67AF"/>
              </a:solidFill>
              <a:ln w="4252"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2DE1ACCD-4557-15EE-5E03-4E9134EBE719}"/>
                  </a:ext>
                </a:extLst>
              </p:cNvPr>
              <p:cNvSpPr/>
              <p:nvPr/>
            </p:nvSpPr>
            <p:spPr>
              <a:xfrm>
                <a:off x="11153396" y="2934690"/>
                <a:ext cx="95232" cy="88699"/>
              </a:xfrm>
              <a:custGeom>
                <a:avLst/>
                <a:gdLst>
                  <a:gd name="connsiteX0" fmla="*/ 31166 w 95232"/>
                  <a:gd name="connsiteY0" fmla="*/ 86789 h 88699"/>
                  <a:gd name="connsiteX1" fmla="*/ 58629 w 95232"/>
                  <a:gd name="connsiteY1" fmla="*/ 55140 h 88699"/>
                  <a:gd name="connsiteX2" fmla="*/ 95233 w 95232"/>
                  <a:gd name="connsiteY2" fmla="*/ 15248 h 88699"/>
                  <a:gd name="connsiteX3" fmla="*/ 67770 w 95232"/>
                  <a:gd name="connsiteY3" fmla="*/ 0 h 88699"/>
                  <a:gd name="connsiteX4" fmla="*/ 39110 w 95232"/>
                  <a:gd name="connsiteY4" fmla="*/ 41131 h 88699"/>
                  <a:gd name="connsiteX5" fmla="*/ 11006 w 95232"/>
                  <a:gd name="connsiteY5" fmla="*/ 42455 h 88699"/>
                  <a:gd name="connsiteX6" fmla="*/ 27493 w 95232"/>
                  <a:gd name="connsiteY6" fmla="*/ 53389 h 88699"/>
                  <a:gd name="connsiteX7" fmla="*/ 29 w 95232"/>
                  <a:gd name="connsiteY7" fmla="*/ 74232 h 88699"/>
                  <a:gd name="connsiteX8" fmla="*/ 31123 w 95232"/>
                  <a:gd name="connsiteY8" fmla="*/ 86832 h 8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32" h="88699">
                    <a:moveTo>
                      <a:pt x="31166" y="86789"/>
                    </a:moveTo>
                    <a:cubicBezTo>
                      <a:pt x="39452" y="80169"/>
                      <a:pt x="51027" y="61248"/>
                      <a:pt x="58629" y="55140"/>
                    </a:cubicBezTo>
                    <a:cubicBezTo>
                      <a:pt x="62772" y="51809"/>
                      <a:pt x="80070" y="33528"/>
                      <a:pt x="95233" y="15248"/>
                    </a:cubicBezTo>
                    <a:cubicBezTo>
                      <a:pt x="89424" y="9183"/>
                      <a:pt x="80284" y="2178"/>
                      <a:pt x="67770" y="0"/>
                    </a:cubicBezTo>
                    <a:cubicBezTo>
                      <a:pt x="58160" y="18409"/>
                      <a:pt x="44535" y="39465"/>
                      <a:pt x="39110" y="41131"/>
                    </a:cubicBezTo>
                    <a:cubicBezTo>
                      <a:pt x="30483" y="43779"/>
                      <a:pt x="13697" y="37501"/>
                      <a:pt x="11006" y="42455"/>
                    </a:cubicBezTo>
                    <a:cubicBezTo>
                      <a:pt x="8315" y="47452"/>
                      <a:pt x="27493" y="53389"/>
                      <a:pt x="27493" y="53389"/>
                    </a:cubicBezTo>
                    <a:cubicBezTo>
                      <a:pt x="27493" y="53389"/>
                      <a:pt x="1012" y="67612"/>
                      <a:pt x="29" y="74232"/>
                    </a:cubicBezTo>
                    <a:cubicBezTo>
                      <a:pt x="-953" y="80853"/>
                      <a:pt x="22880" y="93452"/>
                      <a:pt x="31123" y="86832"/>
                    </a:cubicBezTo>
                    <a:close/>
                  </a:path>
                </a:pathLst>
              </a:custGeom>
              <a:solidFill>
                <a:srgbClr val="FAC2B0"/>
              </a:solidFill>
              <a:ln w="4252"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F68C975B-8E58-AE8C-FD41-0ED4DF377CD7}"/>
                  </a:ext>
                </a:extLst>
              </p:cNvPr>
              <p:cNvSpPr/>
              <p:nvPr/>
            </p:nvSpPr>
            <p:spPr>
              <a:xfrm>
                <a:off x="11118435" y="2689545"/>
                <a:ext cx="57514" cy="81306"/>
              </a:xfrm>
              <a:custGeom>
                <a:avLst/>
                <a:gdLst>
                  <a:gd name="connsiteX0" fmla="*/ 42764 w 57514"/>
                  <a:gd name="connsiteY0" fmla="*/ 238 h 81306"/>
                  <a:gd name="connsiteX1" fmla="*/ 2317 w 57514"/>
                  <a:gd name="connsiteY1" fmla="*/ 17964 h 81306"/>
                  <a:gd name="connsiteX2" fmla="*/ 14575 w 57514"/>
                  <a:gd name="connsiteY2" fmla="*/ 80365 h 81306"/>
                  <a:gd name="connsiteX3" fmla="*/ 57500 w 57514"/>
                  <a:gd name="connsiteY3" fmla="*/ 35219 h 81306"/>
                  <a:gd name="connsiteX4" fmla="*/ 42764 w 57514"/>
                  <a:gd name="connsiteY4" fmla="*/ 238 h 81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14" h="81306">
                    <a:moveTo>
                      <a:pt x="42764" y="238"/>
                    </a:moveTo>
                    <a:cubicBezTo>
                      <a:pt x="21750" y="-872"/>
                      <a:pt x="3982" y="1392"/>
                      <a:pt x="2317" y="17964"/>
                    </a:cubicBezTo>
                    <a:cubicBezTo>
                      <a:pt x="651" y="34536"/>
                      <a:pt x="-5884" y="74855"/>
                      <a:pt x="14575" y="80365"/>
                    </a:cubicBezTo>
                    <a:cubicBezTo>
                      <a:pt x="35033" y="85875"/>
                      <a:pt x="56944" y="66740"/>
                      <a:pt x="57500" y="35219"/>
                    </a:cubicBezTo>
                    <a:cubicBezTo>
                      <a:pt x="58055" y="3698"/>
                      <a:pt x="42764" y="238"/>
                      <a:pt x="42764" y="238"/>
                    </a:cubicBezTo>
                    <a:close/>
                  </a:path>
                </a:pathLst>
              </a:custGeom>
              <a:solidFill>
                <a:srgbClr val="FAC2B0"/>
              </a:solidFill>
              <a:ln w="4252"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72D4CC15-BE76-6DAF-C044-2264A7CCCF5A}"/>
                  </a:ext>
                </a:extLst>
              </p:cNvPr>
              <p:cNvSpPr/>
              <p:nvPr/>
            </p:nvSpPr>
            <p:spPr>
              <a:xfrm>
                <a:off x="11112978" y="2675457"/>
                <a:ext cx="84910" cy="73994"/>
              </a:xfrm>
              <a:custGeom>
                <a:avLst/>
                <a:gdLst>
                  <a:gd name="connsiteX0" fmla="*/ 64451 w 84910"/>
                  <a:gd name="connsiteY0" fmla="*/ 61224 h 73994"/>
                  <a:gd name="connsiteX1" fmla="*/ 50186 w 84910"/>
                  <a:gd name="connsiteY1" fmla="*/ 34059 h 73994"/>
                  <a:gd name="connsiteX2" fmla="*/ 0 w 84910"/>
                  <a:gd name="connsiteY2" fmla="*/ 8390 h 73994"/>
                  <a:gd name="connsiteX3" fmla="*/ 30539 w 84910"/>
                  <a:gd name="connsiteY3" fmla="*/ 3692 h 73994"/>
                  <a:gd name="connsiteX4" fmla="*/ 71328 w 84910"/>
                  <a:gd name="connsiteY4" fmla="*/ 15437 h 73994"/>
                  <a:gd name="connsiteX5" fmla="*/ 84910 w 84910"/>
                  <a:gd name="connsiteY5" fmla="*/ 36750 h 73994"/>
                  <a:gd name="connsiteX6" fmla="*/ 65775 w 84910"/>
                  <a:gd name="connsiteY6" fmla="*/ 73994 h 73994"/>
                  <a:gd name="connsiteX7" fmla="*/ 64451 w 84910"/>
                  <a:gd name="connsiteY7" fmla="*/ 61224 h 73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910" h="73994">
                    <a:moveTo>
                      <a:pt x="64451" y="61224"/>
                    </a:moveTo>
                    <a:cubicBezTo>
                      <a:pt x="64451" y="61224"/>
                      <a:pt x="50186" y="49307"/>
                      <a:pt x="50186" y="34059"/>
                    </a:cubicBezTo>
                    <a:cubicBezTo>
                      <a:pt x="50186" y="34059"/>
                      <a:pt x="5894" y="43114"/>
                      <a:pt x="0" y="8390"/>
                    </a:cubicBezTo>
                    <a:cubicBezTo>
                      <a:pt x="0" y="8390"/>
                      <a:pt x="13411" y="10056"/>
                      <a:pt x="30539" y="3692"/>
                    </a:cubicBezTo>
                    <a:cubicBezTo>
                      <a:pt x="47666" y="-2672"/>
                      <a:pt x="71157" y="-2032"/>
                      <a:pt x="71328" y="15437"/>
                    </a:cubicBezTo>
                    <a:cubicBezTo>
                      <a:pt x="71328" y="15437"/>
                      <a:pt x="84910" y="19281"/>
                      <a:pt x="84910" y="36750"/>
                    </a:cubicBezTo>
                    <a:cubicBezTo>
                      <a:pt x="84910" y="54219"/>
                      <a:pt x="74830" y="68143"/>
                      <a:pt x="65775" y="73994"/>
                    </a:cubicBezTo>
                    <a:lnTo>
                      <a:pt x="64451" y="61224"/>
                    </a:lnTo>
                    <a:close/>
                  </a:path>
                </a:pathLst>
              </a:custGeom>
              <a:solidFill>
                <a:srgbClr val="543631"/>
              </a:solidFill>
              <a:ln w="4252"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3A61C1D0-8443-A144-E208-763F443CC9B5}"/>
                  </a:ext>
                </a:extLst>
              </p:cNvPr>
              <p:cNvSpPr/>
              <p:nvPr/>
            </p:nvSpPr>
            <p:spPr>
              <a:xfrm>
                <a:off x="11138178" y="2735570"/>
                <a:ext cx="42113" cy="53310"/>
              </a:xfrm>
              <a:custGeom>
                <a:avLst/>
                <a:gdLst>
                  <a:gd name="connsiteX0" fmla="*/ 42113 w 42113"/>
                  <a:gd name="connsiteY0" fmla="*/ 0 h 53310"/>
                  <a:gd name="connsiteX1" fmla="*/ 42113 w 42113"/>
                  <a:gd name="connsiteY1" fmla="*/ 38696 h 53310"/>
                  <a:gd name="connsiteX2" fmla="*/ 6706 w 42113"/>
                  <a:gd name="connsiteY2" fmla="*/ 51467 h 53310"/>
                  <a:gd name="connsiteX3" fmla="*/ 171 w 42113"/>
                  <a:gd name="connsiteY3" fmla="*/ 41387 h 53310"/>
                  <a:gd name="connsiteX4" fmla="*/ 171 w 42113"/>
                  <a:gd name="connsiteY4" fmla="*/ 10507 h 53310"/>
                  <a:gd name="connsiteX5" fmla="*/ 42113 w 42113"/>
                  <a:gd name="connsiteY5" fmla="*/ 0 h 5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13" h="53310">
                    <a:moveTo>
                      <a:pt x="42113" y="0"/>
                    </a:moveTo>
                    <a:lnTo>
                      <a:pt x="42113" y="38696"/>
                    </a:lnTo>
                    <a:cubicBezTo>
                      <a:pt x="42113" y="38696"/>
                      <a:pt x="31350" y="59497"/>
                      <a:pt x="6706" y="51467"/>
                    </a:cubicBezTo>
                    <a:cubicBezTo>
                      <a:pt x="6706" y="51467"/>
                      <a:pt x="555" y="47580"/>
                      <a:pt x="171" y="41387"/>
                    </a:cubicBezTo>
                    <a:cubicBezTo>
                      <a:pt x="-214" y="35194"/>
                      <a:pt x="171" y="10507"/>
                      <a:pt x="171" y="10507"/>
                    </a:cubicBezTo>
                    <a:lnTo>
                      <a:pt x="42113" y="0"/>
                    </a:lnTo>
                    <a:close/>
                  </a:path>
                </a:pathLst>
              </a:custGeom>
              <a:solidFill>
                <a:srgbClr val="FAC2B0"/>
              </a:solidFill>
              <a:ln w="4252"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62581FE9-C925-5B93-B141-D188AA3E3D57}"/>
                  </a:ext>
                </a:extLst>
              </p:cNvPr>
              <p:cNvSpPr/>
              <p:nvPr/>
            </p:nvSpPr>
            <p:spPr>
              <a:xfrm>
                <a:off x="11170040" y="2725871"/>
                <a:ext cx="20486" cy="19436"/>
              </a:xfrm>
              <a:custGeom>
                <a:avLst/>
                <a:gdLst>
                  <a:gd name="connsiteX0" fmla="*/ 0 w 20486"/>
                  <a:gd name="connsiteY0" fmla="*/ 8461 h 19436"/>
                  <a:gd name="connsiteX1" fmla="*/ 16615 w 20486"/>
                  <a:gd name="connsiteY1" fmla="*/ 1413 h 19436"/>
                  <a:gd name="connsiteX2" fmla="*/ 0 w 20486"/>
                  <a:gd name="connsiteY2" fmla="*/ 18882 h 19436"/>
                  <a:gd name="connsiteX3" fmla="*/ 0 w 20486"/>
                  <a:gd name="connsiteY3" fmla="*/ 8461 h 19436"/>
                </a:gdLst>
                <a:ahLst/>
                <a:cxnLst>
                  <a:cxn ang="0">
                    <a:pos x="connsiteX0" y="connsiteY0"/>
                  </a:cxn>
                  <a:cxn ang="0">
                    <a:pos x="connsiteX1" y="connsiteY1"/>
                  </a:cxn>
                  <a:cxn ang="0">
                    <a:pos x="connsiteX2" y="connsiteY2"/>
                  </a:cxn>
                  <a:cxn ang="0">
                    <a:pos x="connsiteX3" y="connsiteY3"/>
                  </a:cxn>
                </a:cxnLst>
                <a:rect l="l" t="t" r="r" b="b"/>
                <a:pathLst>
                  <a:path w="20486" h="19436">
                    <a:moveTo>
                      <a:pt x="0" y="8461"/>
                    </a:moveTo>
                    <a:cubicBezTo>
                      <a:pt x="0" y="8461"/>
                      <a:pt x="7218" y="-4139"/>
                      <a:pt x="16615" y="1413"/>
                    </a:cubicBezTo>
                    <a:cubicBezTo>
                      <a:pt x="26011" y="6966"/>
                      <a:pt x="17469" y="22555"/>
                      <a:pt x="0" y="18882"/>
                    </a:cubicBezTo>
                    <a:lnTo>
                      <a:pt x="0" y="8461"/>
                    </a:lnTo>
                    <a:close/>
                  </a:path>
                </a:pathLst>
              </a:custGeom>
              <a:solidFill>
                <a:srgbClr val="FAC2B0"/>
              </a:solidFill>
              <a:ln w="4252" cap="flat">
                <a:noFill/>
                <a:prstDash val="solid"/>
                <a:miter/>
              </a:ln>
            </p:spPr>
            <p:txBody>
              <a:bodyPr rtlCol="0" anchor="ctr"/>
              <a:lstStyle/>
              <a:p>
                <a:endParaRPr lang="en-US"/>
              </a:p>
            </p:txBody>
          </p:sp>
        </p:grpSp>
      </p:grpSp>
      <p:grpSp>
        <p:nvGrpSpPr>
          <p:cNvPr id="47" name="Graphic 9">
            <a:extLst>
              <a:ext uri="{FF2B5EF4-FFF2-40B4-BE49-F238E27FC236}">
                <a16:creationId xmlns:a16="http://schemas.microsoft.com/office/drawing/2014/main" id="{49AF9528-149D-EB0D-7BE5-AAD84800C13D}"/>
              </a:ext>
            </a:extLst>
          </p:cNvPr>
          <p:cNvGrpSpPr/>
          <p:nvPr/>
        </p:nvGrpSpPr>
        <p:grpSpPr>
          <a:xfrm>
            <a:off x="7361601" y="4152514"/>
            <a:ext cx="458111" cy="671751"/>
            <a:chOff x="9306930" y="1241542"/>
            <a:chExt cx="458111" cy="671751"/>
          </a:xfrm>
        </p:grpSpPr>
        <p:sp>
          <p:nvSpPr>
            <p:cNvPr id="48" name="Freeform: Shape 47">
              <a:extLst>
                <a:ext uri="{FF2B5EF4-FFF2-40B4-BE49-F238E27FC236}">
                  <a16:creationId xmlns:a16="http://schemas.microsoft.com/office/drawing/2014/main" id="{5FFD5F2C-147B-184E-0C9B-9FB225230D27}"/>
                </a:ext>
              </a:extLst>
            </p:cNvPr>
            <p:cNvSpPr/>
            <p:nvPr/>
          </p:nvSpPr>
          <p:spPr>
            <a:xfrm>
              <a:off x="9445528" y="1821206"/>
              <a:ext cx="231324" cy="82518"/>
            </a:xfrm>
            <a:custGeom>
              <a:avLst/>
              <a:gdLst>
                <a:gd name="connsiteX0" fmla="*/ 231325 w 231324"/>
                <a:gd name="connsiteY0" fmla="*/ 41259 h 82518"/>
                <a:gd name="connsiteX1" fmla="*/ 115662 w 231324"/>
                <a:gd name="connsiteY1" fmla="*/ 82518 h 82518"/>
                <a:gd name="connsiteX2" fmla="*/ 0 w 231324"/>
                <a:gd name="connsiteY2" fmla="*/ 41259 h 82518"/>
                <a:gd name="connsiteX3" fmla="*/ 115662 w 231324"/>
                <a:gd name="connsiteY3" fmla="*/ 0 h 82518"/>
                <a:gd name="connsiteX4" fmla="*/ 231325 w 231324"/>
                <a:gd name="connsiteY4" fmla="*/ 41259 h 82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324" h="82518">
                  <a:moveTo>
                    <a:pt x="231325" y="41259"/>
                  </a:moveTo>
                  <a:cubicBezTo>
                    <a:pt x="231325" y="64046"/>
                    <a:pt x="179541" y="82518"/>
                    <a:pt x="115662" y="82518"/>
                  </a:cubicBezTo>
                  <a:cubicBezTo>
                    <a:pt x="51784" y="82518"/>
                    <a:pt x="0" y="64046"/>
                    <a:pt x="0" y="41259"/>
                  </a:cubicBezTo>
                  <a:cubicBezTo>
                    <a:pt x="0" y="18472"/>
                    <a:pt x="51784" y="0"/>
                    <a:pt x="115662" y="0"/>
                  </a:cubicBezTo>
                  <a:cubicBezTo>
                    <a:pt x="179541" y="0"/>
                    <a:pt x="231325" y="18472"/>
                    <a:pt x="231325" y="41259"/>
                  </a:cubicBezTo>
                  <a:close/>
                </a:path>
              </a:pathLst>
            </a:custGeom>
            <a:solidFill>
              <a:srgbClr val="000000">
                <a:alpha val="10000"/>
              </a:srgbClr>
            </a:solidFill>
            <a:ln w="4252" cap="flat">
              <a:noFill/>
              <a:prstDash val="solid"/>
              <a:miter/>
            </a:ln>
          </p:spPr>
          <p:txBody>
            <a:bodyPr rtlCol="0" anchor="ctr"/>
            <a:lstStyle/>
            <a:p>
              <a:endParaRPr lang="en-US"/>
            </a:p>
          </p:txBody>
        </p:sp>
        <p:grpSp>
          <p:nvGrpSpPr>
            <p:cNvPr id="49" name="Graphic 9">
              <a:extLst>
                <a:ext uri="{FF2B5EF4-FFF2-40B4-BE49-F238E27FC236}">
                  <a16:creationId xmlns:a16="http://schemas.microsoft.com/office/drawing/2014/main" id="{B590F92A-B389-BBCF-4A5B-36050649080F}"/>
                </a:ext>
              </a:extLst>
            </p:cNvPr>
            <p:cNvGrpSpPr/>
            <p:nvPr/>
          </p:nvGrpSpPr>
          <p:grpSpPr>
            <a:xfrm>
              <a:off x="9306930" y="1241542"/>
              <a:ext cx="458111" cy="671751"/>
              <a:chOff x="9306930" y="1241542"/>
              <a:chExt cx="458111" cy="671751"/>
            </a:xfrm>
          </p:grpSpPr>
          <p:sp>
            <p:nvSpPr>
              <p:cNvPr id="50" name="Freeform: Shape 49">
                <a:extLst>
                  <a:ext uri="{FF2B5EF4-FFF2-40B4-BE49-F238E27FC236}">
                    <a16:creationId xmlns:a16="http://schemas.microsoft.com/office/drawing/2014/main" id="{EE1B3338-BC6B-CEFC-04B0-954912DF3CFB}"/>
                  </a:ext>
                </a:extLst>
              </p:cNvPr>
              <p:cNvSpPr/>
              <p:nvPr/>
            </p:nvSpPr>
            <p:spPr>
              <a:xfrm>
                <a:off x="9561190" y="1789685"/>
                <a:ext cx="70464" cy="41430"/>
              </a:xfrm>
              <a:custGeom>
                <a:avLst/>
                <a:gdLst>
                  <a:gd name="connsiteX0" fmla="*/ 3460 w 70464"/>
                  <a:gd name="connsiteY0" fmla="*/ 0 h 41430"/>
                  <a:gd name="connsiteX1" fmla="*/ 0 w 70464"/>
                  <a:gd name="connsiteY1" fmla="*/ 21270 h 41430"/>
                  <a:gd name="connsiteX2" fmla="*/ 26225 w 70464"/>
                  <a:gd name="connsiteY2" fmla="*/ 32888 h 41430"/>
                  <a:gd name="connsiteX3" fmla="*/ 39594 w 70464"/>
                  <a:gd name="connsiteY3" fmla="*/ 36988 h 41430"/>
                  <a:gd name="connsiteX4" fmla="*/ 69150 w 70464"/>
                  <a:gd name="connsiteY4" fmla="*/ 38355 h 41430"/>
                  <a:gd name="connsiteX5" fmla="*/ 55696 w 70464"/>
                  <a:gd name="connsiteY5" fmla="*/ 22765 h 41430"/>
                  <a:gd name="connsiteX6" fmla="*/ 27378 w 70464"/>
                  <a:gd name="connsiteY6" fmla="*/ 1239 h 41430"/>
                  <a:gd name="connsiteX7" fmla="*/ 3502 w 70464"/>
                  <a:gd name="connsiteY7" fmla="*/ 0 h 4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464" h="41430">
                    <a:moveTo>
                      <a:pt x="3460" y="0"/>
                    </a:moveTo>
                    <a:lnTo>
                      <a:pt x="0" y="21270"/>
                    </a:lnTo>
                    <a:cubicBezTo>
                      <a:pt x="0" y="21270"/>
                      <a:pt x="-256" y="30795"/>
                      <a:pt x="26225" y="32888"/>
                    </a:cubicBezTo>
                    <a:cubicBezTo>
                      <a:pt x="26225" y="32888"/>
                      <a:pt x="35878" y="34639"/>
                      <a:pt x="39594" y="36988"/>
                    </a:cubicBezTo>
                    <a:cubicBezTo>
                      <a:pt x="43309" y="39337"/>
                      <a:pt x="63341" y="44890"/>
                      <a:pt x="69150" y="38355"/>
                    </a:cubicBezTo>
                    <a:cubicBezTo>
                      <a:pt x="74958" y="31820"/>
                      <a:pt x="59881" y="24132"/>
                      <a:pt x="55696" y="22765"/>
                    </a:cubicBezTo>
                    <a:cubicBezTo>
                      <a:pt x="51510" y="21398"/>
                      <a:pt x="27378" y="9183"/>
                      <a:pt x="27378" y="1239"/>
                    </a:cubicBezTo>
                    <a:lnTo>
                      <a:pt x="3502" y="0"/>
                    </a:lnTo>
                    <a:close/>
                  </a:path>
                </a:pathLst>
              </a:custGeom>
              <a:solidFill>
                <a:srgbClr val="3D3D3D"/>
              </a:solidFill>
              <a:ln w="4252"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7E88671C-86AC-CDBA-BA99-2AF1CA538FC5}"/>
                  </a:ext>
                </a:extLst>
              </p:cNvPr>
              <p:cNvSpPr/>
              <p:nvPr/>
            </p:nvSpPr>
            <p:spPr>
              <a:xfrm>
                <a:off x="9562075" y="1506979"/>
                <a:ext cx="64381" cy="288079"/>
              </a:xfrm>
              <a:custGeom>
                <a:avLst/>
                <a:gdLst>
                  <a:gd name="connsiteX0" fmla="*/ 56476 w 64381"/>
                  <a:gd name="connsiteY0" fmla="*/ 0 h 288079"/>
                  <a:gd name="connsiteX1" fmla="*/ 52120 w 64381"/>
                  <a:gd name="connsiteY1" fmla="*/ 165378 h 288079"/>
                  <a:gd name="connsiteX2" fmla="*/ 27646 w 64381"/>
                  <a:gd name="connsiteY2" fmla="*/ 286935 h 288079"/>
                  <a:gd name="connsiteX3" fmla="*/ 396 w 64381"/>
                  <a:gd name="connsiteY3" fmla="*/ 283005 h 288079"/>
                  <a:gd name="connsiteX4" fmla="*/ 7102 w 64381"/>
                  <a:gd name="connsiteY4" fmla="*/ 172084 h 288079"/>
                  <a:gd name="connsiteX5" fmla="*/ 97 w 64381"/>
                  <a:gd name="connsiteY5" fmla="*/ 20929 h 288079"/>
                  <a:gd name="connsiteX6" fmla="*/ 56434 w 64381"/>
                  <a:gd name="connsiteY6" fmla="*/ 0 h 288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381" h="288079">
                    <a:moveTo>
                      <a:pt x="56476" y="0"/>
                    </a:moveTo>
                    <a:cubicBezTo>
                      <a:pt x="64762" y="8286"/>
                      <a:pt x="70699" y="53688"/>
                      <a:pt x="52120" y="165378"/>
                    </a:cubicBezTo>
                    <a:cubicBezTo>
                      <a:pt x="33583" y="277068"/>
                      <a:pt x="27646" y="286935"/>
                      <a:pt x="27646" y="286935"/>
                    </a:cubicBezTo>
                    <a:cubicBezTo>
                      <a:pt x="27646" y="286935"/>
                      <a:pt x="11074" y="291291"/>
                      <a:pt x="396" y="283005"/>
                    </a:cubicBezTo>
                    <a:cubicBezTo>
                      <a:pt x="396" y="283005"/>
                      <a:pt x="-1953" y="206039"/>
                      <a:pt x="7102" y="172084"/>
                    </a:cubicBezTo>
                    <a:cubicBezTo>
                      <a:pt x="7102" y="172084"/>
                      <a:pt x="-970" y="51681"/>
                      <a:pt x="97" y="20929"/>
                    </a:cubicBezTo>
                    <a:lnTo>
                      <a:pt x="56434" y="0"/>
                    </a:lnTo>
                    <a:close/>
                  </a:path>
                </a:pathLst>
              </a:custGeom>
              <a:solidFill>
                <a:srgbClr val="223066"/>
              </a:solidFill>
              <a:ln w="4252"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4E6BCD14-FE80-3DE3-6FC6-A965F459BA08}"/>
                  </a:ext>
                </a:extLst>
              </p:cNvPr>
              <p:cNvSpPr/>
              <p:nvPr/>
            </p:nvSpPr>
            <p:spPr>
              <a:xfrm>
                <a:off x="9493271" y="1833464"/>
                <a:ext cx="50242" cy="79829"/>
              </a:xfrm>
              <a:custGeom>
                <a:avLst/>
                <a:gdLst>
                  <a:gd name="connsiteX0" fmla="*/ 2870 w 50242"/>
                  <a:gd name="connsiteY0" fmla="*/ 1751 h 79829"/>
                  <a:gd name="connsiteX1" fmla="*/ 1802 w 50242"/>
                  <a:gd name="connsiteY1" fmla="*/ 30026 h 79829"/>
                  <a:gd name="connsiteX2" fmla="*/ 11711 w 50242"/>
                  <a:gd name="connsiteY2" fmla="*/ 59540 h 79829"/>
                  <a:gd name="connsiteX3" fmla="*/ 39089 w 50242"/>
                  <a:gd name="connsiteY3" fmla="*/ 79486 h 79829"/>
                  <a:gd name="connsiteX4" fmla="*/ 42079 w 50242"/>
                  <a:gd name="connsiteY4" fmla="*/ 43608 h 79829"/>
                  <a:gd name="connsiteX5" fmla="*/ 32170 w 50242"/>
                  <a:gd name="connsiteY5" fmla="*/ 0 h 79829"/>
                  <a:gd name="connsiteX6" fmla="*/ 2827 w 50242"/>
                  <a:gd name="connsiteY6" fmla="*/ 1751 h 7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42" h="79829">
                    <a:moveTo>
                      <a:pt x="2870" y="1751"/>
                    </a:moveTo>
                    <a:cubicBezTo>
                      <a:pt x="1290" y="9695"/>
                      <a:pt x="-2084" y="19946"/>
                      <a:pt x="1802" y="30026"/>
                    </a:cubicBezTo>
                    <a:cubicBezTo>
                      <a:pt x="5689" y="40106"/>
                      <a:pt x="10259" y="50143"/>
                      <a:pt x="11711" y="59540"/>
                    </a:cubicBezTo>
                    <a:cubicBezTo>
                      <a:pt x="13121" y="68893"/>
                      <a:pt x="20382" y="82134"/>
                      <a:pt x="39089" y="79486"/>
                    </a:cubicBezTo>
                    <a:cubicBezTo>
                      <a:pt x="57797" y="76838"/>
                      <a:pt x="48785" y="58130"/>
                      <a:pt x="42079" y="43608"/>
                    </a:cubicBezTo>
                    <a:cubicBezTo>
                      <a:pt x="35373" y="29129"/>
                      <a:pt x="31828" y="7218"/>
                      <a:pt x="32170" y="0"/>
                    </a:cubicBezTo>
                    <a:lnTo>
                      <a:pt x="2827" y="1751"/>
                    </a:lnTo>
                    <a:close/>
                  </a:path>
                </a:pathLst>
              </a:custGeom>
              <a:solidFill>
                <a:srgbClr val="3D3D3D"/>
              </a:solidFill>
              <a:ln w="4252"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874237F6-A4BE-3002-6321-DAB4A2830064}"/>
                  </a:ext>
                </a:extLst>
              </p:cNvPr>
              <p:cNvSpPr/>
              <p:nvPr/>
            </p:nvSpPr>
            <p:spPr>
              <a:xfrm>
                <a:off x="9491566" y="1518852"/>
                <a:ext cx="102432" cy="325185"/>
              </a:xfrm>
              <a:custGeom>
                <a:avLst/>
                <a:gdLst>
                  <a:gd name="connsiteX0" fmla="*/ 25888 w 102432"/>
                  <a:gd name="connsiteY0" fmla="*/ 43 h 325185"/>
                  <a:gd name="connsiteX1" fmla="*/ 10255 w 102432"/>
                  <a:gd name="connsiteY1" fmla="*/ 156153 h 325185"/>
                  <a:gd name="connsiteX2" fmla="*/ 261 w 102432"/>
                  <a:gd name="connsiteY2" fmla="*/ 218853 h 325185"/>
                  <a:gd name="connsiteX3" fmla="*/ 261 w 102432"/>
                  <a:gd name="connsiteY3" fmla="*/ 319054 h 325185"/>
                  <a:gd name="connsiteX4" fmla="*/ 35071 w 102432"/>
                  <a:gd name="connsiteY4" fmla="*/ 319054 h 325185"/>
                  <a:gd name="connsiteX5" fmla="*/ 66335 w 102432"/>
                  <a:gd name="connsiteY5" fmla="*/ 180669 h 325185"/>
                  <a:gd name="connsiteX6" fmla="*/ 101017 w 102432"/>
                  <a:gd name="connsiteY6" fmla="*/ 3673 h 325185"/>
                  <a:gd name="connsiteX7" fmla="*/ 25888 w 102432"/>
                  <a:gd name="connsiteY7" fmla="*/ 0 h 32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432" h="325185">
                    <a:moveTo>
                      <a:pt x="25888" y="43"/>
                    </a:moveTo>
                    <a:cubicBezTo>
                      <a:pt x="21190" y="-1495"/>
                      <a:pt x="7052" y="49289"/>
                      <a:pt x="10255" y="156153"/>
                    </a:cubicBezTo>
                    <a:cubicBezTo>
                      <a:pt x="10255" y="156153"/>
                      <a:pt x="-1917" y="202324"/>
                      <a:pt x="261" y="218853"/>
                    </a:cubicBezTo>
                    <a:cubicBezTo>
                      <a:pt x="2439" y="235382"/>
                      <a:pt x="3592" y="303421"/>
                      <a:pt x="261" y="319054"/>
                    </a:cubicBezTo>
                    <a:cubicBezTo>
                      <a:pt x="261" y="319054"/>
                      <a:pt x="14868" y="332849"/>
                      <a:pt x="35071" y="319054"/>
                    </a:cubicBezTo>
                    <a:cubicBezTo>
                      <a:pt x="35071" y="319054"/>
                      <a:pt x="58989" y="203221"/>
                      <a:pt x="66335" y="180669"/>
                    </a:cubicBezTo>
                    <a:cubicBezTo>
                      <a:pt x="73682" y="158160"/>
                      <a:pt x="109986" y="43651"/>
                      <a:pt x="101017" y="3673"/>
                    </a:cubicBezTo>
                    <a:cubicBezTo>
                      <a:pt x="101017" y="3673"/>
                      <a:pt x="46859" y="6877"/>
                      <a:pt x="25888" y="0"/>
                    </a:cubicBezTo>
                    <a:close/>
                  </a:path>
                </a:pathLst>
              </a:custGeom>
              <a:solidFill>
                <a:srgbClr val="223066"/>
              </a:solidFill>
              <a:ln w="4252"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A06820DE-650A-950D-D457-E11114001E8A}"/>
                  </a:ext>
                </a:extLst>
              </p:cNvPr>
              <p:cNvSpPr/>
              <p:nvPr/>
            </p:nvSpPr>
            <p:spPr>
              <a:xfrm>
                <a:off x="9469297" y="1319486"/>
                <a:ext cx="158095" cy="217256"/>
              </a:xfrm>
              <a:custGeom>
                <a:avLst/>
                <a:gdLst>
                  <a:gd name="connsiteX0" fmla="*/ 64899 w 158095"/>
                  <a:gd name="connsiteY0" fmla="*/ 9087 h 217256"/>
                  <a:gd name="connsiteX1" fmla="*/ 46960 w 158095"/>
                  <a:gd name="connsiteY1" fmla="*/ 17843 h 217256"/>
                  <a:gd name="connsiteX2" fmla="*/ 5018 w 158095"/>
                  <a:gd name="connsiteY2" fmla="*/ 43769 h 217256"/>
                  <a:gd name="connsiteX3" fmla="*/ 8392 w 158095"/>
                  <a:gd name="connsiteY3" fmla="*/ 84815 h 217256"/>
                  <a:gd name="connsiteX4" fmla="*/ 44184 w 158095"/>
                  <a:gd name="connsiteY4" fmla="*/ 174295 h 217256"/>
                  <a:gd name="connsiteX5" fmla="*/ 44184 w 158095"/>
                  <a:gd name="connsiteY5" fmla="*/ 207610 h 217256"/>
                  <a:gd name="connsiteX6" fmla="*/ 158095 w 158095"/>
                  <a:gd name="connsiteY6" fmla="*/ 183862 h 217256"/>
                  <a:gd name="connsiteX7" fmla="*/ 153141 w 158095"/>
                  <a:gd name="connsiteY7" fmla="*/ 167205 h 217256"/>
                  <a:gd name="connsiteX8" fmla="*/ 130290 w 158095"/>
                  <a:gd name="connsiteY8" fmla="*/ 1442 h 217256"/>
                  <a:gd name="connsiteX9" fmla="*/ 64856 w 158095"/>
                  <a:gd name="connsiteY9" fmla="*/ 9087 h 21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95" h="217256">
                    <a:moveTo>
                      <a:pt x="64899" y="9087"/>
                    </a:moveTo>
                    <a:lnTo>
                      <a:pt x="46960" y="17843"/>
                    </a:lnTo>
                    <a:cubicBezTo>
                      <a:pt x="46960" y="17843"/>
                      <a:pt x="37735" y="30230"/>
                      <a:pt x="5018" y="43769"/>
                    </a:cubicBezTo>
                    <a:cubicBezTo>
                      <a:pt x="5018" y="43769"/>
                      <a:pt x="-8265" y="55771"/>
                      <a:pt x="8392" y="84815"/>
                    </a:cubicBezTo>
                    <a:cubicBezTo>
                      <a:pt x="25050" y="113816"/>
                      <a:pt x="39529" y="151487"/>
                      <a:pt x="44184" y="174295"/>
                    </a:cubicBezTo>
                    <a:cubicBezTo>
                      <a:pt x="48840" y="197145"/>
                      <a:pt x="37991" y="201459"/>
                      <a:pt x="44184" y="207610"/>
                    </a:cubicBezTo>
                    <a:cubicBezTo>
                      <a:pt x="50377" y="213760"/>
                      <a:pt x="137722" y="235073"/>
                      <a:pt x="158095" y="183862"/>
                    </a:cubicBezTo>
                    <a:cubicBezTo>
                      <a:pt x="158095" y="183862"/>
                      <a:pt x="157796" y="175534"/>
                      <a:pt x="153141" y="167205"/>
                    </a:cubicBezTo>
                    <a:cubicBezTo>
                      <a:pt x="148528" y="158876"/>
                      <a:pt x="152201" y="22029"/>
                      <a:pt x="130290" y="1442"/>
                    </a:cubicBezTo>
                    <a:cubicBezTo>
                      <a:pt x="130290" y="1442"/>
                      <a:pt x="100350" y="-4922"/>
                      <a:pt x="64856" y="9087"/>
                    </a:cubicBezTo>
                    <a:close/>
                  </a:path>
                </a:pathLst>
              </a:custGeom>
              <a:solidFill>
                <a:srgbClr val="FFFFFF"/>
              </a:solidFill>
              <a:ln w="4252"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C9569F34-A738-FA5A-6DA3-793D0EB1B4EF}"/>
                  </a:ext>
                </a:extLst>
              </p:cNvPr>
              <p:cNvSpPr/>
              <p:nvPr/>
            </p:nvSpPr>
            <p:spPr>
              <a:xfrm>
                <a:off x="9395698" y="1362402"/>
                <a:ext cx="101486" cy="105118"/>
              </a:xfrm>
              <a:custGeom>
                <a:avLst/>
                <a:gdLst>
                  <a:gd name="connsiteX0" fmla="*/ 78617 w 101486"/>
                  <a:gd name="connsiteY0" fmla="*/ 896 h 105118"/>
                  <a:gd name="connsiteX1" fmla="*/ 27876 w 101486"/>
                  <a:gd name="connsiteY1" fmla="*/ 65689 h 105118"/>
                  <a:gd name="connsiteX2" fmla="*/ 20060 w 101486"/>
                  <a:gd name="connsiteY2" fmla="*/ 15930 h 105118"/>
                  <a:gd name="connsiteX3" fmla="*/ 1054 w 101486"/>
                  <a:gd name="connsiteY3" fmla="*/ 22038 h 105118"/>
                  <a:gd name="connsiteX4" fmla="*/ 20402 w 101486"/>
                  <a:gd name="connsiteY4" fmla="*/ 104684 h 105118"/>
                  <a:gd name="connsiteX5" fmla="*/ 100699 w 101486"/>
                  <a:gd name="connsiteY5" fmla="*/ 37457 h 105118"/>
                  <a:gd name="connsiteX6" fmla="*/ 78617 w 101486"/>
                  <a:gd name="connsiteY6" fmla="*/ 853 h 105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486" h="105118">
                    <a:moveTo>
                      <a:pt x="78617" y="896"/>
                    </a:moveTo>
                    <a:cubicBezTo>
                      <a:pt x="66658" y="6961"/>
                      <a:pt x="29884" y="55267"/>
                      <a:pt x="27876" y="65689"/>
                    </a:cubicBezTo>
                    <a:cubicBezTo>
                      <a:pt x="27876" y="65689"/>
                      <a:pt x="27193" y="36005"/>
                      <a:pt x="20060" y="15930"/>
                    </a:cubicBezTo>
                    <a:cubicBezTo>
                      <a:pt x="20060" y="15930"/>
                      <a:pt x="10279" y="23746"/>
                      <a:pt x="1054" y="22038"/>
                    </a:cubicBezTo>
                    <a:cubicBezTo>
                      <a:pt x="1054" y="22038"/>
                      <a:pt x="-6805" y="98876"/>
                      <a:pt x="20402" y="104684"/>
                    </a:cubicBezTo>
                    <a:cubicBezTo>
                      <a:pt x="47609" y="110493"/>
                      <a:pt x="95446" y="56421"/>
                      <a:pt x="100699" y="37457"/>
                    </a:cubicBezTo>
                    <a:cubicBezTo>
                      <a:pt x="105056" y="21739"/>
                      <a:pt x="90449" y="-5126"/>
                      <a:pt x="78617" y="853"/>
                    </a:cubicBezTo>
                    <a:close/>
                  </a:path>
                </a:pathLst>
              </a:custGeom>
              <a:solidFill>
                <a:srgbClr val="FFFFFF"/>
              </a:solidFill>
              <a:ln w="4252"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8AE5D89B-F68F-5669-A209-579367612EFF}"/>
                  </a:ext>
                </a:extLst>
              </p:cNvPr>
              <p:cNvSpPr/>
              <p:nvPr/>
            </p:nvSpPr>
            <p:spPr>
              <a:xfrm>
                <a:off x="9592578" y="1313240"/>
                <a:ext cx="145607" cy="86619"/>
              </a:xfrm>
              <a:custGeom>
                <a:avLst/>
                <a:gdLst>
                  <a:gd name="connsiteX0" fmla="*/ 7052 w 145607"/>
                  <a:gd name="connsiteY0" fmla="*/ 7688 h 86619"/>
                  <a:gd name="connsiteX1" fmla="*/ 87606 w 145607"/>
                  <a:gd name="connsiteY1" fmla="*/ 51168 h 86619"/>
                  <a:gd name="connsiteX2" fmla="*/ 127028 w 145607"/>
                  <a:gd name="connsiteY2" fmla="*/ 0 h 86619"/>
                  <a:gd name="connsiteX3" fmla="*/ 145608 w 145607"/>
                  <a:gd name="connsiteY3" fmla="*/ 12899 h 86619"/>
                  <a:gd name="connsiteX4" fmla="*/ 95422 w 145607"/>
                  <a:gd name="connsiteY4" fmla="*/ 86619 h 86619"/>
                  <a:gd name="connsiteX5" fmla="*/ 4489 w 145607"/>
                  <a:gd name="connsiteY5" fmla="*/ 49033 h 86619"/>
                  <a:gd name="connsiteX6" fmla="*/ 7009 w 145607"/>
                  <a:gd name="connsiteY6" fmla="*/ 7645 h 8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607" h="86619">
                    <a:moveTo>
                      <a:pt x="7052" y="7688"/>
                    </a:moveTo>
                    <a:cubicBezTo>
                      <a:pt x="19396" y="9439"/>
                      <a:pt x="87606" y="51168"/>
                      <a:pt x="87606" y="51168"/>
                    </a:cubicBezTo>
                    <a:cubicBezTo>
                      <a:pt x="87606" y="51168"/>
                      <a:pt x="103750" y="24004"/>
                      <a:pt x="127028" y="0"/>
                    </a:cubicBezTo>
                    <a:cubicBezTo>
                      <a:pt x="127028" y="0"/>
                      <a:pt x="132025" y="12087"/>
                      <a:pt x="145608" y="12899"/>
                    </a:cubicBezTo>
                    <a:cubicBezTo>
                      <a:pt x="145608" y="12899"/>
                      <a:pt x="121219" y="86918"/>
                      <a:pt x="95422" y="86619"/>
                    </a:cubicBezTo>
                    <a:cubicBezTo>
                      <a:pt x="69624" y="86362"/>
                      <a:pt x="12006" y="70217"/>
                      <a:pt x="4489" y="49033"/>
                    </a:cubicBezTo>
                    <a:cubicBezTo>
                      <a:pt x="-2985" y="27848"/>
                      <a:pt x="-423" y="6620"/>
                      <a:pt x="7009" y="7645"/>
                    </a:cubicBezTo>
                    <a:close/>
                  </a:path>
                </a:pathLst>
              </a:custGeom>
              <a:solidFill>
                <a:srgbClr val="FFFFFF"/>
              </a:solidFill>
              <a:ln w="4252"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807F60CE-ED03-C8B8-8935-0758828FAF7B}"/>
                  </a:ext>
                </a:extLst>
              </p:cNvPr>
              <p:cNvSpPr/>
              <p:nvPr/>
            </p:nvSpPr>
            <p:spPr>
              <a:xfrm>
                <a:off x="9719441" y="1263031"/>
                <a:ext cx="45600" cy="63152"/>
              </a:xfrm>
              <a:custGeom>
                <a:avLst/>
                <a:gdLst>
                  <a:gd name="connsiteX0" fmla="*/ 166 w 45600"/>
                  <a:gd name="connsiteY0" fmla="*/ 50209 h 63152"/>
                  <a:gd name="connsiteX1" fmla="*/ 2386 w 45600"/>
                  <a:gd name="connsiteY1" fmla="*/ 24753 h 63152"/>
                  <a:gd name="connsiteX2" fmla="*/ 16268 w 45600"/>
                  <a:gd name="connsiteY2" fmla="*/ 10232 h 63152"/>
                  <a:gd name="connsiteX3" fmla="*/ 13491 w 45600"/>
                  <a:gd name="connsiteY3" fmla="*/ 25565 h 63152"/>
                  <a:gd name="connsiteX4" fmla="*/ 23144 w 45600"/>
                  <a:gd name="connsiteY4" fmla="*/ 13435 h 63152"/>
                  <a:gd name="connsiteX5" fmla="*/ 32797 w 45600"/>
                  <a:gd name="connsiteY5" fmla="*/ 109 h 63152"/>
                  <a:gd name="connsiteX6" fmla="*/ 44799 w 45600"/>
                  <a:gd name="connsiteY6" fmla="*/ 30477 h 63152"/>
                  <a:gd name="connsiteX7" fmla="*/ 18745 w 45600"/>
                  <a:gd name="connsiteY7" fmla="*/ 63151 h 63152"/>
                  <a:gd name="connsiteX8" fmla="*/ 166 w 45600"/>
                  <a:gd name="connsiteY8" fmla="*/ 50252 h 6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600" h="63152">
                    <a:moveTo>
                      <a:pt x="166" y="50209"/>
                    </a:moveTo>
                    <a:cubicBezTo>
                      <a:pt x="166" y="50209"/>
                      <a:pt x="-902" y="31331"/>
                      <a:pt x="2386" y="24753"/>
                    </a:cubicBezTo>
                    <a:cubicBezTo>
                      <a:pt x="5675" y="18133"/>
                      <a:pt x="13363" y="8395"/>
                      <a:pt x="16268" y="10232"/>
                    </a:cubicBezTo>
                    <a:cubicBezTo>
                      <a:pt x="19172" y="12068"/>
                      <a:pt x="13491" y="25565"/>
                      <a:pt x="13491" y="25565"/>
                    </a:cubicBezTo>
                    <a:cubicBezTo>
                      <a:pt x="13491" y="25565"/>
                      <a:pt x="21820" y="16980"/>
                      <a:pt x="23144" y="13435"/>
                    </a:cubicBezTo>
                    <a:cubicBezTo>
                      <a:pt x="24468" y="9890"/>
                      <a:pt x="28697" y="-1215"/>
                      <a:pt x="32797" y="109"/>
                    </a:cubicBezTo>
                    <a:cubicBezTo>
                      <a:pt x="36897" y="1433"/>
                      <a:pt x="48771" y="19927"/>
                      <a:pt x="44799" y="30477"/>
                    </a:cubicBezTo>
                    <a:cubicBezTo>
                      <a:pt x="40827" y="41026"/>
                      <a:pt x="27415" y="61015"/>
                      <a:pt x="18745" y="63151"/>
                    </a:cubicBezTo>
                    <a:cubicBezTo>
                      <a:pt x="18745" y="63151"/>
                      <a:pt x="5077" y="63578"/>
                      <a:pt x="166" y="50252"/>
                    </a:cubicBezTo>
                    <a:close/>
                  </a:path>
                </a:pathLst>
              </a:custGeom>
              <a:solidFill>
                <a:srgbClr val="FAC2B0"/>
              </a:solidFill>
              <a:ln w="4252"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57D5D781-4B60-D8F9-E2EE-7DE076BDD301}"/>
                  </a:ext>
                </a:extLst>
              </p:cNvPr>
              <p:cNvSpPr/>
              <p:nvPr/>
            </p:nvSpPr>
            <p:spPr>
              <a:xfrm>
                <a:off x="9306930" y="1268141"/>
                <a:ext cx="108112" cy="158539"/>
              </a:xfrm>
              <a:custGeom>
                <a:avLst/>
                <a:gdLst>
                  <a:gd name="connsiteX0" fmla="*/ 105283 w 108112"/>
                  <a:gd name="connsiteY0" fmla="*/ 85290 h 158539"/>
                  <a:gd name="connsiteX1" fmla="*/ 81237 w 108112"/>
                  <a:gd name="connsiteY1" fmla="*/ 158540 h 158539"/>
                  <a:gd name="connsiteX2" fmla="*/ 0 w 108112"/>
                  <a:gd name="connsiteY2" fmla="*/ 148845 h 158539"/>
                  <a:gd name="connsiteX3" fmla="*/ 24602 w 108112"/>
                  <a:gd name="connsiteY3" fmla="*/ 79268 h 158539"/>
                  <a:gd name="connsiteX4" fmla="*/ 9738 w 108112"/>
                  <a:gd name="connsiteY4" fmla="*/ 13236 h 158539"/>
                  <a:gd name="connsiteX5" fmla="*/ 99304 w 108112"/>
                  <a:gd name="connsiteY5" fmla="*/ 2985 h 158539"/>
                  <a:gd name="connsiteX6" fmla="*/ 105241 w 108112"/>
                  <a:gd name="connsiteY6" fmla="*/ 85333 h 15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112" h="158539">
                    <a:moveTo>
                      <a:pt x="105283" y="85290"/>
                    </a:moveTo>
                    <a:cubicBezTo>
                      <a:pt x="105283" y="85290"/>
                      <a:pt x="99347" y="131717"/>
                      <a:pt x="81237" y="158540"/>
                    </a:cubicBezTo>
                    <a:cubicBezTo>
                      <a:pt x="81237" y="158540"/>
                      <a:pt x="26652" y="144445"/>
                      <a:pt x="0" y="148845"/>
                    </a:cubicBezTo>
                    <a:cubicBezTo>
                      <a:pt x="0" y="148845"/>
                      <a:pt x="26652" y="96779"/>
                      <a:pt x="24602" y="79268"/>
                    </a:cubicBezTo>
                    <a:cubicBezTo>
                      <a:pt x="22552" y="61756"/>
                      <a:pt x="9738" y="13236"/>
                      <a:pt x="9738" y="13236"/>
                    </a:cubicBezTo>
                    <a:cubicBezTo>
                      <a:pt x="9738" y="13236"/>
                      <a:pt x="63213" y="-7564"/>
                      <a:pt x="99304" y="2985"/>
                    </a:cubicBezTo>
                    <a:cubicBezTo>
                      <a:pt x="99304" y="2985"/>
                      <a:pt x="114210" y="43817"/>
                      <a:pt x="105241" y="85333"/>
                    </a:cubicBezTo>
                    <a:close/>
                  </a:path>
                </a:pathLst>
              </a:custGeom>
              <a:solidFill>
                <a:srgbClr val="F2F2F2"/>
              </a:solidFill>
              <a:ln w="4252"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E4390A88-8AE5-BF0C-BE68-39F1CEAA3504}"/>
                  </a:ext>
                </a:extLst>
              </p:cNvPr>
              <p:cNvSpPr/>
              <p:nvPr/>
            </p:nvSpPr>
            <p:spPr>
              <a:xfrm>
                <a:off x="9516205" y="1251750"/>
                <a:ext cx="60882" cy="75780"/>
              </a:xfrm>
              <a:custGeom>
                <a:avLst/>
                <a:gdLst>
                  <a:gd name="connsiteX0" fmla="*/ 14104 w 60882"/>
                  <a:gd name="connsiteY0" fmla="*/ 1011 h 75780"/>
                  <a:gd name="connsiteX1" fmla="*/ 59506 w 60882"/>
                  <a:gd name="connsiteY1" fmla="*/ 14166 h 75780"/>
                  <a:gd name="connsiteX2" fmla="*/ 51434 w 60882"/>
                  <a:gd name="connsiteY2" fmla="*/ 74901 h 75780"/>
                  <a:gd name="connsiteX3" fmla="*/ 907 w 60882"/>
                  <a:gd name="connsiteY3" fmla="*/ 45089 h 75780"/>
                  <a:gd name="connsiteX4" fmla="*/ 14062 w 60882"/>
                  <a:gd name="connsiteY4" fmla="*/ 1011 h 75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82" h="75780">
                    <a:moveTo>
                      <a:pt x="14104" y="1011"/>
                    </a:moveTo>
                    <a:cubicBezTo>
                      <a:pt x="44472" y="-3559"/>
                      <a:pt x="56816" y="8528"/>
                      <a:pt x="59506" y="14166"/>
                    </a:cubicBezTo>
                    <a:cubicBezTo>
                      <a:pt x="62197" y="19804"/>
                      <a:pt x="61642" y="69776"/>
                      <a:pt x="51434" y="74901"/>
                    </a:cubicBezTo>
                    <a:cubicBezTo>
                      <a:pt x="51434" y="74901"/>
                      <a:pt x="6032" y="83785"/>
                      <a:pt x="907" y="45089"/>
                    </a:cubicBezTo>
                    <a:cubicBezTo>
                      <a:pt x="-4219" y="6392"/>
                      <a:pt x="14062" y="1011"/>
                      <a:pt x="14062" y="1011"/>
                    </a:cubicBezTo>
                    <a:close/>
                  </a:path>
                </a:pathLst>
              </a:custGeom>
              <a:solidFill>
                <a:srgbClr val="FAC2B0"/>
              </a:solidFill>
              <a:ln w="4252"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8B3ED8F3-C8A5-7303-604E-79A75F894DC4}"/>
                  </a:ext>
                </a:extLst>
              </p:cNvPr>
              <p:cNvSpPr/>
              <p:nvPr/>
            </p:nvSpPr>
            <p:spPr>
              <a:xfrm>
                <a:off x="9500509" y="1241542"/>
                <a:ext cx="81866" cy="74009"/>
              </a:xfrm>
              <a:custGeom>
                <a:avLst/>
                <a:gdLst>
                  <a:gd name="connsiteX0" fmla="*/ 20874 w 81866"/>
                  <a:gd name="connsiteY0" fmla="*/ 59910 h 74009"/>
                  <a:gd name="connsiteX1" fmla="*/ 32065 w 81866"/>
                  <a:gd name="connsiteY1" fmla="*/ 36803 h 74009"/>
                  <a:gd name="connsiteX2" fmla="*/ 81866 w 81866"/>
                  <a:gd name="connsiteY2" fmla="*/ 19163 h 74009"/>
                  <a:gd name="connsiteX3" fmla="*/ 17457 w 81866"/>
                  <a:gd name="connsiteY3" fmla="*/ 6393 h 74009"/>
                  <a:gd name="connsiteX4" fmla="*/ 18910 w 81866"/>
                  <a:gd name="connsiteY4" fmla="*/ 73834 h 74009"/>
                  <a:gd name="connsiteX5" fmla="*/ 20917 w 81866"/>
                  <a:gd name="connsiteY5" fmla="*/ 59910 h 74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866" h="74009">
                    <a:moveTo>
                      <a:pt x="20874" y="59910"/>
                    </a:moveTo>
                    <a:cubicBezTo>
                      <a:pt x="20874" y="59910"/>
                      <a:pt x="31638" y="53290"/>
                      <a:pt x="32065" y="36803"/>
                    </a:cubicBezTo>
                    <a:cubicBezTo>
                      <a:pt x="32065" y="36803"/>
                      <a:pt x="66063" y="39110"/>
                      <a:pt x="81866" y="19163"/>
                    </a:cubicBezTo>
                    <a:cubicBezTo>
                      <a:pt x="81866" y="19163"/>
                      <a:pt x="52865" y="-13425"/>
                      <a:pt x="17457" y="6393"/>
                    </a:cubicBezTo>
                    <a:cubicBezTo>
                      <a:pt x="-17993" y="26211"/>
                      <a:pt x="10068" y="77379"/>
                      <a:pt x="18910" y="73834"/>
                    </a:cubicBezTo>
                    <a:lnTo>
                      <a:pt x="20917" y="59910"/>
                    </a:lnTo>
                    <a:close/>
                  </a:path>
                </a:pathLst>
              </a:custGeom>
              <a:solidFill>
                <a:srgbClr val="52260F"/>
              </a:solidFill>
              <a:ln w="4252"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177C919A-D17D-5A3F-A97D-51D5C930AA52}"/>
                  </a:ext>
                </a:extLst>
              </p:cNvPr>
              <p:cNvSpPr/>
              <p:nvPr/>
            </p:nvSpPr>
            <p:spPr>
              <a:xfrm>
                <a:off x="9518564" y="1296497"/>
                <a:ext cx="51125" cy="48807"/>
              </a:xfrm>
              <a:custGeom>
                <a:avLst/>
                <a:gdLst>
                  <a:gd name="connsiteX0" fmla="*/ 0 w 51125"/>
                  <a:gd name="connsiteY0" fmla="*/ 32076 h 48807"/>
                  <a:gd name="connsiteX1" fmla="*/ 812 w 51125"/>
                  <a:gd name="connsiteY1" fmla="*/ 18878 h 48807"/>
                  <a:gd name="connsiteX2" fmla="*/ 1409 w 51125"/>
                  <a:gd name="connsiteY2" fmla="*/ 0 h 48807"/>
                  <a:gd name="connsiteX3" fmla="*/ 51125 w 51125"/>
                  <a:gd name="connsiteY3" fmla="*/ 8115 h 48807"/>
                  <a:gd name="connsiteX4" fmla="*/ 40704 w 51125"/>
                  <a:gd name="connsiteY4" fmla="*/ 47452 h 48807"/>
                  <a:gd name="connsiteX5" fmla="*/ 0 w 51125"/>
                  <a:gd name="connsiteY5" fmla="*/ 32076 h 48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25" h="48807">
                    <a:moveTo>
                      <a:pt x="0" y="32076"/>
                    </a:moveTo>
                    <a:lnTo>
                      <a:pt x="812" y="18878"/>
                    </a:lnTo>
                    <a:lnTo>
                      <a:pt x="1409" y="0"/>
                    </a:lnTo>
                    <a:lnTo>
                      <a:pt x="51125" y="8115"/>
                    </a:lnTo>
                    <a:cubicBezTo>
                      <a:pt x="51125" y="8115"/>
                      <a:pt x="38312" y="38056"/>
                      <a:pt x="40704" y="47452"/>
                    </a:cubicBezTo>
                    <a:cubicBezTo>
                      <a:pt x="40704" y="47452"/>
                      <a:pt x="20373" y="55567"/>
                      <a:pt x="0" y="32076"/>
                    </a:cubicBezTo>
                    <a:close/>
                  </a:path>
                </a:pathLst>
              </a:custGeom>
              <a:solidFill>
                <a:srgbClr val="FAC2B0"/>
              </a:solidFill>
              <a:ln w="4252"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8C826527-CA30-DEC8-967A-3E44B9C00AE9}"/>
                  </a:ext>
                </a:extLst>
              </p:cNvPr>
              <p:cNvSpPr/>
              <p:nvPr/>
            </p:nvSpPr>
            <p:spPr>
              <a:xfrm>
                <a:off x="9513496" y="1328573"/>
                <a:ext cx="37486" cy="34724"/>
              </a:xfrm>
              <a:custGeom>
                <a:avLst/>
                <a:gdLst>
                  <a:gd name="connsiteX0" fmla="*/ 5068 w 37486"/>
                  <a:gd name="connsiteY0" fmla="*/ 0 h 34724"/>
                  <a:gd name="connsiteX1" fmla="*/ 28 w 37486"/>
                  <a:gd name="connsiteY1" fmla="*/ 10464 h 34724"/>
                  <a:gd name="connsiteX2" fmla="*/ 32361 w 37486"/>
                  <a:gd name="connsiteY2" fmla="*/ 34724 h 34724"/>
                  <a:gd name="connsiteX3" fmla="*/ 37486 w 37486"/>
                  <a:gd name="connsiteY3" fmla="*/ 16743 h 34724"/>
                  <a:gd name="connsiteX4" fmla="*/ 5068 w 37486"/>
                  <a:gd name="connsiteY4" fmla="*/ 0 h 34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86" h="34724">
                    <a:moveTo>
                      <a:pt x="5068" y="0"/>
                    </a:moveTo>
                    <a:cubicBezTo>
                      <a:pt x="5068" y="0"/>
                      <a:pt x="-441" y="3460"/>
                      <a:pt x="28" y="10464"/>
                    </a:cubicBezTo>
                    <a:cubicBezTo>
                      <a:pt x="28" y="10464"/>
                      <a:pt x="15874" y="31436"/>
                      <a:pt x="32361" y="34724"/>
                    </a:cubicBezTo>
                    <a:cubicBezTo>
                      <a:pt x="32361" y="34724"/>
                      <a:pt x="32703" y="22124"/>
                      <a:pt x="37486" y="16743"/>
                    </a:cubicBezTo>
                    <a:cubicBezTo>
                      <a:pt x="37486" y="16743"/>
                      <a:pt x="21768" y="14565"/>
                      <a:pt x="5068" y="0"/>
                    </a:cubicBezTo>
                    <a:close/>
                  </a:path>
                </a:pathLst>
              </a:custGeom>
              <a:solidFill>
                <a:srgbClr val="F4F5F5"/>
              </a:solidFill>
              <a:ln w="4252"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6934C4BA-C3AC-F291-BAD6-DBD39B12FFD2}"/>
                  </a:ext>
                </a:extLst>
              </p:cNvPr>
              <p:cNvSpPr/>
              <p:nvPr/>
            </p:nvSpPr>
            <p:spPr>
              <a:xfrm>
                <a:off x="9559103" y="1331307"/>
                <a:ext cx="10055" cy="22167"/>
              </a:xfrm>
              <a:custGeom>
                <a:avLst/>
                <a:gdLst>
                  <a:gd name="connsiteX0" fmla="*/ 208 w 10055"/>
                  <a:gd name="connsiteY0" fmla="*/ 12685 h 22167"/>
                  <a:gd name="connsiteX1" fmla="*/ 9562 w 10055"/>
                  <a:gd name="connsiteY1" fmla="*/ 22167 h 22167"/>
                  <a:gd name="connsiteX2" fmla="*/ 1404 w 10055"/>
                  <a:gd name="connsiteY2" fmla="*/ 0 h 22167"/>
                  <a:gd name="connsiteX3" fmla="*/ 208 w 10055"/>
                  <a:gd name="connsiteY3" fmla="*/ 12728 h 22167"/>
                </a:gdLst>
                <a:ahLst/>
                <a:cxnLst>
                  <a:cxn ang="0">
                    <a:pos x="connsiteX0" y="connsiteY0"/>
                  </a:cxn>
                  <a:cxn ang="0">
                    <a:pos x="connsiteX1" y="connsiteY1"/>
                  </a:cxn>
                  <a:cxn ang="0">
                    <a:pos x="connsiteX2" y="connsiteY2"/>
                  </a:cxn>
                  <a:cxn ang="0">
                    <a:pos x="connsiteX3" y="connsiteY3"/>
                  </a:cxn>
                </a:cxnLst>
                <a:rect l="l" t="t" r="r" b="b"/>
                <a:pathLst>
                  <a:path w="10055" h="22167">
                    <a:moveTo>
                      <a:pt x="208" y="12685"/>
                    </a:moveTo>
                    <a:cubicBezTo>
                      <a:pt x="208" y="12685"/>
                      <a:pt x="8110" y="16871"/>
                      <a:pt x="9562" y="22167"/>
                    </a:cubicBezTo>
                    <a:cubicBezTo>
                      <a:pt x="9562" y="22167"/>
                      <a:pt x="13064" y="6492"/>
                      <a:pt x="1404" y="0"/>
                    </a:cubicBezTo>
                    <a:cubicBezTo>
                      <a:pt x="1404" y="0"/>
                      <a:pt x="-646" y="7218"/>
                      <a:pt x="208" y="12728"/>
                    </a:cubicBezTo>
                    <a:close/>
                  </a:path>
                </a:pathLst>
              </a:custGeom>
              <a:solidFill>
                <a:srgbClr val="F4F5F5"/>
              </a:solidFill>
              <a:ln w="4252"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C0DFB61C-08FE-73F5-74EB-99A46C25F556}"/>
                  </a:ext>
                </a:extLst>
              </p:cNvPr>
              <p:cNvSpPr/>
              <p:nvPr/>
            </p:nvSpPr>
            <p:spPr>
              <a:xfrm>
                <a:off x="9546284" y="1343950"/>
                <a:ext cx="21355" cy="18280"/>
              </a:xfrm>
              <a:custGeom>
                <a:avLst/>
                <a:gdLst>
                  <a:gd name="connsiteX0" fmla="*/ 4698 w 21355"/>
                  <a:gd name="connsiteY0" fmla="*/ 1367 h 18280"/>
                  <a:gd name="connsiteX1" fmla="*/ 13027 w 21355"/>
                  <a:gd name="connsiteY1" fmla="*/ 0 h 18280"/>
                  <a:gd name="connsiteX2" fmla="*/ 21356 w 21355"/>
                  <a:gd name="connsiteY2" fmla="*/ 7176 h 18280"/>
                  <a:gd name="connsiteX3" fmla="*/ 20032 w 21355"/>
                  <a:gd name="connsiteY3" fmla="*/ 15077 h 18280"/>
                  <a:gd name="connsiteX4" fmla="*/ 9055 w 21355"/>
                  <a:gd name="connsiteY4" fmla="*/ 18280 h 18280"/>
                  <a:gd name="connsiteX5" fmla="*/ 0 w 21355"/>
                  <a:gd name="connsiteY5" fmla="*/ 14607 h 18280"/>
                  <a:gd name="connsiteX6" fmla="*/ 4741 w 21355"/>
                  <a:gd name="connsiteY6" fmla="*/ 1324 h 18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355" h="18280">
                    <a:moveTo>
                      <a:pt x="4698" y="1367"/>
                    </a:moveTo>
                    <a:lnTo>
                      <a:pt x="13027" y="0"/>
                    </a:lnTo>
                    <a:cubicBezTo>
                      <a:pt x="13027" y="0"/>
                      <a:pt x="19476" y="2691"/>
                      <a:pt x="21356" y="7176"/>
                    </a:cubicBezTo>
                    <a:lnTo>
                      <a:pt x="20032" y="15077"/>
                    </a:lnTo>
                    <a:lnTo>
                      <a:pt x="9055" y="18280"/>
                    </a:lnTo>
                    <a:lnTo>
                      <a:pt x="0" y="14607"/>
                    </a:lnTo>
                    <a:cubicBezTo>
                      <a:pt x="0" y="14607"/>
                      <a:pt x="427" y="6193"/>
                      <a:pt x="4741" y="1324"/>
                    </a:cubicBezTo>
                    <a:close/>
                  </a:path>
                </a:pathLst>
              </a:custGeom>
              <a:solidFill>
                <a:srgbClr val="BA202A"/>
              </a:solidFill>
              <a:ln w="4252"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32223C82-B9DD-5DC0-E04C-41247CF4C710}"/>
                  </a:ext>
                </a:extLst>
              </p:cNvPr>
              <p:cNvSpPr/>
              <p:nvPr/>
            </p:nvSpPr>
            <p:spPr>
              <a:xfrm>
                <a:off x="9555296" y="1359112"/>
                <a:ext cx="36518" cy="138000"/>
              </a:xfrm>
              <a:custGeom>
                <a:avLst/>
                <a:gdLst>
                  <a:gd name="connsiteX0" fmla="*/ 0 w 36518"/>
                  <a:gd name="connsiteY0" fmla="*/ 3203 h 138000"/>
                  <a:gd name="connsiteX1" fmla="*/ 16529 w 36518"/>
                  <a:gd name="connsiteY1" fmla="*/ 127194 h 138000"/>
                  <a:gd name="connsiteX2" fmla="*/ 27079 w 36518"/>
                  <a:gd name="connsiteY2" fmla="*/ 138000 h 138000"/>
                  <a:gd name="connsiteX3" fmla="*/ 36518 w 36518"/>
                  <a:gd name="connsiteY3" fmla="*/ 122453 h 138000"/>
                  <a:gd name="connsiteX4" fmla="*/ 11020 w 36518"/>
                  <a:gd name="connsiteY4" fmla="*/ 0 h 138000"/>
                  <a:gd name="connsiteX5" fmla="*/ 43 w 36518"/>
                  <a:gd name="connsiteY5" fmla="*/ 3203 h 1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18" h="138000">
                    <a:moveTo>
                      <a:pt x="0" y="3203"/>
                    </a:moveTo>
                    <a:cubicBezTo>
                      <a:pt x="0" y="3203"/>
                      <a:pt x="20630" y="57746"/>
                      <a:pt x="16529" y="127194"/>
                    </a:cubicBezTo>
                    <a:lnTo>
                      <a:pt x="27079" y="138000"/>
                    </a:lnTo>
                    <a:lnTo>
                      <a:pt x="36518" y="122453"/>
                    </a:lnTo>
                    <a:cubicBezTo>
                      <a:pt x="36518" y="122453"/>
                      <a:pt x="24815" y="40319"/>
                      <a:pt x="11020" y="0"/>
                    </a:cubicBezTo>
                    <a:lnTo>
                      <a:pt x="43" y="3203"/>
                    </a:lnTo>
                    <a:close/>
                  </a:path>
                </a:pathLst>
              </a:custGeom>
              <a:solidFill>
                <a:srgbClr val="C9202C"/>
              </a:solidFill>
              <a:ln w="4252"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A7AF5937-3E14-675B-E5BC-2612BDD9ECDE}"/>
                  </a:ext>
                </a:extLst>
              </p:cNvPr>
              <p:cNvSpPr/>
              <p:nvPr/>
            </p:nvSpPr>
            <p:spPr>
              <a:xfrm>
                <a:off x="9508732" y="1293354"/>
                <a:ext cx="19697" cy="19893"/>
              </a:xfrm>
              <a:custGeom>
                <a:avLst/>
                <a:gdLst>
                  <a:gd name="connsiteX0" fmla="*/ 17263 w 19697"/>
                  <a:gd name="connsiteY0" fmla="*/ 7030 h 19893"/>
                  <a:gd name="connsiteX1" fmla="*/ 1033 w 19697"/>
                  <a:gd name="connsiteY1" fmla="*/ 3698 h 19893"/>
                  <a:gd name="connsiteX2" fmla="*/ 19698 w 19697"/>
                  <a:gd name="connsiteY2" fmla="*/ 19630 h 19893"/>
                  <a:gd name="connsiteX3" fmla="*/ 17263 w 19697"/>
                  <a:gd name="connsiteY3" fmla="*/ 7030 h 19893"/>
                </a:gdLst>
                <a:ahLst/>
                <a:cxnLst>
                  <a:cxn ang="0">
                    <a:pos x="connsiteX0" y="connsiteY0"/>
                  </a:cxn>
                  <a:cxn ang="0">
                    <a:pos x="connsiteX1" y="connsiteY1"/>
                  </a:cxn>
                  <a:cxn ang="0">
                    <a:pos x="connsiteX2" y="connsiteY2"/>
                  </a:cxn>
                  <a:cxn ang="0">
                    <a:pos x="connsiteX3" y="connsiteY3"/>
                  </a:cxn>
                </a:cxnLst>
                <a:rect l="l" t="t" r="r" b="b"/>
                <a:pathLst>
                  <a:path w="19697" h="19893">
                    <a:moveTo>
                      <a:pt x="17263" y="7030"/>
                    </a:moveTo>
                    <a:cubicBezTo>
                      <a:pt x="17263" y="7030"/>
                      <a:pt x="8251" y="-6253"/>
                      <a:pt x="1033" y="3698"/>
                    </a:cubicBezTo>
                    <a:cubicBezTo>
                      <a:pt x="-3836" y="10404"/>
                      <a:pt x="9533" y="21765"/>
                      <a:pt x="19698" y="19630"/>
                    </a:cubicBezTo>
                    <a:lnTo>
                      <a:pt x="17263" y="7030"/>
                    </a:lnTo>
                    <a:close/>
                  </a:path>
                </a:pathLst>
              </a:custGeom>
              <a:solidFill>
                <a:srgbClr val="FAC2B0"/>
              </a:solidFill>
              <a:ln w="4252"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7C744AB3-4870-736B-BE31-666F3DE439CB}"/>
                  </a:ext>
                </a:extLst>
              </p:cNvPr>
              <p:cNvSpPr/>
              <p:nvPr/>
            </p:nvSpPr>
            <p:spPr>
              <a:xfrm>
                <a:off x="9393428" y="1337411"/>
                <a:ext cx="25701" cy="46217"/>
              </a:xfrm>
              <a:custGeom>
                <a:avLst/>
                <a:gdLst>
                  <a:gd name="connsiteX0" fmla="*/ 22330 w 25701"/>
                  <a:gd name="connsiteY0" fmla="*/ 40922 h 46217"/>
                  <a:gd name="connsiteX1" fmla="*/ 24808 w 25701"/>
                  <a:gd name="connsiteY1" fmla="*/ 14611 h 46217"/>
                  <a:gd name="connsiteX2" fmla="*/ 889 w 25701"/>
                  <a:gd name="connsiteY2" fmla="*/ 816 h 46217"/>
                  <a:gd name="connsiteX3" fmla="*/ 11738 w 25701"/>
                  <a:gd name="connsiteY3" fmla="*/ 17815 h 46217"/>
                  <a:gd name="connsiteX4" fmla="*/ 12635 w 25701"/>
                  <a:gd name="connsiteY4" fmla="*/ 46218 h 46217"/>
                  <a:gd name="connsiteX5" fmla="*/ 22330 w 25701"/>
                  <a:gd name="connsiteY5" fmla="*/ 40964 h 46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01" h="46217">
                    <a:moveTo>
                      <a:pt x="22330" y="40922"/>
                    </a:moveTo>
                    <a:cubicBezTo>
                      <a:pt x="22330" y="40922"/>
                      <a:pt x="27797" y="19822"/>
                      <a:pt x="24808" y="14611"/>
                    </a:cubicBezTo>
                    <a:cubicBezTo>
                      <a:pt x="21818" y="9401"/>
                      <a:pt x="5588" y="-3327"/>
                      <a:pt x="889" y="816"/>
                    </a:cubicBezTo>
                    <a:cubicBezTo>
                      <a:pt x="-3766" y="4916"/>
                      <a:pt x="11354" y="15209"/>
                      <a:pt x="11738" y="17815"/>
                    </a:cubicBezTo>
                    <a:cubicBezTo>
                      <a:pt x="12122" y="20420"/>
                      <a:pt x="12635" y="46218"/>
                      <a:pt x="12635" y="46218"/>
                    </a:cubicBezTo>
                    <a:cubicBezTo>
                      <a:pt x="12635" y="46218"/>
                      <a:pt x="17034" y="46218"/>
                      <a:pt x="22330" y="40964"/>
                    </a:cubicBezTo>
                    <a:close/>
                  </a:path>
                </a:pathLst>
              </a:custGeom>
              <a:solidFill>
                <a:srgbClr val="FAC2B0"/>
              </a:solidFill>
              <a:ln w="4252" cap="flat">
                <a:noFill/>
                <a:prstDash val="solid"/>
                <a:miter/>
              </a:ln>
            </p:spPr>
            <p:txBody>
              <a:bodyPr rtlCol="0" anchor="ctr"/>
              <a:lstStyle/>
              <a:p>
                <a:endParaRPr lang="en-US"/>
              </a:p>
            </p:txBody>
          </p:sp>
        </p:grpSp>
      </p:grpSp>
      <p:pic>
        <p:nvPicPr>
          <p:cNvPr id="69" name="Graphic 68">
            <a:extLst>
              <a:ext uri="{FF2B5EF4-FFF2-40B4-BE49-F238E27FC236}">
                <a16:creationId xmlns:a16="http://schemas.microsoft.com/office/drawing/2014/main" id="{5F45F25A-CB4E-9796-C8D6-A9D284EDD4E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23874" y="756862"/>
            <a:ext cx="6338735" cy="4925332"/>
          </a:xfrm>
          <a:prstGeom prst="rect">
            <a:avLst/>
          </a:prstGeom>
        </p:spPr>
      </p:pic>
      <p:sp>
        <p:nvSpPr>
          <p:cNvPr id="72" name="Rectangle 71">
            <a:extLst>
              <a:ext uri="{FF2B5EF4-FFF2-40B4-BE49-F238E27FC236}">
                <a16:creationId xmlns:a16="http://schemas.microsoft.com/office/drawing/2014/main" id="{AD8B219F-78B7-50CA-AC0D-137E71C7955B}"/>
              </a:ext>
            </a:extLst>
          </p:cNvPr>
          <p:cNvSpPr/>
          <p:nvPr/>
        </p:nvSpPr>
        <p:spPr>
          <a:xfrm>
            <a:off x="4" y="0"/>
            <a:ext cx="12191996" cy="6858000"/>
          </a:xfrm>
          <a:prstGeom prst="rect">
            <a:avLst/>
          </a:prstGeom>
          <a:solidFill>
            <a:srgbClr val="000000">
              <a:alpha val="60000"/>
            </a:srgbClr>
          </a:solidFill>
          <a:ln cap="flat">
            <a:noFill/>
            <a:prstDash val="solid"/>
          </a:ln>
        </p:spPr>
        <p:txBody>
          <a:bodyPr vert="horz" wrap="square" lIns="91440" tIns="45720" rIns="91440" bIns="45720" anchor="ctr" anchorCtr="1" compatLnSpc="1">
            <a:noAutofit/>
          </a:bodyPr>
          <a:lstStyle/>
          <a:p>
            <a:pPr marL="0" marR="0" lvl="0" indent="0" algn="ctr" defTabSz="91440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140036"/>
              </a:solidFill>
              <a:uFillTx/>
              <a:latin typeface="Arial"/>
            </a:endParaRPr>
          </a:p>
        </p:txBody>
      </p:sp>
      <p:sp>
        <p:nvSpPr>
          <p:cNvPr id="4" name="Google Shape;793;p69">
            <a:extLst>
              <a:ext uri="{FF2B5EF4-FFF2-40B4-BE49-F238E27FC236}">
                <a16:creationId xmlns:a16="http://schemas.microsoft.com/office/drawing/2014/main" id="{C65065FD-27A0-4F4C-B55F-3639FD02F409}"/>
              </a:ext>
            </a:extLst>
          </p:cNvPr>
          <p:cNvSpPr txBox="1"/>
          <p:nvPr/>
        </p:nvSpPr>
        <p:spPr>
          <a:xfrm>
            <a:off x="894722" y="3752318"/>
            <a:ext cx="4784718" cy="1175282"/>
          </a:xfrm>
          <a:prstGeom prst="rect">
            <a:avLst/>
          </a:prstGeom>
          <a:noFill/>
          <a:ln cap="flat">
            <a:noFill/>
          </a:ln>
        </p:spPr>
        <p:txBody>
          <a:bodyPr vert="horz" wrap="square" lIns="91421" tIns="91421" rIns="91421" bIns="91421" anchor="t" anchorCtr="0" compatLnSpc="1">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200" b="0" i="0" u="none" strike="noStrike" kern="0" cap="none" spc="0" normalizeH="0" baseline="0" noProof="0" dirty="0">
                <a:ln>
                  <a:noFill/>
                </a:ln>
                <a:solidFill>
                  <a:srgbClr val="FFFFFF"/>
                </a:solidFill>
                <a:effectLst/>
                <a:uLnTx/>
                <a:uFillTx/>
                <a:latin typeface="Segoe UI" pitchFamily="34"/>
                <a:ea typeface="Archivo"/>
                <a:cs typeface="Segoe UI" pitchFamily="34"/>
              </a:rPr>
              <a:t>Managing goods in supply chains can be challenging, but implementing Rain RFID enables the development of fully automated inventory management systems. These systems streamline tracking, expedite tasks, and significantly reduce human errors. By automating processes such as inventory optimization and instant, real-time cycle counts, Rain RFID transforms efficiency and accuracy in supply chain operations.</a:t>
            </a:r>
          </a:p>
        </p:txBody>
      </p:sp>
      <p:sp>
        <p:nvSpPr>
          <p:cNvPr id="5" name="Google Shape;792;p69">
            <a:extLst>
              <a:ext uri="{FF2B5EF4-FFF2-40B4-BE49-F238E27FC236}">
                <a16:creationId xmlns:a16="http://schemas.microsoft.com/office/drawing/2014/main" id="{A504E145-224D-2F8D-8F37-AC276F8FD500}"/>
              </a:ext>
            </a:extLst>
          </p:cNvPr>
          <p:cNvSpPr txBox="1"/>
          <p:nvPr/>
        </p:nvSpPr>
        <p:spPr>
          <a:xfrm>
            <a:off x="894722" y="2819909"/>
            <a:ext cx="6119027" cy="457200"/>
          </a:xfrm>
          <a:prstGeom prst="rect">
            <a:avLst/>
          </a:prstGeom>
          <a:noFill/>
          <a:ln cap="flat">
            <a:noFill/>
          </a:ln>
        </p:spPr>
        <p:txBody>
          <a:bodyPr vert="horz" wrap="square" lIns="91421" tIns="91421" rIns="91421" bIns="91421" anchor="b"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3200" b="1" i="0" u="none" strike="noStrike" kern="0" cap="none" spc="0" normalizeH="0" baseline="0" noProof="0" dirty="0">
                <a:ln>
                  <a:noFill/>
                </a:ln>
                <a:solidFill>
                  <a:schemeClr val="bg1">
                    <a:lumMod val="25000"/>
                    <a:lumOff val="75000"/>
                  </a:schemeClr>
                </a:solidFill>
                <a:effectLst/>
                <a:uLnTx/>
                <a:uFillTx/>
                <a:latin typeface="Lato Black" pitchFamily="34"/>
                <a:ea typeface="Archivo"/>
                <a:cs typeface="Archivo"/>
              </a:rPr>
              <a:t>Warehouse Optimization</a:t>
            </a:r>
          </a:p>
        </p:txBody>
      </p:sp>
    </p:spTree>
    <p:extLst>
      <p:ext uri="{BB962C8B-B14F-4D97-AF65-F5344CB8AC3E}">
        <p14:creationId xmlns:p14="http://schemas.microsoft.com/office/powerpoint/2010/main" val="41593093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C2FCF51B-5C11-BF84-1378-E6F1BE2FE27A}"/>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FD7A1AB1-46E1-65FC-1738-2DDF80470BC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953"/>
          <a:stretch/>
        </p:blipFill>
        <p:spPr bwMode="auto">
          <a:xfrm>
            <a:off x="0" y="-1"/>
            <a:ext cx="12192000" cy="695366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9CFBB23-A55F-BB9B-BB35-FF50BF6515F5}"/>
              </a:ext>
            </a:extLst>
          </p:cNvPr>
          <p:cNvSpPr/>
          <p:nvPr/>
        </p:nvSpPr>
        <p:spPr>
          <a:xfrm>
            <a:off x="0" y="0"/>
            <a:ext cx="12191996" cy="6953664"/>
          </a:xfrm>
          <a:prstGeom prst="rect">
            <a:avLst/>
          </a:prstGeom>
          <a:solidFill>
            <a:srgbClr val="000000">
              <a:alpha val="60000"/>
            </a:srgbClr>
          </a:solidFill>
          <a:ln cap="flat">
            <a:noFill/>
            <a:prstDash val="solid"/>
          </a:ln>
        </p:spPr>
        <p:txBody>
          <a:bodyPr vert="horz" wrap="square" lIns="91440" tIns="45720" rIns="91440" bIns="45720" anchor="ctr" anchorCtr="1" compatLnSpc="1">
            <a:noAutofit/>
          </a:bodyPr>
          <a:lstStyle/>
          <a:p>
            <a:pPr marL="0" marR="0" lvl="0" indent="0" algn="ctr" defTabSz="91440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140036"/>
              </a:solidFill>
              <a:uFillTx/>
              <a:latin typeface="Arial"/>
            </a:endParaRPr>
          </a:p>
        </p:txBody>
      </p:sp>
      <p:sp>
        <p:nvSpPr>
          <p:cNvPr id="2" name="Google Shape;211;p30">
            <a:extLst>
              <a:ext uri="{FF2B5EF4-FFF2-40B4-BE49-F238E27FC236}">
                <a16:creationId xmlns:a16="http://schemas.microsoft.com/office/drawing/2014/main" id="{5F3948A9-D71D-4781-D368-7E92DA955450}"/>
              </a:ext>
            </a:extLst>
          </p:cNvPr>
          <p:cNvSpPr txBox="1">
            <a:spLocks/>
          </p:cNvSpPr>
          <p:nvPr/>
        </p:nvSpPr>
        <p:spPr>
          <a:xfrm>
            <a:off x="2053035" y="2867801"/>
            <a:ext cx="8085930" cy="1122398"/>
          </a:xfrm>
          <a:prstGeom prst="rect">
            <a:avLst/>
          </a:prstGeom>
        </p:spPr>
        <p:txBody>
          <a:bodyPr lIns="121898" tIns="121898" rIns="121898" bIns="121898"/>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4800" kern="0" dirty="0">
                <a:solidFill>
                  <a:schemeClr val="accent6"/>
                </a:solidFill>
                <a:latin typeface="Lato Black" pitchFamily="34"/>
              </a:rPr>
              <a:t>Crowd Control</a:t>
            </a:r>
          </a:p>
        </p:txBody>
      </p:sp>
    </p:spTree>
    <p:extLst>
      <p:ext uri="{BB962C8B-B14F-4D97-AF65-F5344CB8AC3E}">
        <p14:creationId xmlns:p14="http://schemas.microsoft.com/office/powerpoint/2010/main" val="31043900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BF3A93C3-3510-9052-E952-EB78A0153CB6}"/>
            </a:ext>
          </a:extLst>
        </p:cNvPr>
        <p:cNvGrpSpPr/>
        <p:nvPr/>
      </p:nvGrpSpPr>
      <p:grpSpPr>
        <a:xfrm>
          <a:off x="0" y="0"/>
          <a:ext cx="0" cy="0"/>
          <a:chOff x="0" y="0"/>
          <a:chExt cx="0" cy="0"/>
        </a:xfrm>
      </p:grpSpPr>
      <p:pic>
        <p:nvPicPr>
          <p:cNvPr id="11" name="Picture 5">
            <a:extLst>
              <a:ext uri="{FF2B5EF4-FFF2-40B4-BE49-F238E27FC236}">
                <a16:creationId xmlns:a16="http://schemas.microsoft.com/office/drawing/2014/main" id="{28D9C2C2-FAB4-EF88-C96C-63F15CF3ABC3}"/>
              </a:ext>
            </a:extLst>
          </p:cNvPr>
          <p:cNvPicPr>
            <a:picLocks noChangeAspect="1"/>
          </p:cNvPicPr>
          <p:nvPr/>
        </p:nvPicPr>
        <p:blipFill>
          <a:blip r:embed="rId2"/>
          <a:srcRect l="18072" r="22646"/>
          <a:stretch>
            <a:fillRect/>
          </a:stretch>
        </p:blipFill>
        <p:spPr>
          <a:xfrm>
            <a:off x="0" y="0"/>
            <a:ext cx="12191996" cy="6858000"/>
          </a:xfrm>
          <a:prstGeom prst="rect">
            <a:avLst/>
          </a:prstGeom>
          <a:noFill/>
          <a:ln cap="flat">
            <a:noFill/>
          </a:ln>
        </p:spPr>
      </p:pic>
      <p:pic>
        <p:nvPicPr>
          <p:cNvPr id="54" name="Graphic 53">
            <a:extLst>
              <a:ext uri="{FF2B5EF4-FFF2-40B4-BE49-F238E27FC236}">
                <a16:creationId xmlns:a16="http://schemas.microsoft.com/office/drawing/2014/main" id="{910BA55A-6BD3-5802-748E-0CCE06C6A7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60717" y="290594"/>
            <a:ext cx="2396380" cy="2716300"/>
          </a:xfrm>
          <a:prstGeom prst="rect">
            <a:avLst/>
          </a:prstGeom>
        </p:spPr>
      </p:pic>
      <p:pic>
        <p:nvPicPr>
          <p:cNvPr id="47" name="Graphic 46">
            <a:extLst>
              <a:ext uri="{FF2B5EF4-FFF2-40B4-BE49-F238E27FC236}">
                <a16:creationId xmlns:a16="http://schemas.microsoft.com/office/drawing/2014/main" id="{6E914051-1388-0063-60BC-0DAE888694B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57915" y="8153639"/>
            <a:ext cx="3204104" cy="4534211"/>
          </a:xfrm>
          <a:prstGeom prst="rect">
            <a:avLst/>
          </a:prstGeom>
        </p:spPr>
      </p:pic>
      <p:pic>
        <p:nvPicPr>
          <p:cNvPr id="46" name="Graphic 45">
            <a:extLst>
              <a:ext uri="{FF2B5EF4-FFF2-40B4-BE49-F238E27FC236}">
                <a16:creationId xmlns:a16="http://schemas.microsoft.com/office/drawing/2014/main" id="{606AC29B-2BF5-6FCA-5C03-21A3AFB4B51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94948" y="9216029"/>
            <a:ext cx="3204104" cy="4534211"/>
          </a:xfrm>
          <a:prstGeom prst="rect">
            <a:avLst/>
          </a:prstGeom>
        </p:spPr>
      </p:pic>
      <p:pic>
        <p:nvPicPr>
          <p:cNvPr id="29" name="Picture 28">
            <a:extLst>
              <a:ext uri="{FF2B5EF4-FFF2-40B4-BE49-F238E27FC236}">
                <a16:creationId xmlns:a16="http://schemas.microsoft.com/office/drawing/2014/main" id="{6B08E008-3B93-6AF9-ED69-E8A447E32CC6}"/>
              </a:ext>
            </a:extLst>
          </p:cNvPr>
          <p:cNvPicPr>
            <a:picLocks noChangeAspect="1"/>
          </p:cNvPicPr>
          <p:nvPr/>
        </p:nvPicPr>
        <p:blipFill rotWithShape="1">
          <a:blip r:embed="rId7">
            <a:extLst>
              <a:ext uri="{28A0092B-C50C-407E-A947-70E740481C1C}">
                <a14:useLocalDpi xmlns:a14="http://schemas.microsoft.com/office/drawing/2010/main" val="0"/>
              </a:ext>
            </a:extLst>
          </a:blip>
          <a:srcRect l="21091" b="27916"/>
          <a:stretch/>
        </p:blipFill>
        <p:spPr>
          <a:xfrm>
            <a:off x="-1454804" y="10160997"/>
            <a:ext cx="6325410" cy="2606095"/>
          </a:xfrm>
          <a:prstGeom prst="rect">
            <a:avLst/>
          </a:prstGeom>
        </p:spPr>
      </p:pic>
      <p:pic>
        <p:nvPicPr>
          <p:cNvPr id="30" name="Picture 29">
            <a:extLst>
              <a:ext uri="{FF2B5EF4-FFF2-40B4-BE49-F238E27FC236}">
                <a16:creationId xmlns:a16="http://schemas.microsoft.com/office/drawing/2014/main" id="{B334BF86-5B90-EFA0-D0ED-C02C8B57CFD5}"/>
              </a:ext>
            </a:extLst>
          </p:cNvPr>
          <p:cNvPicPr>
            <a:picLocks noChangeAspect="1"/>
          </p:cNvPicPr>
          <p:nvPr/>
        </p:nvPicPr>
        <p:blipFill rotWithShape="1">
          <a:blip r:embed="rId7">
            <a:extLst>
              <a:ext uri="{28A0092B-C50C-407E-A947-70E740481C1C}">
                <a14:useLocalDpi xmlns:a14="http://schemas.microsoft.com/office/drawing/2010/main" val="0"/>
              </a:ext>
            </a:extLst>
          </a:blip>
          <a:srcRect l="21091" b="27916"/>
          <a:stretch/>
        </p:blipFill>
        <p:spPr>
          <a:xfrm>
            <a:off x="3736784" y="9913101"/>
            <a:ext cx="6325410" cy="2606095"/>
          </a:xfrm>
          <a:prstGeom prst="rect">
            <a:avLst/>
          </a:prstGeom>
        </p:spPr>
      </p:pic>
      <p:pic>
        <p:nvPicPr>
          <p:cNvPr id="31" name="Graphic 30">
            <a:extLst>
              <a:ext uri="{FF2B5EF4-FFF2-40B4-BE49-F238E27FC236}">
                <a16:creationId xmlns:a16="http://schemas.microsoft.com/office/drawing/2014/main" id="{C0C3E1E9-0740-9032-3B09-97785794F24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54293" y="8492906"/>
            <a:ext cx="2152010" cy="3045364"/>
          </a:xfrm>
          <a:prstGeom prst="rect">
            <a:avLst/>
          </a:prstGeom>
        </p:spPr>
      </p:pic>
      <p:pic>
        <p:nvPicPr>
          <p:cNvPr id="32" name="Picture 31">
            <a:extLst>
              <a:ext uri="{FF2B5EF4-FFF2-40B4-BE49-F238E27FC236}">
                <a16:creationId xmlns:a16="http://schemas.microsoft.com/office/drawing/2014/main" id="{0B39178A-0194-279F-3259-5710A8DF04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8019" y="10668550"/>
            <a:ext cx="12288812" cy="4038600"/>
          </a:xfrm>
          <a:prstGeom prst="rect">
            <a:avLst/>
          </a:prstGeom>
        </p:spPr>
      </p:pic>
      <p:pic>
        <p:nvPicPr>
          <p:cNvPr id="33" name="Graphic 32">
            <a:extLst>
              <a:ext uri="{FF2B5EF4-FFF2-40B4-BE49-F238E27FC236}">
                <a16:creationId xmlns:a16="http://schemas.microsoft.com/office/drawing/2014/main" id="{4436D131-B21B-98CB-2FDA-02BD31845ED4}"/>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t="18472" b="7639"/>
          <a:stretch/>
        </p:blipFill>
        <p:spPr>
          <a:xfrm>
            <a:off x="7045538" y="13801459"/>
            <a:ext cx="4418068" cy="4619625"/>
          </a:xfrm>
          <a:prstGeom prst="rect">
            <a:avLst/>
          </a:prstGeom>
        </p:spPr>
      </p:pic>
      <p:pic>
        <p:nvPicPr>
          <p:cNvPr id="34" name="Graphic 33">
            <a:extLst>
              <a:ext uri="{FF2B5EF4-FFF2-40B4-BE49-F238E27FC236}">
                <a16:creationId xmlns:a16="http://schemas.microsoft.com/office/drawing/2014/main" id="{CBCE42CD-4C81-63A3-6605-DF6A226709D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004868" y="16699753"/>
            <a:ext cx="1952238" cy="2762664"/>
          </a:xfrm>
          <a:prstGeom prst="rect">
            <a:avLst/>
          </a:prstGeom>
        </p:spPr>
      </p:pic>
      <p:pic>
        <p:nvPicPr>
          <p:cNvPr id="35" name="Graphic 34">
            <a:extLst>
              <a:ext uri="{FF2B5EF4-FFF2-40B4-BE49-F238E27FC236}">
                <a16:creationId xmlns:a16="http://schemas.microsoft.com/office/drawing/2014/main" id="{D7C044D5-252C-B131-932A-82C34ECEC774}"/>
              </a:ext>
            </a:extLst>
          </p:cNvPr>
          <p:cNvPicPr>
            <a:picLocks noChangeAspect="1"/>
          </p:cNvPicPr>
          <p:nvPr/>
        </p:nvPicPr>
        <p:blipFill rotWithShape="1">
          <a:blip r:embed="rId13">
            <a:extLst>
              <a:ext uri="{96DAC541-7B7A-43D3-8B79-37D633B846F1}">
                <asvg:svgBlip xmlns:asvg="http://schemas.microsoft.com/office/drawing/2016/SVG/main" r:embed="rId14"/>
              </a:ext>
            </a:extLst>
          </a:blip>
          <a:srcRect l="36181" t="20502" r="36997" b="22218"/>
          <a:stretch/>
        </p:blipFill>
        <p:spPr>
          <a:xfrm>
            <a:off x="3725520" y="17870408"/>
            <a:ext cx="587663" cy="1775955"/>
          </a:xfrm>
          <a:prstGeom prst="rect">
            <a:avLst/>
          </a:prstGeom>
        </p:spPr>
      </p:pic>
      <p:pic>
        <p:nvPicPr>
          <p:cNvPr id="36" name="Graphic 35">
            <a:extLst>
              <a:ext uri="{FF2B5EF4-FFF2-40B4-BE49-F238E27FC236}">
                <a16:creationId xmlns:a16="http://schemas.microsoft.com/office/drawing/2014/main" id="{1218CDC1-4D1B-E916-B771-08129250EEB7}"/>
              </a:ext>
            </a:extLst>
          </p:cNvPr>
          <p:cNvPicPr>
            <a:picLocks noChangeAspect="1"/>
          </p:cNvPicPr>
          <p:nvPr/>
        </p:nvPicPr>
        <p:blipFill rotWithShape="1">
          <a:blip r:embed="rId15">
            <a:extLst>
              <a:ext uri="{96DAC541-7B7A-43D3-8B79-37D633B846F1}">
                <asvg:svgBlip xmlns:asvg="http://schemas.microsoft.com/office/drawing/2016/SVG/main" r:embed="rId16"/>
              </a:ext>
            </a:extLst>
          </a:blip>
          <a:srcRect l="37831" t="23607" r="39660" b="25020"/>
          <a:stretch/>
        </p:blipFill>
        <p:spPr>
          <a:xfrm flipH="1">
            <a:off x="10204954" y="18421084"/>
            <a:ext cx="473796" cy="1530255"/>
          </a:xfrm>
          <a:prstGeom prst="rect">
            <a:avLst/>
          </a:prstGeom>
        </p:spPr>
      </p:pic>
      <p:pic>
        <p:nvPicPr>
          <p:cNvPr id="37" name="Graphic 36">
            <a:extLst>
              <a:ext uri="{FF2B5EF4-FFF2-40B4-BE49-F238E27FC236}">
                <a16:creationId xmlns:a16="http://schemas.microsoft.com/office/drawing/2014/main" id="{A7A2AB21-04C7-BF0C-5B84-14FA7DD7BA65}"/>
              </a:ext>
            </a:extLst>
          </p:cNvPr>
          <p:cNvPicPr>
            <a:picLocks noChangeAspect="1"/>
          </p:cNvPicPr>
          <p:nvPr/>
        </p:nvPicPr>
        <p:blipFill rotWithShape="1">
          <a:blip r:embed="rId17">
            <a:extLst>
              <a:ext uri="{96DAC541-7B7A-43D3-8B79-37D633B846F1}">
                <asvg:svgBlip xmlns:asvg="http://schemas.microsoft.com/office/drawing/2016/SVG/main" r:embed="rId18"/>
              </a:ext>
            </a:extLst>
          </a:blip>
          <a:srcRect l="15146" t="9630" r="61604" b="50938"/>
          <a:stretch/>
        </p:blipFill>
        <p:spPr>
          <a:xfrm>
            <a:off x="2737378" y="18897418"/>
            <a:ext cx="212719" cy="510554"/>
          </a:xfrm>
          <a:prstGeom prst="rect">
            <a:avLst/>
          </a:prstGeom>
        </p:spPr>
      </p:pic>
      <p:pic>
        <p:nvPicPr>
          <p:cNvPr id="38" name="Graphic 37">
            <a:extLst>
              <a:ext uri="{FF2B5EF4-FFF2-40B4-BE49-F238E27FC236}">
                <a16:creationId xmlns:a16="http://schemas.microsoft.com/office/drawing/2014/main" id="{F5E8B745-D3ED-E3F2-75DE-85192BEF92CB}"/>
              </a:ext>
            </a:extLst>
          </p:cNvPr>
          <p:cNvPicPr>
            <a:picLocks noChangeAspect="1"/>
          </p:cNvPicPr>
          <p:nvPr/>
        </p:nvPicPr>
        <p:blipFill rotWithShape="1">
          <a:blip r:embed="rId17">
            <a:extLst>
              <a:ext uri="{96DAC541-7B7A-43D3-8B79-37D633B846F1}">
                <asvg:svgBlip xmlns:asvg="http://schemas.microsoft.com/office/drawing/2016/SVG/main" r:embed="rId18"/>
              </a:ext>
            </a:extLst>
          </a:blip>
          <a:srcRect l="64167" t="9485" r="15929" b="50938"/>
          <a:stretch/>
        </p:blipFill>
        <p:spPr>
          <a:xfrm>
            <a:off x="3135358" y="19407972"/>
            <a:ext cx="259590" cy="730427"/>
          </a:xfrm>
          <a:prstGeom prst="rect">
            <a:avLst/>
          </a:prstGeom>
        </p:spPr>
      </p:pic>
      <p:pic>
        <p:nvPicPr>
          <p:cNvPr id="39" name="Graphic 38">
            <a:extLst>
              <a:ext uri="{FF2B5EF4-FFF2-40B4-BE49-F238E27FC236}">
                <a16:creationId xmlns:a16="http://schemas.microsoft.com/office/drawing/2014/main" id="{D7125A4F-AFE7-2C91-B48C-C51B559DD7FC}"/>
              </a:ext>
            </a:extLst>
          </p:cNvPr>
          <p:cNvPicPr>
            <a:picLocks noChangeAspect="1"/>
          </p:cNvPicPr>
          <p:nvPr/>
        </p:nvPicPr>
        <p:blipFill rotWithShape="1">
          <a:blip r:embed="rId15">
            <a:extLst>
              <a:ext uri="{96DAC541-7B7A-43D3-8B79-37D633B846F1}">
                <asvg:svgBlip xmlns:asvg="http://schemas.microsoft.com/office/drawing/2016/SVG/main" r:embed="rId16"/>
              </a:ext>
            </a:extLst>
          </a:blip>
          <a:srcRect l="37831" t="23607" r="39660" b="25020"/>
          <a:stretch/>
        </p:blipFill>
        <p:spPr>
          <a:xfrm>
            <a:off x="6530" y="18768441"/>
            <a:ext cx="479550" cy="1548839"/>
          </a:xfrm>
          <a:prstGeom prst="rect">
            <a:avLst/>
          </a:prstGeom>
        </p:spPr>
      </p:pic>
      <p:pic>
        <p:nvPicPr>
          <p:cNvPr id="40" name="Graphic 39">
            <a:extLst>
              <a:ext uri="{FF2B5EF4-FFF2-40B4-BE49-F238E27FC236}">
                <a16:creationId xmlns:a16="http://schemas.microsoft.com/office/drawing/2014/main" id="{0E727F41-3FFA-4F20-0AF9-478E8C5D4EC3}"/>
              </a:ext>
            </a:extLst>
          </p:cNvPr>
          <p:cNvPicPr>
            <a:picLocks noChangeAspect="1"/>
          </p:cNvPicPr>
          <p:nvPr/>
        </p:nvPicPr>
        <p:blipFill rotWithShape="1">
          <a:blip r:embed="rId19">
            <a:extLst>
              <a:ext uri="{96DAC541-7B7A-43D3-8B79-37D633B846F1}">
                <asvg:svgBlip xmlns:asvg="http://schemas.microsoft.com/office/drawing/2016/SVG/main" r:embed="rId20"/>
              </a:ext>
            </a:extLst>
          </a:blip>
          <a:srcRect l="36181" t="20502" r="36997" b="22218"/>
          <a:stretch/>
        </p:blipFill>
        <p:spPr>
          <a:xfrm>
            <a:off x="1826687" y="19747375"/>
            <a:ext cx="152366" cy="460462"/>
          </a:xfrm>
          <a:prstGeom prst="rect">
            <a:avLst/>
          </a:prstGeom>
        </p:spPr>
      </p:pic>
      <p:pic>
        <p:nvPicPr>
          <p:cNvPr id="41" name="Graphic 40">
            <a:extLst>
              <a:ext uri="{FF2B5EF4-FFF2-40B4-BE49-F238E27FC236}">
                <a16:creationId xmlns:a16="http://schemas.microsoft.com/office/drawing/2014/main" id="{B1807B4B-D058-7D2F-1969-E44222D45802}"/>
              </a:ext>
            </a:extLst>
          </p:cNvPr>
          <p:cNvPicPr>
            <a:picLocks noChangeAspect="1"/>
          </p:cNvPicPr>
          <p:nvPr/>
        </p:nvPicPr>
        <p:blipFill rotWithShape="1">
          <a:blip r:embed="rId17">
            <a:extLst>
              <a:ext uri="{96DAC541-7B7A-43D3-8B79-37D633B846F1}">
                <asvg:svgBlip xmlns:asvg="http://schemas.microsoft.com/office/drawing/2016/SVG/main" r:embed="rId18"/>
              </a:ext>
            </a:extLst>
          </a:blip>
          <a:srcRect l="15146" t="9630" r="61604" b="50938"/>
          <a:stretch/>
        </p:blipFill>
        <p:spPr>
          <a:xfrm>
            <a:off x="1273941" y="19407972"/>
            <a:ext cx="212719" cy="510554"/>
          </a:xfrm>
          <a:prstGeom prst="rect">
            <a:avLst/>
          </a:prstGeom>
        </p:spPr>
      </p:pic>
      <p:pic>
        <p:nvPicPr>
          <p:cNvPr id="42" name="Graphic 41">
            <a:extLst>
              <a:ext uri="{FF2B5EF4-FFF2-40B4-BE49-F238E27FC236}">
                <a16:creationId xmlns:a16="http://schemas.microsoft.com/office/drawing/2014/main" id="{2D65C9E9-6FD0-6342-C85F-A84341024AC7}"/>
              </a:ext>
            </a:extLst>
          </p:cNvPr>
          <p:cNvPicPr>
            <a:picLocks noChangeAspect="1"/>
          </p:cNvPicPr>
          <p:nvPr/>
        </p:nvPicPr>
        <p:blipFill rotWithShape="1">
          <a:blip r:embed="rId17">
            <a:extLst>
              <a:ext uri="{96DAC541-7B7A-43D3-8B79-37D633B846F1}">
                <asvg:svgBlip xmlns:asvg="http://schemas.microsoft.com/office/drawing/2016/SVG/main" r:embed="rId18"/>
              </a:ext>
            </a:extLst>
          </a:blip>
          <a:srcRect l="64167" t="9485" r="15929" b="50938"/>
          <a:stretch/>
        </p:blipFill>
        <p:spPr>
          <a:xfrm>
            <a:off x="1929170" y="18768441"/>
            <a:ext cx="259590" cy="730427"/>
          </a:xfrm>
          <a:prstGeom prst="rect">
            <a:avLst/>
          </a:prstGeom>
        </p:spPr>
      </p:pic>
      <p:pic>
        <p:nvPicPr>
          <p:cNvPr id="43" name="Graphic 42">
            <a:extLst>
              <a:ext uri="{FF2B5EF4-FFF2-40B4-BE49-F238E27FC236}">
                <a16:creationId xmlns:a16="http://schemas.microsoft.com/office/drawing/2014/main" id="{0C72BA82-3220-1188-8F46-10B01123CC07}"/>
              </a:ext>
            </a:extLst>
          </p:cNvPr>
          <p:cNvPicPr>
            <a:picLocks noChangeAspect="1"/>
          </p:cNvPicPr>
          <p:nvPr/>
        </p:nvPicPr>
        <p:blipFill rotWithShape="1">
          <a:blip r:embed="rId17">
            <a:extLst>
              <a:ext uri="{96DAC541-7B7A-43D3-8B79-37D633B846F1}">
                <asvg:svgBlip xmlns:asvg="http://schemas.microsoft.com/office/drawing/2016/SVG/main" r:embed="rId18"/>
              </a:ext>
            </a:extLst>
          </a:blip>
          <a:srcRect l="64167" t="9485" r="15929" b="50938"/>
          <a:stretch/>
        </p:blipFill>
        <p:spPr>
          <a:xfrm>
            <a:off x="866036" y="19663249"/>
            <a:ext cx="127129" cy="357712"/>
          </a:xfrm>
          <a:prstGeom prst="rect">
            <a:avLst/>
          </a:prstGeom>
        </p:spPr>
      </p:pic>
      <p:pic>
        <p:nvPicPr>
          <p:cNvPr id="44" name="Graphic 43">
            <a:extLst>
              <a:ext uri="{FF2B5EF4-FFF2-40B4-BE49-F238E27FC236}">
                <a16:creationId xmlns:a16="http://schemas.microsoft.com/office/drawing/2014/main" id="{51ABAC80-9790-62AC-F6C3-FFBCE80C8B9C}"/>
              </a:ext>
            </a:extLst>
          </p:cNvPr>
          <p:cNvPicPr>
            <a:picLocks noChangeAspect="1"/>
          </p:cNvPicPr>
          <p:nvPr/>
        </p:nvPicPr>
        <p:blipFill rotWithShape="1">
          <a:blip r:embed="rId17">
            <a:extLst>
              <a:ext uri="{96DAC541-7B7A-43D3-8B79-37D633B846F1}">
                <asvg:svgBlip xmlns:asvg="http://schemas.microsoft.com/office/drawing/2016/SVG/main" r:embed="rId18"/>
              </a:ext>
            </a:extLst>
          </a:blip>
          <a:srcRect l="15146" t="9630" r="61604" b="50938"/>
          <a:stretch/>
        </p:blipFill>
        <p:spPr>
          <a:xfrm>
            <a:off x="610960" y="19103496"/>
            <a:ext cx="107321" cy="257585"/>
          </a:xfrm>
          <a:prstGeom prst="rect">
            <a:avLst/>
          </a:prstGeom>
        </p:spPr>
      </p:pic>
      <p:pic>
        <p:nvPicPr>
          <p:cNvPr id="45" name="Graphic 44">
            <a:extLst>
              <a:ext uri="{FF2B5EF4-FFF2-40B4-BE49-F238E27FC236}">
                <a16:creationId xmlns:a16="http://schemas.microsoft.com/office/drawing/2014/main" id="{959662F1-FE48-3DD8-9225-9851ACF1F26D}"/>
              </a:ext>
            </a:extLst>
          </p:cNvPr>
          <p:cNvPicPr>
            <a:picLocks noChangeAspect="1"/>
          </p:cNvPicPr>
          <p:nvPr/>
        </p:nvPicPr>
        <p:blipFill rotWithShape="1">
          <a:blip r:embed="rId13">
            <a:extLst>
              <a:ext uri="{96DAC541-7B7A-43D3-8B79-37D633B846F1}">
                <asvg:svgBlip xmlns:asvg="http://schemas.microsoft.com/office/drawing/2016/SVG/main" r:embed="rId14"/>
              </a:ext>
            </a:extLst>
          </a:blip>
          <a:srcRect l="36181" t="20502" r="36997" b="22218"/>
          <a:stretch/>
        </p:blipFill>
        <p:spPr>
          <a:xfrm>
            <a:off x="1303658" y="17327541"/>
            <a:ext cx="587663" cy="1775955"/>
          </a:xfrm>
          <a:prstGeom prst="rect">
            <a:avLst/>
          </a:prstGeom>
        </p:spPr>
      </p:pic>
      <p:pic>
        <p:nvPicPr>
          <p:cNvPr id="50" name="Graphic 49">
            <a:extLst>
              <a:ext uri="{FF2B5EF4-FFF2-40B4-BE49-F238E27FC236}">
                <a16:creationId xmlns:a16="http://schemas.microsoft.com/office/drawing/2014/main" id="{638F1A50-1A0F-7C82-722B-C611A8C1B9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57508" y="1092266"/>
            <a:ext cx="2396380" cy="2716300"/>
          </a:xfrm>
          <a:prstGeom prst="rect">
            <a:avLst/>
          </a:prstGeom>
        </p:spPr>
      </p:pic>
      <p:pic>
        <p:nvPicPr>
          <p:cNvPr id="51" name="Graphic 50">
            <a:extLst>
              <a:ext uri="{FF2B5EF4-FFF2-40B4-BE49-F238E27FC236}">
                <a16:creationId xmlns:a16="http://schemas.microsoft.com/office/drawing/2014/main" id="{2C4C4825-1B47-3F4C-A750-5910B7F9F42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60700" y="1894370"/>
            <a:ext cx="2396380" cy="2716300"/>
          </a:xfrm>
          <a:prstGeom prst="rect">
            <a:avLst/>
          </a:prstGeom>
        </p:spPr>
      </p:pic>
      <p:pic>
        <p:nvPicPr>
          <p:cNvPr id="52" name="Graphic 51">
            <a:extLst>
              <a:ext uri="{FF2B5EF4-FFF2-40B4-BE49-F238E27FC236}">
                <a16:creationId xmlns:a16="http://schemas.microsoft.com/office/drawing/2014/main" id="{F3460A87-A54C-B9FA-A882-65C37CEA28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63892" y="2698253"/>
            <a:ext cx="2396380" cy="2716300"/>
          </a:xfrm>
          <a:prstGeom prst="rect">
            <a:avLst/>
          </a:prstGeom>
        </p:spPr>
      </p:pic>
      <p:pic>
        <p:nvPicPr>
          <p:cNvPr id="53" name="Graphic 52">
            <a:extLst>
              <a:ext uri="{FF2B5EF4-FFF2-40B4-BE49-F238E27FC236}">
                <a16:creationId xmlns:a16="http://schemas.microsoft.com/office/drawing/2014/main" id="{7A51FA17-F775-BB28-69DF-F7829E6AF4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64254" y="3487660"/>
            <a:ext cx="2396380" cy="2716300"/>
          </a:xfrm>
          <a:prstGeom prst="rect">
            <a:avLst/>
          </a:prstGeom>
        </p:spPr>
      </p:pic>
      <p:pic>
        <p:nvPicPr>
          <p:cNvPr id="9" name="Graphic 8">
            <a:extLst>
              <a:ext uri="{FF2B5EF4-FFF2-40B4-BE49-F238E27FC236}">
                <a16:creationId xmlns:a16="http://schemas.microsoft.com/office/drawing/2014/main" id="{A9F07DE1-465C-A95A-059A-2AF55F7EE10B}"/>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6206115" y="2128417"/>
            <a:ext cx="2396380" cy="3499476"/>
          </a:xfrm>
          <a:prstGeom prst="rect">
            <a:avLst/>
          </a:prstGeom>
        </p:spPr>
      </p:pic>
      <p:sp>
        <p:nvSpPr>
          <p:cNvPr id="12" name="Rectangle 11">
            <a:extLst>
              <a:ext uri="{FF2B5EF4-FFF2-40B4-BE49-F238E27FC236}">
                <a16:creationId xmlns:a16="http://schemas.microsoft.com/office/drawing/2014/main" id="{1AFA21C9-7D13-89C5-AB69-A08FC8215BB7}"/>
              </a:ext>
            </a:extLst>
          </p:cNvPr>
          <p:cNvSpPr/>
          <p:nvPr/>
        </p:nvSpPr>
        <p:spPr>
          <a:xfrm>
            <a:off x="0" y="0"/>
            <a:ext cx="12191996" cy="6871376"/>
          </a:xfrm>
          <a:prstGeom prst="rect">
            <a:avLst/>
          </a:prstGeom>
          <a:solidFill>
            <a:srgbClr val="000000">
              <a:alpha val="60000"/>
            </a:srgbClr>
          </a:solidFill>
          <a:ln cap="flat">
            <a:noFill/>
            <a:prstDash val="solid"/>
          </a:ln>
        </p:spPr>
        <p:txBody>
          <a:bodyPr vert="horz" wrap="square" lIns="91440" tIns="45720" rIns="91440" bIns="45720" anchor="ctr" anchorCtr="1" compatLnSpc="1">
            <a:noAutofit/>
          </a:bodyPr>
          <a:lstStyle/>
          <a:p>
            <a:pPr marL="0" marR="0" lvl="0" indent="0" algn="ctr" defTabSz="91440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140036"/>
              </a:solidFill>
              <a:uFillTx/>
              <a:latin typeface="Arial"/>
            </a:endParaRPr>
          </a:p>
        </p:txBody>
      </p:sp>
      <p:sp>
        <p:nvSpPr>
          <p:cNvPr id="4" name="Google Shape;793;p69">
            <a:extLst>
              <a:ext uri="{FF2B5EF4-FFF2-40B4-BE49-F238E27FC236}">
                <a16:creationId xmlns:a16="http://schemas.microsoft.com/office/drawing/2014/main" id="{AA70E592-2C2D-9A6C-FA13-86558D4B7B00}"/>
              </a:ext>
            </a:extLst>
          </p:cNvPr>
          <p:cNvSpPr txBox="1"/>
          <p:nvPr/>
        </p:nvSpPr>
        <p:spPr>
          <a:xfrm>
            <a:off x="894722" y="3752318"/>
            <a:ext cx="4368940" cy="1175282"/>
          </a:xfrm>
          <a:prstGeom prst="rect">
            <a:avLst/>
          </a:prstGeom>
          <a:noFill/>
          <a:ln cap="flat">
            <a:noFill/>
          </a:ln>
        </p:spPr>
        <p:txBody>
          <a:bodyPr vert="horz" wrap="square" lIns="91421" tIns="91421" rIns="91421" bIns="91421" anchor="t" anchorCtr="0" compatLnSpc="1">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200" b="0" i="0" u="none" strike="noStrike" kern="0" cap="none" spc="0" normalizeH="0" baseline="0" noProof="0" dirty="0">
                <a:ln>
                  <a:noFill/>
                </a:ln>
                <a:solidFill>
                  <a:srgbClr val="FFFFFF"/>
                </a:solidFill>
                <a:effectLst/>
                <a:uLnTx/>
                <a:uFillTx/>
                <a:latin typeface="Segoe UI" pitchFamily="34"/>
                <a:ea typeface="Archivo"/>
                <a:cs typeface="Segoe UI" pitchFamily="34"/>
              </a:rPr>
              <a:t>Use RFID-enabled passes for concerts, exhibitions, and special events, to automate the security at entrance checkpoints,</a:t>
            </a:r>
            <a:r>
              <a:rPr lang="en-US" sz="1200" kern="0" dirty="0">
                <a:solidFill>
                  <a:srgbClr val="FFFFFF"/>
                </a:solidFill>
                <a:latin typeface="Segoe UI" pitchFamily="34"/>
                <a:ea typeface="Archivo"/>
                <a:cs typeface="Segoe UI" pitchFamily="34"/>
              </a:rPr>
              <a:t> and also expedite the process for large crowded events</a:t>
            </a:r>
            <a:endParaRPr kumimoji="0" lang="en-US" sz="1200" b="0" i="0" u="none" strike="noStrike" kern="0" cap="none" spc="0" normalizeH="0" baseline="0" noProof="0" dirty="0">
              <a:ln>
                <a:noFill/>
              </a:ln>
              <a:solidFill>
                <a:srgbClr val="FFFFFF"/>
              </a:solidFill>
              <a:effectLst/>
              <a:uLnTx/>
              <a:uFillTx/>
              <a:latin typeface="Segoe UI" pitchFamily="34"/>
              <a:ea typeface="Archivo"/>
              <a:cs typeface="Segoe UI" pitchFamily="34"/>
            </a:endParaRPr>
          </a:p>
        </p:txBody>
      </p:sp>
      <p:sp>
        <p:nvSpPr>
          <p:cNvPr id="5" name="Google Shape;792;p69">
            <a:extLst>
              <a:ext uri="{FF2B5EF4-FFF2-40B4-BE49-F238E27FC236}">
                <a16:creationId xmlns:a16="http://schemas.microsoft.com/office/drawing/2014/main" id="{48FFECCB-CD73-7960-F9F3-16B0DFF12D5A}"/>
              </a:ext>
            </a:extLst>
          </p:cNvPr>
          <p:cNvSpPr txBox="1"/>
          <p:nvPr/>
        </p:nvSpPr>
        <p:spPr>
          <a:xfrm>
            <a:off x="894722" y="2819909"/>
            <a:ext cx="6119027" cy="457200"/>
          </a:xfrm>
          <a:prstGeom prst="rect">
            <a:avLst/>
          </a:prstGeom>
          <a:noFill/>
          <a:ln cap="flat">
            <a:noFill/>
          </a:ln>
        </p:spPr>
        <p:txBody>
          <a:bodyPr vert="horz" wrap="square" lIns="91421" tIns="91421" rIns="91421" bIns="91421" anchor="b"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3200" b="1" i="0" u="none" strike="noStrike" kern="0" cap="none" spc="0" normalizeH="0" baseline="0" noProof="0" dirty="0">
                <a:ln>
                  <a:noFill/>
                </a:ln>
                <a:solidFill>
                  <a:schemeClr val="bg1">
                    <a:lumMod val="25000"/>
                    <a:lumOff val="75000"/>
                  </a:schemeClr>
                </a:solidFill>
                <a:effectLst/>
                <a:uLnTx/>
                <a:uFillTx/>
                <a:latin typeface="Lato Black" pitchFamily="34"/>
                <a:ea typeface="Archivo"/>
                <a:cs typeface="Archivo"/>
              </a:rPr>
              <a:t>Automated Gates</a:t>
            </a:r>
          </a:p>
        </p:txBody>
      </p:sp>
    </p:spTree>
    <p:extLst>
      <p:ext uri="{BB962C8B-B14F-4D97-AF65-F5344CB8AC3E}">
        <p14:creationId xmlns:p14="http://schemas.microsoft.com/office/powerpoint/2010/main" val="5576228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27D182AD-3BF0-620C-83BF-7E99A674B918}"/>
            </a:ext>
          </a:extLst>
        </p:cNvPr>
        <p:cNvGrpSpPr/>
        <p:nvPr/>
      </p:nvGrpSpPr>
      <p:grpSpPr>
        <a:xfrm>
          <a:off x="0" y="0"/>
          <a:ext cx="0" cy="0"/>
          <a:chOff x="0" y="0"/>
          <a:chExt cx="0" cy="0"/>
        </a:xfrm>
      </p:grpSpPr>
      <p:pic>
        <p:nvPicPr>
          <p:cNvPr id="2" name="Graphic 1">
            <a:extLst>
              <a:ext uri="{FF2B5EF4-FFF2-40B4-BE49-F238E27FC236}">
                <a16:creationId xmlns:a16="http://schemas.microsoft.com/office/drawing/2014/main" id="{D099574A-5729-F2F7-378D-040FAF72DD9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337" y="3210"/>
            <a:ext cx="12375188" cy="6961043"/>
          </a:xfrm>
          <a:prstGeom prst="rect">
            <a:avLst/>
          </a:prstGeom>
        </p:spPr>
      </p:pic>
      <p:pic>
        <p:nvPicPr>
          <p:cNvPr id="3" name="Graphic 2">
            <a:extLst>
              <a:ext uri="{FF2B5EF4-FFF2-40B4-BE49-F238E27FC236}">
                <a16:creationId xmlns:a16="http://schemas.microsoft.com/office/drawing/2014/main" id="{E9B3452A-3BB8-1EC4-CFE0-08BF47A391B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106534" y="73840"/>
            <a:ext cx="3252247" cy="4602339"/>
          </a:xfrm>
          <a:prstGeom prst="rect">
            <a:avLst/>
          </a:prstGeom>
        </p:spPr>
      </p:pic>
      <p:pic>
        <p:nvPicPr>
          <p:cNvPr id="7" name="Graphic 6">
            <a:extLst>
              <a:ext uri="{FF2B5EF4-FFF2-40B4-BE49-F238E27FC236}">
                <a16:creationId xmlns:a16="http://schemas.microsoft.com/office/drawing/2014/main" id="{7BF3EE2E-2B4C-EED8-143C-933917B4736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06252" y="-287210"/>
            <a:ext cx="8176247" cy="4739854"/>
          </a:xfrm>
          <a:prstGeom prst="rect">
            <a:avLst/>
          </a:prstGeom>
        </p:spPr>
      </p:pic>
      <p:pic>
        <p:nvPicPr>
          <p:cNvPr id="8" name="Graphic 7">
            <a:extLst>
              <a:ext uri="{FF2B5EF4-FFF2-40B4-BE49-F238E27FC236}">
                <a16:creationId xmlns:a16="http://schemas.microsoft.com/office/drawing/2014/main" id="{462939E5-C6A3-7447-B1D3-3DFDB60D57C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554010" y="989359"/>
            <a:ext cx="4108950" cy="2591055"/>
          </a:xfrm>
          <a:prstGeom prst="rect">
            <a:avLst/>
          </a:prstGeom>
        </p:spPr>
      </p:pic>
      <p:pic>
        <p:nvPicPr>
          <p:cNvPr id="9" name="Graphic 8">
            <a:extLst>
              <a:ext uri="{FF2B5EF4-FFF2-40B4-BE49-F238E27FC236}">
                <a16:creationId xmlns:a16="http://schemas.microsoft.com/office/drawing/2014/main" id="{5FF3FC93-821D-CF7B-F252-68050687BF5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4100" y="2495689"/>
            <a:ext cx="7127869" cy="4494750"/>
          </a:xfrm>
          <a:prstGeom prst="rect">
            <a:avLst/>
          </a:prstGeom>
        </p:spPr>
      </p:pic>
      <p:pic>
        <p:nvPicPr>
          <p:cNvPr id="10" name="Picture 9">
            <a:extLst>
              <a:ext uri="{FF2B5EF4-FFF2-40B4-BE49-F238E27FC236}">
                <a16:creationId xmlns:a16="http://schemas.microsoft.com/office/drawing/2014/main" id="{9EFB2000-C283-D854-CF7C-2E6871C69857}"/>
              </a:ext>
            </a:extLst>
          </p:cNvPr>
          <p:cNvPicPr>
            <a:picLocks noChangeAspect="1"/>
          </p:cNvPicPr>
          <p:nvPr/>
        </p:nvPicPr>
        <p:blipFill rotWithShape="1">
          <a:blip r:embed="rId12">
            <a:extLst>
              <a:ext uri="{28A0092B-C50C-407E-A947-70E740481C1C}">
                <a14:useLocalDpi xmlns:a14="http://schemas.microsoft.com/office/drawing/2010/main" val="0"/>
              </a:ext>
            </a:extLst>
          </a:blip>
          <a:srcRect l="21091" b="27916"/>
          <a:stretch/>
        </p:blipFill>
        <p:spPr>
          <a:xfrm>
            <a:off x="280063" y="3494895"/>
            <a:ext cx="6420452" cy="2645252"/>
          </a:xfrm>
          <a:prstGeom prst="rect">
            <a:avLst/>
          </a:prstGeom>
        </p:spPr>
      </p:pic>
      <p:pic>
        <p:nvPicPr>
          <p:cNvPr id="11" name="Picture 10">
            <a:extLst>
              <a:ext uri="{FF2B5EF4-FFF2-40B4-BE49-F238E27FC236}">
                <a16:creationId xmlns:a16="http://schemas.microsoft.com/office/drawing/2014/main" id="{D24B2F14-4C26-7C06-B09C-0C7E1FDF0E6B}"/>
              </a:ext>
            </a:extLst>
          </p:cNvPr>
          <p:cNvPicPr>
            <a:picLocks noChangeAspect="1"/>
          </p:cNvPicPr>
          <p:nvPr/>
        </p:nvPicPr>
        <p:blipFill rotWithShape="1">
          <a:blip r:embed="rId12">
            <a:extLst>
              <a:ext uri="{28A0092B-C50C-407E-A947-70E740481C1C}">
                <a14:useLocalDpi xmlns:a14="http://schemas.microsoft.com/office/drawing/2010/main" val="0"/>
              </a:ext>
            </a:extLst>
          </a:blip>
          <a:srcRect l="21091" b="27916"/>
          <a:stretch/>
        </p:blipFill>
        <p:spPr>
          <a:xfrm>
            <a:off x="990914" y="3418469"/>
            <a:ext cx="6420452" cy="2645252"/>
          </a:xfrm>
          <a:prstGeom prst="rect">
            <a:avLst/>
          </a:prstGeom>
        </p:spPr>
      </p:pic>
      <p:pic>
        <p:nvPicPr>
          <p:cNvPr id="12" name="Graphic 11">
            <a:extLst>
              <a:ext uri="{FF2B5EF4-FFF2-40B4-BE49-F238E27FC236}">
                <a16:creationId xmlns:a16="http://schemas.microsoft.com/office/drawing/2014/main" id="{B5F0EEDC-97C3-EDAC-63A4-F28974841BE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9322" y="2198734"/>
            <a:ext cx="2184345" cy="3091121"/>
          </a:xfrm>
          <a:prstGeom prst="rect">
            <a:avLst/>
          </a:prstGeom>
        </p:spPr>
      </p:pic>
      <p:pic>
        <p:nvPicPr>
          <p:cNvPr id="13" name="Picture 12">
            <a:extLst>
              <a:ext uri="{FF2B5EF4-FFF2-40B4-BE49-F238E27FC236}">
                <a16:creationId xmlns:a16="http://schemas.microsoft.com/office/drawing/2014/main" id="{0370D8EB-D7A4-50D1-252A-E79670BA1D99}"/>
              </a:ext>
            </a:extLst>
          </p:cNvPr>
          <p:cNvPicPr>
            <a:picLocks noChangeAspect="1"/>
          </p:cNvPicPr>
          <p:nvPr/>
        </p:nvPicPr>
        <p:blipFill rotWithShape="1">
          <a:blip r:embed="rId12">
            <a:extLst>
              <a:ext uri="{28A0092B-C50C-407E-A947-70E740481C1C}">
                <a14:useLocalDpi xmlns:a14="http://schemas.microsoft.com/office/drawing/2010/main" val="0"/>
              </a:ext>
            </a:extLst>
          </a:blip>
          <a:srcRect l="21091" b="27916"/>
          <a:stretch/>
        </p:blipFill>
        <p:spPr>
          <a:xfrm rot="20655143">
            <a:off x="8080698" y="1608420"/>
            <a:ext cx="6420452" cy="2645252"/>
          </a:xfrm>
          <a:prstGeom prst="rect">
            <a:avLst/>
          </a:prstGeom>
        </p:spPr>
      </p:pic>
      <p:pic>
        <p:nvPicPr>
          <p:cNvPr id="14" name="Picture 13">
            <a:extLst>
              <a:ext uri="{FF2B5EF4-FFF2-40B4-BE49-F238E27FC236}">
                <a16:creationId xmlns:a16="http://schemas.microsoft.com/office/drawing/2014/main" id="{8F7851CA-DF9F-3995-7733-B3386FC071B1}"/>
              </a:ext>
            </a:extLst>
          </p:cNvPr>
          <p:cNvPicPr>
            <a:picLocks noChangeAspect="1"/>
          </p:cNvPicPr>
          <p:nvPr/>
        </p:nvPicPr>
        <p:blipFill rotWithShape="1">
          <a:blip r:embed="rId12">
            <a:extLst>
              <a:ext uri="{28A0092B-C50C-407E-A947-70E740481C1C}">
                <a14:useLocalDpi xmlns:a14="http://schemas.microsoft.com/office/drawing/2010/main" val="0"/>
              </a:ext>
            </a:extLst>
          </a:blip>
          <a:srcRect l="21091" b="27916"/>
          <a:stretch/>
        </p:blipFill>
        <p:spPr>
          <a:xfrm rot="20655143">
            <a:off x="4952231" y="1292917"/>
            <a:ext cx="8593398" cy="3540517"/>
          </a:xfrm>
          <a:prstGeom prst="rect">
            <a:avLst/>
          </a:prstGeom>
        </p:spPr>
      </p:pic>
      <p:pic>
        <p:nvPicPr>
          <p:cNvPr id="15" name="Picture 14">
            <a:extLst>
              <a:ext uri="{FF2B5EF4-FFF2-40B4-BE49-F238E27FC236}">
                <a16:creationId xmlns:a16="http://schemas.microsoft.com/office/drawing/2014/main" id="{EB218C53-74FD-CBB3-E9C5-815E2F3243C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1337" y="2864974"/>
            <a:ext cx="12473455" cy="4099281"/>
          </a:xfrm>
          <a:prstGeom prst="rect">
            <a:avLst/>
          </a:prstGeom>
        </p:spPr>
      </p:pic>
      <p:pic>
        <p:nvPicPr>
          <p:cNvPr id="16" name="Graphic 15">
            <a:extLst>
              <a:ext uri="{FF2B5EF4-FFF2-40B4-BE49-F238E27FC236}">
                <a16:creationId xmlns:a16="http://schemas.microsoft.com/office/drawing/2014/main" id="{96A982BD-92FD-FBDC-2849-E7ADB4A17D6F}"/>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7565" t="60973" b="22015"/>
          <a:stretch/>
        </p:blipFill>
        <p:spPr>
          <a:xfrm>
            <a:off x="-21337" y="-66374"/>
            <a:ext cx="6505106" cy="1694191"/>
          </a:xfrm>
          <a:prstGeom prst="rect">
            <a:avLst/>
          </a:prstGeom>
        </p:spPr>
      </p:pic>
      <p:pic>
        <p:nvPicPr>
          <p:cNvPr id="17" name="Graphic 16">
            <a:extLst>
              <a:ext uri="{FF2B5EF4-FFF2-40B4-BE49-F238E27FC236}">
                <a16:creationId xmlns:a16="http://schemas.microsoft.com/office/drawing/2014/main" id="{A8BB21DB-8D0A-506E-E4F1-F78C1629C15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17261" y="60747"/>
            <a:ext cx="3252247" cy="4602339"/>
          </a:xfrm>
          <a:prstGeom prst="rect">
            <a:avLst/>
          </a:prstGeom>
        </p:spPr>
      </p:pic>
      <p:pic>
        <p:nvPicPr>
          <p:cNvPr id="18" name="Graphic 17">
            <a:extLst>
              <a:ext uri="{FF2B5EF4-FFF2-40B4-BE49-F238E27FC236}">
                <a16:creationId xmlns:a16="http://schemas.microsoft.com/office/drawing/2014/main" id="{0D66428F-C86F-798B-A304-46F2E5857C38}"/>
              </a:ext>
            </a:extLst>
          </p:cNvPr>
          <p:cNvPicPr>
            <a:picLocks noChangeAspect="1"/>
          </p:cNvPicPr>
          <p:nvPr/>
        </p:nvPicPr>
        <p:blipFill rotWithShape="1">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t="18472" b="7639"/>
          <a:stretch/>
        </p:blipFill>
        <p:spPr>
          <a:xfrm>
            <a:off x="7202549" y="2398544"/>
            <a:ext cx="4484451" cy="4689037"/>
          </a:xfrm>
          <a:prstGeom prst="rect">
            <a:avLst/>
          </a:prstGeom>
        </p:spPr>
      </p:pic>
      <p:pic>
        <p:nvPicPr>
          <p:cNvPr id="19" name="Graphic 18">
            <a:extLst>
              <a:ext uri="{FF2B5EF4-FFF2-40B4-BE49-F238E27FC236}">
                <a16:creationId xmlns:a16="http://schemas.microsoft.com/office/drawing/2014/main" id="{AB8CC813-CF71-93AA-49BD-9CFD56C5D75F}"/>
              </a:ext>
            </a:extLst>
          </p:cNvPr>
          <p:cNvPicPr>
            <a:picLocks noChangeAspect="1"/>
          </p:cNvPicPr>
          <p:nvPr/>
        </p:nvPicPr>
        <p:blipFill rotWithShape="1">
          <a:blip r:embed="rId18">
            <a:extLst>
              <a:ext uri="{96DAC541-7B7A-43D3-8B79-37D633B846F1}">
                <asvg:svgBlip xmlns:asvg="http://schemas.microsoft.com/office/drawing/2016/SVG/main" r:embed="rId19"/>
              </a:ext>
            </a:extLst>
          </a:blip>
          <a:srcRect l="36181" t="20502" r="36997" b="22218"/>
          <a:stretch/>
        </p:blipFill>
        <p:spPr>
          <a:xfrm>
            <a:off x="3056642" y="5105481"/>
            <a:ext cx="795324" cy="2403519"/>
          </a:xfrm>
          <a:prstGeom prst="rect">
            <a:avLst/>
          </a:prstGeom>
        </p:spPr>
      </p:pic>
      <p:pic>
        <p:nvPicPr>
          <p:cNvPr id="20" name="Graphic 19">
            <a:extLst>
              <a:ext uri="{FF2B5EF4-FFF2-40B4-BE49-F238E27FC236}">
                <a16:creationId xmlns:a16="http://schemas.microsoft.com/office/drawing/2014/main" id="{B380606B-C2BC-5FA5-D74F-00C89575321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4184685" y="4821929"/>
            <a:ext cx="1981572" cy="2804174"/>
          </a:xfrm>
          <a:prstGeom prst="rect">
            <a:avLst/>
          </a:prstGeom>
        </p:spPr>
      </p:pic>
      <p:pic>
        <p:nvPicPr>
          <p:cNvPr id="21" name="Graphic 20">
            <a:extLst>
              <a:ext uri="{FF2B5EF4-FFF2-40B4-BE49-F238E27FC236}">
                <a16:creationId xmlns:a16="http://schemas.microsoft.com/office/drawing/2014/main" id="{92DFFB4E-B023-0098-3B59-2FF953D9478E}"/>
              </a:ext>
            </a:extLst>
          </p:cNvPr>
          <p:cNvPicPr>
            <a:picLocks noChangeAspect="1"/>
          </p:cNvPicPr>
          <p:nvPr/>
        </p:nvPicPr>
        <p:blipFill rotWithShape="1">
          <a:blip r:embed="rId22">
            <a:extLst>
              <a:ext uri="{96DAC541-7B7A-43D3-8B79-37D633B846F1}">
                <asvg:svgBlip xmlns:asvg="http://schemas.microsoft.com/office/drawing/2016/SVG/main" r:embed="rId23"/>
              </a:ext>
            </a:extLst>
          </a:blip>
          <a:srcRect l="37831" t="23607" r="39660" b="25020"/>
          <a:stretch/>
        </p:blipFill>
        <p:spPr>
          <a:xfrm flipH="1">
            <a:off x="11086495" y="5235323"/>
            <a:ext cx="641220" cy="2070997"/>
          </a:xfrm>
          <a:prstGeom prst="rect">
            <a:avLst/>
          </a:prstGeom>
        </p:spPr>
      </p:pic>
      <p:pic>
        <p:nvPicPr>
          <p:cNvPr id="22" name="Graphic 21">
            <a:extLst>
              <a:ext uri="{FF2B5EF4-FFF2-40B4-BE49-F238E27FC236}">
                <a16:creationId xmlns:a16="http://schemas.microsoft.com/office/drawing/2014/main" id="{775014D0-2B93-7E8B-F99B-AA55A9CC13CA}"/>
              </a:ext>
            </a:extLst>
          </p:cNvPr>
          <p:cNvPicPr>
            <a:picLocks noChangeAspect="1"/>
          </p:cNvPicPr>
          <p:nvPr/>
        </p:nvPicPr>
        <p:blipFill rotWithShape="1">
          <a:blip r:embed="rId24">
            <a:extLst>
              <a:ext uri="{96DAC541-7B7A-43D3-8B79-37D633B846F1}">
                <asvg:svgBlip xmlns:asvg="http://schemas.microsoft.com/office/drawing/2016/SVG/main" r:embed="rId25"/>
              </a:ext>
            </a:extLst>
          </a:blip>
          <a:srcRect l="15146" t="9630" r="61604" b="50938"/>
          <a:stretch/>
        </p:blipFill>
        <p:spPr>
          <a:xfrm>
            <a:off x="2058904" y="6658879"/>
            <a:ext cx="173377" cy="416131"/>
          </a:xfrm>
          <a:prstGeom prst="rect">
            <a:avLst/>
          </a:prstGeom>
        </p:spPr>
      </p:pic>
      <p:pic>
        <p:nvPicPr>
          <p:cNvPr id="23" name="Graphic 22">
            <a:extLst>
              <a:ext uri="{FF2B5EF4-FFF2-40B4-BE49-F238E27FC236}">
                <a16:creationId xmlns:a16="http://schemas.microsoft.com/office/drawing/2014/main" id="{C88E3781-C36B-5EEB-E5B3-9142F747BFE6}"/>
              </a:ext>
            </a:extLst>
          </p:cNvPr>
          <p:cNvPicPr>
            <a:picLocks noChangeAspect="1"/>
          </p:cNvPicPr>
          <p:nvPr/>
        </p:nvPicPr>
        <p:blipFill rotWithShape="1">
          <a:blip r:embed="rId24">
            <a:extLst>
              <a:ext uri="{96DAC541-7B7A-43D3-8B79-37D633B846F1}">
                <asvg:svgBlip xmlns:asvg="http://schemas.microsoft.com/office/drawing/2016/SVG/main" r:embed="rId25"/>
              </a:ext>
            </a:extLst>
          </a:blip>
          <a:srcRect l="64167" t="9485" r="15929" b="50938"/>
          <a:stretch/>
        </p:blipFill>
        <p:spPr>
          <a:xfrm>
            <a:off x="2203583" y="6495439"/>
            <a:ext cx="211580" cy="595339"/>
          </a:xfrm>
          <a:prstGeom prst="rect">
            <a:avLst/>
          </a:prstGeom>
        </p:spPr>
      </p:pic>
      <p:pic>
        <p:nvPicPr>
          <p:cNvPr id="24" name="Graphic 23">
            <a:extLst>
              <a:ext uri="{FF2B5EF4-FFF2-40B4-BE49-F238E27FC236}">
                <a16:creationId xmlns:a16="http://schemas.microsoft.com/office/drawing/2014/main" id="{14D29733-31EF-1E91-5747-0F2A41446DA4}"/>
              </a:ext>
            </a:extLst>
          </p:cNvPr>
          <p:cNvPicPr>
            <a:picLocks noChangeAspect="1"/>
          </p:cNvPicPr>
          <p:nvPr/>
        </p:nvPicPr>
        <p:blipFill rotWithShape="1">
          <a:blip r:embed="rId22">
            <a:extLst>
              <a:ext uri="{96DAC541-7B7A-43D3-8B79-37D633B846F1}">
                <asvg:svgBlip xmlns:asvg="http://schemas.microsoft.com/office/drawing/2016/SVG/main" r:embed="rId23"/>
              </a:ext>
            </a:extLst>
          </a:blip>
          <a:srcRect l="37831" t="23607" r="39660" b="25020"/>
          <a:stretch/>
        </p:blipFill>
        <p:spPr>
          <a:xfrm>
            <a:off x="727968" y="5554332"/>
            <a:ext cx="649007" cy="2096148"/>
          </a:xfrm>
          <a:prstGeom prst="rect">
            <a:avLst/>
          </a:prstGeom>
        </p:spPr>
      </p:pic>
      <p:pic>
        <p:nvPicPr>
          <p:cNvPr id="25" name="Graphic 24">
            <a:extLst>
              <a:ext uri="{FF2B5EF4-FFF2-40B4-BE49-F238E27FC236}">
                <a16:creationId xmlns:a16="http://schemas.microsoft.com/office/drawing/2014/main" id="{D1457099-4B73-A4A4-4E80-9F07271ED961}"/>
              </a:ext>
            </a:extLst>
          </p:cNvPr>
          <p:cNvPicPr>
            <a:picLocks noChangeAspect="1"/>
          </p:cNvPicPr>
          <p:nvPr/>
        </p:nvPicPr>
        <p:blipFill rotWithShape="1">
          <a:blip r:embed="rId26">
            <a:extLst>
              <a:ext uri="{96DAC541-7B7A-43D3-8B79-37D633B846F1}">
                <asvg:svgBlip xmlns:asvg="http://schemas.microsoft.com/office/drawing/2016/SVG/main" r:embed="rId27"/>
              </a:ext>
            </a:extLst>
          </a:blip>
          <a:srcRect l="36181" t="20502" r="36997" b="22218"/>
          <a:stretch/>
        </p:blipFill>
        <p:spPr>
          <a:xfrm>
            <a:off x="6451545" y="6393198"/>
            <a:ext cx="229771" cy="694383"/>
          </a:xfrm>
          <a:prstGeom prst="rect">
            <a:avLst/>
          </a:prstGeom>
        </p:spPr>
      </p:pic>
      <p:pic>
        <p:nvPicPr>
          <p:cNvPr id="26" name="Graphic 25">
            <a:extLst>
              <a:ext uri="{FF2B5EF4-FFF2-40B4-BE49-F238E27FC236}">
                <a16:creationId xmlns:a16="http://schemas.microsoft.com/office/drawing/2014/main" id="{006FF76F-0567-DABA-BC4A-9B53EC9C1E12}"/>
              </a:ext>
            </a:extLst>
          </p:cNvPr>
          <p:cNvPicPr>
            <a:picLocks noChangeAspect="1"/>
          </p:cNvPicPr>
          <p:nvPr/>
        </p:nvPicPr>
        <p:blipFill rotWithShape="1">
          <a:blip r:embed="rId26">
            <a:extLst>
              <a:ext uri="{96DAC541-7B7A-43D3-8B79-37D633B846F1}">
                <asvg:svgBlip xmlns:asvg="http://schemas.microsoft.com/office/drawing/2016/SVG/main" r:embed="rId27"/>
              </a:ext>
            </a:extLst>
          </a:blip>
          <a:srcRect l="36181" t="20502" r="36997" b="22218"/>
          <a:stretch/>
        </p:blipFill>
        <p:spPr>
          <a:xfrm>
            <a:off x="4105680" y="6440111"/>
            <a:ext cx="206207" cy="623174"/>
          </a:xfrm>
          <a:prstGeom prst="rect">
            <a:avLst/>
          </a:prstGeom>
        </p:spPr>
      </p:pic>
      <p:pic>
        <p:nvPicPr>
          <p:cNvPr id="27" name="Graphic 26">
            <a:extLst>
              <a:ext uri="{FF2B5EF4-FFF2-40B4-BE49-F238E27FC236}">
                <a16:creationId xmlns:a16="http://schemas.microsoft.com/office/drawing/2014/main" id="{51830C76-D9F6-A34F-5EA4-C3F06AA3AAC3}"/>
              </a:ext>
            </a:extLst>
          </p:cNvPr>
          <p:cNvPicPr>
            <a:picLocks noChangeAspect="1"/>
          </p:cNvPicPr>
          <p:nvPr/>
        </p:nvPicPr>
        <p:blipFill rotWithShape="1">
          <a:blip r:embed="rId24">
            <a:extLst>
              <a:ext uri="{96DAC541-7B7A-43D3-8B79-37D633B846F1}">
                <asvg:svgBlip xmlns:asvg="http://schemas.microsoft.com/office/drawing/2016/SVG/main" r:embed="rId25"/>
              </a:ext>
            </a:extLst>
          </a:blip>
          <a:srcRect l="64167" t="9485" r="15929" b="50938"/>
          <a:stretch/>
        </p:blipFill>
        <p:spPr>
          <a:xfrm>
            <a:off x="419046" y="6558182"/>
            <a:ext cx="172052" cy="484116"/>
          </a:xfrm>
          <a:prstGeom prst="rect">
            <a:avLst/>
          </a:prstGeom>
        </p:spPr>
      </p:pic>
      <p:pic>
        <p:nvPicPr>
          <p:cNvPr id="28" name="Graphic 27">
            <a:extLst>
              <a:ext uri="{FF2B5EF4-FFF2-40B4-BE49-F238E27FC236}">
                <a16:creationId xmlns:a16="http://schemas.microsoft.com/office/drawing/2014/main" id="{5A48B97E-61AC-4870-F7C9-888683CD7200}"/>
              </a:ext>
            </a:extLst>
          </p:cNvPr>
          <p:cNvPicPr>
            <a:picLocks noChangeAspect="1"/>
          </p:cNvPicPr>
          <p:nvPr/>
        </p:nvPicPr>
        <p:blipFill rotWithShape="1">
          <a:blip r:embed="rId24">
            <a:extLst>
              <a:ext uri="{96DAC541-7B7A-43D3-8B79-37D633B846F1}">
                <asvg:svgBlip xmlns:asvg="http://schemas.microsoft.com/office/drawing/2016/SVG/main" r:embed="rId25"/>
              </a:ext>
            </a:extLst>
          </a:blip>
          <a:srcRect l="15146" t="9630" r="61604" b="50938"/>
          <a:stretch/>
        </p:blipFill>
        <p:spPr>
          <a:xfrm>
            <a:off x="175534" y="6677471"/>
            <a:ext cx="145245" cy="348607"/>
          </a:xfrm>
          <a:prstGeom prst="rect">
            <a:avLst/>
          </a:prstGeom>
        </p:spPr>
      </p:pic>
      <p:sp>
        <p:nvSpPr>
          <p:cNvPr id="4" name="Google Shape;793;p69">
            <a:extLst>
              <a:ext uri="{FF2B5EF4-FFF2-40B4-BE49-F238E27FC236}">
                <a16:creationId xmlns:a16="http://schemas.microsoft.com/office/drawing/2014/main" id="{F6E62E82-331F-BCA1-BD2D-C5A51DCAC9E0}"/>
              </a:ext>
            </a:extLst>
          </p:cNvPr>
          <p:cNvSpPr txBox="1"/>
          <p:nvPr/>
        </p:nvSpPr>
        <p:spPr>
          <a:xfrm>
            <a:off x="945541" y="2567111"/>
            <a:ext cx="4784718" cy="1175282"/>
          </a:xfrm>
          <a:prstGeom prst="rect">
            <a:avLst/>
          </a:prstGeom>
          <a:noFill/>
          <a:ln cap="flat">
            <a:noFill/>
          </a:ln>
        </p:spPr>
        <p:txBody>
          <a:bodyPr vert="horz" wrap="square" lIns="91421" tIns="91421" rIns="91421" bIns="91421" anchor="t" anchorCtr="0" compatLnSpc="1">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200" b="0" i="0" u="none" strike="noStrike" kern="0" cap="none" spc="0" normalizeH="0" baseline="0" noProof="0" dirty="0">
                <a:ln>
                  <a:noFill/>
                </a:ln>
                <a:solidFill>
                  <a:srgbClr val="FFFFFF"/>
                </a:solidFill>
                <a:effectLst/>
                <a:uLnTx/>
                <a:uFillTx/>
                <a:latin typeface="Segoe UI" pitchFamily="34"/>
                <a:ea typeface="Archivo"/>
                <a:cs typeface="Segoe UI" pitchFamily="34"/>
              </a:rPr>
              <a:t>Monitor and manage large crowds at events such as Hajj</a:t>
            </a:r>
            <a:r>
              <a:rPr lang="en-US" sz="1200" kern="0" dirty="0">
                <a:solidFill>
                  <a:srgbClr val="FFFFFF"/>
                </a:solidFill>
                <a:latin typeface="Segoe UI" pitchFamily="34"/>
                <a:ea typeface="Archivo"/>
                <a:cs typeface="Segoe UI" pitchFamily="34"/>
              </a:rPr>
              <a:t> and Umrah, arguably the largest event in the world. Through smart Rain RFID systems, the entire process of handling pilgrims from point A to Z can be accelerated, ensuring both security and safety for all! </a:t>
            </a:r>
            <a:endParaRPr kumimoji="0" lang="en-US" sz="1200" b="0" i="0" u="none" strike="noStrike" kern="0" cap="none" spc="0" normalizeH="0" baseline="0" noProof="0" dirty="0">
              <a:ln>
                <a:noFill/>
              </a:ln>
              <a:solidFill>
                <a:srgbClr val="FFFFFF"/>
              </a:solidFill>
              <a:effectLst/>
              <a:uLnTx/>
              <a:uFillTx/>
              <a:latin typeface="Segoe UI" pitchFamily="34"/>
              <a:ea typeface="Archivo"/>
              <a:cs typeface="Segoe UI" pitchFamily="34"/>
            </a:endParaRPr>
          </a:p>
        </p:txBody>
      </p:sp>
      <p:sp>
        <p:nvSpPr>
          <p:cNvPr id="5" name="Google Shape;792;p69">
            <a:extLst>
              <a:ext uri="{FF2B5EF4-FFF2-40B4-BE49-F238E27FC236}">
                <a16:creationId xmlns:a16="http://schemas.microsoft.com/office/drawing/2014/main" id="{86745DBB-24D6-C2A9-7203-5E5827C3E1DA}"/>
              </a:ext>
            </a:extLst>
          </p:cNvPr>
          <p:cNvSpPr txBox="1"/>
          <p:nvPr/>
        </p:nvSpPr>
        <p:spPr>
          <a:xfrm>
            <a:off x="945541" y="1990516"/>
            <a:ext cx="6119027" cy="457200"/>
          </a:xfrm>
          <a:prstGeom prst="rect">
            <a:avLst/>
          </a:prstGeom>
          <a:noFill/>
          <a:ln cap="flat">
            <a:noFill/>
          </a:ln>
        </p:spPr>
        <p:txBody>
          <a:bodyPr vert="horz" wrap="square" lIns="91421" tIns="91421" rIns="91421" bIns="91421" anchor="b"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lang="en-US" sz="3200" b="1" kern="0" dirty="0">
                <a:solidFill>
                  <a:schemeClr val="bg1">
                    <a:lumMod val="25000"/>
                    <a:lumOff val="75000"/>
                  </a:schemeClr>
                </a:solidFill>
                <a:latin typeface="Lato Black" pitchFamily="34"/>
                <a:ea typeface="Archivo"/>
                <a:cs typeface="Archivo"/>
              </a:rPr>
              <a:t>Crowd Management </a:t>
            </a:r>
          </a:p>
        </p:txBody>
      </p:sp>
    </p:spTree>
    <p:extLst>
      <p:ext uri="{BB962C8B-B14F-4D97-AF65-F5344CB8AC3E}">
        <p14:creationId xmlns:p14="http://schemas.microsoft.com/office/powerpoint/2010/main" val="11933425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E3DF0A98-0F60-134C-D89F-E1D79E3F7796}"/>
            </a:ext>
          </a:extLst>
        </p:cNvPr>
        <p:cNvGrpSpPr/>
        <p:nvPr/>
      </p:nvGrpSpPr>
      <p:grpSpPr>
        <a:xfrm>
          <a:off x="0" y="0"/>
          <a:ext cx="0" cy="0"/>
          <a:chOff x="0" y="0"/>
          <a:chExt cx="0" cy="0"/>
        </a:xfrm>
      </p:grpSpPr>
      <p:pic>
        <p:nvPicPr>
          <p:cNvPr id="6148" name="Picture 4">
            <a:extLst>
              <a:ext uri="{FF2B5EF4-FFF2-40B4-BE49-F238E27FC236}">
                <a16:creationId xmlns:a16="http://schemas.microsoft.com/office/drawing/2014/main" id="{00E714E5-F9B7-683F-7DAC-D49FDD374F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34EBB35-0A28-8731-71E6-EBCE2E2D8677}"/>
              </a:ext>
            </a:extLst>
          </p:cNvPr>
          <p:cNvSpPr/>
          <p:nvPr/>
        </p:nvSpPr>
        <p:spPr>
          <a:xfrm>
            <a:off x="4" y="0"/>
            <a:ext cx="12191996" cy="6858000"/>
          </a:xfrm>
          <a:prstGeom prst="rect">
            <a:avLst/>
          </a:prstGeom>
          <a:solidFill>
            <a:srgbClr val="000000">
              <a:alpha val="60000"/>
            </a:srgbClr>
          </a:solidFill>
          <a:ln cap="flat">
            <a:noFill/>
            <a:prstDash val="solid"/>
          </a:ln>
        </p:spPr>
        <p:txBody>
          <a:bodyPr vert="horz" wrap="square" lIns="91440" tIns="45720" rIns="91440" bIns="45720" anchor="ctr" anchorCtr="1" compatLnSpc="1">
            <a:noAutofit/>
          </a:bodyPr>
          <a:lstStyle/>
          <a:p>
            <a:pPr marL="0" marR="0" lvl="0" indent="0" algn="ctr" defTabSz="91440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140036"/>
              </a:solidFill>
              <a:uFillTx/>
              <a:latin typeface="Arial"/>
            </a:endParaRPr>
          </a:p>
        </p:txBody>
      </p:sp>
      <p:sp>
        <p:nvSpPr>
          <p:cNvPr id="2" name="Google Shape;211;p30">
            <a:extLst>
              <a:ext uri="{FF2B5EF4-FFF2-40B4-BE49-F238E27FC236}">
                <a16:creationId xmlns:a16="http://schemas.microsoft.com/office/drawing/2014/main" id="{8C3396BF-4B96-08D4-8EEF-AC97D1807320}"/>
              </a:ext>
            </a:extLst>
          </p:cNvPr>
          <p:cNvSpPr txBox="1">
            <a:spLocks/>
          </p:cNvSpPr>
          <p:nvPr/>
        </p:nvSpPr>
        <p:spPr>
          <a:xfrm>
            <a:off x="2053035" y="2867801"/>
            <a:ext cx="8085930" cy="1122398"/>
          </a:xfrm>
          <a:prstGeom prst="rect">
            <a:avLst/>
          </a:prstGeom>
        </p:spPr>
        <p:txBody>
          <a:bodyPr lIns="121898" tIns="121898" rIns="121898" bIns="121898"/>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4800" kern="0" dirty="0">
                <a:solidFill>
                  <a:schemeClr val="bg1">
                    <a:lumMod val="25000"/>
                    <a:lumOff val="75000"/>
                  </a:schemeClr>
                </a:solidFill>
                <a:latin typeface="Lato Black" pitchFamily="34"/>
              </a:rPr>
              <a:t>Banking &amp; Finance </a:t>
            </a:r>
          </a:p>
        </p:txBody>
      </p:sp>
    </p:spTree>
    <p:extLst>
      <p:ext uri="{BB962C8B-B14F-4D97-AF65-F5344CB8AC3E}">
        <p14:creationId xmlns:p14="http://schemas.microsoft.com/office/powerpoint/2010/main" val="22797268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901BDD2A-F543-C3D6-0634-0E53F4117950}"/>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AA0A5479-0A8C-005A-9C4F-4E962026FF0D}"/>
              </a:ext>
            </a:extLst>
          </p:cNvPr>
          <p:cNvSpPr/>
          <p:nvPr/>
        </p:nvSpPr>
        <p:spPr>
          <a:xfrm>
            <a:off x="0" y="0"/>
            <a:ext cx="12192000" cy="6477509"/>
          </a:xfrm>
          <a:prstGeom prst="rect">
            <a:avLst/>
          </a:prstGeom>
          <a:solidFill>
            <a:srgbClr val="00658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96B4DF34-9194-34D9-696E-2AA28096972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31583" y="5262880"/>
            <a:ext cx="15166098" cy="2519857"/>
          </a:xfrm>
          <a:prstGeom prst="rect">
            <a:avLst/>
          </a:prstGeom>
        </p:spPr>
      </p:pic>
      <p:pic>
        <p:nvPicPr>
          <p:cNvPr id="7" name="Graphic 6">
            <a:extLst>
              <a:ext uri="{FF2B5EF4-FFF2-40B4-BE49-F238E27FC236}">
                <a16:creationId xmlns:a16="http://schemas.microsoft.com/office/drawing/2014/main" id="{AF873FFF-ACF1-5A61-1C95-CBADE5174B2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83582" y="-380491"/>
            <a:ext cx="3777476" cy="6858000"/>
          </a:xfrm>
          <a:prstGeom prst="rect">
            <a:avLst/>
          </a:prstGeom>
        </p:spPr>
      </p:pic>
      <p:sp>
        <p:nvSpPr>
          <p:cNvPr id="11" name="Rectangle 10">
            <a:extLst>
              <a:ext uri="{FF2B5EF4-FFF2-40B4-BE49-F238E27FC236}">
                <a16:creationId xmlns:a16="http://schemas.microsoft.com/office/drawing/2014/main" id="{BBD2EE2A-D60F-6548-253F-E84AF59CB513}"/>
              </a:ext>
            </a:extLst>
          </p:cNvPr>
          <p:cNvSpPr/>
          <p:nvPr/>
        </p:nvSpPr>
        <p:spPr>
          <a:xfrm>
            <a:off x="4" y="0"/>
            <a:ext cx="12191996" cy="6858000"/>
          </a:xfrm>
          <a:prstGeom prst="rect">
            <a:avLst/>
          </a:prstGeom>
          <a:solidFill>
            <a:srgbClr val="000000">
              <a:alpha val="60000"/>
            </a:srgbClr>
          </a:solidFill>
          <a:ln cap="flat">
            <a:noFill/>
            <a:prstDash val="solid"/>
          </a:ln>
        </p:spPr>
        <p:txBody>
          <a:bodyPr vert="horz" wrap="square" lIns="91440" tIns="45720" rIns="91440" bIns="45720" anchor="ctr" anchorCtr="1" compatLnSpc="1">
            <a:noAutofit/>
          </a:bodyPr>
          <a:lstStyle/>
          <a:p>
            <a:pPr marL="0" marR="0" lvl="0" indent="0" algn="ctr" defTabSz="91440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140036"/>
              </a:solidFill>
              <a:uFillTx/>
              <a:latin typeface="Arial"/>
            </a:endParaRPr>
          </a:p>
        </p:txBody>
      </p:sp>
      <p:sp>
        <p:nvSpPr>
          <p:cNvPr id="4" name="Google Shape;793;p69">
            <a:extLst>
              <a:ext uri="{FF2B5EF4-FFF2-40B4-BE49-F238E27FC236}">
                <a16:creationId xmlns:a16="http://schemas.microsoft.com/office/drawing/2014/main" id="{F7A8722C-897B-1A2A-8C7B-BE4909E9A2F7}"/>
              </a:ext>
            </a:extLst>
          </p:cNvPr>
          <p:cNvSpPr txBox="1"/>
          <p:nvPr/>
        </p:nvSpPr>
        <p:spPr>
          <a:xfrm>
            <a:off x="894722" y="3752318"/>
            <a:ext cx="4368940" cy="1175282"/>
          </a:xfrm>
          <a:prstGeom prst="rect">
            <a:avLst/>
          </a:prstGeom>
          <a:noFill/>
          <a:ln cap="flat">
            <a:noFill/>
          </a:ln>
        </p:spPr>
        <p:txBody>
          <a:bodyPr vert="horz" wrap="square" lIns="91421" tIns="91421" rIns="91421" bIns="91421" anchor="t" anchorCtr="0" compatLnSpc="1">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200" b="0" i="0" u="none" strike="noStrike" kern="0" cap="none" spc="0" normalizeH="0" baseline="0" noProof="0" dirty="0">
                <a:ln>
                  <a:noFill/>
                </a:ln>
                <a:solidFill>
                  <a:srgbClr val="FFFFFF"/>
                </a:solidFill>
                <a:effectLst/>
                <a:uLnTx/>
                <a:uFillTx/>
                <a:latin typeface="Segoe UI" pitchFamily="34"/>
                <a:ea typeface="Archivo"/>
                <a:cs typeface="Segoe UI" pitchFamily="34"/>
              </a:rPr>
              <a:t>Access control can be established through different security clearances given to groups of stakeholders within the bank. High ranking stakeholders would be given higher security clearance, and through RFID managing access would be super simplified and automatic!</a:t>
            </a:r>
          </a:p>
        </p:txBody>
      </p:sp>
      <p:sp>
        <p:nvSpPr>
          <p:cNvPr id="5" name="Google Shape;792;p69">
            <a:extLst>
              <a:ext uri="{FF2B5EF4-FFF2-40B4-BE49-F238E27FC236}">
                <a16:creationId xmlns:a16="http://schemas.microsoft.com/office/drawing/2014/main" id="{8624EDFD-4D33-D3AA-1E65-2835A190787F}"/>
              </a:ext>
            </a:extLst>
          </p:cNvPr>
          <p:cNvSpPr txBox="1"/>
          <p:nvPr/>
        </p:nvSpPr>
        <p:spPr>
          <a:xfrm>
            <a:off x="894722" y="2819909"/>
            <a:ext cx="6119027" cy="457200"/>
          </a:xfrm>
          <a:prstGeom prst="rect">
            <a:avLst/>
          </a:prstGeom>
          <a:noFill/>
          <a:ln cap="flat">
            <a:noFill/>
          </a:ln>
        </p:spPr>
        <p:txBody>
          <a:bodyPr vert="horz" wrap="square" lIns="91421" tIns="91421" rIns="91421" bIns="91421" anchor="b"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3200" b="1" i="0" u="none" strike="noStrike" kern="0" cap="none" spc="0" normalizeH="0" baseline="0" noProof="0" dirty="0">
                <a:ln>
                  <a:noFill/>
                </a:ln>
                <a:solidFill>
                  <a:schemeClr val="bg1">
                    <a:lumMod val="25000"/>
                    <a:lumOff val="75000"/>
                  </a:schemeClr>
                </a:solidFill>
                <a:effectLst/>
                <a:uLnTx/>
                <a:uFillTx/>
                <a:latin typeface="Lato Black" pitchFamily="34"/>
                <a:ea typeface="Archivo"/>
                <a:cs typeface="Archivo"/>
              </a:rPr>
              <a:t>Floor Security</a:t>
            </a:r>
          </a:p>
        </p:txBody>
      </p:sp>
    </p:spTree>
    <p:extLst>
      <p:ext uri="{BB962C8B-B14F-4D97-AF65-F5344CB8AC3E}">
        <p14:creationId xmlns:p14="http://schemas.microsoft.com/office/powerpoint/2010/main" val="36357132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92BBD94D-1951-DA83-4A98-6050BFAFB09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CBA238C-2F9B-C891-4966-8B0781840CD1}"/>
              </a:ext>
            </a:extLst>
          </p:cNvPr>
          <p:cNvPicPr>
            <a:picLocks noChangeAspect="1"/>
          </p:cNvPicPr>
          <p:nvPr/>
        </p:nvPicPr>
        <p:blipFill>
          <a:blip r:embed="rId2">
            <a:extLst>
              <a:ext uri="{28A0092B-C50C-407E-A947-70E740481C1C}">
                <a14:useLocalDpi xmlns:a14="http://schemas.microsoft.com/office/drawing/2010/main" val="0"/>
              </a:ext>
            </a:extLst>
          </a:blip>
          <a:srcRect l="8256" r="32533"/>
          <a:stretch/>
        </p:blipFill>
        <p:spPr>
          <a:xfrm>
            <a:off x="11417" y="29819"/>
            <a:ext cx="12180583" cy="6857998"/>
          </a:xfrm>
          <a:prstGeom prst="rect">
            <a:avLst/>
          </a:prstGeom>
        </p:spPr>
      </p:pic>
      <p:sp>
        <p:nvSpPr>
          <p:cNvPr id="6" name="Rectangle 5">
            <a:extLst>
              <a:ext uri="{FF2B5EF4-FFF2-40B4-BE49-F238E27FC236}">
                <a16:creationId xmlns:a16="http://schemas.microsoft.com/office/drawing/2014/main" id="{D694D1B8-46D7-9F2F-11F8-00FA15D28A93}"/>
              </a:ext>
            </a:extLst>
          </p:cNvPr>
          <p:cNvSpPr/>
          <p:nvPr/>
        </p:nvSpPr>
        <p:spPr>
          <a:xfrm>
            <a:off x="4" y="0"/>
            <a:ext cx="12191996" cy="6858000"/>
          </a:xfrm>
          <a:prstGeom prst="rect">
            <a:avLst/>
          </a:prstGeom>
          <a:solidFill>
            <a:srgbClr val="000000">
              <a:alpha val="60000"/>
            </a:srgbClr>
          </a:solidFill>
          <a:ln cap="flat">
            <a:noFill/>
            <a:prstDash val="solid"/>
          </a:ln>
        </p:spPr>
        <p:txBody>
          <a:bodyPr vert="horz" wrap="square" lIns="91440" tIns="45720" rIns="91440" bIns="45720" anchor="ctr" anchorCtr="1" compatLnSpc="1">
            <a:noAutofit/>
          </a:bodyPr>
          <a:lstStyle/>
          <a:p>
            <a:pPr marL="0" marR="0" lvl="0" indent="0" algn="ctr" defTabSz="91440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140036"/>
              </a:solidFill>
              <a:uFillTx/>
              <a:latin typeface="Arial"/>
            </a:endParaRPr>
          </a:p>
        </p:txBody>
      </p:sp>
      <p:sp>
        <p:nvSpPr>
          <p:cNvPr id="4" name="Google Shape;793;p69">
            <a:extLst>
              <a:ext uri="{FF2B5EF4-FFF2-40B4-BE49-F238E27FC236}">
                <a16:creationId xmlns:a16="http://schemas.microsoft.com/office/drawing/2014/main" id="{4E996D7F-942D-7EFF-4261-59F4A42DE67C}"/>
              </a:ext>
            </a:extLst>
          </p:cNvPr>
          <p:cNvSpPr txBox="1"/>
          <p:nvPr/>
        </p:nvSpPr>
        <p:spPr>
          <a:xfrm>
            <a:off x="894721" y="3752318"/>
            <a:ext cx="4776873" cy="1175282"/>
          </a:xfrm>
          <a:prstGeom prst="rect">
            <a:avLst/>
          </a:prstGeom>
          <a:noFill/>
          <a:ln cap="flat">
            <a:noFill/>
          </a:ln>
        </p:spPr>
        <p:txBody>
          <a:bodyPr vert="horz" wrap="square" lIns="91421" tIns="91421" rIns="91421" bIns="91421" anchor="t" anchorCtr="0" compatLnSpc="1">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200" b="0" i="0" u="none" strike="noStrike" kern="0" cap="none" spc="0" normalizeH="0" baseline="0" noProof="0" dirty="0">
                <a:ln>
                  <a:noFill/>
                </a:ln>
                <a:solidFill>
                  <a:srgbClr val="FFFFFF"/>
                </a:solidFill>
                <a:effectLst/>
                <a:uLnTx/>
                <a:uFillTx/>
                <a:latin typeface="Segoe UI" pitchFamily="34"/>
                <a:ea typeface="Archivo"/>
                <a:cs typeface="Segoe UI" pitchFamily="34"/>
              </a:rPr>
              <a:t>RFID-enabled tickets would provide seamless branch access and efficient queue management for banks, minimizing wait times and automatically assigning customers to available service representatives. This streamlined process would enhance efficiency, expedite customer service, and ensure a more satisfying banking experience.</a:t>
            </a:r>
          </a:p>
        </p:txBody>
      </p:sp>
      <p:sp>
        <p:nvSpPr>
          <p:cNvPr id="5" name="Google Shape;792;p69">
            <a:extLst>
              <a:ext uri="{FF2B5EF4-FFF2-40B4-BE49-F238E27FC236}">
                <a16:creationId xmlns:a16="http://schemas.microsoft.com/office/drawing/2014/main" id="{51895DC3-ED9D-8F8B-8402-0F1E3F5A7F47}"/>
              </a:ext>
            </a:extLst>
          </p:cNvPr>
          <p:cNvSpPr txBox="1"/>
          <p:nvPr/>
        </p:nvSpPr>
        <p:spPr>
          <a:xfrm>
            <a:off x="894722" y="2819909"/>
            <a:ext cx="6119027" cy="457200"/>
          </a:xfrm>
          <a:prstGeom prst="rect">
            <a:avLst/>
          </a:prstGeom>
          <a:noFill/>
          <a:ln cap="flat">
            <a:noFill/>
          </a:ln>
        </p:spPr>
        <p:txBody>
          <a:bodyPr vert="horz" wrap="square" lIns="91421" tIns="91421" rIns="91421" bIns="91421" anchor="b"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3200" b="1" i="0" u="none" strike="noStrike" kern="0" cap="none" spc="0" normalizeH="0" baseline="0" noProof="0" dirty="0">
                <a:ln>
                  <a:noFill/>
                </a:ln>
                <a:solidFill>
                  <a:schemeClr val="bg1">
                    <a:lumMod val="25000"/>
                    <a:lumOff val="75000"/>
                  </a:schemeClr>
                </a:solidFill>
                <a:effectLst/>
                <a:uLnTx/>
                <a:uFillTx/>
                <a:latin typeface="Lato Black" pitchFamily="34"/>
                <a:ea typeface="Archivo"/>
                <a:cs typeface="Archivo"/>
              </a:rPr>
              <a:t>Enhanced Customer Experience </a:t>
            </a:r>
          </a:p>
        </p:txBody>
      </p:sp>
      <p:grpSp>
        <p:nvGrpSpPr>
          <p:cNvPr id="2" name="Group 1">
            <a:extLst>
              <a:ext uri="{FF2B5EF4-FFF2-40B4-BE49-F238E27FC236}">
                <a16:creationId xmlns:a16="http://schemas.microsoft.com/office/drawing/2014/main" id="{E26A4AAE-410C-8236-8295-376E14EB1F54}"/>
              </a:ext>
            </a:extLst>
          </p:cNvPr>
          <p:cNvGrpSpPr/>
          <p:nvPr/>
        </p:nvGrpSpPr>
        <p:grpSpPr>
          <a:xfrm>
            <a:off x="1138180" y="-4004803"/>
            <a:ext cx="9915644" cy="3006790"/>
            <a:chOff x="1650358" y="2344080"/>
            <a:chExt cx="6148085" cy="1894281"/>
          </a:xfrm>
        </p:grpSpPr>
        <p:sp>
          <p:nvSpPr>
            <p:cNvPr id="7" name="Google Shape;853;p62">
              <a:extLst>
                <a:ext uri="{FF2B5EF4-FFF2-40B4-BE49-F238E27FC236}">
                  <a16:creationId xmlns:a16="http://schemas.microsoft.com/office/drawing/2014/main" id="{C460080C-F5C0-BEA6-5E4A-BC95F4C820C2}"/>
                </a:ext>
              </a:extLst>
            </p:cNvPr>
            <p:cNvSpPr txBox="1">
              <a:spLocks/>
            </p:cNvSpPr>
            <p:nvPr/>
          </p:nvSpPr>
          <p:spPr>
            <a:xfrm>
              <a:off x="1650358" y="2344080"/>
              <a:ext cx="6148085" cy="915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Sora"/>
                <a:buNone/>
                <a:defRPr sz="5000" b="1" i="0" u="none" strike="noStrike" cap="none">
                  <a:solidFill>
                    <a:schemeClr val="dk1"/>
                  </a:solidFill>
                  <a:latin typeface="Sora"/>
                  <a:ea typeface="Sora"/>
                  <a:cs typeface="Sora"/>
                  <a:sym typeface="Sora"/>
                </a:defRPr>
              </a:lvl1pPr>
              <a:lvl2pPr marR="0" lvl="1" algn="ctr" rtl="0">
                <a:lnSpc>
                  <a:spcPct val="100000"/>
                </a:lnSpc>
                <a:spcBef>
                  <a:spcPts val="0"/>
                </a:spcBef>
                <a:spcAft>
                  <a:spcPts val="0"/>
                </a:spcAft>
                <a:buClr>
                  <a:schemeClr val="dk1"/>
                </a:buClr>
                <a:buSzPts val="3600"/>
                <a:buFont typeface="Sora"/>
                <a:buNone/>
                <a:defRPr sz="3600" b="1" i="0" u="none" strike="noStrike" cap="none">
                  <a:solidFill>
                    <a:schemeClr val="dk1"/>
                  </a:solidFill>
                  <a:latin typeface="Sora"/>
                  <a:ea typeface="Sora"/>
                  <a:cs typeface="Sora"/>
                  <a:sym typeface="Sora"/>
                </a:defRPr>
              </a:lvl2pPr>
              <a:lvl3pPr marR="0" lvl="2" algn="ctr" rtl="0">
                <a:lnSpc>
                  <a:spcPct val="100000"/>
                </a:lnSpc>
                <a:spcBef>
                  <a:spcPts val="0"/>
                </a:spcBef>
                <a:spcAft>
                  <a:spcPts val="0"/>
                </a:spcAft>
                <a:buClr>
                  <a:schemeClr val="dk1"/>
                </a:buClr>
                <a:buSzPts val="3600"/>
                <a:buFont typeface="Sora"/>
                <a:buNone/>
                <a:defRPr sz="3600" b="1" i="0" u="none" strike="noStrike" cap="none">
                  <a:solidFill>
                    <a:schemeClr val="dk1"/>
                  </a:solidFill>
                  <a:latin typeface="Sora"/>
                  <a:ea typeface="Sora"/>
                  <a:cs typeface="Sora"/>
                  <a:sym typeface="Sora"/>
                </a:defRPr>
              </a:lvl3pPr>
              <a:lvl4pPr marR="0" lvl="3" algn="ctr" rtl="0">
                <a:lnSpc>
                  <a:spcPct val="100000"/>
                </a:lnSpc>
                <a:spcBef>
                  <a:spcPts val="0"/>
                </a:spcBef>
                <a:spcAft>
                  <a:spcPts val="0"/>
                </a:spcAft>
                <a:buClr>
                  <a:schemeClr val="dk1"/>
                </a:buClr>
                <a:buSzPts val="3600"/>
                <a:buFont typeface="Sora"/>
                <a:buNone/>
                <a:defRPr sz="3600" b="1" i="0" u="none" strike="noStrike" cap="none">
                  <a:solidFill>
                    <a:schemeClr val="dk1"/>
                  </a:solidFill>
                  <a:latin typeface="Sora"/>
                  <a:ea typeface="Sora"/>
                  <a:cs typeface="Sora"/>
                  <a:sym typeface="Sora"/>
                </a:defRPr>
              </a:lvl4pPr>
              <a:lvl5pPr marR="0" lvl="4" algn="ctr" rtl="0">
                <a:lnSpc>
                  <a:spcPct val="100000"/>
                </a:lnSpc>
                <a:spcBef>
                  <a:spcPts val="0"/>
                </a:spcBef>
                <a:spcAft>
                  <a:spcPts val="0"/>
                </a:spcAft>
                <a:buClr>
                  <a:schemeClr val="dk1"/>
                </a:buClr>
                <a:buSzPts val="3600"/>
                <a:buFont typeface="Sora"/>
                <a:buNone/>
                <a:defRPr sz="3600" b="1" i="0" u="none" strike="noStrike" cap="none">
                  <a:solidFill>
                    <a:schemeClr val="dk1"/>
                  </a:solidFill>
                  <a:latin typeface="Sora"/>
                  <a:ea typeface="Sora"/>
                  <a:cs typeface="Sora"/>
                  <a:sym typeface="Sora"/>
                </a:defRPr>
              </a:lvl5pPr>
              <a:lvl6pPr marR="0" lvl="5" algn="ctr" rtl="0">
                <a:lnSpc>
                  <a:spcPct val="100000"/>
                </a:lnSpc>
                <a:spcBef>
                  <a:spcPts val="0"/>
                </a:spcBef>
                <a:spcAft>
                  <a:spcPts val="0"/>
                </a:spcAft>
                <a:buClr>
                  <a:schemeClr val="dk1"/>
                </a:buClr>
                <a:buSzPts val="3600"/>
                <a:buFont typeface="Sora"/>
                <a:buNone/>
                <a:defRPr sz="3600" b="1" i="0" u="none" strike="noStrike" cap="none">
                  <a:solidFill>
                    <a:schemeClr val="dk1"/>
                  </a:solidFill>
                  <a:latin typeface="Sora"/>
                  <a:ea typeface="Sora"/>
                  <a:cs typeface="Sora"/>
                  <a:sym typeface="Sora"/>
                </a:defRPr>
              </a:lvl6pPr>
              <a:lvl7pPr marR="0" lvl="6" algn="ctr" rtl="0">
                <a:lnSpc>
                  <a:spcPct val="100000"/>
                </a:lnSpc>
                <a:spcBef>
                  <a:spcPts val="0"/>
                </a:spcBef>
                <a:spcAft>
                  <a:spcPts val="0"/>
                </a:spcAft>
                <a:buClr>
                  <a:schemeClr val="dk1"/>
                </a:buClr>
                <a:buSzPts val="3600"/>
                <a:buFont typeface="Sora"/>
                <a:buNone/>
                <a:defRPr sz="3600" b="1" i="0" u="none" strike="noStrike" cap="none">
                  <a:solidFill>
                    <a:schemeClr val="dk1"/>
                  </a:solidFill>
                  <a:latin typeface="Sora"/>
                  <a:ea typeface="Sora"/>
                  <a:cs typeface="Sora"/>
                  <a:sym typeface="Sora"/>
                </a:defRPr>
              </a:lvl7pPr>
              <a:lvl8pPr marR="0" lvl="7" algn="ctr" rtl="0">
                <a:lnSpc>
                  <a:spcPct val="100000"/>
                </a:lnSpc>
                <a:spcBef>
                  <a:spcPts val="0"/>
                </a:spcBef>
                <a:spcAft>
                  <a:spcPts val="0"/>
                </a:spcAft>
                <a:buClr>
                  <a:schemeClr val="dk1"/>
                </a:buClr>
                <a:buSzPts val="3600"/>
                <a:buFont typeface="Sora"/>
                <a:buNone/>
                <a:defRPr sz="3600" b="1" i="0" u="none" strike="noStrike" cap="none">
                  <a:solidFill>
                    <a:schemeClr val="dk1"/>
                  </a:solidFill>
                  <a:latin typeface="Sora"/>
                  <a:ea typeface="Sora"/>
                  <a:cs typeface="Sora"/>
                  <a:sym typeface="Sora"/>
                </a:defRPr>
              </a:lvl8pPr>
              <a:lvl9pPr marR="0" lvl="8" algn="ctr" rtl="0">
                <a:lnSpc>
                  <a:spcPct val="100000"/>
                </a:lnSpc>
                <a:spcBef>
                  <a:spcPts val="0"/>
                </a:spcBef>
                <a:spcAft>
                  <a:spcPts val="0"/>
                </a:spcAft>
                <a:buClr>
                  <a:schemeClr val="dk1"/>
                </a:buClr>
                <a:buSzPts val="3600"/>
                <a:buFont typeface="Sora"/>
                <a:buNone/>
                <a:defRPr sz="3600" b="1" i="0" u="none" strike="noStrike" cap="none">
                  <a:solidFill>
                    <a:schemeClr val="dk1"/>
                  </a:solidFill>
                  <a:latin typeface="Sora"/>
                  <a:ea typeface="Sora"/>
                  <a:cs typeface="Sora"/>
                  <a:sym typeface="Sora"/>
                </a:defRPr>
              </a:lvl9pPr>
            </a:lstStyle>
            <a:p>
              <a:pPr marL="0" marR="0" lvl="0" indent="0" algn="ctr" defTabSz="914400" rtl="0" eaLnBrk="1" fontAlgn="auto" latinLnBrk="0" hangingPunct="1">
                <a:lnSpc>
                  <a:spcPct val="100000"/>
                </a:lnSpc>
                <a:spcBef>
                  <a:spcPts val="0"/>
                </a:spcBef>
                <a:spcAft>
                  <a:spcPts val="0"/>
                </a:spcAft>
                <a:buClr>
                  <a:srgbClr val="FFFFFF"/>
                </a:buClr>
                <a:buSzPts val="3600"/>
                <a:buFont typeface="Sora"/>
                <a:buNone/>
                <a:tabLst/>
                <a:defRPr/>
              </a:pPr>
              <a:r>
                <a:rPr kumimoji="0" lang="en-US" sz="6600" b="1" i="0" u="none" strike="noStrike" kern="0" cap="none" spc="0" normalizeH="0" baseline="0" noProof="0" dirty="0">
                  <a:ln>
                    <a:noFill/>
                  </a:ln>
                  <a:solidFill>
                    <a:srgbClr val="FFFFFF"/>
                  </a:solidFill>
                  <a:effectLst/>
                  <a:uLnTx/>
                  <a:uFillTx/>
                  <a:latin typeface="Lato Black" panose="020F0A02020204030203" pitchFamily="34" charset="0"/>
                  <a:sym typeface="Sora"/>
                </a:rPr>
                <a:t>Reaching New </a:t>
              </a:r>
              <a:r>
                <a:rPr kumimoji="0" lang="en-US" sz="6600" b="1" i="0" u="none" strike="noStrike" kern="0" cap="none" spc="0" normalizeH="0" baseline="0" noProof="0" dirty="0">
                  <a:ln>
                    <a:noFill/>
                  </a:ln>
                  <a:solidFill>
                    <a:srgbClr val="792FF6"/>
                  </a:solidFill>
                  <a:effectLst/>
                  <a:uLnTx/>
                  <a:uFillTx/>
                  <a:latin typeface="Lato Black" panose="020F0A02020204030203" pitchFamily="34" charset="0"/>
                  <a:sym typeface="Sora"/>
                </a:rPr>
                <a:t>Heights</a:t>
              </a:r>
            </a:p>
          </p:txBody>
        </p:sp>
        <p:sp>
          <p:nvSpPr>
            <p:cNvPr id="8" name="Google Shape;855;p62">
              <a:extLst>
                <a:ext uri="{FF2B5EF4-FFF2-40B4-BE49-F238E27FC236}">
                  <a16:creationId xmlns:a16="http://schemas.microsoft.com/office/drawing/2014/main" id="{1A3B3898-FCEA-A2F9-2127-A1097FE7CA72}"/>
                </a:ext>
              </a:extLst>
            </p:cNvPr>
            <p:cNvSpPr txBox="1">
              <a:spLocks/>
            </p:cNvSpPr>
            <p:nvPr/>
          </p:nvSpPr>
          <p:spPr>
            <a:xfrm>
              <a:off x="2001085" y="3423861"/>
              <a:ext cx="5446629" cy="814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lt2"/>
                </a:buClr>
                <a:buSzPts val="1400"/>
                <a:buFont typeface="DM Sans"/>
                <a:buNone/>
                <a:defRPr sz="1600" b="0" i="0" u="none" strike="noStrike" cap="none">
                  <a:solidFill>
                    <a:schemeClr val="dk1"/>
                  </a:solidFill>
                  <a:latin typeface="DM Sans"/>
                  <a:ea typeface="DM Sans"/>
                  <a:cs typeface="DM Sans"/>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marR="0" lvl="0" indent="0" algn="just" defTabSz="914400" rtl="0" eaLnBrk="1" fontAlgn="auto" latinLnBrk="0" hangingPunct="1">
                <a:lnSpc>
                  <a:spcPct val="115000"/>
                </a:lnSpc>
                <a:spcBef>
                  <a:spcPts val="0"/>
                </a:spcBef>
                <a:spcAft>
                  <a:spcPts val="0"/>
                </a:spcAft>
                <a:buClr>
                  <a:srgbClr val="00FD84"/>
                </a:buClr>
                <a:buSzPts val="1400"/>
                <a:buFont typeface="DM Sans"/>
                <a:buNone/>
                <a:tabLst/>
                <a:defRPr/>
              </a:pPr>
              <a:r>
                <a:rPr kumimoji="0" lang="en-US" sz="1400" b="0" i="0" u="none" strike="noStrike" kern="0" cap="none" spc="0" normalizeH="0" baseline="0" noProof="0" dirty="0">
                  <a:ln>
                    <a:noFill/>
                  </a:ln>
                  <a:solidFill>
                    <a:srgbClr val="FFFFFF"/>
                  </a:solidFill>
                  <a:effectLst/>
                  <a:uLnTx/>
                  <a:uFillTx/>
                  <a:latin typeface="DM Sans"/>
                  <a:sym typeface="DM Sans"/>
                </a:rPr>
                <a:t>Directions you could possibly take to elevate what’s currently possible to creating a brand new industry!</a:t>
              </a:r>
            </a:p>
          </p:txBody>
        </p:sp>
      </p:grpSp>
      <p:sp>
        <p:nvSpPr>
          <p:cNvPr id="9" name="Google Shape;536;p42">
            <a:extLst>
              <a:ext uri="{FF2B5EF4-FFF2-40B4-BE49-F238E27FC236}">
                <a16:creationId xmlns:a16="http://schemas.microsoft.com/office/drawing/2014/main" id="{E8D8E2E7-BB17-4F21-8CEB-994B317A7EDC}"/>
              </a:ext>
            </a:extLst>
          </p:cNvPr>
          <p:cNvSpPr txBox="1">
            <a:spLocks/>
          </p:cNvSpPr>
          <p:nvPr/>
        </p:nvSpPr>
        <p:spPr>
          <a:xfrm>
            <a:off x="5452404" y="-4911359"/>
            <a:ext cx="1287191" cy="12212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6000"/>
              <a:buFont typeface="Sora"/>
              <a:buNone/>
              <a:defRPr sz="8000" b="1" i="0" u="none" strike="noStrike" cap="none">
                <a:solidFill>
                  <a:schemeClr val="lt2"/>
                </a:solidFill>
                <a:latin typeface="Sora"/>
                <a:ea typeface="Sora"/>
                <a:cs typeface="Sora"/>
                <a:sym typeface="Sora"/>
              </a:defRPr>
            </a:lvl1pPr>
            <a:lvl2pPr marR="0" lvl="1"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2pPr>
            <a:lvl3pPr marR="0" lvl="2"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3pPr>
            <a:lvl4pPr marR="0" lvl="3"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4pPr>
            <a:lvl5pPr marR="0" lvl="4"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5pPr>
            <a:lvl6pPr marR="0" lvl="5"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6pPr>
            <a:lvl7pPr marR="0" lvl="6"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7pPr>
            <a:lvl8pPr marR="0" lvl="7"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8pPr>
            <a:lvl9pPr marR="0" lvl="8"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9pPr>
          </a:lstStyle>
          <a:p>
            <a:pPr marL="0" marR="0" lvl="0" indent="0" algn="r" defTabSz="914400" rtl="0" eaLnBrk="1" fontAlgn="auto" latinLnBrk="0" hangingPunct="1">
              <a:lnSpc>
                <a:spcPct val="100000"/>
              </a:lnSpc>
              <a:spcBef>
                <a:spcPts val="0"/>
              </a:spcBef>
              <a:spcAft>
                <a:spcPts val="0"/>
              </a:spcAft>
              <a:buClr>
                <a:srgbClr val="001641"/>
              </a:buClr>
              <a:buSzPts val="6000"/>
              <a:buFont typeface="Sora"/>
              <a:buNone/>
              <a:tabLst/>
              <a:defRPr/>
            </a:pPr>
            <a:r>
              <a:rPr kumimoji="0" lang="en" sz="8000" b="1" i="0" u="none" strike="noStrike" kern="0" cap="none" spc="0" normalizeH="0" baseline="0" noProof="0" dirty="0">
                <a:ln>
                  <a:noFill/>
                </a:ln>
                <a:solidFill>
                  <a:srgbClr val="792FF6"/>
                </a:solidFill>
                <a:effectLst/>
                <a:uLnTx/>
                <a:uFillTx/>
                <a:latin typeface="Sora"/>
                <a:sym typeface="Sora"/>
              </a:rPr>
              <a:t>05</a:t>
            </a:r>
          </a:p>
        </p:txBody>
      </p:sp>
    </p:spTree>
    <p:extLst>
      <p:ext uri="{BB962C8B-B14F-4D97-AF65-F5344CB8AC3E}">
        <p14:creationId xmlns:p14="http://schemas.microsoft.com/office/powerpoint/2010/main" val="2054036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0D34FD-DDA3-B18D-32DC-DCFA4757CEFC}"/>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915E636F-E0AE-E07F-EF90-2AFF8738F9F6}"/>
              </a:ext>
            </a:extLst>
          </p:cNvPr>
          <p:cNvGrpSpPr/>
          <p:nvPr/>
        </p:nvGrpSpPr>
        <p:grpSpPr>
          <a:xfrm>
            <a:off x="1138180" y="2618684"/>
            <a:ext cx="9915644" cy="3006790"/>
            <a:chOff x="1650358" y="2344080"/>
            <a:chExt cx="6148085" cy="1894281"/>
          </a:xfrm>
        </p:grpSpPr>
        <p:sp>
          <p:nvSpPr>
            <p:cNvPr id="9" name="Google Shape;853;p62">
              <a:extLst>
                <a:ext uri="{FF2B5EF4-FFF2-40B4-BE49-F238E27FC236}">
                  <a16:creationId xmlns:a16="http://schemas.microsoft.com/office/drawing/2014/main" id="{DD4AA3BC-228C-63D3-7B99-2FFEF023E4AB}"/>
                </a:ext>
              </a:extLst>
            </p:cNvPr>
            <p:cNvSpPr txBox="1">
              <a:spLocks/>
            </p:cNvSpPr>
            <p:nvPr/>
          </p:nvSpPr>
          <p:spPr>
            <a:xfrm>
              <a:off x="1650358" y="2344080"/>
              <a:ext cx="6148085" cy="915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Sora"/>
                <a:buNone/>
                <a:defRPr sz="5000" b="1" i="0" u="none" strike="noStrike" cap="none">
                  <a:solidFill>
                    <a:schemeClr val="dk1"/>
                  </a:solidFill>
                  <a:latin typeface="Sora"/>
                  <a:ea typeface="Sora"/>
                  <a:cs typeface="Sora"/>
                  <a:sym typeface="Sora"/>
                </a:defRPr>
              </a:lvl1pPr>
              <a:lvl2pPr marR="0" lvl="1" algn="ctr" rtl="0">
                <a:lnSpc>
                  <a:spcPct val="100000"/>
                </a:lnSpc>
                <a:spcBef>
                  <a:spcPts val="0"/>
                </a:spcBef>
                <a:spcAft>
                  <a:spcPts val="0"/>
                </a:spcAft>
                <a:buClr>
                  <a:schemeClr val="dk1"/>
                </a:buClr>
                <a:buSzPts val="3600"/>
                <a:buFont typeface="Sora"/>
                <a:buNone/>
                <a:defRPr sz="3600" b="1" i="0" u="none" strike="noStrike" cap="none">
                  <a:solidFill>
                    <a:schemeClr val="dk1"/>
                  </a:solidFill>
                  <a:latin typeface="Sora"/>
                  <a:ea typeface="Sora"/>
                  <a:cs typeface="Sora"/>
                  <a:sym typeface="Sora"/>
                </a:defRPr>
              </a:lvl2pPr>
              <a:lvl3pPr marR="0" lvl="2" algn="ctr" rtl="0">
                <a:lnSpc>
                  <a:spcPct val="100000"/>
                </a:lnSpc>
                <a:spcBef>
                  <a:spcPts val="0"/>
                </a:spcBef>
                <a:spcAft>
                  <a:spcPts val="0"/>
                </a:spcAft>
                <a:buClr>
                  <a:schemeClr val="dk1"/>
                </a:buClr>
                <a:buSzPts val="3600"/>
                <a:buFont typeface="Sora"/>
                <a:buNone/>
                <a:defRPr sz="3600" b="1" i="0" u="none" strike="noStrike" cap="none">
                  <a:solidFill>
                    <a:schemeClr val="dk1"/>
                  </a:solidFill>
                  <a:latin typeface="Sora"/>
                  <a:ea typeface="Sora"/>
                  <a:cs typeface="Sora"/>
                  <a:sym typeface="Sora"/>
                </a:defRPr>
              </a:lvl3pPr>
              <a:lvl4pPr marR="0" lvl="3" algn="ctr" rtl="0">
                <a:lnSpc>
                  <a:spcPct val="100000"/>
                </a:lnSpc>
                <a:spcBef>
                  <a:spcPts val="0"/>
                </a:spcBef>
                <a:spcAft>
                  <a:spcPts val="0"/>
                </a:spcAft>
                <a:buClr>
                  <a:schemeClr val="dk1"/>
                </a:buClr>
                <a:buSzPts val="3600"/>
                <a:buFont typeface="Sora"/>
                <a:buNone/>
                <a:defRPr sz="3600" b="1" i="0" u="none" strike="noStrike" cap="none">
                  <a:solidFill>
                    <a:schemeClr val="dk1"/>
                  </a:solidFill>
                  <a:latin typeface="Sora"/>
                  <a:ea typeface="Sora"/>
                  <a:cs typeface="Sora"/>
                  <a:sym typeface="Sora"/>
                </a:defRPr>
              </a:lvl4pPr>
              <a:lvl5pPr marR="0" lvl="4" algn="ctr" rtl="0">
                <a:lnSpc>
                  <a:spcPct val="100000"/>
                </a:lnSpc>
                <a:spcBef>
                  <a:spcPts val="0"/>
                </a:spcBef>
                <a:spcAft>
                  <a:spcPts val="0"/>
                </a:spcAft>
                <a:buClr>
                  <a:schemeClr val="dk1"/>
                </a:buClr>
                <a:buSzPts val="3600"/>
                <a:buFont typeface="Sora"/>
                <a:buNone/>
                <a:defRPr sz="3600" b="1" i="0" u="none" strike="noStrike" cap="none">
                  <a:solidFill>
                    <a:schemeClr val="dk1"/>
                  </a:solidFill>
                  <a:latin typeface="Sora"/>
                  <a:ea typeface="Sora"/>
                  <a:cs typeface="Sora"/>
                  <a:sym typeface="Sora"/>
                </a:defRPr>
              </a:lvl5pPr>
              <a:lvl6pPr marR="0" lvl="5" algn="ctr" rtl="0">
                <a:lnSpc>
                  <a:spcPct val="100000"/>
                </a:lnSpc>
                <a:spcBef>
                  <a:spcPts val="0"/>
                </a:spcBef>
                <a:spcAft>
                  <a:spcPts val="0"/>
                </a:spcAft>
                <a:buClr>
                  <a:schemeClr val="dk1"/>
                </a:buClr>
                <a:buSzPts val="3600"/>
                <a:buFont typeface="Sora"/>
                <a:buNone/>
                <a:defRPr sz="3600" b="1" i="0" u="none" strike="noStrike" cap="none">
                  <a:solidFill>
                    <a:schemeClr val="dk1"/>
                  </a:solidFill>
                  <a:latin typeface="Sora"/>
                  <a:ea typeface="Sora"/>
                  <a:cs typeface="Sora"/>
                  <a:sym typeface="Sora"/>
                </a:defRPr>
              </a:lvl6pPr>
              <a:lvl7pPr marR="0" lvl="6" algn="ctr" rtl="0">
                <a:lnSpc>
                  <a:spcPct val="100000"/>
                </a:lnSpc>
                <a:spcBef>
                  <a:spcPts val="0"/>
                </a:spcBef>
                <a:spcAft>
                  <a:spcPts val="0"/>
                </a:spcAft>
                <a:buClr>
                  <a:schemeClr val="dk1"/>
                </a:buClr>
                <a:buSzPts val="3600"/>
                <a:buFont typeface="Sora"/>
                <a:buNone/>
                <a:defRPr sz="3600" b="1" i="0" u="none" strike="noStrike" cap="none">
                  <a:solidFill>
                    <a:schemeClr val="dk1"/>
                  </a:solidFill>
                  <a:latin typeface="Sora"/>
                  <a:ea typeface="Sora"/>
                  <a:cs typeface="Sora"/>
                  <a:sym typeface="Sora"/>
                </a:defRPr>
              </a:lvl7pPr>
              <a:lvl8pPr marR="0" lvl="7" algn="ctr" rtl="0">
                <a:lnSpc>
                  <a:spcPct val="100000"/>
                </a:lnSpc>
                <a:spcBef>
                  <a:spcPts val="0"/>
                </a:spcBef>
                <a:spcAft>
                  <a:spcPts val="0"/>
                </a:spcAft>
                <a:buClr>
                  <a:schemeClr val="dk1"/>
                </a:buClr>
                <a:buSzPts val="3600"/>
                <a:buFont typeface="Sora"/>
                <a:buNone/>
                <a:defRPr sz="3600" b="1" i="0" u="none" strike="noStrike" cap="none">
                  <a:solidFill>
                    <a:schemeClr val="dk1"/>
                  </a:solidFill>
                  <a:latin typeface="Sora"/>
                  <a:ea typeface="Sora"/>
                  <a:cs typeface="Sora"/>
                  <a:sym typeface="Sora"/>
                </a:defRPr>
              </a:lvl8pPr>
              <a:lvl9pPr marR="0" lvl="8" algn="ctr" rtl="0">
                <a:lnSpc>
                  <a:spcPct val="100000"/>
                </a:lnSpc>
                <a:spcBef>
                  <a:spcPts val="0"/>
                </a:spcBef>
                <a:spcAft>
                  <a:spcPts val="0"/>
                </a:spcAft>
                <a:buClr>
                  <a:schemeClr val="dk1"/>
                </a:buClr>
                <a:buSzPts val="3600"/>
                <a:buFont typeface="Sora"/>
                <a:buNone/>
                <a:defRPr sz="3600" b="1" i="0" u="none" strike="noStrike" cap="none">
                  <a:solidFill>
                    <a:schemeClr val="dk1"/>
                  </a:solidFill>
                  <a:latin typeface="Sora"/>
                  <a:ea typeface="Sora"/>
                  <a:cs typeface="Sora"/>
                  <a:sym typeface="Sora"/>
                </a:defRPr>
              </a:lvl9pPr>
            </a:lstStyle>
            <a:p>
              <a:pPr marL="0" marR="0" lvl="0" indent="0" algn="ctr" defTabSz="914400" rtl="0" eaLnBrk="1" fontAlgn="auto" latinLnBrk="0" hangingPunct="1">
                <a:lnSpc>
                  <a:spcPct val="100000"/>
                </a:lnSpc>
                <a:spcBef>
                  <a:spcPts val="0"/>
                </a:spcBef>
                <a:spcAft>
                  <a:spcPts val="0"/>
                </a:spcAft>
                <a:buClr>
                  <a:srgbClr val="FFFFFF"/>
                </a:buClr>
                <a:buSzPts val="3600"/>
                <a:buFont typeface="Sora"/>
                <a:buNone/>
                <a:tabLst/>
                <a:defRPr/>
              </a:pPr>
              <a:r>
                <a:rPr kumimoji="0" lang="en-US" sz="6600" b="1" i="0" u="none" strike="noStrike" kern="0" cap="none" spc="0" normalizeH="0" baseline="0" noProof="0" dirty="0">
                  <a:ln>
                    <a:noFill/>
                  </a:ln>
                  <a:solidFill>
                    <a:srgbClr val="FFFFFF"/>
                  </a:solidFill>
                  <a:effectLst/>
                  <a:uLnTx/>
                  <a:uFillTx/>
                  <a:latin typeface="Lato Black" panose="020F0A02020204030203" pitchFamily="34" charset="0"/>
                  <a:sym typeface="Sora"/>
                </a:rPr>
                <a:t>Reaching New </a:t>
              </a:r>
              <a:r>
                <a:rPr kumimoji="0" lang="en-US" sz="6600" b="1" i="0" u="none" strike="noStrike" kern="0" cap="none" spc="0" normalizeH="0" baseline="0" noProof="0" dirty="0">
                  <a:ln>
                    <a:noFill/>
                  </a:ln>
                  <a:solidFill>
                    <a:srgbClr val="792FF6"/>
                  </a:solidFill>
                  <a:effectLst/>
                  <a:uLnTx/>
                  <a:uFillTx/>
                  <a:latin typeface="Lato Black" panose="020F0A02020204030203" pitchFamily="34" charset="0"/>
                  <a:sym typeface="Sora"/>
                </a:rPr>
                <a:t>Heights</a:t>
              </a:r>
            </a:p>
          </p:txBody>
        </p:sp>
        <p:sp>
          <p:nvSpPr>
            <p:cNvPr id="11" name="Google Shape;855;p62">
              <a:extLst>
                <a:ext uri="{FF2B5EF4-FFF2-40B4-BE49-F238E27FC236}">
                  <a16:creationId xmlns:a16="http://schemas.microsoft.com/office/drawing/2014/main" id="{0E7F0357-FB6D-22AF-9004-DE010B6690D5}"/>
                </a:ext>
              </a:extLst>
            </p:cNvPr>
            <p:cNvSpPr txBox="1">
              <a:spLocks/>
            </p:cNvSpPr>
            <p:nvPr/>
          </p:nvSpPr>
          <p:spPr>
            <a:xfrm>
              <a:off x="2001085" y="3423861"/>
              <a:ext cx="5446629" cy="814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lt2"/>
                </a:buClr>
                <a:buSzPts val="1400"/>
                <a:buFont typeface="DM Sans"/>
                <a:buNone/>
                <a:defRPr sz="1600" b="0" i="0" u="none" strike="noStrike" cap="none">
                  <a:solidFill>
                    <a:schemeClr val="dk1"/>
                  </a:solidFill>
                  <a:latin typeface="DM Sans"/>
                  <a:ea typeface="DM Sans"/>
                  <a:cs typeface="DM Sans"/>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marR="0" lvl="0" indent="0" defTabSz="914400" rtl="0" eaLnBrk="1" fontAlgn="auto" latinLnBrk="0" hangingPunct="1">
                <a:lnSpc>
                  <a:spcPct val="115000"/>
                </a:lnSpc>
                <a:spcBef>
                  <a:spcPts val="0"/>
                </a:spcBef>
                <a:spcAft>
                  <a:spcPts val="0"/>
                </a:spcAft>
                <a:buClr>
                  <a:srgbClr val="00FD84"/>
                </a:buClr>
                <a:buSzPts val="1400"/>
                <a:buFont typeface="DM Sans"/>
                <a:buNone/>
                <a:tabLst/>
                <a:defRPr/>
              </a:pPr>
              <a:r>
                <a:rPr kumimoji="0" lang="en-US" sz="1400" b="0"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sym typeface="DM Sans"/>
                </a:rPr>
                <a:t>A possible path to creating a very lucrative Rain RFID future</a:t>
              </a:r>
            </a:p>
          </p:txBody>
        </p:sp>
      </p:grpSp>
      <p:sp>
        <p:nvSpPr>
          <p:cNvPr id="2" name="Google Shape;536;p42">
            <a:extLst>
              <a:ext uri="{FF2B5EF4-FFF2-40B4-BE49-F238E27FC236}">
                <a16:creationId xmlns:a16="http://schemas.microsoft.com/office/drawing/2014/main" id="{6837156C-A139-841C-82C9-74C37F54B815}"/>
              </a:ext>
            </a:extLst>
          </p:cNvPr>
          <p:cNvSpPr txBox="1">
            <a:spLocks/>
          </p:cNvSpPr>
          <p:nvPr/>
        </p:nvSpPr>
        <p:spPr>
          <a:xfrm>
            <a:off x="5452404" y="1712128"/>
            <a:ext cx="1287191" cy="12212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6000"/>
              <a:buFont typeface="Sora"/>
              <a:buNone/>
              <a:defRPr sz="8000" b="1" i="0" u="none" strike="noStrike" cap="none">
                <a:solidFill>
                  <a:schemeClr val="lt2"/>
                </a:solidFill>
                <a:latin typeface="Sora"/>
                <a:ea typeface="Sora"/>
                <a:cs typeface="Sora"/>
                <a:sym typeface="Sora"/>
              </a:defRPr>
            </a:lvl1pPr>
            <a:lvl2pPr marR="0" lvl="1"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2pPr>
            <a:lvl3pPr marR="0" lvl="2"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3pPr>
            <a:lvl4pPr marR="0" lvl="3"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4pPr>
            <a:lvl5pPr marR="0" lvl="4"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5pPr>
            <a:lvl6pPr marR="0" lvl="5"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6pPr>
            <a:lvl7pPr marR="0" lvl="6"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7pPr>
            <a:lvl8pPr marR="0" lvl="7"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8pPr>
            <a:lvl9pPr marR="0" lvl="8"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9pPr>
          </a:lstStyle>
          <a:p>
            <a:pPr marL="0" marR="0" lvl="0" indent="0" algn="r" defTabSz="914400" rtl="0" eaLnBrk="1" fontAlgn="auto" latinLnBrk="0" hangingPunct="1">
              <a:lnSpc>
                <a:spcPct val="100000"/>
              </a:lnSpc>
              <a:spcBef>
                <a:spcPts val="0"/>
              </a:spcBef>
              <a:spcAft>
                <a:spcPts val="0"/>
              </a:spcAft>
              <a:buClr>
                <a:srgbClr val="001641"/>
              </a:buClr>
              <a:buSzPts val="6000"/>
              <a:buFont typeface="Sora"/>
              <a:buNone/>
              <a:tabLst/>
              <a:defRPr/>
            </a:pPr>
            <a:r>
              <a:rPr kumimoji="0" lang="en" sz="8000" b="1" i="0" u="none" strike="noStrike" kern="0" cap="none" spc="0" normalizeH="0" baseline="0" noProof="0" dirty="0">
                <a:ln>
                  <a:noFill/>
                </a:ln>
                <a:solidFill>
                  <a:srgbClr val="792FF6"/>
                </a:solidFill>
                <a:effectLst/>
                <a:uLnTx/>
                <a:uFillTx/>
                <a:latin typeface="Sora"/>
                <a:sym typeface="Sora"/>
              </a:rPr>
              <a:t>05</a:t>
            </a:r>
          </a:p>
        </p:txBody>
      </p:sp>
    </p:spTree>
    <p:extLst>
      <p:ext uri="{BB962C8B-B14F-4D97-AF65-F5344CB8AC3E}">
        <p14:creationId xmlns:p14="http://schemas.microsoft.com/office/powerpoint/2010/main" val="19019882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11;p30">
            <a:extLst>
              <a:ext uri="{FF2B5EF4-FFF2-40B4-BE49-F238E27FC236}">
                <a16:creationId xmlns:a16="http://schemas.microsoft.com/office/drawing/2014/main" id="{3EB78FDD-A4A7-1B3B-6F87-7316F0A03F3A}"/>
              </a:ext>
            </a:extLst>
          </p:cNvPr>
          <p:cNvSpPr txBox="1">
            <a:spLocks/>
          </p:cNvSpPr>
          <p:nvPr/>
        </p:nvSpPr>
        <p:spPr>
          <a:xfrm>
            <a:off x="2053035" y="2867801"/>
            <a:ext cx="8085930" cy="1122398"/>
          </a:xfrm>
          <a:prstGeom prst="rect">
            <a:avLst/>
          </a:prstGeom>
        </p:spPr>
        <p:txBody>
          <a:bodyPr lIns="121898" tIns="121898" rIns="121898" bIns="121898"/>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4800" kern="0" dirty="0">
                <a:solidFill>
                  <a:srgbClr val="792FF6"/>
                </a:solidFill>
                <a:latin typeface="Lato Black" pitchFamily="34"/>
              </a:rPr>
              <a:t>The Issue With Rain RFID</a:t>
            </a:r>
          </a:p>
        </p:txBody>
      </p:sp>
      <p:pic>
        <p:nvPicPr>
          <p:cNvPr id="5" name="Picture 4" descr="RFID Labels">
            <a:extLst>
              <a:ext uri="{FF2B5EF4-FFF2-40B4-BE49-F238E27FC236}">
                <a16:creationId xmlns:a16="http://schemas.microsoft.com/office/drawing/2014/main" id="{190F1E16-AB9A-3FD5-D9F5-434D4EE52747}"/>
              </a:ext>
            </a:extLst>
          </p:cNvPr>
          <p:cNvPicPr>
            <a:picLocks noChangeAspect="1"/>
          </p:cNvPicPr>
          <p:nvPr/>
        </p:nvPicPr>
        <p:blipFill>
          <a:blip r:embed="rId2"/>
          <a:srcRect/>
          <a:stretch>
            <a:fillRect/>
          </a:stretch>
        </p:blipFill>
        <p:spPr>
          <a:xfrm rot="10799991" flipH="1">
            <a:off x="6291880" y="8652417"/>
            <a:ext cx="5524978" cy="1628718"/>
          </a:xfrm>
          <a:prstGeom prst="rect">
            <a:avLst/>
          </a:prstGeom>
          <a:noFill/>
          <a:ln cap="flat">
            <a:noFill/>
          </a:ln>
        </p:spPr>
      </p:pic>
      <p:pic>
        <p:nvPicPr>
          <p:cNvPr id="6" name="Picture 1">
            <a:extLst>
              <a:ext uri="{FF2B5EF4-FFF2-40B4-BE49-F238E27FC236}">
                <a16:creationId xmlns:a16="http://schemas.microsoft.com/office/drawing/2014/main" id="{3497107C-7D4A-EFB6-1799-C92A940EAFEA}"/>
              </a:ext>
            </a:extLst>
          </p:cNvPr>
          <p:cNvPicPr>
            <a:picLocks noChangeAspect="1"/>
          </p:cNvPicPr>
          <p:nvPr/>
        </p:nvPicPr>
        <p:blipFill>
          <a:blip r:embed="rId3"/>
          <a:stretch>
            <a:fillRect/>
          </a:stretch>
        </p:blipFill>
        <p:spPr>
          <a:xfrm>
            <a:off x="15968963" y="2068678"/>
            <a:ext cx="3843042" cy="3843042"/>
          </a:xfrm>
          <a:prstGeom prst="rect">
            <a:avLst/>
          </a:prstGeom>
          <a:noFill/>
          <a:ln cap="flat">
            <a:noFill/>
          </a:ln>
        </p:spPr>
      </p:pic>
    </p:spTree>
    <p:extLst>
      <p:ext uri="{BB962C8B-B14F-4D97-AF65-F5344CB8AC3E}">
        <p14:creationId xmlns:p14="http://schemas.microsoft.com/office/powerpoint/2010/main" val="41023062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3;p69">
            <a:extLst>
              <a:ext uri="{FF2B5EF4-FFF2-40B4-BE49-F238E27FC236}">
                <a16:creationId xmlns:a16="http://schemas.microsoft.com/office/drawing/2014/main" id="{234C5F84-0A91-B360-384C-25B35F18FF91}"/>
              </a:ext>
            </a:extLst>
          </p:cNvPr>
          <p:cNvSpPr txBox="1"/>
          <p:nvPr/>
        </p:nvSpPr>
        <p:spPr>
          <a:xfrm>
            <a:off x="894722" y="3752318"/>
            <a:ext cx="4368940" cy="1175282"/>
          </a:xfrm>
          <a:prstGeom prst="rect">
            <a:avLst/>
          </a:prstGeom>
          <a:noFill/>
          <a:ln cap="flat">
            <a:noFill/>
          </a:ln>
        </p:spPr>
        <p:txBody>
          <a:bodyPr vert="horz" wrap="square" lIns="91421" tIns="91421" rIns="91421" bIns="91421" anchor="t" anchorCtr="0" compatLnSpc="1">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200" b="0" i="0" u="none" strike="noStrike" kern="0" cap="none" spc="0" normalizeH="0" baseline="0" noProof="0" dirty="0">
                <a:ln>
                  <a:noFill/>
                </a:ln>
                <a:solidFill>
                  <a:srgbClr val="FFFFFF"/>
                </a:solidFill>
                <a:effectLst/>
                <a:uLnTx/>
                <a:uFillTx/>
                <a:latin typeface="Segoe UI" pitchFamily="34"/>
                <a:ea typeface="Archivo"/>
                <a:cs typeface="Segoe UI" pitchFamily="34"/>
              </a:rPr>
              <a:t>Though Rain RFID does offer many more superior features than the barcode, one of the main issues is that it’s still not cost effective enough to completely eradicate the Barcode, as there are some industries which profit</a:t>
            </a:r>
            <a:r>
              <a:rPr lang="en-US" sz="1200" kern="0" dirty="0">
                <a:solidFill>
                  <a:srgbClr val="FFFFFF"/>
                </a:solidFill>
                <a:latin typeface="Segoe UI" pitchFamily="34"/>
                <a:ea typeface="Archivo"/>
                <a:cs typeface="Segoe UI" pitchFamily="34"/>
              </a:rPr>
              <a:t> off very small margins.</a:t>
            </a:r>
            <a:endParaRPr kumimoji="0" lang="en-US" sz="1200" b="0" i="0" u="none" strike="noStrike" kern="0" cap="none" spc="0" normalizeH="0" baseline="0" noProof="0" dirty="0">
              <a:ln>
                <a:noFill/>
              </a:ln>
              <a:solidFill>
                <a:srgbClr val="FFFFFF"/>
              </a:solidFill>
              <a:effectLst/>
              <a:uLnTx/>
              <a:uFillTx/>
              <a:latin typeface="Segoe UI" pitchFamily="34"/>
              <a:ea typeface="Archivo"/>
              <a:cs typeface="Segoe UI" pitchFamily="34"/>
            </a:endParaRPr>
          </a:p>
        </p:txBody>
      </p:sp>
      <p:sp>
        <p:nvSpPr>
          <p:cNvPr id="4" name="Google Shape;792;p69">
            <a:extLst>
              <a:ext uri="{FF2B5EF4-FFF2-40B4-BE49-F238E27FC236}">
                <a16:creationId xmlns:a16="http://schemas.microsoft.com/office/drawing/2014/main" id="{45C387F5-5DEA-1061-5B07-DC1DB1D8918F}"/>
              </a:ext>
            </a:extLst>
          </p:cNvPr>
          <p:cNvSpPr txBox="1"/>
          <p:nvPr/>
        </p:nvSpPr>
        <p:spPr>
          <a:xfrm>
            <a:off x="894722" y="2819909"/>
            <a:ext cx="6119027" cy="457200"/>
          </a:xfrm>
          <a:prstGeom prst="rect">
            <a:avLst/>
          </a:prstGeom>
          <a:noFill/>
          <a:ln cap="flat">
            <a:noFill/>
          </a:ln>
        </p:spPr>
        <p:txBody>
          <a:bodyPr vert="horz" wrap="square" lIns="91421" tIns="91421" rIns="91421" bIns="91421" anchor="b"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3200" b="1" i="0" u="none" strike="noStrike" kern="0" cap="none" spc="0" normalizeH="0" baseline="0" noProof="0" dirty="0">
                <a:ln>
                  <a:noFill/>
                </a:ln>
                <a:solidFill>
                  <a:srgbClr val="792FF6"/>
                </a:solidFill>
                <a:effectLst/>
                <a:uLnTx/>
                <a:uFillTx/>
                <a:latin typeface="Lato Black" pitchFamily="34"/>
                <a:ea typeface="Archivo"/>
                <a:cs typeface="Archivo"/>
              </a:rPr>
              <a:t>Not Cheap Enough </a:t>
            </a:r>
          </a:p>
        </p:txBody>
      </p:sp>
      <p:pic>
        <p:nvPicPr>
          <p:cNvPr id="5" name="Picture 4" descr="RFID Labels">
            <a:extLst>
              <a:ext uri="{FF2B5EF4-FFF2-40B4-BE49-F238E27FC236}">
                <a16:creationId xmlns:a16="http://schemas.microsoft.com/office/drawing/2014/main" id="{6E39576B-5599-73E1-3C4C-BA2647809552}"/>
              </a:ext>
            </a:extLst>
          </p:cNvPr>
          <p:cNvPicPr>
            <a:picLocks noChangeAspect="1"/>
          </p:cNvPicPr>
          <p:nvPr/>
        </p:nvPicPr>
        <p:blipFill>
          <a:blip r:embed="rId2"/>
          <a:srcRect/>
          <a:stretch>
            <a:fillRect/>
          </a:stretch>
        </p:blipFill>
        <p:spPr>
          <a:xfrm rot="10799991" flipH="1">
            <a:off x="6667019" y="5229278"/>
            <a:ext cx="5524978" cy="1628718"/>
          </a:xfrm>
          <a:prstGeom prst="rect">
            <a:avLst/>
          </a:prstGeom>
          <a:noFill/>
          <a:ln cap="flat">
            <a:noFill/>
          </a:ln>
        </p:spPr>
      </p:pic>
      <p:pic>
        <p:nvPicPr>
          <p:cNvPr id="6" name="Picture 1">
            <a:extLst>
              <a:ext uri="{FF2B5EF4-FFF2-40B4-BE49-F238E27FC236}">
                <a16:creationId xmlns:a16="http://schemas.microsoft.com/office/drawing/2014/main" id="{552AE69F-5FF2-5910-0FDC-3FB406F27232}"/>
              </a:ext>
            </a:extLst>
          </p:cNvPr>
          <p:cNvPicPr>
            <a:picLocks noChangeAspect="1"/>
          </p:cNvPicPr>
          <p:nvPr/>
        </p:nvPicPr>
        <p:blipFill>
          <a:blip r:embed="rId3"/>
          <a:stretch>
            <a:fillRect/>
          </a:stretch>
        </p:blipFill>
        <p:spPr>
          <a:xfrm>
            <a:off x="8348963" y="1355588"/>
            <a:ext cx="3843042" cy="3843042"/>
          </a:xfrm>
          <a:prstGeom prst="rect">
            <a:avLst/>
          </a:prstGeom>
          <a:noFill/>
          <a:ln cap="flat">
            <a:noFill/>
          </a:ln>
        </p:spPr>
      </p:pic>
    </p:spTree>
    <p:extLst>
      <p:ext uri="{BB962C8B-B14F-4D97-AF65-F5344CB8AC3E}">
        <p14:creationId xmlns:p14="http://schemas.microsoft.com/office/powerpoint/2010/main" val="40763297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F07A83-8A51-75A3-E760-88462287FA34}"/>
            </a:ext>
          </a:extLst>
        </p:cNvPr>
        <p:cNvGrpSpPr/>
        <p:nvPr/>
      </p:nvGrpSpPr>
      <p:grpSpPr>
        <a:xfrm>
          <a:off x="0" y="0"/>
          <a:ext cx="0" cy="0"/>
          <a:chOff x="0" y="0"/>
          <a:chExt cx="0" cy="0"/>
        </a:xfrm>
      </p:grpSpPr>
      <p:sp>
        <p:nvSpPr>
          <p:cNvPr id="8" name="Google Shape;793;p69">
            <a:extLst>
              <a:ext uri="{FF2B5EF4-FFF2-40B4-BE49-F238E27FC236}">
                <a16:creationId xmlns:a16="http://schemas.microsoft.com/office/drawing/2014/main" id="{8DF4BA41-C2E1-80AE-C1C1-0BA24569AFB5}"/>
              </a:ext>
            </a:extLst>
          </p:cNvPr>
          <p:cNvSpPr txBox="1"/>
          <p:nvPr/>
        </p:nvSpPr>
        <p:spPr>
          <a:xfrm>
            <a:off x="-7405216" y="3277109"/>
            <a:ext cx="5201280" cy="2630472"/>
          </a:xfrm>
          <a:prstGeom prst="rect">
            <a:avLst/>
          </a:prstGeom>
          <a:noFill/>
          <a:ln cap="flat">
            <a:noFill/>
          </a:ln>
        </p:spPr>
        <p:txBody>
          <a:bodyPr vert="horz" wrap="square" lIns="91421" tIns="91421" rIns="91421" bIns="91421" anchor="t" anchorCtr="0" compatLnSpc="1">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200" b="0" i="0" u="none" strike="noStrike" kern="0" cap="none" spc="0" normalizeH="0" baseline="0" noProof="0" dirty="0">
                <a:ln>
                  <a:noFill/>
                </a:ln>
                <a:solidFill>
                  <a:srgbClr val="FFFFFF"/>
                </a:solidFill>
                <a:effectLst/>
                <a:uLnTx/>
                <a:uFillTx/>
                <a:latin typeface="Segoe UI" pitchFamily="34"/>
                <a:ea typeface="Archivo"/>
                <a:cs typeface="Segoe UI" pitchFamily="34"/>
              </a:rPr>
              <a:t>Now to better understand how Rain RFID technology works, it’s best to understand the main components at play, and how they all fit together to create such a powerful system, which has limitless potential uses</a:t>
            </a:r>
          </a:p>
        </p:txBody>
      </p:sp>
      <p:sp>
        <p:nvSpPr>
          <p:cNvPr id="9" name="Google Shape;792;p69">
            <a:extLst>
              <a:ext uri="{FF2B5EF4-FFF2-40B4-BE49-F238E27FC236}">
                <a16:creationId xmlns:a16="http://schemas.microsoft.com/office/drawing/2014/main" id="{0FA07621-360E-DFDF-8138-E0963392F377}"/>
              </a:ext>
            </a:extLst>
          </p:cNvPr>
          <p:cNvSpPr txBox="1"/>
          <p:nvPr/>
        </p:nvSpPr>
        <p:spPr>
          <a:xfrm>
            <a:off x="-7405216" y="2819909"/>
            <a:ext cx="6119027" cy="457200"/>
          </a:xfrm>
          <a:prstGeom prst="rect">
            <a:avLst/>
          </a:prstGeom>
          <a:noFill/>
          <a:ln cap="flat">
            <a:noFill/>
          </a:ln>
        </p:spPr>
        <p:txBody>
          <a:bodyPr vert="horz" wrap="square" lIns="91421" tIns="91421" rIns="91421" bIns="91421" anchor="b"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0" cap="none" spc="0" normalizeH="0" baseline="0" noProof="0" dirty="0">
                <a:ln>
                  <a:noFill/>
                </a:ln>
                <a:solidFill>
                  <a:srgbClr val="792FF6"/>
                </a:solidFill>
                <a:effectLst/>
                <a:uLnTx/>
                <a:uFillTx/>
                <a:latin typeface="Lato Black" pitchFamily="34"/>
                <a:ea typeface="Archivo"/>
                <a:cs typeface="Archivo"/>
              </a:rPr>
              <a:t>Main Components</a:t>
            </a:r>
          </a:p>
        </p:txBody>
      </p:sp>
      <p:sp>
        <p:nvSpPr>
          <p:cNvPr id="31" name="Google Shape;541;p56">
            <a:extLst>
              <a:ext uri="{FF2B5EF4-FFF2-40B4-BE49-F238E27FC236}">
                <a16:creationId xmlns:a16="http://schemas.microsoft.com/office/drawing/2014/main" id="{04ED6A66-64D2-68F9-C44A-CC434F12E398}"/>
              </a:ext>
            </a:extLst>
          </p:cNvPr>
          <p:cNvSpPr txBox="1"/>
          <p:nvPr/>
        </p:nvSpPr>
        <p:spPr>
          <a:xfrm>
            <a:off x="822475" y="555168"/>
            <a:ext cx="10547037" cy="876452"/>
          </a:xfrm>
          <a:prstGeom prst="rect">
            <a:avLst/>
          </a:prstGeom>
          <a:noFill/>
          <a:ln cap="flat">
            <a:noFill/>
          </a:ln>
        </p:spPr>
        <p:txBody>
          <a:bodyPr vert="horz" wrap="square" lIns="91421" tIns="91421" rIns="91421" bIns="9142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3500" b="1" i="0" u="none" strike="noStrike" kern="0" cap="none" spc="0" normalizeH="0" baseline="0" noProof="0" dirty="0">
                <a:ln>
                  <a:noFill/>
                </a:ln>
                <a:solidFill>
                  <a:srgbClr val="FF0000"/>
                </a:solidFill>
                <a:effectLst/>
                <a:uLnTx/>
                <a:uFillTx/>
                <a:latin typeface="Archivo"/>
                <a:ea typeface="Archivo"/>
                <a:cs typeface="Archivo"/>
              </a:rPr>
              <a:t>Limitations of The Barcode!</a:t>
            </a:r>
          </a:p>
        </p:txBody>
      </p:sp>
      <p:sp>
        <p:nvSpPr>
          <p:cNvPr id="32" name="Google Shape;533;p56">
            <a:extLst>
              <a:ext uri="{FF2B5EF4-FFF2-40B4-BE49-F238E27FC236}">
                <a16:creationId xmlns:a16="http://schemas.microsoft.com/office/drawing/2014/main" id="{96713F73-B105-2BFD-1C7D-DA8044797586}"/>
              </a:ext>
            </a:extLst>
          </p:cNvPr>
          <p:cNvSpPr txBox="1"/>
          <p:nvPr/>
        </p:nvSpPr>
        <p:spPr>
          <a:xfrm>
            <a:off x="2022115" y="2370097"/>
            <a:ext cx="3765736" cy="517828"/>
          </a:xfrm>
          <a:prstGeom prst="rect">
            <a:avLst/>
          </a:prstGeom>
          <a:noFill/>
          <a:ln cap="flat">
            <a:noFill/>
          </a:ln>
        </p:spPr>
        <p:txBody>
          <a:bodyPr vert="horz" wrap="square" lIns="91421" tIns="91421" rIns="91421" bIns="91421" anchor="b"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2200" b="1" i="0" u="none" strike="noStrike" kern="0" cap="none" spc="0" normalizeH="0" baseline="0" noProof="0" dirty="0">
                <a:ln>
                  <a:noFill/>
                </a:ln>
                <a:solidFill>
                  <a:srgbClr val="FF0000"/>
                </a:solidFill>
                <a:effectLst/>
                <a:uLnTx/>
                <a:uFillTx/>
                <a:latin typeface="Lato Black" pitchFamily="34"/>
                <a:ea typeface="Archivo"/>
                <a:cs typeface="Archivo"/>
              </a:rPr>
              <a:t>Line-of-Sight</a:t>
            </a:r>
          </a:p>
        </p:txBody>
      </p:sp>
      <p:sp>
        <p:nvSpPr>
          <p:cNvPr id="33" name="Google Shape;534;p56">
            <a:extLst>
              <a:ext uri="{FF2B5EF4-FFF2-40B4-BE49-F238E27FC236}">
                <a16:creationId xmlns:a16="http://schemas.microsoft.com/office/drawing/2014/main" id="{B2F31756-FB12-2433-907B-DEE0F7558BB9}"/>
              </a:ext>
            </a:extLst>
          </p:cNvPr>
          <p:cNvSpPr txBox="1"/>
          <p:nvPr/>
        </p:nvSpPr>
        <p:spPr>
          <a:xfrm>
            <a:off x="2022115" y="2887925"/>
            <a:ext cx="4073886" cy="621459"/>
          </a:xfrm>
          <a:prstGeom prst="rect">
            <a:avLst/>
          </a:prstGeom>
          <a:noFill/>
          <a:ln cap="flat">
            <a:noFill/>
          </a:ln>
        </p:spPr>
        <p:txBody>
          <a:bodyPr vert="horz" wrap="square" lIns="91421" tIns="91421" rIns="91421" bIns="91421" anchor="t" anchorCtr="0" compatLnSpc="1">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100" b="0" i="0" u="none" strike="noStrike" kern="0" cap="none" spc="0" normalizeH="0" baseline="0" noProof="0" dirty="0">
                <a:ln>
                  <a:noFill/>
                </a:ln>
                <a:solidFill>
                  <a:srgbClr val="FFFFFF"/>
                </a:solidFill>
                <a:effectLst/>
                <a:uLnTx/>
                <a:uFillTx/>
                <a:latin typeface="Segoe UI" panose="020B0502040204020203" pitchFamily="34" charset="0"/>
                <a:ea typeface="Archivo"/>
                <a:cs typeface="Segoe UI" panose="020B0502040204020203" pitchFamily="34" charset="0"/>
              </a:rPr>
              <a:t>Need to be scanned directly by a reader, requiring a clear line of sight. This limits efficiency in environments where items are stacked or obscured.</a:t>
            </a:r>
          </a:p>
        </p:txBody>
      </p:sp>
      <p:sp>
        <p:nvSpPr>
          <p:cNvPr id="35" name="Google Shape;539;p56">
            <a:extLst>
              <a:ext uri="{FF2B5EF4-FFF2-40B4-BE49-F238E27FC236}">
                <a16:creationId xmlns:a16="http://schemas.microsoft.com/office/drawing/2014/main" id="{963DBA35-3657-8D34-5817-22ADE2AFBCD1}"/>
              </a:ext>
            </a:extLst>
          </p:cNvPr>
          <p:cNvSpPr txBox="1"/>
          <p:nvPr/>
        </p:nvSpPr>
        <p:spPr>
          <a:xfrm>
            <a:off x="7201823" y="2419821"/>
            <a:ext cx="2940627" cy="520181"/>
          </a:xfrm>
          <a:prstGeom prst="rect">
            <a:avLst/>
          </a:prstGeom>
          <a:noFill/>
          <a:ln cap="flat">
            <a:noFill/>
          </a:ln>
        </p:spPr>
        <p:txBody>
          <a:bodyPr vert="horz" wrap="square" lIns="91421" tIns="91421" rIns="91421" bIns="91421"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2200" b="1" i="0" u="none" strike="noStrike" kern="0" cap="none" spc="0" normalizeH="0" baseline="0" noProof="0" dirty="0">
                <a:ln>
                  <a:noFill/>
                </a:ln>
                <a:solidFill>
                  <a:srgbClr val="FF0000"/>
                </a:solidFill>
                <a:effectLst/>
                <a:uLnTx/>
                <a:uFillTx/>
                <a:latin typeface="Lato Black" pitchFamily="34"/>
                <a:ea typeface="Archivo"/>
                <a:cs typeface="Archivo"/>
              </a:rPr>
              <a:t>Limited Data Storage</a:t>
            </a:r>
          </a:p>
        </p:txBody>
      </p:sp>
      <p:sp>
        <p:nvSpPr>
          <p:cNvPr id="36" name="Google Shape;540;p56">
            <a:extLst>
              <a:ext uri="{FF2B5EF4-FFF2-40B4-BE49-F238E27FC236}">
                <a16:creationId xmlns:a16="http://schemas.microsoft.com/office/drawing/2014/main" id="{99D20297-6833-D2DE-0948-FF01886B2115}"/>
              </a:ext>
            </a:extLst>
          </p:cNvPr>
          <p:cNvSpPr txBox="1"/>
          <p:nvPr/>
        </p:nvSpPr>
        <p:spPr>
          <a:xfrm>
            <a:off x="6820125" y="2940002"/>
            <a:ext cx="3322317" cy="624282"/>
          </a:xfrm>
          <a:prstGeom prst="rect">
            <a:avLst/>
          </a:prstGeom>
          <a:noFill/>
          <a:ln cap="flat">
            <a:noFill/>
          </a:ln>
        </p:spPr>
        <p:txBody>
          <a:bodyPr vert="horz" wrap="square" lIns="91421" tIns="91421" rIns="91421" bIns="91421" anchor="t" anchorCtr="0" compatLnSpc="1">
            <a:noAutofit/>
          </a:bodyPr>
          <a:lstStyle/>
          <a:p>
            <a:pPr marL="0" marR="0" lvl="0" indent="0" algn="just" defTabSz="914400" rtl="1"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100" b="0" i="0" u="none" strike="noStrike" kern="0" cap="none" spc="0" normalizeH="0" baseline="0" noProof="0" dirty="0">
                <a:ln>
                  <a:noFill/>
                </a:ln>
                <a:solidFill>
                  <a:srgbClr val="FFFFFF"/>
                </a:solidFill>
                <a:effectLst/>
                <a:uLnTx/>
                <a:uFillTx/>
                <a:latin typeface="Segoe UI" panose="020B0502040204020203" pitchFamily="34" charset="0"/>
                <a:ea typeface="Archivo"/>
                <a:cs typeface="Segoe UI" panose="020B0502040204020203" pitchFamily="34" charset="0"/>
              </a:rPr>
              <a:t>Can store only a small amount of data (typically 20-25 characters)</a:t>
            </a:r>
          </a:p>
        </p:txBody>
      </p:sp>
      <p:sp>
        <p:nvSpPr>
          <p:cNvPr id="38" name="Google Shape;535;p56">
            <a:extLst>
              <a:ext uri="{FF2B5EF4-FFF2-40B4-BE49-F238E27FC236}">
                <a16:creationId xmlns:a16="http://schemas.microsoft.com/office/drawing/2014/main" id="{2362FAAA-984B-7AF6-5FC9-1877B841D588}"/>
              </a:ext>
            </a:extLst>
          </p:cNvPr>
          <p:cNvSpPr txBox="1"/>
          <p:nvPr/>
        </p:nvSpPr>
        <p:spPr>
          <a:xfrm>
            <a:off x="7201823" y="3809715"/>
            <a:ext cx="3073958" cy="495285"/>
          </a:xfrm>
          <a:prstGeom prst="rect">
            <a:avLst/>
          </a:prstGeom>
          <a:noFill/>
          <a:ln cap="flat">
            <a:noFill/>
          </a:ln>
        </p:spPr>
        <p:txBody>
          <a:bodyPr vert="horz" wrap="square" lIns="91421" tIns="91421" rIns="91421" bIns="91421"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2200" b="1" i="0" u="none" strike="noStrike" kern="0" cap="none" spc="0" normalizeH="0" baseline="0" noProof="0" dirty="0">
                <a:ln>
                  <a:noFill/>
                </a:ln>
                <a:solidFill>
                  <a:srgbClr val="FF0000"/>
                </a:solidFill>
                <a:effectLst/>
                <a:uLnTx/>
                <a:uFillTx/>
                <a:latin typeface="Lato Black" pitchFamily="34"/>
                <a:ea typeface="Archivo"/>
                <a:cs typeface="Archivo"/>
              </a:rPr>
              <a:t>Single-Item Scanning</a:t>
            </a:r>
          </a:p>
        </p:txBody>
      </p:sp>
      <p:sp>
        <p:nvSpPr>
          <p:cNvPr id="39" name="Google Shape;536;p56">
            <a:extLst>
              <a:ext uri="{FF2B5EF4-FFF2-40B4-BE49-F238E27FC236}">
                <a16:creationId xmlns:a16="http://schemas.microsoft.com/office/drawing/2014/main" id="{5DCBD608-9DBD-5CD5-45B1-116F67A8E595}"/>
              </a:ext>
            </a:extLst>
          </p:cNvPr>
          <p:cNvSpPr txBox="1"/>
          <p:nvPr/>
        </p:nvSpPr>
        <p:spPr>
          <a:xfrm>
            <a:off x="6953459" y="4305000"/>
            <a:ext cx="3322317" cy="594404"/>
          </a:xfrm>
          <a:prstGeom prst="rect">
            <a:avLst/>
          </a:prstGeom>
          <a:noFill/>
          <a:ln cap="flat">
            <a:noFill/>
          </a:ln>
        </p:spPr>
        <p:txBody>
          <a:bodyPr vert="horz" wrap="square" lIns="91421" tIns="91421" rIns="91421" bIns="91421" anchor="t"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100" b="0" i="0" u="none" strike="noStrike" kern="0" cap="none" spc="0" normalizeH="0" baseline="0" noProof="0" dirty="0">
                <a:ln>
                  <a:noFill/>
                </a:ln>
                <a:solidFill>
                  <a:srgbClr val="FFFFFF"/>
                </a:solidFill>
                <a:effectLst/>
                <a:uLnTx/>
                <a:uFillTx/>
                <a:latin typeface="Segoe UI" panose="020B0502040204020203" pitchFamily="34" charset="0"/>
                <a:ea typeface="Archivo"/>
                <a:cs typeface="Segoe UI" panose="020B0502040204020203" pitchFamily="34" charset="0"/>
              </a:rPr>
              <a:t>Can only be scanned one at a time, therefore being very inefficient and slow!</a:t>
            </a:r>
          </a:p>
        </p:txBody>
      </p:sp>
      <p:sp>
        <p:nvSpPr>
          <p:cNvPr id="41" name="Google Shape;537;p56">
            <a:extLst>
              <a:ext uri="{FF2B5EF4-FFF2-40B4-BE49-F238E27FC236}">
                <a16:creationId xmlns:a16="http://schemas.microsoft.com/office/drawing/2014/main" id="{2575D455-F625-A9DF-67DE-37D7F91D46FA}"/>
              </a:ext>
            </a:extLst>
          </p:cNvPr>
          <p:cNvSpPr txBox="1"/>
          <p:nvPr/>
        </p:nvSpPr>
        <p:spPr>
          <a:xfrm>
            <a:off x="2064016" y="3790790"/>
            <a:ext cx="3641490" cy="538893"/>
          </a:xfrm>
          <a:prstGeom prst="rect">
            <a:avLst/>
          </a:prstGeom>
          <a:noFill/>
          <a:ln cap="flat">
            <a:noFill/>
          </a:ln>
        </p:spPr>
        <p:txBody>
          <a:bodyPr vert="horz" wrap="square" lIns="91421" tIns="91421" rIns="91421" bIns="91421" anchor="b"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2200" b="1" i="0" u="none" strike="noStrike" kern="0" cap="none" spc="0" normalizeH="0" baseline="0" noProof="0" dirty="0">
                <a:ln>
                  <a:noFill/>
                </a:ln>
                <a:solidFill>
                  <a:srgbClr val="FF0000"/>
                </a:solidFill>
                <a:effectLst/>
                <a:uLnTx/>
                <a:uFillTx/>
                <a:latin typeface="Lato Black" pitchFamily="34"/>
                <a:ea typeface="Archivo"/>
                <a:cs typeface="Archivo"/>
              </a:rPr>
              <a:t>Easily Damaged</a:t>
            </a:r>
          </a:p>
        </p:txBody>
      </p:sp>
      <p:sp>
        <p:nvSpPr>
          <p:cNvPr id="42" name="Google Shape;538;p56">
            <a:extLst>
              <a:ext uri="{FF2B5EF4-FFF2-40B4-BE49-F238E27FC236}">
                <a16:creationId xmlns:a16="http://schemas.microsoft.com/office/drawing/2014/main" id="{D19D31A2-69B4-0E7A-09DE-EDA8A8EB8788}"/>
              </a:ext>
            </a:extLst>
          </p:cNvPr>
          <p:cNvSpPr txBox="1"/>
          <p:nvPr/>
        </p:nvSpPr>
        <p:spPr>
          <a:xfrm>
            <a:off x="2064008" y="4329683"/>
            <a:ext cx="3908529" cy="646738"/>
          </a:xfrm>
          <a:prstGeom prst="rect">
            <a:avLst/>
          </a:prstGeom>
          <a:noFill/>
          <a:ln cap="flat">
            <a:noFill/>
          </a:ln>
        </p:spPr>
        <p:txBody>
          <a:bodyPr vert="horz" wrap="square" lIns="91421" tIns="91421" rIns="91421" bIns="91421" anchor="t" anchorCtr="0" compatLnSpc="1">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100" b="0" i="0" u="none" strike="noStrike" kern="0" cap="none" spc="0" normalizeH="0" baseline="0" noProof="0" dirty="0">
                <a:ln>
                  <a:noFill/>
                </a:ln>
                <a:solidFill>
                  <a:srgbClr val="FFFFFF"/>
                </a:solidFill>
                <a:effectLst/>
                <a:uLnTx/>
                <a:uFillTx/>
                <a:latin typeface="Segoe UI" panose="020B0502040204020203" pitchFamily="34" charset="0"/>
                <a:ea typeface="Archivo"/>
                <a:cs typeface="Segoe UI" panose="020B0502040204020203" pitchFamily="34" charset="0"/>
              </a:rPr>
              <a:t>Can become unreadable if they are scratched, smudged, torn, or printed poorly, which can disrupt operations.</a:t>
            </a:r>
          </a:p>
        </p:txBody>
      </p:sp>
      <p:sp>
        <p:nvSpPr>
          <p:cNvPr id="44" name="Google Shape;535;p56">
            <a:extLst>
              <a:ext uri="{FF2B5EF4-FFF2-40B4-BE49-F238E27FC236}">
                <a16:creationId xmlns:a16="http://schemas.microsoft.com/office/drawing/2014/main" id="{19C55BD2-04A4-7298-C78F-AF1E500EF1EC}"/>
              </a:ext>
            </a:extLst>
          </p:cNvPr>
          <p:cNvSpPr txBox="1"/>
          <p:nvPr/>
        </p:nvSpPr>
        <p:spPr>
          <a:xfrm>
            <a:off x="7896861" y="5327016"/>
            <a:ext cx="2378920" cy="495285"/>
          </a:xfrm>
          <a:prstGeom prst="rect">
            <a:avLst/>
          </a:prstGeom>
          <a:noFill/>
          <a:ln cap="flat">
            <a:noFill/>
          </a:ln>
        </p:spPr>
        <p:txBody>
          <a:bodyPr vert="horz" wrap="square" lIns="91421" tIns="91421" rIns="91421" bIns="91421"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2200" b="1" i="0" u="none" strike="noStrike" kern="0" cap="none" spc="0" normalizeH="0" baseline="0" noProof="0" dirty="0">
                <a:ln>
                  <a:noFill/>
                </a:ln>
                <a:solidFill>
                  <a:srgbClr val="FF0000"/>
                </a:solidFill>
                <a:effectLst/>
                <a:uLnTx/>
                <a:uFillTx/>
                <a:latin typeface="Lato Black" pitchFamily="34"/>
                <a:ea typeface="Archivo"/>
                <a:cs typeface="Archivo"/>
              </a:rPr>
              <a:t>Counterfeiting</a:t>
            </a:r>
          </a:p>
        </p:txBody>
      </p:sp>
      <p:sp>
        <p:nvSpPr>
          <p:cNvPr id="45" name="Google Shape;536;p56">
            <a:extLst>
              <a:ext uri="{FF2B5EF4-FFF2-40B4-BE49-F238E27FC236}">
                <a16:creationId xmlns:a16="http://schemas.microsoft.com/office/drawing/2014/main" id="{B3EF7D6C-5E8D-C1F7-E892-0144B6C2E833}"/>
              </a:ext>
            </a:extLst>
          </p:cNvPr>
          <p:cNvSpPr txBox="1"/>
          <p:nvPr/>
        </p:nvSpPr>
        <p:spPr>
          <a:xfrm>
            <a:off x="6953459" y="5822301"/>
            <a:ext cx="3322317" cy="594404"/>
          </a:xfrm>
          <a:prstGeom prst="rect">
            <a:avLst/>
          </a:prstGeom>
          <a:noFill/>
          <a:ln cap="flat">
            <a:noFill/>
          </a:ln>
        </p:spPr>
        <p:txBody>
          <a:bodyPr vert="horz" wrap="square" lIns="91421" tIns="91421" rIns="91421" bIns="91421" anchor="t"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100" b="0" i="0" u="none" strike="noStrike" kern="0" cap="none" spc="0" normalizeH="0" baseline="0" noProof="0" dirty="0">
                <a:ln>
                  <a:noFill/>
                </a:ln>
                <a:solidFill>
                  <a:srgbClr val="FFFFFF"/>
                </a:solidFill>
                <a:effectLst/>
                <a:uLnTx/>
                <a:uFillTx/>
                <a:latin typeface="Segoe UI" panose="020B0502040204020203" pitchFamily="34" charset="0"/>
                <a:ea typeface="Archivo"/>
                <a:cs typeface="Segoe UI" panose="020B0502040204020203" pitchFamily="34" charset="0"/>
              </a:rPr>
              <a:t>Barcodes are relatively easy to duplicate, which can lead to security and authenticity concerns</a:t>
            </a:r>
          </a:p>
        </p:txBody>
      </p:sp>
      <p:grpSp>
        <p:nvGrpSpPr>
          <p:cNvPr id="47" name="Group 46">
            <a:extLst>
              <a:ext uri="{FF2B5EF4-FFF2-40B4-BE49-F238E27FC236}">
                <a16:creationId xmlns:a16="http://schemas.microsoft.com/office/drawing/2014/main" id="{F71DE600-8758-C37D-52D3-2649D630B349}"/>
              </a:ext>
            </a:extLst>
          </p:cNvPr>
          <p:cNvGrpSpPr/>
          <p:nvPr/>
        </p:nvGrpSpPr>
        <p:grpSpPr>
          <a:xfrm>
            <a:off x="2064008" y="5308091"/>
            <a:ext cx="3512827" cy="1185631"/>
            <a:chOff x="2215298" y="4383606"/>
            <a:chExt cx="4080158" cy="1377113"/>
          </a:xfrm>
        </p:grpSpPr>
        <p:sp>
          <p:nvSpPr>
            <p:cNvPr id="48" name="Google Shape;537;p56">
              <a:extLst>
                <a:ext uri="{FF2B5EF4-FFF2-40B4-BE49-F238E27FC236}">
                  <a16:creationId xmlns:a16="http://schemas.microsoft.com/office/drawing/2014/main" id="{506E488E-2ACA-84EF-9BAF-625BE9E027D6}"/>
                </a:ext>
              </a:extLst>
            </p:cNvPr>
            <p:cNvSpPr txBox="1"/>
            <p:nvPr/>
          </p:nvSpPr>
          <p:spPr>
            <a:xfrm>
              <a:off x="2215307" y="4383606"/>
              <a:ext cx="3006400" cy="625925"/>
            </a:xfrm>
            <a:prstGeom prst="rect">
              <a:avLst/>
            </a:prstGeom>
            <a:noFill/>
            <a:ln cap="flat">
              <a:noFill/>
            </a:ln>
          </p:spPr>
          <p:txBody>
            <a:bodyPr vert="horz" wrap="square" lIns="91421" tIns="91421" rIns="91421" bIns="91421" anchor="b"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2200" b="1" i="0" u="none" strike="noStrike" kern="0" cap="none" spc="0" normalizeH="0" baseline="0" noProof="0" dirty="0">
                  <a:ln>
                    <a:noFill/>
                  </a:ln>
                  <a:solidFill>
                    <a:srgbClr val="FF0000"/>
                  </a:solidFill>
                  <a:effectLst/>
                  <a:uLnTx/>
                  <a:uFillTx/>
                  <a:latin typeface="Lato Black" pitchFamily="34"/>
                  <a:ea typeface="Archivo"/>
                  <a:cs typeface="Archivo"/>
                </a:rPr>
                <a:t>Manual Tracking</a:t>
              </a:r>
            </a:p>
          </p:txBody>
        </p:sp>
        <p:sp>
          <p:nvSpPr>
            <p:cNvPr id="49" name="Google Shape;538;p56">
              <a:extLst>
                <a:ext uri="{FF2B5EF4-FFF2-40B4-BE49-F238E27FC236}">
                  <a16:creationId xmlns:a16="http://schemas.microsoft.com/office/drawing/2014/main" id="{A484A73A-6EA7-1F17-0CF7-E06F62B246A4}"/>
                </a:ext>
              </a:extLst>
            </p:cNvPr>
            <p:cNvSpPr txBox="1"/>
            <p:nvPr/>
          </p:nvSpPr>
          <p:spPr>
            <a:xfrm>
              <a:off x="2215298" y="5009531"/>
              <a:ext cx="4080158" cy="751188"/>
            </a:xfrm>
            <a:prstGeom prst="rect">
              <a:avLst/>
            </a:prstGeom>
            <a:noFill/>
            <a:ln cap="flat">
              <a:noFill/>
            </a:ln>
          </p:spPr>
          <p:txBody>
            <a:bodyPr vert="horz" wrap="square" lIns="91421" tIns="91421" rIns="91421" bIns="9142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100" b="0" i="0" u="none" strike="noStrike" kern="0" cap="none" spc="0" normalizeH="0" baseline="0" noProof="0" dirty="0">
                  <a:ln>
                    <a:noFill/>
                  </a:ln>
                  <a:solidFill>
                    <a:srgbClr val="FFFFFF"/>
                  </a:solidFill>
                  <a:effectLst/>
                  <a:uLnTx/>
                  <a:uFillTx/>
                  <a:latin typeface="Segoe UI" panose="020B0502040204020203" pitchFamily="34" charset="0"/>
                  <a:ea typeface="Archivo"/>
                  <a:cs typeface="Segoe UI" panose="020B0502040204020203" pitchFamily="34" charset="0"/>
                </a:rPr>
                <a:t>Barcodes do not support real-time updates or tracking. They require manual scanning to update information</a:t>
              </a:r>
            </a:p>
          </p:txBody>
        </p:sp>
      </p:grpSp>
      <p:grpSp>
        <p:nvGrpSpPr>
          <p:cNvPr id="72" name="Graphic 69">
            <a:extLst>
              <a:ext uri="{FF2B5EF4-FFF2-40B4-BE49-F238E27FC236}">
                <a16:creationId xmlns:a16="http://schemas.microsoft.com/office/drawing/2014/main" id="{91AC6D5D-2086-C8EF-4327-F6B8A82DFF24}"/>
              </a:ext>
            </a:extLst>
          </p:cNvPr>
          <p:cNvGrpSpPr/>
          <p:nvPr/>
        </p:nvGrpSpPr>
        <p:grpSpPr>
          <a:xfrm>
            <a:off x="1096699" y="2371254"/>
            <a:ext cx="869406" cy="869406"/>
            <a:chOff x="-2367258" y="-128563"/>
            <a:chExt cx="2475490" cy="2475490"/>
          </a:xfrm>
          <a:solidFill>
            <a:schemeClr val="bg1"/>
          </a:solidFill>
        </p:grpSpPr>
        <p:sp>
          <p:nvSpPr>
            <p:cNvPr id="73" name="Freeform: Shape 72">
              <a:extLst>
                <a:ext uri="{FF2B5EF4-FFF2-40B4-BE49-F238E27FC236}">
                  <a16:creationId xmlns:a16="http://schemas.microsoft.com/office/drawing/2014/main" id="{FAAD5DAD-FE6A-620A-AD6E-ECB131FCB078}"/>
                </a:ext>
              </a:extLst>
            </p:cNvPr>
            <p:cNvSpPr/>
            <p:nvPr/>
          </p:nvSpPr>
          <p:spPr>
            <a:xfrm>
              <a:off x="-1386943" y="851751"/>
              <a:ext cx="509659" cy="509659"/>
            </a:xfrm>
            <a:custGeom>
              <a:avLst/>
              <a:gdLst>
                <a:gd name="connsiteX0" fmla="*/ 254830 w 509659"/>
                <a:gd name="connsiteY0" fmla="*/ 0 h 509659"/>
                <a:gd name="connsiteX1" fmla="*/ 0 w 509659"/>
                <a:gd name="connsiteY1" fmla="*/ 254830 h 509659"/>
                <a:gd name="connsiteX2" fmla="*/ 254830 w 509659"/>
                <a:gd name="connsiteY2" fmla="*/ 509660 h 509659"/>
                <a:gd name="connsiteX3" fmla="*/ 509660 w 509659"/>
                <a:gd name="connsiteY3" fmla="*/ 254830 h 509659"/>
                <a:gd name="connsiteX4" fmla="*/ 254830 w 509659"/>
                <a:gd name="connsiteY4" fmla="*/ 0 h 509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659" h="509659">
                  <a:moveTo>
                    <a:pt x="254830" y="0"/>
                  </a:moveTo>
                  <a:cubicBezTo>
                    <a:pt x="114413" y="0"/>
                    <a:pt x="0" y="114413"/>
                    <a:pt x="0" y="254830"/>
                  </a:cubicBezTo>
                  <a:cubicBezTo>
                    <a:pt x="0" y="395246"/>
                    <a:pt x="114413" y="509660"/>
                    <a:pt x="254830" y="509660"/>
                  </a:cubicBezTo>
                  <a:cubicBezTo>
                    <a:pt x="395246" y="509660"/>
                    <a:pt x="509660" y="395246"/>
                    <a:pt x="509660" y="254830"/>
                  </a:cubicBezTo>
                  <a:cubicBezTo>
                    <a:pt x="509660" y="114413"/>
                    <a:pt x="395246" y="0"/>
                    <a:pt x="254830"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3F3DFC84-49BD-5953-A33A-618EA4ECECD8}"/>
                </a:ext>
              </a:extLst>
            </p:cNvPr>
            <p:cNvSpPr/>
            <p:nvPr/>
          </p:nvSpPr>
          <p:spPr>
            <a:xfrm>
              <a:off x="-2367258" y="-128563"/>
              <a:ext cx="2475490" cy="2475490"/>
            </a:xfrm>
            <a:custGeom>
              <a:avLst/>
              <a:gdLst>
                <a:gd name="connsiteX0" fmla="*/ 2394881 w 2475490"/>
                <a:gd name="connsiteY0" fmla="*/ 1159736 h 2475490"/>
                <a:gd name="connsiteX1" fmla="*/ 2223261 w 2475490"/>
                <a:gd name="connsiteY1" fmla="*/ 1159736 h 2475490"/>
                <a:gd name="connsiteX2" fmla="*/ 1307953 w 2475490"/>
                <a:gd name="connsiteY2" fmla="*/ 244429 h 2475490"/>
                <a:gd name="connsiteX3" fmla="*/ 1307953 w 2475490"/>
                <a:gd name="connsiteY3" fmla="*/ 75409 h 2475490"/>
                <a:gd name="connsiteX4" fmla="*/ 1232545 w 2475490"/>
                <a:gd name="connsiteY4" fmla="*/ 0 h 2475490"/>
                <a:gd name="connsiteX5" fmla="*/ 1157136 w 2475490"/>
                <a:gd name="connsiteY5" fmla="*/ 75409 h 2475490"/>
                <a:gd name="connsiteX6" fmla="*/ 1157136 w 2475490"/>
                <a:gd name="connsiteY6" fmla="*/ 247029 h 2475490"/>
                <a:gd name="connsiteX7" fmla="*/ 241828 w 2475490"/>
                <a:gd name="connsiteY7" fmla="*/ 1162336 h 2475490"/>
                <a:gd name="connsiteX8" fmla="*/ 75409 w 2475490"/>
                <a:gd name="connsiteY8" fmla="*/ 1162336 h 2475490"/>
                <a:gd name="connsiteX9" fmla="*/ 0 w 2475490"/>
                <a:gd name="connsiteY9" fmla="*/ 1237745 h 2475490"/>
                <a:gd name="connsiteX10" fmla="*/ 75409 w 2475490"/>
                <a:gd name="connsiteY10" fmla="*/ 1313154 h 2475490"/>
                <a:gd name="connsiteX11" fmla="*/ 247029 w 2475490"/>
                <a:gd name="connsiteY11" fmla="*/ 1313154 h 2475490"/>
                <a:gd name="connsiteX12" fmla="*/ 1162336 w 2475490"/>
                <a:gd name="connsiteY12" fmla="*/ 2228461 h 2475490"/>
                <a:gd name="connsiteX13" fmla="*/ 1162336 w 2475490"/>
                <a:gd name="connsiteY13" fmla="*/ 2400082 h 2475490"/>
                <a:gd name="connsiteX14" fmla="*/ 1237745 w 2475490"/>
                <a:gd name="connsiteY14" fmla="*/ 2475490 h 2475490"/>
                <a:gd name="connsiteX15" fmla="*/ 1313154 w 2475490"/>
                <a:gd name="connsiteY15" fmla="*/ 2400082 h 2475490"/>
                <a:gd name="connsiteX16" fmla="*/ 1313154 w 2475490"/>
                <a:gd name="connsiteY16" fmla="*/ 2228461 h 2475490"/>
                <a:gd name="connsiteX17" fmla="*/ 2228461 w 2475490"/>
                <a:gd name="connsiteY17" fmla="*/ 1313154 h 2475490"/>
                <a:gd name="connsiteX18" fmla="*/ 2400082 w 2475490"/>
                <a:gd name="connsiteY18" fmla="*/ 1313154 h 2475490"/>
                <a:gd name="connsiteX19" fmla="*/ 2475490 w 2475490"/>
                <a:gd name="connsiteY19" fmla="*/ 1237745 h 2475490"/>
                <a:gd name="connsiteX20" fmla="*/ 2394881 w 2475490"/>
                <a:gd name="connsiteY20" fmla="*/ 1159736 h 2475490"/>
                <a:gd name="connsiteX21" fmla="*/ 2075044 w 2475490"/>
                <a:gd name="connsiteY21" fmla="*/ 1159736 h 2475490"/>
                <a:gd name="connsiteX22" fmla="*/ 1877420 w 2475490"/>
                <a:gd name="connsiteY22" fmla="*/ 1159736 h 2475490"/>
                <a:gd name="connsiteX23" fmla="*/ 1310554 w 2475490"/>
                <a:gd name="connsiteY23" fmla="*/ 592870 h 2475490"/>
                <a:gd name="connsiteX24" fmla="*/ 1310554 w 2475490"/>
                <a:gd name="connsiteY24" fmla="*/ 395246 h 2475490"/>
                <a:gd name="connsiteX25" fmla="*/ 2075044 w 2475490"/>
                <a:gd name="connsiteY25" fmla="*/ 1159736 h 2475490"/>
                <a:gd name="connsiteX26" fmla="*/ 1235145 w 2475490"/>
                <a:gd name="connsiteY26" fmla="*/ 1731803 h 2475490"/>
                <a:gd name="connsiteX27" fmla="*/ 738487 w 2475490"/>
                <a:gd name="connsiteY27" fmla="*/ 1235145 h 2475490"/>
                <a:gd name="connsiteX28" fmla="*/ 1235145 w 2475490"/>
                <a:gd name="connsiteY28" fmla="*/ 738487 h 2475490"/>
                <a:gd name="connsiteX29" fmla="*/ 1731803 w 2475490"/>
                <a:gd name="connsiteY29" fmla="*/ 1235145 h 2475490"/>
                <a:gd name="connsiteX30" fmla="*/ 1235145 w 2475490"/>
                <a:gd name="connsiteY30" fmla="*/ 1731803 h 2475490"/>
                <a:gd name="connsiteX31" fmla="*/ 1159736 w 2475490"/>
                <a:gd name="connsiteY31" fmla="*/ 395246 h 2475490"/>
                <a:gd name="connsiteX32" fmla="*/ 1159736 w 2475490"/>
                <a:gd name="connsiteY32" fmla="*/ 592870 h 2475490"/>
                <a:gd name="connsiteX33" fmla="*/ 592870 w 2475490"/>
                <a:gd name="connsiteY33" fmla="*/ 1159736 h 2475490"/>
                <a:gd name="connsiteX34" fmla="*/ 395246 w 2475490"/>
                <a:gd name="connsiteY34" fmla="*/ 1159736 h 2475490"/>
                <a:gd name="connsiteX35" fmla="*/ 1159736 w 2475490"/>
                <a:gd name="connsiteY35" fmla="*/ 395246 h 2475490"/>
                <a:gd name="connsiteX36" fmla="*/ 395246 w 2475490"/>
                <a:gd name="connsiteY36" fmla="*/ 1310554 h 2475490"/>
                <a:gd name="connsiteX37" fmla="*/ 592870 w 2475490"/>
                <a:gd name="connsiteY37" fmla="*/ 1310554 h 2475490"/>
                <a:gd name="connsiteX38" fmla="*/ 1159736 w 2475490"/>
                <a:gd name="connsiteY38" fmla="*/ 1877420 h 2475490"/>
                <a:gd name="connsiteX39" fmla="*/ 1159736 w 2475490"/>
                <a:gd name="connsiteY39" fmla="*/ 2075043 h 2475490"/>
                <a:gd name="connsiteX40" fmla="*/ 395246 w 2475490"/>
                <a:gd name="connsiteY40" fmla="*/ 1310554 h 2475490"/>
                <a:gd name="connsiteX41" fmla="*/ 1310554 w 2475490"/>
                <a:gd name="connsiteY41" fmla="*/ 2075043 h 2475490"/>
                <a:gd name="connsiteX42" fmla="*/ 1310554 w 2475490"/>
                <a:gd name="connsiteY42" fmla="*/ 1877420 h 2475490"/>
                <a:gd name="connsiteX43" fmla="*/ 1877420 w 2475490"/>
                <a:gd name="connsiteY43" fmla="*/ 1310554 h 2475490"/>
                <a:gd name="connsiteX44" fmla="*/ 2075044 w 2475490"/>
                <a:gd name="connsiteY44" fmla="*/ 1310554 h 2475490"/>
                <a:gd name="connsiteX45" fmla="*/ 1310554 w 2475490"/>
                <a:gd name="connsiteY45" fmla="*/ 2075043 h 2475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475490" h="2475490">
                  <a:moveTo>
                    <a:pt x="2394881" y="1159736"/>
                  </a:moveTo>
                  <a:lnTo>
                    <a:pt x="2223261" y="1159736"/>
                  </a:lnTo>
                  <a:cubicBezTo>
                    <a:pt x="2186857" y="670879"/>
                    <a:pt x="1796811" y="283433"/>
                    <a:pt x="1307953" y="244429"/>
                  </a:cubicBezTo>
                  <a:lnTo>
                    <a:pt x="1307953" y="75409"/>
                  </a:lnTo>
                  <a:cubicBezTo>
                    <a:pt x="1307953" y="33804"/>
                    <a:pt x="1274150" y="0"/>
                    <a:pt x="1232545" y="0"/>
                  </a:cubicBezTo>
                  <a:cubicBezTo>
                    <a:pt x="1190940" y="0"/>
                    <a:pt x="1157136" y="33804"/>
                    <a:pt x="1157136" y="75409"/>
                  </a:cubicBezTo>
                  <a:lnTo>
                    <a:pt x="1157136" y="247029"/>
                  </a:lnTo>
                  <a:cubicBezTo>
                    <a:pt x="668278" y="283433"/>
                    <a:pt x="280833" y="673479"/>
                    <a:pt x="241828" y="1162336"/>
                  </a:cubicBezTo>
                  <a:lnTo>
                    <a:pt x="75409" y="1162336"/>
                  </a:lnTo>
                  <a:cubicBezTo>
                    <a:pt x="33804" y="1162336"/>
                    <a:pt x="0" y="1196140"/>
                    <a:pt x="0" y="1237745"/>
                  </a:cubicBezTo>
                  <a:cubicBezTo>
                    <a:pt x="0" y="1279350"/>
                    <a:pt x="33804" y="1313154"/>
                    <a:pt x="75409" y="1313154"/>
                  </a:cubicBezTo>
                  <a:lnTo>
                    <a:pt x="247029" y="1313154"/>
                  </a:lnTo>
                  <a:cubicBezTo>
                    <a:pt x="283433" y="1802011"/>
                    <a:pt x="673479" y="2189457"/>
                    <a:pt x="1162336" y="2228461"/>
                  </a:cubicBezTo>
                  <a:lnTo>
                    <a:pt x="1162336" y="2400082"/>
                  </a:lnTo>
                  <a:cubicBezTo>
                    <a:pt x="1162336" y="2441686"/>
                    <a:pt x="1196140" y="2475490"/>
                    <a:pt x="1237745" y="2475490"/>
                  </a:cubicBezTo>
                  <a:cubicBezTo>
                    <a:pt x="1279350" y="2475490"/>
                    <a:pt x="1313154" y="2441686"/>
                    <a:pt x="1313154" y="2400082"/>
                  </a:cubicBezTo>
                  <a:lnTo>
                    <a:pt x="1313154" y="2228461"/>
                  </a:lnTo>
                  <a:cubicBezTo>
                    <a:pt x="1802012" y="2192057"/>
                    <a:pt x="2189457" y="1802011"/>
                    <a:pt x="2228461" y="1313154"/>
                  </a:cubicBezTo>
                  <a:lnTo>
                    <a:pt x="2400082" y="1313154"/>
                  </a:lnTo>
                  <a:cubicBezTo>
                    <a:pt x="2441687" y="1313154"/>
                    <a:pt x="2475490" y="1279350"/>
                    <a:pt x="2475490" y="1237745"/>
                  </a:cubicBezTo>
                  <a:cubicBezTo>
                    <a:pt x="2470290" y="1193540"/>
                    <a:pt x="2436486" y="1159736"/>
                    <a:pt x="2394881" y="1159736"/>
                  </a:cubicBezTo>
                  <a:close/>
                  <a:moveTo>
                    <a:pt x="2075044" y="1159736"/>
                  </a:moveTo>
                  <a:lnTo>
                    <a:pt x="1877420" y="1159736"/>
                  </a:lnTo>
                  <a:cubicBezTo>
                    <a:pt x="1843616" y="863301"/>
                    <a:pt x="1606989" y="626673"/>
                    <a:pt x="1310554" y="592870"/>
                  </a:cubicBezTo>
                  <a:lnTo>
                    <a:pt x="1310554" y="395246"/>
                  </a:lnTo>
                  <a:cubicBezTo>
                    <a:pt x="1716201" y="431651"/>
                    <a:pt x="2038639" y="754088"/>
                    <a:pt x="2075044" y="1159736"/>
                  </a:cubicBezTo>
                  <a:close/>
                  <a:moveTo>
                    <a:pt x="1235145" y="1731803"/>
                  </a:moveTo>
                  <a:cubicBezTo>
                    <a:pt x="962113" y="1731803"/>
                    <a:pt x="738487" y="1508177"/>
                    <a:pt x="738487" y="1235145"/>
                  </a:cubicBezTo>
                  <a:cubicBezTo>
                    <a:pt x="738487" y="962113"/>
                    <a:pt x="962113" y="738487"/>
                    <a:pt x="1235145" y="738487"/>
                  </a:cubicBezTo>
                  <a:cubicBezTo>
                    <a:pt x="1508177" y="738487"/>
                    <a:pt x="1731803" y="962113"/>
                    <a:pt x="1731803" y="1235145"/>
                  </a:cubicBezTo>
                  <a:cubicBezTo>
                    <a:pt x="1731803" y="1508177"/>
                    <a:pt x="1508177" y="1731803"/>
                    <a:pt x="1235145" y="1731803"/>
                  </a:cubicBezTo>
                  <a:close/>
                  <a:moveTo>
                    <a:pt x="1159736" y="395246"/>
                  </a:moveTo>
                  <a:lnTo>
                    <a:pt x="1159736" y="592870"/>
                  </a:lnTo>
                  <a:cubicBezTo>
                    <a:pt x="863301" y="626673"/>
                    <a:pt x="626674" y="863301"/>
                    <a:pt x="592870" y="1159736"/>
                  </a:cubicBezTo>
                  <a:lnTo>
                    <a:pt x="395246" y="1159736"/>
                  </a:lnTo>
                  <a:cubicBezTo>
                    <a:pt x="431651" y="754088"/>
                    <a:pt x="754088" y="431651"/>
                    <a:pt x="1159736" y="395246"/>
                  </a:cubicBezTo>
                  <a:close/>
                  <a:moveTo>
                    <a:pt x="395246" y="1310554"/>
                  </a:moveTo>
                  <a:lnTo>
                    <a:pt x="592870" y="1310554"/>
                  </a:lnTo>
                  <a:cubicBezTo>
                    <a:pt x="626674" y="1606989"/>
                    <a:pt x="863301" y="1843616"/>
                    <a:pt x="1159736" y="1877420"/>
                  </a:cubicBezTo>
                  <a:lnTo>
                    <a:pt x="1159736" y="2075043"/>
                  </a:lnTo>
                  <a:cubicBezTo>
                    <a:pt x="754088" y="2038639"/>
                    <a:pt x="431651" y="1716201"/>
                    <a:pt x="395246" y="1310554"/>
                  </a:cubicBezTo>
                  <a:close/>
                  <a:moveTo>
                    <a:pt x="1310554" y="2075043"/>
                  </a:moveTo>
                  <a:lnTo>
                    <a:pt x="1310554" y="1877420"/>
                  </a:lnTo>
                  <a:cubicBezTo>
                    <a:pt x="1606989" y="1843616"/>
                    <a:pt x="1843616" y="1606989"/>
                    <a:pt x="1877420" y="1310554"/>
                  </a:cubicBezTo>
                  <a:lnTo>
                    <a:pt x="2075044" y="1310554"/>
                  </a:lnTo>
                  <a:cubicBezTo>
                    <a:pt x="2038639" y="1716201"/>
                    <a:pt x="1716201" y="2038639"/>
                    <a:pt x="1310554" y="207504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0" name="Freeform: Shape 79">
            <a:extLst>
              <a:ext uri="{FF2B5EF4-FFF2-40B4-BE49-F238E27FC236}">
                <a16:creationId xmlns:a16="http://schemas.microsoft.com/office/drawing/2014/main" id="{5B17E5A4-E18E-32CF-CD6A-2FAFFD5BC45B}"/>
              </a:ext>
            </a:extLst>
          </p:cNvPr>
          <p:cNvSpPr/>
          <p:nvPr/>
        </p:nvSpPr>
        <p:spPr>
          <a:xfrm>
            <a:off x="10490039" y="2366667"/>
            <a:ext cx="876452" cy="876452"/>
          </a:xfrm>
          <a:custGeom>
            <a:avLst/>
            <a:gdLst>
              <a:gd name="connsiteX0" fmla="*/ 808260 w 1616520"/>
              <a:gd name="connsiteY0" fmla="*/ 1615568 h 1616520"/>
              <a:gd name="connsiteX1" fmla="*/ 0 w 1616520"/>
              <a:gd name="connsiteY1" fmla="*/ 807308 h 1616520"/>
              <a:gd name="connsiteX2" fmla="*/ 808260 w 1616520"/>
              <a:gd name="connsiteY2" fmla="*/ -952 h 1616520"/>
              <a:gd name="connsiteX3" fmla="*/ 1616520 w 1616520"/>
              <a:gd name="connsiteY3" fmla="*/ 807308 h 1616520"/>
              <a:gd name="connsiteX4" fmla="*/ 808260 w 1616520"/>
              <a:gd name="connsiteY4" fmla="*/ 1615568 h 1616520"/>
              <a:gd name="connsiteX5" fmla="*/ 161195 w 1616520"/>
              <a:gd name="connsiteY5" fmla="*/ 1156562 h 1616520"/>
              <a:gd name="connsiteX6" fmla="*/ 1455325 w 1616520"/>
              <a:gd name="connsiteY6" fmla="*/ 1156562 h 1616520"/>
              <a:gd name="connsiteX7" fmla="*/ 1543354 w 1616520"/>
              <a:gd name="connsiteY7" fmla="*/ 807308 h 1616520"/>
              <a:gd name="connsiteX8" fmla="*/ 808260 w 1616520"/>
              <a:gd name="connsiteY8" fmla="*/ 72214 h 1616520"/>
              <a:gd name="connsiteX9" fmla="*/ 73166 w 1616520"/>
              <a:gd name="connsiteY9" fmla="*/ 807308 h 1616520"/>
              <a:gd name="connsiteX10" fmla="*/ 161195 w 1616520"/>
              <a:gd name="connsiteY10" fmla="*/ 1156562 h 161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6520" h="1616520">
                <a:moveTo>
                  <a:pt x="808260" y="1615568"/>
                </a:moveTo>
                <a:cubicBezTo>
                  <a:pt x="362293" y="1615568"/>
                  <a:pt x="0" y="1253275"/>
                  <a:pt x="0" y="807308"/>
                </a:cubicBezTo>
                <a:cubicBezTo>
                  <a:pt x="0" y="361341"/>
                  <a:pt x="362293" y="-952"/>
                  <a:pt x="808260" y="-952"/>
                </a:cubicBezTo>
                <a:cubicBezTo>
                  <a:pt x="1254226" y="-952"/>
                  <a:pt x="1616520" y="361351"/>
                  <a:pt x="1616520" y="807308"/>
                </a:cubicBezTo>
                <a:cubicBezTo>
                  <a:pt x="1616520" y="1253264"/>
                  <a:pt x="1254226" y="1615568"/>
                  <a:pt x="808260" y="1615568"/>
                </a:cubicBezTo>
                <a:close/>
                <a:moveTo>
                  <a:pt x="161195" y="1156562"/>
                </a:moveTo>
                <a:lnTo>
                  <a:pt x="1455325" y="1156562"/>
                </a:lnTo>
                <a:cubicBezTo>
                  <a:pt x="1511369" y="1052725"/>
                  <a:pt x="1543354" y="933747"/>
                  <a:pt x="1543354" y="807308"/>
                </a:cubicBezTo>
                <a:cubicBezTo>
                  <a:pt x="1543354" y="400876"/>
                  <a:pt x="1214681" y="72214"/>
                  <a:pt x="808260" y="72214"/>
                </a:cubicBezTo>
                <a:cubicBezTo>
                  <a:pt x="401837" y="72214"/>
                  <a:pt x="73166" y="400886"/>
                  <a:pt x="73166" y="807308"/>
                </a:cubicBezTo>
                <a:cubicBezTo>
                  <a:pt x="73166" y="933745"/>
                  <a:pt x="105124" y="1052725"/>
                  <a:pt x="161195" y="1156562"/>
                </a:cubicBezTo>
                <a:close/>
              </a:path>
            </a:pathLst>
          </a:custGeom>
          <a:solidFill>
            <a:schemeClr val="bg1"/>
          </a:solidFill>
          <a:ln w="182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DDE8A1C7-FAF7-2786-E291-8F03E861E000}"/>
              </a:ext>
            </a:extLst>
          </p:cNvPr>
          <p:cNvSpPr/>
          <p:nvPr/>
        </p:nvSpPr>
        <p:spPr>
          <a:xfrm>
            <a:off x="1091758" y="4137959"/>
            <a:ext cx="833878" cy="640662"/>
          </a:xfrm>
          <a:custGeom>
            <a:avLst/>
            <a:gdLst>
              <a:gd name="connsiteX0" fmla="*/ 1844908 w 2003748"/>
              <a:gd name="connsiteY0" fmla="*/ 0 h 1539465"/>
              <a:gd name="connsiteX1" fmla="*/ 1200214 w 2003748"/>
              <a:gd name="connsiteY1" fmla="*/ 0 h 1539465"/>
              <a:gd name="connsiteX2" fmla="*/ 1200119 w 2003748"/>
              <a:gd name="connsiteY2" fmla="*/ 0 h 1539465"/>
              <a:gd name="connsiteX3" fmla="*/ 904126 w 2003748"/>
              <a:gd name="connsiteY3" fmla="*/ 0 h 1539465"/>
              <a:gd name="connsiteX4" fmla="*/ 903935 w 2003748"/>
              <a:gd name="connsiteY4" fmla="*/ 0 h 1539465"/>
              <a:gd name="connsiteX5" fmla="*/ 158834 w 2003748"/>
              <a:gd name="connsiteY5" fmla="*/ 0 h 1539465"/>
              <a:gd name="connsiteX6" fmla="*/ 0 w 2003748"/>
              <a:gd name="connsiteY6" fmla="*/ 158834 h 1539465"/>
              <a:gd name="connsiteX7" fmla="*/ 0 w 2003748"/>
              <a:gd name="connsiteY7" fmla="*/ 1380632 h 1539465"/>
              <a:gd name="connsiteX8" fmla="*/ 158834 w 2003748"/>
              <a:gd name="connsiteY8" fmla="*/ 1539465 h 1539465"/>
              <a:gd name="connsiteX9" fmla="*/ 1844915 w 2003748"/>
              <a:gd name="connsiteY9" fmla="*/ 1539465 h 1539465"/>
              <a:gd name="connsiteX10" fmla="*/ 2003748 w 2003748"/>
              <a:gd name="connsiteY10" fmla="*/ 1380632 h 1539465"/>
              <a:gd name="connsiteX11" fmla="*/ 2003748 w 2003748"/>
              <a:gd name="connsiteY11" fmla="*/ 158834 h 1539465"/>
              <a:gd name="connsiteX12" fmla="*/ 1844915 w 2003748"/>
              <a:gd name="connsiteY12" fmla="*/ 0 h 1539465"/>
              <a:gd name="connsiteX13" fmla="*/ 1174923 w 2003748"/>
              <a:gd name="connsiteY13" fmla="*/ 166661 h 1539465"/>
              <a:gd name="connsiteX14" fmla="*/ 996235 w 2003748"/>
              <a:gd name="connsiteY14" fmla="*/ 248465 h 1539465"/>
              <a:gd name="connsiteX15" fmla="*/ 963591 w 2003748"/>
              <a:gd name="connsiteY15" fmla="*/ 207896 h 1539465"/>
              <a:gd name="connsiteX16" fmla="*/ 945932 w 2003748"/>
              <a:gd name="connsiteY16" fmla="*/ 73213 h 1539465"/>
              <a:gd name="connsiteX17" fmla="*/ 1166618 w 2003748"/>
              <a:gd name="connsiteY17" fmla="*/ 73213 h 1539465"/>
              <a:gd name="connsiteX18" fmla="*/ 1174922 w 2003748"/>
              <a:gd name="connsiteY18" fmla="*/ 166565 h 1539465"/>
              <a:gd name="connsiteX19" fmla="*/ 73301 w 2003748"/>
              <a:gd name="connsiteY19" fmla="*/ 1380541 h 1539465"/>
              <a:gd name="connsiteX20" fmla="*/ 73301 w 2003748"/>
              <a:gd name="connsiteY20" fmla="*/ 158841 h 1539465"/>
              <a:gd name="connsiteX21" fmla="*/ 158827 w 2003748"/>
              <a:gd name="connsiteY21" fmla="*/ 73315 h 1539465"/>
              <a:gd name="connsiteX22" fmla="*/ 871966 w 2003748"/>
              <a:gd name="connsiteY22" fmla="*/ 73315 h 1539465"/>
              <a:gd name="connsiteX23" fmla="*/ 892202 w 2003748"/>
              <a:gd name="connsiteY23" fmla="*/ 227662 h 1539465"/>
              <a:gd name="connsiteX24" fmla="*/ 900029 w 2003748"/>
              <a:gd name="connsiteY24" fmla="*/ 245894 h 1539465"/>
              <a:gd name="connsiteX25" fmla="*/ 957013 w 2003748"/>
              <a:gd name="connsiteY25" fmla="*/ 316719 h 1539465"/>
              <a:gd name="connsiteX26" fmla="*/ 1028127 w 2003748"/>
              <a:gd name="connsiteY26" fmla="*/ 405109 h 1539465"/>
              <a:gd name="connsiteX27" fmla="*/ 993477 w 2003748"/>
              <a:gd name="connsiteY27" fmla="*/ 448158 h 1539465"/>
              <a:gd name="connsiteX28" fmla="*/ 863661 w 2003748"/>
              <a:gd name="connsiteY28" fmla="*/ 336192 h 1539465"/>
              <a:gd name="connsiteX29" fmla="*/ 832830 w 2003748"/>
              <a:gd name="connsiteY29" fmla="*/ 327888 h 1539465"/>
              <a:gd name="connsiteX30" fmla="*/ 807248 w 2003748"/>
              <a:gd name="connsiteY30" fmla="*/ 346883 h 1539465"/>
              <a:gd name="connsiteX31" fmla="*/ 707021 w 2003748"/>
              <a:gd name="connsiteY31" fmla="*/ 537598 h 1539465"/>
              <a:gd name="connsiteX32" fmla="*/ 570046 w 2003748"/>
              <a:gd name="connsiteY32" fmla="*/ 386401 h 1539465"/>
              <a:gd name="connsiteX33" fmla="*/ 518310 w 2003748"/>
              <a:gd name="connsiteY33" fmla="*/ 383823 h 1539465"/>
              <a:gd name="connsiteX34" fmla="*/ 515733 w 2003748"/>
              <a:gd name="connsiteY34" fmla="*/ 435559 h 1539465"/>
              <a:gd name="connsiteX35" fmla="*/ 687930 w 2003748"/>
              <a:gd name="connsiteY35" fmla="*/ 625605 h 1539465"/>
              <a:gd name="connsiteX36" fmla="*/ 715135 w 2003748"/>
              <a:gd name="connsiteY36" fmla="*/ 637632 h 1539465"/>
              <a:gd name="connsiteX37" fmla="*/ 719717 w 2003748"/>
              <a:gd name="connsiteY37" fmla="*/ 637346 h 1539465"/>
              <a:gd name="connsiteX38" fmla="*/ 747588 w 2003748"/>
              <a:gd name="connsiteY38" fmla="*/ 618064 h 1539465"/>
              <a:gd name="connsiteX39" fmla="*/ 850774 w 2003748"/>
              <a:gd name="connsiteY39" fmla="*/ 421814 h 1539465"/>
              <a:gd name="connsiteX40" fmla="*/ 947562 w 2003748"/>
              <a:gd name="connsiteY40" fmla="*/ 505241 h 1539465"/>
              <a:gd name="connsiteX41" fmla="*/ 900027 w 2003748"/>
              <a:gd name="connsiteY41" fmla="*/ 564327 h 1539465"/>
              <a:gd name="connsiteX42" fmla="*/ 898500 w 2003748"/>
              <a:gd name="connsiteY42" fmla="*/ 608236 h 1539465"/>
              <a:gd name="connsiteX43" fmla="*/ 1016574 w 2003748"/>
              <a:gd name="connsiteY43" fmla="*/ 778142 h 1539465"/>
              <a:gd name="connsiteX44" fmla="*/ 803046 w 2003748"/>
              <a:gd name="connsiteY44" fmla="*/ 879035 h 1539465"/>
              <a:gd name="connsiteX45" fmla="*/ 782619 w 2003748"/>
              <a:gd name="connsiteY45" fmla="*/ 905475 h 1539465"/>
              <a:gd name="connsiteX46" fmla="*/ 771928 w 2003748"/>
              <a:gd name="connsiteY46" fmla="*/ 962939 h 1539465"/>
              <a:gd name="connsiteX47" fmla="*/ 771928 w 2003748"/>
              <a:gd name="connsiteY47" fmla="*/ 963034 h 1539465"/>
              <a:gd name="connsiteX48" fmla="*/ 736801 w 2003748"/>
              <a:gd name="connsiteY48" fmla="*/ 1152508 h 1539465"/>
              <a:gd name="connsiteX49" fmla="*/ 557348 w 2003748"/>
              <a:gd name="connsiteY49" fmla="*/ 1246242 h 1539465"/>
              <a:gd name="connsiteX50" fmla="*/ 537685 w 2003748"/>
              <a:gd name="connsiteY50" fmla="*/ 1278696 h 1539465"/>
              <a:gd name="connsiteX51" fmla="*/ 537494 w 2003748"/>
              <a:gd name="connsiteY51" fmla="*/ 1465975 h 1539465"/>
              <a:gd name="connsiteX52" fmla="*/ 158835 w 2003748"/>
              <a:gd name="connsiteY52" fmla="*/ 1465975 h 1539465"/>
              <a:gd name="connsiteX53" fmla="*/ 73309 w 2003748"/>
              <a:gd name="connsiteY53" fmla="*/ 1380449 h 1539465"/>
              <a:gd name="connsiteX54" fmla="*/ 792451 w 2003748"/>
              <a:gd name="connsiteY54" fmla="*/ 1321455 h 1539465"/>
              <a:gd name="connsiteX55" fmla="*/ 870722 w 2003748"/>
              <a:gd name="connsiteY55" fmla="*/ 1466067 h 1539465"/>
              <a:gd name="connsiteX56" fmla="*/ 610894 w 2003748"/>
              <a:gd name="connsiteY56" fmla="*/ 1466067 h 1539465"/>
              <a:gd name="connsiteX57" fmla="*/ 610990 w 2003748"/>
              <a:gd name="connsiteY57" fmla="*/ 1301029 h 1539465"/>
              <a:gd name="connsiteX58" fmla="*/ 786623 w 2003748"/>
              <a:gd name="connsiteY58" fmla="*/ 1209394 h 1539465"/>
              <a:gd name="connsiteX59" fmla="*/ 805714 w 2003748"/>
              <a:gd name="connsiteY59" fmla="*/ 1183622 h 1539465"/>
              <a:gd name="connsiteX60" fmla="*/ 831391 w 2003748"/>
              <a:gd name="connsiteY60" fmla="*/ 1045023 h 1539465"/>
              <a:gd name="connsiteX61" fmla="*/ 886849 w 2003748"/>
              <a:gd name="connsiteY61" fmla="*/ 1100481 h 1539465"/>
              <a:gd name="connsiteX62" fmla="*/ 895439 w 2003748"/>
              <a:gd name="connsiteY62" fmla="*/ 1220847 h 1539465"/>
              <a:gd name="connsiteX63" fmla="*/ 806287 w 2003748"/>
              <a:gd name="connsiteY63" fmla="*/ 1272392 h 1539465"/>
              <a:gd name="connsiteX64" fmla="*/ 792351 w 2003748"/>
              <a:gd name="connsiteY64" fmla="*/ 1321550 h 1539465"/>
              <a:gd name="connsiteX65" fmla="*/ 1930434 w 2003748"/>
              <a:gd name="connsiteY65" fmla="*/ 1380541 h 1539465"/>
              <a:gd name="connsiteX66" fmla="*/ 1844908 w 2003748"/>
              <a:gd name="connsiteY66" fmla="*/ 1466067 h 1539465"/>
              <a:gd name="connsiteX67" fmla="*/ 954046 w 2003748"/>
              <a:gd name="connsiteY67" fmla="*/ 1466067 h 1539465"/>
              <a:gd name="connsiteX68" fmla="*/ 873867 w 2003748"/>
              <a:gd name="connsiteY68" fmla="*/ 1317829 h 1539465"/>
              <a:gd name="connsiteX69" fmla="*/ 952042 w 2003748"/>
              <a:gd name="connsiteY69" fmla="*/ 1272678 h 1539465"/>
              <a:gd name="connsiteX70" fmla="*/ 970274 w 2003748"/>
              <a:gd name="connsiteY70" fmla="*/ 1238317 h 1539465"/>
              <a:gd name="connsiteX71" fmla="*/ 959010 w 2003748"/>
              <a:gd name="connsiteY71" fmla="*/ 1081391 h 1539465"/>
              <a:gd name="connsiteX72" fmla="*/ 948320 w 2003748"/>
              <a:gd name="connsiteY72" fmla="*/ 1058101 h 1539465"/>
              <a:gd name="connsiteX73" fmla="*/ 847617 w 2003748"/>
              <a:gd name="connsiteY73" fmla="*/ 957493 h 1539465"/>
              <a:gd name="connsiteX74" fmla="*/ 851339 w 2003748"/>
              <a:gd name="connsiteY74" fmla="*/ 937353 h 1539465"/>
              <a:gd name="connsiteX75" fmla="*/ 996237 w 2003748"/>
              <a:gd name="connsiteY75" fmla="*/ 868912 h 1539465"/>
              <a:gd name="connsiteX76" fmla="*/ 1152207 w 2003748"/>
              <a:gd name="connsiteY76" fmla="*/ 1041110 h 1539465"/>
              <a:gd name="connsiteX77" fmla="*/ 1186666 w 2003748"/>
              <a:gd name="connsiteY77" fmla="*/ 1052469 h 1539465"/>
              <a:gd name="connsiteX78" fmla="*/ 1389695 w 2003748"/>
              <a:gd name="connsiteY78" fmla="*/ 1011233 h 1539465"/>
              <a:gd name="connsiteX79" fmla="*/ 1476462 w 2003748"/>
              <a:gd name="connsiteY79" fmla="*/ 1199371 h 1539465"/>
              <a:gd name="connsiteX80" fmla="*/ 1509776 w 2003748"/>
              <a:gd name="connsiteY80" fmla="*/ 1220656 h 1539465"/>
              <a:gd name="connsiteX81" fmla="*/ 1525144 w 2003748"/>
              <a:gd name="connsiteY81" fmla="*/ 1217316 h 1539465"/>
              <a:gd name="connsiteX82" fmla="*/ 1543089 w 2003748"/>
              <a:gd name="connsiteY82" fmla="*/ 1168730 h 1539465"/>
              <a:gd name="connsiteX83" fmla="*/ 1444199 w 2003748"/>
              <a:gd name="connsiteY83" fmla="*/ 954248 h 1539465"/>
              <a:gd name="connsiteX84" fmla="*/ 1403631 w 2003748"/>
              <a:gd name="connsiteY84" fmla="*/ 933630 h 1539465"/>
              <a:gd name="connsiteX85" fmla="*/ 1192585 w 2003748"/>
              <a:gd name="connsiteY85" fmla="*/ 976583 h 1539465"/>
              <a:gd name="connsiteX86" fmla="*/ 1065537 w 2003748"/>
              <a:gd name="connsiteY86" fmla="*/ 836363 h 1539465"/>
              <a:gd name="connsiteX87" fmla="*/ 1087014 w 2003748"/>
              <a:gd name="connsiteY87" fmla="*/ 826245 h 1539465"/>
              <a:gd name="connsiteX88" fmla="*/ 1106773 w 2003748"/>
              <a:gd name="connsiteY88" fmla="*/ 802572 h 1539465"/>
              <a:gd name="connsiteX89" fmla="*/ 1101427 w 2003748"/>
              <a:gd name="connsiteY89" fmla="*/ 772218 h 1539465"/>
              <a:gd name="connsiteX90" fmla="*/ 974285 w 2003748"/>
              <a:gd name="connsiteY90" fmla="*/ 589234 h 1539465"/>
              <a:gd name="connsiteX91" fmla="*/ 1103720 w 2003748"/>
              <a:gd name="connsiteY91" fmla="*/ 428302 h 1539465"/>
              <a:gd name="connsiteX92" fmla="*/ 1103720 w 2003748"/>
              <a:gd name="connsiteY92" fmla="*/ 382293 h 1539465"/>
              <a:gd name="connsiteX93" fmla="*/ 1043585 w 2003748"/>
              <a:gd name="connsiteY93" fmla="*/ 307554 h 1539465"/>
              <a:gd name="connsiteX94" fmla="*/ 1228954 w 2003748"/>
              <a:gd name="connsiteY94" fmla="*/ 222600 h 1539465"/>
              <a:gd name="connsiteX95" fmla="*/ 1250144 w 2003748"/>
              <a:gd name="connsiteY95" fmla="*/ 186041 h 1539465"/>
              <a:gd name="connsiteX96" fmla="*/ 1240122 w 2003748"/>
              <a:gd name="connsiteY96" fmla="*/ 73406 h 1539465"/>
              <a:gd name="connsiteX97" fmla="*/ 1844814 w 2003748"/>
              <a:gd name="connsiteY97" fmla="*/ 73406 h 1539465"/>
              <a:gd name="connsiteX98" fmla="*/ 1930340 w 2003748"/>
              <a:gd name="connsiteY98" fmla="*/ 158932 h 1539465"/>
              <a:gd name="connsiteX99" fmla="*/ 1930340 w 2003748"/>
              <a:gd name="connsiteY99" fmla="*/ 1380730 h 1539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2003748" h="1539465">
                <a:moveTo>
                  <a:pt x="1844908" y="0"/>
                </a:moveTo>
                <a:lnTo>
                  <a:pt x="1200214" y="0"/>
                </a:lnTo>
                <a:lnTo>
                  <a:pt x="1200119" y="0"/>
                </a:lnTo>
                <a:lnTo>
                  <a:pt x="904126" y="0"/>
                </a:lnTo>
                <a:lnTo>
                  <a:pt x="903935" y="0"/>
                </a:lnTo>
                <a:lnTo>
                  <a:pt x="158834" y="0"/>
                </a:lnTo>
                <a:cubicBezTo>
                  <a:pt x="71209" y="0"/>
                  <a:pt x="0" y="71209"/>
                  <a:pt x="0" y="158834"/>
                </a:cubicBezTo>
                <a:lnTo>
                  <a:pt x="0" y="1380632"/>
                </a:lnTo>
                <a:cubicBezTo>
                  <a:pt x="0" y="1468257"/>
                  <a:pt x="71209" y="1539465"/>
                  <a:pt x="158834" y="1539465"/>
                </a:cubicBezTo>
                <a:lnTo>
                  <a:pt x="1844915" y="1539465"/>
                </a:lnTo>
                <a:cubicBezTo>
                  <a:pt x="1932540" y="1539465"/>
                  <a:pt x="2003748" y="1468257"/>
                  <a:pt x="2003748" y="1380632"/>
                </a:cubicBezTo>
                <a:lnTo>
                  <a:pt x="2003748" y="158834"/>
                </a:lnTo>
                <a:cubicBezTo>
                  <a:pt x="2003748" y="71209"/>
                  <a:pt x="1932540" y="0"/>
                  <a:pt x="1844915" y="0"/>
                </a:cubicBezTo>
                <a:close/>
                <a:moveTo>
                  <a:pt x="1174923" y="166661"/>
                </a:moveTo>
                <a:lnTo>
                  <a:pt x="996235" y="248465"/>
                </a:lnTo>
                <a:lnTo>
                  <a:pt x="963591" y="207896"/>
                </a:lnTo>
                <a:lnTo>
                  <a:pt x="945932" y="73213"/>
                </a:lnTo>
                <a:lnTo>
                  <a:pt x="1166618" y="73213"/>
                </a:lnTo>
                <a:lnTo>
                  <a:pt x="1174922" y="166565"/>
                </a:lnTo>
                <a:close/>
                <a:moveTo>
                  <a:pt x="73301" y="1380541"/>
                </a:moveTo>
                <a:lnTo>
                  <a:pt x="73301" y="158841"/>
                </a:lnTo>
                <a:cubicBezTo>
                  <a:pt x="73301" y="111687"/>
                  <a:pt x="111673" y="73315"/>
                  <a:pt x="158827" y="73315"/>
                </a:cubicBezTo>
                <a:lnTo>
                  <a:pt x="871966" y="73315"/>
                </a:lnTo>
                <a:lnTo>
                  <a:pt x="892202" y="227662"/>
                </a:lnTo>
                <a:cubicBezTo>
                  <a:pt x="893061" y="234344"/>
                  <a:pt x="895733" y="240644"/>
                  <a:pt x="900029" y="245894"/>
                </a:cubicBezTo>
                <a:lnTo>
                  <a:pt x="957013" y="316719"/>
                </a:lnTo>
                <a:lnTo>
                  <a:pt x="1028127" y="405109"/>
                </a:lnTo>
                <a:lnTo>
                  <a:pt x="993477" y="448158"/>
                </a:lnTo>
                <a:lnTo>
                  <a:pt x="863661" y="336192"/>
                </a:lnTo>
                <a:cubicBezTo>
                  <a:pt x="855165" y="328938"/>
                  <a:pt x="843902" y="325883"/>
                  <a:pt x="832830" y="327888"/>
                </a:cubicBezTo>
                <a:cubicBezTo>
                  <a:pt x="821853" y="329988"/>
                  <a:pt x="812403" y="336956"/>
                  <a:pt x="807248" y="346883"/>
                </a:cubicBezTo>
                <a:lnTo>
                  <a:pt x="707021" y="537598"/>
                </a:lnTo>
                <a:lnTo>
                  <a:pt x="570046" y="386401"/>
                </a:lnTo>
                <a:cubicBezTo>
                  <a:pt x="556396" y="371415"/>
                  <a:pt x="533296" y="370269"/>
                  <a:pt x="518310" y="383823"/>
                </a:cubicBezTo>
                <a:cubicBezTo>
                  <a:pt x="503324" y="397378"/>
                  <a:pt x="502178" y="420573"/>
                  <a:pt x="515733" y="435559"/>
                </a:cubicBezTo>
                <a:lnTo>
                  <a:pt x="687930" y="625605"/>
                </a:lnTo>
                <a:cubicBezTo>
                  <a:pt x="694898" y="633337"/>
                  <a:pt x="704826" y="637632"/>
                  <a:pt x="715135" y="637632"/>
                </a:cubicBezTo>
                <a:cubicBezTo>
                  <a:pt x="716662" y="637632"/>
                  <a:pt x="718189" y="637537"/>
                  <a:pt x="719717" y="637346"/>
                </a:cubicBezTo>
                <a:cubicBezTo>
                  <a:pt x="731553" y="635819"/>
                  <a:pt x="741957" y="628660"/>
                  <a:pt x="747588" y="618064"/>
                </a:cubicBezTo>
                <a:lnTo>
                  <a:pt x="850774" y="421814"/>
                </a:lnTo>
                <a:lnTo>
                  <a:pt x="947562" y="505241"/>
                </a:lnTo>
                <a:lnTo>
                  <a:pt x="900027" y="564327"/>
                </a:lnTo>
                <a:cubicBezTo>
                  <a:pt x="889814" y="577022"/>
                  <a:pt x="889241" y="594872"/>
                  <a:pt x="898500" y="608236"/>
                </a:cubicBezTo>
                <a:lnTo>
                  <a:pt x="1016574" y="778142"/>
                </a:lnTo>
                <a:lnTo>
                  <a:pt x="803046" y="879035"/>
                </a:lnTo>
                <a:cubicBezTo>
                  <a:pt x="792355" y="884094"/>
                  <a:pt x="784814" y="893926"/>
                  <a:pt x="782619" y="905475"/>
                </a:cubicBezTo>
                <a:lnTo>
                  <a:pt x="771928" y="962939"/>
                </a:lnTo>
                <a:lnTo>
                  <a:pt x="771928" y="963034"/>
                </a:lnTo>
                <a:lnTo>
                  <a:pt x="736801" y="1152508"/>
                </a:lnTo>
                <a:lnTo>
                  <a:pt x="557348" y="1246242"/>
                </a:lnTo>
                <a:cubicBezTo>
                  <a:pt x="545226" y="1252542"/>
                  <a:pt x="537685" y="1265046"/>
                  <a:pt x="537685" y="1278696"/>
                </a:cubicBezTo>
                <a:lnTo>
                  <a:pt x="537494" y="1465975"/>
                </a:lnTo>
                <a:lnTo>
                  <a:pt x="158835" y="1465975"/>
                </a:lnTo>
                <a:cubicBezTo>
                  <a:pt x="111681" y="1465975"/>
                  <a:pt x="73309" y="1427603"/>
                  <a:pt x="73309" y="1380449"/>
                </a:cubicBezTo>
                <a:close/>
                <a:moveTo>
                  <a:pt x="792451" y="1321455"/>
                </a:moveTo>
                <a:lnTo>
                  <a:pt x="870722" y="1466067"/>
                </a:lnTo>
                <a:lnTo>
                  <a:pt x="610894" y="1466067"/>
                </a:lnTo>
                <a:lnTo>
                  <a:pt x="610990" y="1301029"/>
                </a:lnTo>
                <a:lnTo>
                  <a:pt x="786623" y="1209394"/>
                </a:lnTo>
                <a:cubicBezTo>
                  <a:pt x="796646" y="1204144"/>
                  <a:pt x="803614" y="1194695"/>
                  <a:pt x="805714" y="1183622"/>
                </a:cubicBezTo>
                <a:lnTo>
                  <a:pt x="831391" y="1045023"/>
                </a:lnTo>
                <a:lnTo>
                  <a:pt x="886849" y="1100481"/>
                </a:lnTo>
                <a:lnTo>
                  <a:pt x="895439" y="1220847"/>
                </a:lnTo>
                <a:lnTo>
                  <a:pt x="806287" y="1272392"/>
                </a:lnTo>
                <a:cubicBezTo>
                  <a:pt x="789106" y="1282320"/>
                  <a:pt x="782997" y="1304083"/>
                  <a:pt x="792351" y="1321550"/>
                </a:cubicBezTo>
                <a:close/>
                <a:moveTo>
                  <a:pt x="1930434" y="1380541"/>
                </a:moveTo>
                <a:cubicBezTo>
                  <a:pt x="1930434" y="1427695"/>
                  <a:pt x="1892062" y="1466067"/>
                  <a:pt x="1844908" y="1466067"/>
                </a:cubicBezTo>
                <a:lnTo>
                  <a:pt x="954046" y="1466067"/>
                </a:lnTo>
                <a:lnTo>
                  <a:pt x="873867" y="1317829"/>
                </a:lnTo>
                <a:lnTo>
                  <a:pt x="952042" y="1272678"/>
                </a:lnTo>
                <a:cubicBezTo>
                  <a:pt x="964165" y="1265615"/>
                  <a:pt x="971228" y="1252251"/>
                  <a:pt x="970274" y="1238317"/>
                </a:cubicBezTo>
                <a:lnTo>
                  <a:pt x="959010" y="1081391"/>
                </a:lnTo>
                <a:cubicBezTo>
                  <a:pt x="958342" y="1072610"/>
                  <a:pt x="954619" y="1064305"/>
                  <a:pt x="948320" y="1058101"/>
                </a:cubicBezTo>
                <a:lnTo>
                  <a:pt x="847617" y="957493"/>
                </a:lnTo>
                <a:lnTo>
                  <a:pt x="851339" y="937353"/>
                </a:lnTo>
                <a:lnTo>
                  <a:pt x="996237" y="868912"/>
                </a:lnTo>
                <a:lnTo>
                  <a:pt x="1152207" y="1041110"/>
                </a:lnTo>
                <a:cubicBezTo>
                  <a:pt x="1160893" y="1050751"/>
                  <a:pt x="1173970" y="1055046"/>
                  <a:pt x="1186666" y="1052469"/>
                </a:cubicBezTo>
                <a:lnTo>
                  <a:pt x="1389695" y="1011233"/>
                </a:lnTo>
                <a:lnTo>
                  <a:pt x="1476462" y="1199371"/>
                </a:lnTo>
                <a:cubicBezTo>
                  <a:pt x="1482667" y="1212734"/>
                  <a:pt x="1495935" y="1220656"/>
                  <a:pt x="1509776" y="1220656"/>
                </a:cubicBezTo>
                <a:cubicBezTo>
                  <a:pt x="1514930" y="1220656"/>
                  <a:pt x="1520085" y="1219606"/>
                  <a:pt x="1525144" y="1217316"/>
                </a:cubicBezTo>
                <a:cubicBezTo>
                  <a:pt x="1543566" y="1208820"/>
                  <a:pt x="1551583" y="1187057"/>
                  <a:pt x="1543089" y="1168730"/>
                </a:cubicBezTo>
                <a:lnTo>
                  <a:pt x="1444199" y="954248"/>
                </a:lnTo>
                <a:cubicBezTo>
                  <a:pt x="1437040" y="938784"/>
                  <a:pt x="1420050" y="930289"/>
                  <a:pt x="1403631" y="933630"/>
                </a:cubicBezTo>
                <a:lnTo>
                  <a:pt x="1192585" y="976583"/>
                </a:lnTo>
                <a:lnTo>
                  <a:pt x="1065537" y="836363"/>
                </a:lnTo>
                <a:lnTo>
                  <a:pt x="1087014" y="826245"/>
                </a:lnTo>
                <a:cubicBezTo>
                  <a:pt x="1096750" y="821663"/>
                  <a:pt x="1104005" y="812977"/>
                  <a:pt x="1106773" y="802572"/>
                </a:cubicBezTo>
                <a:cubicBezTo>
                  <a:pt x="1109541" y="792168"/>
                  <a:pt x="1107632" y="781000"/>
                  <a:pt x="1101427" y="772218"/>
                </a:cubicBezTo>
                <a:lnTo>
                  <a:pt x="974285" y="589234"/>
                </a:lnTo>
                <a:lnTo>
                  <a:pt x="1103720" y="428302"/>
                </a:lnTo>
                <a:cubicBezTo>
                  <a:pt x="1114506" y="414938"/>
                  <a:pt x="1114506" y="395753"/>
                  <a:pt x="1103720" y="382293"/>
                </a:cubicBezTo>
                <a:lnTo>
                  <a:pt x="1043585" y="307554"/>
                </a:lnTo>
                <a:lnTo>
                  <a:pt x="1228954" y="222600"/>
                </a:lnTo>
                <a:cubicBezTo>
                  <a:pt x="1243081" y="216109"/>
                  <a:pt x="1251576" y="201505"/>
                  <a:pt x="1250144" y="186041"/>
                </a:cubicBezTo>
                <a:lnTo>
                  <a:pt x="1240122" y="73406"/>
                </a:lnTo>
                <a:lnTo>
                  <a:pt x="1844814" y="73406"/>
                </a:lnTo>
                <a:cubicBezTo>
                  <a:pt x="1891968" y="73406"/>
                  <a:pt x="1930340" y="111778"/>
                  <a:pt x="1930340" y="158932"/>
                </a:cubicBezTo>
                <a:lnTo>
                  <a:pt x="1930340" y="1380730"/>
                </a:lnTo>
                <a:close/>
              </a:path>
            </a:pathLst>
          </a:custGeom>
          <a:solidFill>
            <a:schemeClr val="bg1"/>
          </a:solidFill>
          <a:ln w="244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4" name="Group 103">
            <a:extLst>
              <a:ext uri="{FF2B5EF4-FFF2-40B4-BE49-F238E27FC236}">
                <a16:creationId xmlns:a16="http://schemas.microsoft.com/office/drawing/2014/main" id="{3D1233D6-3091-61B6-00F7-EB94C6438241}"/>
              </a:ext>
            </a:extLst>
          </p:cNvPr>
          <p:cNvGrpSpPr/>
          <p:nvPr/>
        </p:nvGrpSpPr>
        <p:grpSpPr>
          <a:xfrm>
            <a:off x="10444302" y="4312402"/>
            <a:ext cx="967926" cy="203718"/>
            <a:chOff x="8665995" y="205425"/>
            <a:chExt cx="1944076" cy="409167"/>
          </a:xfrm>
          <a:solidFill>
            <a:schemeClr val="bg1"/>
          </a:solidFill>
        </p:grpSpPr>
        <p:sp>
          <p:nvSpPr>
            <p:cNvPr id="98" name="Freeform: Shape 97">
              <a:extLst>
                <a:ext uri="{FF2B5EF4-FFF2-40B4-BE49-F238E27FC236}">
                  <a16:creationId xmlns:a16="http://schemas.microsoft.com/office/drawing/2014/main" id="{7B398559-A0B8-508E-2458-0373335C98DF}"/>
                </a:ext>
              </a:extLst>
            </p:cNvPr>
            <p:cNvSpPr/>
            <p:nvPr/>
          </p:nvSpPr>
          <p:spPr>
            <a:xfrm>
              <a:off x="8665995" y="205425"/>
              <a:ext cx="409167" cy="409167"/>
            </a:xfrm>
            <a:custGeom>
              <a:avLst/>
              <a:gdLst>
                <a:gd name="connsiteX0" fmla="*/ 30376 w 409167"/>
                <a:gd name="connsiteY0" fmla="*/ 0 h 409167"/>
                <a:gd name="connsiteX1" fmla="*/ 378792 w 409167"/>
                <a:gd name="connsiteY1" fmla="*/ 0 h 409167"/>
                <a:gd name="connsiteX2" fmla="*/ 409168 w 409167"/>
                <a:gd name="connsiteY2" fmla="*/ 30376 h 409167"/>
                <a:gd name="connsiteX3" fmla="*/ 409168 w 409167"/>
                <a:gd name="connsiteY3" fmla="*/ 378792 h 409167"/>
                <a:gd name="connsiteX4" fmla="*/ 378792 w 409167"/>
                <a:gd name="connsiteY4" fmla="*/ 409168 h 409167"/>
                <a:gd name="connsiteX5" fmla="*/ 30376 w 409167"/>
                <a:gd name="connsiteY5" fmla="*/ 409168 h 409167"/>
                <a:gd name="connsiteX6" fmla="*/ 0 w 409167"/>
                <a:gd name="connsiteY6" fmla="*/ 378792 h 409167"/>
                <a:gd name="connsiteX7" fmla="*/ 0 w 409167"/>
                <a:gd name="connsiteY7" fmla="*/ 30376 h 409167"/>
                <a:gd name="connsiteX8" fmla="*/ 30376 w 409167"/>
                <a:gd name="connsiteY8" fmla="*/ 0 h 409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9167" h="409167">
                  <a:moveTo>
                    <a:pt x="30376" y="0"/>
                  </a:moveTo>
                  <a:lnTo>
                    <a:pt x="378792" y="0"/>
                  </a:lnTo>
                  <a:cubicBezTo>
                    <a:pt x="395575" y="0"/>
                    <a:pt x="409168" y="16783"/>
                    <a:pt x="409168" y="30376"/>
                  </a:cubicBezTo>
                  <a:lnTo>
                    <a:pt x="409168" y="378792"/>
                  </a:lnTo>
                  <a:cubicBezTo>
                    <a:pt x="409168" y="395575"/>
                    <a:pt x="395575" y="409168"/>
                    <a:pt x="378792" y="409168"/>
                  </a:cubicBezTo>
                  <a:lnTo>
                    <a:pt x="30376" y="409168"/>
                  </a:lnTo>
                  <a:cubicBezTo>
                    <a:pt x="13593" y="409168"/>
                    <a:pt x="0" y="392385"/>
                    <a:pt x="0" y="378792"/>
                  </a:cubicBezTo>
                  <a:lnTo>
                    <a:pt x="0" y="30376"/>
                  </a:lnTo>
                  <a:cubicBezTo>
                    <a:pt x="0" y="13593"/>
                    <a:pt x="13593" y="0"/>
                    <a:pt x="30376" y="0"/>
                  </a:cubicBezTo>
                  <a:close/>
                </a:path>
              </a:pathLst>
            </a:custGeom>
            <a:grpFill/>
            <a:ln w="193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35B9AD88-2A71-2432-6B9D-E97791E71191}"/>
                </a:ext>
              </a:extLst>
            </p:cNvPr>
            <p:cNvSpPr/>
            <p:nvPr/>
          </p:nvSpPr>
          <p:spPr>
            <a:xfrm>
              <a:off x="9177527" y="205425"/>
              <a:ext cx="409167" cy="409167"/>
            </a:xfrm>
            <a:custGeom>
              <a:avLst/>
              <a:gdLst>
                <a:gd name="connsiteX0" fmla="*/ 30376 w 409167"/>
                <a:gd name="connsiteY0" fmla="*/ 0 h 409167"/>
                <a:gd name="connsiteX1" fmla="*/ 378792 w 409167"/>
                <a:gd name="connsiteY1" fmla="*/ 0 h 409167"/>
                <a:gd name="connsiteX2" fmla="*/ 409168 w 409167"/>
                <a:gd name="connsiteY2" fmla="*/ 30376 h 409167"/>
                <a:gd name="connsiteX3" fmla="*/ 409168 w 409167"/>
                <a:gd name="connsiteY3" fmla="*/ 378792 h 409167"/>
                <a:gd name="connsiteX4" fmla="*/ 378792 w 409167"/>
                <a:gd name="connsiteY4" fmla="*/ 409168 h 409167"/>
                <a:gd name="connsiteX5" fmla="*/ 30376 w 409167"/>
                <a:gd name="connsiteY5" fmla="*/ 409168 h 409167"/>
                <a:gd name="connsiteX6" fmla="*/ 0 w 409167"/>
                <a:gd name="connsiteY6" fmla="*/ 378792 h 409167"/>
                <a:gd name="connsiteX7" fmla="*/ 0 w 409167"/>
                <a:gd name="connsiteY7" fmla="*/ 30376 h 409167"/>
                <a:gd name="connsiteX8" fmla="*/ 30376 w 409167"/>
                <a:gd name="connsiteY8" fmla="*/ 0 h 409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9167" h="409167">
                  <a:moveTo>
                    <a:pt x="30376" y="0"/>
                  </a:moveTo>
                  <a:lnTo>
                    <a:pt x="378792" y="0"/>
                  </a:lnTo>
                  <a:cubicBezTo>
                    <a:pt x="395575" y="0"/>
                    <a:pt x="409168" y="16783"/>
                    <a:pt x="409168" y="30376"/>
                  </a:cubicBezTo>
                  <a:lnTo>
                    <a:pt x="409168" y="378792"/>
                  </a:lnTo>
                  <a:cubicBezTo>
                    <a:pt x="409168" y="395575"/>
                    <a:pt x="395575" y="409168"/>
                    <a:pt x="378792" y="409168"/>
                  </a:cubicBezTo>
                  <a:lnTo>
                    <a:pt x="30376" y="409168"/>
                  </a:lnTo>
                  <a:cubicBezTo>
                    <a:pt x="13593" y="409168"/>
                    <a:pt x="0" y="392385"/>
                    <a:pt x="0" y="378792"/>
                  </a:cubicBezTo>
                  <a:lnTo>
                    <a:pt x="0" y="30376"/>
                  </a:lnTo>
                  <a:cubicBezTo>
                    <a:pt x="0" y="13593"/>
                    <a:pt x="13593" y="0"/>
                    <a:pt x="30376" y="0"/>
                  </a:cubicBezTo>
                  <a:close/>
                </a:path>
              </a:pathLst>
            </a:custGeom>
            <a:grpFill/>
            <a:ln w="193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913C767E-9AAB-1DED-DAF6-CD2BA584AE51}"/>
                </a:ext>
              </a:extLst>
            </p:cNvPr>
            <p:cNvSpPr/>
            <p:nvPr/>
          </p:nvSpPr>
          <p:spPr>
            <a:xfrm>
              <a:off x="9689070" y="205425"/>
              <a:ext cx="409167" cy="409167"/>
            </a:xfrm>
            <a:custGeom>
              <a:avLst/>
              <a:gdLst>
                <a:gd name="connsiteX0" fmla="*/ 30376 w 409167"/>
                <a:gd name="connsiteY0" fmla="*/ 0 h 409167"/>
                <a:gd name="connsiteX1" fmla="*/ 378792 w 409167"/>
                <a:gd name="connsiteY1" fmla="*/ 0 h 409167"/>
                <a:gd name="connsiteX2" fmla="*/ 409168 w 409167"/>
                <a:gd name="connsiteY2" fmla="*/ 30376 h 409167"/>
                <a:gd name="connsiteX3" fmla="*/ 409168 w 409167"/>
                <a:gd name="connsiteY3" fmla="*/ 378792 h 409167"/>
                <a:gd name="connsiteX4" fmla="*/ 378792 w 409167"/>
                <a:gd name="connsiteY4" fmla="*/ 409168 h 409167"/>
                <a:gd name="connsiteX5" fmla="*/ 30376 w 409167"/>
                <a:gd name="connsiteY5" fmla="*/ 409168 h 409167"/>
                <a:gd name="connsiteX6" fmla="*/ 0 w 409167"/>
                <a:gd name="connsiteY6" fmla="*/ 378792 h 409167"/>
                <a:gd name="connsiteX7" fmla="*/ 0 w 409167"/>
                <a:gd name="connsiteY7" fmla="*/ 30376 h 409167"/>
                <a:gd name="connsiteX8" fmla="*/ 30376 w 409167"/>
                <a:gd name="connsiteY8" fmla="*/ 0 h 409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9167" h="409167">
                  <a:moveTo>
                    <a:pt x="30376" y="0"/>
                  </a:moveTo>
                  <a:lnTo>
                    <a:pt x="378792" y="0"/>
                  </a:lnTo>
                  <a:cubicBezTo>
                    <a:pt x="395575" y="0"/>
                    <a:pt x="409168" y="16783"/>
                    <a:pt x="409168" y="30376"/>
                  </a:cubicBezTo>
                  <a:lnTo>
                    <a:pt x="409168" y="378792"/>
                  </a:lnTo>
                  <a:cubicBezTo>
                    <a:pt x="409168" y="395575"/>
                    <a:pt x="395575" y="409168"/>
                    <a:pt x="378792" y="409168"/>
                  </a:cubicBezTo>
                  <a:lnTo>
                    <a:pt x="30376" y="409168"/>
                  </a:lnTo>
                  <a:cubicBezTo>
                    <a:pt x="13593" y="409168"/>
                    <a:pt x="0" y="392385"/>
                    <a:pt x="0" y="378792"/>
                  </a:cubicBezTo>
                  <a:lnTo>
                    <a:pt x="0" y="30376"/>
                  </a:lnTo>
                  <a:cubicBezTo>
                    <a:pt x="0" y="13593"/>
                    <a:pt x="13593" y="0"/>
                    <a:pt x="30376" y="0"/>
                  </a:cubicBezTo>
                  <a:close/>
                </a:path>
              </a:pathLst>
            </a:custGeom>
            <a:grpFill/>
            <a:ln w="193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B126ACB2-F043-7637-E94C-1B6B141CB46A}"/>
                </a:ext>
              </a:extLst>
            </p:cNvPr>
            <p:cNvSpPr/>
            <p:nvPr/>
          </p:nvSpPr>
          <p:spPr>
            <a:xfrm>
              <a:off x="10200904" y="205425"/>
              <a:ext cx="409167" cy="409167"/>
            </a:xfrm>
            <a:custGeom>
              <a:avLst/>
              <a:gdLst>
                <a:gd name="connsiteX0" fmla="*/ 30376 w 409167"/>
                <a:gd name="connsiteY0" fmla="*/ 0 h 409167"/>
                <a:gd name="connsiteX1" fmla="*/ 378792 w 409167"/>
                <a:gd name="connsiteY1" fmla="*/ 0 h 409167"/>
                <a:gd name="connsiteX2" fmla="*/ 409168 w 409167"/>
                <a:gd name="connsiteY2" fmla="*/ 30376 h 409167"/>
                <a:gd name="connsiteX3" fmla="*/ 409168 w 409167"/>
                <a:gd name="connsiteY3" fmla="*/ 378792 h 409167"/>
                <a:gd name="connsiteX4" fmla="*/ 378792 w 409167"/>
                <a:gd name="connsiteY4" fmla="*/ 409168 h 409167"/>
                <a:gd name="connsiteX5" fmla="*/ 30376 w 409167"/>
                <a:gd name="connsiteY5" fmla="*/ 409168 h 409167"/>
                <a:gd name="connsiteX6" fmla="*/ 0 w 409167"/>
                <a:gd name="connsiteY6" fmla="*/ 378792 h 409167"/>
                <a:gd name="connsiteX7" fmla="*/ 0 w 409167"/>
                <a:gd name="connsiteY7" fmla="*/ 30376 h 409167"/>
                <a:gd name="connsiteX8" fmla="*/ 30376 w 409167"/>
                <a:gd name="connsiteY8" fmla="*/ 0 h 409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9167" h="409167">
                  <a:moveTo>
                    <a:pt x="30376" y="0"/>
                  </a:moveTo>
                  <a:lnTo>
                    <a:pt x="378792" y="0"/>
                  </a:lnTo>
                  <a:cubicBezTo>
                    <a:pt x="395575" y="0"/>
                    <a:pt x="409168" y="16783"/>
                    <a:pt x="409168" y="30376"/>
                  </a:cubicBezTo>
                  <a:lnTo>
                    <a:pt x="409168" y="378792"/>
                  </a:lnTo>
                  <a:cubicBezTo>
                    <a:pt x="409168" y="395575"/>
                    <a:pt x="395575" y="409168"/>
                    <a:pt x="378792" y="409168"/>
                  </a:cubicBezTo>
                  <a:lnTo>
                    <a:pt x="30376" y="409168"/>
                  </a:lnTo>
                  <a:cubicBezTo>
                    <a:pt x="13593" y="409168"/>
                    <a:pt x="0" y="392385"/>
                    <a:pt x="0" y="378792"/>
                  </a:cubicBezTo>
                  <a:lnTo>
                    <a:pt x="0" y="30376"/>
                  </a:lnTo>
                  <a:cubicBezTo>
                    <a:pt x="0" y="13593"/>
                    <a:pt x="13593" y="0"/>
                    <a:pt x="30376" y="0"/>
                  </a:cubicBezTo>
                  <a:close/>
                </a:path>
              </a:pathLst>
            </a:custGeom>
            <a:grpFill/>
            <a:ln w="193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4" name="Group 123">
            <a:extLst>
              <a:ext uri="{FF2B5EF4-FFF2-40B4-BE49-F238E27FC236}">
                <a16:creationId xmlns:a16="http://schemas.microsoft.com/office/drawing/2014/main" id="{F94739A6-3AC8-71EF-0BDA-F61B55A7C1C7}"/>
              </a:ext>
            </a:extLst>
          </p:cNvPr>
          <p:cNvGrpSpPr/>
          <p:nvPr/>
        </p:nvGrpSpPr>
        <p:grpSpPr>
          <a:xfrm>
            <a:off x="1096699" y="5549127"/>
            <a:ext cx="867578" cy="867578"/>
            <a:chOff x="15275813" y="-1155883"/>
            <a:chExt cx="4572000" cy="4572000"/>
          </a:xfrm>
          <a:solidFill>
            <a:schemeClr val="bg1"/>
          </a:solidFill>
        </p:grpSpPr>
        <p:sp>
          <p:nvSpPr>
            <p:cNvPr id="108" name="Freeform: Shape 107">
              <a:extLst>
                <a:ext uri="{FF2B5EF4-FFF2-40B4-BE49-F238E27FC236}">
                  <a16:creationId xmlns:a16="http://schemas.microsoft.com/office/drawing/2014/main" id="{AC583DB0-FC7A-2C83-077A-D53761C098B3}"/>
                </a:ext>
              </a:extLst>
            </p:cNvPr>
            <p:cNvSpPr/>
            <p:nvPr/>
          </p:nvSpPr>
          <p:spPr>
            <a:xfrm>
              <a:off x="15275813" y="-1155883"/>
              <a:ext cx="4572000" cy="4572000"/>
            </a:xfrm>
            <a:custGeom>
              <a:avLst/>
              <a:gdLst>
                <a:gd name="connsiteX0" fmla="*/ 76200 w 4572000"/>
                <a:gd name="connsiteY0" fmla="*/ 3810000 h 4572000"/>
                <a:gd name="connsiteX1" fmla="*/ 3442107 w 4572000"/>
                <a:gd name="connsiteY1" fmla="*/ 3810000 h 4572000"/>
                <a:gd name="connsiteX2" fmla="*/ 3657600 w 4572000"/>
                <a:gd name="connsiteY2" fmla="*/ 3962400 h 4572000"/>
                <a:gd name="connsiteX3" fmla="*/ 3733800 w 4572000"/>
                <a:gd name="connsiteY3" fmla="*/ 3962400 h 4572000"/>
                <a:gd name="connsiteX4" fmla="*/ 3733800 w 4572000"/>
                <a:gd name="connsiteY4" fmla="*/ 4495800 h 4572000"/>
                <a:gd name="connsiteX5" fmla="*/ 3810000 w 4572000"/>
                <a:gd name="connsiteY5" fmla="*/ 4572000 h 4572000"/>
                <a:gd name="connsiteX6" fmla="*/ 4229100 w 4572000"/>
                <a:gd name="connsiteY6" fmla="*/ 4572000 h 4572000"/>
                <a:gd name="connsiteX7" fmla="*/ 4304576 w 4572000"/>
                <a:gd name="connsiteY7" fmla="*/ 4506278 h 4572000"/>
                <a:gd name="connsiteX8" fmla="*/ 4458948 w 4572000"/>
                <a:gd name="connsiteY8" fmla="*/ 3394710 h 4572000"/>
                <a:gd name="connsiteX9" fmla="*/ 4572000 w 4572000"/>
                <a:gd name="connsiteY9" fmla="*/ 3124200 h 4572000"/>
                <a:gd name="connsiteX10" fmla="*/ 4572000 w 4572000"/>
                <a:gd name="connsiteY10" fmla="*/ 2743200 h 4572000"/>
                <a:gd name="connsiteX11" fmla="*/ 4267200 w 4572000"/>
                <a:gd name="connsiteY11" fmla="*/ 2363753 h 4572000"/>
                <a:gd name="connsiteX12" fmla="*/ 4267200 w 4572000"/>
                <a:gd name="connsiteY12" fmla="*/ 76200 h 4572000"/>
                <a:gd name="connsiteX13" fmla="*/ 4191000 w 4572000"/>
                <a:gd name="connsiteY13" fmla="*/ 0 h 4572000"/>
                <a:gd name="connsiteX14" fmla="*/ 76200 w 4572000"/>
                <a:gd name="connsiteY14" fmla="*/ 0 h 4572000"/>
                <a:gd name="connsiteX15" fmla="*/ 0 w 4572000"/>
                <a:gd name="connsiteY15" fmla="*/ 76200 h 4572000"/>
                <a:gd name="connsiteX16" fmla="*/ 0 w 4572000"/>
                <a:gd name="connsiteY16" fmla="*/ 3733800 h 4572000"/>
                <a:gd name="connsiteX17" fmla="*/ 76200 w 4572000"/>
                <a:gd name="connsiteY17" fmla="*/ 3810000 h 4572000"/>
                <a:gd name="connsiteX18" fmla="*/ 152400 w 4572000"/>
                <a:gd name="connsiteY18" fmla="*/ 762000 h 4572000"/>
                <a:gd name="connsiteX19" fmla="*/ 1447800 w 4572000"/>
                <a:gd name="connsiteY19" fmla="*/ 762000 h 4572000"/>
                <a:gd name="connsiteX20" fmla="*/ 1447800 w 4572000"/>
                <a:gd name="connsiteY20" fmla="*/ 1905000 h 4572000"/>
                <a:gd name="connsiteX21" fmla="*/ 1524000 w 4572000"/>
                <a:gd name="connsiteY21" fmla="*/ 1981200 h 4572000"/>
                <a:gd name="connsiteX22" fmla="*/ 1564386 w 4572000"/>
                <a:gd name="connsiteY22" fmla="*/ 1969618 h 4572000"/>
                <a:gd name="connsiteX23" fmla="*/ 2133600 w 4572000"/>
                <a:gd name="connsiteY23" fmla="*/ 1613859 h 4572000"/>
                <a:gd name="connsiteX24" fmla="*/ 2702814 w 4572000"/>
                <a:gd name="connsiteY24" fmla="*/ 1969618 h 4572000"/>
                <a:gd name="connsiteX25" fmla="*/ 2807818 w 4572000"/>
                <a:gd name="connsiteY25" fmla="*/ 1945386 h 4572000"/>
                <a:gd name="connsiteX26" fmla="*/ 2819400 w 4572000"/>
                <a:gd name="connsiteY26" fmla="*/ 1905000 h 4572000"/>
                <a:gd name="connsiteX27" fmla="*/ 2819400 w 4572000"/>
                <a:gd name="connsiteY27" fmla="*/ 762000 h 4572000"/>
                <a:gd name="connsiteX28" fmla="*/ 4114800 w 4572000"/>
                <a:gd name="connsiteY28" fmla="*/ 762000 h 4572000"/>
                <a:gd name="connsiteX29" fmla="*/ 4114800 w 4572000"/>
                <a:gd name="connsiteY29" fmla="*/ 2362200 h 4572000"/>
                <a:gd name="connsiteX30" fmla="*/ 3433763 w 4572000"/>
                <a:gd name="connsiteY30" fmla="*/ 2362200 h 4572000"/>
                <a:gd name="connsiteX31" fmla="*/ 2828868 w 4572000"/>
                <a:gd name="connsiteY31" fmla="*/ 2286591 h 4572000"/>
                <a:gd name="connsiteX32" fmla="*/ 2743790 w 4572000"/>
                <a:gd name="connsiteY32" fmla="*/ 2352732 h 4572000"/>
                <a:gd name="connsiteX33" fmla="*/ 2743200 w 4572000"/>
                <a:gd name="connsiteY33" fmla="*/ 2362200 h 4572000"/>
                <a:gd name="connsiteX34" fmla="*/ 2743200 w 4572000"/>
                <a:gd name="connsiteY34" fmla="*/ 3429000 h 4572000"/>
                <a:gd name="connsiteX35" fmla="*/ 2819400 w 4572000"/>
                <a:gd name="connsiteY35" fmla="*/ 3505200 h 4572000"/>
                <a:gd name="connsiteX36" fmla="*/ 3442107 w 4572000"/>
                <a:gd name="connsiteY36" fmla="*/ 3505200 h 4572000"/>
                <a:gd name="connsiteX37" fmla="*/ 3429000 w 4572000"/>
                <a:gd name="connsiteY37" fmla="*/ 3581400 h 4572000"/>
                <a:gd name="connsiteX38" fmla="*/ 3429000 w 4572000"/>
                <a:gd name="connsiteY38" fmla="*/ 3657600 h 4572000"/>
                <a:gd name="connsiteX39" fmla="*/ 152400 w 4572000"/>
                <a:gd name="connsiteY39" fmla="*/ 3657600 h 4572000"/>
                <a:gd name="connsiteX40" fmla="*/ 1600200 w 4572000"/>
                <a:gd name="connsiteY40" fmla="*/ 152400 h 4572000"/>
                <a:gd name="connsiteX41" fmla="*/ 2667000 w 4572000"/>
                <a:gd name="connsiteY41" fmla="*/ 152400 h 4572000"/>
                <a:gd name="connsiteX42" fmla="*/ 2667000 w 4572000"/>
                <a:gd name="connsiteY42" fmla="*/ 1767516 h 4572000"/>
                <a:gd name="connsiteX43" fmla="*/ 2173986 w 4572000"/>
                <a:gd name="connsiteY43" fmla="*/ 1459382 h 4572000"/>
                <a:gd name="connsiteX44" fmla="*/ 2093214 w 4572000"/>
                <a:gd name="connsiteY44" fmla="*/ 1459382 h 4572000"/>
                <a:gd name="connsiteX45" fmla="*/ 1600200 w 4572000"/>
                <a:gd name="connsiteY45" fmla="*/ 1767516 h 4572000"/>
                <a:gd name="connsiteX46" fmla="*/ 4191000 w 4572000"/>
                <a:gd name="connsiteY46" fmla="*/ 3352800 h 4572000"/>
                <a:gd name="connsiteX47" fmla="*/ 2895600 w 4572000"/>
                <a:gd name="connsiteY47" fmla="*/ 3352800 h 4572000"/>
                <a:gd name="connsiteX48" fmla="*/ 2895600 w 4572000"/>
                <a:gd name="connsiteY48" fmla="*/ 3048000 h 4572000"/>
                <a:gd name="connsiteX49" fmla="*/ 4419600 w 4572000"/>
                <a:gd name="connsiteY49" fmla="*/ 3048000 h 4572000"/>
                <a:gd name="connsiteX50" fmla="*/ 4419600 w 4572000"/>
                <a:gd name="connsiteY50" fmla="*/ 3124200 h 4572000"/>
                <a:gd name="connsiteX51" fmla="*/ 4191000 w 4572000"/>
                <a:gd name="connsiteY51" fmla="*/ 3352800 h 4572000"/>
                <a:gd name="connsiteX52" fmla="*/ 3657600 w 4572000"/>
                <a:gd name="connsiteY52" fmla="*/ 3810000 h 4572000"/>
                <a:gd name="connsiteX53" fmla="*/ 3581400 w 4572000"/>
                <a:gd name="connsiteY53" fmla="*/ 3733800 h 4572000"/>
                <a:gd name="connsiteX54" fmla="*/ 3581400 w 4572000"/>
                <a:gd name="connsiteY54" fmla="*/ 3581400 h 4572000"/>
                <a:gd name="connsiteX55" fmla="*/ 3657600 w 4572000"/>
                <a:gd name="connsiteY55" fmla="*/ 3505200 h 4572000"/>
                <a:gd name="connsiteX56" fmla="*/ 3733800 w 4572000"/>
                <a:gd name="connsiteY56" fmla="*/ 3505200 h 4572000"/>
                <a:gd name="connsiteX57" fmla="*/ 3733800 w 4572000"/>
                <a:gd name="connsiteY57" fmla="*/ 3810000 h 4572000"/>
                <a:gd name="connsiteX58" fmla="*/ 4162749 w 4572000"/>
                <a:gd name="connsiteY58" fmla="*/ 4419600 h 4572000"/>
                <a:gd name="connsiteX59" fmla="*/ 3886200 w 4572000"/>
                <a:gd name="connsiteY59" fmla="*/ 4419600 h 4572000"/>
                <a:gd name="connsiteX60" fmla="*/ 3886200 w 4572000"/>
                <a:gd name="connsiteY60" fmla="*/ 3505200 h 4572000"/>
                <a:gd name="connsiteX61" fmla="*/ 4191000 w 4572000"/>
                <a:gd name="connsiteY61" fmla="*/ 3505200 h 4572000"/>
                <a:gd name="connsiteX62" fmla="*/ 4291641 w 4572000"/>
                <a:gd name="connsiteY62" fmla="*/ 3491608 h 4572000"/>
                <a:gd name="connsiteX63" fmla="*/ 4419600 w 4572000"/>
                <a:gd name="connsiteY63" fmla="*/ 2743200 h 4572000"/>
                <a:gd name="connsiteX64" fmla="*/ 4419600 w 4572000"/>
                <a:gd name="connsiteY64" fmla="*/ 2895600 h 4572000"/>
                <a:gd name="connsiteX65" fmla="*/ 2895600 w 4572000"/>
                <a:gd name="connsiteY65" fmla="*/ 2895600 h 4572000"/>
                <a:gd name="connsiteX66" fmla="*/ 2895600 w 4572000"/>
                <a:gd name="connsiteY66" fmla="*/ 2448516 h 4572000"/>
                <a:gd name="connsiteX67" fmla="*/ 3419551 w 4572000"/>
                <a:gd name="connsiteY67" fmla="*/ 2514009 h 4572000"/>
                <a:gd name="connsiteX68" fmla="*/ 3429000 w 4572000"/>
                <a:gd name="connsiteY68" fmla="*/ 2514600 h 4572000"/>
                <a:gd name="connsiteX69" fmla="*/ 4237892 w 4572000"/>
                <a:gd name="connsiteY69" fmla="*/ 2514600 h 4572000"/>
                <a:gd name="connsiteX70" fmla="*/ 4419600 w 4572000"/>
                <a:gd name="connsiteY70" fmla="*/ 2743200 h 4572000"/>
                <a:gd name="connsiteX71" fmla="*/ 4114800 w 4572000"/>
                <a:gd name="connsiteY71" fmla="*/ 609600 h 4572000"/>
                <a:gd name="connsiteX72" fmla="*/ 2819400 w 4572000"/>
                <a:gd name="connsiteY72" fmla="*/ 609600 h 4572000"/>
                <a:gd name="connsiteX73" fmla="*/ 2819400 w 4572000"/>
                <a:gd name="connsiteY73" fmla="*/ 152400 h 4572000"/>
                <a:gd name="connsiteX74" fmla="*/ 4114800 w 4572000"/>
                <a:gd name="connsiteY74" fmla="*/ 152400 h 4572000"/>
                <a:gd name="connsiteX75" fmla="*/ 1447800 w 4572000"/>
                <a:gd name="connsiteY75" fmla="*/ 152400 h 4572000"/>
                <a:gd name="connsiteX76" fmla="*/ 1447800 w 4572000"/>
                <a:gd name="connsiteY76" fmla="*/ 609600 h 4572000"/>
                <a:gd name="connsiteX77" fmla="*/ 152400 w 4572000"/>
                <a:gd name="connsiteY77" fmla="*/ 609600 h 4572000"/>
                <a:gd name="connsiteX78" fmla="*/ 152400 w 4572000"/>
                <a:gd name="connsiteY78" fmla="*/ 15240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4572000" h="4572000">
                  <a:moveTo>
                    <a:pt x="76200" y="3810000"/>
                  </a:moveTo>
                  <a:lnTo>
                    <a:pt x="3442107" y="3810000"/>
                  </a:lnTo>
                  <a:cubicBezTo>
                    <a:pt x="3474488" y="3901255"/>
                    <a:pt x="3560771" y="3962275"/>
                    <a:pt x="3657600" y="3962400"/>
                  </a:cubicBezTo>
                  <a:lnTo>
                    <a:pt x="3733800" y="3962400"/>
                  </a:lnTo>
                  <a:lnTo>
                    <a:pt x="3733800" y="4495800"/>
                  </a:lnTo>
                  <a:cubicBezTo>
                    <a:pt x="3733800" y="4537884"/>
                    <a:pt x="3767916" y="4572000"/>
                    <a:pt x="3810000" y="4572000"/>
                  </a:cubicBezTo>
                  <a:lnTo>
                    <a:pt x="4229100" y="4572000"/>
                  </a:lnTo>
                  <a:cubicBezTo>
                    <a:pt x="4267136" y="4572000"/>
                    <a:pt x="4299347" y="4543952"/>
                    <a:pt x="4304576" y="4506278"/>
                  </a:cubicBezTo>
                  <a:lnTo>
                    <a:pt x="4458948" y="3394710"/>
                  </a:lnTo>
                  <a:cubicBezTo>
                    <a:pt x="4531321" y="3323307"/>
                    <a:pt x="4572043" y="3225867"/>
                    <a:pt x="4572000" y="3124200"/>
                  </a:cubicBezTo>
                  <a:lnTo>
                    <a:pt x="4572000" y="2743200"/>
                  </a:lnTo>
                  <a:cubicBezTo>
                    <a:pt x="4572000" y="2544385"/>
                    <a:pt x="4437698" y="2380745"/>
                    <a:pt x="4267200" y="2363753"/>
                  </a:cubicBezTo>
                  <a:lnTo>
                    <a:pt x="4267200" y="76200"/>
                  </a:lnTo>
                  <a:cubicBezTo>
                    <a:pt x="4267200" y="34116"/>
                    <a:pt x="4233084" y="0"/>
                    <a:pt x="4191000" y="0"/>
                  </a:cubicBezTo>
                  <a:lnTo>
                    <a:pt x="76200" y="0"/>
                  </a:lnTo>
                  <a:cubicBezTo>
                    <a:pt x="34116" y="0"/>
                    <a:pt x="0" y="34116"/>
                    <a:pt x="0" y="76200"/>
                  </a:cubicBezTo>
                  <a:lnTo>
                    <a:pt x="0" y="3733800"/>
                  </a:lnTo>
                  <a:cubicBezTo>
                    <a:pt x="0" y="3775884"/>
                    <a:pt x="34116" y="3810000"/>
                    <a:pt x="76200" y="3810000"/>
                  </a:cubicBezTo>
                  <a:close/>
                  <a:moveTo>
                    <a:pt x="152400" y="762000"/>
                  </a:moveTo>
                  <a:lnTo>
                    <a:pt x="1447800" y="762000"/>
                  </a:lnTo>
                  <a:lnTo>
                    <a:pt x="1447800" y="1905000"/>
                  </a:lnTo>
                  <a:cubicBezTo>
                    <a:pt x="1447800" y="1947084"/>
                    <a:pt x="1481916" y="1981200"/>
                    <a:pt x="1524000" y="1981200"/>
                  </a:cubicBezTo>
                  <a:cubicBezTo>
                    <a:pt x="1538281" y="1981200"/>
                    <a:pt x="1552275" y="1977187"/>
                    <a:pt x="1564386" y="1969618"/>
                  </a:cubicBezTo>
                  <a:lnTo>
                    <a:pt x="2133600" y="1613859"/>
                  </a:lnTo>
                  <a:lnTo>
                    <a:pt x="2702814" y="1969618"/>
                  </a:lnTo>
                  <a:cubicBezTo>
                    <a:pt x="2738502" y="1991922"/>
                    <a:pt x="2785513" y="1981073"/>
                    <a:pt x="2807818" y="1945386"/>
                  </a:cubicBezTo>
                  <a:cubicBezTo>
                    <a:pt x="2815387" y="1933276"/>
                    <a:pt x="2819400" y="1919282"/>
                    <a:pt x="2819400" y="1905000"/>
                  </a:cubicBezTo>
                  <a:lnTo>
                    <a:pt x="2819400" y="762000"/>
                  </a:lnTo>
                  <a:lnTo>
                    <a:pt x="4114800" y="762000"/>
                  </a:lnTo>
                  <a:lnTo>
                    <a:pt x="4114800" y="2362200"/>
                  </a:lnTo>
                  <a:lnTo>
                    <a:pt x="3433763" y="2362200"/>
                  </a:lnTo>
                  <a:lnTo>
                    <a:pt x="2828868" y="2286591"/>
                  </a:lnTo>
                  <a:cubicBezTo>
                    <a:pt x="2787110" y="2281362"/>
                    <a:pt x="2749020" y="2310974"/>
                    <a:pt x="2743790" y="2352732"/>
                  </a:cubicBezTo>
                  <a:cubicBezTo>
                    <a:pt x="2743397" y="2355873"/>
                    <a:pt x="2743200" y="2359035"/>
                    <a:pt x="2743200" y="2362200"/>
                  </a:cubicBezTo>
                  <a:lnTo>
                    <a:pt x="2743200" y="3429000"/>
                  </a:lnTo>
                  <a:cubicBezTo>
                    <a:pt x="2743200" y="3471084"/>
                    <a:pt x="2777316" y="3505200"/>
                    <a:pt x="2819400" y="3505200"/>
                  </a:cubicBezTo>
                  <a:lnTo>
                    <a:pt x="3442107" y="3505200"/>
                  </a:lnTo>
                  <a:cubicBezTo>
                    <a:pt x="3433423" y="3529666"/>
                    <a:pt x="3428990" y="3555438"/>
                    <a:pt x="3429000" y="3581400"/>
                  </a:cubicBezTo>
                  <a:lnTo>
                    <a:pt x="3429000" y="3657600"/>
                  </a:lnTo>
                  <a:lnTo>
                    <a:pt x="152400" y="3657600"/>
                  </a:lnTo>
                  <a:close/>
                  <a:moveTo>
                    <a:pt x="1600200" y="152400"/>
                  </a:moveTo>
                  <a:lnTo>
                    <a:pt x="2667000" y="152400"/>
                  </a:lnTo>
                  <a:lnTo>
                    <a:pt x="2667000" y="1767516"/>
                  </a:lnTo>
                  <a:lnTo>
                    <a:pt x="2173986" y="1459382"/>
                  </a:lnTo>
                  <a:cubicBezTo>
                    <a:pt x="2149277" y="1443939"/>
                    <a:pt x="2117924" y="1443939"/>
                    <a:pt x="2093214" y="1459382"/>
                  </a:cubicBezTo>
                  <a:lnTo>
                    <a:pt x="1600200" y="1767516"/>
                  </a:lnTo>
                  <a:close/>
                  <a:moveTo>
                    <a:pt x="4191000" y="3352800"/>
                  </a:moveTo>
                  <a:lnTo>
                    <a:pt x="2895600" y="3352800"/>
                  </a:lnTo>
                  <a:lnTo>
                    <a:pt x="2895600" y="3048000"/>
                  </a:lnTo>
                  <a:lnTo>
                    <a:pt x="4419600" y="3048000"/>
                  </a:lnTo>
                  <a:lnTo>
                    <a:pt x="4419600" y="3124200"/>
                  </a:lnTo>
                  <a:cubicBezTo>
                    <a:pt x="4419453" y="3250392"/>
                    <a:pt x="4317192" y="3352653"/>
                    <a:pt x="4191000" y="3352800"/>
                  </a:cubicBezTo>
                  <a:close/>
                  <a:moveTo>
                    <a:pt x="3657600" y="3810000"/>
                  </a:moveTo>
                  <a:cubicBezTo>
                    <a:pt x="3615536" y="3809953"/>
                    <a:pt x="3581448" y="3775865"/>
                    <a:pt x="3581400" y="3733800"/>
                  </a:cubicBezTo>
                  <a:lnTo>
                    <a:pt x="3581400" y="3581400"/>
                  </a:lnTo>
                  <a:cubicBezTo>
                    <a:pt x="3581448" y="3539336"/>
                    <a:pt x="3615536" y="3505248"/>
                    <a:pt x="3657600" y="3505200"/>
                  </a:cubicBezTo>
                  <a:lnTo>
                    <a:pt x="3733800" y="3505200"/>
                  </a:lnTo>
                  <a:lnTo>
                    <a:pt x="3733800" y="3810000"/>
                  </a:lnTo>
                  <a:close/>
                  <a:moveTo>
                    <a:pt x="4162749" y="4419600"/>
                  </a:moveTo>
                  <a:lnTo>
                    <a:pt x="3886200" y="4419600"/>
                  </a:lnTo>
                  <a:lnTo>
                    <a:pt x="3886200" y="3505200"/>
                  </a:lnTo>
                  <a:lnTo>
                    <a:pt x="4191000" y="3505200"/>
                  </a:lnTo>
                  <a:cubicBezTo>
                    <a:pt x="4225005" y="3505195"/>
                    <a:pt x="4258854" y="3500623"/>
                    <a:pt x="4291641" y="3491608"/>
                  </a:cubicBezTo>
                  <a:close/>
                  <a:moveTo>
                    <a:pt x="4419600" y="2743200"/>
                  </a:moveTo>
                  <a:lnTo>
                    <a:pt x="4419600" y="2895600"/>
                  </a:lnTo>
                  <a:lnTo>
                    <a:pt x="2895600" y="2895600"/>
                  </a:lnTo>
                  <a:lnTo>
                    <a:pt x="2895600" y="2448516"/>
                  </a:lnTo>
                  <a:lnTo>
                    <a:pt x="3419551" y="2514009"/>
                  </a:lnTo>
                  <a:cubicBezTo>
                    <a:pt x="3422686" y="2514402"/>
                    <a:pt x="3425841" y="2514599"/>
                    <a:pt x="3429000" y="2514600"/>
                  </a:cubicBezTo>
                  <a:lnTo>
                    <a:pt x="4237892" y="2514600"/>
                  </a:lnTo>
                  <a:cubicBezTo>
                    <a:pt x="4338085" y="2514600"/>
                    <a:pt x="4419600" y="2617156"/>
                    <a:pt x="4419600" y="2743200"/>
                  </a:cubicBezTo>
                  <a:close/>
                  <a:moveTo>
                    <a:pt x="4114800" y="609600"/>
                  </a:moveTo>
                  <a:lnTo>
                    <a:pt x="2819400" y="609600"/>
                  </a:lnTo>
                  <a:lnTo>
                    <a:pt x="2819400" y="152400"/>
                  </a:lnTo>
                  <a:lnTo>
                    <a:pt x="4114800" y="152400"/>
                  </a:lnTo>
                  <a:close/>
                  <a:moveTo>
                    <a:pt x="1447800" y="152400"/>
                  </a:moveTo>
                  <a:lnTo>
                    <a:pt x="1447800" y="609600"/>
                  </a:lnTo>
                  <a:lnTo>
                    <a:pt x="152400" y="609600"/>
                  </a:lnTo>
                  <a:lnTo>
                    <a:pt x="152400" y="15240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7998D69A-649D-5968-D1DF-BD8333DD6121}"/>
                </a:ext>
              </a:extLst>
            </p:cNvPr>
            <p:cNvSpPr/>
            <p:nvPr/>
          </p:nvSpPr>
          <p:spPr>
            <a:xfrm>
              <a:off x="15580613" y="1130117"/>
              <a:ext cx="381000" cy="381000"/>
            </a:xfrm>
            <a:custGeom>
              <a:avLst/>
              <a:gdLst>
                <a:gd name="connsiteX0" fmla="*/ 76200 w 381000"/>
                <a:gd name="connsiteY0" fmla="*/ 381000 h 381000"/>
                <a:gd name="connsiteX1" fmla="*/ 152400 w 381000"/>
                <a:gd name="connsiteY1" fmla="*/ 304800 h 381000"/>
                <a:gd name="connsiteX2" fmla="*/ 152400 w 381000"/>
                <a:gd name="connsiteY2" fmla="*/ 152400 h 381000"/>
                <a:gd name="connsiteX3" fmla="*/ 304800 w 381000"/>
                <a:gd name="connsiteY3" fmla="*/ 152400 h 381000"/>
                <a:gd name="connsiteX4" fmla="*/ 381000 w 381000"/>
                <a:gd name="connsiteY4" fmla="*/ 76200 h 381000"/>
                <a:gd name="connsiteX5" fmla="*/ 304800 w 381000"/>
                <a:gd name="connsiteY5" fmla="*/ 0 h 381000"/>
                <a:gd name="connsiteX6" fmla="*/ 76200 w 381000"/>
                <a:gd name="connsiteY6" fmla="*/ 0 h 381000"/>
                <a:gd name="connsiteX7" fmla="*/ 0 w 381000"/>
                <a:gd name="connsiteY7" fmla="*/ 76200 h 381000"/>
                <a:gd name="connsiteX8" fmla="*/ 0 w 381000"/>
                <a:gd name="connsiteY8" fmla="*/ 304800 h 381000"/>
                <a:gd name="connsiteX9" fmla="*/ 76200 w 381000"/>
                <a:gd name="connsiteY9" fmla="*/ 38100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1000" h="381000">
                  <a:moveTo>
                    <a:pt x="76200" y="381000"/>
                  </a:moveTo>
                  <a:cubicBezTo>
                    <a:pt x="118284" y="381000"/>
                    <a:pt x="152400" y="346884"/>
                    <a:pt x="152400" y="304800"/>
                  </a:cubicBezTo>
                  <a:lnTo>
                    <a:pt x="152400" y="152400"/>
                  </a:lnTo>
                  <a:lnTo>
                    <a:pt x="304800" y="152400"/>
                  </a:lnTo>
                  <a:cubicBezTo>
                    <a:pt x="346884" y="152400"/>
                    <a:pt x="381000" y="118284"/>
                    <a:pt x="381000" y="76200"/>
                  </a:cubicBezTo>
                  <a:cubicBezTo>
                    <a:pt x="381000" y="34116"/>
                    <a:pt x="346884" y="0"/>
                    <a:pt x="304800" y="0"/>
                  </a:cubicBezTo>
                  <a:lnTo>
                    <a:pt x="76200" y="0"/>
                  </a:lnTo>
                  <a:cubicBezTo>
                    <a:pt x="34116" y="0"/>
                    <a:pt x="0" y="34116"/>
                    <a:pt x="0" y="76200"/>
                  </a:cubicBezTo>
                  <a:lnTo>
                    <a:pt x="0" y="304800"/>
                  </a:lnTo>
                  <a:cubicBezTo>
                    <a:pt x="0" y="346884"/>
                    <a:pt x="34116" y="381000"/>
                    <a:pt x="76200" y="38100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C23A7360-871E-9C88-6457-2429A7BAEBB9}"/>
                </a:ext>
              </a:extLst>
            </p:cNvPr>
            <p:cNvSpPr/>
            <p:nvPr/>
          </p:nvSpPr>
          <p:spPr>
            <a:xfrm>
              <a:off x="15580613" y="1968317"/>
              <a:ext cx="381000" cy="381000"/>
            </a:xfrm>
            <a:custGeom>
              <a:avLst/>
              <a:gdLst>
                <a:gd name="connsiteX0" fmla="*/ 304800 w 381000"/>
                <a:gd name="connsiteY0" fmla="*/ 228600 h 381000"/>
                <a:gd name="connsiteX1" fmla="*/ 152400 w 381000"/>
                <a:gd name="connsiteY1" fmla="*/ 228600 h 381000"/>
                <a:gd name="connsiteX2" fmla="*/ 152400 w 381000"/>
                <a:gd name="connsiteY2" fmla="*/ 76200 h 381000"/>
                <a:gd name="connsiteX3" fmla="*/ 76200 w 381000"/>
                <a:gd name="connsiteY3" fmla="*/ 0 h 381000"/>
                <a:gd name="connsiteX4" fmla="*/ 0 w 381000"/>
                <a:gd name="connsiteY4" fmla="*/ 76200 h 381000"/>
                <a:gd name="connsiteX5" fmla="*/ 0 w 381000"/>
                <a:gd name="connsiteY5" fmla="*/ 304800 h 381000"/>
                <a:gd name="connsiteX6" fmla="*/ 76200 w 381000"/>
                <a:gd name="connsiteY6" fmla="*/ 381000 h 381000"/>
                <a:gd name="connsiteX7" fmla="*/ 304800 w 381000"/>
                <a:gd name="connsiteY7" fmla="*/ 381000 h 381000"/>
                <a:gd name="connsiteX8" fmla="*/ 381000 w 381000"/>
                <a:gd name="connsiteY8" fmla="*/ 304800 h 381000"/>
                <a:gd name="connsiteX9" fmla="*/ 304800 w 381000"/>
                <a:gd name="connsiteY9" fmla="*/ 22860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1000" h="381000">
                  <a:moveTo>
                    <a:pt x="304800" y="228600"/>
                  </a:moveTo>
                  <a:lnTo>
                    <a:pt x="152400" y="228600"/>
                  </a:lnTo>
                  <a:lnTo>
                    <a:pt x="152400" y="76200"/>
                  </a:lnTo>
                  <a:cubicBezTo>
                    <a:pt x="152400" y="34116"/>
                    <a:pt x="118284" y="0"/>
                    <a:pt x="76200" y="0"/>
                  </a:cubicBezTo>
                  <a:cubicBezTo>
                    <a:pt x="34116" y="0"/>
                    <a:pt x="0" y="34116"/>
                    <a:pt x="0" y="76200"/>
                  </a:cubicBezTo>
                  <a:lnTo>
                    <a:pt x="0" y="304800"/>
                  </a:lnTo>
                  <a:cubicBezTo>
                    <a:pt x="0" y="346884"/>
                    <a:pt x="34116" y="381000"/>
                    <a:pt x="76200" y="381000"/>
                  </a:cubicBezTo>
                  <a:lnTo>
                    <a:pt x="304800" y="381000"/>
                  </a:lnTo>
                  <a:cubicBezTo>
                    <a:pt x="346884" y="381000"/>
                    <a:pt x="381000" y="346884"/>
                    <a:pt x="381000" y="304800"/>
                  </a:cubicBezTo>
                  <a:cubicBezTo>
                    <a:pt x="381000" y="262716"/>
                    <a:pt x="346884" y="228600"/>
                    <a:pt x="304800" y="22860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C14D857D-A95A-C1A8-2E7F-E46C4B4EAE61}"/>
                </a:ext>
              </a:extLst>
            </p:cNvPr>
            <p:cNvSpPr/>
            <p:nvPr/>
          </p:nvSpPr>
          <p:spPr>
            <a:xfrm>
              <a:off x="15885413" y="1358717"/>
              <a:ext cx="152400" cy="457200"/>
            </a:xfrm>
            <a:custGeom>
              <a:avLst/>
              <a:gdLst>
                <a:gd name="connsiteX0" fmla="*/ 76200 w 152400"/>
                <a:gd name="connsiteY0" fmla="*/ 0 h 457200"/>
                <a:gd name="connsiteX1" fmla="*/ 0 w 152400"/>
                <a:gd name="connsiteY1" fmla="*/ 76200 h 457200"/>
                <a:gd name="connsiteX2" fmla="*/ 0 w 152400"/>
                <a:gd name="connsiteY2" fmla="*/ 381000 h 457200"/>
                <a:gd name="connsiteX3" fmla="*/ 76200 w 152400"/>
                <a:gd name="connsiteY3" fmla="*/ 457200 h 457200"/>
                <a:gd name="connsiteX4" fmla="*/ 152400 w 152400"/>
                <a:gd name="connsiteY4" fmla="*/ 381000 h 457200"/>
                <a:gd name="connsiteX5" fmla="*/ 152400 w 152400"/>
                <a:gd name="connsiteY5" fmla="*/ 76200 h 457200"/>
                <a:gd name="connsiteX6" fmla="*/ 76200 w 15240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00" h="457200">
                  <a:moveTo>
                    <a:pt x="76200" y="0"/>
                  </a:moveTo>
                  <a:cubicBezTo>
                    <a:pt x="34116" y="0"/>
                    <a:pt x="0" y="34116"/>
                    <a:pt x="0" y="76200"/>
                  </a:cubicBezTo>
                  <a:lnTo>
                    <a:pt x="0" y="381000"/>
                  </a:lnTo>
                  <a:cubicBezTo>
                    <a:pt x="0" y="423084"/>
                    <a:pt x="34116" y="457200"/>
                    <a:pt x="76200" y="457200"/>
                  </a:cubicBezTo>
                  <a:cubicBezTo>
                    <a:pt x="118284" y="457200"/>
                    <a:pt x="152400" y="423084"/>
                    <a:pt x="152400" y="381000"/>
                  </a:cubicBezTo>
                  <a:lnTo>
                    <a:pt x="152400" y="76200"/>
                  </a:lnTo>
                  <a:cubicBezTo>
                    <a:pt x="152400" y="34116"/>
                    <a:pt x="118284" y="0"/>
                    <a:pt x="76200"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869FEB6B-6FC2-9D78-0DEF-2F0FA6C6E1C0}"/>
                </a:ext>
              </a:extLst>
            </p:cNvPr>
            <p:cNvSpPr/>
            <p:nvPr/>
          </p:nvSpPr>
          <p:spPr>
            <a:xfrm>
              <a:off x="16190213" y="1358717"/>
              <a:ext cx="152400" cy="457200"/>
            </a:xfrm>
            <a:custGeom>
              <a:avLst/>
              <a:gdLst>
                <a:gd name="connsiteX0" fmla="*/ 76200 w 152400"/>
                <a:gd name="connsiteY0" fmla="*/ 0 h 457200"/>
                <a:gd name="connsiteX1" fmla="*/ 0 w 152400"/>
                <a:gd name="connsiteY1" fmla="*/ 76200 h 457200"/>
                <a:gd name="connsiteX2" fmla="*/ 0 w 152400"/>
                <a:gd name="connsiteY2" fmla="*/ 381000 h 457200"/>
                <a:gd name="connsiteX3" fmla="*/ 76200 w 152400"/>
                <a:gd name="connsiteY3" fmla="*/ 457200 h 457200"/>
                <a:gd name="connsiteX4" fmla="*/ 152400 w 152400"/>
                <a:gd name="connsiteY4" fmla="*/ 381000 h 457200"/>
                <a:gd name="connsiteX5" fmla="*/ 152400 w 152400"/>
                <a:gd name="connsiteY5" fmla="*/ 76200 h 457200"/>
                <a:gd name="connsiteX6" fmla="*/ 76200 w 15240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00" h="457200">
                  <a:moveTo>
                    <a:pt x="76200" y="0"/>
                  </a:moveTo>
                  <a:cubicBezTo>
                    <a:pt x="34116" y="0"/>
                    <a:pt x="0" y="34116"/>
                    <a:pt x="0" y="76200"/>
                  </a:cubicBezTo>
                  <a:lnTo>
                    <a:pt x="0" y="381000"/>
                  </a:lnTo>
                  <a:cubicBezTo>
                    <a:pt x="0" y="423084"/>
                    <a:pt x="34116" y="457200"/>
                    <a:pt x="76200" y="457200"/>
                  </a:cubicBezTo>
                  <a:cubicBezTo>
                    <a:pt x="118284" y="457200"/>
                    <a:pt x="152400" y="423084"/>
                    <a:pt x="152400" y="381000"/>
                  </a:cubicBezTo>
                  <a:lnTo>
                    <a:pt x="152400" y="76200"/>
                  </a:lnTo>
                  <a:cubicBezTo>
                    <a:pt x="152400" y="34116"/>
                    <a:pt x="118284" y="0"/>
                    <a:pt x="76200"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534B2D9E-C4CB-1CF3-2F63-FECA3998A7E4}"/>
                </a:ext>
              </a:extLst>
            </p:cNvPr>
            <p:cNvSpPr/>
            <p:nvPr/>
          </p:nvSpPr>
          <p:spPr>
            <a:xfrm>
              <a:off x="16495013" y="1358717"/>
              <a:ext cx="152400" cy="457200"/>
            </a:xfrm>
            <a:custGeom>
              <a:avLst/>
              <a:gdLst>
                <a:gd name="connsiteX0" fmla="*/ 76200 w 152400"/>
                <a:gd name="connsiteY0" fmla="*/ 0 h 457200"/>
                <a:gd name="connsiteX1" fmla="*/ 0 w 152400"/>
                <a:gd name="connsiteY1" fmla="*/ 76200 h 457200"/>
                <a:gd name="connsiteX2" fmla="*/ 0 w 152400"/>
                <a:gd name="connsiteY2" fmla="*/ 381000 h 457200"/>
                <a:gd name="connsiteX3" fmla="*/ 76200 w 152400"/>
                <a:gd name="connsiteY3" fmla="*/ 457200 h 457200"/>
                <a:gd name="connsiteX4" fmla="*/ 152400 w 152400"/>
                <a:gd name="connsiteY4" fmla="*/ 381000 h 457200"/>
                <a:gd name="connsiteX5" fmla="*/ 152400 w 152400"/>
                <a:gd name="connsiteY5" fmla="*/ 76200 h 457200"/>
                <a:gd name="connsiteX6" fmla="*/ 76200 w 15240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00" h="457200">
                  <a:moveTo>
                    <a:pt x="76200" y="0"/>
                  </a:moveTo>
                  <a:cubicBezTo>
                    <a:pt x="34116" y="0"/>
                    <a:pt x="0" y="34116"/>
                    <a:pt x="0" y="76200"/>
                  </a:cubicBezTo>
                  <a:lnTo>
                    <a:pt x="0" y="381000"/>
                  </a:lnTo>
                  <a:cubicBezTo>
                    <a:pt x="0" y="423084"/>
                    <a:pt x="34116" y="457200"/>
                    <a:pt x="76200" y="457200"/>
                  </a:cubicBezTo>
                  <a:cubicBezTo>
                    <a:pt x="118284" y="457200"/>
                    <a:pt x="152400" y="423084"/>
                    <a:pt x="152400" y="381000"/>
                  </a:cubicBezTo>
                  <a:lnTo>
                    <a:pt x="152400" y="76200"/>
                  </a:lnTo>
                  <a:cubicBezTo>
                    <a:pt x="152400" y="34116"/>
                    <a:pt x="118284" y="0"/>
                    <a:pt x="76200"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94BC2454-3EB3-B518-ADBB-DBDB05649C18}"/>
                </a:ext>
              </a:extLst>
            </p:cNvPr>
            <p:cNvSpPr/>
            <p:nvPr/>
          </p:nvSpPr>
          <p:spPr>
            <a:xfrm>
              <a:off x="16799813" y="1358717"/>
              <a:ext cx="152400" cy="457200"/>
            </a:xfrm>
            <a:custGeom>
              <a:avLst/>
              <a:gdLst>
                <a:gd name="connsiteX0" fmla="*/ 76200 w 152400"/>
                <a:gd name="connsiteY0" fmla="*/ 457200 h 457200"/>
                <a:gd name="connsiteX1" fmla="*/ 152400 w 152400"/>
                <a:gd name="connsiteY1" fmla="*/ 381000 h 457200"/>
                <a:gd name="connsiteX2" fmla="*/ 152400 w 152400"/>
                <a:gd name="connsiteY2" fmla="*/ 76200 h 457200"/>
                <a:gd name="connsiteX3" fmla="*/ 76200 w 152400"/>
                <a:gd name="connsiteY3" fmla="*/ 0 h 457200"/>
                <a:gd name="connsiteX4" fmla="*/ 0 w 152400"/>
                <a:gd name="connsiteY4" fmla="*/ 76200 h 457200"/>
                <a:gd name="connsiteX5" fmla="*/ 0 w 152400"/>
                <a:gd name="connsiteY5" fmla="*/ 381000 h 457200"/>
                <a:gd name="connsiteX6" fmla="*/ 76200 w 152400"/>
                <a:gd name="connsiteY6" fmla="*/ 4572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00" h="457200">
                  <a:moveTo>
                    <a:pt x="76200" y="457200"/>
                  </a:moveTo>
                  <a:cubicBezTo>
                    <a:pt x="118284" y="457200"/>
                    <a:pt x="152400" y="423084"/>
                    <a:pt x="152400" y="381000"/>
                  </a:cubicBezTo>
                  <a:lnTo>
                    <a:pt x="152400" y="76200"/>
                  </a:lnTo>
                  <a:cubicBezTo>
                    <a:pt x="152400" y="34116"/>
                    <a:pt x="118284" y="0"/>
                    <a:pt x="76200" y="0"/>
                  </a:cubicBezTo>
                  <a:cubicBezTo>
                    <a:pt x="34116" y="0"/>
                    <a:pt x="0" y="34116"/>
                    <a:pt x="0" y="76200"/>
                  </a:cubicBezTo>
                  <a:lnTo>
                    <a:pt x="0" y="381000"/>
                  </a:lnTo>
                  <a:cubicBezTo>
                    <a:pt x="0" y="423084"/>
                    <a:pt x="34116" y="457200"/>
                    <a:pt x="76200" y="45720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93FCD316-E450-6DEC-633C-9A6E16CF07F2}"/>
                </a:ext>
              </a:extLst>
            </p:cNvPr>
            <p:cNvSpPr/>
            <p:nvPr/>
          </p:nvSpPr>
          <p:spPr>
            <a:xfrm>
              <a:off x="15885413" y="1968317"/>
              <a:ext cx="152400" cy="152400"/>
            </a:xfrm>
            <a:custGeom>
              <a:avLst/>
              <a:gdLst>
                <a:gd name="connsiteX0" fmla="*/ 152400 w 152400"/>
                <a:gd name="connsiteY0" fmla="*/ 76200 h 152400"/>
                <a:gd name="connsiteX1" fmla="*/ 76200 w 152400"/>
                <a:gd name="connsiteY1" fmla="*/ 152400 h 152400"/>
                <a:gd name="connsiteX2" fmla="*/ 0 w 152400"/>
                <a:gd name="connsiteY2" fmla="*/ 76200 h 152400"/>
                <a:gd name="connsiteX3" fmla="*/ 76200 w 152400"/>
                <a:gd name="connsiteY3" fmla="*/ 0 h 152400"/>
                <a:gd name="connsiteX4" fmla="*/ 152400 w 152400"/>
                <a:gd name="connsiteY4" fmla="*/ 7620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152400">
                  <a:moveTo>
                    <a:pt x="152400" y="76200"/>
                  </a:moveTo>
                  <a:cubicBezTo>
                    <a:pt x="152400" y="118284"/>
                    <a:pt x="118284" y="152400"/>
                    <a:pt x="76200" y="152400"/>
                  </a:cubicBezTo>
                  <a:cubicBezTo>
                    <a:pt x="34116" y="152400"/>
                    <a:pt x="0" y="118284"/>
                    <a:pt x="0" y="76200"/>
                  </a:cubicBezTo>
                  <a:cubicBezTo>
                    <a:pt x="0" y="34116"/>
                    <a:pt x="34116" y="0"/>
                    <a:pt x="76200" y="0"/>
                  </a:cubicBezTo>
                  <a:cubicBezTo>
                    <a:pt x="118284" y="0"/>
                    <a:pt x="152400" y="34116"/>
                    <a:pt x="152400" y="7620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B40AB015-2A98-B38D-349D-B494154FE49F}"/>
                </a:ext>
              </a:extLst>
            </p:cNvPr>
            <p:cNvSpPr/>
            <p:nvPr/>
          </p:nvSpPr>
          <p:spPr>
            <a:xfrm>
              <a:off x="16190213" y="1968317"/>
              <a:ext cx="152400" cy="152400"/>
            </a:xfrm>
            <a:custGeom>
              <a:avLst/>
              <a:gdLst>
                <a:gd name="connsiteX0" fmla="*/ 152400 w 152400"/>
                <a:gd name="connsiteY0" fmla="*/ 76200 h 152400"/>
                <a:gd name="connsiteX1" fmla="*/ 76200 w 152400"/>
                <a:gd name="connsiteY1" fmla="*/ 152400 h 152400"/>
                <a:gd name="connsiteX2" fmla="*/ 0 w 152400"/>
                <a:gd name="connsiteY2" fmla="*/ 76200 h 152400"/>
                <a:gd name="connsiteX3" fmla="*/ 76200 w 152400"/>
                <a:gd name="connsiteY3" fmla="*/ 0 h 152400"/>
                <a:gd name="connsiteX4" fmla="*/ 152400 w 152400"/>
                <a:gd name="connsiteY4" fmla="*/ 7620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152400">
                  <a:moveTo>
                    <a:pt x="152400" y="76200"/>
                  </a:moveTo>
                  <a:cubicBezTo>
                    <a:pt x="152400" y="118284"/>
                    <a:pt x="118284" y="152400"/>
                    <a:pt x="76200" y="152400"/>
                  </a:cubicBezTo>
                  <a:cubicBezTo>
                    <a:pt x="34116" y="152400"/>
                    <a:pt x="0" y="118284"/>
                    <a:pt x="0" y="76200"/>
                  </a:cubicBezTo>
                  <a:cubicBezTo>
                    <a:pt x="0" y="34116"/>
                    <a:pt x="34116" y="0"/>
                    <a:pt x="76200" y="0"/>
                  </a:cubicBezTo>
                  <a:cubicBezTo>
                    <a:pt x="118284" y="0"/>
                    <a:pt x="152400" y="34116"/>
                    <a:pt x="152400" y="7620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B6C569F3-A067-F0AD-3A63-8135D8B39136}"/>
                </a:ext>
              </a:extLst>
            </p:cNvPr>
            <p:cNvSpPr/>
            <p:nvPr/>
          </p:nvSpPr>
          <p:spPr>
            <a:xfrm>
              <a:off x="16495013" y="1968317"/>
              <a:ext cx="152400" cy="152400"/>
            </a:xfrm>
            <a:custGeom>
              <a:avLst/>
              <a:gdLst>
                <a:gd name="connsiteX0" fmla="*/ 152400 w 152400"/>
                <a:gd name="connsiteY0" fmla="*/ 76200 h 152400"/>
                <a:gd name="connsiteX1" fmla="*/ 76200 w 152400"/>
                <a:gd name="connsiteY1" fmla="*/ 152400 h 152400"/>
                <a:gd name="connsiteX2" fmla="*/ 0 w 152400"/>
                <a:gd name="connsiteY2" fmla="*/ 76200 h 152400"/>
                <a:gd name="connsiteX3" fmla="*/ 76200 w 152400"/>
                <a:gd name="connsiteY3" fmla="*/ 0 h 152400"/>
                <a:gd name="connsiteX4" fmla="*/ 152400 w 152400"/>
                <a:gd name="connsiteY4" fmla="*/ 7620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152400">
                  <a:moveTo>
                    <a:pt x="152400" y="76200"/>
                  </a:moveTo>
                  <a:cubicBezTo>
                    <a:pt x="152400" y="118284"/>
                    <a:pt x="118284" y="152400"/>
                    <a:pt x="76200" y="152400"/>
                  </a:cubicBezTo>
                  <a:cubicBezTo>
                    <a:pt x="34116" y="152400"/>
                    <a:pt x="0" y="118284"/>
                    <a:pt x="0" y="76200"/>
                  </a:cubicBezTo>
                  <a:cubicBezTo>
                    <a:pt x="0" y="34116"/>
                    <a:pt x="34116" y="0"/>
                    <a:pt x="76200" y="0"/>
                  </a:cubicBezTo>
                  <a:cubicBezTo>
                    <a:pt x="118284" y="0"/>
                    <a:pt x="152400" y="34116"/>
                    <a:pt x="152400" y="7620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32A241F5-CF09-B184-3FC1-EF92E7CE8EC8}"/>
                </a:ext>
              </a:extLst>
            </p:cNvPr>
            <p:cNvSpPr/>
            <p:nvPr/>
          </p:nvSpPr>
          <p:spPr>
            <a:xfrm>
              <a:off x="16799813" y="1968317"/>
              <a:ext cx="152400" cy="152400"/>
            </a:xfrm>
            <a:custGeom>
              <a:avLst/>
              <a:gdLst>
                <a:gd name="connsiteX0" fmla="*/ 152400 w 152400"/>
                <a:gd name="connsiteY0" fmla="*/ 76200 h 152400"/>
                <a:gd name="connsiteX1" fmla="*/ 76200 w 152400"/>
                <a:gd name="connsiteY1" fmla="*/ 152400 h 152400"/>
                <a:gd name="connsiteX2" fmla="*/ 0 w 152400"/>
                <a:gd name="connsiteY2" fmla="*/ 76200 h 152400"/>
                <a:gd name="connsiteX3" fmla="*/ 76200 w 152400"/>
                <a:gd name="connsiteY3" fmla="*/ 0 h 152400"/>
                <a:gd name="connsiteX4" fmla="*/ 152400 w 152400"/>
                <a:gd name="connsiteY4" fmla="*/ 7620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152400">
                  <a:moveTo>
                    <a:pt x="152400" y="76200"/>
                  </a:moveTo>
                  <a:cubicBezTo>
                    <a:pt x="152400" y="118284"/>
                    <a:pt x="118284" y="152400"/>
                    <a:pt x="76200" y="152400"/>
                  </a:cubicBezTo>
                  <a:cubicBezTo>
                    <a:pt x="34116" y="152400"/>
                    <a:pt x="0" y="118284"/>
                    <a:pt x="0" y="76200"/>
                  </a:cubicBezTo>
                  <a:cubicBezTo>
                    <a:pt x="0" y="34116"/>
                    <a:pt x="34116" y="0"/>
                    <a:pt x="76200" y="0"/>
                  </a:cubicBezTo>
                  <a:cubicBezTo>
                    <a:pt x="118284" y="0"/>
                    <a:pt x="152400" y="34116"/>
                    <a:pt x="152400" y="7620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9798E978-2F8E-014B-DB60-A1BBC048B260}"/>
                </a:ext>
              </a:extLst>
            </p:cNvPr>
            <p:cNvSpPr/>
            <p:nvPr/>
          </p:nvSpPr>
          <p:spPr>
            <a:xfrm>
              <a:off x="16876013" y="1130117"/>
              <a:ext cx="990600" cy="381000"/>
            </a:xfrm>
            <a:custGeom>
              <a:avLst/>
              <a:gdLst>
                <a:gd name="connsiteX0" fmla="*/ 914400 w 990600"/>
                <a:gd name="connsiteY0" fmla="*/ 0 h 381000"/>
                <a:gd name="connsiteX1" fmla="*/ 76200 w 990600"/>
                <a:gd name="connsiteY1" fmla="*/ 0 h 381000"/>
                <a:gd name="connsiteX2" fmla="*/ 0 w 990600"/>
                <a:gd name="connsiteY2" fmla="*/ 76200 h 381000"/>
                <a:gd name="connsiteX3" fmla="*/ 76200 w 990600"/>
                <a:gd name="connsiteY3" fmla="*/ 152400 h 381000"/>
                <a:gd name="connsiteX4" fmla="*/ 228600 w 990600"/>
                <a:gd name="connsiteY4" fmla="*/ 152400 h 381000"/>
                <a:gd name="connsiteX5" fmla="*/ 228600 w 990600"/>
                <a:gd name="connsiteY5" fmla="*/ 304800 h 381000"/>
                <a:gd name="connsiteX6" fmla="*/ 304800 w 990600"/>
                <a:gd name="connsiteY6" fmla="*/ 381000 h 381000"/>
                <a:gd name="connsiteX7" fmla="*/ 381000 w 990600"/>
                <a:gd name="connsiteY7" fmla="*/ 304800 h 381000"/>
                <a:gd name="connsiteX8" fmla="*/ 381000 w 990600"/>
                <a:gd name="connsiteY8" fmla="*/ 152400 h 381000"/>
                <a:gd name="connsiteX9" fmla="*/ 914400 w 990600"/>
                <a:gd name="connsiteY9" fmla="*/ 152400 h 381000"/>
                <a:gd name="connsiteX10" fmla="*/ 990600 w 990600"/>
                <a:gd name="connsiteY10" fmla="*/ 76200 h 381000"/>
                <a:gd name="connsiteX11" fmla="*/ 914400 w 990600"/>
                <a:gd name="connsiteY11"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0600" h="381000">
                  <a:moveTo>
                    <a:pt x="914400" y="0"/>
                  </a:moveTo>
                  <a:lnTo>
                    <a:pt x="76200" y="0"/>
                  </a:lnTo>
                  <a:cubicBezTo>
                    <a:pt x="34116" y="0"/>
                    <a:pt x="0" y="34116"/>
                    <a:pt x="0" y="76200"/>
                  </a:cubicBezTo>
                  <a:cubicBezTo>
                    <a:pt x="0" y="118284"/>
                    <a:pt x="34116" y="152400"/>
                    <a:pt x="76200" y="152400"/>
                  </a:cubicBezTo>
                  <a:lnTo>
                    <a:pt x="228600" y="152400"/>
                  </a:lnTo>
                  <a:lnTo>
                    <a:pt x="228600" y="304800"/>
                  </a:lnTo>
                  <a:cubicBezTo>
                    <a:pt x="228600" y="346884"/>
                    <a:pt x="262716" y="381000"/>
                    <a:pt x="304800" y="381000"/>
                  </a:cubicBezTo>
                  <a:cubicBezTo>
                    <a:pt x="346884" y="381000"/>
                    <a:pt x="381000" y="346884"/>
                    <a:pt x="381000" y="304800"/>
                  </a:cubicBezTo>
                  <a:lnTo>
                    <a:pt x="381000" y="152400"/>
                  </a:lnTo>
                  <a:lnTo>
                    <a:pt x="914400" y="152400"/>
                  </a:lnTo>
                  <a:cubicBezTo>
                    <a:pt x="956484" y="152400"/>
                    <a:pt x="990600" y="118284"/>
                    <a:pt x="990600" y="76200"/>
                  </a:cubicBezTo>
                  <a:cubicBezTo>
                    <a:pt x="990600" y="34116"/>
                    <a:pt x="956484" y="0"/>
                    <a:pt x="914400"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2326DBD2-075C-7821-E11A-F2C835563EF0}"/>
                </a:ext>
              </a:extLst>
            </p:cNvPr>
            <p:cNvSpPr/>
            <p:nvPr/>
          </p:nvSpPr>
          <p:spPr>
            <a:xfrm>
              <a:off x="16876013" y="1968317"/>
              <a:ext cx="990600" cy="381000"/>
            </a:xfrm>
            <a:custGeom>
              <a:avLst/>
              <a:gdLst>
                <a:gd name="connsiteX0" fmla="*/ 914400 w 990600"/>
                <a:gd name="connsiteY0" fmla="*/ 228600 h 381000"/>
                <a:gd name="connsiteX1" fmla="*/ 381000 w 990600"/>
                <a:gd name="connsiteY1" fmla="*/ 228600 h 381000"/>
                <a:gd name="connsiteX2" fmla="*/ 381000 w 990600"/>
                <a:gd name="connsiteY2" fmla="*/ 76200 h 381000"/>
                <a:gd name="connsiteX3" fmla="*/ 304800 w 990600"/>
                <a:gd name="connsiteY3" fmla="*/ 0 h 381000"/>
                <a:gd name="connsiteX4" fmla="*/ 228600 w 990600"/>
                <a:gd name="connsiteY4" fmla="*/ 76200 h 381000"/>
                <a:gd name="connsiteX5" fmla="*/ 228600 w 990600"/>
                <a:gd name="connsiteY5" fmla="*/ 228600 h 381000"/>
                <a:gd name="connsiteX6" fmla="*/ 76200 w 990600"/>
                <a:gd name="connsiteY6" fmla="*/ 228600 h 381000"/>
                <a:gd name="connsiteX7" fmla="*/ 0 w 990600"/>
                <a:gd name="connsiteY7" fmla="*/ 304800 h 381000"/>
                <a:gd name="connsiteX8" fmla="*/ 76200 w 990600"/>
                <a:gd name="connsiteY8" fmla="*/ 381000 h 381000"/>
                <a:gd name="connsiteX9" fmla="*/ 914400 w 990600"/>
                <a:gd name="connsiteY9" fmla="*/ 381000 h 381000"/>
                <a:gd name="connsiteX10" fmla="*/ 990600 w 990600"/>
                <a:gd name="connsiteY10" fmla="*/ 304800 h 381000"/>
                <a:gd name="connsiteX11" fmla="*/ 914400 w 990600"/>
                <a:gd name="connsiteY11" fmla="*/ 22860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0600" h="381000">
                  <a:moveTo>
                    <a:pt x="914400" y="228600"/>
                  </a:moveTo>
                  <a:lnTo>
                    <a:pt x="381000" y="228600"/>
                  </a:lnTo>
                  <a:lnTo>
                    <a:pt x="381000" y="76200"/>
                  </a:lnTo>
                  <a:cubicBezTo>
                    <a:pt x="381000" y="34116"/>
                    <a:pt x="346884" y="0"/>
                    <a:pt x="304800" y="0"/>
                  </a:cubicBezTo>
                  <a:cubicBezTo>
                    <a:pt x="262716" y="0"/>
                    <a:pt x="228600" y="34116"/>
                    <a:pt x="228600" y="76200"/>
                  </a:cubicBezTo>
                  <a:lnTo>
                    <a:pt x="228600" y="228600"/>
                  </a:lnTo>
                  <a:lnTo>
                    <a:pt x="76200" y="228600"/>
                  </a:lnTo>
                  <a:cubicBezTo>
                    <a:pt x="34116" y="228600"/>
                    <a:pt x="0" y="262716"/>
                    <a:pt x="0" y="304800"/>
                  </a:cubicBezTo>
                  <a:cubicBezTo>
                    <a:pt x="0" y="346884"/>
                    <a:pt x="34116" y="381000"/>
                    <a:pt x="76200" y="381000"/>
                  </a:cubicBezTo>
                  <a:lnTo>
                    <a:pt x="914400" y="381000"/>
                  </a:lnTo>
                  <a:cubicBezTo>
                    <a:pt x="956484" y="381000"/>
                    <a:pt x="990600" y="346884"/>
                    <a:pt x="990600" y="304800"/>
                  </a:cubicBezTo>
                  <a:cubicBezTo>
                    <a:pt x="990600" y="262716"/>
                    <a:pt x="956484" y="228600"/>
                    <a:pt x="914400" y="22860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7FCD8EE3-6278-3976-7DFF-FDC23AC818D7}"/>
                </a:ext>
              </a:extLst>
            </p:cNvPr>
            <p:cNvSpPr/>
            <p:nvPr/>
          </p:nvSpPr>
          <p:spPr>
            <a:xfrm>
              <a:off x="17409413" y="1663517"/>
              <a:ext cx="457200" cy="152400"/>
            </a:xfrm>
            <a:custGeom>
              <a:avLst/>
              <a:gdLst>
                <a:gd name="connsiteX0" fmla="*/ 381000 w 457200"/>
                <a:gd name="connsiteY0" fmla="*/ 0 h 152400"/>
                <a:gd name="connsiteX1" fmla="*/ 76200 w 457200"/>
                <a:gd name="connsiteY1" fmla="*/ 0 h 152400"/>
                <a:gd name="connsiteX2" fmla="*/ 0 w 457200"/>
                <a:gd name="connsiteY2" fmla="*/ 76200 h 152400"/>
                <a:gd name="connsiteX3" fmla="*/ 76200 w 457200"/>
                <a:gd name="connsiteY3" fmla="*/ 152400 h 152400"/>
                <a:gd name="connsiteX4" fmla="*/ 381000 w 457200"/>
                <a:gd name="connsiteY4" fmla="*/ 152400 h 152400"/>
                <a:gd name="connsiteX5" fmla="*/ 457200 w 457200"/>
                <a:gd name="connsiteY5" fmla="*/ 76200 h 152400"/>
                <a:gd name="connsiteX6" fmla="*/ 381000 w 457200"/>
                <a:gd name="connsiteY6" fmla="*/ 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152400">
                  <a:moveTo>
                    <a:pt x="381000" y="0"/>
                  </a:moveTo>
                  <a:lnTo>
                    <a:pt x="76200" y="0"/>
                  </a:lnTo>
                  <a:cubicBezTo>
                    <a:pt x="34116" y="0"/>
                    <a:pt x="0" y="34116"/>
                    <a:pt x="0" y="76200"/>
                  </a:cubicBezTo>
                  <a:cubicBezTo>
                    <a:pt x="0" y="118284"/>
                    <a:pt x="34116" y="152400"/>
                    <a:pt x="76200" y="152400"/>
                  </a:cubicBezTo>
                  <a:lnTo>
                    <a:pt x="381000" y="152400"/>
                  </a:lnTo>
                  <a:cubicBezTo>
                    <a:pt x="423084" y="152400"/>
                    <a:pt x="457200" y="118284"/>
                    <a:pt x="457200" y="76200"/>
                  </a:cubicBezTo>
                  <a:cubicBezTo>
                    <a:pt x="457200" y="34116"/>
                    <a:pt x="423084" y="0"/>
                    <a:pt x="381000"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28" name="Freeform: Shape 127">
            <a:extLst>
              <a:ext uri="{FF2B5EF4-FFF2-40B4-BE49-F238E27FC236}">
                <a16:creationId xmlns:a16="http://schemas.microsoft.com/office/drawing/2014/main" id="{5C833D4C-2E0B-C5B7-9EDD-F911CE09F5B3}"/>
              </a:ext>
            </a:extLst>
          </p:cNvPr>
          <p:cNvSpPr/>
          <p:nvPr/>
        </p:nvSpPr>
        <p:spPr>
          <a:xfrm>
            <a:off x="10542709" y="5413331"/>
            <a:ext cx="869520" cy="867306"/>
          </a:xfrm>
          <a:custGeom>
            <a:avLst/>
            <a:gdLst>
              <a:gd name="connsiteX0" fmla="*/ 1284892 w 2569653"/>
              <a:gd name="connsiteY0" fmla="*/ 0 h 2563111"/>
              <a:gd name="connsiteX1" fmla="*/ 0 w 2569653"/>
              <a:gd name="connsiteY1" fmla="*/ 1284891 h 2563111"/>
              <a:gd name="connsiteX2" fmla="*/ 2569654 w 2569653"/>
              <a:gd name="connsiteY2" fmla="*/ 1284891 h 2563111"/>
              <a:gd name="connsiteX3" fmla="*/ 1284892 w 2569653"/>
              <a:gd name="connsiteY3" fmla="*/ 0 h 2563111"/>
              <a:gd name="connsiteX4" fmla="*/ 255787 w 2569653"/>
              <a:gd name="connsiteY4" fmla="*/ 1284891 h 2563111"/>
              <a:gd name="connsiteX5" fmla="*/ 472708 w 2569653"/>
              <a:gd name="connsiteY5" fmla="*/ 653578 h 2563111"/>
              <a:gd name="connsiteX6" fmla="*/ 1916075 w 2569653"/>
              <a:gd name="connsiteY6" fmla="*/ 2096944 h 2563111"/>
              <a:gd name="connsiteX7" fmla="*/ 255787 w 2569653"/>
              <a:gd name="connsiteY7" fmla="*/ 1284891 h 2563111"/>
              <a:gd name="connsiteX8" fmla="*/ 2097044 w 2569653"/>
              <a:gd name="connsiteY8" fmla="*/ 1916204 h 2563111"/>
              <a:gd name="connsiteX9" fmla="*/ 653677 w 2569653"/>
              <a:gd name="connsiteY9" fmla="*/ 472838 h 2563111"/>
              <a:gd name="connsiteX10" fmla="*/ 2097044 w 2569653"/>
              <a:gd name="connsiteY10" fmla="*/ 1916204 h 2563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69653" h="2563111">
                <a:moveTo>
                  <a:pt x="1284892" y="0"/>
                </a:moveTo>
                <a:cubicBezTo>
                  <a:pt x="576437" y="0"/>
                  <a:pt x="0" y="576436"/>
                  <a:pt x="0" y="1284891"/>
                </a:cubicBezTo>
                <a:cubicBezTo>
                  <a:pt x="70600" y="2989446"/>
                  <a:pt x="2499453" y="2988923"/>
                  <a:pt x="2569654" y="1284891"/>
                </a:cubicBezTo>
                <a:cubicBezTo>
                  <a:pt x="2569781" y="576436"/>
                  <a:pt x="1993315" y="0"/>
                  <a:pt x="1284892" y="0"/>
                </a:cubicBezTo>
                <a:close/>
                <a:moveTo>
                  <a:pt x="255787" y="1284891"/>
                </a:moveTo>
                <a:cubicBezTo>
                  <a:pt x="255787" y="1047251"/>
                  <a:pt x="336877" y="828032"/>
                  <a:pt x="472708" y="653578"/>
                </a:cubicBezTo>
                <a:lnTo>
                  <a:pt x="1916075" y="2096944"/>
                </a:lnTo>
                <a:cubicBezTo>
                  <a:pt x="1253918" y="2621090"/>
                  <a:pt x="251694" y="2136337"/>
                  <a:pt x="255787" y="1284891"/>
                </a:cubicBezTo>
                <a:close/>
                <a:moveTo>
                  <a:pt x="2097044" y="1916204"/>
                </a:moveTo>
                <a:lnTo>
                  <a:pt x="653677" y="472838"/>
                </a:lnTo>
                <a:cubicBezTo>
                  <a:pt x="1626891" y="-245833"/>
                  <a:pt x="2815355" y="943646"/>
                  <a:pt x="2097044" y="1916204"/>
                </a:cubicBezTo>
                <a:close/>
              </a:path>
            </a:pathLst>
          </a:custGeom>
          <a:solidFill>
            <a:schemeClr val="bg1"/>
          </a:solidFill>
          <a:ln w="3273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5633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1">
            <a:extLst>
              <a:ext uri="{FF2B5EF4-FFF2-40B4-BE49-F238E27FC236}">
                <a16:creationId xmlns:a16="http://schemas.microsoft.com/office/drawing/2014/main" id="{D2791BF8-7375-D4BA-95D3-2170AD37209A}"/>
              </a:ext>
            </a:extLst>
          </p:cNvPr>
          <p:cNvGrpSpPr/>
          <p:nvPr/>
        </p:nvGrpSpPr>
        <p:grpSpPr>
          <a:xfrm>
            <a:off x="806354" y="2554733"/>
            <a:ext cx="10579297" cy="2429944"/>
            <a:chOff x="806354" y="3043955"/>
            <a:chExt cx="10579297" cy="2429944"/>
          </a:xfrm>
        </p:grpSpPr>
        <p:sp>
          <p:nvSpPr>
            <p:cNvPr id="4" name="Google Shape;330;p36">
              <a:extLst>
                <a:ext uri="{FF2B5EF4-FFF2-40B4-BE49-F238E27FC236}">
                  <a16:creationId xmlns:a16="http://schemas.microsoft.com/office/drawing/2014/main" id="{B5DAA36D-9340-F19F-783E-5A872D83945E}"/>
                </a:ext>
              </a:extLst>
            </p:cNvPr>
            <p:cNvSpPr txBox="1"/>
            <p:nvPr/>
          </p:nvSpPr>
          <p:spPr>
            <a:xfrm>
              <a:off x="806354" y="3043955"/>
              <a:ext cx="10579297" cy="1457809"/>
            </a:xfrm>
            <a:prstGeom prst="rect">
              <a:avLst/>
            </a:prstGeom>
            <a:noFill/>
            <a:ln cap="flat">
              <a:noFill/>
            </a:ln>
          </p:spPr>
          <p:txBody>
            <a:bodyPr vert="horz" wrap="square" lIns="91421" tIns="91421" rIns="91421" bIns="91421" anchor="b"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600" b="1" i="0" u="none" strike="noStrike" kern="1200" cap="none" spc="0" baseline="0" dirty="0">
                  <a:solidFill>
                    <a:srgbClr val="792FF6"/>
                  </a:solidFill>
                  <a:uFillTx/>
                  <a:latin typeface="Michroma"/>
                  <a:ea typeface="Michroma"/>
                  <a:cs typeface="Michroma"/>
                </a:rPr>
                <a:t>$0.03</a:t>
              </a:r>
            </a:p>
          </p:txBody>
        </p:sp>
        <p:sp>
          <p:nvSpPr>
            <p:cNvPr id="5" name="Google Shape;331;p36">
              <a:extLst>
                <a:ext uri="{FF2B5EF4-FFF2-40B4-BE49-F238E27FC236}">
                  <a16:creationId xmlns:a16="http://schemas.microsoft.com/office/drawing/2014/main" id="{9362AADF-696B-B252-F3F4-C961EA19F326}"/>
                </a:ext>
              </a:extLst>
            </p:cNvPr>
            <p:cNvSpPr txBox="1"/>
            <p:nvPr/>
          </p:nvSpPr>
          <p:spPr>
            <a:xfrm>
              <a:off x="806354" y="4792489"/>
              <a:ext cx="10579297" cy="681410"/>
            </a:xfrm>
            <a:prstGeom prst="rect">
              <a:avLst/>
            </a:prstGeom>
            <a:noFill/>
            <a:ln cap="flat">
              <a:noFill/>
            </a:ln>
          </p:spPr>
          <p:txBody>
            <a:bodyPr vert="horz" wrap="square" lIns="91421" tIns="91421" rIns="91421" bIns="91421" anchor="t"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dirty="0">
                  <a:solidFill>
                    <a:srgbClr val="FFFFFF"/>
                  </a:solidFill>
                  <a:uFillTx/>
                  <a:latin typeface="Segoe UI" panose="020B0502040204020203" pitchFamily="34" charset="0"/>
                  <a:ea typeface="Open Sans"/>
                  <a:cs typeface="Segoe UI" panose="020B0502040204020203" pitchFamily="34" charset="0"/>
                </a:rPr>
                <a:t>Is the average cost for the lowest price of Rain RFID tags out in the world wide market if purchased in bulk of (500,000) units. This price doesn’t include exporting costs!</a:t>
              </a:r>
            </a:p>
          </p:txBody>
        </p:sp>
      </p:grpSp>
    </p:spTree>
    <p:extLst>
      <p:ext uri="{BB962C8B-B14F-4D97-AF65-F5344CB8AC3E}">
        <p14:creationId xmlns:p14="http://schemas.microsoft.com/office/powerpoint/2010/main" val="4077349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5900BB-368C-A79D-BE82-B608B8756A91}"/>
            </a:ext>
          </a:extLst>
        </p:cNvPr>
        <p:cNvGrpSpPr/>
        <p:nvPr/>
      </p:nvGrpSpPr>
      <p:grpSpPr>
        <a:xfrm>
          <a:off x="0" y="0"/>
          <a:ext cx="0" cy="0"/>
          <a:chOff x="0" y="0"/>
          <a:chExt cx="0" cy="0"/>
        </a:xfrm>
      </p:grpSpPr>
      <p:sp>
        <p:nvSpPr>
          <p:cNvPr id="3" name="Google Shape;793;p69">
            <a:extLst>
              <a:ext uri="{FF2B5EF4-FFF2-40B4-BE49-F238E27FC236}">
                <a16:creationId xmlns:a16="http://schemas.microsoft.com/office/drawing/2014/main" id="{6EDB0860-74A8-1666-4544-3916EB4F598A}"/>
              </a:ext>
            </a:extLst>
          </p:cNvPr>
          <p:cNvSpPr txBox="1"/>
          <p:nvPr/>
        </p:nvSpPr>
        <p:spPr>
          <a:xfrm>
            <a:off x="894722" y="3752318"/>
            <a:ext cx="4368940" cy="1175282"/>
          </a:xfrm>
          <a:prstGeom prst="rect">
            <a:avLst/>
          </a:prstGeom>
          <a:noFill/>
          <a:ln cap="flat">
            <a:noFill/>
          </a:ln>
        </p:spPr>
        <p:txBody>
          <a:bodyPr vert="horz" wrap="square" lIns="91421" tIns="91421" rIns="91421" bIns="91421" anchor="t" anchorCtr="0" compatLnSpc="1">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200" b="0" i="0" u="none" strike="noStrike" kern="0" cap="none" spc="0" normalizeH="0" baseline="0" noProof="0" dirty="0">
                <a:ln>
                  <a:noFill/>
                </a:ln>
                <a:solidFill>
                  <a:srgbClr val="FFFFFF"/>
                </a:solidFill>
                <a:effectLst/>
                <a:uLnTx/>
                <a:uFillTx/>
                <a:latin typeface="Segoe UI" pitchFamily="34"/>
                <a:ea typeface="Archivo"/>
                <a:cs typeface="Segoe UI" pitchFamily="34"/>
              </a:rPr>
              <a:t>Though this price might seem attractive, in reality there are very big industries which still wouldn’t accept this price simply because their margin of profit is small! Here is an example</a:t>
            </a:r>
          </a:p>
        </p:txBody>
      </p:sp>
      <p:sp>
        <p:nvSpPr>
          <p:cNvPr id="4" name="Google Shape;792;p69">
            <a:extLst>
              <a:ext uri="{FF2B5EF4-FFF2-40B4-BE49-F238E27FC236}">
                <a16:creationId xmlns:a16="http://schemas.microsoft.com/office/drawing/2014/main" id="{5684D031-F646-D522-F71B-606FA5C6F4D5}"/>
              </a:ext>
            </a:extLst>
          </p:cNvPr>
          <p:cNvSpPr txBox="1"/>
          <p:nvPr/>
        </p:nvSpPr>
        <p:spPr>
          <a:xfrm>
            <a:off x="894722" y="2819909"/>
            <a:ext cx="6119027" cy="457200"/>
          </a:xfrm>
          <a:prstGeom prst="rect">
            <a:avLst/>
          </a:prstGeom>
          <a:noFill/>
          <a:ln cap="flat">
            <a:noFill/>
          </a:ln>
        </p:spPr>
        <p:txBody>
          <a:bodyPr vert="horz" wrap="square" lIns="91421" tIns="91421" rIns="91421" bIns="91421" anchor="b"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3200" b="1" i="0" u="none" strike="noStrike" kern="0" cap="none" spc="0" normalizeH="0" baseline="0" noProof="0" dirty="0">
                <a:ln>
                  <a:noFill/>
                </a:ln>
                <a:solidFill>
                  <a:srgbClr val="792FF6"/>
                </a:solidFill>
                <a:effectLst/>
                <a:uLnTx/>
                <a:uFillTx/>
                <a:latin typeface="Lato Black" pitchFamily="34"/>
                <a:ea typeface="Archivo"/>
                <a:cs typeface="Archivo"/>
              </a:rPr>
              <a:t>Too Expensive For Some</a:t>
            </a:r>
          </a:p>
        </p:txBody>
      </p:sp>
      <p:pic>
        <p:nvPicPr>
          <p:cNvPr id="7" name="Picture 6">
            <a:extLst>
              <a:ext uri="{FF2B5EF4-FFF2-40B4-BE49-F238E27FC236}">
                <a16:creationId xmlns:a16="http://schemas.microsoft.com/office/drawing/2014/main" id="{9A2F1468-B55F-A9BB-223A-26AE1418F9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3749" y="1264791"/>
            <a:ext cx="3898644" cy="4328418"/>
          </a:xfrm>
          <a:prstGeom prst="rect">
            <a:avLst/>
          </a:prstGeom>
        </p:spPr>
      </p:pic>
      <p:sp>
        <p:nvSpPr>
          <p:cNvPr id="8" name="Google Shape;330;p36">
            <a:extLst>
              <a:ext uri="{FF2B5EF4-FFF2-40B4-BE49-F238E27FC236}">
                <a16:creationId xmlns:a16="http://schemas.microsoft.com/office/drawing/2014/main" id="{A2B21050-3FC2-A448-F7A5-F4528D290B16}"/>
              </a:ext>
            </a:extLst>
          </p:cNvPr>
          <p:cNvSpPr txBox="1"/>
          <p:nvPr/>
        </p:nvSpPr>
        <p:spPr>
          <a:xfrm>
            <a:off x="12925048" y="2324733"/>
            <a:ext cx="10579297" cy="1457809"/>
          </a:xfrm>
          <a:prstGeom prst="rect">
            <a:avLst/>
          </a:prstGeom>
          <a:noFill/>
          <a:ln cap="flat">
            <a:noFill/>
          </a:ln>
        </p:spPr>
        <p:txBody>
          <a:bodyPr vert="horz" wrap="square" lIns="91421" tIns="91421" rIns="91421" bIns="91421" anchor="b"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800" b="1" i="0" u="none" strike="noStrike" kern="1200" cap="none" spc="0" baseline="0" dirty="0">
                <a:solidFill>
                  <a:srgbClr val="792FF6"/>
                </a:solidFill>
                <a:uFillTx/>
                <a:latin typeface="Michroma"/>
                <a:ea typeface="Michroma"/>
                <a:cs typeface="Michroma"/>
              </a:rPr>
              <a:t>1</a:t>
            </a:r>
            <a:r>
              <a:rPr lang="en-US" sz="5400" b="1" i="0" u="none" strike="noStrike" kern="1200" cap="none" spc="0" baseline="0" dirty="0">
                <a:solidFill>
                  <a:srgbClr val="792FF6"/>
                </a:solidFill>
                <a:uFillTx/>
                <a:latin typeface="Michroma"/>
                <a:ea typeface="Michroma"/>
                <a:cs typeface="Michroma"/>
              </a:rPr>
              <a:t>%</a:t>
            </a:r>
            <a:endParaRPr lang="en-US" sz="8800" b="1" i="0" u="none" strike="noStrike" kern="1200" cap="none" spc="0" baseline="0" dirty="0">
              <a:solidFill>
                <a:srgbClr val="792FF6"/>
              </a:solidFill>
              <a:uFillTx/>
              <a:latin typeface="Michroma"/>
              <a:ea typeface="Michroma"/>
              <a:cs typeface="Michroma"/>
            </a:endParaRPr>
          </a:p>
        </p:txBody>
      </p:sp>
    </p:spTree>
    <p:extLst>
      <p:ext uri="{BB962C8B-B14F-4D97-AF65-F5344CB8AC3E}">
        <p14:creationId xmlns:p14="http://schemas.microsoft.com/office/powerpoint/2010/main" val="36439546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A4D87-33CB-241A-B054-844D83B5D9B7}"/>
            </a:ext>
          </a:extLst>
        </p:cNvPr>
        <p:cNvGrpSpPr/>
        <p:nvPr/>
      </p:nvGrpSpPr>
      <p:grpSpPr>
        <a:xfrm>
          <a:off x="0" y="0"/>
          <a:ext cx="0" cy="0"/>
          <a:chOff x="0" y="0"/>
          <a:chExt cx="0" cy="0"/>
        </a:xfrm>
      </p:grpSpPr>
      <p:sp>
        <p:nvSpPr>
          <p:cNvPr id="4" name="Google Shape;330;p36">
            <a:extLst>
              <a:ext uri="{FF2B5EF4-FFF2-40B4-BE49-F238E27FC236}">
                <a16:creationId xmlns:a16="http://schemas.microsoft.com/office/drawing/2014/main" id="{49D285DA-A44F-BE70-ECFC-9980FA81C2FA}"/>
              </a:ext>
            </a:extLst>
          </p:cNvPr>
          <p:cNvSpPr txBox="1"/>
          <p:nvPr/>
        </p:nvSpPr>
        <p:spPr>
          <a:xfrm>
            <a:off x="806354" y="2324733"/>
            <a:ext cx="10579297" cy="1457809"/>
          </a:xfrm>
          <a:prstGeom prst="rect">
            <a:avLst/>
          </a:prstGeom>
          <a:noFill/>
          <a:ln cap="flat">
            <a:noFill/>
          </a:ln>
        </p:spPr>
        <p:txBody>
          <a:bodyPr vert="horz" wrap="square" lIns="91421" tIns="91421" rIns="91421" bIns="91421" anchor="b"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800" b="1" i="0" u="none" strike="noStrike" kern="1200" cap="none" spc="0" baseline="0" dirty="0">
                <a:solidFill>
                  <a:srgbClr val="792FF6"/>
                </a:solidFill>
                <a:uFillTx/>
                <a:latin typeface="Michroma"/>
                <a:ea typeface="Michroma"/>
                <a:cs typeface="Michroma"/>
              </a:rPr>
              <a:t>1</a:t>
            </a:r>
            <a:r>
              <a:rPr lang="en-US" sz="5400" b="1" i="0" u="none" strike="noStrike" kern="1200" cap="none" spc="0" baseline="0" dirty="0">
                <a:solidFill>
                  <a:srgbClr val="792FF6"/>
                </a:solidFill>
                <a:uFillTx/>
                <a:latin typeface="Michroma"/>
                <a:ea typeface="Michroma"/>
                <a:cs typeface="Michroma"/>
              </a:rPr>
              <a:t>%</a:t>
            </a:r>
            <a:endParaRPr lang="en-US" sz="8800" b="1" i="0" u="none" strike="noStrike" kern="1200" cap="none" spc="0" baseline="0" dirty="0">
              <a:solidFill>
                <a:srgbClr val="792FF6"/>
              </a:solidFill>
              <a:uFillTx/>
              <a:latin typeface="Michroma"/>
              <a:ea typeface="Michroma"/>
              <a:cs typeface="Michroma"/>
            </a:endParaRPr>
          </a:p>
        </p:txBody>
      </p:sp>
      <p:sp>
        <p:nvSpPr>
          <p:cNvPr id="5" name="Google Shape;331;p36">
            <a:extLst>
              <a:ext uri="{FF2B5EF4-FFF2-40B4-BE49-F238E27FC236}">
                <a16:creationId xmlns:a16="http://schemas.microsoft.com/office/drawing/2014/main" id="{8D3189CC-769B-78CD-BDF9-152922296228}"/>
              </a:ext>
            </a:extLst>
          </p:cNvPr>
          <p:cNvSpPr txBox="1"/>
          <p:nvPr/>
        </p:nvSpPr>
        <p:spPr>
          <a:xfrm>
            <a:off x="2446121" y="4303267"/>
            <a:ext cx="7299764" cy="681410"/>
          </a:xfrm>
          <a:prstGeom prst="rect">
            <a:avLst/>
          </a:prstGeom>
          <a:noFill/>
          <a:ln cap="flat">
            <a:noFill/>
          </a:ln>
        </p:spPr>
        <p:txBody>
          <a:bodyPr vert="horz" wrap="square" lIns="91421" tIns="91421" rIns="91421" bIns="91421" anchor="t"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dirty="0">
                <a:solidFill>
                  <a:srgbClr val="FFFFFF"/>
                </a:solidFill>
                <a:uFillTx/>
                <a:latin typeface="Segoe UI" panose="020B0502040204020203" pitchFamily="34" charset="0"/>
                <a:ea typeface="Open Sans"/>
                <a:cs typeface="Segoe UI" panose="020B0502040204020203" pitchFamily="34" charset="0"/>
              </a:rPr>
              <a:t>Is the average retail margin of profit, for low value perishable goods, which is very small!</a:t>
            </a:r>
          </a:p>
        </p:txBody>
      </p:sp>
      <p:sp>
        <p:nvSpPr>
          <p:cNvPr id="2" name="Google Shape;792;p69">
            <a:hlinkClick r:id="rId3"/>
            <a:extLst>
              <a:ext uri="{FF2B5EF4-FFF2-40B4-BE49-F238E27FC236}">
                <a16:creationId xmlns:a16="http://schemas.microsoft.com/office/drawing/2014/main" id="{1AC23D04-C270-DE8B-E068-A9EB4EC4EBB8}"/>
              </a:ext>
            </a:extLst>
          </p:cNvPr>
          <p:cNvSpPr txBox="1">
            <a:spLocks/>
          </p:cNvSpPr>
          <p:nvPr/>
        </p:nvSpPr>
        <p:spPr>
          <a:xfrm>
            <a:off x="894722" y="5768948"/>
            <a:ext cx="3169645" cy="4572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1pPr>
            <a:lvl2pPr marR="0" lvl="1"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2pPr>
            <a:lvl3pPr marR="0" lvl="2"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3pPr>
            <a:lvl4pPr marR="0" lvl="3"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4pPr>
            <a:lvl5pPr marR="0" lvl="4"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5pPr>
            <a:lvl6pPr marR="0" lvl="5"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6pPr>
            <a:lvl7pPr marR="0" lvl="6"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7pPr>
            <a:lvl8pPr marR="0" lvl="7"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8pPr>
            <a:lvl9pPr marR="0" lvl="8"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9pPr>
          </a:lstStyle>
          <a:p>
            <a:pPr marL="0" marR="0" lvl="0" indent="0" algn="l" defTabSz="914400" rtl="0" eaLnBrk="1" fontAlgn="auto" latinLnBrk="0" hangingPunct="1">
              <a:lnSpc>
                <a:spcPct val="100000"/>
              </a:lnSpc>
              <a:spcBef>
                <a:spcPts val="0"/>
              </a:spcBef>
              <a:spcAft>
                <a:spcPts val="0"/>
              </a:spcAft>
              <a:buClr>
                <a:srgbClr val="FFFFFF"/>
              </a:buClr>
              <a:buSzPts val="3500"/>
              <a:buFont typeface="Archivo"/>
              <a:buNone/>
              <a:tabLst/>
              <a:defRPr/>
            </a:pPr>
            <a:r>
              <a:rPr kumimoji="0" lang="en-US" sz="1400" b="0" i="0" u="none" strike="noStrike" kern="0" cap="none" spc="0" normalizeH="0" baseline="0" noProof="0" dirty="0">
                <a:ln>
                  <a:noFill/>
                </a:ln>
                <a:solidFill>
                  <a:schemeClr val="accent6"/>
                </a:solidFill>
                <a:effectLst/>
                <a:uLnTx/>
                <a:uFillTx/>
                <a:latin typeface="Lato Black" panose="020F0A02020204030203" pitchFamily="34" charset="0"/>
                <a:sym typeface="Archivo"/>
                <a:hlinkClick r:id="rId3">
                  <a:extLst>
                    <a:ext uri="{A12FA001-AC4F-418D-AE19-62706E023703}">
                      <ahyp:hlinkClr xmlns:ahyp="http://schemas.microsoft.com/office/drawing/2018/hyperlinkcolor" val="tx"/>
                    </a:ext>
                  </a:extLst>
                </a:hlinkClick>
              </a:rPr>
              <a:t>(Source: </a:t>
            </a:r>
            <a:r>
              <a:rPr lang="en-US" sz="1400" b="0" kern="0" dirty="0" err="1">
                <a:solidFill>
                  <a:schemeClr val="accent6"/>
                </a:solidFill>
                <a:latin typeface="Lato Black" panose="020F0A02020204030203" pitchFamily="34" charset="0"/>
                <a:hlinkClick r:id="rId3">
                  <a:extLst>
                    <a:ext uri="{A12FA001-AC4F-418D-AE19-62706E023703}">
                      <ahyp:hlinkClr xmlns:ahyp="http://schemas.microsoft.com/office/drawing/2018/hyperlinkcolor" val="tx"/>
                    </a:ext>
                  </a:extLst>
                </a:hlinkClick>
              </a:rPr>
              <a:t>govividly</a:t>
            </a:r>
            <a:r>
              <a:rPr kumimoji="0" lang="en-US" sz="1400" b="0" i="0" u="none" strike="noStrike" kern="0" cap="none" spc="0" normalizeH="0" baseline="0" noProof="0" dirty="0">
                <a:ln>
                  <a:noFill/>
                </a:ln>
                <a:solidFill>
                  <a:schemeClr val="accent6"/>
                </a:solidFill>
                <a:effectLst/>
                <a:uLnTx/>
                <a:uFillTx/>
                <a:latin typeface="Lato Black" panose="020F0A02020204030203" pitchFamily="34" charset="0"/>
                <a:sym typeface="Archivo"/>
                <a:hlinkClick r:id="rId3">
                  <a:extLst>
                    <a:ext uri="{A12FA001-AC4F-418D-AE19-62706E023703}">
                      <ahyp:hlinkClr xmlns:ahyp="http://schemas.microsoft.com/office/drawing/2018/hyperlinkcolor" val="tx"/>
                    </a:ext>
                  </a:extLst>
                </a:hlinkClick>
              </a:rPr>
              <a:t>)</a:t>
            </a:r>
            <a:endParaRPr kumimoji="0" lang="en-US" sz="1400" b="0" i="0" u="none" strike="noStrike" kern="0" cap="none" spc="0" normalizeH="0" baseline="0" noProof="0" dirty="0">
              <a:ln>
                <a:noFill/>
              </a:ln>
              <a:solidFill>
                <a:schemeClr val="accent6"/>
              </a:solidFill>
              <a:effectLst/>
              <a:uLnTx/>
              <a:uFillTx/>
              <a:latin typeface="Lato Black" panose="020F0A02020204030203" pitchFamily="34" charset="0"/>
              <a:sym typeface="Archivo"/>
            </a:endParaRPr>
          </a:p>
        </p:txBody>
      </p:sp>
    </p:spTree>
    <p:extLst>
      <p:ext uri="{BB962C8B-B14F-4D97-AF65-F5344CB8AC3E}">
        <p14:creationId xmlns:p14="http://schemas.microsoft.com/office/powerpoint/2010/main" val="355003272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23005B-B68A-7913-9697-107BC028150D}"/>
            </a:ext>
          </a:extLst>
        </p:cNvPr>
        <p:cNvGrpSpPr/>
        <p:nvPr/>
      </p:nvGrpSpPr>
      <p:grpSpPr>
        <a:xfrm>
          <a:off x="0" y="0"/>
          <a:ext cx="0" cy="0"/>
          <a:chOff x="0" y="0"/>
          <a:chExt cx="0" cy="0"/>
        </a:xfrm>
      </p:grpSpPr>
      <p:sp>
        <p:nvSpPr>
          <p:cNvPr id="4" name="Google Shape;211;p30">
            <a:extLst>
              <a:ext uri="{FF2B5EF4-FFF2-40B4-BE49-F238E27FC236}">
                <a16:creationId xmlns:a16="http://schemas.microsoft.com/office/drawing/2014/main" id="{B15973C1-E301-E725-45F7-012877F9A716}"/>
              </a:ext>
            </a:extLst>
          </p:cNvPr>
          <p:cNvSpPr txBox="1">
            <a:spLocks/>
          </p:cNvSpPr>
          <p:nvPr/>
        </p:nvSpPr>
        <p:spPr>
          <a:xfrm>
            <a:off x="2053035" y="2867801"/>
            <a:ext cx="8085930" cy="1122398"/>
          </a:xfrm>
          <a:prstGeom prst="rect">
            <a:avLst/>
          </a:prstGeom>
        </p:spPr>
        <p:txBody>
          <a:bodyPr lIns="121898" tIns="121898" rIns="121898" bIns="121898"/>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4800" kern="0" dirty="0">
                <a:solidFill>
                  <a:srgbClr val="792FF6"/>
                </a:solidFill>
                <a:latin typeface="Lato Black" pitchFamily="34"/>
              </a:rPr>
              <a:t>The Solution</a:t>
            </a:r>
          </a:p>
        </p:txBody>
      </p:sp>
      <p:pic>
        <p:nvPicPr>
          <p:cNvPr id="5" name="Picture 4" descr="RFID Labels">
            <a:extLst>
              <a:ext uri="{FF2B5EF4-FFF2-40B4-BE49-F238E27FC236}">
                <a16:creationId xmlns:a16="http://schemas.microsoft.com/office/drawing/2014/main" id="{0A16B573-13C2-AC4F-7459-A7B533C005D6}"/>
              </a:ext>
            </a:extLst>
          </p:cNvPr>
          <p:cNvPicPr>
            <a:picLocks noChangeAspect="1"/>
          </p:cNvPicPr>
          <p:nvPr/>
        </p:nvPicPr>
        <p:blipFill>
          <a:blip r:embed="rId2"/>
          <a:srcRect/>
          <a:stretch>
            <a:fillRect/>
          </a:stretch>
        </p:blipFill>
        <p:spPr>
          <a:xfrm rot="10799991" flipH="1">
            <a:off x="6291880" y="8652417"/>
            <a:ext cx="5524978" cy="1628718"/>
          </a:xfrm>
          <a:prstGeom prst="rect">
            <a:avLst/>
          </a:prstGeom>
          <a:noFill/>
          <a:ln cap="flat">
            <a:noFill/>
          </a:ln>
        </p:spPr>
      </p:pic>
      <p:pic>
        <p:nvPicPr>
          <p:cNvPr id="6" name="Picture 1">
            <a:extLst>
              <a:ext uri="{FF2B5EF4-FFF2-40B4-BE49-F238E27FC236}">
                <a16:creationId xmlns:a16="http://schemas.microsoft.com/office/drawing/2014/main" id="{3C7BD7FD-1086-FA93-5E28-B336711EA932}"/>
              </a:ext>
            </a:extLst>
          </p:cNvPr>
          <p:cNvPicPr>
            <a:picLocks noChangeAspect="1"/>
          </p:cNvPicPr>
          <p:nvPr/>
        </p:nvPicPr>
        <p:blipFill>
          <a:blip r:embed="rId3"/>
          <a:stretch>
            <a:fillRect/>
          </a:stretch>
        </p:blipFill>
        <p:spPr>
          <a:xfrm>
            <a:off x="15968963" y="2068678"/>
            <a:ext cx="3843042" cy="3843042"/>
          </a:xfrm>
          <a:prstGeom prst="rect">
            <a:avLst/>
          </a:prstGeom>
          <a:noFill/>
          <a:ln cap="flat">
            <a:noFill/>
          </a:ln>
        </p:spPr>
      </p:pic>
      <p:sp>
        <p:nvSpPr>
          <p:cNvPr id="2" name="Google Shape;330;p36">
            <a:extLst>
              <a:ext uri="{FF2B5EF4-FFF2-40B4-BE49-F238E27FC236}">
                <a16:creationId xmlns:a16="http://schemas.microsoft.com/office/drawing/2014/main" id="{ED121457-0478-CFD8-B99F-63644D6F78A6}"/>
              </a:ext>
            </a:extLst>
          </p:cNvPr>
          <p:cNvSpPr txBox="1"/>
          <p:nvPr/>
        </p:nvSpPr>
        <p:spPr>
          <a:xfrm>
            <a:off x="-10768330" y="2324733"/>
            <a:ext cx="10579297" cy="1457809"/>
          </a:xfrm>
          <a:prstGeom prst="rect">
            <a:avLst/>
          </a:prstGeom>
          <a:noFill/>
          <a:ln cap="flat">
            <a:noFill/>
          </a:ln>
        </p:spPr>
        <p:txBody>
          <a:bodyPr vert="horz" wrap="square" lIns="91421" tIns="91421" rIns="91421" bIns="91421" anchor="b"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800" b="1" i="0" u="none" strike="noStrike" kern="1200" cap="none" spc="0" baseline="0" dirty="0">
                <a:solidFill>
                  <a:srgbClr val="792FF6"/>
                </a:solidFill>
                <a:uFillTx/>
                <a:latin typeface="Michroma"/>
                <a:ea typeface="Michroma"/>
                <a:cs typeface="Michroma"/>
              </a:rPr>
              <a:t>1</a:t>
            </a:r>
            <a:r>
              <a:rPr lang="en-US" sz="5400" b="1" i="0" u="none" strike="noStrike" kern="1200" cap="none" spc="0" baseline="0" dirty="0">
                <a:solidFill>
                  <a:srgbClr val="792FF6"/>
                </a:solidFill>
                <a:uFillTx/>
                <a:latin typeface="Michroma"/>
                <a:ea typeface="Michroma"/>
                <a:cs typeface="Michroma"/>
              </a:rPr>
              <a:t>%</a:t>
            </a:r>
            <a:endParaRPr lang="en-US" sz="8800" b="1" i="0" u="none" strike="noStrike" kern="1200" cap="none" spc="0" baseline="0" dirty="0">
              <a:solidFill>
                <a:srgbClr val="792FF6"/>
              </a:solidFill>
              <a:uFillTx/>
              <a:latin typeface="Michroma"/>
              <a:ea typeface="Michroma"/>
              <a:cs typeface="Michroma"/>
            </a:endParaRPr>
          </a:p>
        </p:txBody>
      </p:sp>
    </p:spTree>
    <p:extLst>
      <p:ext uri="{BB962C8B-B14F-4D97-AF65-F5344CB8AC3E}">
        <p14:creationId xmlns:p14="http://schemas.microsoft.com/office/powerpoint/2010/main" val="39766723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241B9F-747D-5D29-1760-B94B27EEA1C3}"/>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D5C4CAC4-5227-A9B8-4EDB-9E38D2947F97}"/>
              </a:ext>
            </a:extLst>
          </p:cNvPr>
          <p:cNvGrpSpPr/>
          <p:nvPr/>
        </p:nvGrpSpPr>
        <p:grpSpPr>
          <a:xfrm>
            <a:off x="-1" y="-51547"/>
            <a:ext cx="12192001" cy="6909547"/>
            <a:chOff x="-1" y="-51547"/>
            <a:chExt cx="12192001" cy="6909547"/>
          </a:xfrm>
        </p:grpSpPr>
        <p:pic>
          <p:nvPicPr>
            <p:cNvPr id="6" name="Picture 5">
              <a:extLst>
                <a:ext uri="{FF2B5EF4-FFF2-40B4-BE49-F238E27FC236}">
                  <a16:creationId xmlns:a16="http://schemas.microsoft.com/office/drawing/2014/main" id="{4F1D8D15-0E76-770A-8794-85F7F35FB375}"/>
                </a:ext>
              </a:extLst>
            </p:cNvPr>
            <p:cNvPicPr>
              <a:picLocks noChangeAspect="1"/>
            </p:cNvPicPr>
            <p:nvPr/>
          </p:nvPicPr>
          <p:blipFill>
            <a:blip r:embed="rId2">
              <a:extLst>
                <a:ext uri="{28A0092B-C50C-407E-A947-70E740481C1C}">
                  <a14:useLocalDpi xmlns:a14="http://schemas.microsoft.com/office/drawing/2010/main" val="0"/>
                </a:ext>
              </a:extLst>
            </a:blip>
            <a:srcRect l="9589" t="-781" r="79575" b="7969"/>
            <a:stretch/>
          </p:blipFill>
          <p:spPr>
            <a:xfrm flipH="1">
              <a:off x="-1" y="-51547"/>
              <a:ext cx="1331089" cy="6909547"/>
            </a:xfrm>
            <a:prstGeom prst="rect">
              <a:avLst/>
            </a:prstGeom>
          </p:spPr>
        </p:pic>
        <p:pic>
          <p:nvPicPr>
            <p:cNvPr id="5" name="Picture 4">
              <a:extLst>
                <a:ext uri="{FF2B5EF4-FFF2-40B4-BE49-F238E27FC236}">
                  <a16:creationId xmlns:a16="http://schemas.microsoft.com/office/drawing/2014/main" id="{35C5F0CA-0F6F-2A38-E007-86FA857B0593}"/>
                </a:ext>
              </a:extLst>
            </p:cNvPr>
            <p:cNvPicPr>
              <a:picLocks noChangeAspect="1"/>
            </p:cNvPicPr>
            <p:nvPr/>
          </p:nvPicPr>
          <p:blipFill>
            <a:blip r:embed="rId2">
              <a:extLst>
                <a:ext uri="{28A0092B-C50C-407E-A947-70E740481C1C}">
                  <a14:useLocalDpi xmlns:a14="http://schemas.microsoft.com/office/drawing/2010/main" val="0"/>
                </a:ext>
              </a:extLst>
            </a:blip>
            <a:srcRect l="9589" t="-781" r="1994" b="7969"/>
            <a:stretch/>
          </p:blipFill>
          <p:spPr>
            <a:xfrm>
              <a:off x="1331089" y="-51547"/>
              <a:ext cx="10860911" cy="6909547"/>
            </a:xfrm>
            <a:prstGeom prst="rect">
              <a:avLst/>
            </a:prstGeom>
          </p:spPr>
        </p:pic>
      </p:grpSp>
      <p:sp>
        <p:nvSpPr>
          <p:cNvPr id="3" name="Google Shape;793;p69">
            <a:extLst>
              <a:ext uri="{FF2B5EF4-FFF2-40B4-BE49-F238E27FC236}">
                <a16:creationId xmlns:a16="http://schemas.microsoft.com/office/drawing/2014/main" id="{BB11BFBC-7503-F157-1B89-3FF439305571}"/>
              </a:ext>
            </a:extLst>
          </p:cNvPr>
          <p:cNvSpPr txBox="1"/>
          <p:nvPr/>
        </p:nvSpPr>
        <p:spPr>
          <a:xfrm>
            <a:off x="894722" y="3752318"/>
            <a:ext cx="4368940" cy="1175282"/>
          </a:xfrm>
          <a:prstGeom prst="rect">
            <a:avLst/>
          </a:prstGeom>
          <a:noFill/>
          <a:ln cap="flat">
            <a:noFill/>
          </a:ln>
        </p:spPr>
        <p:txBody>
          <a:bodyPr vert="horz" wrap="square" lIns="91421" tIns="91421" rIns="91421" bIns="91421" anchor="t" anchorCtr="0" compatLnSpc="1">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200" b="0" i="0" u="none" strike="noStrike" kern="0" cap="none" spc="0" normalizeH="0" baseline="0" noProof="0" dirty="0">
                <a:ln>
                  <a:noFill/>
                </a:ln>
                <a:solidFill>
                  <a:srgbClr val="FFFFFF"/>
                </a:solidFill>
                <a:effectLst/>
                <a:uLnTx/>
                <a:uFillTx/>
                <a:latin typeface="Segoe UI" pitchFamily="34"/>
                <a:ea typeface="Archivo"/>
                <a:cs typeface="Segoe UI" pitchFamily="34"/>
              </a:rPr>
              <a:t>A possible solution as to how the cost of Rain RFID tags can be reduced would be to manufacture them here locally. This would reduce the cost by just a bit to make them more accessible and reasonably affordable for some of cost conscious industries, however that won’t be enough</a:t>
            </a:r>
          </a:p>
        </p:txBody>
      </p:sp>
      <p:sp>
        <p:nvSpPr>
          <p:cNvPr id="4" name="Google Shape;792;p69">
            <a:extLst>
              <a:ext uri="{FF2B5EF4-FFF2-40B4-BE49-F238E27FC236}">
                <a16:creationId xmlns:a16="http://schemas.microsoft.com/office/drawing/2014/main" id="{37543BBD-EE69-0217-4CC0-0C2888C90433}"/>
              </a:ext>
            </a:extLst>
          </p:cNvPr>
          <p:cNvSpPr txBox="1"/>
          <p:nvPr/>
        </p:nvSpPr>
        <p:spPr>
          <a:xfrm>
            <a:off x="894722" y="2819909"/>
            <a:ext cx="6119027" cy="457200"/>
          </a:xfrm>
          <a:prstGeom prst="rect">
            <a:avLst/>
          </a:prstGeom>
          <a:noFill/>
          <a:ln cap="flat">
            <a:noFill/>
          </a:ln>
        </p:spPr>
        <p:txBody>
          <a:bodyPr vert="horz" wrap="square" lIns="91421" tIns="91421" rIns="91421" bIns="91421" anchor="b"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3200" b="1" i="0" u="none" strike="noStrike" kern="0" cap="none" spc="0" normalizeH="0" baseline="0" noProof="0" dirty="0">
                <a:ln>
                  <a:noFill/>
                </a:ln>
                <a:solidFill>
                  <a:srgbClr val="792FF6"/>
                </a:solidFill>
                <a:effectLst/>
                <a:uLnTx/>
                <a:uFillTx/>
                <a:latin typeface="Lato Black" pitchFamily="34"/>
                <a:ea typeface="Archivo"/>
                <a:cs typeface="Archivo"/>
              </a:rPr>
              <a:t>Manufacturing Locally  </a:t>
            </a:r>
          </a:p>
        </p:txBody>
      </p:sp>
    </p:spTree>
    <p:extLst>
      <p:ext uri="{BB962C8B-B14F-4D97-AF65-F5344CB8AC3E}">
        <p14:creationId xmlns:p14="http://schemas.microsoft.com/office/powerpoint/2010/main" val="11744556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1D5BE3-2F56-C536-AB0A-258F5C04E936}"/>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FF4AF23-D372-DADB-D0C0-8E03F81DF5EC}"/>
              </a:ext>
            </a:extLst>
          </p:cNvPr>
          <p:cNvSpPr/>
          <p:nvPr/>
        </p:nvSpPr>
        <p:spPr>
          <a:xfrm>
            <a:off x="0" y="0"/>
            <a:ext cx="12192000" cy="6858000"/>
          </a:xfrm>
          <a:prstGeom prst="rect">
            <a:avLst/>
          </a:prstGeom>
          <a:gradFill flip="none" rotWithShape="1">
            <a:gsLst>
              <a:gs pos="5000">
                <a:srgbClr val="57824D"/>
              </a:gs>
              <a:gs pos="100000">
                <a:srgbClr val="294C47"/>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793;p69">
            <a:extLst>
              <a:ext uri="{FF2B5EF4-FFF2-40B4-BE49-F238E27FC236}">
                <a16:creationId xmlns:a16="http://schemas.microsoft.com/office/drawing/2014/main" id="{6F89DB38-9550-3D36-B409-79011C02777B}"/>
              </a:ext>
            </a:extLst>
          </p:cNvPr>
          <p:cNvSpPr txBox="1"/>
          <p:nvPr/>
        </p:nvSpPr>
        <p:spPr>
          <a:xfrm>
            <a:off x="894722" y="3752318"/>
            <a:ext cx="4686400" cy="1175282"/>
          </a:xfrm>
          <a:prstGeom prst="rect">
            <a:avLst/>
          </a:prstGeom>
          <a:noFill/>
          <a:ln cap="flat">
            <a:noFill/>
          </a:ln>
        </p:spPr>
        <p:txBody>
          <a:bodyPr vert="horz" wrap="square" lIns="91421" tIns="91421" rIns="91421" bIns="91421" anchor="t" anchorCtr="0" compatLnSpc="1">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lang="en-US" sz="1200" kern="0" dirty="0">
                <a:solidFill>
                  <a:srgbClr val="FFFFFF"/>
                </a:solidFill>
                <a:latin typeface="Segoe UI" pitchFamily="34"/>
                <a:ea typeface="Archivo"/>
                <a:cs typeface="Segoe UI" pitchFamily="34"/>
              </a:rPr>
              <a:t>Given Saudi Arabia's ambitious drive to establish a robust digital economy, presenting the government with the transformative potential of Rain RFID technology could yield significant benefits. By showcasing its capacity to revolutionize industries and enhance supply chain efficiency, the government may be incentivized to invest in the necessary infrastructure and provide subsidies to offset the costs locally by creating mega economies of scale!</a:t>
            </a:r>
            <a:endParaRPr kumimoji="0" lang="en-US" sz="1200" b="0" i="0" u="none" strike="noStrike" kern="0" cap="none" spc="0" normalizeH="0" baseline="0" noProof="0" dirty="0">
              <a:ln>
                <a:noFill/>
              </a:ln>
              <a:solidFill>
                <a:srgbClr val="FFFFFF"/>
              </a:solidFill>
              <a:effectLst/>
              <a:uLnTx/>
              <a:uFillTx/>
              <a:latin typeface="Segoe UI" pitchFamily="34"/>
              <a:ea typeface="Archivo"/>
              <a:cs typeface="Segoe UI" pitchFamily="34"/>
            </a:endParaRPr>
          </a:p>
        </p:txBody>
      </p:sp>
      <p:sp>
        <p:nvSpPr>
          <p:cNvPr id="4" name="Google Shape;792;p69">
            <a:extLst>
              <a:ext uri="{FF2B5EF4-FFF2-40B4-BE49-F238E27FC236}">
                <a16:creationId xmlns:a16="http://schemas.microsoft.com/office/drawing/2014/main" id="{7EF8DB6F-5336-D627-ABB2-9C1D35C3212E}"/>
              </a:ext>
            </a:extLst>
          </p:cNvPr>
          <p:cNvSpPr txBox="1"/>
          <p:nvPr/>
        </p:nvSpPr>
        <p:spPr>
          <a:xfrm>
            <a:off x="894722" y="2819909"/>
            <a:ext cx="6119027" cy="457200"/>
          </a:xfrm>
          <a:prstGeom prst="rect">
            <a:avLst/>
          </a:prstGeom>
          <a:noFill/>
          <a:ln cap="flat">
            <a:noFill/>
          </a:ln>
        </p:spPr>
        <p:txBody>
          <a:bodyPr vert="horz" wrap="square" lIns="91421" tIns="91421" rIns="91421" bIns="91421" anchor="b"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3200" b="1" i="0" u="none" strike="noStrike" kern="0" cap="none" spc="0" normalizeH="0" baseline="0" noProof="0" dirty="0">
                <a:ln>
                  <a:noFill/>
                </a:ln>
                <a:solidFill>
                  <a:schemeClr val="accent6"/>
                </a:solidFill>
                <a:effectLst/>
                <a:uLnTx/>
                <a:uFillTx/>
                <a:latin typeface="Lato Black" pitchFamily="34"/>
                <a:ea typeface="Archivo"/>
                <a:cs typeface="Archivo"/>
              </a:rPr>
              <a:t>Government Support </a:t>
            </a:r>
          </a:p>
        </p:txBody>
      </p:sp>
      <p:pic>
        <p:nvPicPr>
          <p:cNvPr id="10" name="Graphic 9">
            <a:extLst>
              <a:ext uri="{FF2B5EF4-FFF2-40B4-BE49-F238E27FC236}">
                <a16:creationId xmlns:a16="http://schemas.microsoft.com/office/drawing/2014/main" id="{98F2481E-734F-FB10-D13C-A596C0B29CC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13749" y="1255737"/>
            <a:ext cx="3649699" cy="4042744"/>
          </a:xfrm>
          <a:prstGeom prst="rect">
            <a:avLst/>
          </a:prstGeom>
        </p:spPr>
      </p:pic>
    </p:spTree>
    <p:extLst>
      <p:ext uri="{BB962C8B-B14F-4D97-AF65-F5344CB8AC3E}">
        <p14:creationId xmlns:p14="http://schemas.microsoft.com/office/powerpoint/2010/main" val="16087066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826AA-4A46-1A8E-1513-117874E0E01E}"/>
            </a:ext>
          </a:extLst>
        </p:cNvPr>
        <p:cNvGrpSpPr/>
        <p:nvPr/>
      </p:nvGrpSpPr>
      <p:grpSpPr>
        <a:xfrm>
          <a:off x="0" y="0"/>
          <a:ext cx="0" cy="0"/>
          <a:chOff x="0" y="0"/>
          <a:chExt cx="0" cy="0"/>
        </a:xfrm>
      </p:grpSpPr>
      <p:pic>
        <p:nvPicPr>
          <p:cNvPr id="5" name="Graphic 4">
            <a:extLst>
              <a:ext uri="{FF2B5EF4-FFF2-40B4-BE49-F238E27FC236}">
                <a16:creationId xmlns:a16="http://schemas.microsoft.com/office/drawing/2014/main" id="{E474DCF5-8B29-B55C-11B5-AE0108A16547}"/>
              </a:ext>
            </a:extLst>
          </p:cNvPr>
          <p:cNvPicPr>
            <a:picLocks noChangeAspect="1"/>
          </p:cNvPicPr>
          <p:nvPr/>
        </p:nvPicPr>
        <p:blipFill>
          <a:blip r:embed="rId2">
            <a:extLst>
              <a:ext uri="{96DAC541-7B7A-43D3-8B79-37D633B846F1}">
                <asvg:svgBlip xmlns:asvg="http://schemas.microsoft.com/office/drawing/2016/SVG/main" r:embed="rId3"/>
              </a:ext>
            </a:extLst>
          </a:blip>
          <a:srcRect b="5348"/>
          <a:stretch/>
        </p:blipFill>
        <p:spPr>
          <a:xfrm>
            <a:off x="0" y="-1"/>
            <a:ext cx="12192000" cy="6858001"/>
          </a:xfrm>
          <a:prstGeom prst="rect">
            <a:avLst/>
          </a:prstGeom>
        </p:spPr>
      </p:pic>
      <p:sp>
        <p:nvSpPr>
          <p:cNvPr id="3" name="Google Shape;793;p69">
            <a:extLst>
              <a:ext uri="{FF2B5EF4-FFF2-40B4-BE49-F238E27FC236}">
                <a16:creationId xmlns:a16="http://schemas.microsoft.com/office/drawing/2014/main" id="{32A6D681-6984-53E7-2761-E748D14FD521}"/>
              </a:ext>
            </a:extLst>
          </p:cNvPr>
          <p:cNvSpPr txBox="1"/>
          <p:nvPr/>
        </p:nvSpPr>
        <p:spPr>
          <a:xfrm>
            <a:off x="894722" y="3752318"/>
            <a:ext cx="4368940" cy="1175282"/>
          </a:xfrm>
          <a:prstGeom prst="rect">
            <a:avLst/>
          </a:prstGeom>
          <a:noFill/>
          <a:ln cap="flat">
            <a:noFill/>
          </a:ln>
        </p:spPr>
        <p:txBody>
          <a:bodyPr vert="horz" wrap="square" lIns="91421" tIns="91421" rIns="91421" bIns="91421" anchor="t" anchorCtr="0" compatLnSpc="1">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lang="en-US" sz="1200" kern="0" dirty="0">
                <a:solidFill>
                  <a:srgbClr val="FFFFFF"/>
                </a:solidFill>
                <a:latin typeface="Segoe UI" pitchFamily="34"/>
                <a:ea typeface="Archivo"/>
                <a:cs typeface="Segoe UI" pitchFamily="34"/>
              </a:rPr>
              <a:t>These measures could substantially lower the costs of local production, paving the way for widespread adoption across all sectors. This shift has the potential to unlock unprecedented opportunities, ultimately enabling Rain RFID technology to replace barcodes entirely and set a new standard for item-level tracking and identification.</a:t>
            </a:r>
            <a:endParaRPr kumimoji="0" lang="en-US" sz="1200" b="0" i="0" u="none" strike="noStrike" kern="0" cap="none" spc="0" normalizeH="0" baseline="0" noProof="0" dirty="0">
              <a:ln>
                <a:noFill/>
              </a:ln>
              <a:solidFill>
                <a:srgbClr val="FFFFFF"/>
              </a:solidFill>
              <a:effectLst/>
              <a:uLnTx/>
              <a:uFillTx/>
              <a:latin typeface="Segoe UI" pitchFamily="34"/>
              <a:ea typeface="Archivo"/>
              <a:cs typeface="Segoe UI" pitchFamily="34"/>
            </a:endParaRPr>
          </a:p>
        </p:txBody>
      </p:sp>
      <p:sp>
        <p:nvSpPr>
          <p:cNvPr id="4" name="Google Shape;792;p69">
            <a:extLst>
              <a:ext uri="{FF2B5EF4-FFF2-40B4-BE49-F238E27FC236}">
                <a16:creationId xmlns:a16="http://schemas.microsoft.com/office/drawing/2014/main" id="{85135BAD-594E-6915-44E3-8EE5A767184A}"/>
              </a:ext>
            </a:extLst>
          </p:cNvPr>
          <p:cNvSpPr txBox="1"/>
          <p:nvPr/>
        </p:nvSpPr>
        <p:spPr>
          <a:xfrm>
            <a:off x="894721" y="2819909"/>
            <a:ext cx="6119027" cy="457200"/>
          </a:xfrm>
          <a:prstGeom prst="rect">
            <a:avLst/>
          </a:prstGeom>
          <a:noFill/>
          <a:ln cap="flat">
            <a:noFill/>
          </a:ln>
        </p:spPr>
        <p:txBody>
          <a:bodyPr vert="horz" wrap="square" lIns="91421" tIns="91421" rIns="91421" bIns="91421" anchor="b"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3200" b="1" i="0" u="none" strike="noStrike" kern="0" cap="none" spc="0" normalizeH="0" baseline="0" noProof="0" dirty="0">
                <a:ln>
                  <a:noFill/>
                </a:ln>
                <a:solidFill>
                  <a:schemeClr val="accent6"/>
                </a:solidFill>
                <a:effectLst/>
                <a:uLnTx/>
                <a:uFillTx/>
                <a:latin typeface="Lato Black" pitchFamily="34"/>
                <a:ea typeface="Archivo"/>
                <a:cs typeface="Archivo"/>
              </a:rPr>
              <a:t>Vision 2030 Alignment!</a:t>
            </a:r>
          </a:p>
        </p:txBody>
      </p:sp>
      <p:pic>
        <p:nvPicPr>
          <p:cNvPr id="7" name="Graphic 6">
            <a:extLst>
              <a:ext uri="{FF2B5EF4-FFF2-40B4-BE49-F238E27FC236}">
                <a16:creationId xmlns:a16="http://schemas.microsoft.com/office/drawing/2014/main" id="{50C10AED-8526-9ADE-2945-CF4630CE2B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285207"/>
            <a:ext cx="12745030" cy="6572794"/>
          </a:xfrm>
          <a:prstGeom prst="rect">
            <a:avLst/>
          </a:prstGeom>
        </p:spPr>
      </p:pic>
    </p:spTree>
    <p:extLst>
      <p:ext uri="{BB962C8B-B14F-4D97-AF65-F5344CB8AC3E}">
        <p14:creationId xmlns:p14="http://schemas.microsoft.com/office/powerpoint/2010/main" val="41856675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DA99F-C50A-B17D-D7E5-F43B624F75E2}"/>
            </a:ext>
          </a:extLst>
        </p:cNvPr>
        <p:cNvGrpSpPr/>
        <p:nvPr/>
      </p:nvGrpSpPr>
      <p:grpSpPr>
        <a:xfrm>
          <a:off x="0" y="0"/>
          <a:ext cx="0" cy="0"/>
          <a:chOff x="0" y="0"/>
          <a:chExt cx="0" cy="0"/>
        </a:xfrm>
      </p:grpSpPr>
      <p:sp>
        <p:nvSpPr>
          <p:cNvPr id="4" name="Google Shape;330;p36">
            <a:extLst>
              <a:ext uri="{FF2B5EF4-FFF2-40B4-BE49-F238E27FC236}">
                <a16:creationId xmlns:a16="http://schemas.microsoft.com/office/drawing/2014/main" id="{2A8B8137-327A-35F9-E8EB-8EB2B5D5EE4E}"/>
              </a:ext>
            </a:extLst>
          </p:cNvPr>
          <p:cNvSpPr txBox="1"/>
          <p:nvPr/>
        </p:nvSpPr>
        <p:spPr>
          <a:xfrm>
            <a:off x="806354" y="2324733"/>
            <a:ext cx="10579297" cy="1457809"/>
          </a:xfrm>
          <a:prstGeom prst="rect">
            <a:avLst/>
          </a:prstGeom>
          <a:noFill/>
          <a:ln cap="flat">
            <a:noFill/>
          </a:ln>
        </p:spPr>
        <p:txBody>
          <a:bodyPr vert="horz" wrap="square" lIns="91421" tIns="91421" rIns="91421" bIns="91421" anchor="b"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400" b="1" i="0" u="none" strike="noStrike" kern="1200" cap="none" spc="0" baseline="0" dirty="0">
                <a:solidFill>
                  <a:srgbClr val="792FF6"/>
                </a:solidFill>
                <a:uFillTx/>
                <a:latin typeface="Lato Black" panose="020F0A02020204030203" pitchFamily="34" charset="0"/>
                <a:ea typeface="Michroma"/>
                <a:cs typeface="Michroma"/>
              </a:rPr>
              <a:t>A Potential Future</a:t>
            </a:r>
          </a:p>
        </p:txBody>
      </p:sp>
    </p:spTree>
    <p:extLst>
      <p:ext uri="{BB962C8B-B14F-4D97-AF65-F5344CB8AC3E}">
        <p14:creationId xmlns:p14="http://schemas.microsoft.com/office/powerpoint/2010/main" val="6822985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11;p30">
            <a:extLst>
              <a:ext uri="{FF2B5EF4-FFF2-40B4-BE49-F238E27FC236}">
                <a16:creationId xmlns:a16="http://schemas.microsoft.com/office/drawing/2014/main" id="{3DEDFFA5-A70F-833F-1F09-140515DD0590}"/>
              </a:ext>
            </a:extLst>
          </p:cNvPr>
          <p:cNvSpPr txBox="1">
            <a:spLocks/>
          </p:cNvSpPr>
          <p:nvPr/>
        </p:nvSpPr>
        <p:spPr>
          <a:xfrm>
            <a:off x="2053035" y="2867801"/>
            <a:ext cx="8085930" cy="1122398"/>
          </a:xfrm>
          <a:prstGeom prst="rect">
            <a:avLst/>
          </a:prstGeom>
        </p:spPr>
        <p:txBody>
          <a:bodyPr lIns="121898" tIns="121898" rIns="121898" bIns="121898"/>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4800" kern="0" dirty="0">
                <a:solidFill>
                  <a:srgbClr val="792FF6"/>
                </a:solidFill>
                <a:latin typeface="Lato Black" pitchFamily="34"/>
              </a:rPr>
              <a:t>Retail (Case Study)</a:t>
            </a:r>
          </a:p>
        </p:txBody>
      </p:sp>
    </p:spTree>
    <p:extLst>
      <p:ext uri="{BB962C8B-B14F-4D97-AF65-F5344CB8AC3E}">
        <p14:creationId xmlns:p14="http://schemas.microsoft.com/office/powerpoint/2010/main" val="3758459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D1A71-979D-ED93-FC7A-0EF0B25635CF}"/>
            </a:ext>
          </a:extLst>
        </p:cNvPr>
        <p:cNvGrpSpPr/>
        <p:nvPr/>
      </p:nvGrpSpPr>
      <p:grpSpPr>
        <a:xfrm>
          <a:off x="0" y="0"/>
          <a:ext cx="0" cy="0"/>
          <a:chOff x="0" y="0"/>
          <a:chExt cx="0" cy="0"/>
        </a:xfrm>
      </p:grpSpPr>
      <p:sp>
        <p:nvSpPr>
          <p:cNvPr id="3" name="Google Shape;793;p69">
            <a:extLst>
              <a:ext uri="{FF2B5EF4-FFF2-40B4-BE49-F238E27FC236}">
                <a16:creationId xmlns:a16="http://schemas.microsoft.com/office/drawing/2014/main" id="{11484FC5-8218-5CCD-2DE5-EA2BB8F7EBEE}"/>
              </a:ext>
            </a:extLst>
          </p:cNvPr>
          <p:cNvSpPr txBox="1"/>
          <p:nvPr/>
        </p:nvSpPr>
        <p:spPr>
          <a:xfrm>
            <a:off x="894722" y="3752318"/>
            <a:ext cx="4368940" cy="1175282"/>
          </a:xfrm>
          <a:prstGeom prst="rect">
            <a:avLst/>
          </a:prstGeom>
          <a:noFill/>
          <a:ln cap="flat">
            <a:noFill/>
          </a:ln>
        </p:spPr>
        <p:txBody>
          <a:bodyPr vert="horz" wrap="square" lIns="91421" tIns="91421" rIns="91421" bIns="91421" anchor="t" anchorCtr="0" compatLnSpc="1">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200" b="0" i="0" u="none" strike="noStrike" kern="0" cap="none" spc="0" normalizeH="0" baseline="0" noProof="0" dirty="0">
                <a:ln>
                  <a:noFill/>
                </a:ln>
                <a:solidFill>
                  <a:srgbClr val="FFFFFF"/>
                </a:solidFill>
                <a:effectLst/>
                <a:uLnTx/>
                <a:uFillTx/>
                <a:latin typeface="Segoe UI" pitchFamily="34"/>
                <a:ea typeface="Archivo"/>
                <a:cs typeface="Segoe UI" pitchFamily="34"/>
              </a:rPr>
              <a:t>As RFID tag prices become more affordable for the retail market, thanks to government subsidies, incentives, and local manufacturing, retailers will be encouraged to transition from traditional barcodes to RFID technology.</a:t>
            </a:r>
          </a:p>
        </p:txBody>
      </p:sp>
      <p:sp>
        <p:nvSpPr>
          <p:cNvPr id="4" name="Google Shape;792;p69">
            <a:extLst>
              <a:ext uri="{FF2B5EF4-FFF2-40B4-BE49-F238E27FC236}">
                <a16:creationId xmlns:a16="http://schemas.microsoft.com/office/drawing/2014/main" id="{E90EA530-4871-27CF-941F-BF098FD0DB76}"/>
              </a:ext>
            </a:extLst>
          </p:cNvPr>
          <p:cNvSpPr txBox="1"/>
          <p:nvPr/>
        </p:nvSpPr>
        <p:spPr>
          <a:xfrm>
            <a:off x="894722" y="2819909"/>
            <a:ext cx="6119027" cy="457200"/>
          </a:xfrm>
          <a:prstGeom prst="rect">
            <a:avLst/>
          </a:prstGeom>
          <a:noFill/>
          <a:ln cap="flat">
            <a:noFill/>
          </a:ln>
        </p:spPr>
        <p:txBody>
          <a:bodyPr vert="horz" wrap="square" lIns="91421" tIns="91421" rIns="91421" bIns="91421" anchor="b"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lang="en-US" sz="3200" b="1" kern="0" dirty="0">
                <a:solidFill>
                  <a:srgbClr val="792FF6"/>
                </a:solidFill>
                <a:latin typeface="Lato Black" pitchFamily="34"/>
                <a:ea typeface="Archivo"/>
                <a:cs typeface="Archivo"/>
              </a:rPr>
              <a:t>Removing The Barcode</a:t>
            </a:r>
            <a:endParaRPr kumimoji="0" lang="en-US" sz="3200" b="1" i="0" u="none" strike="noStrike" kern="0" cap="none" spc="0" normalizeH="0" baseline="0" noProof="0" dirty="0">
              <a:ln>
                <a:noFill/>
              </a:ln>
              <a:solidFill>
                <a:srgbClr val="792FF6"/>
              </a:solidFill>
              <a:effectLst/>
              <a:uLnTx/>
              <a:uFillTx/>
              <a:latin typeface="Lato Black" pitchFamily="34"/>
              <a:ea typeface="Archivo"/>
              <a:cs typeface="Archivo"/>
            </a:endParaRPr>
          </a:p>
        </p:txBody>
      </p:sp>
      <p:pic>
        <p:nvPicPr>
          <p:cNvPr id="11" name="Picture 10">
            <a:extLst>
              <a:ext uri="{FF2B5EF4-FFF2-40B4-BE49-F238E27FC236}">
                <a16:creationId xmlns:a16="http://schemas.microsoft.com/office/drawing/2014/main" id="{98E6AE92-38A1-3BF0-8585-5E4D1A6BE3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3429000"/>
            <a:ext cx="917749" cy="1294199"/>
          </a:xfrm>
          <a:prstGeom prst="rect">
            <a:avLst/>
          </a:prstGeom>
        </p:spPr>
      </p:pic>
      <p:pic>
        <p:nvPicPr>
          <p:cNvPr id="13" name="Picture 12">
            <a:extLst>
              <a:ext uri="{FF2B5EF4-FFF2-40B4-BE49-F238E27FC236}">
                <a16:creationId xmlns:a16="http://schemas.microsoft.com/office/drawing/2014/main" id="{C065B7BC-9C66-8534-54CA-3381391BB8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0173" y="3428999"/>
            <a:ext cx="518887" cy="1294199"/>
          </a:xfrm>
          <a:prstGeom prst="rect">
            <a:avLst/>
          </a:prstGeom>
        </p:spPr>
      </p:pic>
      <p:pic>
        <p:nvPicPr>
          <p:cNvPr id="15" name="Picture 14">
            <a:extLst>
              <a:ext uri="{FF2B5EF4-FFF2-40B4-BE49-F238E27FC236}">
                <a16:creationId xmlns:a16="http://schemas.microsoft.com/office/drawing/2014/main" id="{1B46377C-85DE-0864-9DA1-03BBE69B0A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5484" y="3428998"/>
            <a:ext cx="1218071" cy="1294200"/>
          </a:xfrm>
          <a:prstGeom prst="rect">
            <a:avLst/>
          </a:prstGeom>
        </p:spPr>
      </p:pic>
      <p:pic>
        <p:nvPicPr>
          <p:cNvPr id="17" name="Picture 16">
            <a:extLst>
              <a:ext uri="{FF2B5EF4-FFF2-40B4-BE49-F238E27FC236}">
                <a16:creationId xmlns:a16="http://schemas.microsoft.com/office/drawing/2014/main" id="{63D2862D-9D52-1A47-94AA-60A82F8861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39980" y="3445612"/>
            <a:ext cx="425610" cy="1294200"/>
          </a:xfrm>
          <a:prstGeom prst="rect">
            <a:avLst/>
          </a:prstGeom>
        </p:spPr>
      </p:pic>
      <p:pic>
        <p:nvPicPr>
          <p:cNvPr id="19" name="Picture 18">
            <a:extLst>
              <a:ext uri="{FF2B5EF4-FFF2-40B4-BE49-F238E27FC236}">
                <a16:creationId xmlns:a16="http://schemas.microsoft.com/office/drawing/2014/main" id="{49CCA720-109D-D527-9B39-9AE23C041D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43247" y="3428997"/>
            <a:ext cx="874928" cy="1350911"/>
          </a:xfrm>
          <a:prstGeom prst="rect">
            <a:avLst/>
          </a:prstGeom>
        </p:spPr>
      </p:pic>
      <p:pic>
        <p:nvPicPr>
          <p:cNvPr id="31" name="Picture 30">
            <a:extLst>
              <a:ext uri="{FF2B5EF4-FFF2-40B4-BE49-F238E27FC236}">
                <a16:creationId xmlns:a16="http://schemas.microsoft.com/office/drawing/2014/main" id="{6B7D12C7-A996-C8FF-51BB-43E30AAEB3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7820867" y="683527"/>
            <a:ext cx="1118301" cy="2345536"/>
          </a:xfrm>
          <a:prstGeom prst="rect">
            <a:avLst/>
          </a:prstGeom>
        </p:spPr>
      </p:pic>
      <p:pic>
        <p:nvPicPr>
          <p:cNvPr id="32" name="Picture 31">
            <a:extLst>
              <a:ext uri="{FF2B5EF4-FFF2-40B4-BE49-F238E27FC236}">
                <a16:creationId xmlns:a16="http://schemas.microsoft.com/office/drawing/2014/main" id="{6435DEC8-883C-C621-3A06-814DCA7723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7820867" y="683527"/>
            <a:ext cx="1118301" cy="2345536"/>
          </a:xfrm>
          <a:prstGeom prst="rect">
            <a:avLst/>
          </a:prstGeom>
        </p:spPr>
      </p:pic>
      <p:pic>
        <p:nvPicPr>
          <p:cNvPr id="33" name="Picture 32">
            <a:extLst>
              <a:ext uri="{FF2B5EF4-FFF2-40B4-BE49-F238E27FC236}">
                <a16:creationId xmlns:a16="http://schemas.microsoft.com/office/drawing/2014/main" id="{F5388A08-E5E0-977C-9BA3-F3F378E345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7850903" y="683527"/>
            <a:ext cx="1118301" cy="2345536"/>
          </a:xfrm>
          <a:prstGeom prst="rect">
            <a:avLst/>
          </a:prstGeom>
        </p:spPr>
      </p:pic>
      <p:pic>
        <p:nvPicPr>
          <p:cNvPr id="34" name="Picture 33">
            <a:extLst>
              <a:ext uri="{FF2B5EF4-FFF2-40B4-BE49-F238E27FC236}">
                <a16:creationId xmlns:a16="http://schemas.microsoft.com/office/drawing/2014/main" id="{9B213C5A-F287-00E7-FA4A-907383B6B7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7850903" y="683527"/>
            <a:ext cx="1118301" cy="2345536"/>
          </a:xfrm>
          <a:prstGeom prst="rect">
            <a:avLst/>
          </a:prstGeom>
        </p:spPr>
      </p:pic>
      <p:pic>
        <p:nvPicPr>
          <p:cNvPr id="35" name="Picture 34">
            <a:extLst>
              <a:ext uri="{FF2B5EF4-FFF2-40B4-BE49-F238E27FC236}">
                <a16:creationId xmlns:a16="http://schemas.microsoft.com/office/drawing/2014/main" id="{C1A2E8E7-40EF-ED76-8C0D-1DC694E63CF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7820867" y="683527"/>
            <a:ext cx="1118301" cy="2345536"/>
          </a:xfrm>
          <a:prstGeom prst="rect">
            <a:avLst/>
          </a:prstGeom>
        </p:spPr>
      </p:pic>
    </p:spTree>
    <p:extLst>
      <p:ext uri="{BB962C8B-B14F-4D97-AF65-F5344CB8AC3E}">
        <p14:creationId xmlns:p14="http://schemas.microsoft.com/office/powerpoint/2010/main" val="14943225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741;p69">
            <a:extLst>
              <a:ext uri="{FF2B5EF4-FFF2-40B4-BE49-F238E27FC236}">
                <a16:creationId xmlns:a16="http://schemas.microsoft.com/office/drawing/2014/main" id="{ED1EF2FF-227E-A13B-D602-BE3C19C4A011}"/>
              </a:ext>
            </a:extLst>
          </p:cNvPr>
          <p:cNvSpPr txBox="1"/>
          <p:nvPr/>
        </p:nvSpPr>
        <p:spPr>
          <a:xfrm>
            <a:off x="777073" y="2982715"/>
            <a:ext cx="10637854" cy="892570"/>
          </a:xfrm>
          <a:prstGeom prst="rect">
            <a:avLst/>
          </a:prstGeom>
          <a:noFill/>
          <a:ln cap="flat">
            <a:noFill/>
          </a:ln>
        </p:spPr>
        <p:txBody>
          <a:bodyPr vert="horz" wrap="square" lIns="91421" tIns="91421" rIns="91421" bIns="91421" anchor="t" anchorCtr="0"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0" cap="none" spc="0" baseline="0" dirty="0">
                <a:solidFill>
                  <a:srgbClr val="792FF6"/>
                </a:solidFill>
                <a:uFillTx/>
                <a:latin typeface="Lato Black" pitchFamily="34"/>
                <a:ea typeface="Archivo"/>
                <a:cs typeface="Archivo"/>
              </a:rPr>
              <a:t>The Main Components of Rain RFID Technology</a:t>
            </a:r>
            <a:endParaRPr lang="en-US" sz="3600" b="1" i="0" u="none" strike="noStrike" kern="0" cap="none" spc="0" baseline="0" dirty="0">
              <a:solidFill>
                <a:srgbClr val="FFFFFF"/>
              </a:solidFill>
              <a:uFillTx/>
              <a:latin typeface="Lato Black" pitchFamily="34"/>
              <a:ea typeface="Archivo"/>
              <a:cs typeface="Archivo"/>
            </a:endParaRPr>
          </a:p>
        </p:txBody>
      </p:sp>
      <p:sp>
        <p:nvSpPr>
          <p:cNvPr id="8" name="Google Shape;793;p69">
            <a:extLst>
              <a:ext uri="{FF2B5EF4-FFF2-40B4-BE49-F238E27FC236}">
                <a16:creationId xmlns:a16="http://schemas.microsoft.com/office/drawing/2014/main" id="{132521AF-07F4-AE0B-416C-E926596FEAF7}"/>
              </a:ext>
            </a:extLst>
          </p:cNvPr>
          <p:cNvSpPr txBox="1"/>
          <p:nvPr/>
        </p:nvSpPr>
        <p:spPr>
          <a:xfrm>
            <a:off x="-7405216" y="3277109"/>
            <a:ext cx="5201280" cy="2630472"/>
          </a:xfrm>
          <a:prstGeom prst="rect">
            <a:avLst/>
          </a:prstGeom>
          <a:noFill/>
          <a:ln cap="flat">
            <a:noFill/>
          </a:ln>
        </p:spPr>
        <p:txBody>
          <a:bodyPr vert="horz" wrap="square" lIns="91421" tIns="91421" rIns="91421" bIns="91421" anchor="t" anchorCtr="0" compatLnSpc="1">
            <a:noAutofit/>
          </a:bodyPr>
          <a:lstStyle/>
          <a:p>
            <a:pPr marL="0" marR="0" lvl="0" indent="0" algn="just" defTabSz="91440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0" cap="none" spc="0" baseline="0" dirty="0">
                <a:solidFill>
                  <a:srgbClr val="FFFFFF"/>
                </a:solidFill>
                <a:uFillTx/>
                <a:latin typeface="Segoe UI" pitchFamily="34"/>
                <a:ea typeface="Archivo"/>
                <a:cs typeface="Segoe UI" pitchFamily="34"/>
              </a:rPr>
              <a:t>Now to better understand how Rain RFID technology works, it’s best to understand the main components at play, and how they all fit together to create such a powerful system, which has limitless potential uses</a:t>
            </a:r>
          </a:p>
        </p:txBody>
      </p:sp>
      <p:sp>
        <p:nvSpPr>
          <p:cNvPr id="9" name="Google Shape;792;p69">
            <a:extLst>
              <a:ext uri="{FF2B5EF4-FFF2-40B4-BE49-F238E27FC236}">
                <a16:creationId xmlns:a16="http://schemas.microsoft.com/office/drawing/2014/main" id="{4D4612E7-D74D-E37A-D821-5A126669AFED}"/>
              </a:ext>
            </a:extLst>
          </p:cNvPr>
          <p:cNvSpPr txBox="1"/>
          <p:nvPr/>
        </p:nvSpPr>
        <p:spPr>
          <a:xfrm>
            <a:off x="-7405216" y="2819909"/>
            <a:ext cx="6119027" cy="457200"/>
          </a:xfrm>
          <a:prstGeom prst="rect">
            <a:avLst/>
          </a:prstGeom>
          <a:noFill/>
          <a:ln cap="flat">
            <a:noFill/>
          </a:ln>
        </p:spPr>
        <p:txBody>
          <a:bodyPr vert="horz" wrap="square" lIns="91421" tIns="91421" rIns="91421" bIns="91421" anchor="b" anchorCtr="0" compatLnSpc="1">
            <a:noAutofit/>
          </a:bodyPr>
          <a:lstStyle/>
          <a:p>
            <a:pPr marL="0" marR="0" lvl="0" indent="0" algn="l" defTabSz="91440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1" i="0" u="none" strike="noStrike" kern="0" cap="none" spc="0" baseline="0" dirty="0">
                <a:solidFill>
                  <a:srgbClr val="792FF6"/>
                </a:solidFill>
                <a:uFillTx/>
                <a:latin typeface="Lato Black" pitchFamily="34"/>
                <a:ea typeface="Archivo"/>
                <a:cs typeface="Archivo"/>
              </a:rPr>
              <a:t>Main Components</a:t>
            </a:r>
          </a:p>
        </p:txBody>
      </p:sp>
      <p:grpSp>
        <p:nvGrpSpPr>
          <p:cNvPr id="2" name="Graphic 5">
            <a:extLst>
              <a:ext uri="{FF2B5EF4-FFF2-40B4-BE49-F238E27FC236}">
                <a16:creationId xmlns:a16="http://schemas.microsoft.com/office/drawing/2014/main" id="{FC7AB8D4-FDD3-3F69-5351-46B0823C1CE3}"/>
              </a:ext>
            </a:extLst>
          </p:cNvPr>
          <p:cNvGrpSpPr/>
          <p:nvPr/>
        </p:nvGrpSpPr>
        <p:grpSpPr>
          <a:xfrm>
            <a:off x="14943621" y="721529"/>
            <a:ext cx="2374010" cy="2305913"/>
            <a:chOff x="7402461" y="2510948"/>
            <a:chExt cx="650843" cy="632174"/>
          </a:xfrm>
        </p:grpSpPr>
        <p:grpSp>
          <p:nvGrpSpPr>
            <p:cNvPr id="3" name="Graphic 5">
              <a:extLst>
                <a:ext uri="{FF2B5EF4-FFF2-40B4-BE49-F238E27FC236}">
                  <a16:creationId xmlns:a16="http://schemas.microsoft.com/office/drawing/2014/main" id="{F93D3169-AAB9-1D2A-5367-7935733F129B}"/>
                </a:ext>
              </a:extLst>
            </p:cNvPr>
            <p:cNvGrpSpPr/>
            <p:nvPr/>
          </p:nvGrpSpPr>
          <p:grpSpPr>
            <a:xfrm>
              <a:off x="7595723" y="2774600"/>
              <a:ext cx="148494" cy="368522"/>
              <a:chOff x="7595723" y="2774600"/>
              <a:chExt cx="148494" cy="368522"/>
            </a:xfrm>
          </p:grpSpPr>
          <p:sp>
            <p:nvSpPr>
              <p:cNvPr id="113" name="Freeform: Shape 112">
                <a:extLst>
                  <a:ext uri="{FF2B5EF4-FFF2-40B4-BE49-F238E27FC236}">
                    <a16:creationId xmlns:a16="http://schemas.microsoft.com/office/drawing/2014/main" id="{A8C9274E-6B94-248F-BCF3-115513261DBB}"/>
                  </a:ext>
                </a:extLst>
              </p:cNvPr>
              <p:cNvSpPr/>
              <p:nvPr/>
            </p:nvSpPr>
            <p:spPr>
              <a:xfrm>
                <a:off x="7654302" y="3041872"/>
                <a:ext cx="74390" cy="43148"/>
              </a:xfrm>
              <a:custGeom>
                <a:avLst/>
                <a:gdLst>
                  <a:gd name="connsiteX0" fmla="*/ 51435 w 74390"/>
                  <a:gd name="connsiteY0" fmla="*/ 43148 h 43148"/>
                  <a:gd name="connsiteX1" fmla="*/ 0 w 74390"/>
                  <a:gd name="connsiteY1" fmla="*/ 13335 h 43148"/>
                  <a:gd name="connsiteX2" fmla="*/ 23051 w 74390"/>
                  <a:gd name="connsiteY2" fmla="*/ 0 h 43148"/>
                  <a:gd name="connsiteX3" fmla="*/ 74390 w 74390"/>
                  <a:gd name="connsiteY3" fmla="*/ 29813 h 43148"/>
                  <a:gd name="connsiteX4" fmla="*/ 51435 w 74390"/>
                  <a:gd name="connsiteY4" fmla="*/ 43148 h 43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90" h="43148">
                    <a:moveTo>
                      <a:pt x="51435" y="43148"/>
                    </a:moveTo>
                    <a:lnTo>
                      <a:pt x="0" y="13335"/>
                    </a:lnTo>
                    <a:lnTo>
                      <a:pt x="23051" y="0"/>
                    </a:lnTo>
                    <a:lnTo>
                      <a:pt x="74390" y="29813"/>
                    </a:lnTo>
                    <a:lnTo>
                      <a:pt x="51435" y="43148"/>
                    </a:lnTo>
                    <a:close/>
                  </a:path>
                </a:pathLst>
              </a:custGeom>
              <a:solidFill>
                <a:srgbClr val="5D7280"/>
              </a:solid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033C5870-1CFE-E385-9661-46DA9EB8988E}"/>
                  </a:ext>
                </a:extLst>
              </p:cNvPr>
              <p:cNvSpPr/>
              <p:nvPr/>
            </p:nvSpPr>
            <p:spPr>
              <a:xfrm>
                <a:off x="7595723" y="3089021"/>
                <a:ext cx="51530" cy="54102"/>
              </a:xfrm>
              <a:custGeom>
                <a:avLst/>
                <a:gdLst>
                  <a:gd name="connsiteX0" fmla="*/ 51530 w 51530"/>
                  <a:gd name="connsiteY0" fmla="*/ 54102 h 54102"/>
                  <a:gd name="connsiteX1" fmla="*/ 95 w 51530"/>
                  <a:gd name="connsiteY1" fmla="*/ 24194 h 54102"/>
                  <a:gd name="connsiteX2" fmla="*/ 0 w 51530"/>
                  <a:gd name="connsiteY2" fmla="*/ 0 h 54102"/>
                  <a:gd name="connsiteX3" fmla="*/ 51435 w 51530"/>
                  <a:gd name="connsiteY3" fmla="*/ 29813 h 54102"/>
                  <a:gd name="connsiteX4" fmla="*/ 51530 w 51530"/>
                  <a:gd name="connsiteY4" fmla="*/ 54102 h 54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30" h="54102">
                    <a:moveTo>
                      <a:pt x="51530" y="54102"/>
                    </a:moveTo>
                    <a:lnTo>
                      <a:pt x="95" y="24194"/>
                    </a:lnTo>
                    <a:lnTo>
                      <a:pt x="0" y="0"/>
                    </a:lnTo>
                    <a:lnTo>
                      <a:pt x="51435" y="29813"/>
                    </a:lnTo>
                    <a:lnTo>
                      <a:pt x="51530" y="54102"/>
                    </a:lnTo>
                    <a:close/>
                  </a:path>
                </a:pathLst>
              </a:custGeom>
              <a:solidFill>
                <a:srgbClr val="3B4951"/>
              </a:solid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AC933E21-BE52-8F92-DAC3-E176119007F5}"/>
                  </a:ext>
                </a:extLst>
              </p:cNvPr>
              <p:cNvSpPr/>
              <p:nvPr/>
            </p:nvSpPr>
            <p:spPr>
              <a:xfrm>
                <a:off x="7595723" y="2876042"/>
                <a:ext cx="73913" cy="242792"/>
              </a:xfrm>
              <a:custGeom>
                <a:avLst/>
                <a:gdLst>
                  <a:gd name="connsiteX0" fmla="*/ 51435 w 73913"/>
                  <a:gd name="connsiteY0" fmla="*/ 242792 h 242792"/>
                  <a:gd name="connsiteX1" fmla="*/ 0 w 73913"/>
                  <a:gd name="connsiteY1" fmla="*/ 212979 h 242792"/>
                  <a:gd name="connsiteX2" fmla="*/ 22479 w 73913"/>
                  <a:gd name="connsiteY2" fmla="*/ 0 h 242792"/>
                  <a:gd name="connsiteX3" fmla="*/ 73914 w 73913"/>
                  <a:gd name="connsiteY3" fmla="*/ 29908 h 242792"/>
                  <a:gd name="connsiteX4" fmla="*/ 51435 w 73913"/>
                  <a:gd name="connsiteY4" fmla="*/ 242792 h 242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913" h="242792">
                    <a:moveTo>
                      <a:pt x="51435" y="242792"/>
                    </a:moveTo>
                    <a:lnTo>
                      <a:pt x="0" y="212979"/>
                    </a:lnTo>
                    <a:lnTo>
                      <a:pt x="22479" y="0"/>
                    </a:lnTo>
                    <a:lnTo>
                      <a:pt x="73914" y="29908"/>
                    </a:lnTo>
                    <a:lnTo>
                      <a:pt x="51435" y="242792"/>
                    </a:lnTo>
                    <a:close/>
                  </a:path>
                </a:pathLst>
              </a:custGeom>
              <a:solidFill>
                <a:srgbClr val="3B4951"/>
              </a:solid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98359509-FBC3-FF66-FE1D-F9D429458EB4}"/>
                  </a:ext>
                </a:extLst>
              </p:cNvPr>
              <p:cNvSpPr/>
              <p:nvPr/>
            </p:nvSpPr>
            <p:spPr>
              <a:xfrm>
                <a:off x="7647158" y="2804509"/>
                <a:ext cx="97059" cy="338613"/>
              </a:xfrm>
              <a:custGeom>
                <a:avLst/>
                <a:gdLst>
                  <a:gd name="connsiteX0" fmla="*/ 96869 w 97059"/>
                  <a:gd name="connsiteY0" fmla="*/ 0 h 338613"/>
                  <a:gd name="connsiteX1" fmla="*/ 97060 w 97059"/>
                  <a:gd name="connsiteY1" fmla="*/ 58388 h 338613"/>
                  <a:gd name="connsiteX2" fmla="*/ 80962 w 97059"/>
                  <a:gd name="connsiteY2" fmla="*/ 67627 h 338613"/>
                  <a:gd name="connsiteX3" fmla="*/ 58579 w 97059"/>
                  <a:gd name="connsiteY3" fmla="*/ 280511 h 338613"/>
                  <a:gd name="connsiteX4" fmla="*/ 81534 w 97059"/>
                  <a:gd name="connsiteY4" fmla="*/ 267176 h 338613"/>
                  <a:gd name="connsiteX5" fmla="*/ 81629 w 97059"/>
                  <a:gd name="connsiteY5" fmla="*/ 291465 h 338613"/>
                  <a:gd name="connsiteX6" fmla="*/ 95 w 97059"/>
                  <a:gd name="connsiteY6" fmla="*/ 338614 h 338613"/>
                  <a:gd name="connsiteX7" fmla="*/ 0 w 97059"/>
                  <a:gd name="connsiteY7" fmla="*/ 314325 h 338613"/>
                  <a:gd name="connsiteX8" fmla="*/ 22479 w 97059"/>
                  <a:gd name="connsiteY8" fmla="*/ 101441 h 338613"/>
                  <a:gd name="connsiteX9" fmla="*/ 5239 w 97059"/>
                  <a:gd name="connsiteY9" fmla="*/ 111347 h 338613"/>
                  <a:gd name="connsiteX10" fmla="*/ 5048 w 97059"/>
                  <a:gd name="connsiteY10" fmla="*/ 52959 h 338613"/>
                  <a:gd name="connsiteX11" fmla="*/ 96869 w 97059"/>
                  <a:gd name="connsiteY11" fmla="*/ 0 h 33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059" h="338613">
                    <a:moveTo>
                      <a:pt x="96869" y="0"/>
                    </a:moveTo>
                    <a:lnTo>
                      <a:pt x="97060" y="58388"/>
                    </a:lnTo>
                    <a:lnTo>
                      <a:pt x="80962" y="67627"/>
                    </a:lnTo>
                    <a:lnTo>
                      <a:pt x="58579" y="280511"/>
                    </a:lnTo>
                    <a:lnTo>
                      <a:pt x="81534" y="267176"/>
                    </a:lnTo>
                    <a:lnTo>
                      <a:pt x="81629" y="291465"/>
                    </a:lnTo>
                    <a:lnTo>
                      <a:pt x="95" y="338614"/>
                    </a:lnTo>
                    <a:lnTo>
                      <a:pt x="0" y="314325"/>
                    </a:lnTo>
                    <a:lnTo>
                      <a:pt x="22479" y="101441"/>
                    </a:lnTo>
                    <a:lnTo>
                      <a:pt x="5239" y="111347"/>
                    </a:lnTo>
                    <a:lnTo>
                      <a:pt x="5048" y="52959"/>
                    </a:lnTo>
                    <a:lnTo>
                      <a:pt x="96869" y="0"/>
                    </a:lnTo>
                    <a:close/>
                  </a:path>
                </a:pathLst>
              </a:custGeom>
              <a:solidFill>
                <a:srgbClr val="2C353B"/>
              </a:solidFill>
              <a:ln w="952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79DC55B2-00DE-7828-6BA1-CDCF242C8285}"/>
                  </a:ext>
                </a:extLst>
              </p:cNvPr>
              <p:cNvSpPr/>
              <p:nvPr/>
            </p:nvSpPr>
            <p:spPr>
              <a:xfrm>
                <a:off x="7600866" y="2827654"/>
                <a:ext cx="51530" cy="88201"/>
              </a:xfrm>
              <a:custGeom>
                <a:avLst/>
                <a:gdLst>
                  <a:gd name="connsiteX0" fmla="*/ 51530 w 51530"/>
                  <a:gd name="connsiteY0" fmla="*/ 88202 h 88201"/>
                  <a:gd name="connsiteX1" fmla="*/ 95 w 51530"/>
                  <a:gd name="connsiteY1" fmla="*/ 58388 h 88201"/>
                  <a:gd name="connsiteX2" fmla="*/ 0 w 51530"/>
                  <a:gd name="connsiteY2" fmla="*/ 0 h 88201"/>
                  <a:gd name="connsiteX3" fmla="*/ 51340 w 51530"/>
                  <a:gd name="connsiteY3" fmla="*/ 29813 h 88201"/>
                  <a:gd name="connsiteX4" fmla="*/ 51530 w 51530"/>
                  <a:gd name="connsiteY4" fmla="*/ 88202 h 88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30" h="88201">
                    <a:moveTo>
                      <a:pt x="51530" y="88202"/>
                    </a:moveTo>
                    <a:lnTo>
                      <a:pt x="95" y="58388"/>
                    </a:lnTo>
                    <a:lnTo>
                      <a:pt x="0" y="0"/>
                    </a:lnTo>
                    <a:lnTo>
                      <a:pt x="51340" y="29813"/>
                    </a:lnTo>
                    <a:lnTo>
                      <a:pt x="51530" y="88202"/>
                    </a:lnTo>
                    <a:close/>
                  </a:path>
                </a:pathLst>
              </a:custGeom>
              <a:solidFill>
                <a:srgbClr val="3B4951"/>
              </a:solid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5495DD49-DF1A-E725-FD3E-AA2C36908350}"/>
                  </a:ext>
                </a:extLst>
              </p:cNvPr>
              <p:cNvSpPr/>
              <p:nvPr/>
            </p:nvSpPr>
            <p:spPr>
              <a:xfrm>
                <a:off x="7600866" y="2774600"/>
                <a:ext cx="143160" cy="82867"/>
              </a:xfrm>
              <a:custGeom>
                <a:avLst/>
                <a:gdLst>
                  <a:gd name="connsiteX0" fmla="*/ 51340 w 143160"/>
                  <a:gd name="connsiteY0" fmla="*/ 82867 h 82867"/>
                  <a:gd name="connsiteX1" fmla="*/ 0 w 143160"/>
                  <a:gd name="connsiteY1" fmla="*/ 53054 h 82867"/>
                  <a:gd name="connsiteX2" fmla="*/ 91821 w 143160"/>
                  <a:gd name="connsiteY2" fmla="*/ 0 h 82867"/>
                  <a:gd name="connsiteX3" fmla="*/ 143161 w 143160"/>
                  <a:gd name="connsiteY3" fmla="*/ 29909 h 82867"/>
                  <a:gd name="connsiteX4" fmla="*/ 51340 w 143160"/>
                  <a:gd name="connsiteY4" fmla="*/ 82867 h 82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160" h="82867">
                    <a:moveTo>
                      <a:pt x="51340" y="82867"/>
                    </a:moveTo>
                    <a:lnTo>
                      <a:pt x="0" y="53054"/>
                    </a:lnTo>
                    <a:lnTo>
                      <a:pt x="91821" y="0"/>
                    </a:lnTo>
                    <a:lnTo>
                      <a:pt x="143161" y="29909"/>
                    </a:lnTo>
                    <a:lnTo>
                      <a:pt x="51340" y="82867"/>
                    </a:lnTo>
                    <a:close/>
                  </a:path>
                </a:pathLst>
              </a:custGeom>
              <a:solidFill>
                <a:srgbClr val="5D7280"/>
              </a:solidFill>
              <a:ln w="9525" cap="flat">
                <a:noFill/>
                <a:prstDash val="solid"/>
                <a:miter/>
              </a:ln>
            </p:spPr>
            <p:txBody>
              <a:bodyPr rtlCol="0" anchor="ctr"/>
              <a:lstStyle/>
              <a:p>
                <a:endParaRPr lang="en-US"/>
              </a:p>
            </p:txBody>
          </p:sp>
        </p:grpSp>
        <p:grpSp>
          <p:nvGrpSpPr>
            <p:cNvPr id="4" name="Graphic 5">
              <a:extLst>
                <a:ext uri="{FF2B5EF4-FFF2-40B4-BE49-F238E27FC236}">
                  <a16:creationId xmlns:a16="http://schemas.microsoft.com/office/drawing/2014/main" id="{88B4AC80-6563-2DBD-8446-FE1F7EF9C794}"/>
                </a:ext>
              </a:extLst>
            </p:cNvPr>
            <p:cNvGrpSpPr/>
            <p:nvPr/>
          </p:nvGrpSpPr>
          <p:grpSpPr>
            <a:xfrm>
              <a:off x="7798129" y="2629915"/>
              <a:ext cx="255174" cy="278606"/>
              <a:chOff x="7798129" y="2629915"/>
              <a:chExt cx="255174" cy="278606"/>
            </a:xfrm>
          </p:grpSpPr>
          <p:sp>
            <p:nvSpPr>
              <p:cNvPr id="106" name="Freeform: Shape 105">
                <a:extLst>
                  <a:ext uri="{FF2B5EF4-FFF2-40B4-BE49-F238E27FC236}">
                    <a16:creationId xmlns:a16="http://schemas.microsoft.com/office/drawing/2014/main" id="{197E1D99-C796-7E8D-6347-9D1FCB9FA8FE}"/>
                  </a:ext>
                </a:extLst>
              </p:cNvPr>
              <p:cNvSpPr/>
              <p:nvPr/>
            </p:nvSpPr>
            <p:spPr>
              <a:xfrm>
                <a:off x="7814417" y="2674873"/>
                <a:ext cx="72770" cy="137731"/>
              </a:xfrm>
              <a:custGeom>
                <a:avLst/>
                <a:gdLst>
                  <a:gd name="connsiteX0" fmla="*/ 191 w 72770"/>
                  <a:gd name="connsiteY0" fmla="*/ 42101 h 137731"/>
                  <a:gd name="connsiteX1" fmla="*/ 72771 w 72770"/>
                  <a:gd name="connsiteY1" fmla="*/ 0 h 137731"/>
                  <a:gd name="connsiteX2" fmla="*/ 72485 w 72770"/>
                  <a:gd name="connsiteY2" fmla="*/ 95536 h 137731"/>
                  <a:gd name="connsiteX3" fmla="*/ 0 w 72770"/>
                  <a:gd name="connsiteY3" fmla="*/ 137732 h 137731"/>
                  <a:gd name="connsiteX4" fmla="*/ 191 w 72770"/>
                  <a:gd name="connsiteY4" fmla="*/ 42101 h 137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70" h="137731">
                    <a:moveTo>
                      <a:pt x="191" y="42101"/>
                    </a:moveTo>
                    <a:lnTo>
                      <a:pt x="72771" y="0"/>
                    </a:lnTo>
                    <a:lnTo>
                      <a:pt x="72485" y="95536"/>
                    </a:lnTo>
                    <a:lnTo>
                      <a:pt x="0" y="137732"/>
                    </a:lnTo>
                    <a:lnTo>
                      <a:pt x="191" y="42101"/>
                    </a:lnTo>
                    <a:close/>
                  </a:path>
                </a:pathLst>
              </a:custGeom>
              <a:solidFill>
                <a:srgbClr val="2C353B"/>
              </a:solid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BA097C82-9C78-B522-F585-2E7175A9C25E}"/>
                  </a:ext>
                </a:extLst>
              </p:cNvPr>
              <p:cNvSpPr/>
              <p:nvPr/>
            </p:nvSpPr>
            <p:spPr>
              <a:xfrm>
                <a:off x="7798510" y="2646870"/>
                <a:ext cx="132492" cy="76771"/>
              </a:xfrm>
              <a:custGeom>
                <a:avLst/>
                <a:gdLst>
                  <a:gd name="connsiteX0" fmla="*/ 0 w 132492"/>
                  <a:gd name="connsiteY0" fmla="*/ 42196 h 76771"/>
                  <a:gd name="connsiteX1" fmla="*/ 72580 w 132492"/>
                  <a:gd name="connsiteY1" fmla="*/ 0 h 76771"/>
                  <a:gd name="connsiteX2" fmla="*/ 132493 w 132492"/>
                  <a:gd name="connsiteY2" fmla="*/ 34576 h 76771"/>
                  <a:gd name="connsiteX3" fmla="*/ 59912 w 132492"/>
                  <a:gd name="connsiteY3" fmla="*/ 76772 h 76771"/>
                  <a:gd name="connsiteX4" fmla="*/ 0 w 132492"/>
                  <a:gd name="connsiteY4" fmla="*/ 42196 h 76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492" h="76771">
                    <a:moveTo>
                      <a:pt x="0" y="42196"/>
                    </a:moveTo>
                    <a:lnTo>
                      <a:pt x="72580" y="0"/>
                    </a:lnTo>
                    <a:lnTo>
                      <a:pt x="132493" y="34576"/>
                    </a:lnTo>
                    <a:lnTo>
                      <a:pt x="59912" y="76772"/>
                    </a:lnTo>
                    <a:lnTo>
                      <a:pt x="0" y="42196"/>
                    </a:lnTo>
                    <a:close/>
                  </a:path>
                </a:pathLst>
              </a:custGeom>
              <a:solidFill>
                <a:srgbClr val="5D7280"/>
              </a:solid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B75C225F-0EA2-275C-E16A-FE97ECF88248}"/>
                  </a:ext>
                </a:extLst>
              </p:cNvPr>
              <p:cNvSpPr/>
              <p:nvPr/>
            </p:nvSpPr>
            <p:spPr>
              <a:xfrm>
                <a:off x="7920811" y="2665920"/>
                <a:ext cx="72675" cy="93726"/>
              </a:xfrm>
              <a:custGeom>
                <a:avLst/>
                <a:gdLst>
                  <a:gd name="connsiteX0" fmla="*/ 191 w 72675"/>
                  <a:gd name="connsiteY0" fmla="*/ 42196 h 93726"/>
                  <a:gd name="connsiteX1" fmla="*/ 72676 w 72675"/>
                  <a:gd name="connsiteY1" fmla="*/ 0 h 93726"/>
                  <a:gd name="connsiteX2" fmla="*/ 72581 w 72675"/>
                  <a:gd name="connsiteY2" fmla="*/ 51530 h 93726"/>
                  <a:gd name="connsiteX3" fmla="*/ 0 w 72675"/>
                  <a:gd name="connsiteY3" fmla="*/ 93726 h 93726"/>
                  <a:gd name="connsiteX4" fmla="*/ 191 w 72675"/>
                  <a:gd name="connsiteY4" fmla="*/ 42196 h 93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75" h="93726">
                    <a:moveTo>
                      <a:pt x="191" y="42196"/>
                    </a:moveTo>
                    <a:lnTo>
                      <a:pt x="72676" y="0"/>
                    </a:lnTo>
                    <a:lnTo>
                      <a:pt x="72581" y="51530"/>
                    </a:lnTo>
                    <a:lnTo>
                      <a:pt x="0" y="93726"/>
                    </a:lnTo>
                    <a:lnTo>
                      <a:pt x="191" y="42196"/>
                    </a:lnTo>
                    <a:close/>
                  </a:path>
                </a:pathLst>
              </a:custGeom>
              <a:solidFill>
                <a:srgbClr val="2C353B"/>
              </a:solid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882FF209-8CFD-EFFF-4507-FCE852534BAF}"/>
                  </a:ext>
                </a:extLst>
              </p:cNvPr>
              <p:cNvSpPr/>
              <p:nvPr/>
            </p:nvSpPr>
            <p:spPr>
              <a:xfrm>
                <a:off x="7858613" y="2629915"/>
                <a:ext cx="134873" cy="78200"/>
              </a:xfrm>
              <a:custGeom>
                <a:avLst/>
                <a:gdLst>
                  <a:gd name="connsiteX0" fmla="*/ 0 w 134873"/>
                  <a:gd name="connsiteY0" fmla="*/ 42196 h 78200"/>
                  <a:gd name="connsiteX1" fmla="*/ 72580 w 134873"/>
                  <a:gd name="connsiteY1" fmla="*/ 0 h 78200"/>
                  <a:gd name="connsiteX2" fmla="*/ 134874 w 134873"/>
                  <a:gd name="connsiteY2" fmla="*/ 36005 h 78200"/>
                  <a:gd name="connsiteX3" fmla="*/ 62389 w 134873"/>
                  <a:gd name="connsiteY3" fmla="*/ 78200 h 78200"/>
                  <a:gd name="connsiteX4" fmla="*/ 0 w 134873"/>
                  <a:gd name="connsiteY4" fmla="*/ 42196 h 7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73" h="78200">
                    <a:moveTo>
                      <a:pt x="0" y="42196"/>
                    </a:moveTo>
                    <a:lnTo>
                      <a:pt x="72580" y="0"/>
                    </a:lnTo>
                    <a:lnTo>
                      <a:pt x="134874" y="36005"/>
                    </a:lnTo>
                    <a:lnTo>
                      <a:pt x="62389" y="78200"/>
                    </a:lnTo>
                    <a:lnTo>
                      <a:pt x="0" y="42196"/>
                    </a:lnTo>
                    <a:close/>
                  </a:path>
                </a:pathLst>
              </a:custGeom>
              <a:solidFill>
                <a:srgbClr val="5D7280"/>
              </a:solid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77C4B668-20E1-B22F-395A-88B8D4F93B7B}"/>
                  </a:ext>
                </a:extLst>
              </p:cNvPr>
              <p:cNvSpPr/>
              <p:nvPr/>
            </p:nvSpPr>
            <p:spPr>
              <a:xfrm>
                <a:off x="7798129" y="2672111"/>
                <a:ext cx="182689" cy="236410"/>
              </a:xfrm>
              <a:custGeom>
                <a:avLst/>
                <a:gdLst>
                  <a:gd name="connsiteX0" fmla="*/ 122872 w 182689"/>
                  <a:gd name="connsiteY0" fmla="*/ 36005 h 236410"/>
                  <a:gd name="connsiteX1" fmla="*/ 122682 w 182689"/>
                  <a:gd name="connsiteY1" fmla="*/ 87535 h 236410"/>
                  <a:gd name="connsiteX2" fmla="*/ 182690 w 182689"/>
                  <a:gd name="connsiteY2" fmla="*/ 122111 h 236410"/>
                  <a:gd name="connsiteX3" fmla="*/ 182309 w 182689"/>
                  <a:gd name="connsiteY3" fmla="*/ 236411 h 236410"/>
                  <a:gd name="connsiteX4" fmla="*/ 166116 w 182689"/>
                  <a:gd name="connsiteY4" fmla="*/ 226981 h 236410"/>
                  <a:gd name="connsiteX5" fmla="*/ 166402 w 182689"/>
                  <a:gd name="connsiteY5" fmla="*/ 131445 h 236410"/>
                  <a:gd name="connsiteX6" fmla="*/ 16478 w 182689"/>
                  <a:gd name="connsiteY6" fmla="*/ 44863 h 236410"/>
                  <a:gd name="connsiteX7" fmla="*/ 16288 w 182689"/>
                  <a:gd name="connsiteY7" fmla="*/ 140494 h 236410"/>
                  <a:gd name="connsiteX8" fmla="*/ 0 w 182689"/>
                  <a:gd name="connsiteY8" fmla="*/ 131159 h 236410"/>
                  <a:gd name="connsiteX9" fmla="*/ 381 w 182689"/>
                  <a:gd name="connsiteY9" fmla="*/ 16955 h 236410"/>
                  <a:gd name="connsiteX10" fmla="*/ 60293 w 182689"/>
                  <a:gd name="connsiteY10" fmla="*/ 51530 h 236410"/>
                  <a:gd name="connsiteX11" fmla="*/ 60484 w 182689"/>
                  <a:gd name="connsiteY11" fmla="*/ 0 h 236410"/>
                  <a:gd name="connsiteX12" fmla="*/ 122872 w 182689"/>
                  <a:gd name="connsiteY12" fmla="*/ 36005 h 236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2689" h="236410">
                    <a:moveTo>
                      <a:pt x="122872" y="36005"/>
                    </a:moveTo>
                    <a:lnTo>
                      <a:pt x="122682" y="87535"/>
                    </a:lnTo>
                    <a:lnTo>
                      <a:pt x="182690" y="122111"/>
                    </a:lnTo>
                    <a:lnTo>
                      <a:pt x="182309" y="236411"/>
                    </a:lnTo>
                    <a:lnTo>
                      <a:pt x="166116" y="226981"/>
                    </a:lnTo>
                    <a:lnTo>
                      <a:pt x="166402" y="131445"/>
                    </a:lnTo>
                    <a:lnTo>
                      <a:pt x="16478" y="44863"/>
                    </a:lnTo>
                    <a:lnTo>
                      <a:pt x="16288" y="140494"/>
                    </a:lnTo>
                    <a:lnTo>
                      <a:pt x="0" y="131159"/>
                    </a:lnTo>
                    <a:lnTo>
                      <a:pt x="381" y="16955"/>
                    </a:lnTo>
                    <a:lnTo>
                      <a:pt x="60293" y="51530"/>
                    </a:lnTo>
                    <a:lnTo>
                      <a:pt x="60484" y="0"/>
                    </a:lnTo>
                    <a:lnTo>
                      <a:pt x="122872" y="36005"/>
                    </a:lnTo>
                    <a:close/>
                  </a:path>
                </a:pathLst>
              </a:custGeom>
              <a:solidFill>
                <a:srgbClr val="3B4951"/>
              </a:solid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63F04CEF-DC10-B779-AA07-45ABE74153A6}"/>
                  </a:ext>
                </a:extLst>
              </p:cNvPr>
              <p:cNvSpPr/>
              <p:nvPr/>
            </p:nvSpPr>
            <p:spPr>
              <a:xfrm>
                <a:off x="7920811" y="2717450"/>
                <a:ext cx="132492" cy="76771"/>
              </a:xfrm>
              <a:custGeom>
                <a:avLst/>
                <a:gdLst>
                  <a:gd name="connsiteX0" fmla="*/ 0 w 132492"/>
                  <a:gd name="connsiteY0" fmla="*/ 42196 h 76771"/>
                  <a:gd name="connsiteX1" fmla="*/ 72581 w 132492"/>
                  <a:gd name="connsiteY1" fmla="*/ 0 h 76771"/>
                  <a:gd name="connsiteX2" fmla="*/ 132493 w 132492"/>
                  <a:gd name="connsiteY2" fmla="*/ 34671 h 76771"/>
                  <a:gd name="connsiteX3" fmla="*/ 60008 w 132492"/>
                  <a:gd name="connsiteY3" fmla="*/ 76771 h 76771"/>
                  <a:gd name="connsiteX4" fmla="*/ 0 w 132492"/>
                  <a:gd name="connsiteY4" fmla="*/ 42196 h 76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492" h="76771">
                    <a:moveTo>
                      <a:pt x="0" y="42196"/>
                    </a:moveTo>
                    <a:lnTo>
                      <a:pt x="72581" y="0"/>
                    </a:lnTo>
                    <a:lnTo>
                      <a:pt x="132493" y="34671"/>
                    </a:lnTo>
                    <a:lnTo>
                      <a:pt x="60008" y="76771"/>
                    </a:lnTo>
                    <a:lnTo>
                      <a:pt x="0" y="42196"/>
                    </a:lnTo>
                    <a:close/>
                  </a:path>
                </a:pathLst>
              </a:custGeom>
              <a:solidFill>
                <a:srgbClr val="5D7280"/>
              </a:solid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3A4561D0-B813-081E-5393-EBBFA45F1F2A}"/>
                  </a:ext>
                </a:extLst>
              </p:cNvPr>
              <p:cNvSpPr/>
              <p:nvPr/>
            </p:nvSpPr>
            <p:spPr>
              <a:xfrm>
                <a:off x="7980438" y="2752121"/>
                <a:ext cx="72866" cy="156400"/>
              </a:xfrm>
              <a:custGeom>
                <a:avLst/>
                <a:gdLst>
                  <a:gd name="connsiteX0" fmla="*/ 381 w 72866"/>
                  <a:gd name="connsiteY0" fmla="*/ 42101 h 156400"/>
                  <a:gd name="connsiteX1" fmla="*/ 72866 w 72866"/>
                  <a:gd name="connsiteY1" fmla="*/ 0 h 156400"/>
                  <a:gd name="connsiteX2" fmla="*/ 72581 w 72866"/>
                  <a:gd name="connsiteY2" fmla="*/ 114205 h 156400"/>
                  <a:gd name="connsiteX3" fmla="*/ 0 w 72866"/>
                  <a:gd name="connsiteY3" fmla="*/ 156401 h 156400"/>
                  <a:gd name="connsiteX4" fmla="*/ 381 w 72866"/>
                  <a:gd name="connsiteY4" fmla="*/ 42101 h 156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66" h="156400">
                    <a:moveTo>
                      <a:pt x="381" y="42101"/>
                    </a:moveTo>
                    <a:lnTo>
                      <a:pt x="72866" y="0"/>
                    </a:lnTo>
                    <a:lnTo>
                      <a:pt x="72581" y="114205"/>
                    </a:lnTo>
                    <a:lnTo>
                      <a:pt x="0" y="156401"/>
                    </a:lnTo>
                    <a:lnTo>
                      <a:pt x="381" y="42101"/>
                    </a:lnTo>
                    <a:close/>
                  </a:path>
                </a:pathLst>
              </a:custGeom>
              <a:solidFill>
                <a:srgbClr val="2C353B"/>
              </a:solidFill>
              <a:ln w="9525" cap="flat">
                <a:noFill/>
                <a:prstDash val="solid"/>
                <a:miter/>
              </a:ln>
            </p:spPr>
            <p:txBody>
              <a:bodyPr rtlCol="0" anchor="ctr"/>
              <a:lstStyle/>
              <a:p>
                <a:endParaRPr lang="en-US"/>
              </a:p>
            </p:txBody>
          </p:sp>
        </p:grpSp>
        <p:grpSp>
          <p:nvGrpSpPr>
            <p:cNvPr id="6" name="Graphic 5">
              <a:extLst>
                <a:ext uri="{FF2B5EF4-FFF2-40B4-BE49-F238E27FC236}">
                  <a16:creationId xmlns:a16="http://schemas.microsoft.com/office/drawing/2014/main" id="{4E2493A0-8382-E68C-C564-C2372562DF20}"/>
                </a:ext>
              </a:extLst>
            </p:cNvPr>
            <p:cNvGrpSpPr/>
            <p:nvPr/>
          </p:nvGrpSpPr>
          <p:grpSpPr>
            <a:xfrm>
              <a:off x="7402461" y="2510948"/>
              <a:ext cx="645318" cy="430625"/>
              <a:chOff x="7402461" y="2510948"/>
              <a:chExt cx="645318" cy="430625"/>
            </a:xfrm>
          </p:grpSpPr>
          <p:grpSp>
            <p:nvGrpSpPr>
              <p:cNvPr id="96" name="Graphic 5">
                <a:extLst>
                  <a:ext uri="{FF2B5EF4-FFF2-40B4-BE49-F238E27FC236}">
                    <a16:creationId xmlns:a16="http://schemas.microsoft.com/office/drawing/2014/main" id="{732FDCBE-96F0-5B79-4150-72BBBCD21309}"/>
                  </a:ext>
                </a:extLst>
              </p:cNvPr>
              <p:cNvGrpSpPr/>
              <p:nvPr/>
            </p:nvGrpSpPr>
            <p:grpSpPr>
              <a:xfrm>
                <a:off x="7602009" y="2510948"/>
                <a:ext cx="445769" cy="314515"/>
                <a:chOff x="7602009" y="2510948"/>
                <a:chExt cx="445769" cy="314515"/>
              </a:xfrm>
            </p:grpSpPr>
            <p:sp>
              <p:nvSpPr>
                <p:cNvPr id="101" name="Freeform: Shape 100">
                  <a:extLst>
                    <a:ext uri="{FF2B5EF4-FFF2-40B4-BE49-F238E27FC236}">
                      <a16:creationId xmlns:a16="http://schemas.microsoft.com/office/drawing/2014/main" id="{7E09FA05-084B-D3F2-F361-655E93ACD854}"/>
                    </a:ext>
                  </a:extLst>
                </p:cNvPr>
                <p:cNvSpPr/>
                <p:nvPr/>
              </p:nvSpPr>
              <p:spPr>
                <a:xfrm>
                  <a:off x="7602009" y="2673731"/>
                  <a:ext cx="18573" cy="66865"/>
                </a:xfrm>
                <a:custGeom>
                  <a:avLst/>
                  <a:gdLst>
                    <a:gd name="connsiteX0" fmla="*/ 18574 w 18573"/>
                    <a:gd name="connsiteY0" fmla="*/ 10573 h 66865"/>
                    <a:gd name="connsiteX1" fmla="*/ 18383 w 18573"/>
                    <a:gd name="connsiteY1" fmla="*/ 66866 h 66865"/>
                    <a:gd name="connsiteX2" fmla="*/ 0 w 18573"/>
                    <a:gd name="connsiteY2" fmla="*/ 56293 h 66865"/>
                    <a:gd name="connsiteX3" fmla="*/ 190 w 18573"/>
                    <a:gd name="connsiteY3" fmla="*/ 0 h 66865"/>
                    <a:gd name="connsiteX4" fmla="*/ 18574 w 18573"/>
                    <a:gd name="connsiteY4" fmla="*/ 10573 h 6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 h="66865">
                      <a:moveTo>
                        <a:pt x="18574" y="10573"/>
                      </a:moveTo>
                      <a:lnTo>
                        <a:pt x="18383" y="66866"/>
                      </a:lnTo>
                      <a:lnTo>
                        <a:pt x="0" y="56293"/>
                      </a:lnTo>
                      <a:lnTo>
                        <a:pt x="190" y="0"/>
                      </a:lnTo>
                      <a:lnTo>
                        <a:pt x="18574" y="10573"/>
                      </a:lnTo>
                      <a:close/>
                    </a:path>
                  </a:pathLst>
                </a:custGeom>
                <a:solidFill>
                  <a:srgbClr val="3B4951"/>
                </a:solid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401B6FBD-5203-5FC6-9318-FD62B16D2DD6}"/>
                    </a:ext>
                  </a:extLst>
                </p:cNvPr>
                <p:cNvSpPr/>
                <p:nvPr/>
              </p:nvSpPr>
              <p:spPr>
                <a:xfrm>
                  <a:off x="7620392" y="2684303"/>
                  <a:ext cx="128873" cy="130587"/>
                </a:xfrm>
                <a:custGeom>
                  <a:avLst/>
                  <a:gdLst>
                    <a:gd name="connsiteX0" fmla="*/ 128873 w 128873"/>
                    <a:gd name="connsiteY0" fmla="*/ 74295 h 130587"/>
                    <a:gd name="connsiteX1" fmla="*/ 128683 w 128873"/>
                    <a:gd name="connsiteY1" fmla="*/ 130588 h 130587"/>
                    <a:gd name="connsiteX2" fmla="*/ 0 w 128873"/>
                    <a:gd name="connsiteY2" fmla="*/ 56293 h 130587"/>
                    <a:gd name="connsiteX3" fmla="*/ 191 w 128873"/>
                    <a:gd name="connsiteY3" fmla="*/ 0 h 130587"/>
                    <a:gd name="connsiteX4" fmla="*/ 128873 w 128873"/>
                    <a:gd name="connsiteY4" fmla="*/ 74295 h 130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873" h="130587">
                      <a:moveTo>
                        <a:pt x="128873" y="74295"/>
                      </a:moveTo>
                      <a:lnTo>
                        <a:pt x="128683" y="130588"/>
                      </a:lnTo>
                      <a:lnTo>
                        <a:pt x="0" y="56293"/>
                      </a:lnTo>
                      <a:lnTo>
                        <a:pt x="191" y="0"/>
                      </a:lnTo>
                      <a:lnTo>
                        <a:pt x="128873" y="74295"/>
                      </a:lnTo>
                      <a:close/>
                    </a:path>
                  </a:pathLst>
                </a:custGeom>
                <a:solidFill>
                  <a:srgbClr val="5D7280"/>
                </a:solid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2C2FF46D-BABE-DC64-B211-0646286A58FA}"/>
                    </a:ext>
                  </a:extLst>
                </p:cNvPr>
                <p:cNvSpPr/>
                <p:nvPr/>
              </p:nvSpPr>
              <p:spPr>
                <a:xfrm>
                  <a:off x="7602200" y="2510948"/>
                  <a:ext cx="445579" cy="258222"/>
                </a:xfrm>
                <a:custGeom>
                  <a:avLst/>
                  <a:gdLst>
                    <a:gd name="connsiteX0" fmla="*/ 445580 w 445579"/>
                    <a:gd name="connsiteY0" fmla="*/ 95441 h 258222"/>
                    <a:gd name="connsiteX1" fmla="*/ 165354 w 445579"/>
                    <a:gd name="connsiteY1" fmla="*/ 258223 h 258222"/>
                    <a:gd name="connsiteX2" fmla="*/ 147066 w 445579"/>
                    <a:gd name="connsiteY2" fmla="*/ 247650 h 258222"/>
                    <a:gd name="connsiteX3" fmla="*/ 18383 w 445579"/>
                    <a:gd name="connsiteY3" fmla="*/ 173355 h 258222"/>
                    <a:gd name="connsiteX4" fmla="*/ 0 w 445579"/>
                    <a:gd name="connsiteY4" fmla="*/ 162782 h 258222"/>
                    <a:gd name="connsiteX5" fmla="*/ 280130 w 445579"/>
                    <a:gd name="connsiteY5" fmla="*/ 0 h 258222"/>
                    <a:gd name="connsiteX6" fmla="*/ 445580 w 445579"/>
                    <a:gd name="connsiteY6" fmla="*/ 95441 h 258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79" h="258222">
                      <a:moveTo>
                        <a:pt x="445580" y="95441"/>
                      </a:moveTo>
                      <a:lnTo>
                        <a:pt x="165354" y="258223"/>
                      </a:lnTo>
                      <a:lnTo>
                        <a:pt x="147066" y="247650"/>
                      </a:lnTo>
                      <a:lnTo>
                        <a:pt x="18383" y="173355"/>
                      </a:lnTo>
                      <a:lnTo>
                        <a:pt x="0" y="162782"/>
                      </a:lnTo>
                      <a:lnTo>
                        <a:pt x="280130" y="0"/>
                      </a:lnTo>
                      <a:lnTo>
                        <a:pt x="445580" y="95441"/>
                      </a:lnTo>
                      <a:close/>
                    </a:path>
                  </a:pathLst>
                </a:custGeom>
                <a:solidFill>
                  <a:srgbClr val="5D7280"/>
                </a:solid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69405CA4-CC0B-EEB2-F5EE-7115C1667BA5}"/>
                    </a:ext>
                  </a:extLst>
                </p:cNvPr>
                <p:cNvSpPr/>
                <p:nvPr/>
              </p:nvSpPr>
              <p:spPr>
                <a:xfrm>
                  <a:off x="7767458" y="2606389"/>
                  <a:ext cx="280320" cy="219074"/>
                </a:xfrm>
                <a:custGeom>
                  <a:avLst/>
                  <a:gdLst>
                    <a:gd name="connsiteX0" fmla="*/ 280321 w 280320"/>
                    <a:gd name="connsiteY0" fmla="*/ 0 h 219074"/>
                    <a:gd name="connsiteX1" fmla="*/ 280130 w 280320"/>
                    <a:gd name="connsiteY1" fmla="*/ 56293 h 219074"/>
                    <a:gd name="connsiteX2" fmla="*/ 0 w 280320"/>
                    <a:gd name="connsiteY2" fmla="*/ 219075 h 219074"/>
                    <a:gd name="connsiteX3" fmla="*/ 95 w 280320"/>
                    <a:gd name="connsiteY3" fmla="*/ 162782 h 219074"/>
                    <a:gd name="connsiteX4" fmla="*/ 280321 w 280320"/>
                    <a:gd name="connsiteY4" fmla="*/ 0 h 219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320" h="219074">
                      <a:moveTo>
                        <a:pt x="280321" y="0"/>
                      </a:moveTo>
                      <a:lnTo>
                        <a:pt x="280130" y="56293"/>
                      </a:lnTo>
                      <a:lnTo>
                        <a:pt x="0" y="219075"/>
                      </a:lnTo>
                      <a:lnTo>
                        <a:pt x="95" y="162782"/>
                      </a:lnTo>
                      <a:lnTo>
                        <a:pt x="280321" y="0"/>
                      </a:lnTo>
                      <a:close/>
                    </a:path>
                  </a:pathLst>
                </a:custGeom>
                <a:solidFill>
                  <a:srgbClr val="2C353B"/>
                </a:solid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203F94B2-4759-A92D-EA6C-A9F325E9458A}"/>
                    </a:ext>
                  </a:extLst>
                </p:cNvPr>
                <p:cNvSpPr/>
                <p:nvPr/>
              </p:nvSpPr>
              <p:spPr>
                <a:xfrm>
                  <a:off x="7749075" y="2758598"/>
                  <a:ext cx="18478" cy="66865"/>
                </a:xfrm>
                <a:custGeom>
                  <a:avLst/>
                  <a:gdLst>
                    <a:gd name="connsiteX0" fmla="*/ 18479 w 18478"/>
                    <a:gd name="connsiteY0" fmla="*/ 10573 h 66865"/>
                    <a:gd name="connsiteX1" fmla="*/ 18383 w 18478"/>
                    <a:gd name="connsiteY1" fmla="*/ 66865 h 66865"/>
                    <a:gd name="connsiteX2" fmla="*/ 0 w 18478"/>
                    <a:gd name="connsiteY2" fmla="*/ 56293 h 66865"/>
                    <a:gd name="connsiteX3" fmla="*/ 191 w 18478"/>
                    <a:gd name="connsiteY3" fmla="*/ 0 h 66865"/>
                    <a:gd name="connsiteX4" fmla="*/ 18479 w 18478"/>
                    <a:gd name="connsiteY4" fmla="*/ 10573 h 6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78" h="66865">
                      <a:moveTo>
                        <a:pt x="18479" y="10573"/>
                      </a:moveTo>
                      <a:lnTo>
                        <a:pt x="18383" y="66865"/>
                      </a:lnTo>
                      <a:lnTo>
                        <a:pt x="0" y="56293"/>
                      </a:lnTo>
                      <a:lnTo>
                        <a:pt x="191" y="0"/>
                      </a:lnTo>
                      <a:lnTo>
                        <a:pt x="18479" y="10573"/>
                      </a:lnTo>
                      <a:close/>
                    </a:path>
                  </a:pathLst>
                </a:custGeom>
                <a:solidFill>
                  <a:srgbClr val="3B4951"/>
                </a:solidFill>
                <a:ln w="9525" cap="flat">
                  <a:noFill/>
                  <a:prstDash val="solid"/>
                  <a:miter/>
                </a:ln>
              </p:spPr>
              <p:txBody>
                <a:bodyPr rtlCol="0" anchor="ctr"/>
                <a:lstStyle/>
                <a:p>
                  <a:endParaRPr lang="en-US"/>
                </a:p>
              </p:txBody>
            </p:sp>
          </p:grpSp>
          <p:grpSp>
            <p:nvGrpSpPr>
              <p:cNvPr id="97" name="Graphic 5">
                <a:extLst>
                  <a:ext uri="{FF2B5EF4-FFF2-40B4-BE49-F238E27FC236}">
                    <a16:creationId xmlns:a16="http://schemas.microsoft.com/office/drawing/2014/main" id="{84585C8E-FF18-04C8-7AEE-E3725C4D1FCD}"/>
                  </a:ext>
                </a:extLst>
              </p:cNvPr>
              <p:cNvGrpSpPr/>
              <p:nvPr/>
            </p:nvGrpSpPr>
            <p:grpSpPr>
              <a:xfrm>
                <a:off x="7402461" y="2684303"/>
                <a:ext cx="346805" cy="257270"/>
                <a:chOff x="7402461" y="2684303"/>
                <a:chExt cx="346805" cy="257270"/>
              </a:xfrm>
            </p:grpSpPr>
            <p:sp>
              <p:nvSpPr>
                <p:cNvPr id="98" name="Freeform: Shape 97">
                  <a:extLst>
                    <a:ext uri="{FF2B5EF4-FFF2-40B4-BE49-F238E27FC236}">
                      <a16:creationId xmlns:a16="http://schemas.microsoft.com/office/drawing/2014/main" id="{DB3B853A-28E8-99C7-887D-9B3344DF9B3D}"/>
                    </a:ext>
                  </a:extLst>
                </p:cNvPr>
                <p:cNvSpPr/>
                <p:nvPr/>
              </p:nvSpPr>
              <p:spPr>
                <a:xfrm>
                  <a:off x="7402651" y="2684303"/>
                  <a:ext cx="346614" cy="200977"/>
                </a:xfrm>
                <a:custGeom>
                  <a:avLst/>
                  <a:gdLst>
                    <a:gd name="connsiteX0" fmla="*/ 346615 w 346614"/>
                    <a:gd name="connsiteY0" fmla="*/ 74295 h 200977"/>
                    <a:gd name="connsiteX1" fmla="*/ 128683 w 346614"/>
                    <a:gd name="connsiteY1" fmla="*/ 200978 h 200977"/>
                    <a:gd name="connsiteX2" fmla="*/ 0 w 346614"/>
                    <a:gd name="connsiteY2" fmla="*/ 126682 h 200977"/>
                    <a:gd name="connsiteX3" fmla="*/ 217932 w 346614"/>
                    <a:gd name="connsiteY3" fmla="*/ 0 h 200977"/>
                    <a:gd name="connsiteX4" fmla="*/ 346615 w 346614"/>
                    <a:gd name="connsiteY4" fmla="*/ 74295 h 200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614" h="200977">
                      <a:moveTo>
                        <a:pt x="346615" y="74295"/>
                      </a:moveTo>
                      <a:lnTo>
                        <a:pt x="128683" y="200978"/>
                      </a:lnTo>
                      <a:lnTo>
                        <a:pt x="0" y="126682"/>
                      </a:lnTo>
                      <a:lnTo>
                        <a:pt x="217932" y="0"/>
                      </a:lnTo>
                      <a:lnTo>
                        <a:pt x="346615" y="74295"/>
                      </a:lnTo>
                      <a:close/>
                    </a:path>
                  </a:pathLst>
                </a:custGeom>
                <a:solidFill>
                  <a:srgbClr val="5D7280"/>
                </a:solid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1AF81477-29ED-6E1A-A11E-D0F5D97682EE}"/>
                    </a:ext>
                  </a:extLst>
                </p:cNvPr>
                <p:cNvSpPr/>
                <p:nvPr/>
              </p:nvSpPr>
              <p:spPr>
                <a:xfrm>
                  <a:off x="7531143" y="2758598"/>
                  <a:ext cx="218122" cy="182975"/>
                </a:xfrm>
                <a:custGeom>
                  <a:avLst/>
                  <a:gdLst>
                    <a:gd name="connsiteX0" fmla="*/ 218123 w 218122"/>
                    <a:gd name="connsiteY0" fmla="*/ 0 h 182975"/>
                    <a:gd name="connsiteX1" fmla="*/ 217932 w 218122"/>
                    <a:gd name="connsiteY1" fmla="*/ 56293 h 182975"/>
                    <a:gd name="connsiteX2" fmla="*/ 0 w 218122"/>
                    <a:gd name="connsiteY2" fmla="*/ 182975 h 182975"/>
                    <a:gd name="connsiteX3" fmla="*/ 190 w 218122"/>
                    <a:gd name="connsiteY3" fmla="*/ 126683 h 182975"/>
                    <a:gd name="connsiteX4" fmla="*/ 218123 w 218122"/>
                    <a:gd name="connsiteY4" fmla="*/ 0 h 18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122" h="182975">
                      <a:moveTo>
                        <a:pt x="218123" y="0"/>
                      </a:moveTo>
                      <a:lnTo>
                        <a:pt x="217932" y="56293"/>
                      </a:lnTo>
                      <a:lnTo>
                        <a:pt x="0" y="182975"/>
                      </a:lnTo>
                      <a:lnTo>
                        <a:pt x="190" y="126683"/>
                      </a:lnTo>
                      <a:lnTo>
                        <a:pt x="218123" y="0"/>
                      </a:lnTo>
                      <a:close/>
                    </a:path>
                  </a:pathLst>
                </a:custGeom>
                <a:solidFill>
                  <a:srgbClr val="2C353B"/>
                </a:solid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D75F4A60-4D82-DA1C-34C2-370766ED673D}"/>
                    </a:ext>
                  </a:extLst>
                </p:cNvPr>
                <p:cNvSpPr/>
                <p:nvPr/>
              </p:nvSpPr>
              <p:spPr>
                <a:xfrm>
                  <a:off x="7402461" y="2810986"/>
                  <a:ext cx="128873" cy="130587"/>
                </a:xfrm>
                <a:custGeom>
                  <a:avLst/>
                  <a:gdLst>
                    <a:gd name="connsiteX0" fmla="*/ 128873 w 128873"/>
                    <a:gd name="connsiteY0" fmla="*/ 74295 h 130587"/>
                    <a:gd name="connsiteX1" fmla="*/ 128683 w 128873"/>
                    <a:gd name="connsiteY1" fmla="*/ 130588 h 130587"/>
                    <a:gd name="connsiteX2" fmla="*/ 0 w 128873"/>
                    <a:gd name="connsiteY2" fmla="*/ 56293 h 130587"/>
                    <a:gd name="connsiteX3" fmla="*/ 191 w 128873"/>
                    <a:gd name="connsiteY3" fmla="*/ 0 h 130587"/>
                    <a:gd name="connsiteX4" fmla="*/ 128873 w 128873"/>
                    <a:gd name="connsiteY4" fmla="*/ 74295 h 130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873" h="130587">
                      <a:moveTo>
                        <a:pt x="128873" y="74295"/>
                      </a:moveTo>
                      <a:lnTo>
                        <a:pt x="128683" y="130588"/>
                      </a:lnTo>
                      <a:lnTo>
                        <a:pt x="0" y="56293"/>
                      </a:lnTo>
                      <a:lnTo>
                        <a:pt x="191" y="0"/>
                      </a:lnTo>
                      <a:lnTo>
                        <a:pt x="128873" y="74295"/>
                      </a:lnTo>
                      <a:close/>
                    </a:path>
                  </a:pathLst>
                </a:custGeom>
                <a:solidFill>
                  <a:srgbClr val="3B4951"/>
                </a:solidFill>
                <a:ln w="9525" cap="flat">
                  <a:noFill/>
                  <a:prstDash val="solid"/>
                  <a:miter/>
                </a:ln>
              </p:spPr>
              <p:txBody>
                <a:bodyPr rtlCol="0" anchor="ctr"/>
                <a:lstStyle/>
                <a:p>
                  <a:endParaRPr lang="en-US"/>
                </a:p>
              </p:txBody>
            </p:sp>
          </p:grpSp>
        </p:grpSp>
        <p:grpSp>
          <p:nvGrpSpPr>
            <p:cNvPr id="7" name="Graphic 5">
              <a:extLst>
                <a:ext uri="{FF2B5EF4-FFF2-40B4-BE49-F238E27FC236}">
                  <a16:creationId xmlns:a16="http://schemas.microsoft.com/office/drawing/2014/main" id="{84074238-414A-0014-B852-94C1FADEE9FE}"/>
                </a:ext>
              </a:extLst>
            </p:cNvPr>
            <p:cNvGrpSpPr/>
            <p:nvPr/>
          </p:nvGrpSpPr>
          <p:grpSpPr>
            <a:xfrm>
              <a:off x="7645729" y="2536571"/>
              <a:ext cx="358425" cy="206978"/>
              <a:chOff x="7645729" y="2536571"/>
              <a:chExt cx="358425" cy="206978"/>
            </a:xfrm>
          </p:grpSpPr>
          <p:sp>
            <p:nvSpPr>
              <p:cNvPr id="71" name="Freeform: Shape 70">
                <a:extLst>
                  <a:ext uri="{FF2B5EF4-FFF2-40B4-BE49-F238E27FC236}">
                    <a16:creationId xmlns:a16="http://schemas.microsoft.com/office/drawing/2014/main" id="{93AD6787-66D9-2BC6-6559-170DD8CE2CED}"/>
                  </a:ext>
                </a:extLst>
              </p:cNvPr>
              <p:cNvSpPr/>
              <p:nvPr/>
            </p:nvSpPr>
            <p:spPr>
              <a:xfrm>
                <a:off x="7645729" y="2536571"/>
                <a:ext cx="358425" cy="206978"/>
              </a:xfrm>
              <a:custGeom>
                <a:avLst/>
                <a:gdLst>
                  <a:gd name="connsiteX0" fmla="*/ 132493 w 358425"/>
                  <a:gd name="connsiteY0" fmla="*/ 206978 h 206978"/>
                  <a:gd name="connsiteX1" fmla="*/ 0 w 358425"/>
                  <a:gd name="connsiteY1" fmla="*/ 130492 h 206978"/>
                  <a:gd name="connsiteX2" fmla="*/ 225933 w 358425"/>
                  <a:gd name="connsiteY2" fmla="*/ 0 h 206978"/>
                  <a:gd name="connsiteX3" fmla="*/ 358426 w 358425"/>
                  <a:gd name="connsiteY3" fmla="*/ 76486 h 206978"/>
                  <a:gd name="connsiteX4" fmla="*/ 132493 w 358425"/>
                  <a:gd name="connsiteY4" fmla="*/ 206978 h 206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425" h="206978">
                    <a:moveTo>
                      <a:pt x="132493" y="206978"/>
                    </a:moveTo>
                    <a:lnTo>
                      <a:pt x="0" y="130492"/>
                    </a:lnTo>
                    <a:lnTo>
                      <a:pt x="225933" y="0"/>
                    </a:lnTo>
                    <a:lnTo>
                      <a:pt x="358426" y="76486"/>
                    </a:lnTo>
                    <a:lnTo>
                      <a:pt x="132493" y="206978"/>
                    </a:lnTo>
                    <a:close/>
                  </a:path>
                </a:pathLst>
              </a:custGeom>
              <a:solidFill>
                <a:srgbClr val="3B4951"/>
              </a:solid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E3E32618-CF7E-FAD7-A072-620EE5BF00C7}"/>
                  </a:ext>
                </a:extLst>
              </p:cNvPr>
              <p:cNvSpPr/>
              <p:nvPr/>
            </p:nvSpPr>
            <p:spPr>
              <a:xfrm>
                <a:off x="7659254" y="2544381"/>
                <a:ext cx="331374" cy="191357"/>
              </a:xfrm>
              <a:custGeom>
                <a:avLst/>
                <a:gdLst>
                  <a:gd name="connsiteX0" fmla="*/ 331375 w 331374"/>
                  <a:gd name="connsiteY0" fmla="*/ 69152 h 191357"/>
                  <a:gd name="connsiteX1" fmla="*/ 119825 w 331374"/>
                  <a:gd name="connsiteY1" fmla="*/ 191357 h 191357"/>
                  <a:gd name="connsiteX2" fmla="*/ 0 w 331374"/>
                  <a:gd name="connsiteY2" fmla="*/ 122206 h 191357"/>
                  <a:gd name="connsiteX3" fmla="*/ 211550 w 331374"/>
                  <a:gd name="connsiteY3" fmla="*/ 0 h 191357"/>
                  <a:gd name="connsiteX4" fmla="*/ 331375 w 331374"/>
                  <a:gd name="connsiteY4" fmla="*/ 69152 h 191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374" h="191357">
                    <a:moveTo>
                      <a:pt x="331375" y="69152"/>
                    </a:moveTo>
                    <a:lnTo>
                      <a:pt x="119825" y="191357"/>
                    </a:lnTo>
                    <a:lnTo>
                      <a:pt x="0" y="122206"/>
                    </a:lnTo>
                    <a:lnTo>
                      <a:pt x="211550" y="0"/>
                    </a:lnTo>
                    <a:lnTo>
                      <a:pt x="331375" y="69152"/>
                    </a:lnTo>
                    <a:close/>
                  </a:path>
                </a:pathLst>
              </a:custGeom>
              <a:solidFill>
                <a:srgbClr val="FFFFFF"/>
              </a:solid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90F6876A-C90E-1BA3-54B5-D3508EFDBFE0}"/>
                  </a:ext>
                </a:extLst>
              </p:cNvPr>
              <p:cNvSpPr/>
              <p:nvPr/>
            </p:nvSpPr>
            <p:spPr>
              <a:xfrm>
                <a:off x="7852422" y="2544381"/>
                <a:ext cx="138207" cy="79819"/>
              </a:xfrm>
              <a:custGeom>
                <a:avLst/>
                <a:gdLst>
                  <a:gd name="connsiteX0" fmla="*/ 119824 w 138207"/>
                  <a:gd name="connsiteY0" fmla="*/ 79820 h 79819"/>
                  <a:gd name="connsiteX1" fmla="*/ 0 w 138207"/>
                  <a:gd name="connsiteY1" fmla="*/ 10668 h 79819"/>
                  <a:gd name="connsiteX2" fmla="*/ 18383 w 138207"/>
                  <a:gd name="connsiteY2" fmla="*/ 0 h 79819"/>
                  <a:gd name="connsiteX3" fmla="*/ 138208 w 138207"/>
                  <a:gd name="connsiteY3" fmla="*/ 69152 h 79819"/>
                  <a:gd name="connsiteX4" fmla="*/ 119824 w 138207"/>
                  <a:gd name="connsiteY4" fmla="*/ 79820 h 79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07" h="79819">
                    <a:moveTo>
                      <a:pt x="119824" y="79820"/>
                    </a:moveTo>
                    <a:lnTo>
                      <a:pt x="0" y="10668"/>
                    </a:lnTo>
                    <a:lnTo>
                      <a:pt x="18383" y="0"/>
                    </a:lnTo>
                    <a:lnTo>
                      <a:pt x="138208" y="69152"/>
                    </a:lnTo>
                    <a:lnTo>
                      <a:pt x="119824" y="79820"/>
                    </a:lnTo>
                    <a:close/>
                  </a:path>
                </a:pathLst>
              </a:custGeom>
              <a:solidFill>
                <a:srgbClr val="69C3FA"/>
              </a:solidFill>
              <a:ln w="9525" cap="flat">
                <a:noFill/>
                <a:prstDash val="solid"/>
                <a:miter/>
              </a:ln>
            </p:spPr>
            <p:txBody>
              <a:bodyPr rtlCol="0" anchor="ctr"/>
              <a:lstStyle/>
              <a:p>
                <a:endParaRPr lang="en-US"/>
              </a:p>
            </p:txBody>
          </p:sp>
          <p:grpSp>
            <p:nvGrpSpPr>
              <p:cNvPr id="74" name="Graphic 5">
                <a:extLst>
                  <a:ext uri="{FF2B5EF4-FFF2-40B4-BE49-F238E27FC236}">
                    <a16:creationId xmlns:a16="http://schemas.microsoft.com/office/drawing/2014/main" id="{204C6822-95C8-9620-D9B3-D907AD4D71FA}"/>
                  </a:ext>
                </a:extLst>
              </p:cNvPr>
              <p:cNvGrpSpPr/>
              <p:nvPr/>
            </p:nvGrpSpPr>
            <p:grpSpPr>
              <a:xfrm>
                <a:off x="7817370" y="2582290"/>
                <a:ext cx="107632" cy="62198"/>
                <a:chOff x="7817370" y="2582290"/>
                <a:chExt cx="107632" cy="62198"/>
              </a:xfrm>
            </p:grpSpPr>
            <p:grpSp>
              <p:nvGrpSpPr>
                <p:cNvPr id="90" name="Graphic 5">
                  <a:extLst>
                    <a:ext uri="{FF2B5EF4-FFF2-40B4-BE49-F238E27FC236}">
                      <a16:creationId xmlns:a16="http://schemas.microsoft.com/office/drawing/2014/main" id="{556958BB-C36D-4C81-6D43-FFA3D7B31CDA}"/>
                    </a:ext>
                  </a:extLst>
                </p:cNvPr>
                <p:cNvGrpSpPr/>
                <p:nvPr/>
              </p:nvGrpSpPr>
              <p:grpSpPr>
                <a:xfrm>
                  <a:off x="7817370" y="2582290"/>
                  <a:ext cx="56768" cy="32766"/>
                  <a:chOff x="7817370" y="2582290"/>
                  <a:chExt cx="56768" cy="32766"/>
                </a:xfrm>
              </p:grpSpPr>
              <p:sp>
                <p:nvSpPr>
                  <p:cNvPr id="94" name="Freeform: Shape 93">
                    <a:extLst>
                      <a:ext uri="{FF2B5EF4-FFF2-40B4-BE49-F238E27FC236}">
                        <a16:creationId xmlns:a16="http://schemas.microsoft.com/office/drawing/2014/main" id="{4F9571EB-C37F-1F82-EC2F-CA55D08603F1}"/>
                      </a:ext>
                    </a:extLst>
                  </p:cNvPr>
                  <p:cNvSpPr/>
                  <p:nvPr/>
                </p:nvSpPr>
                <p:spPr>
                  <a:xfrm>
                    <a:off x="7836800" y="2582290"/>
                    <a:ext cx="37338" cy="21621"/>
                  </a:xfrm>
                  <a:custGeom>
                    <a:avLst/>
                    <a:gdLst>
                      <a:gd name="connsiteX0" fmla="*/ 18669 w 37338"/>
                      <a:gd name="connsiteY0" fmla="*/ 21622 h 21621"/>
                      <a:gd name="connsiteX1" fmla="*/ 0 w 37338"/>
                      <a:gd name="connsiteY1" fmla="*/ 10859 h 21621"/>
                      <a:gd name="connsiteX2" fmla="*/ 18669 w 37338"/>
                      <a:gd name="connsiteY2" fmla="*/ 0 h 21621"/>
                      <a:gd name="connsiteX3" fmla="*/ 37338 w 37338"/>
                      <a:gd name="connsiteY3" fmla="*/ 10859 h 21621"/>
                      <a:gd name="connsiteX4" fmla="*/ 18669 w 37338"/>
                      <a:gd name="connsiteY4" fmla="*/ 21622 h 2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38" h="21621">
                        <a:moveTo>
                          <a:pt x="18669" y="21622"/>
                        </a:moveTo>
                        <a:lnTo>
                          <a:pt x="0" y="10859"/>
                        </a:lnTo>
                        <a:lnTo>
                          <a:pt x="18669" y="0"/>
                        </a:lnTo>
                        <a:lnTo>
                          <a:pt x="37338" y="10859"/>
                        </a:lnTo>
                        <a:lnTo>
                          <a:pt x="18669" y="21622"/>
                        </a:lnTo>
                        <a:close/>
                      </a:path>
                    </a:pathLst>
                  </a:custGeom>
                  <a:solidFill>
                    <a:srgbClr val="69C3FA"/>
                  </a:solid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30FDEB09-BBB3-3068-403C-166AE38FFCEE}"/>
                      </a:ext>
                    </a:extLst>
                  </p:cNvPr>
                  <p:cNvSpPr/>
                  <p:nvPr/>
                </p:nvSpPr>
                <p:spPr>
                  <a:xfrm>
                    <a:off x="7817370" y="2596007"/>
                    <a:ext cx="32956" cy="19050"/>
                  </a:xfrm>
                  <a:custGeom>
                    <a:avLst/>
                    <a:gdLst>
                      <a:gd name="connsiteX0" fmla="*/ 27622 w 32956"/>
                      <a:gd name="connsiteY0" fmla="*/ 19050 h 19050"/>
                      <a:gd name="connsiteX1" fmla="*/ 0 w 32956"/>
                      <a:gd name="connsiteY1" fmla="*/ 3143 h 19050"/>
                      <a:gd name="connsiteX2" fmla="*/ 5334 w 32956"/>
                      <a:gd name="connsiteY2" fmla="*/ 0 h 19050"/>
                      <a:gd name="connsiteX3" fmla="*/ 32956 w 32956"/>
                      <a:gd name="connsiteY3" fmla="*/ 16002 h 19050"/>
                      <a:gd name="connsiteX4" fmla="*/ 27622 w 32956"/>
                      <a:gd name="connsiteY4" fmla="*/ 19050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56" h="19050">
                        <a:moveTo>
                          <a:pt x="27622" y="19050"/>
                        </a:moveTo>
                        <a:lnTo>
                          <a:pt x="0" y="3143"/>
                        </a:lnTo>
                        <a:lnTo>
                          <a:pt x="5334" y="0"/>
                        </a:lnTo>
                        <a:lnTo>
                          <a:pt x="32956" y="16002"/>
                        </a:lnTo>
                        <a:lnTo>
                          <a:pt x="27622" y="19050"/>
                        </a:lnTo>
                        <a:close/>
                      </a:path>
                    </a:pathLst>
                  </a:custGeom>
                  <a:solidFill>
                    <a:srgbClr val="5D7280"/>
                  </a:solidFill>
                  <a:ln w="9525" cap="flat">
                    <a:noFill/>
                    <a:prstDash val="solid"/>
                    <a:miter/>
                  </a:ln>
                </p:spPr>
                <p:txBody>
                  <a:bodyPr rtlCol="0" anchor="ctr"/>
                  <a:lstStyle/>
                  <a:p>
                    <a:endParaRPr lang="en-US"/>
                  </a:p>
                </p:txBody>
              </p:sp>
            </p:grpSp>
            <p:grpSp>
              <p:nvGrpSpPr>
                <p:cNvPr id="91" name="Graphic 5">
                  <a:extLst>
                    <a:ext uri="{FF2B5EF4-FFF2-40B4-BE49-F238E27FC236}">
                      <a16:creationId xmlns:a16="http://schemas.microsoft.com/office/drawing/2014/main" id="{BF28E4BE-CEA5-C2AE-6ED0-9D2F6217D0C0}"/>
                    </a:ext>
                  </a:extLst>
                </p:cNvPr>
                <p:cNvGrpSpPr/>
                <p:nvPr/>
              </p:nvGrpSpPr>
              <p:grpSpPr>
                <a:xfrm>
                  <a:off x="7868233" y="2611723"/>
                  <a:ext cx="56768" cy="32765"/>
                  <a:chOff x="7868233" y="2611723"/>
                  <a:chExt cx="56768" cy="32765"/>
                </a:xfrm>
              </p:grpSpPr>
              <p:sp>
                <p:nvSpPr>
                  <p:cNvPr id="92" name="Freeform: Shape 91">
                    <a:extLst>
                      <a:ext uri="{FF2B5EF4-FFF2-40B4-BE49-F238E27FC236}">
                        <a16:creationId xmlns:a16="http://schemas.microsoft.com/office/drawing/2014/main" id="{3D5B4B20-1865-A44F-1F67-1EAB150171E1}"/>
                      </a:ext>
                    </a:extLst>
                  </p:cNvPr>
                  <p:cNvSpPr/>
                  <p:nvPr/>
                </p:nvSpPr>
                <p:spPr>
                  <a:xfrm>
                    <a:off x="7887664" y="2611723"/>
                    <a:ext cx="37338" cy="21526"/>
                  </a:xfrm>
                  <a:custGeom>
                    <a:avLst/>
                    <a:gdLst>
                      <a:gd name="connsiteX0" fmla="*/ 18669 w 37338"/>
                      <a:gd name="connsiteY0" fmla="*/ 21527 h 21526"/>
                      <a:gd name="connsiteX1" fmla="*/ 0 w 37338"/>
                      <a:gd name="connsiteY1" fmla="*/ 10763 h 21526"/>
                      <a:gd name="connsiteX2" fmla="*/ 18669 w 37338"/>
                      <a:gd name="connsiteY2" fmla="*/ 0 h 21526"/>
                      <a:gd name="connsiteX3" fmla="*/ 37338 w 37338"/>
                      <a:gd name="connsiteY3" fmla="*/ 10763 h 21526"/>
                      <a:gd name="connsiteX4" fmla="*/ 18669 w 37338"/>
                      <a:gd name="connsiteY4" fmla="*/ 21527 h 21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38" h="21526">
                        <a:moveTo>
                          <a:pt x="18669" y="21527"/>
                        </a:moveTo>
                        <a:lnTo>
                          <a:pt x="0" y="10763"/>
                        </a:lnTo>
                        <a:lnTo>
                          <a:pt x="18669" y="0"/>
                        </a:lnTo>
                        <a:lnTo>
                          <a:pt x="37338" y="10763"/>
                        </a:lnTo>
                        <a:lnTo>
                          <a:pt x="18669" y="21527"/>
                        </a:lnTo>
                        <a:close/>
                      </a:path>
                    </a:pathLst>
                  </a:custGeom>
                  <a:solidFill>
                    <a:srgbClr val="F08700"/>
                  </a:solid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B4AACA0A-5027-6DF7-38F3-ABC009B6AA03}"/>
                      </a:ext>
                    </a:extLst>
                  </p:cNvPr>
                  <p:cNvSpPr/>
                  <p:nvPr/>
                </p:nvSpPr>
                <p:spPr>
                  <a:xfrm>
                    <a:off x="7868233" y="2625439"/>
                    <a:ext cx="32956" cy="19050"/>
                  </a:xfrm>
                  <a:custGeom>
                    <a:avLst/>
                    <a:gdLst>
                      <a:gd name="connsiteX0" fmla="*/ 27622 w 32956"/>
                      <a:gd name="connsiteY0" fmla="*/ 19050 h 19050"/>
                      <a:gd name="connsiteX1" fmla="*/ 0 w 32956"/>
                      <a:gd name="connsiteY1" fmla="*/ 3048 h 19050"/>
                      <a:gd name="connsiteX2" fmla="*/ 5334 w 32956"/>
                      <a:gd name="connsiteY2" fmla="*/ 0 h 19050"/>
                      <a:gd name="connsiteX3" fmla="*/ 32956 w 32956"/>
                      <a:gd name="connsiteY3" fmla="*/ 15907 h 19050"/>
                      <a:gd name="connsiteX4" fmla="*/ 27622 w 32956"/>
                      <a:gd name="connsiteY4" fmla="*/ 19050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56" h="19050">
                        <a:moveTo>
                          <a:pt x="27622" y="19050"/>
                        </a:moveTo>
                        <a:lnTo>
                          <a:pt x="0" y="3048"/>
                        </a:lnTo>
                        <a:lnTo>
                          <a:pt x="5334" y="0"/>
                        </a:lnTo>
                        <a:lnTo>
                          <a:pt x="32956" y="15907"/>
                        </a:lnTo>
                        <a:lnTo>
                          <a:pt x="27622" y="19050"/>
                        </a:lnTo>
                        <a:close/>
                      </a:path>
                    </a:pathLst>
                  </a:custGeom>
                  <a:solidFill>
                    <a:srgbClr val="5D7280"/>
                  </a:solidFill>
                  <a:ln w="9525" cap="flat">
                    <a:noFill/>
                    <a:prstDash val="solid"/>
                    <a:miter/>
                  </a:ln>
                </p:spPr>
                <p:txBody>
                  <a:bodyPr rtlCol="0" anchor="ctr"/>
                  <a:lstStyle/>
                  <a:p>
                    <a:endParaRPr lang="en-US"/>
                  </a:p>
                </p:txBody>
              </p:sp>
            </p:grpSp>
          </p:grpSp>
          <p:grpSp>
            <p:nvGrpSpPr>
              <p:cNvPr id="75" name="Graphic 5">
                <a:extLst>
                  <a:ext uri="{FF2B5EF4-FFF2-40B4-BE49-F238E27FC236}">
                    <a16:creationId xmlns:a16="http://schemas.microsoft.com/office/drawing/2014/main" id="{1571AF7C-F68C-D02A-73EB-1C185E3666FE}"/>
                  </a:ext>
                </a:extLst>
              </p:cNvPr>
              <p:cNvGrpSpPr/>
              <p:nvPr/>
            </p:nvGrpSpPr>
            <p:grpSpPr>
              <a:xfrm>
                <a:off x="7764792" y="2612675"/>
                <a:ext cx="107537" cy="62103"/>
                <a:chOff x="7764792" y="2612675"/>
                <a:chExt cx="107537" cy="62103"/>
              </a:xfrm>
            </p:grpSpPr>
            <p:grpSp>
              <p:nvGrpSpPr>
                <p:cNvPr id="84" name="Graphic 5">
                  <a:extLst>
                    <a:ext uri="{FF2B5EF4-FFF2-40B4-BE49-F238E27FC236}">
                      <a16:creationId xmlns:a16="http://schemas.microsoft.com/office/drawing/2014/main" id="{83979748-27B2-2032-5D9A-2AA1796ED309}"/>
                    </a:ext>
                  </a:extLst>
                </p:cNvPr>
                <p:cNvGrpSpPr/>
                <p:nvPr/>
              </p:nvGrpSpPr>
              <p:grpSpPr>
                <a:xfrm>
                  <a:off x="7764792" y="2612675"/>
                  <a:ext cx="56673" cy="32765"/>
                  <a:chOff x="7764792" y="2612675"/>
                  <a:chExt cx="56673" cy="32765"/>
                </a:xfrm>
              </p:grpSpPr>
              <p:sp>
                <p:nvSpPr>
                  <p:cNvPr id="88" name="Freeform: Shape 87">
                    <a:extLst>
                      <a:ext uri="{FF2B5EF4-FFF2-40B4-BE49-F238E27FC236}">
                        <a16:creationId xmlns:a16="http://schemas.microsoft.com/office/drawing/2014/main" id="{607AD658-4046-6D02-7D60-E6B814D3CEE8}"/>
                      </a:ext>
                    </a:extLst>
                  </p:cNvPr>
                  <p:cNvSpPr/>
                  <p:nvPr/>
                </p:nvSpPr>
                <p:spPr>
                  <a:xfrm>
                    <a:off x="7784127" y="2612675"/>
                    <a:ext cx="37338" cy="21526"/>
                  </a:xfrm>
                  <a:custGeom>
                    <a:avLst/>
                    <a:gdLst>
                      <a:gd name="connsiteX0" fmla="*/ 18669 w 37338"/>
                      <a:gd name="connsiteY0" fmla="*/ 21526 h 21526"/>
                      <a:gd name="connsiteX1" fmla="*/ 0 w 37338"/>
                      <a:gd name="connsiteY1" fmla="*/ 10763 h 21526"/>
                      <a:gd name="connsiteX2" fmla="*/ 18669 w 37338"/>
                      <a:gd name="connsiteY2" fmla="*/ 0 h 21526"/>
                      <a:gd name="connsiteX3" fmla="*/ 37338 w 37338"/>
                      <a:gd name="connsiteY3" fmla="*/ 10763 h 21526"/>
                      <a:gd name="connsiteX4" fmla="*/ 18669 w 37338"/>
                      <a:gd name="connsiteY4" fmla="*/ 21526 h 21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38" h="21526">
                        <a:moveTo>
                          <a:pt x="18669" y="21526"/>
                        </a:moveTo>
                        <a:lnTo>
                          <a:pt x="0" y="10763"/>
                        </a:lnTo>
                        <a:lnTo>
                          <a:pt x="18669" y="0"/>
                        </a:lnTo>
                        <a:lnTo>
                          <a:pt x="37338" y="10763"/>
                        </a:lnTo>
                        <a:lnTo>
                          <a:pt x="18669" y="21526"/>
                        </a:lnTo>
                        <a:close/>
                      </a:path>
                    </a:pathLst>
                  </a:custGeom>
                  <a:solidFill>
                    <a:srgbClr val="F6D13A"/>
                  </a:solid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9BF95B85-B152-C5C6-E4EF-7DDED102B893}"/>
                      </a:ext>
                    </a:extLst>
                  </p:cNvPr>
                  <p:cNvSpPr/>
                  <p:nvPr/>
                </p:nvSpPr>
                <p:spPr>
                  <a:xfrm>
                    <a:off x="7764792" y="2626391"/>
                    <a:ext cx="32956" cy="19050"/>
                  </a:xfrm>
                  <a:custGeom>
                    <a:avLst/>
                    <a:gdLst>
                      <a:gd name="connsiteX0" fmla="*/ 27622 w 32956"/>
                      <a:gd name="connsiteY0" fmla="*/ 19050 h 19050"/>
                      <a:gd name="connsiteX1" fmla="*/ 0 w 32956"/>
                      <a:gd name="connsiteY1" fmla="*/ 3143 h 19050"/>
                      <a:gd name="connsiteX2" fmla="*/ 5334 w 32956"/>
                      <a:gd name="connsiteY2" fmla="*/ 0 h 19050"/>
                      <a:gd name="connsiteX3" fmla="*/ 32956 w 32956"/>
                      <a:gd name="connsiteY3" fmla="*/ 16002 h 19050"/>
                      <a:gd name="connsiteX4" fmla="*/ 27622 w 32956"/>
                      <a:gd name="connsiteY4" fmla="*/ 19050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56" h="19050">
                        <a:moveTo>
                          <a:pt x="27622" y="19050"/>
                        </a:moveTo>
                        <a:lnTo>
                          <a:pt x="0" y="3143"/>
                        </a:lnTo>
                        <a:lnTo>
                          <a:pt x="5334" y="0"/>
                        </a:lnTo>
                        <a:lnTo>
                          <a:pt x="32956" y="16002"/>
                        </a:lnTo>
                        <a:lnTo>
                          <a:pt x="27622" y="19050"/>
                        </a:lnTo>
                        <a:close/>
                      </a:path>
                    </a:pathLst>
                  </a:custGeom>
                  <a:solidFill>
                    <a:srgbClr val="5D7280"/>
                  </a:solidFill>
                  <a:ln w="9525" cap="flat">
                    <a:noFill/>
                    <a:prstDash val="solid"/>
                    <a:miter/>
                  </a:ln>
                </p:spPr>
                <p:txBody>
                  <a:bodyPr rtlCol="0" anchor="ctr"/>
                  <a:lstStyle/>
                  <a:p>
                    <a:endParaRPr lang="en-US"/>
                  </a:p>
                </p:txBody>
              </p:sp>
            </p:grpSp>
            <p:grpSp>
              <p:nvGrpSpPr>
                <p:cNvPr id="85" name="Graphic 5">
                  <a:extLst>
                    <a:ext uri="{FF2B5EF4-FFF2-40B4-BE49-F238E27FC236}">
                      <a16:creationId xmlns:a16="http://schemas.microsoft.com/office/drawing/2014/main" id="{80BE0793-C905-2C4E-BD32-4CDD0B2EB707}"/>
                    </a:ext>
                  </a:extLst>
                </p:cNvPr>
                <p:cNvGrpSpPr/>
                <p:nvPr/>
              </p:nvGrpSpPr>
              <p:grpSpPr>
                <a:xfrm>
                  <a:off x="7815655" y="2642012"/>
                  <a:ext cx="56673" cy="32766"/>
                  <a:chOff x="7815655" y="2642012"/>
                  <a:chExt cx="56673" cy="32766"/>
                </a:xfrm>
              </p:grpSpPr>
              <p:sp>
                <p:nvSpPr>
                  <p:cNvPr id="86" name="Freeform: Shape 85">
                    <a:extLst>
                      <a:ext uri="{FF2B5EF4-FFF2-40B4-BE49-F238E27FC236}">
                        <a16:creationId xmlns:a16="http://schemas.microsoft.com/office/drawing/2014/main" id="{555AC9D7-9A5A-B1D6-7424-A1D190F0B87A}"/>
                      </a:ext>
                    </a:extLst>
                  </p:cNvPr>
                  <p:cNvSpPr/>
                  <p:nvPr/>
                </p:nvSpPr>
                <p:spPr>
                  <a:xfrm>
                    <a:off x="7834991" y="2642012"/>
                    <a:ext cx="37338" cy="21621"/>
                  </a:xfrm>
                  <a:custGeom>
                    <a:avLst/>
                    <a:gdLst>
                      <a:gd name="connsiteX0" fmla="*/ 18669 w 37338"/>
                      <a:gd name="connsiteY0" fmla="*/ 21622 h 21621"/>
                      <a:gd name="connsiteX1" fmla="*/ 0 w 37338"/>
                      <a:gd name="connsiteY1" fmla="*/ 10858 h 21621"/>
                      <a:gd name="connsiteX2" fmla="*/ 18669 w 37338"/>
                      <a:gd name="connsiteY2" fmla="*/ 0 h 21621"/>
                      <a:gd name="connsiteX3" fmla="*/ 37338 w 37338"/>
                      <a:gd name="connsiteY3" fmla="*/ 10858 h 21621"/>
                      <a:gd name="connsiteX4" fmla="*/ 18669 w 37338"/>
                      <a:gd name="connsiteY4" fmla="*/ 21622 h 2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38" h="21621">
                        <a:moveTo>
                          <a:pt x="18669" y="21622"/>
                        </a:moveTo>
                        <a:lnTo>
                          <a:pt x="0" y="10858"/>
                        </a:lnTo>
                        <a:lnTo>
                          <a:pt x="18669" y="0"/>
                        </a:lnTo>
                        <a:lnTo>
                          <a:pt x="37338" y="10858"/>
                        </a:lnTo>
                        <a:lnTo>
                          <a:pt x="18669" y="21622"/>
                        </a:lnTo>
                        <a:close/>
                      </a:path>
                    </a:pathLst>
                  </a:custGeom>
                  <a:solidFill>
                    <a:srgbClr val="ED484F"/>
                  </a:solid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4E6B2DEC-6612-6709-37F4-EC585C487647}"/>
                      </a:ext>
                    </a:extLst>
                  </p:cNvPr>
                  <p:cNvSpPr/>
                  <p:nvPr/>
                </p:nvSpPr>
                <p:spPr>
                  <a:xfrm>
                    <a:off x="7815655" y="2655728"/>
                    <a:ext cx="32956" cy="19050"/>
                  </a:xfrm>
                  <a:custGeom>
                    <a:avLst/>
                    <a:gdLst>
                      <a:gd name="connsiteX0" fmla="*/ 27622 w 32956"/>
                      <a:gd name="connsiteY0" fmla="*/ 19050 h 19050"/>
                      <a:gd name="connsiteX1" fmla="*/ 0 w 32956"/>
                      <a:gd name="connsiteY1" fmla="*/ 3143 h 19050"/>
                      <a:gd name="connsiteX2" fmla="*/ 5334 w 32956"/>
                      <a:gd name="connsiteY2" fmla="*/ 0 h 19050"/>
                      <a:gd name="connsiteX3" fmla="*/ 32956 w 32956"/>
                      <a:gd name="connsiteY3" fmla="*/ 16002 h 19050"/>
                      <a:gd name="connsiteX4" fmla="*/ 27622 w 32956"/>
                      <a:gd name="connsiteY4" fmla="*/ 19050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56" h="19050">
                        <a:moveTo>
                          <a:pt x="27622" y="19050"/>
                        </a:moveTo>
                        <a:lnTo>
                          <a:pt x="0" y="3143"/>
                        </a:lnTo>
                        <a:lnTo>
                          <a:pt x="5334" y="0"/>
                        </a:lnTo>
                        <a:lnTo>
                          <a:pt x="32956" y="16002"/>
                        </a:lnTo>
                        <a:lnTo>
                          <a:pt x="27622" y="19050"/>
                        </a:lnTo>
                        <a:close/>
                      </a:path>
                    </a:pathLst>
                  </a:custGeom>
                  <a:solidFill>
                    <a:srgbClr val="5D7280"/>
                  </a:solidFill>
                  <a:ln w="9525" cap="flat">
                    <a:noFill/>
                    <a:prstDash val="solid"/>
                    <a:miter/>
                  </a:ln>
                </p:spPr>
                <p:txBody>
                  <a:bodyPr rtlCol="0" anchor="ctr"/>
                  <a:lstStyle/>
                  <a:p>
                    <a:endParaRPr lang="en-US"/>
                  </a:p>
                </p:txBody>
              </p:sp>
            </p:grpSp>
          </p:grpSp>
          <p:grpSp>
            <p:nvGrpSpPr>
              <p:cNvPr id="76" name="Graphic 5">
                <a:extLst>
                  <a:ext uri="{FF2B5EF4-FFF2-40B4-BE49-F238E27FC236}">
                    <a16:creationId xmlns:a16="http://schemas.microsoft.com/office/drawing/2014/main" id="{CD8A3E0B-7606-9900-91F7-B0800F389EB0}"/>
                  </a:ext>
                </a:extLst>
              </p:cNvPr>
              <p:cNvGrpSpPr/>
              <p:nvPr/>
            </p:nvGrpSpPr>
            <p:grpSpPr>
              <a:xfrm>
                <a:off x="7712118" y="2643060"/>
                <a:ext cx="107632" cy="62102"/>
                <a:chOff x="7712118" y="2643060"/>
                <a:chExt cx="107632" cy="62102"/>
              </a:xfrm>
            </p:grpSpPr>
            <p:grpSp>
              <p:nvGrpSpPr>
                <p:cNvPr id="78" name="Graphic 5">
                  <a:extLst>
                    <a:ext uri="{FF2B5EF4-FFF2-40B4-BE49-F238E27FC236}">
                      <a16:creationId xmlns:a16="http://schemas.microsoft.com/office/drawing/2014/main" id="{E2F57410-6215-B988-1688-05AEBB34D80B}"/>
                    </a:ext>
                  </a:extLst>
                </p:cNvPr>
                <p:cNvGrpSpPr/>
                <p:nvPr/>
              </p:nvGrpSpPr>
              <p:grpSpPr>
                <a:xfrm>
                  <a:off x="7712118" y="2643060"/>
                  <a:ext cx="56769" cy="32765"/>
                  <a:chOff x="7712118" y="2643060"/>
                  <a:chExt cx="56769" cy="32765"/>
                </a:xfrm>
              </p:grpSpPr>
              <p:sp>
                <p:nvSpPr>
                  <p:cNvPr id="82" name="Freeform: Shape 81">
                    <a:extLst>
                      <a:ext uri="{FF2B5EF4-FFF2-40B4-BE49-F238E27FC236}">
                        <a16:creationId xmlns:a16="http://schemas.microsoft.com/office/drawing/2014/main" id="{7F43F09B-BDCF-0071-133C-6259F8B016B3}"/>
                      </a:ext>
                    </a:extLst>
                  </p:cNvPr>
                  <p:cNvSpPr/>
                  <p:nvPr/>
                </p:nvSpPr>
                <p:spPr>
                  <a:xfrm>
                    <a:off x="7731549" y="2643060"/>
                    <a:ext cx="37338" cy="21526"/>
                  </a:xfrm>
                  <a:custGeom>
                    <a:avLst/>
                    <a:gdLst>
                      <a:gd name="connsiteX0" fmla="*/ 18669 w 37338"/>
                      <a:gd name="connsiteY0" fmla="*/ 21526 h 21526"/>
                      <a:gd name="connsiteX1" fmla="*/ 0 w 37338"/>
                      <a:gd name="connsiteY1" fmla="*/ 10763 h 21526"/>
                      <a:gd name="connsiteX2" fmla="*/ 18669 w 37338"/>
                      <a:gd name="connsiteY2" fmla="*/ 0 h 21526"/>
                      <a:gd name="connsiteX3" fmla="*/ 37338 w 37338"/>
                      <a:gd name="connsiteY3" fmla="*/ 10763 h 21526"/>
                      <a:gd name="connsiteX4" fmla="*/ 18669 w 37338"/>
                      <a:gd name="connsiteY4" fmla="*/ 21526 h 21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38" h="21526">
                        <a:moveTo>
                          <a:pt x="18669" y="21526"/>
                        </a:moveTo>
                        <a:lnTo>
                          <a:pt x="0" y="10763"/>
                        </a:lnTo>
                        <a:lnTo>
                          <a:pt x="18669" y="0"/>
                        </a:lnTo>
                        <a:lnTo>
                          <a:pt x="37338" y="10763"/>
                        </a:lnTo>
                        <a:lnTo>
                          <a:pt x="18669" y="21526"/>
                        </a:lnTo>
                        <a:close/>
                      </a:path>
                    </a:pathLst>
                  </a:custGeom>
                  <a:solidFill>
                    <a:srgbClr val="7DEA5D"/>
                  </a:solid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A7EC0D4B-B58A-5D8E-C6D8-87E871FDEF05}"/>
                      </a:ext>
                    </a:extLst>
                  </p:cNvPr>
                  <p:cNvSpPr/>
                  <p:nvPr/>
                </p:nvSpPr>
                <p:spPr>
                  <a:xfrm>
                    <a:off x="7712118" y="2656776"/>
                    <a:ext cx="33051" cy="19050"/>
                  </a:xfrm>
                  <a:custGeom>
                    <a:avLst/>
                    <a:gdLst>
                      <a:gd name="connsiteX0" fmla="*/ 27718 w 33051"/>
                      <a:gd name="connsiteY0" fmla="*/ 19050 h 19050"/>
                      <a:gd name="connsiteX1" fmla="*/ 0 w 33051"/>
                      <a:gd name="connsiteY1" fmla="*/ 3048 h 19050"/>
                      <a:gd name="connsiteX2" fmla="*/ 5429 w 33051"/>
                      <a:gd name="connsiteY2" fmla="*/ 0 h 19050"/>
                      <a:gd name="connsiteX3" fmla="*/ 33052 w 33051"/>
                      <a:gd name="connsiteY3" fmla="*/ 15907 h 19050"/>
                      <a:gd name="connsiteX4" fmla="*/ 27718 w 33051"/>
                      <a:gd name="connsiteY4" fmla="*/ 19050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 h="19050">
                        <a:moveTo>
                          <a:pt x="27718" y="19050"/>
                        </a:moveTo>
                        <a:lnTo>
                          <a:pt x="0" y="3048"/>
                        </a:lnTo>
                        <a:lnTo>
                          <a:pt x="5429" y="0"/>
                        </a:lnTo>
                        <a:lnTo>
                          <a:pt x="33052" y="15907"/>
                        </a:lnTo>
                        <a:lnTo>
                          <a:pt x="27718" y="19050"/>
                        </a:lnTo>
                        <a:close/>
                      </a:path>
                    </a:pathLst>
                  </a:custGeom>
                  <a:solidFill>
                    <a:srgbClr val="5D7280"/>
                  </a:solidFill>
                  <a:ln w="9525" cap="flat">
                    <a:noFill/>
                    <a:prstDash val="solid"/>
                    <a:miter/>
                  </a:ln>
                </p:spPr>
                <p:txBody>
                  <a:bodyPr rtlCol="0" anchor="ctr"/>
                  <a:lstStyle/>
                  <a:p>
                    <a:endParaRPr lang="en-US"/>
                  </a:p>
                </p:txBody>
              </p:sp>
            </p:grpSp>
            <p:grpSp>
              <p:nvGrpSpPr>
                <p:cNvPr id="79" name="Graphic 5">
                  <a:extLst>
                    <a:ext uri="{FF2B5EF4-FFF2-40B4-BE49-F238E27FC236}">
                      <a16:creationId xmlns:a16="http://schemas.microsoft.com/office/drawing/2014/main" id="{16D1EFA4-34A8-390B-64C4-46384FF6135A}"/>
                    </a:ext>
                  </a:extLst>
                </p:cNvPr>
                <p:cNvGrpSpPr/>
                <p:nvPr/>
              </p:nvGrpSpPr>
              <p:grpSpPr>
                <a:xfrm>
                  <a:off x="7762982" y="2672397"/>
                  <a:ext cx="56769" cy="32765"/>
                  <a:chOff x="7762982" y="2672397"/>
                  <a:chExt cx="56769" cy="32765"/>
                </a:xfrm>
              </p:grpSpPr>
              <p:sp>
                <p:nvSpPr>
                  <p:cNvPr id="80" name="Freeform: Shape 79">
                    <a:extLst>
                      <a:ext uri="{FF2B5EF4-FFF2-40B4-BE49-F238E27FC236}">
                        <a16:creationId xmlns:a16="http://schemas.microsoft.com/office/drawing/2014/main" id="{4BD51CC2-9B7C-9833-E1DB-6E0A67785F25}"/>
                      </a:ext>
                    </a:extLst>
                  </p:cNvPr>
                  <p:cNvSpPr/>
                  <p:nvPr/>
                </p:nvSpPr>
                <p:spPr>
                  <a:xfrm>
                    <a:off x="7782413" y="2672397"/>
                    <a:ext cx="37338" cy="21621"/>
                  </a:xfrm>
                  <a:custGeom>
                    <a:avLst/>
                    <a:gdLst>
                      <a:gd name="connsiteX0" fmla="*/ 18669 w 37338"/>
                      <a:gd name="connsiteY0" fmla="*/ 21622 h 21621"/>
                      <a:gd name="connsiteX1" fmla="*/ 0 w 37338"/>
                      <a:gd name="connsiteY1" fmla="*/ 10763 h 21621"/>
                      <a:gd name="connsiteX2" fmla="*/ 18669 w 37338"/>
                      <a:gd name="connsiteY2" fmla="*/ 0 h 21621"/>
                      <a:gd name="connsiteX3" fmla="*/ 37338 w 37338"/>
                      <a:gd name="connsiteY3" fmla="*/ 10763 h 21621"/>
                      <a:gd name="connsiteX4" fmla="*/ 18669 w 37338"/>
                      <a:gd name="connsiteY4" fmla="*/ 21622 h 2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38" h="21621">
                        <a:moveTo>
                          <a:pt x="18669" y="21622"/>
                        </a:moveTo>
                        <a:lnTo>
                          <a:pt x="0" y="10763"/>
                        </a:lnTo>
                        <a:lnTo>
                          <a:pt x="18669" y="0"/>
                        </a:lnTo>
                        <a:lnTo>
                          <a:pt x="37338" y="10763"/>
                        </a:lnTo>
                        <a:lnTo>
                          <a:pt x="18669" y="21622"/>
                        </a:lnTo>
                        <a:close/>
                      </a:path>
                    </a:pathLst>
                  </a:custGeom>
                  <a:solidFill>
                    <a:srgbClr val="B70000"/>
                  </a:solid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367D7E9E-FC5B-89A6-728B-BAAE06544978}"/>
                      </a:ext>
                    </a:extLst>
                  </p:cNvPr>
                  <p:cNvSpPr/>
                  <p:nvPr/>
                </p:nvSpPr>
                <p:spPr>
                  <a:xfrm>
                    <a:off x="7762982" y="2686113"/>
                    <a:ext cx="33051" cy="19050"/>
                  </a:xfrm>
                  <a:custGeom>
                    <a:avLst/>
                    <a:gdLst>
                      <a:gd name="connsiteX0" fmla="*/ 27718 w 33051"/>
                      <a:gd name="connsiteY0" fmla="*/ 19050 h 19050"/>
                      <a:gd name="connsiteX1" fmla="*/ 0 w 33051"/>
                      <a:gd name="connsiteY1" fmla="*/ 3143 h 19050"/>
                      <a:gd name="connsiteX2" fmla="*/ 5429 w 33051"/>
                      <a:gd name="connsiteY2" fmla="*/ 0 h 19050"/>
                      <a:gd name="connsiteX3" fmla="*/ 33052 w 33051"/>
                      <a:gd name="connsiteY3" fmla="*/ 16002 h 19050"/>
                      <a:gd name="connsiteX4" fmla="*/ 27718 w 33051"/>
                      <a:gd name="connsiteY4" fmla="*/ 19050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 h="19050">
                        <a:moveTo>
                          <a:pt x="27718" y="19050"/>
                        </a:moveTo>
                        <a:lnTo>
                          <a:pt x="0" y="3143"/>
                        </a:lnTo>
                        <a:lnTo>
                          <a:pt x="5429" y="0"/>
                        </a:lnTo>
                        <a:lnTo>
                          <a:pt x="33052" y="16002"/>
                        </a:lnTo>
                        <a:lnTo>
                          <a:pt x="27718" y="19050"/>
                        </a:lnTo>
                        <a:close/>
                      </a:path>
                    </a:pathLst>
                  </a:custGeom>
                  <a:solidFill>
                    <a:srgbClr val="5D7280"/>
                  </a:solidFill>
                  <a:ln w="9525" cap="flat">
                    <a:noFill/>
                    <a:prstDash val="solid"/>
                    <a:miter/>
                  </a:ln>
                </p:spPr>
                <p:txBody>
                  <a:bodyPr rtlCol="0" anchor="ctr"/>
                  <a:lstStyle/>
                  <a:p>
                    <a:endParaRPr lang="en-US"/>
                  </a:p>
                </p:txBody>
              </p:sp>
            </p:grpSp>
          </p:grpSp>
          <p:sp>
            <p:nvSpPr>
              <p:cNvPr id="77" name="Freeform: Shape 76">
                <a:extLst>
                  <a:ext uri="{FF2B5EF4-FFF2-40B4-BE49-F238E27FC236}">
                    <a16:creationId xmlns:a16="http://schemas.microsoft.com/office/drawing/2014/main" id="{59962119-96F9-B311-A217-C8F37433A010}"/>
                  </a:ext>
                </a:extLst>
              </p:cNvPr>
              <p:cNvSpPr/>
              <p:nvPr/>
            </p:nvSpPr>
            <p:spPr>
              <a:xfrm>
                <a:off x="7782794" y="2546572"/>
                <a:ext cx="84296" cy="186975"/>
              </a:xfrm>
              <a:custGeom>
                <a:avLst/>
                <a:gdLst>
                  <a:gd name="connsiteX0" fmla="*/ 84296 w 84296"/>
                  <a:gd name="connsiteY0" fmla="*/ 138303 h 186975"/>
                  <a:gd name="connsiteX1" fmla="*/ 0 w 84296"/>
                  <a:gd name="connsiteY1" fmla="*/ 186976 h 186975"/>
                  <a:gd name="connsiteX2" fmla="*/ 0 w 84296"/>
                  <a:gd name="connsiteY2" fmla="*/ 48673 h 186975"/>
                  <a:gd name="connsiteX3" fmla="*/ 84296 w 84296"/>
                  <a:gd name="connsiteY3" fmla="*/ 0 h 186975"/>
                  <a:gd name="connsiteX4" fmla="*/ 84296 w 84296"/>
                  <a:gd name="connsiteY4" fmla="*/ 138303 h 186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96" h="186975">
                    <a:moveTo>
                      <a:pt x="84296" y="138303"/>
                    </a:moveTo>
                    <a:lnTo>
                      <a:pt x="0" y="186976"/>
                    </a:lnTo>
                    <a:lnTo>
                      <a:pt x="0" y="48673"/>
                    </a:lnTo>
                    <a:lnTo>
                      <a:pt x="84296" y="0"/>
                    </a:lnTo>
                    <a:lnTo>
                      <a:pt x="84296" y="138303"/>
                    </a:lnTo>
                    <a:close/>
                  </a:path>
                </a:pathLst>
              </a:custGeom>
              <a:solidFill>
                <a:srgbClr val="FFFFFF">
                  <a:alpha val="40000"/>
                </a:srgbClr>
              </a:solidFill>
              <a:ln w="9525" cap="flat">
                <a:noFill/>
                <a:prstDash val="solid"/>
                <a:miter/>
              </a:ln>
            </p:spPr>
            <p:txBody>
              <a:bodyPr rtlCol="0" anchor="ctr"/>
              <a:lstStyle/>
              <a:p>
                <a:endParaRPr lang="en-US"/>
              </a:p>
            </p:txBody>
          </p:sp>
        </p:grpSp>
        <p:grpSp>
          <p:nvGrpSpPr>
            <p:cNvPr id="10" name="Graphic 5">
              <a:extLst>
                <a:ext uri="{FF2B5EF4-FFF2-40B4-BE49-F238E27FC236}">
                  <a16:creationId xmlns:a16="http://schemas.microsoft.com/office/drawing/2014/main" id="{B9F386BF-0E7F-F3EF-438C-6F625309C0B8}"/>
                </a:ext>
              </a:extLst>
            </p:cNvPr>
            <p:cNvGrpSpPr/>
            <p:nvPr/>
          </p:nvGrpSpPr>
          <p:grpSpPr>
            <a:xfrm>
              <a:off x="7464278" y="2721356"/>
              <a:ext cx="210788" cy="126873"/>
              <a:chOff x="7464278" y="2721356"/>
              <a:chExt cx="210788" cy="126873"/>
            </a:xfrm>
          </p:grpSpPr>
          <p:grpSp>
            <p:nvGrpSpPr>
              <p:cNvPr id="19" name="Graphic 5">
                <a:extLst>
                  <a:ext uri="{FF2B5EF4-FFF2-40B4-BE49-F238E27FC236}">
                    <a16:creationId xmlns:a16="http://schemas.microsoft.com/office/drawing/2014/main" id="{084794B8-7C50-63B0-CFF1-66E2B916FBF8}"/>
                  </a:ext>
                </a:extLst>
              </p:cNvPr>
              <p:cNvGrpSpPr/>
              <p:nvPr/>
            </p:nvGrpSpPr>
            <p:grpSpPr>
              <a:xfrm>
                <a:off x="7550479" y="2721356"/>
                <a:ext cx="124587" cy="76771"/>
                <a:chOff x="7550479" y="2721356"/>
                <a:chExt cx="124587" cy="76771"/>
              </a:xfrm>
            </p:grpSpPr>
            <p:grpSp>
              <p:nvGrpSpPr>
                <p:cNvPr id="59" name="Graphic 5">
                  <a:extLst>
                    <a:ext uri="{FF2B5EF4-FFF2-40B4-BE49-F238E27FC236}">
                      <a16:creationId xmlns:a16="http://schemas.microsoft.com/office/drawing/2014/main" id="{FCABD5B2-2F17-0536-E56E-1F09ACE67489}"/>
                    </a:ext>
                  </a:extLst>
                </p:cNvPr>
                <p:cNvGrpSpPr/>
                <p:nvPr/>
              </p:nvGrpSpPr>
              <p:grpSpPr>
                <a:xfrm>
                  <a:off x="7550479" y="2721356"/>
                  <a:ext cx="43052" cy="29813"/>
                  <a:chOff x="7550479" y="2721356"/>
                  <a:chExt cx="43052" cy="29813"/>
                </a:xfrm>
              </p:grpSpPr>
              <p:sp>
                <p:nvSpPr>
                  <p:cNvPr id="68" name="Freeform: Shape 67">
                    <a:extLst>
                      <a:ext uri="{FF2B5EF4-FFF2-40B4-BE49-F238E27FC236}">
                        <a16:creationId xmlns:a16="http://schemas.microsoft.com/office/drawing/2014/main" id="{A3605931-4E10-0633-5F59-F9856725F803}"/>
                      </a:ext>
                    </a:extLst>
                  </p:cNvPr>
                  <p:cNvSpPr/>
                  <p:nvPr/>
                </p:nvSpPr>
                <p:spPr>
                  <a:xfrm>
                    <a:off x="7550479" y="2721356"/>
                    <a:ext cx="43052" cy="24860"/>
                  </a:xfrm>
                  <a:custGeom>
                    <a:avLst/>
                    <a:gdLst>
                      <a:gd name="connsiteX0" fmla="*/ 43053 w 43052"/>
                      <a:gd name="connsiteY0" fmla="*/ 15716 h 24860"/>
                      <a:gd name="connsiteX1" fmla="*/ 27337 w 43052"/>
                      <a:gd name="connsiteY1" fmla="*/ 24860 h 24860"/>
                      <a:gd name="connsiteX2" fmla="*/ 0 w 43052"/>
                      <a:gd name="connsiteY2" fmla="*/ 9144 h 24860"/>
                      <a:gd name="connsiteX3" fmla="*/ 15812 w 43052"/>
                      <a:gd name="connsiteY3" fmla="*/ 0 h 24860"/>
                      <a:gd name="connsiteX4" fmla="*/ 43053 w 43052"/>
                      <a:gd name="connsiteY4" fmla="*/ 15716 h 2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24860">
                        <a:moveTo>
                          <a:pt x="43053" y="15716"/>
                        </a:moveTo>
                        <a:lnTo>
                          <a:pt x="27337" y="24860"/>
                        </a:lnTo>
                        <a:lnTo>
                          <a:pt x="0" y="9144"/>
                        </a:lnTo>
                        <a:lnTo>
                          <a:pt x="15812" y="0"/>
                        </a:lnTo>
                        <a:lnTo>
                          <a:pt x="43053" y="15716"/>
                        </a:lnTo>
                        <a:close/>
                      </a:path>
                    </a:pathLst>
                  </a:custGeom>
                  <a:solidFill>
                    <a:srgbClr val="D7DAFF"/>
                  </a:solid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131C5F10-D109-5195-FBD3-813AA5A51BA5}"/>
                      </a:ext>
                    </a:extLst>
                  </p:cNvPr>
                  <p:cNvSpPr/>
                  <p:nvPr/>
                </p:nvSpPr>
                <p:spPr>
                  <a:xfrm>
                    <a:off x="7577816" y="2737072"/>
                    <a:ext cx="15716" cy="14096"/>
                  </a:xfrm>
                  <a:custGeom>
                    <a:avLst/>
                    <a:gdLst>
                      <a:gd name="connsiteX0" fmla="*/ 15716 w 15716"/>
                      <a:gd name="connsiteY0" fmla="*/ 0 h 14096"/>
                      <a:gd name="connsiteX1" fmla="*/ 15716 w 15716"/>
                      <a:gd name="connsiteY1" fmla="*/ 4858 h 14096"/>
                      <a:gd name="connsiteX2" fmla="*/ 0 w 15716"/>
                      <a:gd name="connsiteY2" fmla="*/ 14097 h 14096"/>
                      <a:gd name="connsiteX3" fmla="*/ 0 w 15716"/>
                      <a:gd name="connsiteY3" fmla="*/ 9144 h 14096"/>
                      <a:gd name="connsiteX4" fmla="*/ 15716 w 15716"/>
                      <a:gd name="connsiteY4" fmla="*/ 0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16" h="14096">
                        <a:moveTo>
                          <a:pt x="15716" y="0"/>
                        </a:moveTo>
                        <a:lnTo>
                          <a:pt x="15716" y="4858"/>
                        </a:lnTo>
                        <a:lnTo>
                          <a:pt x="0" y="14097"/>
                        </a:lnTo>
                        <a:lnTo>
                          <a:pt x="0" y="9144"/>
                        </a:lnTo>
                        <a:lnTo>
                          <a:pt x="15716" y="0"/>
                        </a:lnTo>
                        <a:close/>
                      </a:path>
                    </a:pathLst>
                  </a:custGeom>
                  <a:solidFill>
                    <a:srgbClr val="888ABF"/>
                  </a:solid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9F0E056D-5573-152C-88FD-25985319588C}"/>
                      </a:ext>
                    </a:extLst>
                  </p:cNvPr>
                  <p:cNvSpPr/>
                  <p:nvPr/>
                </p:nvSpPr>
                <p:spPr>
                  <a:xfrm>
                    <a:off x="7550479" y="2730499"/>
                    <a:ext cx="27336" cy="20669"/>
                  </a:xfrm>
                  <a:custGeom>
                    <a:avLst/>
                    <a:gdLst>
                      <a:gd name="connsiteX0" fmla="*/ 27337 w 27336"/>
                      <a:gd name="connsiteY0" fmla="*/ 15716 h 20669"/>
                      <a:gd name="connsiteX1" fmla="*/ 27337 w 27336"/>
                      <a:gd name="connsiteY1" fmla="*/ 20669 h 20669"/>
                      <a:gd name="connsiteX2" fmla="*/ 0 w 27336"/>
                      <a:gd name="connsiteY2" fmla="*/ 4858 h 20669"/>
                      <a:gd name="connsiteX3" fmla="*/ 0 w 27336"/>
                      <a:gd name="connsiteY3" fmla="*/ 0 h 20669"/>
                      <a:gd name="connsiteX4" fmla="*/ 27337 w 27336"/>
                      <a:gd name="connsiteY4" fmla="*/ 15716 h 20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6" h="20669">
                        <a:moveTo>
                          <a:pt x="27337" y="15716"/>
                        </a:moveTo>
                        <a:lnTo>
                          <a:pt x="27337" y="20669"/>
                        </a:lnTo>
                        <a:lnTo>
                          <a:pt x="0" y="4858"/>
                        </a:lnTo>
                        <a:lnTo>
                          <a:pt x="0" y="0"/>
                        </a:lnTo>
                        <a:lnTo>
                          <a:pt x="27337" y="15716"/>
                        </a:lnTo>
                        <a:close/>
                      </a:path>
                    </a:pathLst>
                  </a:custGeom>
                  <a:solidFill>
                    <a:srgbClr val="AEB2F4"/>
                  </a:solidFill>
                  <a:ln w="9525" cap="flat">
                    <a:noFill/>
                    <a:prstDash val="solid"/>
                    <a:miter/>
                  </a:ln>
                </p:spPr>
                <p:txBody>
                  <a:bodyPr rtlCol="0" anchor="ctr"/>
                  <a:lstStyle/>
                  <a:p>
                    <a:endParaRPr lang="en-US"/>
                  </a:p>
                </p:txBody>
              </p:sp>
            </p:grpSp>
            <p:grpSp>
              <p:nvGrpSpPr>
                <p:cNvPr id="60" name="Graphic 5">
                  <a:extLst>
                    <a:ext uri="{FF2B5EF4-FFF2-40B4-BE49-F238E27FC236}">
                      <a16:creationId xmlns:a16="http://schemas.microsoft.com/office/drawing/2014/main" id="{AF765B24-5DC2-3377-7D73-43C4CA337218}"/>
                    </a:ext>
                  </a:extLst>
                </p:cNvPr>
                <p:cNvGrpSpPr/>
                <p:nvPr/>
              </p:nvGrpSpPr>
              <p:grpSpPr>
                <a:xfrm>
                  <a:off x="7591246" y="2744787"/>
                  <a:ext cx="43053" cy="29813"/>
                  <a:chOff x="7591246" y="2744787"/>
                  <a:chExt cx="43053" cy="29813"/>
                </a:xfrm>
              </p:grpSpPr>
              <p:sp>
                <p:nvSpPr>
                  <p:cNvPr id="65" name="Freeform: Shape 64">
                    <a:extLst>
                      <a:ext uri="{FF2B5EF4-FFF2-40B4-BE49-F238E27FC236}">
                        <a16:creationId xmlns:a16="http://schemas.microsoft.com/office/drawing/2014/main" id="{55A6DDA6-0F18-C30F-DCBE-3E7F3E0CE4B8}"/>
                      </a:ext>
                    </a:extLst>
                  </p:cNvPr>
                  <p:cNvSpPr/>
                  <p:nvPr/>
                </p:nvSpPr>
                <p:spPr>
                  <a:xfrm>
                    <a:off x="7591246" y="2744787"/>
                    <a:ext cx="43053" cy="24955"/>
                  </a:xfrm>
                  <a:custGeom>
                    <a:avLst/>
                    <a:gdLst>
                      <a:gd name="connsiteX0" fmla="*/ 43053 w 43053"/>
                      <a:gd name="connsiteY0" fmla="*/ 15811 h 24955"/>
                      <a:gd name="connsiteX1" fmla="*/ 27242 w 43053"/>
                      <a:gd name="connsiteY1" fmla="*/ 24956 h 24955"/>
                      <a:gd name="connsiteX2" fmla="*/ 0 w 43053"/>
                      <a:gd name="connsiteY2" fmla="*/ 9144 h 24955"/>
                      <a:gd name="connsiteX3" fmla="*/ 15811 w 43053"/>
                      <a:gd name="connsiteY3" fmla="*/ 0 h 24955"/>
                      <a:gd name="connsiteX4" fmla="*/ 43053 w 43053"/>
                      <a:gd name="connsiteY4" fmla="*/ 15811 h 24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3" h="24955">
                        <a:moveTo>
                          <a:pt x="43053" y="15811"/>
                        </a:moveTo>
                        <a:lnTo>
                          <a:pt x="27242" y="24956"/>
                        </a:lnTo>
                        <a:lnTo>
                          <a:pt x="0" y="9144"/>
                        </a:lnTo>
                        <a:lnTo>
                          <a:pt x="15811" y="0"/>
                        </a:lnTo>
                        <a:lnTo>
                          <a:pt x="43053" y="15811"/>
                        </a:lnTo>
                        <a:close/>
                      </a:path>
                    </a:pathLst>
                  </a:custGeom>
                  <a:solidFill>
                    <a:srgbClr val="D7DAFF"/>
                  </a:solid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96BFB86C-61E5-2CAE-F6C0-20914F818F57}"/>
                      </a:ext>
                    </a:extLst>
                  </p:cNvPr>
                  <p:cNvSpPr/>
                  <p:nvPr/>
                </p:nvSpPr>
                <p:spPr>
                  <a:xfrm>
                    <a:off x="7618488" y="2760598"/>
                    <a:ext cx="15811" cy="14001"/>
                  </a:xfrm>
                  <a:custGeom>
                    <a:avLst/>
                    <a:gdLst>
                      <a:gd name="connsiteX0" fmla="*/ 15811 w 15811"/>
                      <a:gd name="connsiteY0" fmla="*/ 0 h 14001"/>
                      <a:gd name="connsiteX1" fmla="*/ 15811 w 15811"/>
                      <a:gd name="connsiteY1" fmla="*/ 4858 h 14001"/>
                      <a:gd name="connsiteX2" fmla="*/ 0 w 15811"/>
                      <a:gd name="connsiteY2" fmla="*/ 14002 h 14001"/>
                      <a:gd name="connsiteX3" fmla="*/ 0 w 15811"/>
                      <a:gd name="connsiteY3" fmla="*/ 9144 h 14001"/>
                      <a:gd name="connsiteX4" fmla="*/ 15811 w 15811"/>
                      <a:gd name="connsiteY4" fmla="*/ 0 h 14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 h="14001">
                        <a:moveTo>
                          <a:pt x="15811" y="0"/>
                        </a:moveTo>
                        <a:lnTo>
                          <a:pt x="15811" y="4858"/>
                        </a:lnTo>
                        <a:lnTo>
                          <a:pt x="0" y="14002"/>
                        </a:lnTo>
                        <a:lnTo>
                          <a:pt x="0" y="9144"/>
                        </a:lnTo>
                        <a:lnTo>
                          <a:pt x="15811" y="0"/>
                        </a:lnTo>
                        <a:close/>
                      </a:path>
                    </a:pathLst>
                  </a:custGeom>
                  <a:solidFill>
                    <a:srgbClr val="888ABF"/>
                  </a:solid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56C03EAB-8C8E-3CD2-6A96-C7B83FC084E6}"/>
                      </a:ext>
                    </a:extLst>
                  </p:cNvPr>
                  <p:cNvSpPr/>
                  <p:nvPr/>
                </p:nvSpPr>
                <p:spPr>
                  <a:xfrm>
                    <a:off x="7591246" y="2753931"/>
                    <a:ext cx="27241" cy="20669"/>
                  </a:xfrm>
                  <a:custGeom>
                    <a:avLst/>
                    <a:gdLst>
                      <a:gd name="connsiteX0" fmla="*/ 27242 w 27241"/>
                      <a:gd name="connsiteY0" fmla="*/ 15811 h 20669"/>
                      <a:gd name="connsiteX1" fmla="*/ 27242 w 27241"/>
                      <a:gd name="connsiteY1" fmla="*/ 20669 h 20669"/>
                      <a:gd name="connsiteX2" fmla="*/ 0 w 27241"/>
                      <a:gd name="connsiteY2" fmla="*/ 4953 h 20669"/>
                      <a:gd name="connsiteX3" fmla="*/ 0 w 27241"/>
                      <a:gd name="connsiteY3" fmla="*/ 0 h 20669"/>
                      <a:gd name="connsiteX4" fmla="*/ 27242 w 27241"/>
                      <a:gd name="connsiteY4" fmla="*/ 15811 h 20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41" h="20669">
                        <a:moveTo>
                          <a:pt x="27242" y="15811"/>
                        </a:moveTo>
                        <a:lnTo>
                          <a:pt x="27242" y="20669"/>
                        </a:lnTo>
                        <a:lnTo>
                          <a:pt x="0" y="4953"/>
                        </a:lnTo>
                        <a:lnTo>
                          <a:pt x="0" y="0"/>
                        </a:lnTo>
                        <a:lnTo>
                          <a:pt x="27242" y="15811"/>
                        </a:lnTo>
                        <a:close/>
                      </a:path>
                    </a:pathLst>
                  </a:custGeom>
                  <a:solidFill>
                    <a:srgbClr val="AEB2F4"/>
                  </a:solidFill>
                  <a:ln w="9525" cap="flat">
                    <a:noFill/>
                    <a:prstDash val="solid"/>
                    <a:miter/>
                  </a:ln>
                </p:spPr>
                <p:txBody>
                  <a:bodyPr rtlCol="0" anchor="ctr"/>
                  <a:lstStyle/>
                  <a:p>
                    <a:endParaRPr lang="en-US"/>
                  </a:p>
                </p:txBody>
              </p:sp>
            </p:grpSp>
            <p:grpSp>
              <p:nvGrpSpPr>
                <p:cNvPr id="61" name="Graphic 5">
                  <a:extLst>
                    <a:ext uri="{FF2B5EF4-FFF2-40B4-BE49-F238E27FC236}">
                      <a16:creationId xmlns:a16="http://schemas.microsoft.com/office/drawing/2014/main" id="{1032F48C-D72B-AFB2-A83D-15DF6BE7BF48}"/>
                    </a:ext>
                  </a:extLst>
                </p:cNvPr>
                <p:cNvGrpSpPr/>
                <p:nvPr/>
              </p:nvGrpSpPr>
              <p:grpSpPr>
                <a:xfrm>
                  <a:off x="7632013" y="2768314"/>
                  <a:ext cx="43053" cy="29813"/>
                  <a:chOff x="7632013" y="2768314"/>
                  <a:chExt cx="43053" cy="29813"/>
                </a:xfrm>
              </p:grpSpPr>
              <p:sp>
                <p:nvSpPr>
                  <p:cNvPr id="62" name="Freeform: Shape 61">
                    <a:extLst>
                      <a:ext uri="{FF2B5EF4-FFF2-40B4-BE49-F238E27FC236}">
                        <a16:creationId xmlns:a16="http://schemas.microsoft.com/office/drawing/2014/main" id="{940611D0-B6FA-6580-C656-35D56396FBBF}"/>
                      </a:ext>
                    </a:extLst>
                  </p:cNvPr>
                  <p:cNvSpPr/>
                  <p:nvPr/>
                </p:nvSpPr>
                <p:spPr>
                  <a:xfrm>
                    <a:off x="7632013" y="2768314"/>
                    <a:ext cx="43053" cy="24860"/>
                  </a:xfrm>
                  <a:custGeom>
                    <a:avLst/>
                    <a:gdLst>
                      <a:gd name="connsiteX0" fmla="*/ 43053 w 43053"/>
                      <a:gd name="connsiteY0" fmla="*/ 15716 h 24860"/>
                      <a:gd name="connsiteX1" fmla="*/ 27241 w 43053"/>
                      <a:gd name="connsiteY1" fmla="*/ 24860 h 24860"/>
                      <a:gd name="connsiteX2" fmla="*/ 0 w 43053"/>
                      <a:gd name="connsiteY2" fmla="*/ 9144 h 24860"/>
                      <a:gd name="connsiteX3" fmla="*/ 15716 w 43053"/>
                      <a:gd name="connsiteY3" fmla="*/ 0 h 24860"/>
                      <a:gd name="connsiteX4" fmla="*/ 43053 w 43053"/>
                      <a:gd name="connsiteY4" fmla="*/ 15716 h 2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3" h="24860">
                        <a:moveTo>
                          <a:pt x="43053" y="15716"/>
                        </a:moveTo>
                        <a:lnTo>
                          <a:pt x="27241" y="24860"/>
                        </a:lnTo>
                        <a:lnTo>
                          <a:pt x="0" y="9144"/>
                        </a:lnTo>
                        <a:lnTo>
                          <a:pt x="15716" y="0"/>
                        </a:lnTo>
                        <a:lnTo>
                          <a:pt x="43053" y="15716"/>
                        </a:lnTo>
                        <a:close/>
                      </a:path>
                    </a:pathLst>
                  </a:custGeom>
                  <a:solidFill>
                    <a:srgbClr val="D7DAFF"/>
                  </a:solid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27AA04E7-3AE8-6496-9A53-53C26345FC6E}"/>
                      </a:ext>
                    </a:extLst>
                  </p:cNvPr>
                  <p:cNvSpPr/>
                  <p:nvPr/>
                </p:nvSpPr>
                <p:spPr>
                  <a:xfrm>
                    <a:off x="7659254" y="2784030"/>
                    <a:ext cx="15811" cy="14096"/>
                  </a:xfrm>
                  <a:custGeom>
                    <a:avLst/>
                    <a:gdLst>
                      <a:gd name="connsiteX0" fmla="*/ 15812 w 15811"/>
                      <a:gd name="connsiteY0" fmla="*/ 0 h 14096"/>
                      <a:gd name="connsiteX1" fmla="*/ 15716 w 15811"/>
                      <a:gd name="connsiteY1" fmla="*/ 4953 h 14096"/>
                      <a:gd name="connsiteX2" fmla="*/ 0 w 15811"/>
                      <a:gd name="connsiteY2" fmla="*/ 14097 h 14096"/>
                      <a:gd name="connsiteX3" fmla="*/ 0 w 15811"/>
                      <a:gd name="connsiteY3" fmla="*/ 9144 h 14096"/>
                      <a:gd name="connsiteX4" fmla="*/ 15812 w 15811"/>
                      <a:gd name="connsiteY4" fmla="*/ 0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 h="14096">
                        <a:moveTo>
                          <a:pt x="15812" y="0"/>
                        </a:moveTo>
                        <a:lnTo>
                          <a:pt x="15716" y="4953"/>
                        </a:lnTo>
                        <a:lnTo>
                          <a:pt x="0" y="14097"/>
                        </a:lnTo>
                        <a:lnTo>
                          <a:pt x="0" y="9144"/>
                        </a:lnTo>
                        <a:lnTo>
                          <a:pt x="15812" y="0"/>
                        </a:lnTo>
                        <a:close/>
                      </a:path>
                    </a:pathLst>
                  </a:custGeom>
                  <a:solidFill>
                    <a:srgbClr val="888ABF"/>
                  </a:solid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C451BAE3-9330-8352-E717-1993E8E05F58}"/>
                      </a:ext>
                    </a:extLst>
                  </p:cNvPr>
                  <p:cNvSpPr/>
                  <p:nvPr/>
                </p:nvSpPr>
                <p:spPr>
                  <a:xfrm>
                    <a:off x="7632013" y="2777458"/>
                    <a:ext cx="27241" cy="20669"/>
                  </a:xfrm>
                  <a:custGeom>
                    <a:avLst/>
                    <a:gdLst>
                      <a:gd name="connsiteX0" fmla="*/ 27241 w 27241"/>
                      <a:gd name="connsiteY0" fmla="*/ 15716 h 20669"/>
                      <a:gd name="connsiteX1" fmla="*/ 27241 w 27241"/>
                      <a:gd name="connsiteY1" fmla="*/ 20669 h 20669"/>
                      <a:gd name="connsiteX2" fmla="*/ 0 w 27241"/>
                      <a:gd name="connsiteY2" fmla="*/ 4858 h 20669"/>
                      <a:gd name="connsiteX3" fmla="*/ 0 w 27241"/>
                      <a:gd name="connsiteY3" fmla="*/ 0 h 20669"/>
                      <a:gd name="connsiteX4" fmla="*/ 27241 w 27241"/>
                      <a:gd name="connsiteY4" fmla="*/ 15716 h 20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41" h="20669">
                        <a:moveTo>
                          <a:pt x="27241" y="15716"/>
                        </a:moveTo>
                        <a:lnTo>
                          <a:pt x="27241" y="20669"/>
                        </a:lnTo>
                        <a:lnTo>
                          <a:pt x="0" y="4858"/>
                        </a:lnTo>
                        <a:lnTo>
                          <a:pt x="0" y="0"/>
                        </a:lnTo>
                        <a:lnTo>
                          <a:pt x="27241" y="15716"/>
                        </a:lnTo>
                        <a:close/>
                      </a:path>
                    </a:pathLst>
                  </a:custGeom>
                  <a:solidFill>
                    <a:srgbClr val="AEB2F4"/>
                  </a:solidFill>
                  <a:ln w="9525" cap="flat">
                    <a:noFill/>
                    <a:prstDash val="solid"/>
                    <a:miter/>
                  </a:ln>
                </p:spPr>
                <p:txBody>
                  <a:bodyPr rtlCol="0" anchor="ctr"/>
                  <a:lstStyle/>
                  <a:p>
                    <a:endParaRPr lang="en-US"/>
                  </a:p>
                </p:txBody>
              </p:sp>
            </p:grpSp>
          </p:grpSp>
          <p:grpSp>
            <p:nvGrpSpPr>
              <p:cNvPr id="20" name="Graphic 5">
                <a:extLst>
                  <a:ext uri="{FF2B5EF4-FFF2-40B4-BE49-F238E27FC236}">
                    <a16:creationId xmlns:a16="http://schemas.microsoft.com/office/drawing/2014/main" id="{1F60AAE7-1673-0803-A57B-4506BFE531B7}"/>
                  </a:ext>
                </a:extLst>
              </p:cNvPr>
              <p:cNvGrpSpPr/>
              <p:nvPr/>
            </p:nvGrpSpPr>
            <p:grpSpPr>
              <a:xfrm>
                <a:off x="7521714" y="2738024"/>
                <a:ext cx="124586" cy="76771"/>
                <a:chOff x="7521714" y="2738024"/>
                <a:chExt cx="124586" cy="76771"/>
              </a:xfrm>
            </p:grpSpPr>
            <p:grpSp>
              <p:nvGrpSpPr>
                <p:cNvPr id="47" name="Graphic 5">
                  <a:extLst>
                    <a:ext uri="{FF2B5EF4-FFF2-40B4-BE49-F238E27FC236}">
                      <a16:creationId xmlns:a16="http://schemas.microsoft.com/office/drawing/2014/main" id="{510877ED-3715-627D-1764-3DCEFA973AF1}"/>
                    </a:ext>
                  </a:extLst>
                </p:cNvPr>
                <p:cNvGrpSpPr/>
                <p:nvPr/>
              </p:nvGrpSpPr>
              <p:grpSpPr>
                <a:xfrm>
                  <a:off x="7521714" y="2738024"/>
                  <a:ext cx="43053" cy="29813"/>
                  <a:chOff x="7521714" y="2738024"/>
                  <a:chExt cx="43053" cy="29813"/>
                </a:xfrm>
              </p:grpSpPr>
              <p:sp>
                <p:nvSpPr>
                  <p:cNvPr id="56" name="Freeform: Shape 55">
                    <a:extLst>
                      <a:ext uri="{FF2B5EF4-FFF2-40B4-BE49-F238E27FC236}">
                        <a16:creationId xmlns:a16="http://schemas.microsoft.com/office/drawing/2014/main" id="{E2ADC852-67BD-FE53-1C7C-AF6A1C4ADD5A}"/>
                      </a:ext>
                    </a:extLst>
                  </p:cNvPr>
                  <p:cNvSpPr/>
                  <p:nvPr/>
                </p:nvSpPr>
                <p:spPr>
                  <a:xfrm>
                    <a:off x="7521809" y="2738024"/>
                    <a:ext cx="42957" cy="24955"/>
                  </a:xfrm>
                  <a:custGeom>
                    <a:avLst/>
                    <a:gdLst>
                      <a:gd name="connsiteX0" fmla="*/ 42958 w 42957"/>
                      <a:gd name="connsiteY0" fmla="*/ 15811 h 24955"/>
                      <a:gd name="connsiteX1" fmla="*/ 27242 w 42957"/>
                      <a:gd name="connsiteY1" fmla="*/ 24955 h 24955"/>
                      <a:gd name="connsiteX2" fmla="*/ 0 w 42957"/>
                      <a:gd name="connsiteY2" fmla="*/ 9144 h 24955"/>
                      <a:gd name="connsiteX3" fmla="*/ 15716 w 42957"/>
                      <a:gd name="connsiteY3" fmla="*/ 0 h 24955"/>
                      <a:gd name="connsiteX4" fmla="*/ 42958 w 42957"/>
                      <a:gd name="connsiteY4" fmla="*/ 15811 h 24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57" h="24955">
                        <a:moveTo>
                          <a:pt x="42958" y="15811"/>
                        </a:moveTo>
                        <a:lnTo>
                          <a:pt x="27242" y="24955"/>
                        </a:lnTo>
                        <a:lnTo>
                          <a:pt x="0" y="9144"/>
                        </a:lnTo>
                        <a:lnTo>
                          <a:pt x="15716" y="0"/>
                        </a:lnTo>
                        <a:lnTo>
                          <a:pt x="42958" y="15811"/>
                        </a:lnTo>
                        <a:close/>
                      </a:path>
                    </a:pathLst>
                  </a:custGeom>
                  <a:solidFill>
                    <a:srgbClr val="D7DAFF"/>
                  </a:solid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3BC2417E-9507-89CF-C49A-EFD21B91FCF4}"/>
                      </a:ext>
                    </a:extLst>
                  </p:cNvPr>
                  <p:cNvSpPr/>
                  <p:nvPr/>
                </p:nvSpPr>
                <p:spPr>
                  <a:xfrm>
                    <a:off x="7549050" y="2753836"/>
                    <a:ext cx="15716" cy="14001"/>
                  </a:xfrm>
                  <a:custGeom>
                    <a:avLst/>
                    <a:gdLst>
                      <a:gd name="connsiteX0" fmla="*/ 15716 w 15716"/>
                      <a:gd name="connsiteY0" fmla="*/ 0 h 14001"/>
                      <a:gd name="connsiteX1" fmla="*/ 15716 w 15716"/>
                      <a:gd name="connsiteY1" fmla="*/ 4858 h 14001"/>
                      <a:gd name="connsiteX2" fmla="*/ 0 w 15716"/>
                      <a:gd name="connsiteY2" fmla="*/ 14002 h 14001"/>
                      <a:gd name="connsiteX3" fmla="*/ 0 w 15716"/>
                      <a:gd name="connsiteY3" fmla="*/ 9144 h 14001"/>
                      <a:gd name="connsiteX4" fmla="*/ 15716 w 15716"/>
                      <a:gd name="connsiteY4" fmla="*/ 0 h 14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16" h="14001">
                        <a:moveTo>
                          <a:pt x="15716" y="0"/>
                        </a:moveTo>
                        <a:lnTo>
                          <a:pt x="15716" y="4858"/>
                        </a:lnTo>
                        <a:lnTo>
                          <a:pt x="0" y="14002"/>
                        </a:lnTo>
                        <a:lnTo>
                          <a:pt x="0" y="9144"/>
                        </a:lnTo>
                        <a:lnTo>
                          <a:pt x="15716" y="0"/>
                        </a:lnTo>
                        <a:close/>
                      </a:path>
                    </a:pathLst>
                  </a:custGeom>
                  <a:solidFill>
                    <a:srgbClr val="888ABF"/>
                  </a:solid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68036B51-9B6E-1798-6EEC-5ADC270EA464}"/>
                      </a:ext>
                    </a:extLst>
                  </p:cNvPr>
                  <p:cNvSpPr/>
                  <p:nvPr/>
                </p:nvSpPr>
                <p:spPr>
                  <a:xfrm>
                    <a:off x="7521714" y="2747168"/>
                    <a:ext cx="27336" cy="20669"/>
                  </a:xfrm>
                  <a:custGeom>
                    <a:avLst/>
                    <a:gdLst>
                      <a:gd name="connsiteX0" fmla="*/ 27337 w 27336"/>
                      <a:gd name="connsiteY0" fmla="*/ 15811 h 20669"/>
                      <a:gd name="connsiteX1" fmla="*/ 27337 w 27336"/>
                      <a:gd name="connsiteY1" fmla="*/ 20669 h 20669"/>
                      <a:gd name="connsiteX2" fmla="*/ 0 w 27336"/>
                      <a:gd name="connsiteY2" fmla="*/ 4953 h 20669"/>
                      <a:gd name="connsiteX3" fmla="*/ 95 w 27336"/>
                      <a:gd name="connsiteY3" fmla="*/ 0 h 20669"/>
                      <a:gd name="connsiteX4" fmla="*/ 27337 w 27336"/>
                      <a:gd name="connsiteY4" fmla="*/ 15811 h 20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6" h="20669">
                        <a:moveTo>
                          <a:pt x="27337" y="15811"/>
                        </a:moveTo>
                        <a:lnTo>
                          <a:pt x="27337" y="20669"/>
                        </a:lnTo>
                        <a:lnTo>
                          <a:pt x="0" y="4953"/>
                        </a:lnTo>
                        <a:lnTo>
                          <a:pt x="95" y="0"/>
                        </a:lnTo>
                        <a:lnTo>
                          <a:pt x="27337" y="15811"/>
                        </a:lnTo>
                        <a:close/>
                      </a:path>
                    </a:pathLst>
                  </a:custGeom>
                  <a:solidFill>
                    <a:srgbClr val="AEB2F4"/>
                  </a:solidFill>
                  <a:ln w="9525" cap="flat">
                    <a:noFill/>
                    <a:prstDash val="solid"/>
                    <a:miter/>
                  </a:ln>
                </p:spPr>
                <p:txBody>
                  <a:bodyPr rtlCol="0" anchor="ctr"/>
                  <a:lstStyle/>
                  <a:p>
                    <a:endParaRPr lang="en-US"/>
                  </a:p>
                </p:txBody>
              </p:sp>
            </p:grpSp>
            <p:grpSp>
              <p:nvGrpSpPr>
                <p:cNvPr id="48" name="Graphic 5">
                  <a:extLst>
                    <a:ext uri="{FF2B5EF4-FFF2-40B4-BE49-F238E27FC236}">
                      <a16:creationId xmlns:a16="http://schemas.microsoft.com/office/drawing/2014/main" id="{6BAAF3DD-CE59-E1DF-0829-37ACE8F24797}"/>
                    </a:ext>
                  </a:extLst>
                </p:cNvPr>
                <p:cNvGrpSpPr/>
                <p:nvPr/>
              </p:nvGrpSpPr>
              <p:grpSpPr>
                <a:xfrm>
                  <a:off x="7562480" y="2761551"/>
                  <a:ext cx="43053" cy="29813"/>
                  <a:chOff x="7562480" y="2761551"/>
                  <a:chExt cx="43053" cy="29813"/>
                </a:xfrm>
              </p:grpSpPr>
              <p:sp>
                <p:nvSpPr>
                  <p:cNvPr id="53" name="Freeform: Shape 52">
                    <a:extLst>
                      <a:ext uri="{FF2B5EF4-FFF2-40B4-BE49-F238E27FC236}">
                        <a16:creationId xmlns:a16="http://schemas.microsoft.com/office/drawing/2014/main" id="{960D0D5E-EDCA-9621-D832-A605342A218F}"/>
                      </a:ext>
                    </a:extLst>
                  </p:cNvPr>
                  <p:cNvSpPr/>
                  <p:nvPr/>
                </p:nvSpPr>
                <p:spPr>
                  <a:xfrm>
                    <a:off x="7562480" y="2761551"/>
                    <a:ext cx="43053" cy="24860"/>
                  </a:xfrm>
                  <a:custGeom>
                    <a:avLst/>
                    <a:gdLst>
                      <a:gd name="connsiteX0" fmla="*/ 43053 w 43053"/>
                      <a:gd name="connsiteY0" fmla="*/ 15716 h 24860"/>
                      <a:gd name="connsiteX1" fmla="*/ 27337 w 43053"/>
                      <a:gd name="connsiteY1" fmla="*/ 24860 h 24860"/>
                      <a:gd name="connsiteX2" fmla="*/ 0 w 43053"/>
                      <a:gd name="connsiteY2" fmla="*/ 9144 h 24860"/>
                      <a:gd name="connsiteX3" fmla="*/ 15811 w 43053"/>
                      <a:gd name="connsiteY3" fmla="*/ 0 h 24860"/>
                      <a:gd name="connsiteX4" fmla="*/ 43053 w 43053"/>
                      <a:gd name="connsiteY4" fmla="*/ 15716 h 2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3" h="24860">
                        <a:moveTo>
                          <a:pt x="43053" y="15716"/>
                        </a:moveTo>
                        <a:lnTo>
                          <a:pt x="27337" y="24860"/>
                        </a:lnTo>
                        <a:lnTo>
                          <a:pt x="0" y="9144"/>
                        </a:lnTo>
                        <a:lnTo>
                          <a:pt x="15811" y="0"/>
                        </a:lnTo>
                        <a:lnTo>
                          <a:pt x="43053" y="15716"/>
                        </a:lnTo>
                        <a:close/>
                      </a:path>
                    </a:pathLst>
                  </a:custGeom>
                  <a:solidFill>
                    <a:srgbClr val="D7DAFF"/>
                  </a:solid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9731B4CE-22C0-1A28-BDF0-BD83552A1E55}"/>
                      </a:ext>
                    </a:extLst>
                  </p:cNvPr>
                  <p:cNvSpPr/>
                  <p:nvPr/>
                </p:nvSpPr>
                <p:spPr>
                  <a:xfrm>
                    <a:off x="7589722" y="2777267"/>
                    <a:ext cx="15811" cy="14097"/>
                  </a:xfrm>
                  <a:custGeom>
                    <a:avLst/>
                    <a:gdLst>
                      <a:gd name="connsiteX0" fmla="*/ 15811 w 15811"/>
                      <a:gd name="connsiteY0" fmla="*/ 0 h 14097"/>
                      <a:gd name="connsiteX1" fmla="*/ 15811 w 15811"/>
                      <a:gd name="connsiteY1" fmla="*/ 4858 h 14097"/>
                      <a:gd name="connsiteX2" fmla="*/ 0 w 15811"/>
                      <a:gd name="connsiteY2" fmla="*/ 14097 h 14097"/>
                      <a:gd name="connsiteX3" fmla="*/ 95 w 15811"/>
                      <a:gd name="connsiteY3" fmla="*/ 9144 h 14097"/>
                      <a:gd name="connsiteX4" fmla="*/ 15811 w 15811"/>
                      <a:gd name="connsiteY4" fmla="*/ 0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 h="14097">
                        <a:moveTo>
                          <a:pt x="15811" y="0"/>
                        </a:moveTo>
                        <a:lnTo>
                          <a:pt x="15811" y="4858"/>
                        </a:lnTo>
                        <a:lnTo>
                          <a:pt x="0" y="14097"/>
                        </a:lnTo>
                        <a:lnTo>
                          <a:pt x="95" y="9144"/>
                        </a:lnTo>
                        <a:lnTo>
                          <a:pt x="15811" y="0"/>
                        </a:lnTo>
                        <a:close/>
                      </a:path>
                    </a:pathLst>
                  </a:custGeom>
                  <a:solidFill>
                    <a:srgbClr val="888ABF"/>
                  </a:solid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9E151263-83C9-9135-A9CA-1C9FF882BD21}"/>
                      </a:ext>
                    </a:extLst>
                  </p:cNvPr>
                  <p:cNvSpPr/>
                  <p:nvPr/>
                </p:nvSpPr>
                <p:spPr>
                  <a:xfrm>
                    <a:off x="7562480" y="2770695"/>
                    <a:ext cx="27336" cy="20669"/>
                  </a:xfrm>
                  <a:custGeom>
                    <a:avLst/>
                    <a:gdLst>
                      <a:gd name="connsiteX0" fmla="*/ 27337 w 27336"/>
                      <a:gd name="connsiteY0" fmla="*/ 15716 h 20669"/>
                      <a:gd name="connsiteX1" fmla="*/ 27242 w 27336"/>
                      <a:gd name="connsiteY1" fmla="*/ 20669 h 20669"/>
                      <a:gd name="connsiteX2" fmla="*/ 0 w 27336"/>
                      <a:gd name="connsiteY2" fmla="*/ 4858 h 20669"/>
                      <a:gd name="connsiteX3" fmla="*/ 0 w 27336"/>
                      <a:gd name="connsiteY3" fmla="*/ 0 h 20669"/>
                      <a:gd name="connsiteX4" fmla="*/ 27337 w 27336"/>
                      <a:gd name="connsiteY4" fmla="*/ 15716 h 20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6" h="20669">
                        <a:moveTo>
                          <a:pt x="27337" y="15716"/>
                        </a:moveTo>
                        <a:lnTo>
                          <a:pt x="27242" y="20669"/>
                        </a:lnTo>
                        <a:lnTo>
                          <a:pt x="0" y="4858"/>
                        </a:lnTo>
                        <a:lnTo>
                          <a:pt x="0" y="0"/>
                        </a:lnTo>
                        <a:lnTo>
                          <a:pt x="27337" y="15716"/>
                        </a:lnTo>
                        <a:close/>
                      </a:path>
                    </a:pathLst>
                  </a:custGeom>
                  <a:solidFill>
                    <a:srgbClr val="AEB2F4"/>
                  </a:solidFill>
                  <a:ln w="9525" cap="flat">
                    <a:noFill/>
                    <a:prstDash val="solid"/>
                    <a:miter/>
                  </a:ln>
                </p:spPr>
                <p:txBody>
                  <a:bodyPr rtlCol="0" anchor="ctr"/>
                  <a:lstStyle/>
                  <a:p>
                    <a:endParaRPr lang="en-US"/>
                  </a:p>
                </p:txBody>
              </p:sp>
            </p:grpSp>
            <p:grpSp>
              <p:nvGrpSpPr>
                <p:cNvPr id="49" name="Graphic 5">
                  <a:extLst>
                    <a:ext uri="{FF2B5EF4-FFF2-40B4-BE49-F238E27FC236}">
                      <a16:creationId xmlns:a16="http://schemas.microsoft.com/office/drawing/2014/main" id="{83C9A182-D531-F14C-515E-8E16D00393D1}"/>
                    </a:ext>
                  </a:extLst>
                </p:cNvPr>
                <p:cNvGrpSpPr/>
                <p:nvPr/>
              </p:nvGrpSpPr>
              <p:grpSpPr>
                <a:xfrm>
                  <a:off x="7603247" y="2784983"/>
                  <a:ext cx="43053" cy="29813"/>
                  <a:chOff x="7603247" y="2784983"/>
                  <a:chExt cx="43053" cy="29813"/>
                </a:xfrm>
              </p:grpSpPr>
              <p:sp>
                <p:nvSpPr>
                  <p:cNvPr id="50" name="Freeform: Shape 49">
                    <a:extLst>
                      <a:ext uri="{FF2B5EF4-FFF2-40B4-BE49-F238E27FC236}">
                        <a16:creationId xmlns:a16="http://schemas.microsoft.com/office/drawing/2014/main" id="{0E397024-546A-A3A8-718F-8075657A4C7E}"/>
                      </a:ext>
                    </a:extLst>
                  </p:cNvPr>
                  <p:cNvSpPr/>
                  <p:nvPr/>
                </p:nvSpPr>
                <p:spPr>
                  <a:xfrm>
                    <a:off x="7603247" y="2784983"/>
                    <a:ext cx="43053" cy="24955"/>
                  </a:xfrm>
                  <a:custGeom>
                    <a:avLst/>
                    <a:gdLst>
                      <a:gd name="connsiteX0" fmla="*/ 43053 w 43053"/>
                      <a:gd name="connsiteY0" fmla="*/ 15811 h 24955"/>
                      <a:gd name="connsiteX1" fmla="*/ 27242 w 43053"/>
                      <a:gd name="connsiteY1" fmla="*/ 24956 h 24955"/>
                      <a:gd name="connsiteX2" fmla="*/ 0 w 43053"/>
                      <a:gd name="connsiteY2" fmla="*/ 9144 h 24955"/>
                      <a:gd name="connsiteX3" fmla="*/ 15811 w 43053"/>
                      <a:gd name="connsiteY3" fmla="*/ 0 h 24955"/>
                      <a:gd name="connsiteX4" fmla="*/ 43053 w 43053"/>
                      <a:gd name="connsiteY4" fmla="*/ 15811 h 24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3" h="24955">
                        <a:moveTo>
                          <a:pt x="43053" y="15811"/>
                        </a:moveTo>
                        <a:lnTo>
                          <a:pt x="27242" y="24956"/>
                        </a:lnTo>
                        <a:lnTo>
                          <a:pt x="0" y="9144"/>
                        </a:lnTo>
                        <a:lnTo>
                          <a:pt x="15811" y="0"/>
                        </a:lnTo>
                        <a:lnTo>
                          <a:pt x="43053" y="15811"/>
                        </a:lnTo>
                        <a:close/>
                      </a:path>
                    </a:pathLst>
                  </a:custGeom>
                  <a:solidFill>
                    <a:srgbClr val="D7DAFF"/>
                  </a:solid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00BCC478-8435-CF9D-4E1C-AEEF443A9732}"/>
                      </a:ext>
                    </a:extLst>
                  </p:cNvPr>
                  <p:cNvSpPr/>
                  <p:nvPr/>
                </p:nvSpPr>
                <p:spPr>
                  <a:xfrm>
                    <a:off x="7630489" y="2800794"/>
                    <a:ext cx="15811" cy="14001"/>
                  </a:xfrm>
                  <a:custGeom>
                    <a:avLst/>
                    <a:gdLst>
                      <a:gd name="connsiteX0" fmla="*/ 15811 w 15811"/>
                      <a:gd name="connsiteY0" fmla="*/ 0 h 14001"/>
                      <a:gd name="connsiteX1" fmla="*/ 15811 w 15811"/>
                      <a:gd name="connsiteY1" fmla="*/ 4858 h 14001"/>
                      <a:gd name="connsiteX2" fmla="*/ 0 w 15811"/>
                      <a:gd name="connsiteY2" fmla="*/ 14002 h 14001"/>
                      <a:gd name="connsiteX3" fmla="*/ 0 w 15811"/>
                      <a:gd name="connsiteY3" fmla="*/ 9144 h 14001"/>
                      <a:gd name="connsiteX4" fmla="*/ 15811 w 15811"/>
                      <a:gd name="connsiteY4" fmla="*/ 0 h 14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 h="14001">
                        <a:moveTo>
                          <a:pt x="15811" y="0"/>
                        </a:moveTo>
                        <a:lnTo>
                          <a:pt x="15811" y="4858"/>
                        </a:lnTo>
                        <a:lnTo>
                          <a:pt x="0" y="14002"/>
                        </a:lnTo>
                        <a:lnTo>
                          <a:pt x="0" y="9144"/>
                        </a:lnTo>
                        <a:lnTo>
                          <a:pt x="15811" y="0"/>
                        </a:lnTo>
                        <a:close/>
                      </a:path>
                    </a:pathLst>
                  </a:custGeom>
                  <a:solidFill>
                    <a:srgbClr val="888ABF"/>
                  </a:solid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C61338F9-F63B-5CFD-489E-06D04E627B1E}"/>
                      </a:ext>
                    </a:extLst>
                  </p:cNvPr>
                  <p:cNvSpPr/>
                  <p:nvPr/>
                </p:nvSpPr>
                <p:spPr>
                  <a:xfrm>
                    <a:off x="7603247" y="2794126"/>
                    <a:ext cx="27241" cy="20669"/>
                  </a:xfrm>
                  <a:custGeom>
                    <a:avLst/>
                    <a:gdLst>
                      <a:gd name="connsiteX0" fmla="*/ 27242 w 27241"/>
                      <a:gd name="connsiteY0" fmla="*/ 15812 h 20669"/>
                      <a:gd name="connsiteX1" fmla="*/ 27242 w 27241"/>
                      <a:gd name="connsiteY1" fmla="*/ 20669 h 20669"/>
                      <a:gd name="connsiteX2" fmla="*/ 0 w 27241"/>
                      <a:gd name="connsiteY2" fmla="*/ 4953 h 20669"/>
                      <a:gd name="connsiteX3" fmla="*/ 0 w 27241"/>
                      <a:gd name="connsiteY3" fmla="*/ 0 h 20669"/>
                      <a:gd name="connsiteX4" fmla="*/ 27242 w 27241"/>
                      <a:gd name="connsiteY4" fmla="*/ 15812 h 20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41" h="20669">
                        <a:moveTo>
                          <a:pt x="27242" y="15812"/>
                        </a:moveTo>
                        <a:lnTo>
                          <a:pt x="27242" y="20669"/>
                        </a:lnTo>
                        <a:lnTo>
                          <a:pt x="0" y="4953"/>
                        </a:lnTo>
                        <a:lnTo>
                          <a:pt x="0" y="0"/>
                        </a:lnTo>
                        <a:lnTo>
                          <a:pt x="27242" y="15812"/>
                        </a:lnTo>
                        <a:close/>
                      </a:path>
                    </a:pathLst>
                  </a:custGeom>
                  <a:solidFill>
                    <a:srgbClr val="AEB2F4"/>
                  </a:solidFill>
                  <a:ln w="9525" cap="flat">
                    <a:noFill/>
                    <a:prstDash val="solid"/>
                    <a:miter/>
                  </a:ln>
                </p:spPr>
                <p:txBody>
                  <a:bodyPr rtlCol="0" anchor="ctr"/>
                  <a:lstStyle/>
                  <a:p>
                    <a:endParaRPr lang="en-US"/>
                  </a:p>
                </p:txBody>
              </p:sp>
            </p:grpSp>
          </p:grpSp>
          <p:grpSp>
            <p:nvGrpSpPr>
              <p:cNvPr id="21" name="Graphic 5">
                <a:extLst>
                  <a:ext uri="{FF2B5EF4-FFF2-40B4-BE49-F238E27FC236}">
                    <a16:creationId xmlns:a16="http://schemas.microsoft.com/office/drawing/2014/main" id="{6CC4F87F-0A37-655B-0114-50E1E5AFEE4E}"/>
                  </a:ext>
                </a:extLst>
              </p:cNvPr>
              <p:cNvGrpSpPr/>
              <p:nvPr/>
            </p:nvGrpSpPr>
            <p:grpSpPr>
              <a:xfrm>
                <a:off x="7493043" y="2754788"/>
                <a:ext cx="124491" cy="76771"/>
                <a:chOff x="7493043" y="2754788"/>
                <a:chExt cx="124491" cy="76771"/>
              </a:xfrm>
            </p:grpSpPr>
            <p:grpSp>
              <p:nvGrpSpPr>
                <p:cNvPr id="35" name="Graphic 5">
                  <a:extLst>
                    <a:ext uri="{FF2B5EF4-FFF2-40B4-BE49-F238E27FC236}">
                      <a16:creationId xmlns:a16="http://schemas.microsoft.com/office/drawing/2014/main" id="{2B9291DF-FFFA-D91F-C497-93CF3891F940}"/>
                    </a:ext>
                  </a:extLst>
                </p:cNvPr>
                <p:cNvGrpSpPr/>
                <p:nvPr/>
              </p:nvGrpSpPr>
              <p:grpSpPr>
                <a:xfrm>
                  <a:off x="7493043" y="2754788"/>
                  <a:ext cx="42957" cy="29717"/>
                  <a:chOff x="7493043" y="2754788"/>
                  <a:chExt cx="42957" cy="29717"/>
                </a:xfrm>
              </p:grpSpPr>
              <p:sp>
                <p:nvSpPr>
                  <p:cNvPr id="44" name="Freeform: Shape 43">
                    <a:extLst>
                      <a:ext uri="{FF2B5EF4-FFF2-40B4-BE49-F238E27FC236}">
                        <a16:creationId xmlns:a16="http://schemas.microsoft.com/office/drawing/2014/main" id="{8DEAD60C-98A7-784B-00D2-678A6E5C92A4}"/>
                      </a:ext>
                    </a:extLst>
                  </p:cNvPr>
                  <p:cNvSpPr/>
                  <p:nvPr/>
                </p:nvSpPr>
                <p:spPr>
                  <a:xfrm>
                    <a:off x="7493043" y="2754788"/>
                    <a:ext cx="42957" cy="24860"/>
                  </a:xfrm>
                  <a:custGeom>
                    <a:avLst/>
                    <a:gdLst>
                      <a:gd name="connsiteX0" fmla="*/ 42958 w 42957"/>
                      <a:gd name="connsiteY0" fmla="*/ 15716 h 24860"/>
                      <a:gd name="connsiteX1" fmla="*/ 27241 w 42957"/>
                      <a:gd name="connsiteY1" fmla="*/ 24860 h 24860"/>
                      <a:gd name="connsiteX2" fmla="*/ 0 w 42957"/>
                      <a:gd name="connsiteY2" fmla="*/ 9144 h 24860"/>
                      <a:gd name="connsiteX3" fmla="*/ 15716 w 42957"/>
                      <a:gd name="connsiteY3" fmla="*/ 0 h 24860"/>
                      <a:gd name="connsiteX4" fmla="*/ 42958 w 42957"/>
                      <a:gd name="connsiteY4" fmla="*/ 15716 h 2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57" h="24860">
                        <a:moveTo>
                          <a:pt x="42958" y="15716"/>
                        </a:moveTo>
                        <a:lnTo>
                          <a:pt x="27241" y="24860"/>
                        </a:lnTo>
                        <a:lnTo>
                          <a:pt x="0" y="9144"/>
                        </a:lnTo>
                        <a:lnTo>
                          <a:pt x="15716" y="0"/>
                        </a:lnTo>
                        <a:lnTo>
                          <a:pt x="42958" y="15716"/>
                        </a:lnTo>
                        <a:close/>
                      </a:path>
                    </a:pathLst>
                  </a:custGeom>
                  <a:solidFill>
                    <a:srgbClr val="D7DAFF"/>
                  </a:solid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5A68BBC8-3A4D-3A4C-6D37-C98AFACC48DF}"/>
                      </a:ext>
                    </a:extLst>
                  </p:cNvPr>
                  <p:cNvSpPr/>
                  <p:nvPr/>
                </p:nvSpPr>
                <p:spPr>
                  <a:xfrm>
                    <a:off x="7520285" y="2770505"/>
                    <a:ext cx="15716" cy="14001"/>
                  </a:xfrm>
                  <a:custGeom>
                    <a:avLst/>
                    <a:gdLst>
                      <a:gd name="connsiteX0" fmla="*/ 15716 w 15716"/>
                      <a:gd name="connsiteY0" fmla="*/ 0 h 14001"/>
                      <a:gd name="connsiteX1" fmla="*/ 15716 w 15716"/>
                      <a:gd name="connsiteY1" fmla="*/ 4858 h 14001"/>
                      <a:gd name="connsiteX2" fmla="*/ 0 w 15716"/>
                      <a:gd name="connsiteY2" fmla="*/ 14002 h 14001"/>
                      <a:gd name="connsiteX3" fmla="*/ 0 w 15716"/>
                      <a:gd name="connsiteY3" fmla="*/ 9144 h 14001"/>
                      <a:gd name="connsiteX4" fmla="*/ 15716 w 15716"/>
                      <a:gd name="connsiteY4" fmla="*/ 0 h 14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16" h="14001">
                        <a:moveTo>
                          <a:pt x="15716" y="0"/>
                        </a:moveTo>
                        <a:lnTo>
                          <a:pt x="15716" y="4858"/>
                        </a:lnTo>
                        <a:lnTo>
                          <a:pt x="0" y="14002"/>
                        </a:lnTo>
                        <a:lnTo>
                          <a:pt x="0" y="9144"/>
                        </a:lnTo>
                        <a:lnTo>
                          <a:pt x="15716" y="0"/>
                        </a:lnTo>
                        <a:close/>
                      </a:path>
                    </a:pathLst>
                  </a:custGeom>
                  <a:solidFill>
                    <a:srgbClr val="888ABF"/>
                  </a:soli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DE27B822-91C6-3F0B-57B2-5B661E98A127}"/>
                      </a:ext>
                    </a:extLst>
                  </p:cNvPr>
                  <p:cNvSpPr/>
                  <p:nvPr/>
                </p:nvSpPr>
                <p:spPr>
                  <a:xfrm>
                    <a:off x="7493043" y="2763932"/>
                    <a:ext cx="27241" cy="20573"/>
                  </a:xfrm>
                  <a:custGeom>
                    <a:avLst/>
                    <a:gdLst>
                      <a:gd name="connsiteX0" fmla="*/ 27241 w 27241"/>
                      <a:gd name="connsiteY0" fmla="*/ 15716 h 20573"/>
                      <a:gd name="connsiteX1" fmla="*/ 27241 w 27241"/>
                      <a:gd name="connsiteY1" fmla="*/ 20574 h 20573"/>
                      <a:gd name="connsiteX2" fmla="*/ 0 w 27241"/>
                      <a:gd name="connsiteY2" fmla="*/ 4858 h 20573"/>
                      <a:gd name="connsiteX3" fmla="*/ 0 w 27241"/>
                      <a:gd name="connsiteY3" fmla="*/ 0 h 20573"/>
                      <a:gd name="connsiteX4" fmla="*/ 27241 w 27241"/>
                      <a:gd name="connsiteY4" fmla="*/ 15716 h 20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41" h="20573">
                        <a:moveTo>
                          <a:pt x="27241" y="15716"/>
                        </a:moveTo>
                        <a:lnTo>
                          <a:pt x="27241" y="20574"/>
                        </a:lnTo>
                        <a:lnTo>
                          <a:pt x="0" y="4858"/>
                        </a:lnTo>
                        <a:lnTo>
                          <a:pt x="0" y="0"/>
                        </a:lnTo>
                        <a:lnTo>
                          <a:pt x="27241" y="15716"/>
                        </a:lnTo>
                        <a:close/>
                      </a:path>
                    </a:pathLst>
                  </a:custGeom>
                  <a:solidFill>
                    <a:srgbClr val="AEB2F4"/>
                  </a:solidFill>
                  <a:ln w="9525" cap="flat">
                    <a:noFill/>
                    <a:prstDash val="solid"/>
                    <a:miter/>
                  </a:ln>
                </p:spPr>
                <p:txBody>
                  <a:bodyPr rtlCol="0" anchor="ctr"/>
                  <a:lstStyle/>
                  <a:p>
                    <a:endParaRPr lang="en-US"/>
                  </a:p>
                </p:txBody>
              </p:sp>
            </p:grpSp>
            <p:grpSp>
              <p:nvGrpSpPr>
                <p:cNvPr id="36" name="Graphic 5">
                  <a:extLst>
                    <a:ext uri="{FF2B5EF4-FFF2-40B4-BE49-F238E27FC236}">
                      <a16:creationId xmlns:a16="http://schemas.microsoft.com/office/drawing/2014/main" id="{10ADBC42-72B8-85F6-9F04-54CEA1D684F1}"/>
                    </a:ext>
                  </a:extLst>
                </p:cNvPr>
                <p:cNvGrpSpPr/>
                <p:nvPr/>
              </p:nvGrpSpPr>
              <p:grpSpPr>
                <a:xfrm>
                  <a:off x="7533715" y="2778220"/>
                  <a:ext cx="43052" cy="29813"/>
                  <a:chOff x="7533715" y="2778220"/>
                  <a:chExt cx="43052" cy="29813"/>
                </a:xfrm>
              </p:grpSpPr>
              <p:sp>
                <p:nvSpPr>
                  <p:cNvPr id="41" name="Freeform: Shape 40">
                    <a:extLst>
                      <a:ext uri="{FF2B5EF4-FFF2-40B4-BE49-F238E27FC236}">
                        <a16:creationId xmlns:a16="http://schemas.microsoft.com/office/drawing/2014/main" id="{A384DC8A-6E69-7C30-719F-F2CD2D80E5F2}"/>
                      </a:ext>
                    </a:extLst>
                  </p:cNvPr>
                  <p:cNvSpPr/>
                  <p:nvPr/>
                </p:nvSpPr>
                <p:spPr>
                  <a:xfrm>
                    <a:off x="7533715" y="2778220"/>
                    <a:ext cx="43052" cy="24955"/>
                  </a:xfrm>
                  <a:custGeom>
                    <a:avLst/>
                    <a:gdLst>
                      <a:gd name="connsiteX0" fmla="*/ 43053 w 43052"/>
                      <a:gd name="connsiteY0" fmla="*/ 15811 h 24955"/>
                      <a:gd name="connsiteX1" fmla="*/ 27337 w 43052"/>
                      <a:gd name="connsiteY1" fmla="*/ 24955 h 24955"/>
                      <a:gd name="connsiteX2" fmla="*/ 0 w 43052"/>
                      <a:gd name="connsiteY2" fmla="*/ 9144 h 24955"/>
                      <a:gd name="connsiteX3" fmla="*/ 15811 w 43052"/>
                      <a:gd name="connsiteY3" fmla="*/ 0 h 24955"/>
                      <a:gd name="connsiteX4" fmla="*/ 43053 w 43052"/>
                      <a:gd name="connsiteY4" fmla="*/ 15811 h 24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24955">
                        <a:moveTo>
                          <a:pt x="43053" y="15811"/>
                        </a:moveTo>
                        <a:lnTo>
                          <a:pt x="27337" y="24955"/>
                        </a:lnTo>
                        <a:lnTo>
                          <a:pt x="0" y="9144"/>
                        </a:lnTo>
                        <a:lnTo>
                          <a:pt x="15811" y="0"/>
                        </a:lnTo>
                        <a:lnTo>
                          <a:pt x="43053" y="15811"/>
                        </a:lnTo>
                        <a:close/>
                      </a:path>
                    </a:pathLst>
                  </a:custGeom>
                  <a:solidFill>
                    <a:srgbClr val="D7DAFF"/>
                  </a:solid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6AC0743A-5375-EAF5-62F8-991E50FD24BB}"/>
                      </a:ext>
                    </a:extLst>
                  </p:cNvPr>
                  <p:cNvSpPr/>
                  <p:nvPr/>
                </p:nvSpPr>
                <p:spPr>
                  <a:xfrm>
                    <a:off x="7561052" y="2794031"/>
                    <a:ext cx="15716" cy="14001"/>
                  </a:xfrm>
                  <a:custGeom>
                    <a:avLst/>
                    <a:gdLst>
                      <a:gd name="connsiteX0" fmla="*/ 15716 w 15716"/>
                      <a:gd name="connsiteY0" fmla="*/ 0 h 14001"/>
                      <a:gd name="connsiteX1" fmla="*/ 15716 w 15716"/>
                      <a:gd name="connsiteY1" fmla="*/ 4858 h 14001"/>
                      <a:gd name="connsiteX2" fmla="*/ 0 w 15716"/>
                      <a:gd name="connsiteY2" fmla="*/ 14002 h 14001"/>
                      <a:gd name="connsiteX3" fmla="*/ 0 w 15716"/>
                      <a:gd name="connsiteY3" fmla="*/ 9144 h 14001"/>
                      <a:gd name="connsiteX4" fmla="*/ 15716 w 15716"/>
                      <a:gd name="connsiteY4" fmla="*/ 0 h 14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16" h="14001">
                        <a:moveTo>
                          <a:pt x="15716" y="0"/>
                        </a:moveTo>
                        <a:lnTo>
                          <a:pt x="15716" y="4858"/>
                        </a:lnTo>
                        <a:lnTo>
                          <a:pt x="0" y="14002"/>
                        </a:lnTo>
                        <a:lnTo>
                          <a:pt x="0" y="9144"/>
                        </a:lnTo>
                        <a:lnTo>
                          <a:pt x="15716" y="0"/>
                        </a:lnTo>
                        <a:close/>
                      </a:path>
                    </a:pathLst>
                  </a:custGeom>
                  <a:solidFill>
                    <a:srgbClr val="888ABF"/>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86DF8DC5-D6FA-D2F9-7B9A-F70EA1AFE9AF}"/>
                      </a:ext>
                    </a:extLst>
                  </p:cNvPr>
                  <p:cNvSpPr/>
                  <p:nvPr/>
                </p:nvSpPr>
                <p:spPr>
                  <a:xfrm>
                    <a:off x="7533715" y="2787364"/>
                    <a:ext cx="27336" cy="20669"/>
                  </a:xfrm>
                  <a:custGeom>
                    <a:avLst/>
                    <a:gdLst>
                      <a:gd name="connsiteX0" fmla="*/ 27337 w 27336"/>
                      <a:gd name="connsiteY0" fmla="*/ 15811 h 20669"/>
                      <a:gd name="connsiteX1" fmla="*/ 27337 w 27336"/>
                      <a:gd name="connsiteY1" fmla="*/ 20669 h 20669"/>
                      <a:gd name="connsiteX2" fmla="*/ 0 w 27336"/>
                      <a:gd name="connsiteY2" fmla="*/ 4953 h 20669"/>
                      <a:gd name="connsiteX3" fmla="*/ 0 w 27336"/>
                      <a:gd name="connsiteY3" fmla="*/ 0 h 20669"/>
                      <a:gd name="connsiteX4" fmla="*/ 27337 w 27336"/>
                      <a:gd name="connsiteY4" fmla="*/ 15811 h 20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6" h="20669">
                        <a:moveTo>
                          <a:pt x="27337" y="15811"/>
                        </a:moveTo>
                        <a:lnTo>
                          <a:pt x="27337" y="20669"/>
                        </a:lnTo>
                        <a:lnTo>
                          <a:pt x="0" y="4953"/>
                        </a:lnTo>
                        <a:lnTo>
                          <a:pt x="0" y="0"/>
                        </a:lnTo>
                        <a:lnTo>
                          <a:pt x="27337" y="15811"/>
                        </a:lnTo>
                        <a:close/>
                      </a:path>
                    </a:pathLst>
                  </a:custGeom>
                  <a:solidFill>
                    <a:srgbClr val="AEB2F4"/>
                  </a:solidFill>
                  <a:ln w="9525" cap="flat">
                    <a:noFill/>
                    <a:prstDash val="solid"/>
                    <a:miter/>
                  </a:ln>
                </p:spPr>
                <p:txBody>
                  <a:bodyPr rtlCol="0" anchor="ctr"/>
                  <a:lstStyle/>
                  <a:p>
                    <a:endParaRPr lang="en-US"/>
                  </a:p>
                </p:txBody>
              </p:sp>
            </p:grpSp>
            <p:grpSp>
              <p:nvGrpSpPr>
                <p:cNvPr id="37" name="Graphic 5">
                  <a:extLst>
                    <a:ext uri="{FF2B5EF4-FFF2-40B4-BE49-F238E27FC236}">
                      <a16:creationId xmlns:a16="http://schemas.microsoft.com/office/drawing/2014/main" id="{020BBEB2-13B1-339B-34AA-AE7AD23EE413}"/>
                    </a:ext>
                  </a:extLst>
                </p:cNvPr>
                <p:cNvGrpSpPr/>
                <p:nvPr/>
              </p:nvGrpSpPr>
              <p:grpSpPr>
                <a:xfrm>
                  <a:off x="7574482" y="2801747"/>
                  <a:ext cx="43053" cy="29813"/>
                  <a:chOff x="7574482" y="2801747"/>
                  <a:chExt cx="43053" cy="29813"/>
                </a:xfrm>
              </p:grpSpPr>
              <p:sp>
                <p:nvSpPr>
                  <p:cNvPr id="38" name="Freeform: Shape 37">
                    <a:extLst>
                      <a:ext uri="{FF2B5EF4-FFF2-40B4-BE49-F238E27FC236}">
                        <a16:creationId xmlns:a16="http://schemas.microsoft.com/office/drawing/2014/main" id="{C61874A6-F2A8-BC85-3B2E-C42970BF28F4}"/>
                      </a:ext>
                    </a:extLst>
                  </p:cNvPr>
                  <p:cNvSpPr/>
                  <p:nvPr/>
                </p:nvSpPr>
                <p:spPr>
                  <a:xfrm>
                    <a:off x="7574482" y="2801747"/>
                    <a:ext cx="43053" cy="24860"/>
                  </a:xfrm>
                  <a:custGeom>
                    <a:avLst/>
                    <a:gdLst>
                      <a:gd name="connsiteX0" fmla="*/ 43053 w 43053"/>
                      <a:gd name="connsiteY0" fmla="*/ 15716 h 24860"/>
                      <a:gd name="connsiteX1" fmla="*/ 27337 w 43053"/>
                      <a:gd name="connsiteY1" fmla="*/ 24860 h 24860"/>
                      <a:gd name="connsiteX2" fmla="*/ 0 w 43053"/>
                      <a:gd name="connsiteY2" fmla="*/ 9144 h 24860"/>
                      <a:gd name="connsiteX3" fmla="*/ 15811 w 43053"/>
                      <a:gd name="connsiteY3" fmla="*/ 0 h 24860"/>
                      <a:gd name="connsiteX4" fmla="*/ 43053 w 43053"/>
                      <a:gd name="connsiteY4" fmla="*/ 15716 h 2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3" h="24860">
                        <a:moveTo>
                          <a:pt x="43053" y="15716"/>
                        </a:moveTo>
                        <a:lnTo>
                          <a:pt x="27337" y="24860"/>
                        </a:lnTo>
                        <a:lnTo>
                          <a:pt x="0" y="9144"/>
                        </a:lnTo>
                        <a:lnTo>
                          <a:pt x="15811" y="0"/>
                        </a:lnTo>
                        <a:lnTo>
                          <a:pt x="43053" y="15716"/>
                        </a:lnTo>
                        <a:close/>
                      </a:path>
                    </a:pathLst>
                  </a:custGeom>
                  <a:solidFill>
                    <a:srgbClr val="D7DAFF"/>
                  </a:solid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0063C1F9-AC2E-73B5-2B36-352016A0C486}"/>
                      </a:ext>
                    </a:extLst>
                  </p:cNvPr>
                  <p:cNvSpPr/>
                  <p:nvPr/>
                </p:nvSpPr>
                <p:spPr>
                  <a:xfrm>
                    <a:off x="7601724" y="2817463"/>
                    <a:ext cx="15811" cy="14097"/>
                  </a:xfrm>
                  <a:custGeom>
                    <a:avLst/>
                    <a:gdLst>
                      <a:gd name="connsiteX0" fmla="*/ 15811 w 15811"/>
                      <a:gd name="connsiteY0" fmla="*/ 0 h 14097"/>
                      <a:gd name="connsiteX1" fmla="*/ 15811 w 15811"/>
                      <a:gd name="connsiteY1" fmla="*/ 4858 h 14097"/>
                      <a:gd name="connsiteX2" fmla="*/ 0 w 15811"/>
                      <a:gd name="connsiteY2" fmla="*/ 14097 h 14097"/>
                      <a:gd name="connsiteX3" fmla="*/ 95 w 15811"/>
                      <a:gd name="connsiteY3" fmla="*/ 9144 h 14097"/>
                      <a:gd name="connsiteX4" fmla="*/ 15811 w 15811"/>
                      <a:gd name="connsiteY4" fmla="*/ 0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 h="14097">
                        <a:moveTo>
                          <a:pt x="15811" y="0"/>
                        </a:moveTo>
                        <a:lnTo>
                          <a:pt x="15811" y="4858"/>
                        </a:lnTo>
                        <a:lnTo>
                          <a:pt x="0" y="14097"/>
                        </a:lnTo>
                        <a:lnTo>
                          <a:pt x="95" y="9144"/>
                        </a:lnTo>
                        <a:lnTo>
                          <a:pt x="15811" y="0"/>
                        </a:lnTo>
                        <a:close/>
                      </a:path>
                    </a:pathLst>
                  </a:custGeom>
                  <a:solidFill>
                    <a:srgbClr val="888ABF"/>
                  </a:solid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7D088C60-2D60-B0F6-761E-8A662E081F34}"/>
                      </a:ext>
                    </a:extLst>
                  </p:cNvPr>
                  <p:cNvSpPr/>
                  <p:nvPr/>
                </p:nvSpPr>
                <p:spPr>
                  <a:xfrm>
                    <a:off x="7574482" y="2810890"/>
                    <a:ext cx="27336" cy="20669"/>
                  </a:xfrm>
                  <a:custGeom>
                    <a:avLst/>
                    <a:gdLst>
                      <a:gd name="connsiteX0" fmla="*/ 27337 w 27336"/>
                      <a:gd name="connsiteY0" fmla="*/ 15716 h 20669"/>
                      <a:gd name="connsiteX1" fmla="*/ 27242 w 27336"/>
                      <a:gd name="connsiteY1" fmla="*/ 20669 h 20669"/>
                      <a:gd name="connsiteX2" fmla="*/ 0 w 27336"/>
                      <a:gd name="connsiteY2" fmla="*/ 4858 h 20669"/>
                      <a:gd name="connsiteX3" fmla="*/ 0 w 27336"/>
                      <a:gd name="connsiteY3" fmla="*/ 0 h 20669"/>
                      <a:gd name="connsiteX4" fmla="*/ 27337 w 27336"/>
                      <a:gd name="connsiteY4" fmla="*/ 15716 h 20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6" h="20669">
                        <a:moveTo>
                          <a:pt x="27337" y="15716"/>
                        </a:moveTo>
                        <a:lnTo>
                          <a:pt x="27242" y="20669"/>
                        </a:lnTo>
                        <a:lnTo>
                          <a:pt x="0" y="4858"/>
                        </a:lnTo>
                        <a:lnTo>
                          <a:pt x="0" y="0"/>
                        </a:lnTo>
                        <a:lnTo>
                          <a:pt x="27337" y="15716"/>
                        </a:lnTo>
                        <a:close/>
                      </a:path>
                    </a:pathLst>
                  </a:custGeom>
                  <a:solidFill>
                    <a:srgbClr val="AEB2F4"/>
                  </a:solidFill>
                  <a:ln w="9525" cap="flat">
                    <a:noFill/>
                    <a:prstDash val="solid"/>
                    <a:miter/>
                  </a:ln>
                </p:spPr>
                <p:txBody>
                  <a:bodyPr rtlCol="0" anchor="ctr"/>
                  <a:lstStyle/>
                  <a:p>
                    <a:endParaRPr lang="en-US"/>
                  </a:p>
                </p:txBody>
              </p:sp>
            </p:grpSp>
          </p:grpSp>
          <p:grpSp>
            <p:nvGrpSpPr>
              <p:cNvPr id="22" name="Graphic 5">
                <a:extLst>
                  <a:ext uri="{FF2B5EF4-FFF2-40B4-BE49-F238E27FC236}">
                    <a16:creationId xmlns:a16="http://schemas.microsoft.com/office/drawing/2014/main" id="{9ECD8D6A-24E4-D3BF-00CD-25F5434A051D}"/>
                  </a:ext>
                </a:extLst>
              </p:cNvPr>
              <p:cNvGrpSpPr/>
              <p:nvPr/>
            </p:nvGrpSpPr>
            <p:grpSpPr>
              <a:xfrm>
                <a:off x="7464278" y="2771457"/>
                <a:ext cx="124491" cy="76771"/>
                <a:chOff x="7464278" y="2771457"/>
                <a:chExt cx="124491" cy="76771"/>
              </a:xfrm>
            </p:grpSpPr>
            <p:grpSp>
              <p:nvGrpSpPr>
                <p:cNvPr id="23" name="Graphic 5">
                  <a:extLst>
                    <a:ext uri="{FF2B5EF4-FFF2-40B4-BE49-F238E27FC236}">
                      <a16:creationId xmlns:a16="http://schemas.microsoft.com/office/drawing/2014/main" id="{3E435BFF-795A-D80D-58B8-755D45EC1094}"/>
                    </a:ext>
                  </a:extLst>
                </p:cNvPr>
                <p:cNvGrpSpPr/>
                <p:nvPr/>
              </p:nvGrpSpPr>
              <p:grpSpPr>
                <a:xfrm>
                  <a:off x="7464278" y="2771457"/>
                  <a:ext cx="42957" cy="29813"/>
                  <a:chOff x="7464278" y="2771457"/>
                  <a:chExt cx="42957" cy="29813"/>
                </a:xfrm>
              </p:grpSpPr>
              <p:sp>
                <p:nvSpPr>
                  <p:cNvPr id="32" name="Freeform: Shape 31">
                    <a:extLst>
                      <a:ext uri="{FF2B5EF4-FFF2-40B4-BE49-F238E27FC236}">
                        <a16:creationId xmlns:a16="http://schemas.microsoft.com/office/drawing/2014/main" id="{AEE2D0DF-5D2B-27E3-8E0A-28665FB98773}"/>
                      </a:ext>
                    </a:extLst>
                  </p:cNvPr>
                  <p:cNvSpPr/>
                  <p:nvPr/>
                </p:nvSpPr>
                <p:spPr>
                  <a:xfrm>
                    <a:off x="7464278" y="2771457"/>
                    <a:ext cx="42957" cy="24955"/>
                  </a:xfrm>
                  <a:custGeom>
                    <a:avLst/>
                    <a:gdLst>
                      <a:gd name="connsiteX0" fmla="*/ 42958 w 42957"/>
                      <a:gd name="connsiteY0" fmla="*/ 15716 h 24955"/>
                      <a:gd name="connsiteX1" fmla="*/ 27242 w 42957"/>
                      <a:gd name="connsiteY1" fmla="*/ 24955 h 24955"/>
                      <a:gd name="connsiteX2" fmla="*/ 0 w 42957"/>
                      <a:gd name="connsiteY2" fmla="*/ 9144 h 24955"/>
                      <a:gd name="connsiteX3" fmla="*/ 15716 w 42957"/>
                      <a:gd name="connsiteY3" fmla="*/ 0 h 24955"/>
                      <a:gd name="connsiteX4" fmla="*/ 42958 w 42957"/>
                      <a:gd name="connsiteY4" fmla="*/ 15716 h 24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57" h="24955">
                        <a:moveTo>
                          <a:pt x="42958" y="15716"/>
                        </a:moveTo>
                        <a:lnTo>
                          <a:pt x="27242" y="24955"/>
                        </a:lnTo>
                        <a:lnTo>
                          <a:pt x="0" y="9144"/>
                        </a:lnTo>
                        <a:lnTo>
                          <a:pt x="15716" y="0"/>
                        </a:lnTo>
                        <a:lnTo>
                          <a:pt x="42958" y="15716"/>
                        </a:lnTo>
                        <a:close/>
                      </a:path>
                    </a:pathLst>
                  </a:custGeom>
                  <a:solidFill>
                    <a:srgbClr val="D7DAFF"/>
                  </a:soli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C678509A-970A-40E8-C8B0-BBDB844A5ED8}"/>
                      </a:ext>
                    </a:extLst>
                  </p:cNvPr>
                  <p:cNvSpPr/>
                  <p:nvPr/>
                </p:nvSpPr>
                <p:spPr>
                  <a:xfrm>
                    <a:off x="7491519" y="2787173"/>
                    <a:ext cx="15716" cy="14097"/>
                  </a:xfrm>
                  <a:custGeom>
                    <a:avLst/>
                    <a:gdLst>
                      <a:gd name="connsiteX0" fmla="*/ 15716 w 15716"/>
                      <a:gd name="connsiteY0" fmla="*/ 0 h 14097"/>
                      <a:gd name="connsiteX1" fmla="*/ 15716 w 15716"/>
                      <a:gd name="connsiteY1" fmla="*/ 4953 h 14097"/>
                      <a:gd name="connsiteX2" fmla="*/ 0 w 15716"/>
                      <a:gd name="connsiteY2" fmla="*/ 14097 h 14097"/>
                      <a:gd name="connsiteX3" fmla="*/ 0 w 15716"/>
                      <a:gd name="connsiteY3" fmla="*/ 9239 h 14097"/>
                      <a:gd name="connsiteX4" fmla="*/ 15716 w 15716"/>
                      <a:gd name="connsiteY4" fmla="*/ 0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16" h="14097">
                        <a:moveTo>
                          <a:pt x="15716" y="0"/>
                        </a:moveTo>
                        <a:lnTo>
                          <a:pt x="15716" y="4953"/>
                        </a:lnTo>
                        <a:lnTo>
                          <a:pt x="0" y="14097"/>
                        </a:lnTo>
                        <a:lnTo>
                          <a:pt x="0" y="9239"/>
                        </a:lnTo>
                        <a:lnTo>
                          <a:pt x="15716" y="0"/>
                        </a:lnTo>
                        <a:close/>
                      </a:path>
                    </a:pathLst>
                  </a:custGeom>
                  <a:solidFill>
                    <a:srgbClr val="888ABF"/>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0C22901B-A3DB-DF9E-3A87-1B3762A3D91E}"/>
                      </a:ext>
                    </a:extLst>
                  </p:cNvPr>
                  <p:cNvSpPr/>
                  <p:nvPr/>
                </p:nvSpPr>
                <p:spPr>
                  <a:xfrm>
                    <a:off x="7464278" y="2780601"/>
                    <a:ext cx="27241" cy="20669"/>
                  </a:xfrm>
                  <a:custGeom>
                    <a:avLst/>
                    <a:gdLst>
                      <a:gd name="connsiteX0" fmla="*/ 27242 w 27241"/>
                      <a:gd name="connsiteY0" fmla="*/ 15811 h 20669"/>
                      <a:gd name="connsiteX1" fmla="*/ 27242 w 27241"/>
                      <a:gd name="connsiteY1" fmla="*/ 20669 h 20669"/>
                      <a:gd name="connsiteX2" fmla="*/ 0 w 27241"/>
                      <a:gd name="connsiteY2" fmla="*/ 4953 h 20669"/>
                      <a:gd name="connsiteX3" fmla="*/ 0 w 27241"/>
                      <a:gd name="connsiteY3" fmla="*/ 0 h 20669"/>
                      <a:gd name="connsiteX4" fmla="*/ 27242 w 27241"/>
                      <a:gd name="connsiteY4" fmla="*/ 15811 h 20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41" h="20669">
                        <a:moveTo>
                          <a:pt x="27242" y="15811"/>
                        </a:moveTo>
                        <a:lnTo>
                          <a:pt x="27242" y="20669"/>
                        </a:lnTo>
                        <a:lnTo>
                          <a:pt x="0" y="4953"/>
                        </a:lnTo>
                        <a:lnTo>
                          <a:pt x="0" y="0"/>
                        </a:lnTo>
                        <a:lnTo>
                          <a:pt x="27242" y="15811"/>
                        </a:lnTo>
                        <a:close/>
                      </a:path>
                    </a:pathLst>
                  </a:custGeom>
                  <a:solidFill>
                    <a:srgbClr val="AEB2F4"/>
                  </a:solidFill>
                  <a:ln w="9525" cap="flat">
                    <a:noFill/>
                    <a:prstDash val="solid"/>
                    <a:miter/>
                  </a:ln>
                </p:spPr>
                <p:txBody>
                  <a:bodyPr rtlCol="0" anchor="ctr"/>
                  <a:lstStyle/>
                  <a:p>
                    <a:endParaRPr lang="en-US"/>
                  </a:p>
                </p:txBody>
              </p:sp>
            </p:grpSp>
            <p:grpSp>
              <p:nvGrpSpPr>
                <p:cNvPr id="24" name="Graphic 5">
                  <a:extLst>
                    <a:ext uri="{FF2B5EF4-FFF2-40B4-BE49-F238E27FC236}">
                      <a16:creationId xmlns:a16="http://schemas.microsoft.com/office/drawing/2014/main" id="{895398BE-3415-CE6B-7E80-6489015485AA}"/>
                    </a:ext>
                  </a:extLst>
                </p:cNvPr>
                <p:cNvGrpSpPr/>
                <p:nvPr/>
              </p:nvGrpSpPr>
              <p:grpSpPr>
                <a:xfrm>
                  <a:off x="7504950" y="2794984"/>
                  <a:ext cx="43052" cy="29718"/>
                  <a:chOff x="7504950" y="2794984"/>
                  <a:chExt cx="43052" cy="29718"/>
                </a:xfrm>
              </p:grpSpPr>
              <p:sp>
                <p:nvSpPr>
                  <p:cNvPr id="29" name="Freeform: Shape 28">
                    <a:extLst>
                      <a:ext uri="{FF2B5EF4-FFF2-40B4-BE49-F238E27FC236}">
                        <a16:creationId xmlns:a16="http://schemas.microsoft.com/office/drawing/2014/main" id="{7FF53B70-7376-CE41-0176-41E3A1B1C2DF}"/>
                      </a:ext>
                    </a:extLst>
                  </p:cNvPr>
                  <p:cNvSpPr/>
                  <p:nvPr/>
                </p:nvSpPr>
                <p:spPr>
                  <a:xfrm>
                    <a:off x="7505045" y="2794984"/>
                    <a:ext cx="42957" cy="24860"/>
                  </a:xfrm>
                  <a:custGeom>
                    <a:avLst/>
                    <a:gdLst>
                      <a:gd name="connsiteX0" fmla="*/ 42958 w 42957"/>
                      <a:gd name="connsiteY0" fmla="*/ 15716 h 24860"/>
                      <a:gd name="connsiteX1" fmla="*/ 27241 w 42957"/>
                      <a:gd name="connsiteY1" fmla="*/ 24860 h 24860"/>
                      <a:gd name="connsiteX2" fmla="*/ 0 w 42957"/>
                      <a:gd name="connsiteY2" fmla="*/ 9144 h 24860"/>
                      <a:gd name="connsiteX3" fmla="*/ 15716 w 42957"/>
                      <a:gd name="connsiteY3" fmla="*/ 0 h 24860"/>
                      <a:gd name="connsiteX4" fmla="*/ 42958 w 42957"/>
                      <a:gd name="connsiteY4" fmla="*/ 15716 h 2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57" h="24860">
                        <a:moveTo>
                          <a:pt x="42958" y="15716"/>
                        </a:moveTo>
                        <a:lnTo>
                          <a:pt x="27241" y="24860"/>
                        </a:lnTo>
                        <a:lnTo>
                          <a:pt x="0" y="9144"/>
                        </a:lnTo>
                        <a:lnTo>
                          <a:pt x="15716" y="0"/>
                        </a:lnTo>
                        <a:lnTo>
                          <a:pt x="42958" y="15716"/>
                        </a:lnTo>
                        <a:close/>
                      </a:path>
                    </a:pathLst>
                  </a:custGeom>
                  <a:solidFill>
                    <a:srgbClr val="D7DAFF"/>
                  </a:solid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BA94E351-3666-AF7E-389A-1F26E9E7477E}"/>
                      </a:ext>
                    </a:extLst>
                  </p:cNvPr>
                  <p:cNvSpPr/>
                  <p:nvPr/>
                </p:nvSpPr>
                <p:spPr>
                  <a:xfrm>
                    <a:off x="7532286" y="2810700"/>
                    <a:ext cx="15716" cy="14001"/>
                  </a:xfrm>
                  <a:custGeom>
                    <a:avLst/>
                    <a:gdLst>
                      <a:gd name="connsiteX0" fmla="*/ 15716 w 15716"/>
                      <a:gd name="connsiteY0" fmla="*/ 0 h 14001"/>
                      <a:gd name="connsiteX1" fmla="*/ 15716 w 15716"/>
                      <a:gd name="connsiteY1" fmla="*/ 4858 h 14001"/>
                      <a:gd name="connsiteX2" fmla="*/ 0 w 15716"/>
                      <a:gd name="connsiteY2" fmla="*/ 14002 h 14001"/>
                      <a:gd name="connsiteX3" fmla="*/ 0 w 15716"/>
                      <a:gd name="connsiteY3" fmla="*/ 9144 h 14001"/>
                      <a:gd name="connsiteX4" fmla="*/ 15716 w 15716"/>
                      <a:gd name="connsiteY4" fmla="*/ 0 h 14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16" h="14001">
                        <a:moveTo>
                          <a:pt x="15716" y="0"/>
                        </a:moveTo>
                        <a:lnTo>
                          <a:pt x="15716" y="4858"/>
                        </a:lnTo>
                        <a:lnTo>
                          <a:pt x="0" y="14002"/>
                        </a:lnTo>
                        <a:lnTo>
                          <a:pt x="0" y="9144"/>
                        </a:lnTo>
                        <a:lnTo>
                          <a:pt x="15716" y="0"/>
                        </a:lnTo>
                        <a:close/>
                      </a:path>
                    </a:pathLst>
                  </a:custGeom>
                  <a:solidFill>
                    <a:srgbClr val="888ABF"/>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E03C47D4-CB96-8174-D8E3-3335D1DEE4EA}"/>
                      </a:ext>
                    </a:extLst>
                  </p:cNvPr>
                  <p:cNvSpPr/>
                  <p:nvPr/>
                </p:nvSpPr>
                <p:spPr>
                  <a:xfrm>
                    <a:off x="7504950" y="2804128"/>
                    <a:ext cx="27336" cy="20573"/>
                  </a:xfrm>
                  <a:custGeom>
                    <a:avLst/>
                    <a:gdLst>
                      <a:gd name="connsiteX0" fmla="*/ 27337 w 27336"/>
                      <a:gd name="connsiteY0" fmla="*/ 15716 h 20573"/>
                      <a:gd name="connsiteX1" fmla="*/ 27337 w 27336"/>
                      <a:gd name="connsiteY1" fmla="*/ 20574 h 20573"/>
                      <a:gd name="connsiteX2" fmla="*/ 0 w 27336"/>
                      <a:gd name="connsiteY2" fmla="*/ 4858 h 20573"/>
                      <a:gd name="connsiteX3" fmla="*/ 95 w 27336"/>
                      <a:gd name="connsiteY3" fmla="*/ 0 h 20573"/>
                      <a:gd name="connsiteX4" fmla="*/ 27337 w 27336"/>
                      <a:gd name="connsiteY4" fmla="*/ 15716 h 20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6" h="20573">
                        <a:moveTo>
                          <a:pt x="27337" y="15716"/>
                        </a:moveTo>
                        <a:lnTo>
                          <a:pt x="27337" y="20574"/>
                        </a:lnTo>
                        <a:lnTo>
                          <a:pt x="0" y="4858"/>
                        </a:lnTo>
                        <a:lnTo>
                          <a:pt x="95" y="0"/>
                        </a:lnTo>
                        <a:lnTo>
                          <a:pt x="27337" y="15716"/>
                        </a:lnTo>
                        <a:close/>
                      </a:path>
                    </a:pathLst>
                  </a:custGeom>
                  <a:solidFill>
                    <a:srgbClr val="AEB2F4"/>
                  </a:solidFill>
                  <a:ln w="9525" cap="flat">
                    <a:noFill/>
                    <a:prstDash val="solid"/>
                    <a:miter/>
                  </a:ln>
                </p:spPr>
                <p:txBody>
                  <a:bodyPr rtlCol="0" anchor="ctr"/>
                  <a:lstStyle/>
                  <a:p>
                    <a:endParaRPr lang="en-US"/>
                  </a:p>
                </p:txBody>
              </p:sp>
            </p:grpSp>
            <p:grpSp>
              <p:nvGrpSpPr>
                <p:cNvPr id="25" name="Graphic 5">
                  <a:extLst>
                    <a:ext uri="{FF2B5EF4-FFF2-40B4-BE49-F238E27FC236}">
                      <a16:creationId xmlns:a16="http://schemas.microsoft.com/office/drawing/2014/main" id="{D0E59A19-FF8D-91DB-18E9-E0E4DF55CC80}"/>
                    </a:ext>
                  </a:extLst>
                </p:cNvPr>
                <p:cNvGrpSpPr/>
                <p:nvPr/>
              </p:nvGrpSpPr>
              <p:grpSpPr>
                <a:xfrm>
                  <a:off x="7545716" y="2818415"/>
                  <a:ext cx="43052" cy="29813"/>
                  <a:chOff x="7545716" y="2818415"/>
                  <a:chExt cx="43052" cy="29813"/>
                </a:xfrm>
              </p:grpSpPr>
              <p:sp>
                <p:nvSpPr>
                  <p:cNvPr id="26" name="Freeform: Shape 25">
                    <a:extLst>
                      <a:ext uri="{FF2B5EF4-FFF2-40B4-BE49-F238E27FC236}">
                        <a16:creationId xmlns:a16="http://schemas.microsoft.com/office/drawing/2014/main" id="{F7B6A3FB-63C6-2816-26CD-880C23BA5F53}"/>
                      </a:ext>
                    </a:extLst>
                  </p:cNvPr>
                  <p:cNvSpPr/>
                  <p:nvPr/>
                </p:nvSpPr>
                <p:spPr>
                  <a:xfrm>
                    <a:off x="7545716" y="2818415"/>
                    <a:ext cx="43052" cy="24955"/>
                  </a:xfrm>
                  <a:custGeom>
                    <a:avLst/>
                    <a:gdLst>
                      <a:gd name="connsiteX0" fmla="*/ 43053 w 43052"/>
                      <a:gd name="connsiteY0" fmla="*/ 15811 h 24955"/>
                      <a:gd name="connsiteX1" fmla="*/ 27337 w 43052"/>
                      <a:gd name="connsiteY1" fmla="*/ 24955 h 24955"/>
                      <a:gd name="connsiteX2" fmla="*/ 0 w 43052"/>
                      <a:gd name="connsiteY2" fmla="*/ 9144 h 24955"/>
                      <a:gd name="connsiteX3" fmla="*/ 15812 w 43052"/>
                      <a:gd name="connsiteY3" fmla="*/ 0 h 24955"/>
                      <a:gd name="connsiteX4" fmla="*/ 43053 w 43052"/>
                      <a:gd name="connsiteY4" fmla="*/ 15811 h 24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24955">
                        <a:moveTo>
                          <a:pt x="43053" y="15811"/>
                        </a:moveTo>
                        <a:lnTo>
                          <a:pt x="27337" y="24955"/>
                        </a:lnTo>
                        <a:lnTo>
                          <a:pt x="0" y="9144"/>
                        </a:lnTo>
                        <a:lnTo>
                          <a:pt x="15812" y="0"/>
                        </a:lnTo>
                        <a:lnTo>
                          <a:pt x="43053" y="15811"/>
                        </a:lnTo>
                        <a:close/>
                      </a:path>
                    </a:pathLst>
                  </a:custGeom>
                  <a:solidFill>
                    <a:srgbClr val="D7DAFF"/>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ACD26799-52EC-B30E-C118-30E2C199BE25}"/>
                      </a:ext>
                    </a:extLst>
                  </p:cNvPr>
                  <p:cNvSpPr/>
                  <p:nvPr/>
                </p:nvSpPr>
                <p:spPr>
                  <a:xfrm>
                    <a:off x="7573053" y="2834227"/>
                    <a:ext cx="15716" cy="14001"/>
                  </a:xfrm>
                  <a:custGeom>
                    <a:avLst/>
                    <a:gdLst>
                      <a:gd name="connsiteX0" fmla="*/ 15716 w 15716"/>
                      <a:gd name="connsiteY0" fmla="*/ 0 h 14001"/>
                      <a:gd name="connsiteX1" fmla="*/ 15716 w 15716"/>
                      <a:gd name="connsiteY1" fmla="*/ 4858 h 14001"/>
                      <a:gd name="connsiteX2" fmla="*/ 0 w 15716"/>
                      <a:gd name="connsiteY2" fmla="*/ 14002 h 14001"/>
                      <a:gd name="connsiteX3" fmla="*/ 0 w 15716"/>
                      <a:gd name="connsiteY3" fmla="*/ 9144 h 14001"/>
                      <a:gd name="connsiteX4" fmla="*/ 15716 w 15716"/>
                      <a:gd name="connsiteY4" fmla="*/ 0 h 14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16" h="14001">
                        <a:moveTo>
                          <a:pt x="15716" y="0"/>
                        </a:moveTo>
                        <a:lnTo>
                          <a:pt x="15716" y="4858"/>
                        </a:lnTo>
                        <a:lnTo>
                          <a:pt x="0" y="14002"/>
                        </a:lnTo>
                        <a:lnTo>
                          <a:pt x="0" y="9144"/>
                        </a:lnTo>
                        <a:lnTo>
                          <a:pt x="15716" y="0"/>
                        </a:lnTo>
                        <a:close/>
                      </a:path>
                    </a:pathLst>
                  </a:custGeom>
                  <a:solidFill>
                    <a:srgbClr val="888ABF"/>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6CEE99CB-F985-2ADD-C199-032D7A88DE8C}"/>
                      </a:ext>
                    </a:extLst>
                  </p:cNvPr>
                  <p:cNvSpPr/>
                  <p:nvPr/>
                </p:nvSpPr>
                <p:spPr>
                  <a:xfrm>
                    <a:off x="7545716" y="2827559"/>
                    <a:ext cx="27336" cy="20669"/>
                  </a:xfrm>
                  <a:custGeom>
                    <a:avLst/>
                    <a:gdLst>
                      <a:gd name="connsiteX0" fmla="*/ 27337 w 27336"/>
                      <a:gd name="connsiteY0" fmla="*/ 15811 h 20669"/>
                      <a:gd name="connsiteX1" fmla="*/ 27337 w 27336"/>
                      <a:gd name="connsiteY1" fmla="*/ 20669 h 20669"/>
                      <a:gd name="connsiteX2" fmla="*/ 0 w 27336"/>
                      <a:gd name="connsiteY2" fmla="*/ 4953 h 20669"/>
                      <a:gd name="connsiteX3" fmla="*/ 0 w 27336"/>
                      <a:gd name="connsiteY3" fmla="*/ 0 h 20669"/>
                      <a:gd name="connsiteX4" fmla="*/ 27337 w 27336"/>
                      <a:gd name="connsiteY4" fmla="*/ 15811 h 20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6" h="20669">
                        <a:moveTo>
                          <a:pt x="27337" y="15811"/>
                        </a:moveTo>
                        <a:lnTo>
                          <a:pt x="27337" y="20669"/>
                        </a:lnTo>
                        <a:lnTo>
                          <a:pt x="0" y="4953"/>
                        </a:lnTo>
                        <a:lnTo>
                          <a:pt x="0" y="0"/>
                        </a:lnTo>
                        <a:lnTo>
                          <a:pt x="27337" y="15811"/>
                        </a:lnTo>
                        <a:close/>
                      </a:path>
                    </a:pathLst>
                  </a:custGeom>
                  <a:solidFill>
                    <a:srgbClr val="AEB2F4"/>
                  </a:solidFill>
                  <a:ln w="9525" cap="flat">
                    <a:noFill/>
                    <a:prstDash val="solid"/>
                    <a:miter/>
                  </a:ln>
                </p:spPr>
                <p:txBody>
                  <a:bodyPr rtlCol="0" anchor="ctr"/>
                  <a:lstStyle/>
                  <a:p>
                    <a:endParaRPr lang="en-US"/>
                  </a:p>
                </p:txBody>
              </p:sp>
            </p:grpSp>
          </p:grpSp>
        </p:grpSp>
        <p:grpSp>
          <p:nvGrpSpPr>
            <p:cNvPr id="11" name="Graphic 5">
              <a:extLst>
                <a:ext uri="{FF2B5EF4-FFF2-40B4-BE49-F238E27FC236}">
                  <a16:creationId xmlns:a16="http://schemas.microsoft.com/office/drawing/2014/main" id="{CA22C947-88B6-5F4E-B51A-80A9B56F9AAA}"/>
                </a:ext>
              </a:extLst>
            </p:cNvPr>
            <p:cNvGrpSpPr/>
            <p:nvPr/>
          </p:nvGrpSpPr>
          <p:grpSpPr>
            <a:xfrm>
              <a:off x="7616011" y="2703925"/>
              <a:ext cx="86486" cy="56673"/>
              <a:chOff x="7616011" y="2703925"/>
              <a:chExt cx="86486" cy="56673"/>
            </a:xfrm>
          </p:grpSpPr>
          <p:sp>
            <p:nvSpPr>
              <p:cNvPr id="16" name="Freeform: Shape 15">
                <a:extLst>
                  <a:ext uri="{FF2B5EF4-FFF2-40B4-BE49-F238E27FC236}">
                    <a16:creationId xmlns:a16="http://schemas.microsoft.com/office/drawing/2014/main" id="{A58AEA10-2C45-9846-B946-710C0E8C8221}"/>
                  </a:ext>
                </a:extLst>
              </p:cNvPr>
              <p:cNvSpPr/>
              <p:nvPr/>
            </p:nvSpPr>
            <p:spPr>
              <a:xfrm>
                <a:off x="7616106" y="2703925"/>
                <a:ext cx="86391" cy="50006"/>
              </a:xfrm>
              <a:custGeom>
                <a:avLst/>
                <a:gdLst>
                  <a:gd name="connsiteX0" fmla="*/ 86392 w 86391"/>
                  <a:gd name="connsiteY0" fmla="*/ 37624 h 50006"/>
                  <a:gd name="connsiteX1" fmla="*/ 65056 w 86391"/>
                  <a:gd name="connsiteY1" fmla="*/ 50006 h 50006"/>
                  <a:gd name="connsiteX2" fmla="*/ 0 w 86391"/>
                  <a:gd name="connsiteY2" fmla="*/ 12382 h 50006"/>
                  <a:gd name="connsiteX3" fmla="*/ 21241 w 86391"/>
                  <a:gd name="connsiteY3" fmla="*/ 0 h 50006"/>
                  <a:gd name="connsiteX4" fmla="*/ 86392 w 86391"/>
                  <a:gd name="connsiteY4" fmla="*/ 37624 h 50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91" h="50006">
                    <a:moveTo>
                      <a:pt x="86392" y="37624"/>
                    </a:moveTo>
                    <a:lnTo>
                      <a:pt x="65056" y="50006"/>
                    </a:lnTo>
                    <a:lnTo>
                      <a:pt x="0" y="12382"/>
                    </a:lnTo>
                    <a:lnTo>
                      <a:pt x="21241" y="0"/>
                    </a:lnTo>
                    <a:lnTo>
                      <a:pt x="86392" y="37624"/>
                    </a:lnTo>
                    <a:close/>
                  </a:path>
                </a:pathLst>
              </a:custGeom>
              <a:solidFill>
                <a:srgbClr val="F6D13A"/>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E28A5657-749A-10A5-7041-868D6CC5272D}"/>
                  </a:ext>
                </a:extLst>
              </p:cNvPr>
              <p:cNvSpPr/>
              <p:nvPr/>
            </p:nvSpPr>
            <p:spPr>
              <a:xfrm>
                <a:off x="7681162" y="2741548"/>
                <a:ext cx="21335" cy="19050"/>
              </a:xfrm>
              <a:custGeom>
                <a:avLst/>
                <a:gdLst>
                  <a:gd name="connsiteX0" fmla="*/ 21336 w 21335"/>
                  <a:gd name="connsiteY0" fmla="*/ 0 h 19050"/>
                  <a:gd name="connsiteX1" fmla="*/ 21336 w 21335"/>
                  <a:gd name="connsiteY1" fmla="*/ 6668 h 19050"/>
                  <a:gd name="connsiteX2" fmla="*/ 0 w 21335"/>
                  <a:gd name="connsiteY2" fmla="*/ 19050 h 19050"/>
                  <a:gd name="connsiteX3" fmla="*/ 0 w 21335"/>
                  <a:gd name="connsiteY3" fmla="*/ 12383 h 19050"/>
                  <a:gd name="connsiteX4" fmla="*/ 21336 w 21335"/>
                  <a:gd name="connsiteY4" fmla="*/ 0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5" h="19050">
                    <a:moveTo>
                      <a:pt x="21336" y="0"/>
                    </a:moveTo>
                    <a:lnTo>
                      <a:pt x="21336" y="6668"/>
                    </a:lnTo>
                    <a:lnTo>
                      <a:pt x="0" y="19050"/>
                    </a:lnTo>
                    <a:lnTo>
                      <a:pt x="0" y="12383"/>
                    </a:lnTo>
                    <a:lnTo>
                      <a:pt x="21336" y="0"/>
                    </a:lnTo>
                    <a:close/>
                  </a:path>
                </a:pathLst>
              </a:custGeom>
              <a:solidFill>
                <a:srgbClr val="F08700"/>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C5CE0FE6-F2EC-8436-F0DA-B77F666E6E86}"/>
                  </a:ext>
                </a:extLst>
              </p:cNvPr>
              <p:cNvSpPr/>
              <p:nvPr/>
            </p:nvSpPr>
            <p:spPr>
              <a:xfrm>
                <a:off x="7616011" y="2716307"/>
                <a:ext cx="65151" cy="44291"/>
              </a:xfrm>
              <a:custGeom>
                <a:avLst/>
                <a:gdLst>
                  <a:gd name="connsiteX0" fmla="*/ 65151 w 65151"/>
                  <a:gd name="connsiteY0" fmla="*/ 37624 h 44291"/>
                  <a:gd name="connsiteX1" fmla="*/ 65151 w 65151"/>
                  <a:gd name="connsiteY1" fmla="*/ 44291 h 44291"/>
                  <a:gd name="connsiteX2" fmla="*/ 0 w 65151"/>
                  <a:gd name="connsiteY2" fmla="*/ 6668 h 44291"/>
                  <a:gd name="connsiteX3" fmla="*/ 95 w 65151"/>
                  <a:gd name="connsiteY3" fmla="*/ 0 h 44291"/>
                  <a:gd name="connsiteX4" fmla="*/ 65151 w 65151"/>
                  <a:gd name="connsiteY4" fmla="*/ 37624 h 44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51" h="44291">
                    <a:moveTo>
                      <a:pt x="65151" y="37624"/>
                    </a:moveTo>
                    <a:lnTo>
                      <a:pt x="65151" y="44291"/>
                    </a:lnTo>
                    <a:lnTo>
                      <a:pt x="0" y="6668"/>
                    </a:lnTo>
                    <a:lnTo>
                      <a:pt x="95" y="0"/>
                    </a:lnTo>
                    <a:lnTo>
                      <a:pt x="65151" y="37624"/>
                    </a:lnTo>
                    <a:close/>
                  </a:path>
                </a:pathLst>
              </a:custGeom>
              <a:solidFill>
                <a:srgbClr val="F3AE00"/>
              </a:solidFill>
              <a:ln w="9525" cap="flat">
                <a:noFill/>
                <a:prstDash val="solid"/>
                <a:miter/>
              </a:ln>
            </p:spPr>
            <p:txBody>
              <a:bodyPr rtlCol="0" anchor="ctr"/>
              <a:lstStyle/>
              <a:p>
                <a:endParaRPr lang="en-US"/>
              </a:p>
            </p:txBody>
          </p:sp>
        </p:grpSp>
        <p:grpSp>
          <p:nvGrpSpPr>
            <p:cNvPr id="12" name="Graphic 5">
              <a:extLst>
                <a:ext uri="{FF2B5EF4-FFF2-40B4-BE49-F238E27FC236}">
                  <a16:creationId xmlns:a16="http://schemas.microsoft.com/office/drawing/2014/main" id="{49E9D2FB-AF25-972C-EA3F-8FE56D74480F}"/>
                </a:ext>
              </a:extLst>
            </p:cNvPr>
            <p:cNvGrpSpPr/>
            <p:nvPr/>
          </p:nvGrpSpPr>
          <p:grpSpPr>
            <a:xfrm>
              <a:off x="7433202" y="2805128"/>
              <a:ext cx="102822" cy="59340"/>
              <a:chOff x="7433202" y="2805128"/>
              <a:chExt cx="102822" cy="59340"/>
            </a:xfrm>
          </p:grpSpPr>
          <p:sp>
            <p:nvSpPr>
              <p:cNvPr id="13" name="Freeform: Shape 12">
                <a:extLst>
                  <a:ext uri="{FF2B5EF4-FFF2-40B4-BE49-F238E27FC236}">
                    <a16:creationId xmlns:a16="http://schemas.microsoft.com/office/drawing/2014/main" id="{1A170319-491A-7A9E-E844-1105B83662FB}"/>
                  </a:ext>
                </a:extLst>
              </p:cNvPr>
              <p:cNvSpPr/>
              <p:nvPr/>
            </p:nvSpPr>
            <p:spPr>
              <a:xfrm>
                <a:off x="7433202" y="2805128"/>
                <a:ext cx="18907" cy="10858"/>
              </a:xfrm>
              <a:custGeom>
                <a:avLst/>
                <a:gdLst>
                  <a:gd name="connsiteX0" fmla="*/ 16121 w 18907"/>
                  <a:gd name="connsiteY0" fmla="*/ 9287 h 10858"/>
                  <a:gd name="connsiteX1" fmla="*/ 2786 w 18907"/>
                  <a:gd name="connsiteY1" fmla="*/ 9287 h 10858"/>
                  <a:gd name="connsiteX2" fmla="*/ 2786 w 18907"/>
                  <a:gd name="connsiteY2" fmla="*/ 1572 h 10858"/>
                  <a:gd name="connsiteX3" fmla="*/ 16121 w 18907"/>
                  <a:gd name="connsiteY3" fmla="*/ 1572 h 10858"/>
                  <a:gd name="connsiteX4" fmla="*/ 16121 w 18907"/>
                  <a:gd name="connsiteY4" fmla="*/ 9287 h 10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7" h="10858">
                    <a:moveTo>
                      <a:pt x="16121" y="9287"/>
                    </a:moveTo>
                    <a:cubicBezTo>
                      <a:pt x="12406" y="11382"/>
                      <a:pt x="6501" y="11382"/>
                      <a:pt x="2786" y="9287"/>
                    </a:cubicBezTo>
                    <a:cubicBezTo>
                      <a:pt x="-929" y="7191"/>
                      <a:pt x="-929" y="3667"/>
                      <a:pt x="2786" y="1572"/>
                    </a:cubicBezTo>
                    <a:cubicBezTo>
                      <a:pt x="6501" y="-524"/>
                      <a:pt x="12406" y="-524"/>
                      <a:pt x="16121" y="1572"/>
                    </a:cubicBezTo>
                    <a:cubicBezTo>
                      <a:pt x="19836" y="3667"/>
                      <a:pt x="19836" y="7191"/>
                      <a:pt x="16121" y="9287"/>
                    </a:cubicBezTo>
                    <a:close/>
                  </a:path>
                </a:pathLst>
              </a:custGeom>
              <a:solidFill>
                <a:srgbClr val="ED484F"/>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E8CBA28B-5FF3-11D9-9513-4F4CD5AFF2E7}"/>
                  </a:ext>
                </a:extLst>
              </p:cNvPr>
              <p:cNvSpPr/>
              <p:nvPr/>
            </p:nvSpPr>
            <p:spPr>
              <a:xfrm>
                <a:off x="7475208" y="2829417"/>
                <a:ext cx="18907" cy="10858"/>
              </a:xfrm>
              <a:custGeom>
                <a:avLst/>
                <a:gdLst>
                  <a:gd name="connsiteX0" fmla="*/ 16121 w 18907"/>
                  <a:gd name="connsiteY0" fmla="*/ 9287 h 10858"/>
                  <a:gd name="connsiteX1" fmla="*/ 2786 w 18907"/>
                  <a:gd name="connsiteY1" fmla="*/ 9287 h 10858"/>
                  <a:gd name="connsiteX2" fmla="*/ 2786 w 18907"/>
                  <a:gd name="connsiteY2" fmla="*/ 1572 h 10858"/>
                  <a:gd name="connsiteX3" fmla="*/ 16121 w 18907"/>
                  <a:gd name="connsiteY3" fmla="*/ 1572 h 10858"/>
                  <a:gd name="connsiteX4" fmla="*/ 16121 w 18907"/>
                  <a:gd name="connsiteY4" fmla="*/ 9287 h 10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7" h="10858">
                    <a:moveTo>
                      <a:pt x="16121" y="9287"/>
                    </a:moveTo>
                    <a:cubicBezTo>
                      <a:pt x="12406" y="11382"/>
                      <a:pt x="6501" y="11382"/>
                      <a:pt x="2786" y="9287"/>
                    </a:cubicBezTo>
                    <a:cubicBezTo>
                      <a:pt x="-929" y="7191"/>
                      <a:pt x="-929" y="3667"/>
                      <a:pt x="2786" y="1572"/>
                    </a:cubicBezTo>
                    <a:cubicBezTo>
                      <a:pt x="6501" y="-524"/>
                      <a:pt x="12406" y="-524"/>
                      <a:pt x="16121" y="1572"/>
                    </a:cubicBezTo>
                    <a:cubicBezTo>
                      <a:pt x="19836" y="3667"/>
                      <a:pt x="19836" y="7191"/>
                      <a:pt x="16121" y="9287"/>
                    </a:cubicBezTo>
                    <a:close/>
                  </a:path>
                </a:pathLst>
              </a:custGeom>
              <a:solidFill>
                <a:srgbClr val="69C3FA"/>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CC998DAD-C9D8-246E-EE3F-BBBE03FD53D9}"/>
                  </a:ext>
                </a:extLst>
              </p:cNvPr>
              <p:cNvSpPr/>
              <p:nvPr/>
            </p:nvSpPr>
            <p:spPr>
              <a:xfrm>
                <a:off x="7517118" y="2853610"/>
                <a:ext cx="18907" cy="10858"/>
              </a:xfrm>
              <a:custGeom>
                <a:avLst/>
                <a:gdLst>
                  <a:gd name="connsiteX0" fmla="*/ 16121 w 18907"/>
                  <a:gd name="connsiteY0" fmla="*/ 9287 h 10858"/>
                  <a:gd name="connsiteX1" fmla="*/ 2786 w 18907"/>
                  <a:gd name="connsiteY1" fmla="*/ 9287 h 10858"/>
                  <a:gd name="connsiteX2" fmla="*/ 2786 w 18907"/>
                  <a:gd name="connsiteY2" fmla="*/ 1572 h 10858"/>
                  <a:gd name="connsiteX3" fmla="*/ 16121 w 18907"/>
                  <a:gd name="connsiteY3" fmla="*/ 1572 h 10858"/>
                  <a:gd name="connsiteX4" fmla="*/ 16121 w 18907"/>
                  <a:gd name="connsiteY4" fmla="*/ 9287 h 10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7" h="10858">
                    <a:moveTo>
                      <a:pt x="16121" y="9287"/>
                    </a:moveTo>
                    <a:cubicBezTo>
                      <a:pt x="12406" y="11382"/>
                      <a:pt x="6501" y="11382"/>
                      <a:pt x="2786" y="9287"/>
                    </a:cubicBezTo>
                    <a:cubicBezTo>
                      <a:pt x="-929" y="7191"/>
                      <a:pt x="-929" y="3667"/>
                      <a:pt x="2786" y="1572"/>
                    </a:cubicBezTo>
                    <a:cubicBezTo>
                      <a:pt x="6501" y="-524"/>
                      <a:pt x="12406" y="-524"/>
                      <a:pt x="16121" y="1572"/>
                    </a:cubicBezTo>
                    <a:cubicBezTo>
                      <a:pt x="19836" y="3667"/>
                      <a:pt x="19836" y="7191"/>
                      <a:pt x="16121" y="9287"/>
                    </a:cubicBezTo>
                    <a:close/>
                  </a:path>
                </a:pathLst>
              </a:custGeom>
              <a:solidFill>
                <a:srgbClr val="F6D13A"/>
              </a:solidFill>
              <a:ln w="9525" cap="flat">
                <a:noFill/>
                <a:prstDash val="solid"/>
                <a:miter/>
              </a:ln>
            </p:spPr>
            <p:txBody>
              <a:bodyPr rtlCol="0" anchor="ctr"/>
              <a:lstStyle/>
              <a:p>
                <a:endParaRPr lang="en-US"/>
              </a:p>
            </p:txBody>
          </p:sp>
        </p:grpSp>
      </p:grpSp>
      <p:grpSp>
        <p:nvGrpSpPr>
          <p:cNvPr id="119" name="Graphic 5">
            <a:extLst>
              <a:ext uri="{FF2B5EF4-FFF2-40B4-BE49-F238E27FC236}">
                <a16:creationId xmlns:a16="http://schemas.microsoft.com/office/drawing/2014/main" id="{70288425-050E-BF45-3F91-4D245BCFE6AE}"/>
              </a:ext>
            </a:extLst>
          </p:cNvPr>
          <p:cNvGrpSpPr/>
          <p:nvPr/>
        </p:nvGrpSpPr>
        <p:grpSpPr>
          <a:xfrm>
            <a:off x="15187922" y="4860493"/>
            <a:ext cx="1513737" cy="1697637"/>
            <a:chOff x="8250281" y="2526760"/>
            <a:chExt cx="535495" cy="600551"/>
          </a:xfrm>
        </p:grpSpPr>
        <p:grpSp>
          <p:nvGrpSpPr>
            <p:cNvPr id="120" name="Graphic 5">
              <a:extLst>
                <a:ext uri="{FF2B5EF4-FFF2-40B4-BE49-F238E27FC236}">
                  <a16:creationId xmlns:a16="http://schemas.microsoft.com/office/drawing/2014/main" id="{30EBBCA1-A059-5F7F-B722-5FFD19F26405}"/>
                </a:ext>
              </a:extLst>
            </p:cNvPr>
            <p:cNvGrpSpPr/>
            <p:nvPr/>
          </p:nvGrpSpPr>
          <p:grpSpPr>
            <a:xfrm>
              <a:off x="8348102" y="2746883"/>
              <a:ext cx="159924" cy="380428"/>
              <a:chOff x="8348102" y="2746883"/>
              <a:chExt cx="159924" cy="380428"/>
            </a:xfrm>
          </p:grpSpPr>
          <p:sp>
            <p:nvSpPr>
              <p:cNvPr id="186" name="Freeform: Shape 185">
                <a:extLst>
                  <a:ext uri="{FF2B5EF4-FFF2-40B4-BE49-F238E27FC236}">
                    <a16:creationId xmlns:a16="http://schemas.microsoft.com/office/drawing/2014/main" id="{A73941ED-7F94-B787-326F-FA6CEC5C8F05}"/>
                  </a:ext>
                </a:extLst>
              </p:cNvPr>
              <p:cNvSpPr/>
              <p:nvPr/>
            </p:nvSpPr>
            <p:spPr>
              <a:xfrm>
                <a:off x="8417063" y="3035014"/>
                <a:ext cx="47339" cy="27432"/>
              </a:xfrm>
              <a:custGeom>
                <a:avLst/>
                <a:gdLst>
                  <a:gd name="connsiteX0" fmla="*/ 35147 w 47339"/>
                  <a:gd name="connsiteY0" fmla="*/ 27432 h 27432"/>
                  <a:gd name="connsiteX1" fmla="*/ 0 w 47339"/>
                  <a:gd name="connsiteY1" fmla="*/ 6953 h 27432"/>
                  <a:gd name="connsiteX2" fmla="*/ 12192 w 47339"/>
                  <a:gd name="connsiteY2" fmla="*/ 0 h 27432"/>
                  <a:gd name="connsiteX3" fmla="*/ 47339 w 47339"/>
                  <a:gd name="connsiteY3" fmla="*/ 20384 h 27432"/>
                  <a:gd name="connsiteX4" fmla="*/ 35147 w 47339"/>
                  <a:gd name="connsiteY4" fmla="*/ 27432 h 2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39" h="27432">
                    <a:moveTo>
                      <a:pt x="35147" y="27432"/>
                    </a:moveTo>
                    <a:lnTo>
                      <a:pt x="0" y="6953"/>
                    </a:lnTo>
                    <a:lnTo>
                      <a:pt x="12192" y="0"/>
                    </a:lnTo>
                    <a:lnTo>
                      <a:pt x="47339" y="20384"/>
                    </a:lnTo>
                    <a:lnTo>
                      <a:pt x="35147" y="27432"/>
                    </a:lnTo>
                    <a:close/>
                  </a:path>
                </a:pathLst>
              </a:custGeom>
              <a:solidFill>
                <a:srgbClr val="5D7280"/>
              </a:solidFill>
              <a:ln w="9525"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0F7DA2FF-4576-B8B6-11F0-E0BA83C7BE24}"/>
                  </a:ext>
                </a:extLst>
              </p:cNvPr>
              <p:cNvSpPr/>
              <p:nvPr/>
            </p:nvSpPr>
            <p:spPr>
              <a:xfrm>
                <a:off x="8348102" y="3081781"/>
                <a:ext cx="35242" cy="45529"/>
              </a:xfrm>
              <a:custGeom>
                <a:avLst/>
                <a:gdLst>
                  <a:gd name="connsiteX0" fmla="*/ 35243 w 35242"/>
                  <a:gd name="connsiteY0" fmla="*/ 45529 h 45529"/>
                  <a:gd name="connsiteX1" fmla="*/ 95 w 35242"/>
                  <a:gd name="connsiteY1" fmla="*/ 25146 h 45529"/>
                  <a:gd name="connsiteX2" fmla="*/ 0 w 35242"/>
                  <a:gd name="connsiteY2" fmla="*/ 0 h 45529"/>
                  <a:gd name="connsiteX3" fmla="*/ 35147 w 35242"/>
                  <a:gd name="connsiteY3" fmla="*/ 20479 h 45529"/>
                  <a:gd name="connsiteX4" fmla="*/ 35243 w 35242"/>
                  <a:gd name="connsiteY4" fmla="*/ 45529 h 45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2" h="45529">
                    <a:moveTo>
                      <a:pt x="35243" y="45529"/>
                    </a:moveTo>
                    <a:lnTo>
                      <a:pt x="95" y="25146"/>
                    </a:lnTo>
                    <a:lnTo>
                      <a:pt x="0" y="0"/>
                    </a:lnTo>
                    <a:lnTo>
                      <a:pt x="35147" y="20479"/>
                    </a:lnTo>
                    <a:lnTo>
                      <a:pt x="35243" y="45529"/>
                    </a:lnTo>
                    <a:close/>
                  </a:path>
                </a:pathLst>
              </a:custGeom>
              <a:solidFill>
                <a:srgbClr val="3B4951"/>
              </a:solidFill>
              <a:ln w="9525"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A2ED3B6F-4099-398A-8A98-7080C82A6E60}"/>
                  </a:ext>
                </a:extLst>
              </p:cNvPr>
              <p:cNvSpPr/>
              <p:nvPr/>
            </p:nvSpPr>
            <p:spPr>
              <a:xfrm>
                <a:off x="8348102" y="3074828"/>
                <a:ext cx="47339" cy="27432"/>
              </a:xfrm>
              <a:custGeom>
                <a:avLst/>
                <a:gdLst>
                  <a:gd name="connsiteX0" fmla="*/ 35147 w 47339"/>
                  <a:gd name="connsiteY0" fmla="*/ 27432 h 27432"/>
                  <a:gd name="connsiteX1" fmla="*/ 0 w 47339"/>
                  <a:gd name="connsiteY1" fmla="*/ 6953 h 27432"/>
                  <a:gd name="connsiteX2" fmla="*/ 12192 w 47339"/>
                  <a:gd name="connsiteY2" fmla="*/ 0 h 27432"/>
                  <a:gd name="connsiteX3" fmla="*/ 47339 w 47339"/>
                  <a:gd name="connsiteY3" fmla="*/ 20383 h 27432"/>
                  <a:gd name="connsiteX4" fmla="*/ 35147 w 47339"/>
                  <a:gd name="connsiteY4" fmla="*/ 27432 h 2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39" h="27432">
                    <a:moveTo>
                      <a:pt x="35147" y="27432"/>
                    </a:moveTo>
                    <a:lnTo>
                      <a:pt x="0" y="6953"/>
                    </a:lnTo>
                    <a:lnTo>
                      <a:pt x="12192" y="0"/>
                    </a:lnTo>
                    <a:lnTo>
                      <a:pt x="47339" y="20383"/>
                    </a:lnTo>
                    <a:lnTo>
                      <a:pt x="35147" y="27432"/>
                    </a:lnTo>
                    <a:close/>
                  </a:path>
                </a:pathLst>
              </a:custGeom>
              <a:solidFill>
                <a:srgbClr val="5D7280"/>
              </a:solidFill>
              <a:ln w="9525"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77AC7B9B-1424-A1DE-A4E3-FF5C7908E642}"/>
                  </a:ext>
                </a:extLst>
              </p:cNvPr>
              <p:cNvSpPr/>
              <p:nvPr/>
            </p:nvSpPr>
            <p:spPr>
              <a:xfrm>
                <a:off x="8443067" y="2848324"/>
                <a:ext cx="40004" cy="51149"/>
              </a:xfrm>
              <a:custGeom>
                <a:avLst/>
                <a:gdLst>
                  <a:gd name="connsiteX0" fmla="*/ 35052 w 40004"/>
                  <a:gd name="connsiteY0" fmla="*/ 51149 h 51149"/>
                  <a:gd name="connsiteX1" fmla="*/ 0 w 40004"/>
                  <a:gd name="connsiteY1" fmla="*/ 30766 h 51149"/>
                  <a:gd name="connsiteX2" fmla="*/ 4858 w 40004"/>
                  <a:gd name="connsiteY2" fmla="*/ 0 h 51149"/>
                  <a:gd name="connsiteX3" fmla="*/ 40005 w 40004"/>
                  <a:gd name="connsiteY3" fmla="*/ 20383 h 51149"/>
                  <a:gd name="connsiteX4" fmla="*/ 35052 w 40004"/>
                  <a:gd name="connsiteY4" fmla="*/ 51149 h 51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51149">
                    <a:moveTo>
                      <a:pt x="35052" y="51149"/>
                    </a:moveTo>
                    <a:lnTo>
                      <a:pt x="0" y="30766"/>
                    </a:lnTo>
                    <a:lnTo>
                      <a:pt x="4858" y="0"/>
                    </a:lnTo>
                    <a:lnTo>
                      <a:pt x="40005" y="20383"/>
                    </a:lnTo>
                    <a:lnTo>
                      <a:pt x="35052" y="51149"/>
                    </a:lnTo>
                    <a:close/>
                  </a:path>
                </a:pathLst>
              </a:custGeom>
              <a:solidFill>
                <a:srgbClr val="F6D13A"/>
              </a:solidFill>
              <a:ln w="9525"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5CB35953-104C-66EE-D47B-92D1F4C5CBA4}"/>
                  </a:ext>
                </a:extLst>
              </p:cNvPr>
              <p:cNvSpPr/>
              <p:nvPr/>
            </p:nvSpPr>
            <p:spPr>
              <a:xfrm>
                <a:off x="8478119" y="2845180"/>
                <a:ext cx="20573" cy="54292"/>
              </a:xfrm>
              <a:custGeom>
                <a:avLst/>
                <a:gdLst>
                  <a:gd name="connsiteX0" fmla="*/ 20479 w 20573"/>
                  <a:gd name="connsiteY0" fmla="*/ 0 h 54292"/>
                  <a:gd name="connsiteX1" fmla="*/ 20574 w 20573"/>
                  <a:gd name="connsiteY1" fmla="*/ 42386 h 54292"/>
                  <a:gd name="connsiteX2" fmla="*/ 0 w 20573"/>
                  <a:gd name="connsiteY2" fmla="*/ 54293 h 54292"/>
                  <a:gd name="connsiteX3" fmla="*/ 4953 w 20573"/>
                  <a:gd name="connsiteY3" fmla="*/ 23527 h 54292"/>
                  <a:gd name="connsiteX4" fmla="*/ 7525 w 20573"/>
                  <a:gd name="connsiteY4" fmla="*/ 7525 h 54292"/>
                  <a:gd name="connsiteX5" fmla="*/ 20479 w 20573"/>
                  <a:gd name="connsiteY5" fmla="*/ 0 h 54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73" h="54292">
                    <a:moveTo>
                      <a:pt x="20479" y="0"/>
                    </a:moveTo>
                    <a:lnTo>
                      <a:pt x="20574" y="42386"/>
                    </a:lnTo>
                    <a:lnTo>
                      <a:pt x="0" y="54293"/>
                    </a:lnTo>
                    <a:lnTo>
                      <a:pt x="4953" y="23527"/>
                    </a:lnTo>
                    <a:lnTo>
                      <a:pt x="7525" y="7525"/>
                    </a:lnTo>
                    <a:lnTo>
                      <a:pt x="20479" y="0"/>
                    </a:lnTo>
                    <a:close/>
                  </a:path>
                </a:pathLst>
              </a:custGeom>
              <a:solidFill>
                <a:srgbClr val="F08700"/>
              </a:solidFill>
              <a:ln w="9525"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14AABB21-DD2B-4950-785A-BEDC1E0A6F15}"/>
                  </a:ext>
                </a:extLst>
              </p:cNvPr>
              <p:cNvSpPr/>
              <p:nvPr/>
            </p:nvSpPr>
            <p:spPr>
              <a:xfrm>
                <a:off x="8447925" y="2832227"/>
                <a:ext cx="37718" cy="36480"/>
              </a:xfrm>
              <a:custGeom>
                <a:avLst/>
                <a:gdLst>
                  <a:gd name="connsiteX0" fmla="*/ 35147 w 37718"/>
                  <a:gd name="connsiteY0" fmla="*/ 36481 h 36480"/>
                  <a:gd name="connsiteX1" fmla="*/ 0 w 37718"/>
                  <a:gd name="connsiteY1" fmla="*/ 16097 h 36480"/>
                  <a:gd name="connsiteX2" fmla="*/ 2572 w 37718"/>
                  <a:gd name="connsiteY2" fmla="*/ 0 h 36480"/>
                  <a:gd name="connsiteX3" fmla="*/ 37719 w 37718"/>
                  <a:gd name="connsiteY3" fmla="*/ 20479 h 36480"/>
                  <a:gd name="connsiteX4" fmla="*/ 35147 w 37718"/>
                  <a:gd name="connsiteY4" fmla="*/ 36481 h 36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18" h="36480">
                    <a:moveTo>
                      <a:pt x="35147" y="36481"/>
                    </a:moveTo>
                    <a:lnTo>
                      <a:pt x="0" y="16097"/>
                    </a:lnTo>
                    <a:lnTo>
                      <a:pt x="2572" y="0"/>
                    </a:lnTo>
                    <a:lnTo>
                      <a:pt x="37719" y="20479"/>
                    </a:lnTo>
                    <a:lnTo>
                      <a:pt x="35147" y="36481"/>
                    </a:lnTo>
                    <a:close/>
                  </a:path>
                </a:pathLst>
              </a:custGeom>
              <a:solidFill>
                <a:srgbClr val="F6D13A"/>
              </a:solidFill>
              <a:ln w="9525"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B6947A2A-A5ED-C6D8-8F74-B3348EF16487}"/>
                  </a:ext>
                </a:extLst>
              </p:cNvPr>
              <p:cNvSpPr/>
              <p:nvPr/>
            </p:nvSpPr>
            <p:spPr>
              <a:xfrm>
                <a:off x="8450496" y="2824797"/>
                <a:ext cx="48101" cy="27908"/>
              </a:xfrm>
              <a:custGeom>
                <a:avLst/>
                <a:gdLst>
                  <a:gd name="connsiteX0" fmla="*/ 35147 w 48101"/>
                  <a:gd name="connsiteY0" fmla="*/ 27908 h 27908"/>
                  <a:gd name="connsiteX1" fmla="*/ 0 w 48101"/>
                  <a:gd name="connsiteY1" fmla="*/ 7430 h 27908"/>
                  <a:gd name="connsiteX2" fmla="*/ 12954 w 48101"/>
                  <a:gd name="connsiteY2" fmla="*/ 0 h 27908"/>
                  <a:gd name="connsiteX3" fmla="*/ 48101 w 48101"/>
                  <a:gd name="connsiteY3" fmla="*/ 20383 h 27908"/>
                  <a:gd name="connsiteX4" fmla="*/ 35147 w 48101"/>
                  <a:gd name="connsiteY4" fmla="*/ 27908 h 27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01" h="27908">
                    <a:moveTo>
                      <a:pt x="35147" y="27908"/>
                    </a:moveTo>
                    <a:lnTo>
                      <a:pt x="0" y="7430"/>
                    </a:lnTo>
                    <a:lnTo>
                      <a:pt x="12954" y="0"/>
                    </a:lnTo>
                    <a:lnTo>
                      <a:pt x="48101" y="20383"/>
                    </a:lnTo>
                    <a:lnTo>
                      <a:pt x="35147" y="27908"/>
                    </a:lnTo>
                    <a:close/>
                  </a:path>
                </a:pathLst>
              </a:custGeom>
              <a:solidFill>
                <a:srgbClr val="F6D13A"/>
              </a:solidFill>
              <a:ln w="9525"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C8941F3A-82FF-4C80-F8F4-27A1E9E9D8E5}"/>
                  </a:ext>
                </a:extLst>
              </p:cNvPr>
              <p:cNvSpPr/>
              <p:nvPr/>
            </p:nvSpPr>
            <p:spPr>
              <a:xfrm>
                <a:off x="8360294" y="2864993"/>
                <a:ext cx="68484" cy="230219"/>
              </a:xfrm>
              <a:custGeom>
                <a:avLst/>
                <a:gdLst>
                  <a:gd name="connsiteX0" fmla="*/ 35147 w 68484"/>
                  <a:gd name="connsiteY0" fmla="*/ 230219 h 230219"/>
                  <a:gd name="connsiteX1" fmla="*/ 0 w 68484"/>
                  <a:gd name="connsiteY1" fmla="*/ 209836 h 230219"/>
                  <a:gd name="connsiteX2" fmla="*/ 33433 w 68484"/>
                  <a:gd name="connsiteY2" fmla="*/ 0 h 230219"/>
                  <a:gd name="connsiteX3" fmla="*/ 68485 w 68484"/>
                  <a:gd name="connsiteY3" fmla="*/ 20479 h 230219"/>
                  <a:gd name="connsiteX4" fmla="*/ 35147 w 68484"/>
                  <a:gd name="connsiteY4" fmla="*/ 230219 h 230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84" h="230219">
                    <a:moveTo>
                      <a:pt x="35147" y="230219"/>
                    </a:moveTo>
                    <a:lnTo>
                      <a:pt x="0" y="209836"/>
                    </a:lnTo>
                    <a:lnTo>
                      <a:pt x="33433" y="0"/>
                    </a:lnTo>
                    <a:lnTo>
                      <a:pt x="68485" y="20479"/>
                    </a:lnTo>
                    <a:lnTo>
                      <a:pt x="35147" y="230219"/>
                    </a:lnTo>
                    <a:close/>
                  </a:path>
                </a:pathLst>
              </a:custGeom>
              <a:solidFill>
                <a:srgbClr val="3B4951"/>
              </a:solidFill>
              <a:ln w="9525"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3F219F7D-FBD4-3EEA-7BA4-3D123424FDB6}"/>
                  </a:ext>
                </a:extLst>
              </p:cNvPr>
              <p:cNvSpPr/>
              <p:nvPr/>
            </p:nvSpPr>
            <p:spPr>
              <a:xfrm>
                <a:off x="8371058" y="2805556"/>
                <a:ext cx="35337" cy="92868"/>
              </a:xfrm>
              <a:custGeom>
                <a:avLst/>
                <a:gdLst>
                  <a:gd name="connsiteX0" fmla="*/ 35338 w 35337"/>
                  <a:gd name="connsiteY0" fmla="*/ 92869 h 92868"/>
                  <a:gd name="connsiteX1" fmla="*/ 190 w 35337"/>
                  <a:gd name="connsiteY1" fmla="*/ 72390 h 92868"/>
                  <a:gd name="connsiteX2" fmla="*/ 0 w 35337"/>
                  <a:gd name="connsiteY2" fmla="*/ 0 h 92868"/>
                  <a:gd name="connsiteX3" fmla="*/ 35052 w 35337"/>
                  <a:gd name="connsiteY3" fmla="*/ 20479 h 92868"/>
                  <a:gd name="connsiteX4" fmla="*/ 35338 w 35337"/>
                  <a:gd name="connsiteY4" fmla="*/ 92869 h 92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37" h="92868">
                    <a:moveTo>
                      <a:pt x="35338" y="92869"/>
                    </a:moveTo>
                    <a:lnTo>
                      <a:pt x="190" y="72390"/>
                    </a:lnTo>
                    <a:lnTo>
                      <a:pt x="0" y="0"/>
                    </a:lnTo>
                    <a:lnTo>
                      <a:pt x="35052" y="20479"/>
                    </a:lnTo>
                    <a:lnTo>
                      <a:pt x="35338" y="92869"/>
                    </a:lnTo>
                    <a:close/>
                  </a:path>
                </a:pathLst>
              </a:custGeom>
              <a:solidFill>
                <a:srgbClr val="3B4951"/>
              </a:solidFill>
              <a:ln w="9525"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1CAF886D-4B79-D576-602E-47299C947555}"/>
                  </a:ext>
                </a:extLst>
              </p:cNvPr>
              <p:cNvSpPr/>
              <p:nvPr/>
            </p:nvSpPr>
            <p:spPr>
              <a:xfrm>
                <a:off x="8383250" y="2767266"/>
                <a:ext cx="124777" cy="360044"/>
              </a:xfrm>
              <a:custGeom>
                <a:avLst/>
                <a:gdLst>
                  <a:gd name="connsiteX0" fmla="*/ 124587 w 124777"/>
                  <a:gd name="connsiteY0" fmla="*/ 0 h 360044"/>
                  <a:gd name="connsiteX1" fmla="*/ 124777 w 124777"/>
                  <a:gd name="connsiteY1" fmla="*/ 72390 h 360044"/>
                  <a:gd name="connsiteX2" fmla="*/ 102394 w 124777"/>
                  <a:gd name="connsiteY2" fmla="*/ 85344 h 360044"/>
                  <a:gd name="connsiteX3" fmla="*/ 99822 w 124777"/>
                  <a:gd name="connsiteY3" fmla="*/ 101441 h 360044"/>
                  <a:gd name="connsiteX4" fmla="*/ 94869 w 124777"/>
                  <a:gd name="connsiteY4" fmla="*/ 132207 h 360044"/>
                  <a:gd name="connsiteX5" fmla="*/ 68961 w 124777"/>
                  <a:gd name="connsiteY5" fmla="*/ 295180 h 360044"/>
                  <a:gd name="connsiteX6" fmla="*/ 81153 w 124777"/>
                  <a:gd name="connsiteY6" fmla="*/ 288131 h 360044"/>
                  <a:gd name="connsiteX7" fmla="*/ 81153 w 124777"/>
                  <a:gd name="connsiteY7" fmla="*/ 313182 h 360044"/>
                  <a:gd name="connsiteX8" fmla="*/ 95 w 124777"/>
                  <a:gd name="connsiteY8" fmla="*/ 360045 h 360044"/>
                  <a:gd name="connsiteX9" fmla="*/ 0 w 124777"/>
                  <a:gd name="connsiteY9" fmla="*/ 334994 h 360044"/>
                  <a:gd name="connsiteX10" fmla="*/ 12192 w 124777"/>
                  <a:gd name="connsiteY10" fmla="*/ 327946 h 360044"/>
                  <a:gd name="connsiteX11" fmla="*/ 45529 w 124777"/>
                  <a:gd name="connsiteY11" fmla="*/ 118205 h 360044"/>
                  <a:gd name="connsiteX12" fmla="*/ 23146 w 124777"/>
                  <a:gd name="connsiteY12" fmla="*/ 131159 h 360044"/>
                  <a:gd name="connsiteX13" fmla="*/ 22860 w 124777"/>
                  <a:gd name="connsiteY13" fmla="*/ 58769 h 360044"/>
                  <a:gd name="connsiteX14" fmla="*/ 124587 w 124777"/>
                  <a:gd name="connsiteY14" fmla="*/ 0 h 36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4777" h="360044">
                    <a:moveTo>
                      <a:pt x="124587" y="0"/>
                    </a:moveTo>
                    <a:lnTo>
                      <a:pt x="124777" y="72390"/>
                    </a:lnTo>
                    <a:lnTo>
                      <a:pt x="102394" y="85344"/>
                    </a:lnTo>
                    <a:lnTo>
                      <a:pt x="99822" y="101441"/>
                    </a:lnTo>
                    <a:lnTo>
                      <a:pt x="94869" y="132207"/>
                    </a:lnTo>
                    <a:lnTo>
                      <a:pt x="68961" y="295180"/>
                    </a:lnTo>
                    <a:lnTo>
                      <a:pt x="81153" y="288131"/>
                    </a:lnTo>
                    <a:lnTo>
                      <a:pt x="81153" y="313182"/>
                    </a:lnTo>
                    <a:lnTo>
                      <a:pt x="95" y="360045"/>
                    </a:lnTo>
                    <a:lnTo>
                      <a:pt x="0" y="334994"/>
                    </a:lnTo>
                    <a:lnTo>
                      <a:pt x="12192" y="327946"/>
                    </a:lnTo>
                    <a:lnTo>
                      <a:pt x="45529" y="118205"/>
                    </a:lnTo>
                    <a:lnTo>
                      <a:pt x="23146" y="131159"/>
                    </a:lnTo>
                    <a:lnTo>
                      <a:pt x="22860" y="58769"/>
                    </a:lnTo>
                    <a:lnTo>
                      <a:pt x="124587" y="0"/>
                    </a:lnTo>
                    <a:close/>
                  </a:path>
                </a:pathLst>
              </a:custGeom>
              <a:solidFill>
                <a:srgbClr val="2C353B"/>
              </a:solidFill>
              <a:ln w="9525"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E403340E-92EC-71C3-2B0E-5DC5F991C299}"/>
                  </a:ext>
                </a:extLst>
              </p:cNvPr>
              <p:cNvSpPr/>
              <p:nvPr/>
            </p:nvSpPr>
            <p:spPr>
              <a:xfrm>
                <a:off x="8371058" y="2746883"/>
                <a:ext cx="136779" cy="79152"/>
              </a:xfrm>
              <a:custGeom>
                <a:avLst/>
                <a:gdLst>
                  <a:gd name="connsiteX0" fmla="*/ 35052 w 136779"/>
                  <a:gd name="connsiteY0" fmla="*/ 79153 h 79152"/>
                  <a:gd name="connsiteX1" fmla="*/ 0 w 136779"/>
                  <a:gd name="connsiteY1" fmla="*/ 58674 h 79152"/>
                  <a:gd name="connsiteX2" fmla="*/ 101632 w 136779"/>
                  <a:gd name="connsiteY2" fmla="*/ 0 h 79152"/>
                  <a:gd name="connsiteX3" fmla="*/ 136779 w 136779"/>
                  <a:gd name="connsiteY3" fmla="*/ 20383 h 79152"/>
                  <a:gd name="connsiteX4" fmla="*/ 35052 w 136779"/>
                  <a:gd name="connsiteY4" fmla="*/ 79153 h 7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779" h="79152">
                    <a:moveTo>
                      <a:pt x="35052" y="79153"/>
                    </a:moveTo>
                    <a:lnTo>
                      <a:pt x="0" y="58674"/>
                    </a:lnTo>
                    <a:lnTo>
                      <a:pt x="101632" y="0"/>
                    </a:lnTo>
                    <a:lnTo>
                      <a:pt x="136779" y="20383"/>
                    </a:lnTo>
                    <a:lnTo>
                      <a:pt x="35052" y="79153"/>
                    </a:lnTo>
                    <a:close/>
                  </a:path>
                </a:pathLst>
              </a:custGeom>
              <a:solidFill>
                <a:srgbClr val="5D7280"/>
              </a:solidFill>
              <a:ln w="9525" cap="flat">
                <a:noFill/>
                <a:prstDash val="solid"/>
                <a:miter/>
              </a:ln>
            </p:spPr>
            <p:txBody>
              <a:bodyPr rtlCol="0" anchor="ctr"/>
              <a:lstStyle/>
              <a:p>
                <a:endParaRPr lang="en-US"/>
              </a:p>
            </p:txBody>
          </p:sp>
        </p:grpSp>
        <p:grpSp>
          <p:nvGrpSpPr>
            <p:cNvPr id="121" name="Graphic 5">
              <a:extLst>
                <a:ext uri="{FF2B5EF4-FFF2-40B4-BE49-F238E27FC236}">
                  <a16:creationId xmlns:a16="http://schemas.microsoft.com/office/drawing/2014/main" id="{EDBE7AE7-AA65-C203-C72E-84F590D2698B}"/>
                </a:ext>
              </a:extLst>
            </p:cNvPr>
            <p:cNvGrpSpPr/>
            <p:nvPr/>
          </p:nvGrpSpPr>
          <p:grpSpPr>
            <a:xfrm>
              <a:off x="8250281" y="2723737"/>
              <a:ext cx="167735" cy="132969"/>
              <a:chOff x="8250281" y="2723737"/>
              <a:chExt cx="167735" cy="132969"/>
            </a:xfrm>
          </p:grpSpPr>
          <p:sp>
            <p:nvSpPr>
              <p:cNvPr id="184" name="Freeform: Shape 183">
                <a:extLst>
                  <a:ext uri="{FF2B5EF4-FFF2-40B4-BE49-F238E27FC236}">
                    <a16:creationId xmlns:a16="http://schemas.microsoft.com/office/drawing/2014/main" id="{BD11D3DB-EEDE-821F-4AA1-D988E34C1CAD}"/>
                  </a:ext>
                </a:extLst>
              </p:cNvPr>
              <p:cNvSpPr/>
              <p:nvPr/>
            </p:nvSpPr>
            <p:spPr>
              <a:xfrm>
                <a:off x="8250281" y="2723737"/>
                <a:ext cx="167735" cy="132969"/>
              </a:xfrm>
              <a:custGeom>
                <a:avLst/>
                <a:gdLst>
                  <a:gd name="connsiteX0" fmla="*/ 167735 w 167735"/>
                  <a:gd name="connsiteY0" fmla="*/ 132969 h 132969"/>
                  <a:gd name="connsiteX1" fmla="*/ 0 w 167735"/>
                  <a:gd name="connsiteY1" fmla="*/ 36100 h 132969"/>
                  <a:gd name="connsiteX2" fmla="*/ 0 w 167735"/>
                  <a:gd name="connsiteY2" fmla="*/ 0 h 132969"/>
                  <a:gd name="connsiteX3" fmla="*/ 167735 w 167735"/>
                  <a:gd name="connsiteY3" fmla="*/ 96869 h 132969"/>
                  <a:gd name="connsiteX4" fmla="*/ 167735 w 167735"/>
                  <a:gd name="connsiteY4" fmla="*/ 132969 h 132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735" h="132969">
                    <a:moveTo>
                      <a:pt x="167735" y="132969"/>
                    </a:moveTo>
                    <a:lnTo>
                      <a:pt x="0" y="36100"/>
                    </a:lnTo>
                    <a:lnTo>
                      <a:pt x="0" y="0"/>
                    </a:lnTo>
                    <a:lnTo>
                      <a:pt x="167735" y="96869"/>
                    </a:lnTo>
                    <a:lnTo>
                      <a:pt x="167735" y="132969"/>
                    </a:lnTo>
                    <a:close/>
                  </a:path>
                </a:pathLst>
              </a:custGeom>
              <a:solidFill>
                <a:srgbClr val="3B4951"/>
              </a:solidFill>
              <a:ln w="9525"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EF66B79D-77C9-1C06-FCC0-912E2F5EE6EC}"/>
                  </a:ext>
                </a:extLst>
              </p:cNvPr>
              <p:cNvSpPr/>
              <p:nvPr/>
            </p:nvSpPr>
            <p:spPr>
              <a:xfrm>
                <a:off x="8318670" y="2776124"/>
                <a:ext cx="31051" cy="28194"/>
              </a:xfrm>
              <a:custGeom>
                <a:avLst/>
                <a:gdLst>
                  <a:gd name="connsiteX0" fmla="*/ 31051 w 31051"/>
                  <a:gd name="connsiteY0" fmla="*/ 28194 h 28194"/>
                  <a:gd name="connsiteX1" fmla="*/ 0 w 31051"/>
                  <a:gd name="connsiteY1" fmla="*/ 10287 h 28194"/>
                  <a:gd name="connsiteX2" fmla="*/ 0 w 31051"/>
                  <a:gd name="connsiteY2" fmla="*/ 0 h 28194"/>
                  <a:gd name="connsiteX3" fmla="*/ 31051 w 31051"/>
                  <a:gd name="connsiteY3" fmla="*/ 18002 h 28194"/>
                  <a:gd name="connsiteX4" fmla="*/ 31051 w 31051"/>
                  <a:gd name="connsiteY4" fmla="*/ 28194 h 28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1" h="28194">
                    <a:moveTo>
                      <a:pt x="31051" y="28194"/>
                    </a:moveTo>
                    <a:lnTo>
                      <a:pt x="0" y="10287"/>
                    </a:lnTo>
                    <a:lnTo>
                      <a:pt x="0" y="0"/>
                    </a:lnTo>
                    <a:lnTo>
                      <a:pt x="31051" y="18002"/>
                    </a:lnTo>
                    <a:lnTo>
                      <a:pt x="31051" y="28194"/>
                    </a:lnTo>
                    <a:close/>
                  </a:path>
                </a:pathLst>
              </a:custGeom>
              <a:solidFill>
                <a:srgbClr val="AEB2F4"/>
              </a:solidFill>
              <a:ln w="9525" cap="flat">
                <a:noFill/>
                <a:prstDash val="solid"/>
                <a:miter/>
              </a:ln>
            </p:spPr>
            <p:txBody>
              <a:bodyPr rtlCol="0" anchor="ctr"/>
              <a:lstStyle/>
              <a:p>
                <a:endParaRPr lang="en-US"/>
              </a:p>
            </p:txBody>
          </p:sp>
        </p:grpSp>
        <p:grpSp>
          <p:nvGrpSpPr>
            <p:cNvPr id="122" name="Graphic 5">
              <a:extLst>
                <a:ext uri="{FF2B5EF4-FFF2-40B4-BE49-F238E27FC236}">
                  <a16:creationId xmlns:a16="http://schemas.microsoft.com/office/drawing/2014/main" id="{FDCE2AB8-F7A5-6922-24E1-7BAD9D9BDC8E}"/>
                </a:ext>
              </a:extLst>
            </p:cNvPr>
            <p:cNvGrpSpPr/>
            <p:nvPr/>
          </p:nvGrpSpPr>
          <p:grpSpPr>
            <a:xfrm>
              <a:off x="8580798" y="2633249"/>
              <a:ext cx="204977" cy="273557"/>
              <a:chOff x="8580798" y="2633249"/>
              <a:chExt cx="204977" cy="273557"/>
            </a:xfrm>
          </p:grpSpPr>
          <p:sp>
            <p:nvSpPr>
              <p:cNvPr id="178" name="Freeform: Shape 177">
                <a:extLst>
                  <a:ext uri="{FF2B5EF4-FFF2-40B4-BE49-F238E27FC236}">
                    <a16:creationId xmlns:a16="http://schemas.microsoft.com/office/drawing/2014/main" id="{1DCF859D-206B-7447-1CAC-8735F2A22DC2}"/>
                  </a:ext>
                </a:extLst>
              </p:cNvPr>
              <p:cNvSpPr/>
              <p:nvPr/>
            </p:nvSpPr>
            <p:spPr>
              <a:xfrm>
                <a:off x="8581179" y="2633249"/>
                <a:ext cx="85534" cy="49434"/>
              </a:xfrm>
              <a:custGeom>
                <a:avLst/>
                <a:gdLst>
                  <a:gd name="connsiteX0" fmla="*/ 0 w 85534"/>
                  <a:gd name="connsiteY0" fmla="*/ 11620 h 49434"/>
                  <a:gd name="connsiteX1" fmla="*/ 20002 w 85534"/>
                  <a:gd name="connsiteY1" fmla="*/ 0 h 49434"/>
                  <a:gd name="connsiteX2" fmla="*/ 85534 w 85534"/>
                  <a:gd name="connsiteY2" fmla="*/ 37909 h 49434"/>
                  <a:gd name="connsiteX3" fmla="*/ 65532 w 85534"/>
                  <a:gd name="connsiteY3" fmla="*/ 49435 h 49434"/>
                  <a:gd name="connsiteX4" fmla="*/ 0 w 85534"/>
                  <a:gd name="connsiteY4" fmla="*/ 11620 h 49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34" h="49434">
                    <a:moveTo>
                      <a:pt x="0" y="11620"/>
                    </a:moveTo>
                    <a:lnTo>
                      <a:pt x="20002" y="0"/>
                    </a:lnTo>
                    <a:lnTo>
                      <a:pt x="85534" y="37909"/>
                    </a:lnTo>
                    <a:lnTo>
                      <a:pt x="65532" y="49435"/>
                    </a:lnTo>
                    <a:lnTo>
                      <a:pt x="0" y="11620"/>
                    </a:lnTo>
                    <a:close/>
                  </a:path>
                </a:pathLst>
              </a:custGeom>
              <a:solidFill>
                <a:srgbClr val="5D7280"/>
              </a:solidFill>
              <a:ln w="9525"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B1FACE51-7B03-2CE4-BA75-2EAD3056AA7D}"/>
                  </a:ext>
                </a:extLst>
              </p:cNvPr>
              <p:cNvSpPr/>
              <p:nvPr/>
            </p:nvSpPr>
            <p:spPr>
              <a:xfrm>
                <a:off x="8700337" y="2670206"/>
                <a:ext cx="20002" cy="43434"/>
              </a:xfrm>
              <a:custGeom>
                <a:avLst/>
                <a:gdLst>
                  <a:gd name="connsiteX0" fmla="*/ 95 w 20002"/>
                  <a:gd name="connsiteY0" fmla="*/ 11621 h 43434"/>
                  <a:gd name="connsiteX1" fmla="*/ 20003 w 20002"/>
                  <a:gd name="connsiteY1" fmla="*/ 0 h 43434"/>
                  <a:gd name="connsiteX2" fmla="*/ 19907 w 20002"/>
                  <a:gd name="connsiteY2" fmla="*/ 31814 h 43434"/>
                  <a:gd name="connsiteX3" fmla="*/ 0 w 20002"/>
                  <a:gd name="connsiteY3" fmla="*/ 43434 h 43434"/>
                  <a:gd name="connsiteX4" fmla="*/ 95 w 20002"/>
                  <a:gd name="connsiteY4" fmla="*/ 11621 h 43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2" h="43434">
                    <a:moveTo>
                      <a:pt x="95" y="11621"/>
                    </a:moveTo>
                    <a:lnTo>
                      <a:pt x="20003" y="0"/>
                    </a:lnTo>
                    <a:lnTo>
                      <a:pt x="19907" y="31814"/>
                    </a:lnTo>
                    <a:lnTo>
                      <a:pt x="0" y="43434"/>
                    </a:lnTo>
                    <a:lnTo>
                      <a:pt x="95" y="11621"/>
                    </a:lnTo>
                    <a:close/>
                  </a:path>
                </a:pathLst>
              </a:custGeom>
              <a:solidFill>
                <a:srgbClr val="2C353B"/>
              </a:solidFill>
              <a:ln w="9525"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9C340971-2E9A-20AC-7E23-8B35F95FD034}"/>
                  </a:ext>
                </a:extLst>
              </p:cNvPr>
              <p:cNvSpPr/>
              <p:nvPr/>
            </p:nvSpPr>
            <p:spPr>
              <a:xfrm>
                <a:off x="8646806" y="2639250"/>
                <a:ext cx="73533" cy="42576"/>
              </a:xfrm>
              <a:custGeom>
                <a:avLst/>
                <a:gdLst>
                  <a:gd name="connsiteX0" fmla="*/ 0 w 73533"/>
                  <a:gd name="connsiteY0" fmla="*/ 11621 h 42576"/>
                  <a:gd name="connsiteX1" fmla="*/ 20003 w 73533"/>
                  <a:gd name="connsiteY1" fmla="*/ 0 h 42576"/>
                  <a:gd name="connsiteX2" fmla="*/ 73533 w 73533"/>
                  <a:gd name="connsiteY2" fmla="*/ 30956 h 42576"/>
                  <a:gd name="connsiteX3" fmla="*/ 53626 w 73533"/>
                  <a:gd name="connsiteY3" fmla="*/ 42577 h 42576"/>
                  <a:gd name="connsiteX4" fmla="*/ 0 w 73533"/>
                  <a:gd name="connsiteY4" fmla="*/ 11621 h 42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533" h="42576">
                    <a:moveTo>
                      <a:pt x="0" y="11621"/>
                    </a:moveTo>
                    <a:lnTo>
                      <a:pt x="20003" y="0"/>
                    </a:lnTo>
                    <a:lnTo>
                      <a:pt x="73533" y="30956"/>
                    </a:lnTo>
                    <a:lnTo>
                      <a:pt x="53626" y="42577"/>
                    </a:lnTo>
                    <a:lnTo>
                      <a:pt x="0" y="11621"/>
                    </a:lnTo>
                    <a:close/>
                  </a:path>
                </a:pathLst>
              </a:custGeom>
              <a:solidFill>
                <a:srgbClr val="5D7280"/>
              </a:solidFill>
              <a:ln w="9525"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59352C0A-E15A-A203-9739-AAE357E175B3}"/>
                  </a:ext>
                </a:extLst>
              </p:cNvPr>
              <p:cNvSpPr/>
              <p:nvPr/>
            </p:nvSpPr>
            <p:spPr>
              <a:xfrm>
                <a:off x="8580798" y="2644870"/>
                <a:ext cx="185070" cy="261937"/>
              </a:xfrm>
              <a:custGeom>
                <a:avLst/>
                <a:gdLst>
                  <a:gd name="connsiteX0" fmla="*/ 119634 w 185070"/>
                  <a:gd name="connsiteY0" fmla="*/ 36957 h 261937"/>
                  <a:gd name="connsiteX1" fmla="*/ 119539 w 185070"/>
                  <a:gd name="connsiteY1" fmla="*/ 68771 h 261937"/>
                  <a:gd name="connsiteX2" fmla="*/ 185071 w 185070"/>
                  <a:gd name="connsiteY2" fmla="*/ 106585 h 261937"/>
                  <a:gd name="connsiteX3" fmla="*/ 184594 w 185070"/>
                  <a:gd name="connsiteY3" fmla="*/ 261938 h 261937"/>
                  <a:gd name="connsiteX4" fmla="*/ 0 w 185070"/>
                  <a:gd name="connsiteY4" fmla="*/ 155353 h 261937"/>
                  <a:gd name="connsiteX5" fmla="*/ 381 w 185070"/>
                  <a:gd name="connsiteY5" fmla="*/ 0 h 261937"/>
                  <a:gd name="connsiteX6" fmla="*/ 65913 w 185070"/>
                  <a:gd name="connsiteY6" fmla="*/ 37814 h 261937"/>
                  <a:gd name="connsiteX7" fmla="*/ 66008 w 185070"/>
                  <a:gd name="connsiteY7" fmla="*/ 6001 h 261937"/>
                  <a:gd name="connsiteX8" fmla="*/ 119634 w 185070"/>
                  <a:gd name="connsiteY8" fmla="*/ 36957 h 26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070" h="261937">
                    <a:moveTo>
                      <a:pt x="119634" y="36957"/>
                    </a:moveTo>
                    <a:lnTo>
                      <a:pt x="119539" y="68771"/>
                    </a:lnTo>
                    <a:lnTo>
                      <a:pt x="185071" y="106585"/>
                    </a:lnTo>
                    <a:lnTo>
                      <a:pt x="184594" y="261938"/>
                    </a:lnTo>
                    <a:lnTo>
                      <a:pt x="0" y="155353"/>
                    </a:lnTo>
                    <a:lnTo>
                      <a:pt x="381" y="0"/>
                    </a:lnTo>
                    <a:lnTo>
                      <a:pt x="65913" y="37814"/>
                    </a:lnTo>
                    <a:lnTo>
                      <a:pt x="66008" y="6001"/>
                    </a:lnTo>
                    <a:lnTo>
                      <a:pt x="119634" y="36957"/>
                    </a:lnTo>
                    <a:close/>
                  </a:path>
                </a:pathLst>
              </a:custGeom>
              <a:solidFill>
                <a:srgbClr val="3B4951"/>
              </a:solidFill>
              <a:ln w="9525"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00452DE6-16BC-A563-F63A-E439D4DC7EC9}"/>
                  </a:ext>
                </a:extLst>
              </p:cNvPr>
              <p:cNvSpPr/>
              <p:nvPr/>
            </p:nvSpPr>
            <p:spPr>
              <a:xfrm>
                <a:off x="8700337" y="2702020"/>
                <a:ext cx="85439" cy="49434"/>
              </a:xfrm>
              <a:custGeom>
                <a:avLst/>
                <a:gdLst>
                  <a:gd name="connsiteX0" fmla="*/ 0 w 85439"/>
                  <a:gd name="connsiteY0" fmla="*/ 11621 h 49434"/>
                  <a:gd name="connsiteX1" fmla="*/ 19907 w 85439"/>
                  <a:gd name="connsiteY1" fmla="*/ 0 h 49434"/>
                  <a:gd name="connsiteX2" fmla="*/ 85439 w 85439"/>
                  <a:gd name="connsiteY2" fmla="*/ 37814 h 49434"/>
                  <a:gd name="connsiteX3" fmla="*/ 65532 w 85439"/>
                  <a:gd name="connsiteY3" fmla="*/ 49435 h 49434"/>
                  <a:gd name="connsiteX4" fmla="*/ 0 w 85439"/>
                  <a:gd name="connsiteY4" fmla="*/ 11621 h 49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439" h="49434">
                    <a:moveTo>
                      <a:pt x="0" y="11621"/>
                    </a:moveTo>
                    <a:lnTo>
                      <a:pt x="19907" y="0"/>
                    </a:lnTo>
                    <a:lnTo>
                      <a:pt x="85439" y="37814"/>
                    </a:lnTo>
                    <a:lnTo>
                      <a:pt x="65532" y="49435"/>
                    </a:lnTo>
                    <a:lnTo>
                      <a:pt x="0" y="11621"/>
                    </a:lnTo>
                    <a:close/>
                  </a:path>
                </a:pathLst>
              </a:custGeom>
              <a:solidFill>
                <a:srgbClr val="5D7280"/>
              </a:solidFill>
              <a:ln w="9525"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87DD1B10-FB6B-E9B2-7FF7-3D14213FBC1B}"/>
                  </a:ext>
                </a:extLst>
              </p:cNvPr>
              <p:cNvSpPr/>
              <p:nvPr/>
            </p:nvSpPr>
            <p:spPr>
              <a:xfrm>
                <a:off x="8765393" y="2739834"/>
                <a:ext cx="20383" cy="166973"/>
              </a:xfrm>
              <a:custGeom>
                <a:avLst/>
                <a:gdLst>
                  <a:gd name="connsiteX0" fmla="*/ 476 w 20383"/>
                  <a:gd name="connsiteY0" fmla="*/ 11620 h 166973"/>
                  <a:gd name="connsiteX1" fmla="*/ 20383 w 20383"/>
                  <a:gd name="connsiteY1" fmla="*/ 0 h 166973"/>
                  <a:gd name="connsiteX2" fmla="*/ 19907 w 20383"/>
                  <a:gd name="connsiteY2" fmla="*/ 155353 h 166973"/>
                  <a:gd name="connsiteX3" fmla="*/ 0 w 20383"/>
                  <a:gd name="connsiteY3" fmla="*/ 166973 h 166973"/>
                  <a:gd name="connsiteX4" fmla="*/ 476 w 20383"/>
                  <a:gd name="connsiteY4" fmla="*/ 11620 h 166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83" h="166973">
                    <a:moveTo>
                      <a:pt x="476" y="11620"/>
                    </a:moveTo>
                    <a:lnTo>
                      <a:pt x="20383" y="0"/>
                    </a:lnTo>
                    <a:lnTo>
                      <a:pt x="19907" y="155353"/>
                    </a:lnTo>
                    <a:lnTo>
                      <a:pt x="0" y="166973"/>
                    </a:lnTo>
                    <a:lnTo>
                      <a:pt x="476" y="11620"/>
                    </a:lnTo>
                    <a:close/>
                  </a:path>
                </a:pathLst>
              </a:custGeom>
              <a:solidFill>
                <a:srgbClr val="2C353B"/>
              </a:solidFill>
              <a:ln w="9525" cap="flat">
                <a:noFill/>
                <a:prstDash val="solid"/>
                <a:miter/>
              </a:ln>
            </p:spPr>
            <p:txBody>
              <a:bodyPr rtlCol="0" anchor="ctr"/>
              <a:lstStyle/>
              <a:p>
                <a:endParaRPr lang="en-US"/>
              </a:p>
            </p:txBody>
          </p:sp>
        </p:grpSp>
        <p:grpSp>
          <p:nvGrpSpPr>
            <p:cNvPr id="123" name="Graphic 5">
              <a:extLst>
                <a:ext uri="{FF2B5EF4-FFF2-40B4-BE49-F238E27FC236}">
                  <a16:creationId xmlns:a16="http://schemas.microsoft.com/office/drawing/2014/main" id="{2D893DAB-ECD0-D863-4AAC-D9D299A6AE4A}"/>
                </a:ext>
              </a:extLst>
            </p:cNvPr>
            <p:cNvGrpSpPr/>
            <p:nvPr/>
          </p:nvGrpSpPr>
          <p:grpSpPr>
            <a:xfrm>
              <a:off x="8418016" y="2623534"/>
              <a:ext cx="341376" cy="233172"/>
              <a:chOff x="8418016" y="2623534"/>
              <a:chExt cx="341376" cy="233172"/>
            </a:xfrm>
          </p:grpSpPr>
          <p:sp>
            <p:nvSpPr>
              <p:cNvPr id="174" name="Freeform: Shape 173">
                <a:extLst>
                  <a:ext uri="{FF2B5EF4-FFF2-40B4-BE49-F238E27FC236}">
                    <a16:creationId xmlns:a16="http://schemas.microsoft.com/office/drawing/2014/main" id="{E3F23AD8-9FB7-E8D5-2F47-55C3739CA557}"/>
                  </a:ext>
                </a:extLst>
              </p:cNvPr>
              <p:cNvSpPr/>
              <p:nvPr/>
            </p:nvSpPr>
            <p:spPr>
              <a:xfrm>
                <a:off x="8418016" y="2623534"/>
                <a:ext cx="341376" cy="233172"/>
              </a:xfrm>
              <a:custGeom>
                <a:avLst/>
                <a:gdLst>
                  <a:gd name="connsiteX0" fmla="*/ 341376 w 341376"/>
                  <a:gd name="connsiteY0" fmla="*/ 36100 h 233172"/>
                  <a:gd name="connsiteX1" fmla="*/ 0 w 341376"/>
                  <a:gd name="connsiteY1" fmla="*/ 233172 h 233172"/>
                  <a:gd name="connsiteX2" fmla="*/ 0 w 341376"/>
                  <a:gd name="connsiteY2" fmla="*/ 197072 h 233172"/>
                  <a:gd name="connsiteX3" fmla="*/ 341376 w 341376"/>
                  <a:gd name="connsiteY3" fmla="*/ 0 h 233172"/>
                  <a:gd name="connsiteX4" fmla="*/ 341376 w 341376"/>
                  <a:gd name="connsiteY4" fmla="*/ 36100 h 233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376" h="233172">
                    <a:moveTo>
                      <a:pt x="341376" y="36100"/>
                    </a:moveTo>
                    <a:lnTo>
                      <a:pt x="0" y="233172"/>
                    </a:lnTo>
                    <a:lnTo>
                      <a:pt x="0" y="197072"/>
                    </a:lnTo>
                    <a:lnTo>
                      <a:pt x="341376" y="0"/>
                    </a:lnTo>
                    <a:lnTo>
                      <a:pt x="341376" y="36100"/>
                    </a:lnTo>
                    <a:close/>
                  </a:path>
                </a:pathLst>
              </a:custGeom>
              <a:solidFill>
                <a:srgbClr val="2C353B"/>
              </a:solidFill>
              <a:ln w="9525" cap="flat">
                <a:noFill/>
                <a:prstDash val="solid"/>
                <a:miter/>
              </a:ln>
            </p:spPr>
            <p:txBody>
              <a:bodyPr rtlCol="0" anchor="ctr"/>
              <a:lstStyle/>
              <a:p>
                <a:endParaRPr lang="en-US"/>
              </a:p>
            </p:txBody>
          </p:sp>
          <p:grpSp>
            <p:nvGrpSpPr>
              <p:cNvPr id="175" name="Graphic 5">
                <a:extLst>
                  <a:ext uri="{FF2B5EF4-FFF2-40B4-BE49-F238E27FC236}">
                    <a16:creationId xmlns:a16="http://schemas.microsoft.com/office/drawing/2014/main" id="{D8B45C5F-FDD1-8ABF-D68D-F2B64A6518AD}"/>
                  </a:ext>
                </a:extLst>
              </p:cNvPr>
              <p:cNvGrpSpPr/>
              <p:nvPr/>
            </p:nvGrpSpPr>
            <p:grpSpPr>
              <a:xfrm>
                <a:off x="8625566" y="2659634"/>
                <a:ext cx="92392" cy="65055"/>
                <a:chOff x="8625566" y="2659634"/>
                <a:chExt cx="92392" cy="65055"/>
              </a:xfrm>
            </p:grpSpPr>
            <p:sp>
              <p:nvSpPr>
                <p:cNvPr id="176" name="Freeform: Shape 175">
                  <a:extLst>
                    <a:ext uri="{FF2B5EF4-FFF2-40B4-BE49-F238E27FC236}">
                      <a16:creationId xmlns:a16="http://schemas.microsoft.com/office/drawing/2014/main" id="{66B4A658-C154-A1B4-46D6-4BDA8C8D1905}"/>
                    </a:ext>
                  </a:extLst>
                </p:cNvPr>
                <p:cNvSpPr/>
                <p:nvPr/>
              </p:nvSpPr>
              <p:spPr>
                <a:xfrm>
                  <a:off x="8665856" y="2659634"/>
                  <a:ext cx="52101" cy="41814"/>
                </a:xfrm>
                <a:custGeom>
                  <a:avLst/>
                  <a:gdLst>
                    <a:gd name="connsiteX0" fmla="*/ 0 w 52101"/>
                    <a:gd name="connsiteY0" fmla="*/ 41815 h 41814"/>
                    <a:gd name="connsiteX1" fmla="*/ 0 w 52101"/>
                    <a:gd name="connsiteY1" fmla="*/ 30099 h 41814"/>
                    <a:gd name="connsiteX2" fmla="*/ 52102 w 52101"/>
                    <a:gd name="connsiteY2" fmla="*/ 0 h 41814"/>
                    <a:gd name="connsiteX3" fmla="*/ 52102 w 52101"/>
                    <a:gd name="connsiteY3" fmla="*/ 11716 h 41814"/>
                    <a:gd name="connsiteX4" fmla="*/ 0 w 52101"/>
                    <a:gd name="connsiteY4" fmla="*/ 41815 h 41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01" h="41814">
                      <a:moveTo>
                        <a:pt x="0" y="41815"/>
                      </a:moveTo>
                      <a:lnTo>
                        <a:pt x="0" y="30099"/>
                      </a:lnTo>
                      <a:lnTo>
                        <a:pt x="52102" y="0"/>
                      </a:lnTo>
                      <a:lnTo>
                        <a:pt x="52102" y="11716"/>
                      </a:lnTo>
                      <a:lnTo>
                        <a:pt x="0" y="41815"/>
                      </a:lnTo>
                      <a:close/>
                    </a:path>
                  </a:pathLst>
                </a:custGeom>
                <a:solidFill>
                  <a:srgbClr val="888ABF"/>
                </a:solidFill>
                <a:ln w="9525"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28672DE8-84D1-46E1-DF07-6C60EA14112A}"/>
                    </a:ext>
                  </a:extLst>
                </p:cNvPr>
                <p:cNvSpPr/>
                <p:nvPr/>
              </p:nvSpPr>
              <p:spPr>
                <a:xfrm>
                  <a:off x="8625566" y="2697924"/>
                  <a:ext cx="26193" cy="26765"/>
                </a:xfrm>
                <a:custGeom>
                  <a:avLst/>
                  <a:gdLst>
                    <a:gd name="connsiteX0" fmla="*/ 0 w 26193"/>
                    <a:gd name="connsiteY0" fmla="*/ 26765 h 26765"/>
                    <a:gd name="connsiteX1" fmla="*/ 0 w 26193"/>
                    <a:gd name="connsiteY1" fmla="*/ 15145 h 26765"/>
                    <a:gd name="connsiteX2" fmla="*/ 26194 w 26193"/>
                    <a:gd name="connsiteY2" fmla="*/ 0 h 26765"/>
                    <a:gd name="connsiteX3" fmla="*/ 26194 w 26193"/>
                    <a:gd name="connsiteY3" fmla="*/ 11716 h 26765"/>
                    <a:gd name="connsiteX4" fmla="*/ 0 w 26193"/>
                    <a:gd name="connsiteY4" fmla="*/ 26765 h 26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93" h="26765">
                      <a:moveTo>
                        <a:pt x="0" y="26765"/>
                      </a:moveTo>
                      <a:lnTo>
                        <a:pt x="0" y="15145"/>
                      </a:lnTo>
                      <a:lnTo>
                        <a:pt x="26194" y="0"/>
                      </a:lnTo>
                      <a:lnTo>
                        <a:pt x="26194" y="11716"/>
                      </a:lnTo>
                      <a:lnTo>
                        <a:pt x="0" y="26765"/>
                      </a:lnTo>
                      <a:close/>
                    </a:path>
                  </a:pathLst>
                </a:custGeom>
                <a:solidFill>
                  <a:srgbClr val="F08700"/>
                </a:solidFill>
                <a:ln w="9525" cap="flat">
                  <a:noFill/>
                  <a:prstDash val="solid"/>
                  <a:miter/>
                </a:ln>
              </p:spPr>
              <p:txBody>
                <a:bodyPr rtlCol="0" anchor="ctr"/>
                <a:lstStyle/>
                <a:p>
                  <a:endParaRPr lang="en-US"/>
                </a:p>
              </p:txBody>
            </p:sp>
          </p:grpSp>
        </p:grpSp>
        <p:grpSp>
          <p:nvGrpSpPr>
            <p:cNvPr id="124" name="Graphic 5">
              <a:extLst>
                <a:ext uri="{FF2B5EF4-FFF2-40B4-BE49-F238E27FC236}">
                  <a16:creationId xmlns:a16="http://schemas.microsoft.com/office/drawing/2014/main" id="{1597843D-51E4-65FD-C208-29481E9BCE7C}"/>
                </a:ext>
              </a:extLst>
            </p:cNvPr>
            <p:cNvGrpSpPr/>
            <p:nvPr/>
          </p:nvGrpSpPr>
          <p:grpSpPr>
            <a:xfrm>
              <a:off x="8250281" y="2526760"/>
              <a:ext cx="509111" cy="293846"/>
              <a:chOff x="8250281" y="2526760"/>
              <a:chExt cx="509111" cy="293846"/>
            </a:xfrm>
          </p:grpSpPr>
          <p:sp>
            <p:nvSpPr>
              <p:cNvPr id="125" name="Freeform: Shape 124">
                <a:extLst>
                  <a:ext uri="{FF2B5EF4-FFF2-40B4-BE49-F238E27FC236}">
                    <a16:creationId xmlns:a16="http://schemas.microsoft.com/office/drawing/2014/main" id="{236781AA-CD7C-DD50-7DE3-D1A192E25A1F}"/>
                  </a:ext>
                </a:extLst>
              </p:cNvPr>
              <p:cNvSpPr/>
              <p:nvPr/>
            </p:nvSpPr>
            <p:spPr>
              <a:xfrm>
                <a:off x="8250281" y="2526760"/>
                <a:ext cx="509111" cy="293846"/>
              </a:xfrm>
              <a:custGeom>
                <a:avLst/>
                <a:gdLst>
                  <a:gd name="connsiteX0" fmla="*/ 167735 w 509111"/>
                  <a:gd name="connsiteY0" fmla="*/ 293846 h 293846"/>
                  <a:gd name="connsiteX1" fmla="*/ 0 w 509111"/>
                  <a:gd name="connsiteY1" fmla="*/ 196977 h 293846"/>
                  <a:gd name="connsiteX2" fmla="*/ 341281 w 509111"/>
                  <a:gd name="connsiteY2" fmla="*/ 0 h 293846"/>
                  <a:gd name="connsiteX3" fmla="*/ 509111 w 509111"/>
                  <a:gd name="connsiteY3" fmla="*/ 96774 h 293846"/>
                  <a:gd name="connsiteX4" fmla="*/ 167735 w 509111"/>
                  <a:gd name="connsiteY4" fmla="*/ 293846 h 293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111" h="293846">
                    <a:moveTo>
                      <a:pt x="167735" y="293846"/>
                    </a:moveTo>
                    <a:lnTo>
                      <a:pt x="0" y="196977"/>
                    </a:lnTo>
                    <a:lnTo>
                      <a:pt x="341281" y="0"/>
                    </a:lnTo>
                    <a:lnTo>
                      <a:pt x="509111" y="96774"/>
                    </a:lnTo>
                    <a:lnTo>
                      <a:pt x="167735" y="293846"/>
                    </a:lnTo>
                    <a:close/>
                  </a:path>
                </a:pathLst>
              </a:custGeom>
              <a:solidFill>
                <a:srgbClr val="5D7280"/>
              </a:solid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926D4949-8C67-A6B0-9793-1C46D8FC489B}"/>
                  </a:ext>
                </a:extLst>
              </p:cNvPr>
              <p:cNvSpPr/>
              <p:nvPr/>
            </p:nvSpPr>
            <p:spPr>
              <a:xfrm>
                <a:off x="8311622" y="2545619"/>
                <a:ext cx="415004" cy="239648"/>
              </a:xfrm>
              <a:custGeom>
                <a:avLst/>
                <a:gdLst>
                  <a:gd name="connsiteX0" fmla="*/ 136684 w 415004"/>
                  <a:gd name="connsiteY0" fmla="*/ 239649 h 239648"/>
                  <a:gd name="connsiteX1" fmla="*/ 0 w 415004"/>
                  <a:gd name="connsiteY1" fmla="*/ 160687 h 239648"/>
                  <a:gd name="connsiteX2" fmla="*/ 278225 w 415004"/>
                  <a:gd name="connsiteY2" fmla="*/ 0 h 239648"/>
                  <a:gd name="connsiteX3" fmla="*/ 415004 w 415004"/>
                  <a:gd name="connsiteY3" fmla="*/ 78962 h 239648"/>
                  <a:gd name="connsiteX4" fmla="*/ 136684 w 415004"/>
                  <a:gd name="connsiteY4" fmla="*/ 239649 h 239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004" h="239648">
                    <a:moveTo>
                      <a:pt x="136684" y="239649"/>
                    </a:moveTo>
                    <a:lnTo>
                      <a:pt x="0" y="160687"/>
                    </a:lnTo>
                    <a:lnTo>
                      <a:pt x="278225" y="0"/>
                    </a:lnTo>
                    <a:lnTo>
                      <a:pt x="415004" y="78962"/>
                    </a:lnTo>
                    <a:lnTo>
                      <a:pt x="136684" y="239649"/>
                    </a:lnTo>
                    <a:close/>
                  </a:path>
                </a:pathLst>
              </a:custGeom>
              <a:solidFill>
                <a:srgbClr val="3B4951"/>
              </a:solid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6F49C94E-F7EF-CD8F-0DE5-22E55775999A}"/>
                  </a:ext>
                </a:extLst>
              </p:cNvPr>
              <p:cNvSpPr/>
              <p:nvPr/>
            </p:nvSpPr>
            <p:spPr>
              <a:xfrm>
                <a:off x="8322766" y="2552096"/>
                <a:ext cx="392620" cy="226695"/>
              </a:xfrm>
              <a:custGeom>
                <a:avLst/>
                <a:gdLst>
                  <a:gd name="connsiteX0" fmla="*/ 392620 w 392620"/>
                  <a:gd name="connsiteY0" fmla="*/ 73152 h 226695"/>
                  <a:gd name="connsiteX1" fmla="*/ 126778 w 392620"/>
                  <a:gd name="connsiteY1" fmla="*/ 226695 h 226695"/>
                  <a:gd name="connsiteX2" fmla="*/ 0 w 392620"/>
                  <a:gd name="connsiteY2" fmla="*/ 153543 h 226695"/>
                  <a:gd name="connsiteX3" fmla="*/ 265843 w 392620"/>
                  <a:gd name="connsiteY3" fmla="*/ 0 h 226695"/>
                  <a:gd name="connsiteX4" fmla="*/ 392620 w 392620"/>
                  <a:gd name="connsiteY4" fmla="*/ 73152 h 226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620" h="226695">
                    <a:moveTo>
                      <a:pt x="392620" y="73152"/>
                    </a:moveTo>
                    <a:lnTo>
                      <a:pt x="126778" y="226695"/>
                    </a:lnTo>
                    <a:lnTo>
                      <a:pt x="0" y="153543"/>
                    </a:lnTo>
                    <a:lnTo>
                      <a:pt x="265843" y="0"/>
                    </a:lnTo>
                    <a:lnTo>
                      <a:pt x="392620" y="73152"/>
                    </a:lnTo>
                    <a:close/>
                  </a:path>
                </a:pathLst>
              </a:custGeom>
              <a:solidFill>
                <a:srgbClr val="69C3FA"/>
              </a:solidFill>
              <a:ln w="9525" cap="flat">
                <a:noFill/>
                <a:prstDash val="solid"/>
                <a:miter/>
              </a:ln>
            </p:spPr>
            <p:txBody>
              <a:bodyPr rtlCol="0" anchor="ctr"/>
              <a:lstStyle/>
              <a:p>
                <a:endParaRPr lang="en-US"/>
              </a:p>
            </p:txBody>
          </p:sp>
          <p:grpSp>
            <p:nvGrpSpPr>
              <p:cNvPr id="128" name="Graphic 5">
                <a:extLst>
                  <a:ext uri="{FF2B5EF4-FFF2-40B4-BE49-F238E27FC236}">
                    <a16:creationId xmlns:a16="http://schemas.microsoft.com/office/drawing/2014/main" id="{96070185-6694-E3DD-6407-1290629E8CB1}"/>
                  </a:ext>
                </a:extLst>
              </p:cNvPr>
              <p:cNvGrpSpPr/>
              <p:nvPr/>
            </p:nvGrpSpPr>
            <p:grpSpPr>
              <a:xfrm>
                <a:off x="8306180" y="2728547"/>
                <a:ext cx="103620" cy="59817"/>
                <a:chOff x="8306180" y="2728547"/>
                <a:chExt cx="103620" cy="59817"/>
              </a:xfrm>
              <a:solidFill>
                <a:srgbClr val="D7DAFF"/>
              </a:solidFill>
            </p:grpSpPr>
            <p:sp>
              <p:nvSpPr>
                <p:cNvPr id="171" name="Freeform: Shape 170">
                  <a:extLst>
                    <a:ext uri="{FF2B5EF4-FFF2-40B4-BE49-F238E27FC236}">
                      <a16:creationId xmlns:a16="http://schemas.microsoft.com/office/drawing/2014/main" id="{784F8515-25F2-92C8-60C1-9B91E624E5EF}"/>
                    </a:ext>
                  </a:extLst>
                </p:cNvPr>
                <p:cNvSpPr/>
                <p:nvPr/>
              </p:nvSpPr>
              <p:spPr>
                <a:xfrm>
                  <a:off x="8306180" y="2728547"/>
                  <a:ext cx="22086" cy="12763"/>
                </a:xfrm>
                <a:custGeom>
                  <a:avLst/>
                  <a:gdLst>
                    <a:gd name="connsiteX0" fmla="*/ 18967 w 22086"/>
                    <a:gd name="connsiteY0" fmla="*/ 10906 h 12763"/>
                    <a:gd name="connsiteX1" fmla="*/ 3251 w 22086"/>
                    <a:gd name="connsiteY1" fmla="*/ 10906 h 12763"/>
                    <a:gd name="connsiteX2" fmla="*/ 3251 w 22086"/>
                    <a:gd name="connsiteY2" fmla="*/ 1857 h 12763"/>
                    <a:gd name="connsiteX3" fmla="*/ 18872 w 22086"/>
                    <a:gd name="connsiteY3" fmla="*/ 1857 h 12763"/>
                    <a:gd name="connsiteX4" fmla="*/ 18872 w 22086"/>
                    <a:gd name="connsiteY4" fmla="*/ 10906 h 12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86" h="12763">
                      <a:moveTo>
                        <a:pt x="18967" y="10906"/>
                      </a:moveTo>
                      <a:cubicBezTo>
                        <a:pt x="14680" y="13383"/>
                        <a:pt x="7632" y="13383"/>
                        <a:pt x="3251" y="10906"/>
                      </a:cubicBezTo>
                      <a:cubicBezTo>
                        <a:pt x="-1131" y="8430"/>
                        <a:pt x="-1036" y="4334"/>
                        <a:pt x="3251" y="1857"/>
                      </a:cubicBezTo>
                      <a:cubicBezTo>
                        <a:pt x="7537" y="-619"/>
                        <a:pt x="14585" y="-619"/>
                        <a:pt x="18872" y="1857"/>
                      </a:cubicBezTo>
                      <a:cubicBezTo>
                        <a:pt x="23158" y="4334"/>
                        <a:pt x="23158" y="8430"/>
                        <a:pt x="18872" y="10906"/>
                      </a:cubicBezTo>
                      <a:close/>
                    </a:path>
                  </a:pathLst>
                </a:custGeom>
                <a:solidFill>
                  <a:srgbClr val="D7DAFF"/>
                </a:solidFill>
                <a:ln w="9525"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B1D2ADA0-600D-6283-7A04-989877241C7E}"/>
                    </a:ext>
                  </a:extLst>
                </p:cNvPr>
                <p:cNvSpPr/>
                <p:nvPr/>
              </p:nvSpPr>
              <p:spPr>
                <a:xfrm>
                  <a:off x="8346888" y="2752074"/>
                  <a:ext cx="22145" cy="12763"/>
                </a:xfrm>
                <a:custGeom>
                  <a:avLst/>
                  <a:gdLst>
                    <a:gd name="connsiteX0" fmla="*/ 18931 w 22145"/>
                    <a:gd name="connsiteY0" fmla="*/ 10906 h 12763"/>
                    <a:gd name="connsiteX1" fmla="*/ 3215 w 22145"/>
                    <a:gd name="connsiteY1" fmla="*/ 10906 h 12763"/>
                    <a:gd name="connsiteX2" fmla="*/ 3215 w 22145"/>
                    <a:gd name="connsiteY2" fmla="*/ 1857 h 12763"/>
                    <a:gd name="connsiteX3" fmla="*/ 18931 w 22145"/>
                    <a:gd name="connsiteY3" fmla="*/ 1857 h 12763"/>
                    <a:gd name="connsiteX4" fmla="*/ 18931 w 22145"/>
                    <a:gd name="connsiteY4" fmla="*/ 10906 h 12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45" h="12763">
                      <a:moveTo>
                        <a:pt x="18931" y="10906"/>
                      </a:moveTo>
                      <a:cubicBezTo>
                        <a:pt x="14645" y="13383"/>
                        <a:pt x="7596" y="13383"/>
                        <a:pt x="3215" y="10906"/>
                      </a:cubicBezTo>
                      <a:cubicBezTo>
                        <a:pt x="-1072" y="8430"/>
                        <a:pt x="-1072" y="4334"/>
                        <a:pt x="3215" y="1857"/>
                      </a:cubicBezTo>
                      <a:cubicBezTo>
                        <a:pt x="7501" y="-619"/>
                        <a:pt x="14549" y="-619"/>
                        <a:pt x="18931" y="1857"/>
                      </a:cubicBezTo>
                      <a:cubicBezTo>
                        <a:pt x="23217" y="4334"/>
                        <a:pt x="23217" y="8430"/>
                        <a:pt x="18931" y="10906"/>
                      </a:cubicBezTo>
                      <a:close/>
                    </a:path>
                  </a:pathLst>
                </a:custGeom>
                <a:solidFill>
                  <a:srgbClr val="D7DAFF"/>
                </a:solidFill>
                <a:ln w="9525"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687F4F13-37E3-0B5C-9DF5-AB5B85F29D98}"/>
                    </a:ext>
                  </a:extLst>
                </p:cNvPr>
                <p:cNvSpPr/>
                <p:nvPr/>
              </p:nvSpPr>
              <p:spPr>
                <a:xfrm>
                  <a:off x="8387655" y="2775600"/>
                  <a:ext cx="22145" cy="12763"/>
                </a:xfrm>
                <a:custGeom>
                  <a:avLst/>
                  <a:gdLst>
                    <a:gd name="connsiteX0" fmla="*/ 18836 w 22145"/>
                    <a:gd name="connsiteY0" fmla="*/ 10906 h 12763"/>
                    <a:gd name="connsiteX1" fmla="*/ 3215 w 22145"/>
                    <a:gd name="connsiteY1" fmla="*/ 10906 h 12763"/>
                    <a:gd name="connsiteX2" fmla="*/ 3215 w 22145"/>
                    <a:gd name="connsiteY2" fmla="*/ 1857 h 12763"/>
                    <a:gd name="connsiteX3" fmla="*/ 18931 w 22145"/>
                    <a:gd name="connsiteY3" fmla="*/ 1857 h 12763"/>
                    <a:gd name="connsiteX4" fmla="*/ 18931 w 22145"/>
                    <a:gd name="connsiteY4" fmla="*/ 10906 h 12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45" h="12763">
                      <a:moveTo>
                        <a:pt x="18836" y="10906"/>
                      </a:moveTo>
                      <a:cubicBezTo>
                        <a:pt x="14549" y="13383"/>
                        <a:pt x="7501" y="13383"/>
                        <a:pt x="3215" y="10906"/>
                      </a:cubicBezTo>
                      <a:cubicBezTo>
                        <a:pt x="-1072" y="8430"/>
                        <a:pt x="-1072" y="4334"/>
                        <a:pt x="3215" y="1857"/>
                      </a:cubicBezTo>
                      <a:cubicBezTo>
                        <a:pt x="7501" y="-619"/>
                        <a:pt x="14549" y="-619"/>
                        <a:pt x="18931" y="1857"/>
                      </a:cubicBezTo>
                      <a:cubicBezTo>
                        <a:pt x="23217" y="4334"/>
                        <a:pt x="23217" y="8430"/>
                        <a:pt x="18931" y="10906"/>
                      </a:cubicBezTo>
                      <a:close/>
                    </a:path>
                  </a:pathLst>
                </a:custGeom>
                <a:solidFill>
                  <a:srgbClr val="D7DAFF"/>
                </a:solidFill>
                <a:ln w="9525" cap="flat">
                  <a:noFill/>
                  <a:prstDash val="solid"/>
                  <a:miter/>
                </a:ln>
              </p:spPr>
              <p:txBody>
                <a:bodyPr rtlCol="0" anchor="ctr"/>
                <a:lstStyle/>
                <a:p>
                  <a:endParaRPr lang="en-US"/>
                </a:p>
              </p:txBody>
            </p:sp>
          </p:grpSp>
          <p:grpSp>
            <p:nvGrpSpPr>
              <p:cNvPr id="129" name="Graphic 5">
                <a:extLst>
                  <a:ext uri="{FF2B5EF4-FFF2-40B4-BE49-F238E27FC236}">
                    <a16:creationId xmlns:a16="http://schemas.microsoft.com/office/drawing/2014/main" id="{7D4A9946-A10E-8A62-E15D-BBCF05E9D88B}"/>
                  </a:ext>
                </a:extLst>
              </p:cNvPr>
              <p:cNvGrpSpPr/>
              <p:nvPr/>
            </p:nvGrpSpPr>
            <p:grpSpPr>
              <a:xfrm>
                <a:off x="8435447" y="2579113"/>
                <a:ext cx="233093" cy="134622"/>
                <a:chOff x="8435447" y="2579113"/>
                <a:chExt cx="233093" cy="134622"/>
              </a:xfrm>
            </p:grpSpPr>
            <p:grpSp>
              <p:nvGrpSpPr>
                <p:cNvPr id="135" name="Graphic 5">
                  <a:extLst>
                    <a:ext uri="{FF2B5EF4-FFF2-40B4-BE49-F238E27FC236}">
                      <a16:creationId xmlns:a16="http://schemas.microsoft.com/office/drawing/2014/main" id="{AEBA753E-D138-E3A4-9C27-D4BAA51D5033}"/>
                    </a:ext>
                  </a:extLst>
                </p:cNvPr>
                <p:cNvGrpSpPr/>
                <p:nvPr/>
              </p:nvGrpSpPr>
              <p:grpSpPr>
                <a:xfrm>
                  <a:off x="8552033" y="2579113"/>
                  <a:ext cx="44784" cy="25942"/>
                  <a:chOff x="8552033" y="2579113"/>
                  <a:chExt cx="44784" cy="25942"/>
                </a:xfrm>
              </p:grpSpPr>
              <p:sp>
                <p:nvSpPr>
                  <p:cNvPr id="169" name="Freeform: Shape 168">
                    <a:extLst>
                      <a:ext uri="{FF2B5EF4-FFF2-40B4-BE49-F238E27FC236}">
                        <a16:creationId xmlns:a16="http://schemas.microsoft.com/office/drawing/2014/main" id="{2B8ED30C-27C7-B403-401B-8B2FD6CF9A91}"/>
                      </a:ext>
                    </a:extLst>
                  </p:cNvPr>
                  <p:cNvSpPr/>
                  <p:nvPr/>
                </p:nvSpPr>
                <p:spPr>
                  <a:xfrm>
                    <a:off x="8570685" y="2579113"/>
                    <a:ext cx="26132" cy="15118"/>
                  </a:xfrm>
                  <a:custGeom>
                    <a:avLst/>
                    <a:gdLst>
                      <a:gd name="connsiteX0" fmla="*/ 8971 w 26132"/>
                      <a:gd name="connsiteY0" fmla="*/ 14227 h 15118"/>
                      <a:gd name="connsiteX1" fmla="*/ 1541 w 26132"/>
                      <a:gd name="connsiteY1" fmla="*/ 9941 h 15118"/>
                      <a:gd name="connsiteX2" fmla="*/ 2208 w 26132"/>
                      <a:gd name="connsiteY2" fmla="*/ 4892 h 15118"/>
                      <a:gd name="connsiteX3" fmla="*/ 8399 w 26132"/>
                      <a:gd name="connsiteY3" fmla="*/ 1273 h 15118"/>
                      <a:gd name="connsiteX4" fmla="*/ 17162 w 26132"/>
                      <a:gd name="connsiteY4" fmla="*/ 892 h 15118"/>
                      <a:gd name="connsiteX5" fmla="*/ 24592 w 26132"/>
                      <a:gd name="connsiteY5" fmla="*/ 5178 h 15118"/>
                      <a:gd name="connsiteX6" fmla="*/ 23925 w 26132"/>
                      <a:gd name="connsiteY6" fmla="*/ 10226 h 15118"/>
                      <a:gd name="connsiteX7" fmla="*/ 17734 w 26132"/>
                      <a:gd name="connsiteY7" fmla="*/ 13846 h 15118"/>
                      <a:gd name="connsiteX8" fmla="*/ 8971 w 26132"/>
                      <a:gd name="connsiteY8" fmla="*/ 14227 h 15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32" h="15118">
                        <a:moveTo>
                          <a:pt x="8971" y="14227"/>
                        </a:moveTo>
                        <a:lnTo>
                          <a:pt x="1541" y="9941"/>
                        </a:lnTo>
                        <a:cubicBezTo>
                          <a:pt x="-745" y="8607"/>
                          <a:pt x="-459" y="6321"/>
                          <a:pt x="2208" y="4892"/>
                        </a:cubicBezTo>
                        <a:lnTo>
                          <a:pt x="8399" y="1273"/>
                        </a:lnTo>
                        <a:cubicBezTo>
                          <a:pt x="10971" y="-251"/>
                          <a:pt x="14971" y="-442"/>
                          <a:pt x="17162" y="892"/>
                        </a:cubicBezTo>
                        <a:lnTo>
                          <a:pt x="24592" y="5178"/>
                        </a:lnTo>
                        <a:cubicBezTo>
                          <a:pt x="26878" y="6512"/>
                          <a:pt x="26592" y="8798"/>
                          <a:pt x="23925" y="10226"/>
                        </a:cubicBezTo>
                        <a:lnTo>
                          <a:pt x="17734" y="13846"/>
                        </a:lnTo>
                        <a:cubicBezTo>
                          <a:pt x="15162" y="15370"/>
                          <a:pt x="11161" y="15560"/>
                          <a:pt x="8971" y="14227"/>
                        </a:cubicBezTo>
                        <a:close/>
                      </a:path>
                    </a:pathLst>
                  </a:custGeom>
                  <a:solidFill>
                    <a:srgbClr val="D7DAFF"/>
                  </a:solidFill>
                  <a:ln w="9525"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961E624F-1664-B867-E8BD-E7E4F6FBCEA2}"/>
                      </a:ext>
                    </a:extLst>
                  </p:cNvPr>
                  <p:cNvSpPr/>
                  <p:nvPr/>
                </p:nvSpPr>
                <p:spPr>
                  <a:xfrm>
                    <a:off x="8552033" y="2586863"/>
                    <a:ext cx="31432" cy="18192"/>
                  </a:xfrm>
                  <a:custGeom>
                    <a:avLst/>
                    <a:gdLst>
                      <a:gd name="connsiteX0" fmla="*/ 24670 w 31432"/>
                      <a:gd name="connsiteY0" fmla="*/ 18193 h 18192"/>
                      <a:gd name="connsiteX1" fmla="*/ 0 w 31432"/>
                      <a:gd name="connsiteY1" fmla="*/ 3905 h 18192"/>
                      <a:gd name="connsiteX2" fmla="*/ 6763 w 31432"/>
                      <a:gd name="connsiteY2" fmla="*/ 0 h 18192"/>
                      <a:gd name="connsiteX3" fmla="*/ 31432 w 31432"/>
                      <a:gd name="connsiteY3" fmla="*/ 14288 h 18192"/>
                      <a:gd name="connsiteX4" fmla="*/ 24670 w 31432"/>
                      <a:gd name="connsiteY4" fmla="*/ 18193 h 18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 h="18192">
                        <a:moveTo>
                          <a:pt x="24670" y="18193"/>
                        </a:moveTo>
                        <a:lnTo>
                          <a:pt x="0" y="3905"/>
                        </a:lnTo>
                        <a:lnTo>
                          <a:pt x="6763" y="0"/>
                        </a:lnTo>
                        <a:lnTo>
                          <a:pt x="31432" y="14288"/>
                        </a:lnTo>
                        <a:lnTo>
                          <a:pt x="24670" y="18193"/>
                        </a:lnTo>
                        <a:close/>
                      </a:path>
                    </a:pathLst>
                  </a:custGeom>
                  <a:solidFill>
                    <a:srgbClr val="3B4951"/>
                  </a:solidFill>
                  <a:ln w="9525" cap="flat">
                    <a:noFill/>
                    <a:prstDash val="solid"/>
                    <a:miter/>
                  </a:ln>
                </p:spPr>
                <p:txBody>
                  <a:bodyPr rtlCol="0" anchor="ctr"/>
                  <a:lstStyle/>
                  <a:p>
                    <a:endParaRPr lang="en-US"/>
                  </a:p>
                </p:txBody>
              </p:sp>
            </p:grpSp>
            <p:grpSp>
              <p:nvGrpSpPr>
                <p:cNvPr id="136" name="Graphic 5">
                  <a:extLst>
                    <a:ext uri="{FF2B5EF4-FFF2-40B4-BE49-F238E27FC236}">
                      <a16:creationId xmlns:a16="http://schemas.microsoft.com/office/drawing/2014/main" id="{DE645FD9-6120-47B1-EE6A-FDB368EFEACF}"/>
                    </a:ext>
                  </a:extLst>
                </p:cNvPr>
                <p:cNvGrpSpPr/>
                <p:nvPr/>
              </p:nvGrpSpPr>
              <p:grpSpPr>
                <a:xfrm>
                  <a:off x="8587847" y="2599877"/>
                  <a:ext cx="44879" cy="25847"/>
                  <a:chOff x="8587847" y="2599877"/>
                  <a:chExt cx="44879" cy="25847"/>
                </a:xfrm>
              </p:grpSpPr>
              <p:sp>
                <p:nvSpPr>
                  <p:cNvPr id="167" name="Freeform: Shape 166">
                    <a:extLst>
                      <a:ext uri="{FF2B5EF4-FFF2-40B4-BE49-F238E27FC236}">
                        <a16:creationId xmlns:a16="http://schemas.microsoft.com/office/drawing/2014/main" id="{173C8F35-AB56-5250-6957-7F0C4D282C45}"/>
                      </a:ext>
                    </a:extLst>
                  </p:cNvPr>
                  <p:cNvSpPr/>
                  <p:nvPr/>
                </p:nvSpPr>
                <p:spPr>
                  <a:xfrm>
                    <a:off x="8606594" y="2599877"/>
                    <a:ext cx="26132" cy="15118"/>
                  </a:xfrm>
                  <a:custGeom>
                    <a:avLst/>
                    <a:gdLst>
                      <a:gd name="connsiteX0" fmla="*/ 8971 w 26132"/>
                      <a:gd name="connsiteY0" fmla="*/ 14227 h 15118"/>
                      <a:gd name="connsiteX1" fmla="*/ 1541 w 26132"/>
                      <a:gd name="connsiteY1" fmla="*/ 9941 h 15118"/>
                      <a:gd name="connsiteX2" fmla="*/ 2208 w 26132"/>
                      <a:gd name="connsiteY2" fmla="*/ 4892 h 15118"/>
                      <a:gd name="connsiteX3" fmla="*/ 8399 w 26132"/>
                      <a:gd name="connsiteY3" fmla="*/ 1273 h 15118"/>
                      <a:gd name="connsiteX4" fmla="*/ 17162 w 26132"/>
                      <a:gd name="connsiteY4" fmla="*/ 892 h 15118"/>
                      <a:gd name="connsiteX5" fmla="*/ 24592 w 26132"/>
                      <a:gd name="connsiteY5" fmla="*/ 5178 h 15118"/>
                      <a:gd name="connsiteX6" fmla="*/ 23925 w 26132"/>
                      <a:gd name="connsiteY6" fmla="*/ 10226 h 15118"/>
                      <a:gd name="connsiteX7" fmla="*/ 17734 w 26132"/>
                      <a:gd name="connsiteY7" fmla="*/ 13846 h 15118"/>
                      <a:gd name="connsiteX8" fmla="*/ 8971 w 26132"/>
                      <a:gd name="connsiteY8" fmla="*/ 14227 h 15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32" h="15118">
                        <a:moveTo>
                          <a:pt x="8971" y="14227"/>
                        </a:moveTo>
                        <a:lnTo>
                          <a:pt x="1541" y="9941"/>
                        </a:lnTo>
                        <a:cubicBezTo>
                          <a:pt x="-745" y="8607"/>
                          <a:pt x="-459" y="6321"/>
                          <a:pt x="2208" y="4892"/>
                        </a:cubicBezTo>
                        <a:lnTo>
                          <a:pt x="8399" y="1273"/>
                        </a:lnTo>
                        <a:cubicBezTo>
                          <a:pt x="10971" y="-251"/>
                          <a:pt x="14971" y="-442"/>
                          <a:pt x="17162" y="892"/>
                        </a:cubicBezTo>
                        <a:lnTo>
                          <a:pt x="24592" y="5178"/>
                        </a:lnTo>
                        <a:cubicBezTo>
                          <a:pt x="26878" y="6512"/>
                          <a:pt x="26592" y="8798"/>
                          <a:pt x="23925" y="10226"/>
                        </a:cubicBezTo>
                        <a:lnTo>
                          <a:pt x="17734" y="13846"/>
                        </a:lnTo>
                        <a:cubicBezTo>
                          <a:pt x="15162" y="15370"/>
                          <a:pt x="11161" y="15560"/>
                          <a:pt x="8971" y="14227"/>
                        </a:cubicBezTo>
                        <a:close/>
                      </a:path>
                    </a:pathLst>
                  </a:custGeom>
                  <a:solidFill>
                    <a:srgbClr val="F6D13A"/>
                  </a:solidFill>
                  <a:ln w="9525"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3DF841A7-2AA0-D184-B1BE-862B868EB518}"/>
                      </a:ext>
                    </a:extLst>
                  </p:cNvPr>
                  <p:cNvSpPr/>
                  <p:nvPr/>
                </p:nvSpPr>
                <p:spPr>
                  <a:xfrm>
                    <a:off x="8587847" y="2607532"/>
                    <a:ext cx="31432" cy="18192"/>
                  </a:xfrm>
                  <a:custGeom>
                    <a:avLst/>
                    <a:gdLst>
                      <a:gd name="connsiteX0" fmla="*/ 24765 w 31432"/>
                      <a:gd name="connsiteY0" fmla="*/ 18193 h 18192"/>
                      <a:gd name="connsiteX1" fmla="*/ 0 w 31432"/>
                      <a:gd name="connsiteY1" fmla="*/ 3905 h 18192"/>
                      <a:gd name="connsiteX2" fmla="*/ 6763 w 31432"/>
                      <a:gd name="connsiteY2" fmla="*/ 0 h 18192"/>
                      <a:gd name="connsiteX3" fmla="*/ 31433 w 31432"/>
                      <a:gd name="connsiteY3" fmla="*/ 14288 h 18192"/>
                      <a:gd name="connsiteX4" fmla="*/ 24765 w 31432"/>
                      <a:gd name="connsiteY4" fmla="*/ 18193 h 18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 h="18192">
                        <a:moveTo>
                          <a:pt x="24765" y="18193"/>
                        </a:moveTo>
                        <a:lnTo>
                          <a:pt x="0" y="3905"/>
                        </a:lnTo>
                        <a:lnTo>
                          <a:pt x="6763" y="0"/>
                        </a:lnTo>
                        <a:lnTo>
                          <a:pt x="31433" y="14288"/>
                        </a:lnTo>
                        <a:lnTo>
                          <a:pt x="24765" y="18193"/>
                        </a:lnTo>
                        <a:close/>
                      </a:path>
                    </a:pathLst>
                  </a:custGeom>
                  <a:solidFill>
                    <a:srgbClr val="3B4951"/>
                  </a:solidFill>
                  <a:ln w="9525" cap="flat">
                    <a:noFill/>
                    <a:prstDash val="solid"/>
                    <a:miter/>
                  </a:ln>
                </p:spPr>
                <p:txBody>
                  <a:bodyPr rtlCol="0" anchor="ctr"/>
                  <a:lstStyle/>
                  <a:p>
                    <a:endParaRPr lang="en-US"/>
                  </a:p>
                </p:txBody>
              </p:sp>
            </p:grpSp>
            <p:grpSp>
              <p:nvGrpSpPr>
                <p:cNvPr id="137" name="Graphic 5">
                  <a:extLst>
                    <a:ext uri="{FF2B5EF4-FFF2-40B4-BE49-F238E27FC236}">
                      <a16:creationId xmlns:a16="http://schemas.microsoft.com/office/drawing/2014/main" id="{2B6D351B-4161-7B03-D098-4093E26B0BA3}"/>
                    </a:ext>
                  </a:extLst>
                </p:cNvPr>
                <p:cNvGrpSpPr/>
                <p:nvPr/>
              </p:nvGrpSpPr>
              <p:grpSpPr>
                <a:xfrm>
                  <a:off x="8623756" y="2620546"/>
                  <a:ext cx="44784" cy="25847"/>
                  <a:chOff x="8623756" y="2620546"/>
                  <a:chExt cx="44784" cy="25847"/>
                </a:xfrm>
              </p:grpSpPr>
              <p:sp>
                <p:nvSpPr>
                  <p:cNvPr id="165" name="Freeform: Shape 164">
                    <a:extLst>
                      <a:ext uri="{FF2B5EF4-FFF2-40B4-BE49-F238E27FC236}">
                        <a16:creationId xmlns:a16="http://schemas.microsoft.com/office/drawing/2014/main" id="{B0583548-E740-8D4E-F94A-E1050F11E3B6}"/>
                      </a:ext>
                    </a:extLst>
                  </p:cNvPr>
                  <p:cNvSpPr/>
                  <p:nvPr/>
                </p:nvSpPr>
                <p:spPr>
                  <a:xfrm>
                    <a:off x="8642408" y="2620546"/>
                    <a:ext cx="26132" cy="15118"/>
                  </a:xfrm>
                  <a:custGeom>
                    <a:avLst/>
                    <a:gdLst>
                      <a:gd name="connsiteX0" fmla="*/ 8971 w 26132"/>
                      <a:gd name="connsiteY0" fmla="*/ 14227 h 15118"/>
                      <a:gd name="connsiteX1" fmla="*/ 1541 w 26132"/>
                      <a:gd name="connsiteY1" fmla="*/ 9941 h 15118"/>
                      <a:gd name="connsiteX2" fmla="*/ 2208 w 26132"/>
                      <a:gd name="connsiteY2" fmla="*/ 4892 h 15118"/>
                      <a:gd name="connsiteX3" fmla="*/ 8399 w 26132"/>
                      <a:gd name="connsiteY3" fmla="*/ 1273 h 15118"/>
                      <a:gd name="connsiteX4" fmla="*/ 17162 w 26132"/>
                      <a:gd name="connsiteY4" fmla="*/ 892 h 15118"/>
                      <a:gd name="connsiteX5" fmla="*/ 24592 w 26132"/>
                      <a:gd name="connsiteY5" fmla="*/ 5178 h 15118"/>
                      <a:gd name="connsiteX6" fmla="*/ 23925 w 26132"/>
                      <a:gd name="connsiteY6" fmla="*/ 10226 h 15118"/>
                      <a:gd name="connsiteX7" fmla="*/ 17734 w 26132"/>
                      <a:gd name="connsiteY7" fmla="*/ 13846 h 15118"/>
                      <a:gd name="connsiteX8" fmla="*/ 8971 w 26132"/>
                      <a:gd name="connsiteY8" fmla="*/ 14227 h 15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32" h="15118">
                        <a:moveTo>
                          <a:pt x="8971" y="14227"/>
                        </a:moveTo>
                        <a:lnTo>
                          <a:pt x="1541" y="9941"/>
                        </a:lnTo>
                        <a:cubicBezTo>
                          <a:pt x="-745" y="8607"/>
                          <a:pt x="-459" y="6321"/>
                          <a:pt x="2208" y="4892"/>
                        </a:cubicBezTo>
                        <a:lnTo>
                          <a:pt x="8399" y="1273"/>
                        </a:lnTo>
                        <a:cubicBezTo>
                          <a:pt x="10971" y="-251"/>
                          <a:pt x="14971" y="-442"/>
                          <a:pt x="17162" y="892"/>
                        </a:cubicBezTo>
                        <a:lnTo>
                          <a:pt x="24592" y="5178"/>
                        </a:lnTo>
                        <a:cubicBezTo>
                          <a:pt x="26878" y="6512"/>
                          <a:pt x="26592" y="8798"/>
                          <a:pt x="23925" y="10226"/>
                        </a:cubicBezTo>
                        <a:lnTo>
                          <a:pt x="17734" y="13846"/>
                        </a:lnTo>
                        <a:cubicBezTo>
                          <a:pt x="15162" y="15370"/>
                          <a:pt x="11161" y="15560"/>
                          <a:pt x="8971" y="14227"/>
                        </a:cubicBezTo>
                        <a:close/>
                      </a:path>
                    </a:pathLst>
                  </a:custGeom>
                  <a:solidFill>
                    <a:srgbClr val="888ABF"/>
                  </a:solidFill>
                  <a:ln w="9525"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B5DD2C27-91B8-3511-E380-77512BCB7005}"/>
                      </a:ext>
                    </a:extLst>
                  </p:cNvPr>
                  <p:cNvSpPr/>
                  <p:nvPr/>
                </p:nvSpPr>
                <p:spPr>
                  <a:xfrm>
                    <a:off x="8623756" y="2628296"/>
                    <a:ext cx="31432" cy="18097"/>
                  </a:xfrm>
                  <a:custGeom>
                    <a:avLst/>
                    <a:gdLst>
                      <a:gd name="connsiteX0" fmla="*/ 24670 w 31432"/>
                      <a:gd name="connsiteY0" fmla="*/ 18098 h 18097"/>
                      <a:gd name="connsiteX1" fmla="*/ 0 w 31432"/>
                      <a:gd name="connsiteY1" fmla="*/ 3905 h 18097"/>
                      <a:gd name="connsiteX2" fmla="*/ 6763 w 31432"/>
                      <a:gd name="connsiteY2" fmla="*/ 0 h 18097"/>
                      <a:gd name="connsiteX3" fmla="*/ 31433 w 31432"/>
                      <a:gd name="connsiteY3" fmla="*/ 14192 h 18097"/>
                      <a:gd name="connsiteX4" fmla="*/ 24670 w 31432"/>
                      <a:gd name="connsiteY4" fmla="*/ 18098 h 18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 h="18097">
                        <a:moveTo>
                          <a:pt x="24670" y="18098"/>
                        </a:moveTo>
                        <a:lnTo>
                          <a:pt x="0" y="3905"/>
                        </a:lnTo>
                        <a:lnTo>
                          <a:pt x="6763" y="0"/>
                        </a:lnTo>
                        <a:lnTo>
                          <a:pt x="31433" y="14192"/>
                        </a:lnTo>
                        <a:lnTo>
                          <a:pt x="24670" y="18098"/>
                        </a:lnTo>
                        <a:close/>
                      </a:path>
                    </a:pathLst>
                  </a:custGeom>
                  <a:solidFill>
                    <a:srgbClr val="3B4951"/>
                  </a:solidFill>
                  <a:ln w="9525" cap="flat">
                    <a:noFill/>
                    <a:prstDash val="solid"/>
                    <a:miter/>
                  </a:ln>
                </p:spPr>
                <p:txBody>
                  <a:bodyPr rtlCol="0" anchor="ctr"/>
                  <a:lstStyle/>
                  <a:p>
                    <a:endParaRPr lang="en-US"/>
                  </a:p>
                </p:txBody>
              </p:sp>
            </p:grpSp>
            <p:grpSp>
              <p:nvGrpSpPr>
                <p:cNvPr id="138" name="Graphic 5">
                  <a:extLst>
                    <a:ext uri="{FF2B5EF4-FFF2-40B4-BE49-F238E27FC236}">
                      <a16:creationId xmlns:a16="http://schemas.microsoft.com/office/drawing/2014/main" id="{D102AED8-24D0-070B-FEAA-2CA240DCB088}"/>
                    </a:ext>
                  </a:extLst>
                </p:cNvPr>
                <p:cNvGrpSpPr/>
                <p:nvPr/>
              </p:nvGrpSpPr>
              <p:grpSpPr>
                <a:xfrm>
                  <a:off x="8513171" y="2601592"/>
                  <a:ext cx="44784" cy="25847"/>
                  <a:chOff x="8513171" y="2601592"/>
                  <a:chExt cx="44784" cy="25847"/>
                </a:xfrm>
              </p:grpSpPr>
              <p:sp>
                <p:nvSpPr>
                  <p:cNvPr id="163" name="Freeform: Shape 162">
                    <a:extLst>
                      <a:ext uri="{FF2B5EF4-FFF2-40B4-BE49-F238E27FC236}">
                        <a16:creationId xmlns:a16="http://schemas.microsoft.com/office/drawing/2014/main" id="{E836E2D5-9F33-E353-22D0-6DF5D7603819}"/>
                      </a:ext>
                    </a:extLst>
                  </p:cNvPr>
                  <p:cNvSpPr/>
                  <p:nvPr/>
                </p:nvSpPr>
                <p:spPr>
                  <a:xfrm>
                    <a:off x="8531823" y="2601592"/>
                    <a:ext cx="26132" cy="15118"/>
                  </a:xfrm>
                  <a:custGeom>
                    <a:avLst/>
                    <a:gdLst>
                      <a:gd name="connsiteX0" fmla="*/ 8971 w 26132"/>
                      <a:gd name="connsiteY0" fmla="*/ 14227 h 15118"/>
                      <a:gd name="connsiteX1" fmla="*/ 1541 w 26132"/>
                      <a:gd name="connsiteY1" fmla="*/ 9941 h 15118"/>
                      <a:gd name="connsiteX2" fmla="*/ 2208 w 26132"/>
                      <a:gd name="connsiteY2" fmla="*/ 4892 h 15118"/>
                      <a:gd name="connsiteX3" fmla="*/ 8399 w 26132"/>
                      <a:gd name="connsiteY3" fmla="*/ 1273 h 15118"/>
                      <a:gd name="connsiteX4" fmla="*/ 17162 w 26132"/>
                      <a:gd name="connsiteY4" fmla="*/ 892 h 15118"/>
                      <a:gd name="connsiteX5" fmla="*/ 24592 w 26132"/>
                      <a:gd name="connsiteY5" fmla="*/ 5178 h 15118"/>
                      <a:gd name="connsiteX6" fmla="*/ 23925 w 26132"/>
                      <a:gd name="connsiteY6" fmla="*/ 10226 h 15118"/>
                      <a:gd name="connsiteX7" fmla="*/ 17734 w 26132"/>
                      <a:gd name="connsiteY7" fmla="*/ 13846 h 15118"/>
                      <a:gd name="connsiteX8" fmla="*/ 8971 w 26132"/>
                      <a:gd name="connsiteY8" fmla="*/ 14227 h 15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32" h="15118">
                        <a:moveTo>
                          <a:pt x="8971" y="14227"/>
                        </a:moveTo>
                        <a:lnTo>
                          <a:pt x="1541" y="9941"/>
                        </a:lnTo>
                        <a:cubicBezTo>
                          <a:pt x="-745" y="8607"/>
                          <a:pt x="-459" y="6321"/>
                          <a:pt x="2208" y="4892"/>
                        </a:cubicBezTo>
                        <a:lnTo>
                          <a:pt x="8399" y="1273"/>
                        </a:lnTo>
                        <a:cubicBezTo>
                          <a:pt x="10971" y="-251"/>
                          <a:pt x="14971" y="-442"/>
                          <a:pt x="17162" y="892"/>
                        </a:cubicBezTo>
                        <a:lnTo>
                          <a:pt x="24592" y="5178"/>
                        </a:lnTo>
                        <a:cubicBezTo>
                          <a:pt x="26878" y="6512"/>
                          <a:pt x="26592" y="8798"/>
                          <a:pt x="23925" y="10226"/>
                        </a:cubicBezTo>
                        <a:lnTo>
                          <a:pt x="17734" y="13846"/>
                        </a:lnTo>
                        <a:cubicBezTo>
                          <a:pt x="15162" y="15370"/>
                          <a:pt x="11161" y="15560"/>
                          <a:pt x="8971" y="14227"/>
                        </a:cubicBezTo>
                        <a:close/>
                      </a:path>
                    </a:pathLst>
                  </a:custGeom>
                  <a:solidFill>
                    <a:srgbClr val="419AE8"/>
                  </a:solidFill>
                  <a:ln w="9525"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AF50EE9B-6CDD-4900-13F4-161E717E325C}"/>
                      </a:ext>
                    </a:extLst>
                  </p:cNvPr>
                  <p:cNvSpPr/>
                  <p:nvPr/>
                </p:nvSpPr>
                <p:spPr>
                  <a:xfrm>
                    <a:off x="8513171" y="2609342"/>
                    <a:ext cx="31432" cy="18097"/>
                  </a:xfrm>
                  <a:custGeom>
                    <a:avLst/>
                    <a:gdLst>
                      <a:gd name="connsiteX0" fmla="*/ 24670 w 31432"/>
                      <a:gd name="connsiteY0" fmla="*/ 18097 h 18097"/>
                      <a:gd name="connsiteX1" fmla="*/ 0 w 31432"/>
                      <a:gd name="connsiteY1" fmla="*/ 3905 h 18097"/>
                      <a:gd name="connsiteX2" fmla="*/ 6763 w 31432"/>
                      <a:gd name="connsiteY2" fmla="*/ 0 h 18097"/>
                      <a:gd name="connsiteX3" fmla="*/ 31433 w 31432"/>
                      <a:gd name="connsiteY3" fmla="*/ 14192 h 18097"/>
                      <a:gd name="connsiteX4" fmla="*/ 24670 w 31432"/>
                      <a:gd name="connsiteY4" fmla="*/ 18097 h 18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 h="18097">
                        <a:moveTo>
                          <a:pt x="24670" y="18097"/>
                        </a:moveTo>
                        <a:lnTo>
                          <a:pt x="0" y="3905"/>
                        </a:lnTo>
                        <a:lnTo>
                          <a:pt x="6763" y="0"/>
                        </a:lnTo>
                        <a:lnTo>
                          <a:pt x="31433" y="14192"/>
                        </a:lnTo>
                        <a:lnTo>
                          <a:pt x="24670" y="18097"/>
                        </a:lnTo>
                        <a:close/>
                      </a:path>
                    </a:pathLst>
                  </a:custGeom>
                  <a:solidFill>
                    <a:srgbClr val="3B4951"/>
                  </a:solidFill>
                  <a:ln w="9525" cap="flat">
                    <a:noFill/>
                    <a:prstDash val="solid"/>
                    <a:miter/>
                  </a:ln>
                </p:spPr>
                <p:txBody>
                  <a:bodyPr rtlCol="0" anchor="ctr"/>
                  <a:lstStyle/>
                  <a:p>
                    <a:endParaRPr lang="en-US"/>
                  </a:p>
                </p:txBody>
              </p:sp>
            </p:grpSp>
            <p:grpSp>
              <p:nvGrpSpPr>
                <p:cNvPr id="139" name="Graphic 5">
                  <a:extLst>
                    <a:ext uri="{FF2B5EF4-FFF2-40B4-BE49-F238E27FC236}">
                      <a16:creationId xmlns:a16="http://schemas.microsoft.com/office/drawing/2014/main" id="{2C8DFA7C-5484-FE94-3FBC-AA0BB0D2F494}"/>
                    </a:ext>
                  </a:extLst>
                </p:cNvPr>
                <p:cNvGrpSpPr/>
                <p:nvPr/>
              </p:nvGrpSpPr>
              <p:grpSpPr>
                <a:xfrm>
                  <a:off x="8548985" y="2622261"/>
                  <a:ext cx="44879" cy="25847"/>
                  <a:chOff x="8548985" y="2622261"/>
                  <a:chExt cx="44879" cy="25847"/>
                </a:xfrm>
              </p:grpSpPr>
              <p:sp>
                <p:nvSpPr>
                  <p:cNvPr id="161" name="Freeform: Shape 160">
                    <a:extLst>
                      <a:ext uri="{FF2B5EF4-FFF2-40B4-BE49-F238E27FC236}">
                        <a16:creationId xmlns:a16="http://schemas.microsoft.com/office/drawing/2014/main" id="{4309E7AB-93F3-E8C1-DE1E-B1A6151F210D}"/>
                      </a:ext>
                    </a:extLst>
                  </p:cNvPr>
                  <p:cNvSpPr/>
                  <p:nvPr/>
                </p:nvSpPr>
                <p:spPr>
                  <a:xfrm>
                    <a:off x="8567732" y="2622261"/>
                    <a:ext cx="26132" cy="15118"/>
                  </a:xfrm>
                  <a:custGeom>
                    <a:avLst/>
                    <a:gdLst>
                      <a:gd name="connsiteX0" fmla="*/ 8971 w 26132"/>
                      <a:gd name="connsiteY0" fmla="*/ 14227 h 15118"/>
                      <a:gd name="connsiteX1" fmla="*/ 1541 w 26132"/>
                      <a:gd name="connsiteY1" fmla="*/ 9941 h 15118"/>
                      <a:gd name="connsiteX2" fmla="*/ 2208 w 26132"/>
                      <a:gd name="connsiteY2" fmla="*/ 4892 h 15118"/>
                      <a:gd name="connsiteX3" fmla="*/ 8399 w 26132"/>
                      <a:gd name="connsiteY3" fmla="*/ 1273 h 15118"/>
                      <a:gd name="connsiteX4" fmla="*/ 17162 w 26132"/>
                      <a:gd name="connsiteY4" fmla="*/ 892 h 15118"/>
                      <a:gd name="connsiteX5" fmla="*/ 24592 w 26132"/>
                      <a:gd name="connsiteY5" fmla="*/ 5178 h 15118"/>
                      <a:gd name="connsiteX6" fmla="*/ 23925 w 26132"/>
                      <a:gd name="connsiteY6" fmla="*/ 10226 h 15118"/>
                      <a:gd name="connsiteX7" fmla="*/ 17734 w 26132"/>
                      <a:gd name="connsiteY7" fmla="*/ 13846 h 15118"/>
                      <a:gd name="connsiteX8" fmla="*/ 8971 w 26132"/>
                      <a:gd name="connsiteY8" fmla="*/ 14227 h 15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32" h="15118">
                        <a:moveTo>
                          <a:pt x="8971" y="14227"/>
                        </a:moveTo>
                        <a:lnTo>
                          <a:pt x="1541" y="9941"/>
                        </a:lnTo>
                        <a:cubicBezTo>
                          <a:pt x="-745" y="8607"/>
                          <a:pt x="-459" y="6321"/>
                          <a:pt x="2208" y="4892"/>
                        </a:cubicBezTo>
                        <a:lnTo>
                          <a:pt x="8399" y="1273"/>
                        </a:lnTo>
                        <a:cubicBezTo>
                          <a:pt x="10971" y="-251"/>
                          <a:pt x="14971" y="-442"/>
                          <a:pt x="17162" y="892"/>
                        </a:cubicBezTo>
                        <a:lnTo>
                          <a:pt x="24592" y="5178"/>
                        </a:lnTo>
                        <a:cubicBezTo>
                          <a:pt x="26878" y="6512"/>
                          <a:pt x="26592" y="8798"/>
                          <a:pt x="23925" y="10226"/>
                        </a:cubicBezTo>
                        <a:lnTo>
                          <a:pt x="17734" y="13846"/>
                        </a:lnTo>
                        <a:cubicBezTo>
                          <a:pt x="15162" y="15370"/>
                          <a:pt x="11161" y="15560"/>
                          <a:pt x="8971" y="14227"/>
                        </a:cubicBezTo>
                        <a:close/>
                      </a:path>
                    </a:pathLst>
                  </a:custGeom>
                  <a:solidFill>
                    <a:srgbClr val="2200FF"/>
                  </a:solidFill>
                  <a:ln w="952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27DB6234-56BE-14A1-2CDB-446C8F239511}"/>
                      </a:ext>
                    </a:extLst>
                  </p:cNvPr>
                  <p:cNvSpPr/>
                  <p:nvPr/>
                </p:nvSpPr>
                <p:spPr>
                  <a:xfrm>
                    <a:off x="8548985" y="2630011"/>
                    <a:ext cx="31432" cy="18097"/>
                  </a:xfrm>
                  <a:custGeom>
                    <a:avLst/>
                    <a:gdLst>
                      <a:gd name="connsiteX0" fmla="*/ 24765 w 31432"/>
                      <a:gd name="connsiteY0" fmla="*/ 18097 h 18097"/>
                      <a:gd name="connsiteX1" fmla="*/ 0 w 31432"/>
                      <a:gd name="connsiteY1" fmla="*/ 3905 h 18097"/>
                      <a:gd name="connsiteX2" fmla="*/ 6763 w 31432"/>
                      <a:gd name="connsiteY2" fmla="*/ 0 h 18097"/>
                      <a:gd name="connsiteX3" fmla="*/ 31432 w 31432"/>
                      <a:gd name="connsiteY3" fmla="*/ 14288 h 18097"/>
                      <a:gd name="connsiteX4" fmla="*/ 24765 w 31432"/>
                      <a:gd name="connsiteY4" fmla="*/ 18097 h 18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 h="18097">
                        <a:moveTo>
                          <a:pt x="24765" y="18097"/>
                        </a:moveTo>
                        <a:lnTo>
                          <a:pt x="0" y="3905"/>
                        </a:lnTo>
                        <a:lnTo>
                          <a:pt x="6763" y="0"/>
                        </a:lnTo>
                        <a:lnTo>
                          <a:pt x="31432" y="14288"/>
                        </a:lnTo>
                        <a:lnTo>
                          <a:pt x="24765" y="18097"/>
                        </a:lnTo>
                        <a:close/>
                      </a:path>
                    </a:pathLst>
                  </a:custGeom>
                  <a:solidFill>
                    <a:srgbClr val="3B4951"/>
                  </a:solidFill>
                  <a:ln w="9525" cap="flat">
                    <a:noFill/>
                    <a:prstDash val="solid"/>
                    <a:miter/>
                  </a:ln>
                </p:spPr>
                <p:txBody>
                  <a:bodyPr rtlCol="0" anchor="ctr"/>
                  <a:lstStyle/>
                  <a:p>
                    <a:endParaRPr lang="en-US"/>
                  </a:p>
                </p:txBody>
              </p:sp>
            </p:grpSp>
            <p:grpSp>
              <p:nvGrpSpPr>
                <p:cNvPr id="140" name="Graphic 5">
                  <a:extLst>
                    <a:ext uri="{FF2B5EF4-FFF2-40B4-BE49-F238E27FC236}">
                      <a16:creationId xmlns:a16="http://schemas.microsoft.com/office/drawing/2014/main" id="{C0D46CF3-9CAB-57CD-D51C-F847B31A112A}"/>
                    </a:ext>
                  </a:extLst>
                </p:cNvPr>
                <p:cNvGrpSpPr/>
                <p:nvPr/>
              </p:nvGrpSpPr>
              <p:grpSpPr>
                <a:xfrm>
                  <a:off x="8584894" y="2642930"/>
                  <a:ext cx="44784" cy="25942"/>
                  <a:chOff x="8584894" y="2642930"/>
                  <a:chExt cx="44784" cy="25942"/>
                </a:xfrm>
                <a:solidFill>
                  <a:srgbClr val="3B4951"/>
                </a:solidFill>
              </p:grpSpPr>
              <p:sp>
                <p:nvSpPr>
                  <p:cNvPr id="159" name="Freeform: Shape 158">
                    <a:extLst>
                      <a:ext uri="{FF2B5EF4-FFF2-40B4-BE49-F238E27FC236}">
                        <a16:creationId xmlns:a16="http://schemas.microsoft.com/office/drawing/2014/main" id="{306114D8-E279-2A62-14B2-1D55985A5E45}"/>
                      </a:ext>
                    </a:extLst>
                  </p:cNvPr>
                  <p:cNvSpPr/>
                  <p:nvPr/>
                </p:nvSpPr>
                <p:spPr>
                  <a:xfrm>
                    <a:off x="8603546" y="2642930"/>
                    <a:ext cx="26132" cy="15118"/>
                  </a:xfrm>
                  <a:custGeom>
                    <a:avLst/>
                    <a:gdLst>
                      <a:gd name="connsiteX0" fmla="*/ 8971 w 26132"/>
                      <a:gd name="connsiteY0" fmla="*/ 14227 h 15118"/>
                      <a:gd name="connsiteX1" fmla="*/ 1541 w 26132"/>
                      <a:gd name="connsiteY1" fmla="*/ 9941 h 15118"/>
                      <a:gd name="connsiteX2" fmla="*/ 2208 w 26132"/>
                      <a:gd name="connsiteY2" fmla="*/ 4892 h 15118"/>
                      <a:gd name="connsiteX3" fmla="*/ 8399 w 26132"/>
                      <a:gd name="connsiteY3" fmla="*/ 1273 h 15118"/>
                      <a:gd name="connsiteX4" fmla="*/ 17162 w 26132"/>
                      <a:gd name="connsiteY4" fmla="*/ 892 h 15118"/>
                      <a:gd name="connsiteX5" fmla="*/ 24592 w 26132"/>
                      <a:gd name="connsiteY5" fmla="*/ 5178 h 15118"/>
                      <a:gd name="connsiteX6" fmla="*/ 23925 w 26132"/>
                      <a:gd name="connsiteY6" fmla="*/ 10226 h 15118"/>
                      <a:gd name="connsiteX7" fmla="*/ 17734 w 26132"/>
                      <a:gd name="connsiteY7" fmla="*/ 13846 h 15118"/>
                      <a:gd name="connsiteX8" fmla="*/ 8971 w 26132"/>
                      <a:gd name="connsiteY8" fmla="*/ 14227 h 15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32" h="15118">
                        <a:moveTo>
                          <a:pt x="8971" y="14227"/>
                        </a:moveTo>
                        <a:lnTo>
                          <a:pt x="1541" y="9941"/>
                        </a:lnTo>
                        <a:cubicBezTo>
                          <a:pt x="-745" y="8607"/>
                          <a:pt x="-459" y="6321"/>
                          <a:pt x="2208" y="4892"/>
                        </a:cubicBezTo>
                        <a:lnTo>
                          <a:pt x="8399" y="1273"/>
                        </a:lnTo>
                        <a:cubicBezTo>
                          <a:pt x="10971" y="-251"/>
                          <a:pt x="14971" y="-442"/>
                          <a:pt x="17162" y="892"/>
                        </a:cubicBezTo>
                        <a:lnTo>
                          <a:pt x="24592" y="5178"/>
                        </a:lnTo>
                        <a:cubicBezTo>
                          <a:pt x="26878" y="6511"/>
                          <a:pt x="26592" y="8798"/>
                          <a:pt x="23925" y="10226"/>
                        </a:cubicBezTo>
                        <a:lnTo>
                          <a:pt x="17734" y="13846"/>
                        </a:lnTo>
                        <a:cubicBezTo>
                          <a:pt x="15162" y="15370"/>
                          <a:pt x="11161" y="15560"/>
                          <a:pt x="8971" y="14227"/>
                        </a:cubicBezTo>
                        <a:close/>
                      </a:path>
                    </a:pathLst>
                  </a:custGeom>
                  <a:solidFill>
                    <a:srgbClr val="3B4951"/>
                  </a:solidFill>
                  <a:ln w="9525"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7DCE13A0-D0B4-ECAC-C4ED-2CB1B4F92CBC}"/>
                      </a:ext>
                    </a:extLst>
                  </p:cNvPr>
                  <p:cNvSpPr/>
                  <p:nvPr/>
                </p:nvSpPr>
                <p:spPr>
                  <a:xfrm>
                    <a:off x="8584894" y="2650680"/>
                    <a:ext cx="31432" cy="18192"/>
                  </a:xfrm>
                  <a:custGeom>
                    <a:avLst/>
                    <a:gdLst>
                      <a:gd name="connsiteX0" fmla="*/ 24670 w 31432"/>
                      <a:gd name="connsiteY0" fmla="*/ 18193 h 18192"/>
                      <a:gd name="connsiteX1" fmla="*/ 0 w 31432"/>
                      <a:gd name="connsiteY1" fmla="*/ 3905 h 18192"/>
                      <a:gd name="connsiteX2" fmla="*/ 6763 w 31432"/>
                      <a:gd name="connsiteY2" fmla="*/ 0 h 18192"/>
                      <a:gd name="connsiteX3" fmla="*/ 31433 w 31432"/>
                      <a:gd name="connsiteY3" fmla="*/ 14288 h 18192"/>
                      <a:gd name="connsiteX4" fmla="*/ 24670 w 31432"/>
                      <a:gd name="connsiteY4" fmla="*/ 18193 h 18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 h="18192">
                        <a:moveTo>
                          <a:pt x="24670" y="18193"/>
                        </a:moveTo>
                        <a:lnTo>
                          <a:pt x="0" y="3905"/>
                        </a:lnTo>
                        <a:lnTo>
                          <a:pt x="6763" y="0"/>
                        </a:lnTo>
                        <a:lnTo>
                          <a:pt x="31433" y="14288"/>
                        </a:lnTo>
                        <a:lnTo>
                          <a:pt x="24670" y="18193"/>
                        </a:lnTo>
                        <a:close/>
                      </a:path>
                    </a:pathLst>
                  </a:custGeom>
                  <a:solidFill>
                    <a:srgbClr val="3B4951"/>
                  </a:solidFill>
                  <a:ln w="9525" cap="flat">
                    <a:noFill/>
                    <a:prstDash val="solid"/>
                    <a:miter/>
                  </a:ln>
                </p:spPr>
                <p:txBody>
                  <a:bodyPr rtlCol="0" anchor="ctr"/>
                  <a:lstStyle/>
                  <a:p>
                    <a:endParaRPr lang="en-US"/>
                  </a:p>
                </p:txBody>
              </p:sp>
            </p:grpSp>
            <p:grpSp>
              <p:nvGrpSpPr>
                <p:cNvPr id="141" name="Graphic 5">
                  <a:extLst>
                    <a:ext uri="{FF2B5EF4-FFF2-40B4-BE49-F238E27FC236}">
                      <a16:creationId xmlns:a16="http://schemas.microsoft.com/office/drawing/2014/main" id="{B98512B7-B465-53A4-B92B-AEA041E41AA8}"/>
                    </a:ext>
                  </a:extLst>
                </p:cNvPr>
                <p:cNvGrpSpPr/>
                <p:nvPr/>
              </p:nvGrpSpPr>
              <p:grpSpPr>
                <a:xfrm>
                  <a:off x="8474309" y="2623975"/>
                  <a:ext cx="44784" cy="25942"/>
                  <a:chOff x="8474309" y="2623975"/>
                  <a:chExt cx="44784" cy="25942"/>
                </a:xfrm>
              </p:grpSpPr>
              <p:sp>
                <p:nvSpPr>
                  <p:cNvPr id="157" name="Freeform: Shape 156">
                    <a:extLst>
                      <a:ext uri="{FF2B5EF4-FFF2-40B4-BE49-F238E27FC236}">
                        <a16:creationId xmlns:a16="http://schemas.microsoft.com/office/drawing/2014/main" id="{10D24C96-DF10-0B75-4C3A-ACC72CFD6908}"/>
                      </a:ext>
                    </a:extLst>
                  </p:cNvPr>
                  <p:cNvSpPr/>
                  <p:nvPr/>
                </p:nvSpPr>
                <p:spPr>
                  <a:xfrm>
                    <a:off x="8492961" y="2623975"/>
                    <a:ext cx="26132" cy="15118"/>
                  </a:xfrm>
                  <a:custGeom>
                    <a:avLst/>
                    <a:gdLst>
                      <a:gd name="connsiteX0" fmla="*/ 8971 w 26132"/>
                      <a:gd name="connsiteY0" fmla="*/ 14227 h 15118"/>
                      <a:gd name="connsiteX1" fmla="*/ 1541 w 26132"/>
                      <a:gd name="connsiteY1" fmla="*/ 9941 h 15118"/>
                      <a:gd name="connsiteX2" fmla="*/ 2208 w 26132"/>
                      <a:gd name="connsiteY2" fmla="*/ 4892 h 15118"/>
                      <a:gd name="connsiteX3" fmla="*/ 8399 w 26132"/>
                      <a:gd name="connsiteY3" fmla="*/ 1273 h 15118"/>
                      <a:gd name="connsiteX4" fmla="*/ 17162 w 26132"/>
                      <a:gd name="connsiteY4" fmla="*/ 892 h 15118"/>
                      <a:gd name="connsiteX5" fmla="*/ 24592 w 26132"/>
                      <a:gd name="connsiteY5" fmla="*/ 5178 h 15118"/>
                      <a:gd name="connsiteX6" fmla="*/ 23925 w 26132"/>
                      <a:gd name="connsiteY6" fmla="*/ 10226 h 15118"/>
                      <a:gd name="connsiteX7" fmla="*/ 17734 w 26132"/>
                      <a:gd name="connsiteY7" fmla="*/ 13846 h 15118"/>
                      <a:gd name="connsiteX8" fmla="*/ 8971 w 26132"/>
                      <a:gd name="connsiteY8" fmla="*/ 14227 h 15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32" h="15118">
                        <a:moveTo>
                          <a:pt x="8971" y="14227"/>
                        </a:moveTo>
                        <a:lnTo>
                          <a:pt x="1541" y="9941"/>
                        </a:lnTo>
                        <a:cubicBezTo>
                          <a:pt x="-745" y="8607"/>
                          <a:pt x="-459" y="6321"/>
                          <a:pt x="2208" y="4892"/>
                        </a:cubicBezTo>
                        <a:lnTo>
                          <a:pt x="8399" y="1273"/>
                        </a:lnTo>
                        <a:cubicBezTo>
                          <a:pt x="10971" y="-251"/>
                          <a:pt x="14971" y="-442"/>
                          <a:pt x="17162" y="892"/>
                        </a:cubicBezTo>
                        <a:lnTo>
                          <a:pt x="24592" y="5178"/>
                        </a:lnTo>
                        <a:cubicBezTo>
                          <a:pt x="26878" y="6512"/>
                          <a:pt x="26592" y="8798"/>
                          <a:pt x="23925" y="10226"/>
                        </a:cubicBezTo>
                        <a:lnTo>
                          <a:pt x="17734" y="13846"/>
                        </a:lnTo>
                        <a:cubicBezTo>
                          <a:pt x="15162" y="15370"/>
                          <a:pt x="11161" y="15560"/>
                          <a:pt x="8971" y="14227"/>
                        </a:cubicBezTo>
                        <a:close/>
                      </a:path>
                    </a:pathLst>
                  </a:custGeom>
                  <a:solidFill>
                    <a:srgbClr val="6FD450"/>
                  </a:solidFill>
                  <a:ln w="9525"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BB0F58CC-C307-A3F8-BB75-783710D3BD99}"/>
                      </a:ext>
                    </a:extLst>
                  </p:cNvPr>
                  <p:cNvSpPr/>
                  <p:nvPr/>
                </p:nvSpPr>
                <p:spPr>
                  <a:xfrm>
                    <a:off x="8474309" y="2631725"/>
                    <a:ext cx="31432" cy="18192"/>
                  </a:xfrm>
                  <a:custGeom>
                    <a:avLst/>
                    <a:gdLst>
                      <a:gd name="connsiteX0" fmla="*/ 24670 w 31432"/>
                      <a:gd name="connsiteY0" fmla="*/ 18193 h 18192"/>
                      <a:gd name="connsiteX1" fmla="*/ 0 w 31432"/>
                      <a:gd name="connsiteY1" fmla="*/ 3905 h 18192"/>
                      <a:gd name="connsiteX2" fmla="*/ 6763 w 31432"/>
                      <a:gd name="connsiteY2" fmla="*/ 0 h 18192"/>
                      <a:gd name="connsiteX3" fmla="*/ 31433 w 31432"/>
                      <a:gd name="connsiteY3" fmla="*/ 14288 h 18192"/>
                      <a:gd name="connsiteX4" fmla="*/ 24670 w 31432"/>
                      <a:gd name="connsiteY4" fmla="*/ 18193 h 18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 h="18192">
                        <a:moveTo>
                          <a:pt x="24670" y="18193"/>
                        </a:moveTo>
                        <a:lnTo>
                          <a:pt x="0" y="3905"/>
                        </a:lnTo>
                        <a:lnTo>
                          <a:pt x="6763" y="0"/>
                        </a:lnTo>
                        <a:lnTo>
                          <a:pt x="31433" y="14288"/>
                        </a:lnTo>
                        <a:lnTo>
                          <a:pt x="24670" y="18193"/>
                        </a:lnTo>
                        <a:close/>
                      </a:path>
                    </a:pathLst>
                  </a:custGeom>
                  <a:solidFill>
                    <a:srgbClr val="3B4951"/>
                  </a:solidFill>
                  <a:ln w="9525" cap="flat">
                    <a:noFill/>
                    <a:prstDash val="solid"/>
                    <a:miter/>
                  </a:ln>
                </p:spPr>
                <p:txBody>
                  <a:bodyPr rtlCol="0" anchor="ctr"/>
                  <a:lstStyle/>
                  <a:p>
                    <a:endParaRPr lang="en-US"/>
                  </a:p>
                </p:txBody>
              </p:sp>
            </p:grpSp>
            <p:grpSp>
              <p:nvGrpSpPr>
                <p:cNvPr id="142" name="Graphic 5">
                  <a:extLst>
                    <a:ext uri="{FF2B5EF4-FFF2-40B4-BE49-F238E27FC236}">
                      <a16:creationId xmlns:a16="http://schemas.microsoft.com/office/drawing/2014/main" id="{FA3C3BA4-41D4-EE43-23BC-A4C01A4DEEBD}"/>
                    </a:ext>
                  </a:extLst>
                </p:cNvPr>
                <p:cNvGrpSpPr/>
                <p:nvPr/>
              </p:nvGrpSpPr>
              <p:grpSpPr>
                <a:xfrm>
                  <a:off x="8510123" y="2644740"/>
                  <a:ext cx="44879" cy="25847"/>
                  <a:chOff x="8510123" y="2644740"/>
                  <a:chExt cx="44879" cy="25847"/>
                </a:xfrm>
              </p:grpSpPr>
              <p:sp>
                <p:nvSpPr>
                  <p:cNvPr id="155" name="Freeform: Shape 154">
                    <a:extLst>
                      <a:ext uri="{FF2B5EF4-FFF2-40B4-BE49-F238E27FC236}">
                        <a16:creationId xmlns:a16="http://schemas.microsoft.com/office/drawing/2014/main" id="{D40D8A1A-0820-2E40-497A-B31E36F14FCB}"/>
                      </a:ext>
                    </a:extLst>
                  </p:cNvPr>
                  <p:cNvSpPr/>
                  <p:nvPr/>
                </p:nvSpPr>
                <p:spPr>
                  <a:xfrm>
                    <a:off x="8528870" y="2644740"/>
                    <a:ext cx="26132" cy="15118"/>
                  </a:xfrm>
                  <a:custGeom>
                    <a:avLst/>
                    <a:gdLst>
                      <a:gd name="connsiteX0" fmla="*/ 8971 w 26132"/>
                      <a:gd name="connsiteY0" fmla="*/ 14227 h 15118"/>
                      <a:gd name="connsiteX1" fmla="*/ 1541 w 26132"/>
                      <a:gd name="connsiteY1" fmla="*/ 9941 h 15118"/>
                      <a:gd name="connsiteX2" fmla="*/ 2208 w 26132"/>
                      <a:gd name="connsiteY2" fmla="*/ 4892 h 15118"/>
                      <a:gd name="connsiteX3" fmla="*/ 8399 w 26132"/>
                      <a:gd name="connsiteY3" fmla="*/ 1273 h 15118"/>
                      <a:gd name="connsiteX4" fmla="*/ 17162 w 26132"/>
                      <a:gd name="connsiteY4" fmla="*/ 892 h 15118"/>
                      <a:gd name="connsiteX5" fmla="*/ 24592 w 26132"/>
                      <a:gd name="connsiteY5" fmla="*/ 5178 h 15118"/>
                      <a:gd name="connsiteX6" fmla="*/ 23925 w 26132"/>
                      <a:gd name="connsiteY6" fmla="*/ 10226 h 15118"/>
                      <a:gd name="connsiteX7" fmla="*/ 17734 w 26132"/>
                      <a:gd name="connsiteY7" fmla="*/ 13846 h 15118"/>
                      <a:gd name="connsiteX8" fmla="*/ 8971 w 26132"/>
                      <a:gd name="connsiteY8" fmla="*/ 14227 h 15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32" h="15118">
                        <a:moveTo>
                          <a:pt x="8971" y="14227"/>
                        </a:moveTo>
                        <a:lnTo>
                          <a:pt x="1541" y="9941"/>
                        </a:lnTo>
                        <a:cubicBezTo>
                          <a:pt x="-745" y="8607"/>
                          <a:pt x="-459" y="6321"/>
                          <a:pt x="2208" y="4892"/>
                        </a:cubicBezTo>
                        <a:lnTo>
                          <a:pt x="8399" y="1273"/>
                        </a:lnTo>
                        <a:cubicBezTo>
                          <a:pt x="10971" y="-251"/>
                          <a:pt x="14971" y="-442"/>
                          <a:pt x="17162" y="892"/>
                        </a:cubicBezTo>
                        <a:lnTo>
                          <a:pt x="24592" y="5178"/>
                        </a:lnTo>
                        <a:cubicBezTo>
                          <a:pt x="26878" y="6512"/>
                          <a:pt x="26592" y="8797"/>
                          <a:pt x="23925" y="10226"/>
                        </a:cubicBezTo>
                        <a:lnTo>
                          <a:pt x="17734" y="13846"/>
                        </a:lnTo>
                        <a:cubicBezTo>
                          <a:pt x="15162" y="15370"/>
                          <a:pt x="11161" y="15560"/>
                          <a:pt x="8971" y="14227"/>
                        </a:cubicBezTo>
                        <a:close/>
                      </a:path>
                    </a:pathLst>
                  </a:custGeom>
                  <a:solidFill>
                    <a:srgbClr val="886D62"/>
                  </a:solidFill>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FD46BE7A-D9A8-09E9-EA06-50ACD1E2FAA8}"/>
                      </a:ext>
                    </a:extLst>
                  </p:cNvPr>
                  <p:cNvSpPr/>
                  <p:nvPr/>
                </p:nvSpPr>
                <p:spPr>
                  <a:xfrm>
                    <a:off x="8510123" y="2652490"/>
                    <a:ext cx="31432" cy="18097"/>
                  </a:xfrm>
                  <a:custGeom>
                    <a:avLst/>
                    <a:gdLst>
                      <a:gd name="connsiteX0" fmla="*/ 24765 w 31432"/>
                      <a:gd name="connsiteY0" fmla="*/ 18097 h 18097"/>
                      <a:gd name="connsiteX1" fmla="*/ 0 w 31432"/>
                      <a:gd name="connsiteY1" fmla="*/ 3810 h 18097"/>
                      <a:gd name="connsiteX2" fmla="*/ 6763 w 31432"/>
                      <a:gd name="connsiteY2" fmla="*/ 0 h 18097"/>
                      <a:gd name="connsiteX3" fmla="*/ 31432 w 31432"/>
                      <a:gd name="connsiteY3" fmla="*/ 14192 h 18097"/>
                      <a:gd name="connsiteX4" fmla="*/ 24765 w 31432"/>
                      <a:gd name="connsiteY4" fmla="*/ 18097 h 18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 h="18097">
                        <a:moveTo>
                          <a:pt x="24765" y="18097"/>
                        </a:moveTo>
                        <a:lnTo>
                          <a:pt x="0" y="3810"/>
                        </a:lnTo>
                        <a:lnTo>
                          <a:pt x="6763" y="0"/>
                        </a:lnTo>
                        <a:lnTo>
                          <a:pt x="31432" y="14192"/>
                        </a:lnTo>
                        <a:lnTo>
                          <a:pt x="24765" y="18097"/>
                        </a:lnTo>
                        <a:close/>
                      </a:path>
                    </a:pathLst>
                  </a:custGeom>
                  <a:solidFill>
                    <a:srgbClr val="3B4951"/>
                  </a:solidFill>
                  <a:ln w="9525" cap="flat">
                    <a:noFill/>
                    <a:prstDash val="solid"/>
                    <a:miter/>
                  </a:ln>
                </p:spPr>
                <p:txBody>
                  <a:bodyPr rtlCol="0" anchor="ctr"/>
                  <a:lstStyle/>
                  <a:p>
                    <a:endParaRPr lang="en-US"/>
                  </a:p>
                </p:txBody>
              </p:sp>
            </p:grpSp>
            <p:grpSp>
              <p:nvGrpSpPr>
                <p:cNvPr id="143" name="Graphic 5">
                  <a:extLst>
                    <a:ext uri="{FF2B5EF4-FFF2-40B4-BE49-F238E27FC236}">
                      <a16:creationId xmlns:a16="http://schemas.microsoft.com/office/drawing/2014/main" id="{59C5DECE-4D59-624D-E86F-A3DC78B589EB}"/>
                    </a:ext>
                  </a:extLst>
                </p:cNvPr>
                <p:cNvGrpSpPr/>
                <p:nvPr/>
              </p:nvGrpSpPr>
              <p:grpSpPr>
                <a:xfrm>
                  <a:off x="8546032" y="2665409"/>
                  <a:ext cx="44784" cy="25847"/>
                  <a:chOff x="8546032" y="2665409"/>
                  <a:chExt cx="44784" cy="25847"/>
                </a:xfrm>
              </p:grpSpPr>
              <p:sp>
                <p:nvSpPr>
                  <p:cNvPr id="153" name="Freeform: Shape 152">
                    <a:extLst>
                      <a:ext uri="{FF2B5EF4-FFF2-40B4-BE49-F238E27FC236}">
                        <a16:creationId xmlns:a16="http://schemas.microsoft.com/office/drawing/2014/main" id="{9D6A514A-34E7-138B-2829-336A012B6D29}"/>
                      </a:ext>
                    </a:extLst>
                  </p:cNvPr>
                  <p:cNvSpPr/>
                  <p:nvPr/>
                </p:nvSpPr>
                <p:spPr>
                  <a:xfrm>
                    <a:off x="8564684" y="2665409"/>
                    <a:ext cx="26132" cy="15118"/>
                  </a:xfrm>
                  <a:custGeom>
                    <a:avLst/>
                    <a:gdLst>
                      <a:gd name="connsiteX0" fmla="*/ 8971 w 26132"/>
                      <a:gd name="connsiteY0" fmla="*/ 14227 h 15118"/>
                      <a:gd name="connsiteX1" fmla="*/ 1541 w 26132"/>
                      <a:gd name="connsiteY1" fmla="*/ 9941 h 15118"/>
                      <a:gd name="connsiteX2" fmla="*/ 2208 w 26132"/>
                      <a:gd name="connsiteY2" fmla="*/ 4892 h 15118"/>
                      <a:gd name="connsiteX3" fmla="*/ 8399 w 26132"/>
                      <a:gd name="connsiteY3" fmla="*/ 1273 h 15118"/>
                      <a:gd name="connsiteX4" fmla="*/ 17162 w 26132"/>
                      <a:gd name="connsiteY4" fmla="*/ 892 h 15118"/>
                      <a:gd name="connsiteX5" fmla="*/ 24592 w 26132"/>
                      <a:gd name="connsiteY5" fmla="*/ 5178 h 15118"/>
                      <a:gd name="connsiteX6" fmla="*/ 23925 w 26132"/>
                      <a:gd name="connsiteY6" fmla="*/ 10226 h 15118"/>
                      <a:gd name="connsiteX7" fmla="*/ 17734 w 26132"/>
                      <a:gd name="connsiteY7" fmla="*/ 13846 h 15118"/>
                      <a:gd name="connsiteX8" fmla="*/ 8971 w 26132"/>
                      <a:gd name="connsiteY8" fmla="*/ 14227 h 15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32" h="15118">
                        <a:moveTo>
                          <a:pt x="8971" y="14227"/>
                        </a:moveTo>
                        <a:lnTo>
                          <a:pt x="1541" y="9941"/>
                        </a:lnTo>
                        <a:cubicBezTo>
                          <a:pt x="-745" y="8607"/>
                          <a:pt x="-459" y="6321"/>
                          <a:pt x="2208" y="4892"/>
                        </a:cubicBezTo>
                        <a:lnTo>
                          <a:pt x="8399" y="1273"/>
                        </a:lnTo>
                        <a:cubicBezTo>
                          <a:pt x="10971" y="-251"/>
                          <a:pt x="14971" y="-442"/>
                          <a:pt x="17162" y="892"/>
                        </a:cubicBezTo>
                        <a:lnTo>
                          <a:pt x="24592" y="5178"/>
                        </a:lnTo>
                        <a:cubicBezTo>
                          <a:pt x="26878" y="6511"/>
                          <a:pt x="26592" y="8797"/>
                          <a:pt x="23925" y="10226"/>
                        </a:cubicBezTo>
                        <a:lnTo>
                          <a:pt x="17734" y="13846"/>
                        </a:lnTo>
                        <a:cubicBezTo>
                          <a:pt x="15162" y="15370"/>
                          <a:pt x="11161" y="15560"/>
                          <a:pt x="8971" y="14227"/>
                        </a:cubicBezTo>
                        <a:close/>
                      </a:path>
                    </a:pathLst>
                  </a:custGeom>
                  <a:solidFill>
                    <a:srgbClr val="F08700"/>
                  </a:solidFill>
                  <a:ln w="9525"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C169B54D-84DB-073D-8EC7-39A06C9CDBE3}"/>
                      </a:ext>
                    </a:extLst>
                  </p:cNvPr>
                  <p:cNvSpPr/>
                  <p:nvPr/>
                </p:nvSpPr>
                <p:spPr>
                  <a:xfrm>
                    <a:off x="8546032" y="2673159"/>
                    <a:ext cx="31432" cy="18097"/>
                  </a:xfrm>
                  <a:custGeom>
                    <a:avLst/>
                    <a:gdLst>
                      <a:gd name="connsiteX0" fmla="*/ 24670 w 31432"/>
                      <a:gd name="connsiteY0" fmla="*/ 18097 h 18097"/>
                      <a:gd name="connsiteX1" fmla="*/ 0 w 31432"/>
                      <a:gd name="connsiteY1" fmla="*/ 3905 h 18097"/>
                      <a:gd name="connsiteX2" fmla="*/ 6763 w 31432"/>
                      <a:gd name="connsiteY2" fmla="*/ 0 h 18097"/>
                      <a:gd name="connsiteX3" fmla="*/ 31433 w 31432"/>
                      <a:gd name="connsiteY3" fmla="*/ 14192 h 18097"/>
                      <a:gd name="connsiteX4" fmla="*/ 24670 w 31432"/>
                      <a:gd name="connsiteY4" fmla="*/ 18097 h 18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 h="18097">
                        <a:moveTo>
                          <a:pt x="24670" y="18097"/>
                        </a:moveTo>
                        <a:lnTo>
                          <a:pt x="0" y="3905"/>
                        </a:lnTo>
                        <a:lnTo>
                          <a:pt x="6763" y="0"/>
                        </a:lnTo>
                        <a:lnTo>
                          <a:pt x="31433" y="14192"/>
                        </a:lnTo>
                        <a:lnTo>
                          <a:pt x="24670" y="18097"/>
                        </a:lnTo>
                        <a:close/>
                      </a:path>
                    </a:pathLst>
                  </a:custGeom>
                  <a:solidFill>
                    <a:srgbClr val="3B4951"/>
                  </a:solidFill>
                  <a:ln w="9525" cap="flat">
                    <a:noFill/>
                    <a:prstDash val="solid"/>
                    <a:miter/>
                  </a:ln>
                </p:spPr>
                <p:txBody>
                  <a:bodyPr rtlCol="0" anchor="ctr"/>
                  <a:lstStyle/>
                  <a:p>
                    <a:endParaRPr lang="en-US"/>
                  </a:p>
                </p:txBody>
              </p:sp>
            </p:grpSp>
            <p:grpSp>
              <p:nvGrpSpPr>
                <p:cNvPr id="144" name="Graphic 5">
                  <a:extLst>
                    <a:ext uri="{FF2B5EF4-FFF2-40B4-BE49-F238E27FC236}">
                      <a16:creationId xmlns:a16="http://schemas.microsoft.com/office/drawing/2014/main" id="{CA131B44-0481-35C2-430A-E05753236DFE}"/>
                    </a:ext>
                  </a:extLst>
                </p:cNvPr>
                <p:cNvGrpSpPr/>
                <p:nvPr/>
              </p:nvGrpSpPr>
              <p:grpSpPr>
                <a:xfrm>
                  <a:off x="8435447" y="2646454"/>
                  <a:ext cx="44784" cy="25847"/>
                  <a:chOff x="8435447" y="2646454"/>
                  <a:chExt cx="44784" cy="25847"/>
                </a:xfrm>
              </p:grpSpPr>
              <p:sp>
                <p:nvSpPr>
                  <p:cNvPr id="151" name="Freeform: Shape 150">
                    <a:extLst>
                      <a:ext uri="{FF2B5EF4-FFF2-40B4-BE49-F238E27FC236}">
                        <a16:creationId xmlns:a16="http://schemas.microsoft.com/office/drawing/2014/main" id="{3FEAF260-D4D9-B980-091C-D79A7936417C}"/>
                      </a:ext>
                    </a:extLst>
                  </p:cNvPr>
                  <p:cNvSpPr/>
                  <p:nvPr/>
                </p:nvSpPr>
                <p:spPr>
                  <a:xfrm>
                    <a:off x="8454099" y="2646454"/>
                    <a:ext cx="26132" cy="15118"/>
                  </a:xfrm>
                  <a:custGeom>
                    <a:avLst/>
                    <a:gdLst>
                      <a:gd name="connsiteX0" fmla="*/ 8971 w 26132"/>
                      <a:gd name="connsiteY0" fmla="*/ 14227 h 15118"/>
                      <a:gd name="connsiteX1" fmla="*/ 1541 w 26132"/>
                      <a:gd name="connsiteY1" fmla="*/ 9941 h 15118"/>
                      <a:gd name="connsiteX2" fmla="*/ 2208 w 26132"/>
                      <a:gd name="connsiteY2" fmla="*/ 4892 h 15118"/>
                      <a:gd name="connsiteX3" fmla="*/ 8399 w 26132"/>
                      <a:gd name="connsiteY3" fmla="*/ 1273 h 15118"/>
                      <a:gd name="connsiteX4" fmla="*/ 17162 w 26132"/>
                      <a:gd name="connsiteY4" fmla="*/ 892 h 15118"/>
                      <a:gd name="connsiteX5" fmla="*/ 24592 w 26132"/>
                      <a:gd name="connsiteY5" fmla="*/ 5178 h 15118"/>
                      <a:gd name="connsiteX6" fmla="*/ 23925 w 26132"/>
                      <a:gd name="connsiteY6" fmla="*/ 10226 h 15118"/>
                      <a:gd name="connsiteX7" fmla="*/ 17734 w 26132"/>
                      <a:gd name="connsiteY7" fmla="*/ 13846 h 15118"/>
                      <a:gd name="connsiteX8" fmla="*/ 8971 w 26132"/>
                      <a:gd name="connsiteY8" fmla="*/ 14227 h 15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32" h="15118">
                        <a:moveTo>
                          <a:pt x="8971" y="14227"/>
                        </a:moveTo>
                        <a:lnTo>
                          <a:pt x="1541" y="9941"/>
                        </a:lnTo>
                        <a:cubicBezTo>
                          <a:pt x="-745" y="8607"/>
                          <a:pt x="-459" y="6321"/>
                          <a:pt x="2208" y="4892"/>
                        </a:cubicBezTo>
                        <a:lnTo>
                          <a:pt x="8399" y="1273"/>
                        </a:lnTo>
                        <a:cubicBezTo>
                          <a:pt x="10971" y="-251"/>
                          <a:pt x="14971" y="-442"/>
                          <a:pt x="17162" y="892"/>
                        </a:cubicBezTo>
                        <a:lnTo>
                          <a:pt x="24592" y="5178"/>
                        </a:lnTo>
                        <a:cubicBezTo>
                          <a:pt x="26878" y="6512"/>
                          <a:pt x="26592" y="8798"/>
                          <a:pt x="23925" y="10226"/>
                        </a:cubicBezTo>
                        <a:lnTo>
                          <a:pt x="17734" y="13846"/>
                        </a:lnTo>
                        <a:cubicBezTo>
                          <a:pt x="15162" y="15370"/>
                          <a:pt x="11161" y="15560"/>
                          <a:pt x="8971" y="14227"/>
                        </a:cubicBezTo>
                        <a:close/>
                      </a:path>
                    </a:pathLst>
                  </a:custGeom>
                  <a:solidFill>
                    <a:srgbClr val="B5005A"/>
                  </a:solidFill>
                  <a:ln w="952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9E4D07B4-3CFC-C124-BF21-8BDC1E783166}"/>
                      </a:ext>
                    </a:extLst>
                  </p:cNvPr>
                  <p:cNvSpPr/>
                  <p:nvPr/>
                </p:nvSpPr>
                <p:spPr>
                  <a:xfrm>
                    <a:off x="8435447" y="2654204"/>
                    <a:ext cx="31432" cy="18097"/>
                  </a:xfrm>
                  <a:custGeom>
                    <a:avLst/>
                    <a:gdLst>
                      <a:gd name="connsiteX0" fmla="*/ 24670 w 31432"/>
                      <a:gd name="connsiteY0" fmla="*/ 18098 h 18097"/>
                      <a:gd name="connsiteX1" fmla="*/ 0 w 31432"/>
                      <a:gd name="connsiteY1" fmla="*/ 3905 h 18097"/>
                      <a:gd name="connsiteX2" fmla="*/ 6763 w 31432"/>
                      <a:gd name="connsiteY2" fmla="*/ 0 h 18097"/>
                      <a:gd name="connsiteX3" fmla="*/ 31433 w 31432"/>
                      <a:gd name="connsiteY3" fmla="*/ 14192 h 18097"/>
                      <a:gd name="connsiteX4" fmla="*/ 24670 w 31432"/>
                      <a:gd name="connsiteY4" fmla="*/ 18098 h 18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 h="18097">
                        <a:moveTo>
                          <a:pt x="24670" y="18098"/>
                        </a:moveTo>
                        <a:lnTo>
                          <a:pt x="0" y="3905"/>
                        </a:lnTo>
                        <a:lnTo>
                          <a:pt x="6763" y="0"/>
                        </a:lnTo>
                        <a:lnTo>
                          <a:pt x="31433" y="14192"/>
                        </a:lnTo>
                        <a:lnTo>
                          <a:pt x="24670" y="18098"/>
                        </a:lnTo>
                        <a:close/>
                      </a:path>
                    </a:pathLst>
                  </a:custGeom>
                  <a:solidFill>
                    <a:srgbClr val="3B4951"/>
                  </a:solidFill>
                  <a:ln w="9525" cap="flat">
                    <a:noFill/>
                    <a:prstDash val="solid"/>
                    <a:miter/>
                  </a:ln>
                </p:spPr>
                <p:txBody>
                  <a:bodyPr rtlCol="0" anchor="ctr"/>
                  <a:lstStyle/>
                  <a:p>
                    <a:endParaRPr lang="en-US"/>
                  </a:p>
                </p:txBody>
              </p:sp>
            </p:grpSp>
            <p:grpSp>
              <p:nvGrpSpPr>
                <p:cNvPr id="145" name="Graphic 5">
                  <a:extLst>
                    <a:ext uri="{FF2B5EF4-FFF2-40B4-BE49-F238E27FC236}">
                      <a16:creationId xmlns:a16="http://schemas.microsoft.com/office/drawing/2014/main" id="{C98BD2A9-D086-9BC3-756C-9706E9DCD269}"/>
                    </a:ext>
                  </a:extLst>
                </p:cNvPr>
                <p:cNvGrpSpPr/>
                <p:nvPr/>
              </p:nvGrpSpPr>
              <p:grpSpPr>
                <a:xfrm>
                  <a:off x="8471261" y="2667124"/>
                  <a:ext cx="44879" cy="25942"/>
                  <a:chOff x="8471261" y="2667124"/>
                  <a:chExt cx="44879" cy="25942"/>
                </a:xfrm>
              </p:grpSpPr>
              <p:sp>
                <p:nvSpPr>
                  <p:cNvPr id="149" name="Freeform: Shape 148">
                    <a:extLst>
                      <a:ext uri="{FF2B5EF4-FFF2-40B4-BE49-F238E27FC236}">
                        <a16:creationId xmlns:a16="http://schemas.microsoft.com/office/drawing/2014/main" id="{54E1E8DC-FF11-DDDD-A9EE-B4779A21E61E}"/>
                      </a:ext>
                    </a:extLst>
                  </p:cNvPr>
                  <p:cNvSpPr/>
                  <p:nvPr/>
                </p:nvSpPr>
                <p:spPr>
                  <a:xfrm>
                    <a:off x="8490008" y="2667124"/>
                    <a:ext cx="26132" cy="15118"/>
                  </a:xfrm>
                  <a:custGeom>
                    <a:avLst/>
                    <a:gdLst>
                      <a:gd name="connsiteX0" fmla="*/ 8971 w 26132"/>
                      <a:gd name="connsiteY0" fmla="*/ 14227 h 15118"/>
                      <a:gd name="connsiteX1" fmla="*/ 1541 w 26132"/>
                      <a:gd name="connsiteY1" fmla="*/ 9941 h 15118"/>
                      <a:gd name="connsiteX2" fmla="*/ 2208 w 26132"/>
                      <a:gd name="connsiteY2" fmla="*/ 4892 h 15118"/>
                      <a:gd name="connsiteX3" fmla="*/ 8399 w 26132"/>
                      <a:gd name="connsiteY3" fmla="*/ 1273 h 15118"/>
                      <a:gd name="connsiteX4" fmla="*/ 17162 w 26132"/>
                      <a:gd name="connsiteY4" fmla="*/ 892 h 15118"/>
                      <a:gd name="connsiteX5" fmla="*/ 24592 w 26132"/>
                      <a:gd name="connsiteY5" fmla="*/ 5178 h 15118"/>
                      <a:gd name="connsiteX6" fmla="*/ 23925 w 26132"/>
                      <a:gd name="connsiteY6" fmla="*/ 10226 h 15118"/>
                      <a:gd name="connsiteX7" fmla="*/ 17734 w 26132"/>
                      <a:gd name="connsiteY7" fmla="*/ 13846 h 15118"/>
                      <a:gd name="connsiteX8" fmla="*/ 8971 w 26132"/>
                      <a:gd name="connsiteY8" fmla="*/ 14227 h 15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32" h="15118">
                        <a:moveTo>
                          <a:pt x="8971" y="14227"/>
                        </a:moveTo>
                        <a:lnTo>
                          <a:pt x="1541" y="9941"/>
                        </a:lnTo>
                        <a:cubicBezTo>
                          <a:pt x="-745" y="8607"/>
                          <a:pt x="-459" y="6321"/>
                          <a:pt x="2208" y="4892"/>
                        </a:cubicBezTo>
                        <a:lnTo>
                          <a:pt x="8399" y="1273"/>
                        </a:lnTo>
                        <a:cubicBezTo>
                          <a:pt x="10971" y="-251"/>
                          <a:pt x="14971" y="-442"/>
                          <a:pt x="17162" y="892"/>
                        </a:cubicBezTo>
                        <a:lnTo>
                          <a:pt x="24592" y="5178"/>
                        </a:lnTo>
                        <a:cubicBezTo>
                          <a:pt x="26878" y="6511"/>
                          <a:pt x="26592" y="8797"/>
                          <a:pt x="23925" y="10226"/>
                        </a:cubicBezTo>
                        <a:lnTo>
                          <a:pt x="17734" y="13846"/>
                        </a:lnTo>
                        <a:cubicBezTo>
                          <a:pt x="15162" y="15370"/>
                          <a:pt x="11161" y="15560"/>
                          <a:pt x="8971" y="14227"/>
                        </a:cubicBezTo>
                        <a:close/>
                      </a:path>
                    </a:pathLst>
                  </a:custGeom>
                  <a:solidFill>
                    <a:srgbClr val="D7DAFF"/>
                  </a:solidFill>
                  <a:ln w="952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03AD5EC5-FFA5-ED63-ED0F-347CDAF0D927}"/>
                      </a:ext>
                    </a:extLst>
                  </p:cNvPr>
                  <p:cNvSpPr/>
                  <p:nvPr/>
                </p:nvSpPr>
                <p:spPr>
                  <a:xfrm>
                    <a:off x="8471261" y="2674873"/>
                    <a:ext cx="31432" cy="18192"/>
                  </a:xfrm>
                  <a:custGeom>
                    <a:avLst/>
                    <a:gdLst>
                      <a:gd name="connsiteX0" fmla="*/ 24765 w 31432"/>
                      <a:gd name="connsiteY0" fmla="*/ 18193 h 18192"/>
                      <a:gd name="connsiteX1" fmla="*/ 0 w 31432"/>
                      <a:gd name="connsiteY1" fmla="*/ 3905 h 18192"/>
                      <a:gd name="connsiteX2" fmla="*/ 6763 w 31432"/>
                      <a:gd name="connsiteY2" fmla="*/ 0 h 18192"/>
                      <a:gd name="connsiteX3" fmla="*/ 31433 w 31432"/>
                      <a:gd name="connsiteY3" fmla="*/ 14288 h 18192"/>
                      <a:gd name="connsiteX4" fmla="*/ 24765 w 31432"/>
                      <a:gd name="connsiteY4" fmla="*/ 18193 h 18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 h="18192">
                        <a:moveTo>
                          <a:pt x="24765" y="18193"/>
                        </a:moveTo>
                        <a:lnTo>
                          <a:pt x="0" y="3905"/>
                        </a:lnTo>
                        <a:lnTo>
                          <a:pt x="6763" y="0"/>
                        </a:lnTo>
                        <a:lnTo>
                          <a:pt x="31433" y="14288"/>
                        </a:lnTo>
                        <a:lnTo>
                          <a:pt x="24765" y="18193"/>
                        </a:lnTo>
                        <a:close/>
                      </a:path>
                    </a:pathLst>
                  </a:custGeom>
                  <a:solidFill>
                    <a:srgbClr val="3B4951"/>
                  </a:solidFill>
                  <a:ln w="9525" cap="flat">
                    <a:noFill/>
                    <a:prstDash val="solid"/>
                    <a:miter/>
                  </a:ln>
                </p:spPr>
                <p:txBody>
                  <a:bodyPr rtlCol="0" anchor="ctr"/>
                  <a:lstStyle/>
                  <a:p>
                    <a:endParaRPr lang="en-US"/>
                  </a:p>
                </p:txBody>
              </p:sp>
            </p:grpSp>
            <p:grpSp>
              <p:nvGrpSpPr>
                <p:cNvPr id="146" name="Graphic 5">
                  <a:extLst>
                    <a:ext uri="{FF2B5EF4-FFF2-40B4-BE49-F238E27FC236}">
                      <a16:creationId xmlns:a16="http://schemas.microsoft.com/office/drawing/2014/main" id="{902CB020-F62D-583E-E66B-DDD11E25B865}"/>
                    </a:ext>
                  </a:extLst>
                </p:cNvPr>
                <p:cNvGrpSpPr/>
                <p:nvPr/>
              </p:nvGrpSpPr>
              <p:grpSpPr>
                <a:xfrm>
                  <a:off x="8507170" y="2687888"/>
                  <a:ext cx="44784" cy="25847"/>
                  <a:chOff x="8507170" y="2687888"/>
                  <a:chExt cx="44784" cy="25847"/>
                </a:xfrm>
              </p:grpSpPr>
              <p:sp>
                <p:nvSpPr>
                  <p:cNvPr id="147" name="Freeform: Shape 146">
                    <a:extLst>
                      <a:ext uri="{FF2B5EF4-FFF2-40B4-BE49-F238E27FC236}">
                        <a16:creationId xmlns:a16="http://schemas.microsoft.com/office/drawing/2014/main" id="{7454A661-025E-E861-7904-38D82BA73B7C}"/>
                      </a:ext>
                    </a:extLst>
                  </p:cNvPr>
                  <p:cNvSpPr/>
                  <p:nvPr/>
                </p:nvSpPr>
                <p:spPr>
                  <a:xfrm>
                    <a:off x="8525822" y="2687888"/>
                    <a:ext cx="26132" cy="15118"/>
                  </a:xfrm>
                  <a:custGeom>
                    <a:avLst/>
                    <a:gdLst>
                      <a:gd name="connsiteX0" fmla="*/ 8971 w 26132"/>
                      <a:gd name="connsiteY0" fmla="*/ 14227 h 15118"/>
                      <a:gd name="connsiteX1" fmla="*/ 1541 w 26132"/>
                      <a:gd name="connsiteY1" fmla="*/ 9941 h 15118"/>
                      <a:gd name="connsiteX2" fmla="*/ 2208 w 26132"/>
                      <a:gd name="connsiteY2" fmla="*/ 4892 h 15118"/>
                      <a:gd name="connsiteX3" fmla="*/ 8399 w 26132"/>
                      <a:gd name="connsiteY3" fmla="*/ 1273 h 15118"/>
                      <a:gd name="connsiteX4" fmla="*/ 17162 w 26132"/>
                      <a:gd name="connsiteY4" fmla="*/ 892 h 15118"/>
                      <a:gd name="connsiteX5" fmla="*/ 24592 w 26132"/>
                      <a:gd name="connsiteY5" fmla="*/ 5178 h 15118"/>
                      <a:gd name="connsiteX6" fmla="*/ 23925 w 26132"/>
                      <a:gd name="connsiteY6" fmla="*/ 10226 h 15118"/>
                      <a:gd name="connsiteX7" fmla="*/ 17734 w 26132"/>
                      <a:gd name="connsiteY7" fmla="*/ 13846 h 15118"/>
                      <a:gd name="connsiteX8" fmla="*/ 8971 w 26132"/>
                      <a:gd name="connsiteY8" fmla="*/ 14227 h 15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32" h="15118">
                        <a:moveTo>
                          <a:pt x="8971" y="14227"/>
                        </a:moveTo>
                        <a:lnTo>
                          <a:pt x="1541" y="9941"/>
                        </a:lnTo>
                        <a:cubicBezTo>
                          <a:pt x="-745" y="8607"/>
                          <a:pt x="-459" y="6321"/>
                          <a:pt x="2208" y="4892"/>
                        </a:cubicBezTo>
                        <a:lnTo>
                          <a:pt x="8399" y="1273"/>
                        </a:lnTo>
                        <a:cubicBezTo>
                          <a:pt x="10971" y="-251"/>
                          <a:pt x="14971" y="-442"/>
                          <a:pt x="17162" y="892"/>
                        </a:cubicBezTo>
                        <a:lnTo>
                          <a:pt x="24592" y="5178"/>
                        </a:lnTo>
                        <a:cubicBezTo>
                          <a:pt x="26878" y="6512"/>
                          <a:pt x="26592" y="8798"/>
                          <a:pt x="23925" y="10226"/>
                        </a:cubicBezTo>
                        <a:lnTo>
                          <a:pt x="17734" y="13846"/>
                        </a:lnTo>
                        <a:cubicBezTo>
                          <a:pt x="15162" y="15370"/>
                          <a:pt x="11161" y="15560"/>
                          <a:pt x="8971" y="14227"/>
                        </a:cubicBezTo>
                        <a:close/>
                      </a:path>
                    </a:pathLst>
                  </a:custGeom>
                  <a:solidFill>
                    <a:srgbClr val="ED484F"/>
                  </a:solidFill>
                  <a:ln w="952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D3846788-5EFB-3F33-B61B-DE6CFB7FD7F6}"/>
                      </a:ext>
                    </a:extLst>
                  </p:cNvPr>
                  <p:cNvSpPr/>
                  <p:nvPr/>
                </p:nvSpPr>
                <p:spPr>
                  <a:xfrm>
                    <a:off x="8507170" y="2695543"/>
                    <a:ext cx="31432" cy="18192"/>
                  </a:xfrm>
                  <a:custGeom>
                    <a:avLst/>
                    <a:gdLst>
                      <a:gd name="connsiteX0" fmla="*/ 24670 w 31432"/>
                      <a:gd name="connsiteY0" fmla="*/ 18193 h 18192"/>
                      <a:gd name="connsiteX1" fmla="*/ 0 w 31432"/>
                      <a:gd name="connsiteY1" fmla="*/ 3905 h 18192"/>
                      <a:gd name="connsiteX2" fmla="*/ 6763 w 31432"/>
                      <a:gd name="connsiteY2" fmla="*/ 0 h 18192"/>
                      <a:gd name="connsiteX3" fmla="*/ 31432 w 31432"/>
                      <a:gd name="connsiteY3" fmla="*/ 14288 h 18192"/>
                      <a:gd name="connsiteX4" fmla="*/ 24670 w 31432"/>
                      <a:gd name="connsiteY4" fmla="*/ 18193 h 18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 h="18192">
                        <a:moveTo>
                          <a:pt x="24670" y="18193"/>
                        </a:moveTo>
                        <a:lnTo>
                          <a:pt x="0" y="3905"/>
                        </a:lnTo>
                        <a:lnTo>
                          <a:pt x="6763" y="0"/>
                        </a:lnTo>
                        <a:lnTo>
                          <a:pt x="31432" y="14288"/>
                        </a:lnTo>
                        <a:lnTo>
                          <a:pt x="24670" y="18193"/>
                        </a:lnTo>
                        <a:close/>
                      </a:path>
                    </a:pathLst>
                  </a:custGeom>
                  <a:solidFill>
                    <a:srgbClr val="3B4951"/>
                  </a:solidFill>
                  <a:ln w="9525" cap="flat">
                    <a:noFill/>
                    <a:prstDash val="solid"/>
                    <a:miter/>
                  </a:ln>
                </p:spPr>
                <p:txBody>
                  <a:bodyPr rtlCol="0" anchor="ctr"/>
                  <a:lstStyle/>
                  <a:p>
                    <a:endParaRPr lang="en-US"/>
                  </a:p>
                </p:txBody>
              </p:sp>
            </p:grpSp>
          </p:grpSp>
          <p:grpSp>
            <p:nvGrpSpPr>
              <p:cNvPr id="130" name="Graphic 5">
                <a:extLst>
                  <a:ext uri="{FF2B5EF4-FFF2-40B4-BE49-F238E27FC236}">
                    <a16:creationId xmlns:a16="http://schemas.microsoft.com/office/drawing/2014/main" id="{05959020-82D7-168D-27F7-672763E22D13}"/>
                  </a:ext>
                </a:extLst>
              </p:cNvPr>
              <p:cNvGrpSpPr/>
              <p:nvPr/>
            </p:nvGrpSpPr>
            <p:grpSpPr>
              <a:xfrm>
                <a:off x="8358104" y="2677540"/>
                <a:ext cx="140017" cy="70770"/>
                <a:chOff x="8358104" y="2677540"/>
                <a:chExt cx="140017" cy="70770"/>
              </a:xfrm>
              <a:solidFill>
                <a:srgbClr val="3B4951"/>
              </a:solidFill>
            </p:grpSpPr>
            <p:sp>
              <p:nvSpPr>
                <p:cNvPr id="132" name="Freeform: Shape 131">
                  <a:extLst>
                    <a:ext uri="{FF2B5EF4-FFF2-40B4-BE49-F238E27FC236}">
                      <a16:creationId xmlns:a16="http://schemas.microsoft.com/office/drawing/2014/main" id="{857B02B9-DEF8-659C-674D-0CE9558AD7D5}"/>
                    </a:ext>
                  </a:extLst>
                </p:cNvPr>
                <p:cNvSpPr/>
                <p:nvPr/>
              </p:nvSpPr>
              <p:spPr>
                <a:xfrm>
                  <a:off x="8392965" y="2677540"/>
                  <a:ext cx="105156" cy="60674"/>
                </a:xfrm>
                <a:custGeom>
                  <a:avLst/>
                  <a:gdLst>
                    <a:gd name="connsiteX0" fmla="*/ 96393 w 105156"/>
                    <a:gd name="connsiteY0" fmla="*/ 60674 h 60674"/>
                    <a:gd name="connsiteX1" fmla="*/ 0 w 105156"/>
                    <a:gd name="connsiteY1" fmla="*/ 5048 h 60674"/>
                    <a:gd name="connsiteX2" fmla="*/ 8763 w 105156"/>
                    <a:gd name="connsiteY2" fmla="*/ 0 h 60674"/>
                    <a:gd name="connsiteX3" fmla="*/ 105156 w 105156"/>
                    <a:gd name="connsiteY3" fmla="*/ 55721 h 60674"/>
                    <a:gd name="connsiteX4" fmla="*/ 96393 w 105156"/>
                    <a:gd name="connsiteY4" fmla="*/ 60674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 h="60674">
                      <a:moveTo>
                        <a:pt x="96393" y="60674"/>
                      </a:moveTo>
                      <a:lnTo>
                        <a:pt x="0" y="5048"/>
                      </a:lnTo>
                      <a:lnTo>
                        <a:pt x="8763" y="0"/>
                      </a:lnTo>
                      <a:lnTo>
                        <a:pt x="105156" y="55721"/>
                      </a:lnTo>
                      <a:lnTo>
                        <a:pt x="96393" y="60674"/>
                      </a:lnTo>
                      <a:close/>
                    </a:path>
                  </a:pathLst>
                </a:custGeom>
                <a:solidFill>
                  <a:srgbClr val="3B4951"/>
                </a:solidFill>
                <a:ln w="952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A0652BB0-3067-23A9-59A6-35C00B47061C}"/>
                    </a:ext>
                  </a:extLst>
                </p:cNvPr>
                <p:cNvSpPr/>
                <p:nvPr/>
              </p:nvSpPr>
              <p:spPr>
                <a:xfrm>
                  <a:off x="8375535" y="2687637"/>
                  <a:ext cx="105060" cy="60674"/>
                </a:xfrm>
                <a:custGeom>
                  <a:avLst/>
                  <a:gdLst>
                    <a:gd name="connsiteX0" fmla="*/ 96393 w 105060"/>
                    <a:gd name="connsiteY0" fmla="*/ 60674 h 60674"/>
                    <a:gd name="connsiteX1" fmla="*/ 0 w 105060"/>
                    <a:gd name="connsiteY1" fmla="*/ 5048 h 60674"/>
                    <a:gd name="connsiteX2" fmla="*/ 8763 w 105060"/>
                    <a:gd name="connsiteY2" fmla="*/ 0 h 60674"/>
                    <a:gd name="connsiteX3" fmla="*/ 105061 w 105060"/>
                    <a:gd name="connsiteY3" fmla="*/ 55626 h 60674"/>
                    <a:gd name="connsiteX4" fmla="*/ 96393 w 105060"/>
                    <a:gd name="connsiteY4" fmla="*/ 60674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060" h="60674">
                      <a:moveTo>
                        <a:pt x="96393" y="60674"/>
                      </a:moveTo>
                      <a:lnTo>
                        <a:pt x="0" y="5048"/>
                      </a:lnTo>
                      <a:lnTo>
                        <a:pt x="8763" y="0"/>
                      </a:lnTo>
                      <a:lnTo>
                        <a:pt x="105061" y="55626"/>
                      </a:lnTo>
                      <a:lnTo>
                        <a:pt x="96393" y="60674"/>
                      </a:lnTo>
                      <a:close/>
                    </a:path>
                  </a:pathLst>
                </a:custGeom>
                <a:solidFill>
                  <a:srgbClr val="3B4951"/>
                </a:solidFill>
                <a:ln w="952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6F549790-DF31-AC1D-9149-476181B1C3BC}"/>
                    </a:ext>
                  </a:extLst>
                </p:cNvPr>
                <p:cNvSpPr/>
                <p:nvPr/>
              </p:nvSpPr>
              <p:spPr>
                <a:xfrm>
                  <a:off x="8358104" y="2697734"/>
                  <a:ext cx="75056" cy="43338"/>
                </a:xfrm>
                <a:custGeom>
                  <a:avLst/>
                  <a:gdLst>
                    <a:gd name="connsiteX0" fmla="*/ 66389 w 75056"/>
                    <a:gd name="connsiteY0" fmla="*/ 43339 h 43338"/>
                    <a:gd name="connsiteX1" fmla="*/ 0 w 75056"/>
                    <a:gd name="connsiteY1" fmla="*/ 5048 h 43338"/>
                    <a:gd name="connsiteX2" fmla="*/ 8763 w 75056"/>
                    <a:gd name="connsiteY2" fmla="*/ 0 h 43338"/>
                    <a:gd name="connsiteX3" fmla="*/ 75057 w 75056"/>
                    <a:gd name="connsiteY3" fmla="*/ 38290 h 43338"/>
                    <a:gd name="connsiteX4" fmla="*/ 66389 w 75056"/>
                    <a:gd name="connsiteY4" fmla="*/ 43339 h 43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056" h="43338">
                      <a:moveTo>
                        <a:pt x="66389" y="43339"/>
                      </a:moveTo>
                      <a:lnTo>
                        <a:pt x="0" y="5048"/>
                      </a:lnTo>
                      <a:lnTo>
                        <a:pt x="8763" y="0"/>
                      </a:lnTo>
                      <a:lnTo>
                        <a:pt x="75057" y="38290"/>
                      </a:lnTo>
                      <a:lnTo>
                        <a:pt x="66389" y="43339"/>
                      </a:lnTo>
                      <a:close/>
                    </a:path>
                  </a:pathLst>
                </a:custGeom>
                <a:solidFill>
                  <a:srgbClr val="3B4951"/>
                </a:solidFill>
                <a:ln w="9525" cap="flat">
                  <a:noFill/>
                  <a:prstDash val="solid"/>
                  <a:miter/>
                </a:ln>
              </p:spPr>
              <p:txBody>
                <a:bodyPr rtlCol="0" anchor="ctr"/>
                <a:lstStyle/>
                <a:p>
                  <a:endParaRPr lang="en-US"/>
                </a:p>
              </p:txBody>
            </p:sp>
          </p:grpSp>
          <p:sp>
            <p:nvSpPr>
              <p:cNvPr id="131" name="Freeform: Shape 130">
                <a:extLst>
                  <a:ext uri="{FF2B5EF4-FFF2-40B4-BE49-F238E27FC236}">
                    <a16:creationId xmlns:a16="http://schemas.microsoft.com/office/drawing/2014/main" id="{4346A043-F09D-0D5A-D802-2C2A0916729F}"/>
                  </a:ext>
                </a:extLst>
              </p:cNvPr>
              <p:cNvSpPr/>
              <p:nvPr/>
            </p:nvSpPr>
            <p:spPr>
              <a:xfrm>
                <a:off x="8465069" y="2570194"/>
                <a:ext cx="92297" cy="199644"/>
              </a:xfrm>
              <a:custGeom>
                <a:avLst/>
                <a:gdLst>
                  <a:gd name="connsiteX0" fmla="*/ 92297 w 92297"/>
                  <a:gd name="connsiteY0" fmla="*/ 146399 h 199644"/>
                  <a:gd name="connsiteX1" fmla="*/ 0 w 92297"/>
                  <a:gd name="connsiteY1" fmla="*/ 199644 h 199644"/>
                  <a:gd name="connsiteX2" fmla="*/ 0 w 92297"/>
                  <a:gd name="connsiteY2" fmla="*/ 53245 h 199644"/>
                  <a:gd name="connsiteX3" fmla="*/ 92202 w 92297"/>
                  <a:gd name="connsiteY3" fmla="*/ 0 h 199644"/>
                  <a:gd name="connsiteX4" fmla="*/ 92297 w 92297"/>
                  <a:gd name="connsiteY4" fmla="*/ 146399 h 19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97" h="199644">
                    <a:moveTo>
                      <a:pt x="92297" y="146399"/>
                    </a:moveTo>
                    <a:lnTo>
                      <a:pt x="0" y="199644"/>
                    </a:lnTo>
                    <a:lnTo>
                      <a:pt x="0" y="53245"/>
                    </a:lnTo>
                    <a:lnTo>
                      <a:pt x="92202" y="0"/>
                    </a:lnTo>
                    <a:lnTo>
                      <a:pt x="92297" y="146399"/>
                    </a:lnTo>
                    <a:close/>
                  </a:path>
                </a:pathLst>
              </a:custGeom>
              <a:solidFill>
                <a:srgbClr val="FFFFFF">
                  <a:alpha val="30000"/>
                </a:srgbClr>
              </a:solidFill>
              <a:ln w="9525" cap="flat">
                <a:noFill/>
                <a:prstDash val="solid"/>
                <a:miter/>
              </a:ln>
            </p:spPr>
            <p:txBody>
              <a:bodyPr rtlCol="0" anchor="ctr"/>
              <a:lstStyle/>
              <a:p>
                <a:endParaRPr lang="en-US"/>
              </a:p>
            </p:txBody>
          </p:sp>
        </p:grpSp>
      </p:grpSp>
      <p:grpSp>
        <p:nvGrpSpPr>
          <p:cNvPr id="197" name="Graphic 5">
            <a:extLst>
              <a:ext uri="{FF2B5EF4-FFF2-40B4-BE49-F238E27FC236}">
                <a16:creationId xmlns:a16="http://schemas.microsoft.com/office/drawing/2014/main" id="{656745E2-2441-61FA-50C8-5E335C4A468C}"/>
              </a:ext>
            </a:extLst>
          </p:cNvPr>
          <p:cNvGrpSpPr/>
          <p:nvPr/>
        </p:nvGrpSpPr>
        <p:grpSpPr>
          <a:xfrm>
            <a:off x="16182659" y="2710166"/>
            <a:ext cx="1682494" cy="2032281"/>
            <a:chOff x="9062954" y="2530855"/>
            <a:chExt cx="490442" cy="592404"/>
          </a:xfrm>
        </p:grpSpPr>
        <p:grpSp>
          <p:nvGrpSpPr>
            <p:cNvPr id="198" name="Graphic 5">
              <a:extLst>
                <a:ext uri="{FF2B5EF4-FFF2-40B4-BE49-F238E27FC236}">
                  <a16:creationId xmlns:a16="http://schemas.microsoft.com/office/drawing/2014/main" id="{3332C5F0-FCED-E390-38B4-38A631282AE7}"/>
                </a:ext>
              </a:extLst>
            </p:cNvPr>
            <p:cNvGrpSpPr/>
            <p:nvPr/>
          </p:nvGrpSpPr>
          <p:grpSpPr>
            <a:xfrm>
              <a:off x="9062954" y="2603817"/>
              <a:ext cx="469582" cy="519442"/>
              <a:chOff x="9062954" y="2603817"/>
              <a:chExt cx="469582" cy="519442"/>
            </a:xfrm>
          </p:grpSpPr>
          <p:sp>
            <p:nvSpPr>
              <p:cNvPr id="251" name="Freeform: Shape 250">
                <a:extLst>
                  <a:ext uri="{FF2B5EF4-FFF2-40B4-BE49-F238E27FC236}">
                    <a16:creationId xmlns:a16="http://schemas.microsoft.com/office/drawing/2014/main" id="{030224D8-659A-D025-71E2-740972E7F67E}"/>
                  </a:ext>
                </a:extLst>
              </p:cNvPr>
              <p:cNvSpPr/>
              <p:nvPr/>
            </p:nvSpPr>
            <p:spPr>
              <a:xfrm>
                <a:off x="9330320" y="2700496"/>
                <a:ext cx="140017" cy="239077"/>
              </a:xfrm>
              <a:custGeom>
                <a:avLst/>
                <a:gdLst>
                  <a:gd name="connsiteX0" fmla="*/ 140018 w 140017"/>
                  <a:gd name="connsiteY0" fmla="*/ 239077 h 239077"/>
                  <a:gd name="connsiteX1" fmla="*/ 476 w 140017"/>
                  <a:gd name="connsiteY1" fmla="*/ 158020 h 239077"/>
                  <a:gd name="connsiteX2" fmla="*/ 0 w 140017"/>
                  <a:gd name="connsiteY2" fmla="*/ 0 h 239077"/>
                  <a:gd name="connsiteX3" fmla="*/ 139541 w 140017"/>
                  <a:gd name="connsiteY3" fmla="*/ 81153 h 239077"/>
                  <a:gd name="connsiteX4" fmla="*/ 140018 w 140017"/>
                  <a:gd name="connsiteY4" fmla="*/ 239077 h 239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017" h="239077">
                    <a:moveTo>
                      <a:pt x="140018" y="239077"/>
                    </a:moveTo>
                    <a:lnTo>
                      <a:pt x="476" y="158020"/>
                    </a:lnTo>
                    <a:lnTo>
                      <a:pt x="0" y="0"/>
                    </a:lnTo>
                    <a:lnTo>
                      <a:pt x="139541" y="81153"/>
                    </a:lnTo>
                    <a:lnTo>
                      <a:pt x="140018" y="239077"/>
                    </a:lnTo>
                    <a:close/>
                  </a:path>
                </a:pathLst>
              </a:custGeom>
              <a:solidFill>
                <a:srgbClr val="AEB2F4"/>
              </a:solidFill>
              <a:ln w="9525" cap="flat">
                <a:noFill/>
                <a:prstDash val="solid"/>
                <a:miter/>
              </a:ln>
            </p:spPr>
            <p:txBody>
              <a:bodyPr rtlCol="0" anchor="ctr"/>
              <a:lstStyle/>
              <a:p>
                <a:endParaRPr lang="en-US"/>
              </a:p>
            </p:txBody>
          </p:sp>
          <p:grpSp>
            <p:nvGrpSpPr>
              <p:cNvPr id="252" name="Graphic 5">
                <a:extLst>
                  <a:ext uri="{FF2B5EF4-FFF2-40B4-BE49-F238E27FC236}">
                    <a16:creationId xmlns:a16="http://schemas.microsoft.com/office/drawing/2014/main" id="{C95C8340-F6AC-0061-5C5C-ED89698FB01E}"/>
                  </a:ext>
                </a:extLst>
              </p:cNvPr>
              <p:cNvGrpSpPr/>
              <p:nvPr/>
            </p:nvGrpSpPr>
            <p:grpSpPr>
              <a:xfrm>
                <a:off x="9196875" y="2819463"/>
                <a:ext cx="232505" cy="303796"/>
                <a:chOff x="9196875" y="2819463"/>
                <a:chExt cx="232505" cy="303796"/>
              </a:xfrm>
            </p:grpSpPr>
            <p:sp>
              <p:nvSpPr>
                <p:cNvPr id="260" name="Freeform: Shape 259">
                  <a:extLst>
                    <a:ext uri="{FF2B5EF4-FFF2-40B4-BE49-F238E27FC236}">
                      <a16:creationId xmlns:a16="http://schemas.microsoft.com/office/drawing/2014/main" id="{457270C7-DDF6-EA6A-50B8-A6986B82DE38}"/>
                    </a:ext>
                  </a:extLst>
                </p:cNvPr>
                <p:cNvSpPr/>
                <p:nvPr/>
              </p:nvSpPr>
              <p:spPr>
                <a:xfrm>
                  <a:off x="9196970" y="3071780"/>
                  <a:ext cx="54483" cy="48958"/>
                </a:xfrm>
                <a:custGeom>
                  <a:avLst/>
                  <a:gdLst>
                    <a:gd name="connsiteX0" fmla="*/ 54483 w 54483"/>
                    <a:gd name="connsiteY0" fmla="*/ 48959 h 48958"/>
                    <a:gd name="connsiteX1" fmla="*/ 10668 w 54483"/>
                    <a:gd name="connsiteY1" fmla="*/ 23431 h 48958"/>
                    <a:gd name="connsiteX2" fmla="*/ 0 w 54483"/>
                    <a:gd name="connsiteY2" fmla="*/ 0 h 48958"/>
                    <a:gd name="connsiteX3" fmla="*/ 43815 w 54483"/>
                    <a:gd name="connsiteY3" fmla="*/ 25527 h 48958"/>
                    <a:gd name="connsiteX4" fmla="*/ 54483 w 54483"/>
                    <a:gd name="connsiteY4" fmla="*/ 48959 h 48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3" h="48958">
                      <a:moveTo>
                        <a:pt x="54483" y="48959"/>
                      </a:moveTo>
                      <a:lnTo>
                        <a:pt x="10668" y="23431"/>
                      </a:lnTo>
                      <a:cubicBezTo>
                        <a:pt x="4096" y="19622"/>
                        <a:pt x="95" y="11525"/>
                        <a:pt x="0" y="0"/>
                      </a:cubicBezTo>
                      <a:lnTo>
                        <a:pt x="43815" y="25527"/>
                      </a:lnTo>
                      <a:cubicBezTo>
                        <a:pt x="43815" y="37052"/>
                        <a:pt x="47911" y="45149"/>
                        <a:pt x="54483" y="48959"/>
                      </a:cubicBezTo>
                      <a:close/>
                    </a:path>
                  </a:pathLst>
                </a:custGeom>
                <a:solidFill>
                  <a:srgbClr val="3B4951"/>
                </a:solidFill>
                <a:ln w="9525"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0143AC83-D953-7017-C1B1-69A11B968B81}"/>
                    </a:ext>
                  </a:extLst>
                </p:cNvPr>
                <p:cNvSpPr/>
                <p:nvPr/>
              </p:nvSpPr>
              <p:spPr>
                <a:xfrm>
                  <a:off x="9287553" y="2846990"/>
                  <a:ext cx="141731" cy="82010"/>
                </a:xfrm>
                <a:custGeom>
                  <a:avLst/>
                  <a:gdLst>
                    <a:gd name="connsiteX0" fmla="*/ 43910 w 141731"/>
                    <a:gd name="connsiteY0" fmla="*/ 82010 h 82010"/>
                    <a:gd name="connsiteX1" fmla="*/ 0 w 141731"/>
                    <a:gd name="connsiteY1" fmla="*/ 56483 h 82010"/>
                    <a:gd name="connsiteX2" fmla="*/ 97822 w 141731"/>
                    <a:gd name="connsiteY2" fmla="*/ 0 h 82010"/>
                    <a:gd name="connsiteX3" fmla="*/ 141732 w 141731"/>
                    <a:gd name="connsiteY3" fmla="*/ 25527 h 82010"/>
                    <a:gd name="connsiteX4" fmla="*/ 43910 w 141731"/>
                    <a:gd name="connsiteY4" fmla="*/ 82010 h 82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731" h="82010">
                      <a:moveTo>
                        <a:pt x="43910" y="82010"/>
                      </a:moveTo>
                      <a:lnTo>
                        <a:pt x="0" y="56483"/>
                      </a:lnTo>
                      <a:lnTo>
                        <a:pt x="97822" y="0"/>
                      </a:lnTo>
                      <a:lnTo>
                        <a:pt x="141732" y="25527"/>
                      </a:lnTo>
                      <a:lnTo>
                        <a:pt x="43910" y="82010"/>
                      </a:lnTo>
                      <a:close/>
                    </a:path>
                  </a:pathLst>
                </a:custGeom>
                <a:solidFill>
                  <a:srgbClr val="5D7280"/>
                </a:solidFill>
                <a:ln w="9525"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5FAD47CC-125E-63E2-D117-1EFAF8A3D0D1}"/>
                    </a:ext>
                  </a:extLst>
                </p:cNvPr>
                <p:cNvSpPr/>
                <p:nvPr/>
              </p:nvSpPr>
              <p:spPr>
                <a:xfrm>
                  <a:off x="9196875" y="3055683"/>
                  <a:ext cx="43910" cy="41719"/>
                </a:xfrm>
                <a:custGeom>
                  <a:avLst/>
                  <a:gdLst>
                    <a:gd name="connsiteX0" fmla="*/ 43910 w 43910"/>
                    <a:gd name="connsiteY0" fmla="*/ 41720 h 41719"/>
                    <a:gd name="connsiteX1" fmla="*/ 95 w 43910"/>
                    <a:gd name="connsiteY1" fmla="*/ 16193 h 41719"/>
                    <a:gd name="connsiteX2" fmla="*/ 0 w 43910"/>
                    <a:gd name="connsiteY2" fmla="*/ 0 h 41719"/>
                    <a:gd name="connsiteX3" fmla="*/ 43910 w 43910"/>
                    <a:gd name="connsiteY3" fmla="*/ 25432 h 41719"/>
                    <a:gd name="connsiteX4" fmla="*/ 43910 w 43910"/>
                    <a:gd name="connsiteY4" fmla="*/ 41720 h 41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10" h="41719">
                      <a:moveTo>
                        <a:pt x="43910" y="41720"/>
                      </a:moveTo>
                      <a:lnTo>
                        <a:pt x="95" y="16193"/>
                      </a:lnTo>
                      <a:lnTo>
                        <a:pt x="0" y="0"/>
                      </a:lnTo>
                      <a:lnTo>
                        <a:pt x="43910" y="25432"/>
                      </a:lnTo>
                      <a:lnTo>
                        <a:pt x="43910" y="41720"/>
                      </a:lnTo>
                      <a:close/>
                    </a:path>
                  </a:pathLst>
                </a:custGeom>
                <a:solidFill>
                  <a:srgbClr val="3B4951"/>
                </a:solidFill>
                <a:ln w="9525"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42737501-C3DF-75F4-1DA8-AD66ED1DEE98}"/>
                    </a:ext>
                  </a:extLst>
                </p:cNvPr>
                <p:cNvSpPr/>
                <p:nvPr/>
              </p:nvSpPr>
              <p:spPr>
                <a:xfrm>
                  <a:off x="9287458" y="2859278"/>
                  <a:ext cx="44005" cy="69722"/>
                </a:xfrm>
                <a:custGeom>
                  <a:avLst/>
                  <a:gdLst>
                    <a:gd name="connsiteX0" fmla="*/ 44006 w 44005"/>
                    <a:gd name="connsiteY0" fmla="*/ 69723 h 69722"/>
                    <a:gd name="connsiteX1" fmla="*/ 95 w 44005"/>
                    <a:gd name="connsiteY1" fmla="*/ 44196 h 69722"/>
                    <a:gd name="connsiteX2" fmla="*/ 0 w 44005"/>
                    <a:gd name="connsiteY2" fmla="*/ 0 h 69722"/>
                    <a:gd name="connsiteX3" fmla="*/ 43815 w 44005"/>
                    <a:gd name="connsiteY3" fmla="*/ 25432 h 69722"/>
                    <a:gd name="connsiteX4" fmla="*/ 44006 w 44005"/>
                    <a:gd name="connsiteY4" fmla="*/ 69723 h 69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05" h="69722">
                      <a:moveTo>
                        <a:pt x="44006" y="69723"/>
                      </a:moveTo>
                      <a:lnTo>
                        <a:pt x="95" y="44196"/>
                      </a:lnTo>
                      <a:lnTo>
                        <a:pt x="0" y="0"/>
                      </a:lnTo>
                      <a:lnTo>
                        <a:pt x="43815" y="25432"/>
                      </a:lnTo>
                      <a:lnTo>
                        <a:pt x="44006" y="69723"/>
                      </a:lnTo>
                      <a:close/>
                    </a:path>
                  </a:pathLst>
                </a:custGeom>
                <a:solidFill>
                  <a:srgbClr val="F6D13A"/>
                </a:solidFill>
                <a:ln w="9525"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75755A8D-C8E4-EA15-5BDA-B48DE99A2717}"/>
                    </a:ext>
                  </a:extLst>
                </p:cNvPr>
                <p:cNvSpPr/>
                <p:nvPr/>
              </p:nvSpPr>
              <p:spPr>
                <a:xfrm>
                  <a:off x="9331273" y="2844990"/>
                  <a:ext cx="18954" cy="84010"/>
                </a:xfrm>
                <a:custGeom>
                  <a:avLst/>
                  <a:gdLst>
                    <a:gd name="connsiteX0" fmla="*/ 18764 w 18954"/>
                    <a:gd name="connsiteY0" fmla="*/ 0 h 84010"/>
                    <a:gd name="connsiteX1" fmla="*/ 18955 w 18954"/>
                    <a:gd name="connsiteY1" fmla="*/ 51816 h 84010"/>
                    <a:gd name="connsiteX2" fmla="*/ 191 w 18954"/>
                    <a:gd name="connsiteY2" fmla="*/ 84011 h 84010"/>
                    <a:gd name="connsiteX3" fmla="*/ 0 w 18954"/>
                    <a:gd name="connsiteY3" fmla="*/ 39719 h 84010"/>
                    <a:gd name="connsiteX4" fmla="*/ 18764 w 18954"/>
                    <a:gd name="connsiteY4" fmla="*/ 0 h 84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4" h="84010">
                      <a:moveTo>
                        <a:pt x="18764" y="0"/>
                      </a:moveTo>
                      <a:lnTo>
                        <a:pt x="18955" y="51816"/>
                      </a:lnTo>
                      <a:lnTo>
                        <a:pt x="191" y="84011"/>
                      </a:lnTo>
                      <a:lnTo>
                        <a:pt x="0" y="39719"/>
                      </a:lnTo>
                      <a:lnTo>
                        <a:pt x="18764" y="0"/>
                      </a:lnTo>
                      <a:close/>
                    </a:path>
                  </a:pathLst>
                </a:custGeom>
                <a:solidFill>
                  <a:srgbClr val="F08700"/>
                </a:solidFill>
                <a:ln w="9525"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CE222BCD-1C09-3D48-AF2A-BEC4F4BEB8F7}"/>
                    </a:ext>
                  </a:extLst>
                </p:cNvPr>
                <p:cNvSpPr/>
                <p:nvPr/>
              </p:nvSpPr>
              <p:spPr>
                <a:xfrm>
                  <a:off x="9287458" y="2819463"/>
                  <a:ext cx="62579" cy="65246"/>
                </a:xfrm>
                <a:custGeom>
                  <a:avLst/>
                  <a:gdLst>
                    <a:gd name="connsiteX0" fmla="*/ 43815 w 62579"/>
                    <a:gd name="connsiteY0" fmla="*/ 65246 h 65246"/>
                    <a:gd name="connsiteX1" fmla="*/ 0 w 62579"/>
                    <a:gd name="connsiteY1" fmla="*/ 39815 h 65246"/>
                    <a:gd name="connsiteX2" fmla="*/ 18764 w 62579"/>
                    <a:gd name="connsiteY2" fmla="*/ 0 h 65246"/>
                    <a:gd name="connsiteX3" fmla="*/ 62579 w 62579"/>
                    <a:gd name="connsiteY3" fmla="*/ 25527 h 65246"/>
                    <a:gd name="connsiteX4" fmla="*/ 43815 w 62579"/>
                    <a:gd name="connsiteY4" fmla="*/ 65246 h 65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79" h="65246">
                      <a:moveTo>
                        <a:pt x="43815" y="65246"/>
                      </a:moveTo>
                      <a:lnTo>
                        <a:pt x="0" y="39815"/>
                      </a:lnTo>
                      <a:lnTo>
                        <a:pt x="18764" y="0"/>
                      </a:lnTo>
                      <a:lnTo>
                        <a:pt x="62579" y="25527"/>
                      </a:lnTo>
                      <a:lnTo>
                        <a:pt x="43815" y="65246"/>
                      </a:lnTo>
                      <a:close/>
                    </a:path>
                  </a:pathLst>
                </a:custGeom>
                <a:solidFill>
                  <a:srgbClr val="F6D13A"/>
                </a:solidFill>
                <a:ln w="9525"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AEB20B73-EDB3-FFF6-9DFC-1D3F661186A2}"/>
                    </a:ext>
                  </a:extLst>
                </p:cNvPr>
                <p:cNvSpPr/>
                <p:nvPr/>
              </p:nvSpPr>
              <p:spPr>
                <a:xfrm>
                  <a:off x="9196970" y="2951194"/>
                  <a:ext cx="60102" cy="129920"/>
                </a:xfrm>
                <a:custGeom>
                  <a:avLst/>
                  <a:gdLst>
                    <a:gd name="connsiteX0" fmla="*/ 43815 w 60102"/>
                    <a:gd name="connsiteY0" fmla="*/ 129921 h 129920"/>
                    <a:gd name="connsiteX1" fmla="*/ 0 w 60102"/>
                    <a:gd name="connsiteY1" fmla="*/ 104394 h 129920"/>
                    <a:gd name="connsiteX2" fmla="*/ 16288 w 60102"/>
                    <a:gd name="connsiteY2" fmla="*/ 0 h 129920"/>
                    <a:gd name="connsiteX3" fmla="*/ 60103 w 60102"/>
                    <a:gd name="connsiteY3" fmla="*/ 25527 h 129920"/>
                    <a:gd name="connsiteX4" fmla="*/ 43815 w 60102"/>
                    <a:gd name="connsiteY4" fmla="*/ 129921 h 129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02" h="129920">
                      <a:moveTo>
                        <a:pt x="43815" y="129921"/>
                      </a:moveTo>
                      <a:lnTo>
                        <a:pt x="0" y="104394"/>
                      </a:lnTo>
                      <a:cubicBezTo>
                        <a:pt x="0" y="71819"/>
                        <a:pt x="5429" y="36385"/>
                        <a:pt x="16288" y="0"/>
                      </a:cubicBezTo>
                      <a:lnTo>
                        <a:pt x="60103" y="25527"/>
                      </a:lnTo>
                      <a:cubicBezTo>
                        <a:pt x="49244" y="61913"/>
                        <a:pt x="43720" y="97346"/>
                        <a:pt x="43815" y="129921"/>
                      </a:cubicBezTo>
                      <a:close/>
                    </a:path>
                  </a:pathLst>
                </a:custGeom>
                <a:solidFill>
                  <a:srgbClr val="5D7280"/>
                </a:solidFill>
                <a:ln w="9525"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665ECA86-8B9C-F9CE-7B0B-DB5FDA192E8A}"/>
                    </a:ext>
                  </a:extLst>
                </p:cNvPr>
                <p:cNvSpPr/>
                <p:nvPr/>
              </p:nvSpPr>
              <p:spPr>
                <a:xfrm>
                  <a:off x="9213163" y="2897854"/>
                  <a:ext cx="59816" cy="78866"/>
                </a:xfrm>
                <a:custGeom>
                  <a:avLst/>
                  <a:gdLst>
                    <a:gd name="connsiteX0" fmla="*/ 43910 w 59816"/>
                    <a:gd name="connsiteY0" fmla="*/ 78867 h 78866"/>
                    <a:gd name="connsiteX1" fmla="*/ 0 w 59816"/>
                    <a:gd name="connsiteY1" fmla="*/ 53435 h 78866"/>
                    <a:gd name="connsiteX2" fmla="*/ 16002 w 59816"/>
                    <a:gd name="connsiteY2" fmla="*/ 0 h 78866"/>
                    <a:gd name="connsiteX3" fmla="*/ 59817 w 59816"/>
                    <a:gd name="connsiteY3" fmla="*/ 25432 h 78866"/>
                    <a:gd name="connsiteX4" fmla="*/ 43910 w 59816"/>
                    <a:gd name="connsiteY4" fmla="*/ 78867 h 78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16" h="78866">
                      <a:moveTo>
                        <a:pt x="43910" y="78867"/>
                      </a:moveTo>
                      <a:lnTo>
                        <a:pt x="0" y="53435"/>
                      </a:lnTo>
                      <a:lnTo>
                        <a:pt x="16002" y="0"/>
                      </a:lnTo>
                      <a:lnTo>
                        <a:pt x="59817" y="25432"/>
                      </a:lnTo>
                      <a:lnTo>
                        <a:pt x="43910" y="78867"/>
                      </a:lnTo>
                      <a:close/>
                    </a:path>
                  </a:pathLst>
                </a:custGeom>
                <a:solidFill>
                  <a:srgbClr val="5D7280"/>
                </a:solidFill>
                <a:ln w="9525"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F62C8C0F-4CCC-C091-F2AA-A0EF58C91065}"/>
                    </a:ext>
                  </a:extLst>
                </p:cNvPr>
                <p:cNvSpPr/>
                <p:nvPr/>
              </p:nvSpPr>
              <p:spPr>
                <a:xfrm>
                  <a:off x="9210972" y="2874422"/>
                  <a:ext cx="62007" cy="48863"/>
                </a:xfrm>
                <a:custGeom>
                  <a:avLst/>
                  <a:gdLst>
                    <a:gd name="connsiteX0" fmla="*/ 62008 w 62007"/>
                    <a:gd name="connsiteY0" fmla="*/ 48863 h 48863"/>
                    <a:gd name="connsiteX1" fmla="*/ 18193 w 62007"/>
                    <a:gd name="connsiteY1" fmla="*/ 23431 h 48863"/>
                    <a:gd name="connsiteX2" fmla="*/ 0 w 62007"/>
                    <a:gd name="connsiteY2" fmla="*/ 0 h 48863"/>
                    <a:gd name="connsiteX3" fmla="*/ 43910 w 62007"/>
                    <a:gd name="connsiteY3" fmla="*/ 25527 h 48863"/>
                    <a:gd name="connsiteX4" fmla="*/ 62008 w 62007"/>
                    <a:gd name="connsiteY4" fmla="*/ 48863 h 48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07" h="48863">
                      <a:moveTo>
                        <a:pt x="62008" y="48863"/>
                      </a:moveTo>
                      <a:lnTo>
                        <a:pt x="18193" y="23431"/>
                      </a:lnTo>
                      <a:lnTo>
                        <a:pt x="0" y="0"/>
                      </a:lnTo>
                      <a:lnTo>
                        <a:pt x="43910" y="25527"/>
                      </a:lnTo>
                      <a:lnTo>
                        <a:pt x="62008" y="48863"/>
                      </a:lnTo>
                      <a:close/>
                    </a:path>
                  </a:pathLst>
                </a:custGeom>
                <a:solidFill>
                  <a:srgbClr val="3B4951"/>
                </a:solidFill>
                <a:ln w="9525"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B05C079B-C45E-A37F-6236-58DA7C702A0E}"/>
                    </a:ext>
                  </a:extLst>
                </p:cNvPr>
                <p:cNvSpPr/>
                <p:nvPr/>
              </p:nvSpPr>
              <p:spPr>
                <a:xfrm>
                  <a:off x="9240975" y="2844990"/>
                  <a:ext cx="188405" cy="278269"/>
                </a:xfrm>
                <a:custGeom>
                  <a:avLst/>
                  <a:gdLst>
                    <a:gd name="connsiteX0" fmla="*/ 13908 w 188405"/>
                    <a:gd name="connsiteY0" fmla="*/ 54959 h 278269"/>
                    <a:gd name="connsiteX1" fmla="*/ 109158 w 188405"/>
                    <a:gd name="connsiteY1" fmla="*/ 0 h 278269"/>
                    <a:gd name="connsiteX2" fmla="*/ 90393 w 188405"/>
                    <a:gd name="connsiteY2" fmla="*/ 39814 h 278269"/>
                    <a:gd name="connsiteX3" fmla="*/ 90393 w 188405"/>
                    <a:gd name="connsiteY3" fmla="*/ 84011 h 278269"/>
                    <a:gd name="connsiteX4" fmla="*/ 188406 w 188405"/>
                    <a:gd name="connsiteY4" fmla="*/ 27527 h 278269"/>
                    <a:gd name="connsiteX5" fmla="*/ 188406 w 188405"/>
                    <a:gd name="connsiteY5" fmla="*/ 69818 h 278269"/>
                    <a:gd name="connsiteX6" fmla="*/ 72677 w 188405"/>
                    <a:gd name="connsiteY6" fmla="*/ 136684 h 278269"/>
                    <a:gd name="connsiteX7" fmla="*/ 72867 w 188405"/>
                    <a:gd name="connsiteY7" fmla="*/ 210312 h 278269"/>
                    <a:gd name="connsiteX8" fmla="*/ 36577 w 188405"/>
                    <a:gd name="connsiteY8" fmla="*/ 273272 h 278269"/>
                    <a:gd name="connsiteX9" fmla="*/ 1 w 188405"/>
                    <a:gd name="connsiteY9" fmla="*/ 252413 h 278269"/>
                    <a:gd name="connsiteX10" fmla="*/ 1 w 188405"/>
                    <a:gd name="connsiteY10" fmla="*/ 236220 h 278269"/>
                    <a:gd name="connsiteX11" fmla="*/ 16194 w 188405"/>
                    <a:gd name="connsiteY11" fmla="*/ 131826 h 278269"/>
                    <a:gd name="connsiteX12" fmla="*/ 32100 w 188405"/>
                    <a:gd name="connsiteY12" fmla="*/ 78391 h 278269"/>
                    <a:gd name="connsiteX13" fmla="*/ 14003 w 188405"/>
                    <a:gd name="connsiteY13" fmla="*/ 54959 h 27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8405" h="278269">
                      <a:moveTo>
                        <a:pt x="13908" y="54959"/>
                      </a:moveTo>
                      <a:lnTo>
                        <a:pt x="109158" y="0"/>
                      </a:lnTo>
                      <a:lnTo>
                        <a:pt x="90393" y="39814"/>
                      </a:lnTo>
                      <a:lnTo>
                        <a:pt x="90393" y="84011"/>
                      </a:lnTo>
                      <a:cubicBezTo>
                        <a:pt x="90393" y="84011"/>
                        <a:pt x="188406" y="27527"/>
                        <a:pt x="188406" y="27527"/>
                      </a:cubicBezTo>
                      <a:lnTo>
                        <a:pt x="188406" y="69818"/>
                      </a:lnTo>
                      <a:cubicBezTo>
                        <a:pt x="188406" y="69818"/>
                        <a:pt x="72677" y="136684"/>
                        <a:pt x="72677" y="136684"/>
                      </a:cubicBezTo>
                      <a:lnTo>
                        <a:pt x="72867" y="210312"/>
                      </a:lnTo>
                      <a:cubicBezTo>
                        <a:pt x="72867" y="233458"/>
                        <a:pt x="56675" y="261652"/>
                        <a:pt x="36577" y="273272"/>
                      </a:cubicBezTo>
                      <a:cubicBezTo>
                        <a:pt x="16384" y="284893"/>
                        <a:pt x="1" y="275558"/>
                        <a:pt x="1" y="252413"/>
                      </a:cubicBezTo>
                      <a:lnTo>
                        <a:pt x="1" y="236220"/>
                      </a:lnTo>
                      <a:cubicBezTo>
                        <a:pt x="-94" y="203644"/>
                        <a:pt x="5430" y="168212"/>
                        <a:pt x="16194" y="131826"/>
                      </a:cubicBezTo>
                      <a:lnTo>
                        <a:pt x="32100" y="78391"/>
                      </a:lnTo>
                      <a:lnTo>
                        <a:pt x="14003" y="54959"/>
                      </a:lnTo>
                      <a:close/>
                    </a:path>
                  </a:pathLst>
                </a:custGeom>
                <a:solidFill>
                  <a:srgbClr val="2C353B"/>
                </a:solidFill>
                <a:ln w="9525"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345FF668-B873-A03D-E307-B006E1A67E99}"/>
                    </a:ext>
                  </a:extLst>
                </p:cNvPr>
                <p:cNvSpPr/>
                <p:nvPr/>
              </p:nvSpPr>
              <p:spPr>
                <a:xfrm>
                  <a:off x="9210972" y="2819463"/>
                  <a:ext cx="139065" cy="80486"/>
                </a:xfrm>
                <a:custGeom>
                  <a:avLst/>
                  <a:gdLst>
                    <a:gd name="connsiteX0" fmla="*/ 43910 w 139065"/>
                    <a:gd name="connsiteY0" fmla="*/ 80486 h 80486"/>
                    <a:gd name="connsiteX1" fmla="*/ 0 w 139065"/>
                    <a:gd name="connsiteY1" fmla="*/ 54959 h 80486"/>
                    <a:gd name="connsiteX2" fmla="*/ 95250 w 139065"/>
                    <a:gd name="connsiteY2" fmla="*/ 0 h 80486"/>
                    <a:gd name="connsiteX3" fmla="*/ 139065 w 139065"/>
                    <a:gd name="connsiteY3" fmla="*/ 25527 h 80486"/>
                    <a:gd name="connsiteX4" fmla="*/ 43910 w 139065"/>
                    <a:gd name="connsiteY4" fmla="*/ 80486 h 80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065" h="80486">
                      <a:moveTo>
                        <a:pt x="43910" y="80486"/>
                      </a:moveTo>
                      <a:lnTo>
                        <a:pt x="0" y="54959"/>
                      </a:lnTo>
                      <a:lnTo>
                        <a:pt x="95250" y="0"/>
                      </a:lnTo>
                      <a:lnTo>
                        <a:pt x="139065" y="25527"/>
                      </a:lnTo>
                      <a:lnTo>
                        <a:pt x="43910" y="80486"/>
                      </a:lnTo>
                      <a:close/>
                    </a:path>
                  </a:pathLst>
                </a:custGeom>
                <a:solidFill>
                  <a:srgbClr val="5D7280"/>
                </a:solidFill>
                <a:ln w="9525" cap="flat">
                  <a:noFill/>
                  <a:prstDash val="solid"/>
                  <a:miter/>
                </a:ln>
              </p:spPr>
              <p:txBody>
                <a:bodyPr rtlCol="0" anchor="ctr"/>
                <a:lstStyle/>
                <a:p>
                  <a:endParaRPr lang="en-US"/>
                </a:p>
              </p:txBody>
            </p:sp>
          </p:grpSp>
          <p:sp>
            <p:nvSpPr>
              <p:cNvPr id="253" name="Freeform: Shape 252">
                <a:extLst>
                  <a:ext uri="{FF2B5EF4-FFF2-40B4-BE49-F238E27FC236}">
                    <a16:creationId xmlns:a16="http://schemas.microsoft.com/office/drawing/2014/main" id="{DC7EC60F-9746-419A-4F52-4CE2C208BDB7}"/>
                  </a:ext>
                </a:extLst>
              </p:cNvPr>
              <p:cNvSpPr/>
              <p:nvPr/>
            </p:nvSpPr>
            <p:spPr>
              <a:xfrm>
                <a:off x="9087719" y="2755550"/>
                <a:ext cx="139636" cy="102012"/>
              </a:xfrm>
              <a:custGeom>
                <a:avLst/>
                <a:gdLst>
                  <a:gd name="connsiteX0" fmla="*/ 139637 w 139636"/>
                  <a:gd name="connsiteY0" fmla="*/ 102013 h 102012"/>
                  <a:gd name="connsiteX1" fmla="*/ 95 w 139636"/>
                  <a:gd name="connsiteY1" fmla="*/ 20955 h 102012"/>
                  <a:gd name="connsiteX2" fmla="*/ 0 w 139636"/>
                  <a:gd name="connsiteY2" fmla="*/ 0 h 102012"/>
                  <a:gd name="connsiteX3" fmla="*/ 139541 w 139636"/>
                  <a:gd name="connsiteY3" fmla="*/ 81058 h 102012"/>
                  <a:gd name="connsiteX4" fmla="*/ 139637 w 139636"/>
                  <a:gd name="connsiteY4" fmla="*/ 102013 h 102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636" h="102012">
                    <a:moveTo>
                      <a:pt x="139637" y="102013"/>
                    </a:moveTo>
                    <a:lnTo>
                      <a:pt x="95" y="20955"/>
                    </a:lnTo>
                    <a:lnTo>
                      <a:pt x="0" y="0"/>
                    </a:lnTo>
                    <a:lnTo>
                      <a:pt x="139541" y="81058"/>
                    </a:lnTo>
                    <a:lnTo>
                      <a:pt x="139637" y="102013"/>
                    </a:lnTo>
                    <a:close/>
                  </a:path>
                </a:pathLst>
              </a:custGeom>
              <a:solidFill>
                <a:srgbClr val="AEB2F4"/>
              </a:solidFill>
              <a:ln w="9525"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27D10BD4-13AB-892D-EEA0-3DC8534222C7}"/>
                  </a:ext>
                </a:extLst>
              </p:cNvPr>
              <p:cNvSpPr/>
              <p:nvPr/>
            </p:nvSpPr>
            <p:spPr>
              <a:xfrm>
                <a:off x="9087719" y="2603817"/>
                <a:ext cx="402336" cy="232791"/>
              </a:xfrm>
              <a:custGeom>
                <a:avLst/>
                <a:gdLst>
                  <a:gd name="connsiteX0" fmla="*/ 139541 w 402336"/>
                  <a:gd name="connsiteY0" fmla="*/ 232791 h 232791"/>
                  <a:gd name="connsiteX1" fmla="*/ 0 w 402336"/>
                  <a:gd name="connsiteY1" fmla="*/ 151733 h 232791"/>
                  <a:gd name="connsiteX2" fmla="*/ 262795 w 402336"/>
                  <a:gd name="connsiteY2" fmla="*/ 0 h 232791"/>
                  <a:gd name="connsiteX3" fmla="*/ 402336 w 402336"/>
                  <a:gd name="connsiteY3" fmla="*/ 81058 h 232791"/>
                  <a:gd name="connsiteX4" fmla="*/ 139541 w 402336"/>
                  <a:gd name="connsiteY4" fmla="*/ 232791 h 232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336" h="232791">
                    <a:moveTo>
                      <a:pt x="139541" y="232791"/>
                    </a:moveTo>
                    <a:lnTo>
                      <a:pt x="0" y="151733"/>
                    </a:lnTo>
                    <a:lnTo>
                      <a:pt x="262795" y="0"/>
                    </a:lnTo>
                    <a:lnTo>
                      <a:pt x="402336" y="81058"/>
                    </a:lnTo>
                    <a:lnTo>
                      <a:pt x="139541" y="232791"/>
                    </a:lnTo>
                    <a:close/>
                  </a:path>
                </a:pathLst>
              </a:custGeom>
              <a:solidFill>
                <a:srgbClr val="D7DAFF"/>
              </a:solidFill>
              <a:ln w="9525"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BA8AE1B7-88D8-B00A-CCAA-DD7C196D5FA0}"/>
                  </a:ext>
                </a:extLst>
              </p:cNvPr>
              <p:cNvSpPr/>
              <p:nvPr/>
            </p:nvSpPr>
            <p:spPr>
              <a:xfrm>
                <a:off x="9202495" y="2684875"/>
                <a:ext cx="330041" cy="254698"/>
              </a:xfrm>
              <a:custGeom>
                <a:avLst/>
                <a:gdLst>
                  <a:gd name="connsiteX0" fmla="*/ 287560 w 330041"/>
                  <a:gd name="connsiteY0" fmla="*/ 0 h 254698"/>
                  <a:gd name="connsiteX1" fmla="*/ 287655 w 330041"/>
                  <a:gd name="connsiteY1" fmla="*/ 20955 h 254698"/>
                  <a:gd name="connsiteX2" fmla="*/ 329565 w 330041"/>
                  <a:gd name="connsiteY2" fmla="*/ 54578 h 254698"/>
                  <a:gd name="connsiteX3" fmla="*/ 330041 w 330041"/>
                  <a:gd name="connsiteY3" fmla="*/ 218885 h 254698"/>
                  <a:gd name="connsiteX4" fmla="*/ 267843 w 330041"/>
                  <a:gd name="connsiteY4" fmla="*/ 254698 h 254698"/>
                  <a:gd name="connsiteX5" fmla="*/ 267367 w 330041"/>
                  <a:gd name="connsiteY5" fmla="*/ 96774 h 254698"/>
                  <a:gd name="connsiteX6" fmla="*/ 191 w 330041"/>
                  <a:gd name="connsiteY6" fmla="*/ 250984 h 254698"/>
                  <a:gd name="connsiteX7" fmla="*/ 0 w 330041"/>
                  <a:gd name="connsiteY7" fmla="*/ 186976 h 254698"/>
                  <a:gd name="connsiteX8" fmla="*/ 24860 w 330041"/>
                  <a:gd name="connsiteY8" fmla="*/ 172688 h 254698"/>
                  <a:gd name="connsiteX9" fmla="*/ 24765 w 330041"/>
                  <a:gd name="connsiteY9" fmla="*/ 151733 h 254698"/>
                  <a:gd name="connsiteX10" fmla="*/ 287560 w 330041"/>
                  <a:gd name="connsiteY10" fmla="*/ 0 h 254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0041" h="254698">
                    <a:moveTo>
                      <a:pt x="287560" y="0"/>
                    </a:moveTo>
                    <a:lnTo>
                      <a:pt x="287655" y="20955"/>
                    </a:lnTo>
                    <a:lnTo>
                      <a:pt x="329565" y="54578"/>
                    </a:lnTo>
                    <a:lnTo>
                      <a:pt x="330041" y="218885"/>
                    </a:lnTo>
                    <a:lnTo>
                      <a:pt x="267843" y="254698"/>
                    </a:lnTo>
                    <a:lnTo>
                      <a:pt x="267367" y="96774"/>
                    </a:lnTo>
                    <a:lnTo>
                      <a:pt x="191" y="250984"/>
                    </a:lnTo>
                    <a:lnTo>
                      <a:pt x="0" y="186976"/>
                    </a:lnTo>
                    <a:lnTo>
                      <a:pt x="24860" y="172688"/>
                    </a:lnTo>
                    <a:lnTo>
                      <a:pt x="24765" y="151733"/>
                    </a:lnTo>
                    <a:lnTo>
                      <a:pt x="287560" y="0"/>
                    </a:lnTo>
                    <a:close/>
                  </a:path>
                </a:pathLst>
              </a:custGeom>
              <a:solidFill>
                <a:srgbClr val="888ABF"/>
              </a:solidFill>
              <a:ln w="9525"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963ED840-75D0-9E1C-B9BE-FA2997D4B5A7}"/>
                  </a:ext>
                </a:extLst>
              </p:cNvPr>
              <p:cNvSpPr/>
              <p:nvPr/>
            </p:nvSpPr>
            <p:spPr>
              <a:xfrm>
                <a:off x="9062954" y="2790793"/>
                <a:ext cx="139731" cy="145065"/>
              </a:xfrm>
              <a:custGeom>
                <a:avLst/>
                <a:gdLst>
                  <a:gd name="connsiteX0" fmla="*/ 139732 w 139731"/>
                  <a:gd name="connsiteY0" fmla="*/ 145066 h 145065"/>
                  <a:gd name="connsiteX1" fmla="*/ 191 w 139731"/>
                  <a:gd name="connsiteY1" fmla="*/ 64008 h 145065"/>
                  <a:gd name="connsiteX2" fmla="*/ 0 w 139731"/>
                  <a:gd name="connsiteY2" fmla="*/ 0 h 145065"/>
                  <a:gd name="connsiteX3" fmla="*/ 139541 w 139731"/>
                  <a:gd name="connsiteY3" fmla="*/ 81058 h 145065"/>
                  <a:gd name="connsiteX4" fmla="*/ 139732 w 139731"/>
                  <a:gd name="connsiteY4" fmla="*/ 145066 h 145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1" h="145065">
                    <a:moveTo>
                      <a:pt x="139732" y="145066"/>
                    </a:moveTo>
                    <a:lnTo>
                      <a:pt x="191" y="64008"/>
                    </a:lnTo>
                    <a:lnTo>
                      <a:pt x="0" y="0"/>
                    </a:lnTo>
                    <a:lnTo>
                      <a:pt x="139541" y="81058"/>
                    </a:lnTo>
                    <a:lnTo>
                      <a:pt x="139732" y="145066"/>
                    </a:lnTo>
                    <a:close/>
                  </a:path>
                </a:pathLst>
              </a:custGeom>
              <a:solidFill>
                <a:srgbClr val="AEB2F4"/>
              </a:solidFill>
              <a:ln w="9525"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D975EDA9-70F8-EBB8-74B6-60EEB97B4951}"/>
                  </a:ext>
                </a:extLst>
              </p:cNvPr>
              <p:cNvSpPr/>
              <p:nvPr/>
            </p:nvSpPr>
            <p:spPr>
              <a:xfrm>
                <a:off x="9101340" y="2830703"/>
                <a:ext cx="62960" cy="65341"/>
              </a:xfrm>
              <a:custGeom>
                <a:avLst/>
                <a:gdLst>
                  <a:gd name="connsiteX0" fmla="*/ 62960 w 62960"/>
                  <a:gd name="connsiteY0" fmla="*/ 65341 h 65341"/>
                  <a:gd name="connsiteX1" fmla="*/ 95 w 62960"/>
                  <a:gd name="connsiteY1" fmla="*/ 28765 h 65341"/>
                  <a:gd name="connsiteX2" fmla="*/ 0 w 62960"/>
                  <a:gd name="connsiteY2" fmla="*/ 0 h 65341"/>
                  <a:gd name="connsiteX3" fmla="*/ 62865 w 62960"/>
                  <a:gd name="connsiteY3" fmla="*/ 36481 h 65341"/>
                  <a:gd name="connsiteX4" fmla="*/ 62960 w 62960"/>
                  <a:gd name="connsiteY4" fmla="*/ 65341 h 65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60" h="65341">
                    <a:moveTo>
                      <a:pt x="62960" y="65341"/>
                    </a:moveTo>
                    <a:lnTo>
                      <a:pt x="95" y="28765"/>
                    </a:lnTo>
                    <a:lnTo>
                      <a:pt x="0" y="0"/>
                    </a:lnTo>
                    <a:lnTo>
                      <a:pt x="62865" y="36481"/>
                    </a:lnTo>
                    <a:lnTo>
                      <a:pt x="62960" y="65341"/>
                    </a:lnTo>
                    <a:close/>
                  </a:path>
                </a:pathLst>
              </a:custGeom>
              <a:solidFill>
                <a:srgbClr val="888ABF"/>
              </a:solidFill>
              <a:ln w="9525"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3832053A-4D37-B523-B535-902B8C605689}"/>
                  </a:ext>
                </a:extLst>
              </p:cNvPr>
              <p:cNvSpPr/>
              <p:nvPr/>
            </p:nvSpPr>
            <p:spPr>
              <a:xfrm>
                <a:off x="9113912" y="2843656"/>
                <a:ext cx="37909" cy="39338"/>
              </a:xfrm>
              <a:custGeom>
                <a:avLst/>
                <a:gdLst>
                  <a:gd name="connsiteX0" fmla="*/ 37910 w 37909"/>
                  <a:gd name="connsiteY0" fmla="*/ 39338 h 39338"/>
                  <a:gd name="connsiteX1" fmla="*/ 0 w 37909"/>
                  <a:gd name="connsiteY1" fmla="*/ 17335 h 39338"/>
                  <a:gd name="connsiteX2" fmla="*/ 0 w 37909"/>
                  <a:gd name="connsiteY2" fmla="*/ 0 h 39338"/>
                  <a:gd name="connsiteX3" fmla="*/ 37814 w 37909"/>
                  <a:gd name="connsiteY3" fmla="*/ 22003 h 39338"/>
                  <a:gd name="connsiteX4" fmla="*/ 37910 w 37909"/>
                  <a:gd name="connsiteY4" fmla="*/ 39338 h 39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09" h="39338">
                    <a:moveTo>
                      <a:pt x="37910" y="39338"/>
                    </a:moveTo>
                    <a:lnTo>
                      <a:pt x="0" y="17335"/>
                    </a:lnTo>
                    <a:lnTo>
                      <a:pt x="0" y="0"/>
                    </a:lnTo>
                    <a:lnTo>
                      <a:pt x="37814" y="22003"/>
                    </a:lnTo>
                    <a:lnTo>
                      <a:pt x="37910" y="39338"/>
                    </a:lnTo>
                    <a:close/>
                  </a:path>
                </a:pathLst>
              </a:custGeom>
              <a:solidFill>
                <a:srgbClr val="AEB2F4"/>
              </a:solidFill>
              <a:ln w="9525"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E63ADEA1-C672-B73E-82F3-2132A3A17468}"/>
                  </a:ext>
                </a:extLst>
              </p:cNvPr>
              <p:cNvSpPr/>
              <p:nvPr/>
            </p:nvSpPr>
            <p:spPr>
              <a:xfrm>
                <a:off x="9062954" y="2776505"/>
                <a:ext cx="164401" cy="95345"/>
              </a:xfrm>
              <a:custGeom>
                <a:avLst/>
                <a:gdLst>
                  <a:gd name="connsiteX0" fmla="*/ 139541 w 164401"/>
                  <a:gd name="connsiteY0" fmla="*/ 95345 h 95345"/>
                  <a:gd name="connsiteX1" fmla="*/ 0 w 164401"/>
                  <a:gd name="connsiteY1" fmla="*/ 14288 h 95345"/>
                  <a:gd name="connsiteX2" fmla="*/ 24860 w 164401"/>
                  <a:gd name="connsiteY2" fmla="*/ 0 h 95345"/>
                  <a:gd name="connsiteX3" fmla="*/ 164401 w 164401"/>
                  <a:gd name="connsiteY3" fmla="*/ 81058 h 95345"/>
                  <a:gd name="connsiteX4" fmla="*/ 139541 w 164401"/>
                  <a:gd name="connsiteY4" fmla="*/ 95345 h 95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01" h="95345">
                    <a:moveTo>
                      <a:pt x="139541" y="95345"/>
                    </a:moveTo>
                    <a:lnTo>
                      <a:pt x="0" y="14288"/>
                    </a:lnTo>
                    <a:lnTo>
                      <a:pt x="24860" y="0"/>
                    </a:lnTo>
                    <a:lnTo>
                      <a:pt x="164401" y="81058"/>
                    </a:lnTo>
                    <a:lnTo>
                      <a:pt x="139541" y="95345"/>
                    </a:lnTo>
                    <a:close/>
                  </a:path>
                </a:pathLst>
              </a:custGeom>
              <a:solidFill>
                <a:srgbClr val="D7DAFF"/>
              </a:solidFill>
              <a:ln w="9525" cap="flat">
                <a:noFill/>
                <a:prstDash val="solid"/>
                <a:miter/>
              </a:ln>
            </p:spPr>
            <p:txBody>
              <a:bodyPr rtlCol="0" anchor="ctr"/>
              <a:lstStyle/>
              <a:p>
                <a:endParaRPr lang="en-US"/>
              </a:p>
            </p:txBody>
          </p:sp>
        </p:grpSp>
        <p:grpSp>
          <p:nvGrpSpPr>
            <p:cNvPr id="199" name="Graphic 5">
              <a:extLst>
                <a:ext uri="{FF2B5EF4-FFF2-40B4-BE49-F238E27FC236}">
                  <a16:creationId xmlns:a16="http://schemas.microsoft.com/office/drawing/2014/main" id="{4DDCBC72-B582-90E0-15C5-10638B465936}"/>
                </a:ext>
              </a:extLst>
            </p:cNvPr>
            <p:cNvGrpSpPr/>
            <p:nvPr/>
          </p:nvGrpSpPr>
          <p:grpSpPr>
            <a:xfrm>
              <a:off x="9107340" y="2530855"/>
              <a:ext cx="446055" cy="287559"/>
              <a:chOff x="9107340" y="2530855"/>
              <a:chExt cx="446055" cy="287559"/>
            </a:xfrm>
          </p:grpSpPr>
          <p:grpSp>
            <p:nvGrpSpPr>
              <p:cNvPr id="200" name="Graphic 5">
                <a:extLst>
                  <a:ext uri="{FF2B5EF4-FFF2-40B4-BE49-F238E27FC236}">
                    <a16:creationId xmlns:a16="http://schemas.microsoft.com/office/drawing/2014/main" id="{9C603273-9058-6807-501A-FD4ED58D190C}"/>
                  </a:ext>
                </a:extLst>
              </p:cNvPr>
              <p:cNvGrpSpPr/>
              <p:nvPr/>
            </p:nvGrpSpPr>
            <p:grpSpPr>
              <a:xfrm>
                <a:off x="9107340" y="2530855"/>
                <a:ext cx="446055" cy="287559"/>
                <a:chOff x="9107340" y="2530855"/>
                <a:chExt cx="446055" cy="287559"/>
              </a:xfrm>
            </p:grpSpPr>
            <p:sp>
              <p:nvSpPr>
                <p:cNvPr id="245" name="Freeform: Shape 244">
                  <a:extLst>
                    <a:ext uri="{FF2B5EF4-FFF2-40B4-BE49-F238E27FC236}">
                      <a16:creationId xmlns:a16="http://schemas.microsoft.com/office/drawing/2014/main" id="{68F2A348-0295-7786-7237-461EDC997095}"/>
                    </a:ext>
                  </a:extLst>
                </p:cNvPr>
                <p:cNvSpPr/>
                <p:nvPr/>
              </p:nvSpPr>
              <p:spPr>
                <a:xfrm>
                  <a:off x="9545014" y="2611723"/>
                  <a:ext cx="8382" cy="40576"/>
                </a:xfrm>
                <a:custGeom>
                  <a:avLst/>
                  <a:gdLst>
                    <a:gd name="connsiteX0" fmla="*/ 8382 w 8382"/>
                    <a:gd name="connsiteY0" fmla="*/ 0 h 40576"/>
                    <a:gd name="connsiteX1" fmla="*/ 8382 w 8382"/>
                    <a:gd name="connsiteY1" fmla="*/ 28956 h 40576"/>
                    <a:gd name="connsiteX2" fmla="*/ 0 w 8382"/>
                    <a:gd name="connsiteY2" fmla="*/ 40577 h 40576"/>
                    <a:gd name="connsiteX3" fmla="*/ 0 w 8382"/>
                    <a:gd name="connsiteY3" fmla="*/ 11621 h 40576"/>
                    <a:gd name="connsiteX4" fmla="*/ 8382 w 8382"/>
                    <a:gd name="connsiteY4" fmla="*/ 0 h 40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 h="40576">
                      <a:moveTo>
                        <a:pt x="8382" y="0"/>
                      </a:moveTo>
                      <a:lnTo>
                        <a:pt x="8382" y="28956"/>
                      </a:lnTo>
                      <a:cubicBezTo>
                        <a:pt x="8382" y="33147"/>
                        <a:pt x="5525" y="37338"/>
                        <a:pt x="0" y="40577"/>
                      </a:cubicBezTo>
                      <a:lnTo>
                        <a:pt x="0" y="11621"/>
                      </a:lnTo>
                      <a:cubicBezTo>
                        <a:pt x="5620" y="8382"/>
                        <a:pt x="8382" y="4191"/>
                        <a:pt x="8382" y="0"/>
                      </a:cubicBezTo>
                      <a:close/>
                    </a:path>
                  </a:pathLst>
                </a:custGeom>
                <a:solidFill>
                  <a:srgbClr val="2C353B"/>
                </a:solidFill>
                <a:ln w="9525"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63B74C3C-31ED-CD82-F478-71E08FF5C38D}"/>
                    </a:ext>
                  </a:extLst>
                </p:cNvPr>
                <p:cNvSpPr/>
                <p:nvPr/>
              </p:nvSpPr>
              <p:spPr>
                <a:xfrm>
                  <a:off x="9107340" y="2708497"/>
                  <a:ext cx="8572" cy="40767"/>
                </a:xfrm>
                <a:custGeom>
                  <a:avLst/>
                  <a:gdLst>
                    <a:gd name="connsiteX0" fmla="*/ 0 w 8572"/>
                    <a:gd name="connsiteY0" fmla="*/ 28956 h 40767"/>
                    <a:gd name="connsiteX1" fmla="*/ 0 w 8572"/>
                    <a:gd name="connsiteY1" fmla="*/ 0 h 40767"/>
                    <a:gd name="connsiteX2" fmla="*/ 8572 w 8572"/>
                    <a:gd name="connsiteY2" fmla="*/ 11811 h 40767"/>
                    <a:gd name="connsiteX3" fmla="*/ 8572 w 8572"/>
                    <a:gd name="connsiteY3" fmla="*/ 40767 h 40767"/>
                    <a:gd name="connsiteX4" fmla="*/ 0 w 8572"/>
                    <a:gd name="connsiteY4" fmla="*/ 28956 h 40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 h="40767">
                      <a:moveTo>
                        <a:pt x="0" y="28956"/>
                      </a:moveTo>
                      <a:lnTo>
                        <a:pt x="0" y="0"/>
                      </a:lnTo>
                      <a:cubicBezTo>
                        <a:pt x="0" y="4286"/>
                        <a:pt x="2857" y="8572"/>
                        <a:pt x="8572" y="11811"/>
                      </a:cubicBezTo>
                      <a:lnTo>
                        <a:pt x="8572" y="40767"/>
                      </a:lnTo>
                      <a:cubicBezTo>
                        <a:pt x="2857" y="37529"/>
                        <a:pt x="0" y="33242"/>
                        <a:pt x="0" y="28956"/>
                      </a:cubicBezTo>
                      <a:close/>
                    </a:path>
                  </a:pathLst>
                </a:custGeom>
                <a:solidFill>
                  <a:srgbClr val="3B4951"/>
                </a:solidFill>
                <a:ln w="9525"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9E4CA1DD-1774-62CD-C911-6C4CAF61D682}"/>
                    </a:ext>
                  </a:extLst>
                </p:cNvPr>
                <p:cNvSpPr/>
                <p:nvPr/>
              </p:nvSpPr>
              <p:spPr>
                <a:xfrm>
                  <a:off x="9267456" y="2623343"/>
                  <a:ext cx="277653" cy="190119"/>
                </a:xfrm>
                <a:custGeom>
                  <a:avLst/>
                  <a:gdLst>
                    <a:gd name="connsiteX0" fmla="*/ 277654 w 277653"/>
                    <a:gd name="connsiteY0" fmla="*/ 0 h 190119"/>
                    <a:gd name="connsiteX1" fmla="*/ 277559 w 277653"/>
                    <a:gd name="connsiteY1" fmla="*/ 28861 h 190119"/>
                    <a:gd name="connsiteX2" fmla="*/ 0 w 277653"/>
                    <a:gd name="connsiteY2" fmla="*/ 190119 h 190119"/>
                    <a:gd name="connsiteX3" fmla="*/ 95 w 277653"/>
                    <a:gd name="connsiteY3" fmla="*/ 161258 h 190119"/>
                    <a:gd name="connsiteX4" fmla="*/ 277654 w 277653"/>
                    <a:gd name="connsiteY4" fmla="*/ 0 h 190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653" h="190119">
                      <a:moveTo>
                        <a:pt x="277654" y="0"/>
                      </a:moveTo>
                      <a:lnTo>
                        <a:pt x="277559" y="28861"/>
                      </a:lnTo>
                      <a:lnTo>
                        <a:pt x="0" y="190119"/>
                      </a:lnTo>
                      <a:lnTo>
                        <a:pt x="95" y="161258"/>
                      </a:lnTo>
                      <a:lnTo>
                        <a:pt x="277654" y="0"/>
                      </a:lnTo>
                      <a:close/>
                    </a:path>
                  </a:pathLst>
                </a:custGeom>
                <a:solidFill>
                  <a:srgbClr val="2C353B"/>
                </a:solidFill>
                <a:ln w="9525"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BCBC1359-37CC-9258-3DF9-54ECEE125CE6}"/>
                    </a:ext>
                  </a:extLst>
                </p:cNvPr>
                <p:cNvSpPr/>
                <p:nvPr/>
              </p:nvSpPr>
              <p:spPr>
                <a:xfrm>
                  <a:off x="9115722" y="2720308"/>
                  <a:ext cx="111347" cy="93154"/>
                </a:xfrm>
                <a:custGeom>
                  <a:avLst/>
                  <a:gdLst>
                    <a:gd name="connsiteX0" fmla="*/ 111347 w 111347"/>
                    <a:gd name="connsiteY0" fmla="*/ 64294 h 93154"/>
                    <a:gd name="connsiteX1" fmla="*/ 111347 w 111347"/>
                    <a:gd name="connsiteY1" fmla="*/ 93155 h 93154"/>
                    <a:gd name="connsiteX2" fmla="*/ 0 w 111347"/>
                    <a:gd name="connsiteY2" fmla="*/ 28956 h 93154"/>
                    <a:gd name="connsiteX3" fmla="*/ 95 w 111347"/>
                    <a:gd name="connsiteY3" fmla="*/ 0 h 93154"/>
                    <a:gd name="connsiteX4" fmla="*/ 111347 w 111347"/>
                    <a:gd name="connsiteY4" fmla="*/ 64294 h 93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347" h="93154">
                      <a:moveTo>
                        <a:pt x="111347" y="64294"/>
                      </a:moveTo>
                      <a:lnTo>
                        <a:pt x="111347" y="93155"/>
                      </a:lnTo>
                      <a:lnTo>
                        <a:pt x="0" y="28956"/>
                      </a:lnTo>
                      <a:lnTo>
                        <a:pt x="95" y="0"/>
                      </a:lnTo>
                      <a:lnTo>
                        <a:pt x="111347" y="64294"/>
                      </a:lnTo>
                      <a:close/>
                    </a:path>
                  </a:pathLst>
                </a:custGeom>
                <a:solidFill>
                  <a:srgbClr val="3B4951"/>
                </a:solidFill>
                <a:ln w="9525"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82519EC0-C128-E145-ECDE-AB91B93CB40F}"/>
                    </a:ext>
                  </a:extLst>
                </p:cNvPr>
                <p:cNvSpPr/>
                <p:nvPr/>
              </p:nvSpPr>
              <p:spPr>
                <a:xfrm>
                  <a:off x="9107376" y="2530855"/>
                  <a:ext cx="445996" cy="258603"/>
                </a:xfrm>
                <a:custGeom>
                  <a:avLst/>
                  <a:gdLst>
                    <a:gd name="connsiteX0" fmla="*/ 437543 w 445996"/>
                    <a:gd name="connsiteY0" fmla="*/ 69056 h 258603"/>
                    <a:gd name="connsiteX1" fmla="*/ 437733 w 445996"/>
                    <a:gd name="connsiteY1" fmla="*/ 92488 h 258603"/>
                    <a:gd name="connsiteX2" fmla="*/ 160175 w 445996"/>
                    <a:gd name="connsiteY2" fmla="*/ 253746 h 258603"/>
                    <a:gd name="connsiteX3" fmla="*/ 119694 w 445996"/>
                    <a:gd name="connsiteY3" fmla="*/ 253746 h 258603"/>
                    <a:gd name="connsiteX4" fmla="*/ 8442 w 445996"/>
                    <a:gd name="connsiteY4" fmla="*/ 189548 h 258603"/>
                    <a:gd name="connsiteX5" fmla="*/ 8346 w 445996"/>
                    <a:gd name="connsiteY5" fmla="*/ 166116 h 258603"/>
                    <a:gd name="connsiteX6" fmla="*/ 285905 w 445996"/>
                    <a:gd name="connsiteY6" fmla="*/ 4858 h 258603"/>
                    <a:gd name="connsiteX7" fmla="*/ 326291 w 445996"/>
                    <a:gd name="connsiteY7" fmla="*/ 4858 h 258603"/>
                    <a:gd name="connsiteX8" fmla="*/ 437543 w 445996"/>
                    <a:gd name="connsiteY8" fmla="*/ 69056 h 258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5996" h="258603">
                      <a:moveTo>
                        <a:pt x="437543" y="69056"/>
                      </a:moveTo>
                      <a:cubicBezTo>
                        <a:pt x="448782" y="75533"/>
                        <a:pt x="448782" y="86011"/>
                        <a:pt x="437733" y="92488"/>
                      </a:cubicBezTo>
                      <a:lnTo>
                        <a:pt x="160175" y="253746"/>
                      </a:lnTo>
                      <a:cubicBezTo>
                        <a:pt x="149031" y="260223"/>
                        <a:pt x="130933" y="260223"/>
                        <a:pt x="119694" y="253746"/>
                      </a:cubicBezTo>
                      <a:lnTo>
                        <a:pt x="8442" y="189548"/>
                      </a:lnTo>
                      <a:cubicBezTo>
                        <a:pt x="-2798" y="183071"/>
                        <a:pt x="-2798" y="172593"/>
                        <a:pt x="8346" y="166116"/>
                      </a:cubicBezTo>
                      <a:lnTo>
                        <a:pt x="285905" y="4858"/>
                      </a:lnTo>
                      <a:cubicBezTo>
                        <a:pt x="297049" y="-1619"/>
                        <a:pt x="315147" y="-1619"/>
                        <a:pt x="326291" y="4858"/>
                      </a:cubicBezTo>
                      <a:lnTo>
                        <a:pt x="437543" y="69056"/>
                      </a:lnTo>
                      <a:close/>
                    </a:path>
                  </a:pathLst>
                </a:custGeom>
                <a:solidFill>
                  <a:srgbClr val="5D7280"/>
                </a:solidFill>
                <a:ln w="9525"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EFB1488D-CD13-2549-E9A6-3B33FD41D501}"/>
                    </a:ext>
                  </a:extLst>
                </p:cNvPr>
                <p:cNvSpPr/>
                <p:nvPr/>
              </p:nvSpPr>
              <p:spPr>
                <a:xfrm>
                  <a:off x="9226974" y="2784601"/>
                  <a:ext cx="40576" cy="33813"/>
                </a:xfrm>
                <a:custGeom>
                  <a:avLst/>
                  <a:gdLst>
                    <a:gd name="connsiteX0" fmla="*/ 40576 w 40576"/>
                    <a:gd name="connsiteY0" fmla="*/ 0 h 33813"/>
                    <a:gd name="connsiteX1" fmla="*/ 40576 w 40576"/>
                    <a:gd name="connsiteY1" fmla="*/ 28956 h 33813"/>
                    <a:gd name="connsiteX2" fmla="*/ 0 w 40576"/>
                    <a:gd name="connsiteY2" fmla="*/ 28956 h 33813"/>
                    <a:gd name="connsiteX3" fmla="*/ 0 w 40576"/>
                    <a:gd name="connsiteY3" fmla="*/ 0 h 33813"/>
                    <a:gd name="connsiteX4" fmla="*/ 40576 w 40576"/>
                    <a:gd name="connsiteY4" fmla="*/ 0 h 33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76" h="33813">
                      <a:moveTo>
                        <a:pt x="40576" y="0"/>
                      </a:moveTo>
                      <a:lnTo>
                        <a:pt x="40576" y="28956"/>
                      </a:lnTo>
                      <a:cubicBezTo>
                        <a:pt x="29337" y="35433"/>
                        <a:pt x="11239" y="35433"/>
                        <a:pt x="0" y="28956"/>
                      </a:cubicBezTo>
                      <a:lnTo>
                        <a:pt x="0" y="0"/>
                      </a:lnTo>
                      <a:cubicBezTo>
                        <a:pt x="11335" y="6477"/>
                        <a:pt x="29432" y="6477"/>
                        <a:pt x="40576" y="0"/>
                      </a:cubicBezTo>
                      <a:close/>
                    </a:path>
                  </a:pathLst>
                </a:custGeom>
                <a:solidFill>
                  <a:srgbClr val="3B4951"/>
                </a:solidFill>
                <a:ln w="9525" cap="flat">
                  <a:noFill/>
                  <a:prstDash val="solid"/>
                  <a:miter/>
                </a:ln>
              </p:spPr>
              <p:txBody>
                <a:bodyPr rtlCol="0" anchor="ctr"/>
                <a:lstStyle/>
                <a:p>
                  <a:endParaRPr lang="en-US"/>
                </a:p>
              </p:txBody>
            </p:sp>
          </p:grpSp>
          <p:grpSp>
            <p:nvGrpSpPr>
              <p:cNvPr id="201" name="Graphic 5">
                <a:extLst>
                  <a:ext uri="{FF2B5EF4-FFF2-40B4-BE49-F238E27FC236}">
                    <a16:creationId xmlns:a16="http://schemas.microsoft.com/office/drawing/2014/main" id="{29A6FCFD-27A1-8A46-180F-3FFA3145F698}"/>
                  </a:ext>
                </a:extLst>
              </p:cNvPr>
              <p:cNvGrpSpPr/>
              <p:nvPr/>
            </p:nvGrpSpPr>
            <p:grpSpPr>
              <a:xfrm>
                <a:off x="9131692" y="2545477"/>
                <a:ext cx="397352" cy="229361"/>
                <a:chOff x="9131692" y="2545477"/>
                <a:chExt cx="397352" cy="229361"/>
              </a:xfrm>
            </p:grpSpPr>
            <p:sp>
              <p:nvSpPr>
                <p:cNvPr id="202" name="Freeform: Shape 201">
                  <a:extLst>
                    <a:ext uri="{FF2B5EF4-FFF2-40B4-BE49-F238E27FC236}">
                      <a16:creationId xmlns:a16="http://schemas.microsoft.com/office/drawing/2014/main" id="{59463B2A-20D6-F6A7-AF82-91E49F74CDC8}"/>
                    </a:ext>
                  </a:extLst>
                </p:cNvPr>
                <p:cNvSpPr/>
                <p:nvPr/>
              </p:nvSpPr>
              <p:spPr>
                <a:xfrm>
                  <a:off x="9131692" y="2545477"/>
                  <a:ext cx="397352" cy="229361"/>
                </a:xfrm>
                <a:custGeom>
                  <a:avLst/>
                  <a:gdLst>
                    <a:gd name="connsiteX0" fmla="*/ 98331 w 397352"/>
                    <a:gd name="connsiteY0" fmla="*/ 224932 h 229361"/>
                    <a:gd name="connsiteX1" fmla="*/ 7653 w 397352"/>
                    <a:gd name="connsiteY1" fmla="*/ 172640 h 229361"/>
                    <a:gd name="connsiteX2" fmla="*/ 10796 w 397352"/>
                    <a:gd name="connsiteY2" fmla="*/ 147208 h 229361"/>
                    <a:gd name="connsiteX3" fmla="*/ 254922 w 397352"/>
                    <a:gd name="connsiteY3" fmla="*/ 6238 h 229361"/>
                    <a:gd name="connsiteX4" fmla="*/ 299022 w 397352"/>
                    <a:gd name="connsiteY4" fmla="*/ 4429 h 229361"/>
                    <a:gd name="connsiteX5" fmla="*/ 389700 w 397352"/>
                    <a:gd name="connsiteY5" fmla="*/ 56721 h 229361"/>
                    <a:gd name="connsiteX6" fmla="*/ 386557 w 397352"/>
                    <a:gd name="connsiteY6" fmla="*/ 82153 h 229361"/>
                    <a:gd name="connsiteX7" fmla="*/ 142431 w 397352"/>
                    <a:gd name="connsiteY7" fmla="*/ 223123 h 229361"/>
                    <a:gd name="connsiteX8" fmla="*/ 98331 w 397352"/>
                    <a:gd name="connsiteY8" fmla="*/ 224932 h 229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7352" h="229361">
                      <a:moveTo>
                        <a:pt x="98331" y="224932"/>
                      </a:moveTo>
                      <a:lnTo>
                        <a:pt x="7653" y="172640"/>
                      </a:lnTo>
                      <a:cubicBezTo>
                        <a:pt x="-3682" y="166068"/>
                        <a:pt x="-2253" y="154733"/>
                        <a:pt x="10796" y="147208"/>
                      </a:cubicBezTo>
                      <a:lnTo>
                        <a:pt x="254922" y="6238"/>
                      </a:lnTo>
                      <a:cubicBezTo>
                        <a:pt x="267971" y="-1286"/>
                        <a:pt x="287688" y="-2144"/>
                        <a:pt x="299022" y="4429"/>
                      </a:cubicBezTo>
                      <a:lnTo>
                        <a:pt x="389700" y="56721"/>
                      </a:lnTo>
                      <a:cubicBezTo>
                        <a:pt x="401035" y="63293"/>
                        <a:pt x="399606" y="74628"/>
                        <a:pt x="386557" y="82153"/>
                      </a:cubicBezTo>
                      <a:lnTo>
                        <a:pt x="142431" y="223123"/>
                      </a:lnTo>
                      <a:cubicBezTo>
                        <a:pt x="129382" y="230647"/>
                        <a:pt x="109665" y="231505"/>
                        <a:pt x="98331" y="224932"/>
                      </a:cubicBezTo>
                      <a:close/>
                    </a:path>
                  </a:pathLst>
                </a:custGeom>
                <a:solidFill>
                  <a:srgbClr val="3B4951"/>
                </a:solidFill>
                <a:ln w="9525"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0610436E-FAE2-676C-BCE1-9F6D20825076}"/>
                    </a:ext>
                  </a:extLst>
                </p:cNvPr>
                <p:cNvSpPr/>
                <p:nvPr/>
              </p:nvSpPr>
              <p:spPr>
                <a:xfrm>
                  <a:off x="9137320" y="2548734"/>
                  <a:ext cx="386095" cy="222818"/>
                </a:xfrm>
                <a:custGeom>
                  <a:avLst/>
                  <a:gdLst>
                    <a:gd name="connsiteX0" fmla="*/ 377690 w 386095"/>
                    <a:gd name="connsiteY0" fmla="*/ 77086 h 222818"/>
                    <a:gd name="connsiteX1" fmla="*/ 133660 w 386095"/>
                    <a:gd name="connsiteY1" fmla="*/ 217961 h 222818"/>
                    <a:gd name="connsiteX2" fmla="*/ 92702 w 386095"/>
                    <a:gd name="connsiteY2" fmla="*/ 217961 h 222818"/>
                    <a:gd name="connsiteX3" fmla="*/ 8501 w 386095"/>
                    <a:gd name="connsiteY3" fmla="*/ 169383 h 222818"/>
                    <a:gd name="connsiteX4" fmla="*/ 8501 w 386095"/>
                    <a:gd name="connsiteY4" fmla="*/ 145761 h 222818"/>
                    <a:gd name="connsiteX5" fmla="*/ 252532 w 386095"/>
                    <a:gd name="connsiteY5" fmla="*/ 4886 h 222818"/>
                    <a:gd name="connsiteX6" fmla="*/ 260152 w 386095"/>
                    <a:gd name="connsiteY6" fmla="*/ 1743 h 222818"/>
                    <a:gd name="connsiteX7" fmla="*/ 293394 w 386095"/>
                    <a:gd name="connsiteY7" fmla="*/ 4886 h 222818"/>
                    <a:gd name="connsiteX8" fmla="*/ 377595 w 386095"/>
                    <a:gd name="connsiteY8" fmla="*/ 53464 h 222818"/>
                    <a:gd name="connsiteX9" fmla="*/ 377595 w 386095"/>
                    <a:gd name="connsiteY9" fmla="*/ 77086 h 22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6095" h="222818">
                      <a:moveTo>
                        <a:pt x="377690" y="77086"/>
                      </a:moveTo>
                      <a:lnTo>
                        <a:pt x="133660" y="217961"/>
                      </a:lnTo>
                      <a:cubicBezTo>
                        <a:pt x="122325" y="224438"/>
                        <a:pt x="104037" y="224438"/>
                        <a:pt x="92702" y="217961"/>
                      </a:cubicBezTo>
                      <a:lnTo>
                        <a:pt x="8501" y="169383"/>
                      </a:lnTo>
                      <a:cubicBezTo>
                        <a:pt x="-2834" y="162811"/>
                        <a:pt x="-2834" y="152238"/>
                        <a:pt x="8501" y="145761"/>
                      </a:cubicBezTo>
                      <a:lnTo>
                        <a:pt x="252532" y="4886"/>
                      </a:lnTo>
                      <a:cubicBezTo>
                        <a:pt x="254818" y="3553"/>
                        <a:pt x="257389" y="2505"/>
                        <a:pt x="260152" y="1743"/>
                      </a:cubicBezTo>
                      <a:cubicBezTo>
                        <a:pt x="271010" y="-1400"/>
                        <a:pt x="284440" y="-257"/>
                        <a:pt x="293394" y="4886"/>
                      </a:cubicBezTo>
                      <a:lnTo>
                        <a:pt x="377595" y="53464"/>
                      </a:lnTo>
                      <a:cubicBezTo>
                        <a:pt x="388930" y="60036"/>
                        <a:pt x="388930" y="70609"/>
                        <a:pt x="377595" y="77086"/>
                      </a:cubicBezTo>
                      <a:close/>
                    </a:path>
                  </a:pathLst>
                </a:custGeom>
                <a:solidFill>
                  <a:srgbClr val="FFFFFF"/>
                </a:solidFill>
                <a:ln w="9525"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CFFCE624-6610-5DC9-EC93-20499AE6477D}"/>
                    </a:ext>
                  </a:extLst>
                </p:cNvPr>
                <p:cNvSpPr/>
                <p:nvPr/>
              </p:nvSpPr>
              <p:spPr>
                <a:xfrm>
                  <a:off x="9387947" y="2548727"/>
                  <a:ext cx="135564" cy="78140"/>
                </a:xfrm>
                <a:custGeom>
                  <a:avLst/>
                  <a:gdLst>
                    <a:gd name="connsiteX0" fmla="*/ 127063 w 135564"/>
                    <a:gd name="connsiteY0" fmla="*/ 77093 h 78140"/>
                    <a:gd name="connsiteX1" fmla="*/ 125158 w 135564"/>
                    <a:gd name="connsiteY1" fmla="*/ 78141 h 78140"/>
                    <a:gd name="connsiteX2" fmla="*/ 0 w 135564"/>
                    <a:gd name="connsiteY2" fmla="*/ 5941 h 78140"/>
                    <a:gd name="connsiteX3" fmla="*/ 1905 w 135564"/>
                    <a:gd name="connsiteY3" fmla="*/ 4894 h 78140"/>
                    <a:gd name="connsiteX4" fmla="*/ 42863 w 135564"/>
                    <a:gd name="connsiteY4" fmla="*/ 4894 h 78140"/>
                    <a:gd name="connsiteX5" fmla="*/ 127063 w 135564"/>
                    <a:gd name="connsiteY5" fmla="*/ 53471 h 78140"/>
                    <a:gd name="connsiteX6" fmla="*/ 127063 w 135564"/>
                    <a:gd name="connsiteY6" fmla="*/ 77093 h 78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564" h="78140">
                      <a:moveTo>
                        <a:pt x="127063" y="77093"/>
                      </a:moveTo>
                      <a:lnTo>
                        <a:pt x="125158" y="78141"/>
                      </a:lnTo>
                      <a:lnTo>
                        <a:pt x="0" y="5941"/>
                      </a:lnTo>
                      <a:lnTo>
                        <a:pt x="1905" y="4894"/>
                      </a:lnTo>
                      <a:cubicBezTo>
                        <a:pt x="13240" y="-1583"/>
                        <a:pt x="31528" y="-1679"/>
                        <a:pt x="42863" y="4894"/>
                      </a:cubicBezTo>
                      <a:lnTo>
                        <a:pt x="127063" y="53471"/>
                      </a:lnTo>
                      <a:cubicBezTo>
                        <a:pt x="138398" y="60043"/>
                        <a:pt x="138398" y="70616"/>
                        <a:pt x="127063" y="77093"/>
                      </a:cubicBezTo>
                      <a:close/>
                    </a:path>
                  </a:pathLst>
                </a:custGeom>
                <a:solidFill>
                  <a:srgbClr val="69C3FA"/>
                </a:solidFill>
                <a:ln w="9525" cap="flat">
                  <a:noFill/>
                  <a:prstDash val="solid"/>
                  <a:miter/>
                </a:ln>
              </p:spPr>
              <p:txBody>
                <a:bodyPr rtlCol="0" anchor="ctr"/>
                <a:lstStyle/>
                <a:p>
                  <a:endParaRPr lang="en-US"/>
                </a:p>
              </p:txBody>
            </p:sp>
            <p:grpSp>
              <p:nvGrpSpPr>
                <p:cNvPr id="205" name="Graphic 5">
                  <a:extLst>
                    <a:ext uri="{FF2B5EF4-FFF2-40B4-BE49-F238E27FC236}">
                      <a16:creationId xmlns:a16="http://schemas.microsoft.com/office/drawing/2014/main" id="{7FEC773C-A915-1F10-35B5-AB667A08EC1A}"/>
                    </a:ext>
                  </a:extLst>
                </p:cNvPr>
                <p:cNvGrpSpPr/>
                <p:nvPr/>
              </p:nvGrpSpPr>
              <p:grpSpPr>
                <a:xfrm>
                  <a:off x="9331559" y="2567812"/>
                  <a:ext cx="158781" cy="91630"/>
                  <a:chOff x="9331559" y="2567812"/>
                  <a:chExt cx="158781" cy="91630"/>
                </a:xfrm>
              </p:grpSpPr>
              <p:grpSp>
                <p:nvGrpSpPr>
                  <p:cNvPr id="235" name="Graphic 5">
                    <a:extLst>
                      <a:ext uri="{FF2B5EF4-FFF2-40B4-BE49-F238E27FC236}">
                        <a16:creationId xmlns:a16="http://schemas.microsoft.com/office/drawing/2014/main" id="{C847C7E6-014C-77BD-3F92-FAC0493DB1F5}"/>
                      </a:ext>
                    </a:extLst>
                  </p:cNvPr>
                  <p:cNvGrpSpPr/>
                  <p:nvPr/>
                </p:nvGrpSpPr>
                <p:grpSpPr>
                  <a:xfrm>
                    <a:off x="9331559" y="2567812"/>
                    <a:ext cx="99345" cy="57340"/>
                    <a:chOff x="9331559" y="2567812"/>
                    <a:chExt cx="99345" cy="57340"/>
                  </a:xfrm>
                </p:grpSpPr>
                <p:sp>
                  <p:nvSpPr>
                    <p:cNvPr id="241" name="Freeform: Shape 240">
                      <a:extLst>
                        <a:ext uri="{FF2B5EF4-FFF2-40B4-BE49-F238E27FC236}">
                          <a16:creationId xmlns:a16="http://schemas.microsoft.com/office/drawing/2014/main" id="{EFCD2452-8CC0-C0A8-86A9-955179A1526C}"/>
                        </a:ext>
                      </a:extLst>
                    </p:cNvPr>
                    <p:cNvSpPr/>
                    <p:nvPr/>
                  </p:nvSpPr>
                  <p:spPr>
                    <a:xfrm>
                      <a:off x="9331559" y="2567812"/>
                      <a:ext cx="99345" cy="57340"/>
                    </a:xfrm>
                    <a:custGeom>
                      <a:avLst/>
                      <a:gdLst>
                        <a:gd name="connsiteX0" fmla="*/ 49625 w 99345"/>
                        <a:gd name="connsiteY0" fmla="*/ 57341 h 57340"/>
                        <a:gd name="connsiteX1" fmla="*/ 0 w 99345"/>
                        <a:gd name="connsiteY1" fmla="*/ 28670 h 57340"/>
                        <a:gd name="connsiteX2" fmla="*/ 49625 w 99345"/>
                        <a:gd name="connsiteY2" fmla="*/ 0 h 57340"/>
                        <a:gd name="connsiteX3" fmla="*/ 99346 w 99345"/>
                        <a:gd name="connsiteY3" fmla="*/ 28670 h 57340"/>
                        <a:gd name="connsiteX4" fmla="*/ 49625 w 99345"/>
                        <a:gd name="connsiteY4" fmla="*/ 57341 h 5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45" h="57340">
                          <a:moveTo>
                            <a:pt x="49625" y="57341"/>
                          </a:moveTo>
                          <a:lnTo>
                            <a:pt x="0" y="28670"/>
                          </a:lnTo>
                          <a:lnTo>
                            <a:pt x="49625" y="0"/>
                          </a:lnTo>
                          <a:lnTo>
                            <a:pt x="99346" y="28670"/>
                          </a:lnTo>
                          <a:lnTo>
                            <a:pt x="49625" y="57341"/>
                          </a:lnTo>
                          <a:close/>
                        </a:path>
                      </a:pathLst>
                    </a:custGeom>
                    <a:solidFill>
                      <a:srgbClr val="D7DAFF"/>
                    </a:solidFill>
                    <a:ln w="9525" cap="flat">
                      <a:noFill/>
                      <a:prstDash val="solid"/>
                      <a:miter/>
                    </a:ln>
                  </p:spPr>
                  <p:txBody>
                    <a:bodyPr rtlCol="0" anchor="ctr"/>
                    <a:lstStyle/>
                    <a:p>
                      <a:endParaRPr lang="en-US"/>
                    </a:p>
                  </p:txBody>
                </p:sp>
                <p:grpSp>
                  <p:nvGrpSpPr>
                    <p:cNvPr id="242" name="Graphic 5">
                      <a:extLst>
                        <a:ext uri="{FF2B5EF4-FFF2-40B4-BE49-F238E27FC236}">
                          <a16:creationId xmlns:a16="http://schemas.microsoft.com/office/drawing/2014/main" id="{3313CFD6-441C-D6E4-94F1-5E3AB7853C96}"/>
                        </a:ext>
                      </a:extLst>
                    </p:cNvPr>
                    <p:cNvGrpSpPr/>
                    <p:nvPr/>
                  </p:nvGrpSpPr>
                  <p:grpSpPr>
                    <a:xfrm>
                      <a:off x="9348704" y="2580481"/>
                      <a:ext cx="60102" cy="34766"/>
                      <a:chOff x="9348704" y="2580481"/>
                      <a:chExt cx="60102" cy="34766"/>
                    </a:xfrm>
                  </p:grpSpPr>
                  <p:sp>
                    <p:nvSpPr>
                      <p:cNvPr id="243" name="Freeform: Shape 242">
                        <a:extLst>
                          <a:ext uri="{FF2B5EF4-FFF2-40B4-BE49-F238E27FC236}">
                            <a16:creationId xmlns:a16="http://schemas.microsoft.com/office/drawing/2014/main" id="{B8DF65E1-3510-632A-AD06-A81EF0B5F58B}"/>
                          </a:ext>
                        </a:extLst>
                      </p:cNvPr>
                      <p:cNvSpPr/>
                      <p:nvPr/>
                    </p:nvSpPr>
                    <p:spPr>
                      <a:xfrm>
                        <a:off x="9364420" y="2580481"/>
                        <a:ext cx="44386" cy="25717"/>
                      </a:xfrm>
                      <a:custGeom>
                        <a:avLst/>
                        <a:gdLst>
                          <a:gd name="connsiteX0" fmla="*/ 22193 w 44386"/>
                          <a:gd name="connsiteY0" fmla="*/ 25717 h 25717"/>
                          <a:gd name="connsiteX1" fmla="*/ 0 w 44386"/>
                          <a:gd name="connsiteY1" fmla="*/ 12859 h 25717"/>
                          <a:gd name="connsiteX2" fmla="*/ 22193 w 44386"/>
                          <a:gd name="connsiteY2" fmla="*/ 0 h 25717"/>
                          <a:gd name="connsiteX3" fmla="*/ 44387 w 44386"/>
                          <a:gd name="connsiteY3" fmla="*/ 12859 h 25717"/>
                          <a:gd name="connsiteX4" fmla="*/ 22193 w 44386"/>
                          <a:gd name="connsiteY4" fmla="*/ 25717 h 2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86" h="25717">
                            <a:moveTo>
                              <a:pt x="22193" y="25717"/>
                            </a:moveTo>
                            <a:lnTo>
                              <a:pt x="0" y="12859"/>
                            </a:lnTo>
                            <a:lnTo>
                              <a:pt x="22193" y="0"/>
                            </a:lnTo>
                            <a:lnTo>
                              <a:pt x="44387" y="12859"/>
                            </a:lnTo>
                            <a:lnTo>
                              <a:pt x="22193" y="25717"/>
                            </a:lnTo>
                            <a:close/>
                          </a:path>
                        </a:pathLst>
                      </a:custGeom>
                      <a:solidFill>
                        <a:srgbClr val="AEB2F4"/>
                      </a:solidFill>
                      <a:ln w="9525"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0CC3853C-762C-7CD7-A4C4-7657462A2BE6}"/>
                          </a:ext>
                        </a:extLst>
                      </p:cNvPr>
                      <p:cNvSpPr/>
                      <p:nvPr/>
                    </p:nvSpPr>
                    <p:spPr>
                      <a:xfrm>
                        <a:off x="9348704" y="2594387"/>
                        <a:ext cx="36099" cy="20859"/>
                      </a:xfrm>
                      <a:custGeom>
                        <a:avLst/>
                        <a:gdLst>
                          <a:gd name="connsiteX0" fmla="*/ 30575 w 36099"/>
                          <a:gd name="connsiteY0" fmla="*/ 20860 h 20859"/>
                          <a:gd name="connsiteX1" fmla="*/ 0 w 36099"/>
                          <a:gd name="connsiteY1" fmla="*/ 3143 h 20859"/>
                          <a:gd name="connsiteX2" fmla="*/ 5429 w 36099"/>
                          <a:gd name="connsiteY2" fmla="*/ 0 h 20859"/>
                          <a:gd name="connsiteX3" fmla="*/ 36100 w 36099"/>
                          <a:gd name="connsiteY3" fmla="*/ 17716 h 20859"/>
                          <a:gd name="connsiteX4" fmla="*/ 30575 w 36099"/>
                          <a:gd name="connsiteY4" fmla="*/ 20860 h 20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99" h="20859">
                            <a:moveTo>
                              <a:pt x="30575" y="20860"/>
                            </a:moveTo>
                            <a:lnTo>
                              <a:pt x="0" y="3143"/>
                            </a:lnTo>
                            <a:lnTo>
                              <a:pt x="5429" y="0"/>
                            </a:lnTo>
                            <a:lnTo>
                              <a:pt x="36100" y="17716"/>
                            </a:lnTo>
                            <a:lnTo>
                              <a:pt x="30575" y="20860"/>
                            </a:lnTo>
                            <a:close/>
                          </a:path>
                        </a:pathLst>
                      </a:custGeom>
                      <a:solidFill>
                        <a:srgbClr val="5D7280"/>
                      </a:solidFill>
                      <a:ln w="9525" cap="flat">
                        <a:noFill/>
                        <a:prstDash val="solid"/>
                        <a:miter/>
                      </a:ln>
                    </p:spPr>
                    <p:txBody>
                      <a:bodyPr rtlCol="0" anchor="ctr"/>
                      <a:lstStyle/>
                      <a:p>
                        <a:endParaRPr lang="en-US"/>
                      </a:p>
                    </p:txBody>
                  </p:sp>
                </p:grpSp>
              </p:grpSp>
              <p:grpSp>
                <p:nvGrpSpPr>
                  <p:cNvPr id="236" name="Graphic 5">
                    <a:extLst>
                      <a:ext uri="{FF2B5EF4-FFF2-40B4-BE49-F238E27FC236}">
                        <a16:creationId xmlns:a16="http://schemas.microsoft.com/office/drawing/2014/main" id="{44CEEEC2-1B8A-2007-ECFC-226B4891C05F}"/>
                      </a:ext>
                    </a:extLst>
                  </p:cNvPr>
                  <p:cNvGrpSpPr/>
                  <p:nvPr/>
                </p:nvGrpSpPr>
                <p:grpSpPr>
                  <a:xfrm>
                    <a:off x="9390995" y="2602102"/>
                    <a:ext cx="99345" cy="57340"/>
                    <a:chOff x="9390995" y="2602102"/>
                    <a:chExt cx="99345" cy="57340"/>
                  </a:xfrm>
                </p:grpSpPr>
                <p:sp>
                  <p:nvSpPr>
                    <p:cNvPr id="237" name="Freeform: Shape 236">
                      <a:extLst>
                        <a:ext uri="{FF2B5EF4-FFF2-40B4-BE49-F238E27FC236}">
                          <a16:creationId xmlns:a16="http://schemas.microsoft.com/office/drawing/2014/main" id="{2A719CE2-D30B-C658-C2E8-3A053139BF41}"/>
                        </a:ext>
                      </a:extLst>
                    </p:cNvPr>
                    <p:cNvSpPr/>
                    <p:nvPr/>
                  </p:nvSpPr>
                  <p:spPr>
                    <a:xfrm>
                      <a:off x="9390995" y="2602102"/>
                      <a:ext cx="99345" cy="57340"/>
                    </a:xfrm>
                    <a:custGeom>
                      <a:avLst/>
                      <a:gdLst>
                        <a:gd name="connsiteX0" fmla="*/ 49625 w 99345"/>
                        <a:gd name="connsiteY0" fmla="*/ 57341 h 57340"/>
                        <a:gd name="connsiteX1" fmla="*/ 0 w 99345"/>
                        <a:gd name="connsiteY1" fmla="*/ 28670 h 57340"/>
                        <a:gd name="connsiteX2" fmla="*/ 49625 w 99345"/>
                        <a:gd name="connsiteY2" fmla="*/ 0 h 57340"/>
                        <a:gd name="connsiteX3" fmla="*/ 99346 w 99345"/>
                        <a:gd name="connsiteY3" fmla="*/ 28670 h 57340"/>
                        <a:gd name="connsiteX4" fmla="*/ 49625 w 99345"/>
                        <a:gd name="connsiteY4" fmla="*/ 57341 h 5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45" h="57340">
                          <a:moveTo>
                            <a:pt x="49625" y="57341"/>
                          </a:moveTo>
                          <a:lnTo>
                            <a:pt x="0" y="28670"/>
                          </a:lnTo>
                          <a:lnTo>
                            <a:pt x="49625" y="0"/>
                          </a:lnTo>
                          <a:lnTo>
                            <a:pt x="99346" y="28670"/>
                          </a:lnTo>
                          <a:lnTo>
                            <a:pt x="49625" y="57341"/>
                          </a:lnTo>
                          <a:close/>
                        </a:path>
                      </a:pathLst>
                    </a:custGeom>
                    <a:solidFill>
                      <a:srgbClr val="D7DAFF"/>
                    </a:solidFill>
                    <a:ln w="9525" cap="flat">
                      <a:noFill/>
                      <a:prstDash val="solid"/>
                      <a:miter/>
                    </a:ln>
                  </p:spPr>
                  <p:txBody>
                    <a:bodyPr rtlCol="0" anchor="ctr"/>
                    <a:lstStyle/>
                    <a:p>
                      <a:endParaRPr lang="en-US"/>
                    </a:p>
                  </p:txBody>
                </p:sp>
                <p:grpSp>
                  <p:nvGrpSpPr>
                    <p:cNvPr id="238" name="Graphic 5">
                      <a:extLst>
                        <a:ext uri="{FF2B5EF4-FFF2-40B4-BE49-F238E27FC236}">
                          <a16:creationId xmlns:a16="http://schemas.microsoft.com/office/drawing/2014/main" id="{37BB9857-85E8-8858-C242-2BABAA953BC8}"/>
                        </a:ext>
                      </a:extLst>
                    </p:cNvPr>
                    <p:cNvGrpSpPr/>
                    <p:nvPr/>
                  </p:nvGrpSpPr>
                  <p:grpSpPr>
                    <a:xfrm>
                      <a:off x="9408140" y="2614866"/>
                      <a:ext cx="60102" cy="34670"/>
                      <a:chOff x="9408140" y="2614866"/>
                      <a:chExt cx="60102" cy="34670"/>
                    </a:xfrm>
                  </p:grpSpPr>
                  <p:sp>
                    <p:nvSpPr>
                      <p:cNvPr id="239" name="Freeform: Shape 238">
                        <a:extLst>
                          <a:ext uri="{FF2B5EF4-FFF2-40B4-BE49-F238E27FC236}">
                            <a16:creationId xmlns:a16="http://schemas.microsoft.com/office/drawing/2014/main" id="{038E98E7-570F-37DE-CB0C-D463FF5C7808}"/>
                          </a:ext>
                        </a:extLst>
                      </p:cNvPr>
                      <p:cNvSpPr/>
                      <p:nvPr/>
                    </p:nvSpPr>
                    <p:spPr>
                      <a:xfrm>
                        <a:off x="9423856" y="2614866"/>
                        <a:ext cx="44386" cy="25622"/>
                      </a:xfrm>
                      <a:custGeom>
                        <a:avLst/>
                        <a:gdLst>
                          <a:gd name="connsiteX0" fmla="*/ 22193 w 44386"/>
                          <a:gd name="connsiteY0" fmla="*/ 25622 h 25622"/>
                          <a:gd name="connsiteX1" fmla="*/ 0 w 44386"/>
                          <a:gd name="connsiteY1" fmla="*/ 12764 h 25622"/>
                          <a:gd name="connsiteX2" fmla="*/ 22193 w 44386"/>
                          <a:gd name="connsiteY2" fmla="*/ 0 h 25622"/>
                          <a:gd name="connsiteX3" fmla="*/ 44387 w 44386"/>
                          <a:gd name="connsiteY3" fmla="*/ 12764 h 25622"/>
                          <a:gd name="connsiteX4" fmla="*/ 22193 w 44386"/>
                          <a:gd name="connsiteY4" fmla="*/ 25622 h 25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86" h="25622">
                            <a:moveTo>
                              <a:pt x="22193" y="25622"/>
                            </a:moveTo>
                            <a:lnTo>
                              <a:pt x="0" y="12764"/>
                            </a:lnTo>
                            <a:lnTo>
                              <a:pt x="22193" y="0"/>
                            </a:lnTo>
                            <a:lnTo>
                              <a:pt x="44387" y="12764"/>
                            </a:lnTo>
                            <a:lnTo>
                              <a:pt x="22193" y="25622"/>
                            </a:lnTo>
                            <a:close/>
                          </a:path>
                        </a:pathLst>
                      </a:custGeom>
                      <a:solidFill>
                        <a:srgbClr val="F3AE00"/>
                      </a:solidFill>
                      <a:ln w="9525"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41204F7F-CF3B-9B0B-4EDA-E484AA508FAA}"/>
                          </a:ext>
                        </a:extLst>
                      </p:cNvPr>
                      <p:cNvSpPr/>
                      <p:nvPr/>
                    </p:nvSpPr>
                    <p:spPr>
                      <a:xfrm>
                        <a:off x="9408140" y="2628772"/>
                        <a:ext cx="36099" cy="20764"/>
                      </a:xfrm>
                      <a:custGeom>
                        <a:avLst/>
                        <a:gdLst>
                          <a:gd name="connsiteX0" fmla="*/ 30670 w 36099"/>
                          <a:gd name="connsiteY0" fmla="*/ 20764 h 20764"/>
                          <a:gd name="connsiteX1" fmla="*/ 0 w 36099"/>
                          <a:gd name="connsiteY1" fmla="*/ 3143 h 20764"/>
                          <a:gd name="connsiteX2" fmla="*/ 5524 w 36099"/>
                          <a:gd name="connsiteY2" fmla="*/ 0 h 20764"/>
                          <a:gd name="connsiteX3" fmla="*/ 36100 w 36099"/>
                          <a:gd name="connsiteY3" fmla="*/ 17621 h 20764"/>
                          <a:gd name="connsiteX4" fmla="*/ 30670 w 36099"/>
                          <a:gd name="connsiteY4" fmla="*/ 20764 h 20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99" h="20764">
                            <a:moveTo>
                              <a:pt x="30670" y="20764"/>
                            </a:moveTo>
                            <a:lnTo>
                              <a:pt x="0" y="3143"/>
                            </a:lnTo>
                            <a:lnTo>
                              <a:pt x="5524" y="0"/>
                            </a:lnTo>
                            <a:lnTo>
                              <a:pt x="36100" y="17621"/>
                            </a:lnTo>
                            <a:lnTo>
                              <a:pt x="30670" y="20764"/>
                            </a:lnTo>
                            <a:close/>
                          </a:path>
                        </a:pathLst>
                      </a:custGeom>
                      <a:solidFill>
                        <a:srgbClr val="5D7280"/>
                      </a:solidFill>
                      <a:ln w="9525" cap="flat">
                        <a:noFill/>
                        <a:prstDash val="solid"/>
                        <a:miter/>
                      </a:ln>
                    </p:spPr>
                    <p:txBody>
                      <a:bodyPr rtlCol="0" anchor="ctr"/>
                      <a:lstStyle/>
                      <a:p>
                        <a:endParaRPr lang="en-US"/>
                      </a:p>
                    </p:txBody>
                  </p:sp>
                </p:grpSp>
              </p:grpSp>
            </p:grpSp>
            <p:grpSp>
              <p:nvGrpSpPr>
                <p:cNvPr id="206" name="Graphic 5">
                  <a:extLst>
                    <a:ext uri="{FF2B5EF4-FFF2-40B4-BE49-F238E27FC236}">
                      <a16:creationId xmlns:a16="http://schemas.microsoft.com/office/drawing/2014/main" id="{9EEAC100-CB56-C51D-065E-440C368642DA}"/>
                    </a:ext>
                  </a:extLst>
                </p:cNvPr>
                <p:cNvGrpSpPr/>
                <p:nvPr/>
              </p:nvGrpSpPr>
              <p:grpSpPr>
                <a:xfrm>
                  <a:off x="9272694" y="2601817"/>
                  <a:ext cx="158781" cy="91630"/>
                  <a:chOff x="9272694" y="2601817"/>
                  <a:chExt cx="158781" cy="91630"/>
                </a:xfrm>
              </p:grpSpPr>
              <p:grpSp>
                <p:nvGrpSpPr>
                  <p:cNvPr id="225" name="Graphic 5">
                    <a:extLst>
                      <a:ext uri="{FF2B5EF4-FFF2-40B4-BE49-F238E27FC236}">
                        <a16:creationId xmlns:a16="http://schemas.microsoft.com/office/drawing/2014/main" id="{4F6454B8-523C-9752-2E6F-142EEF7143C7}"/>
                      </a:ext>
                    </a:extLst>
                  </p:cNvPr>
                  <p:cNvGrpSpPr/>
                  <p:nvPr/>
                </p:nvGrpSpPr>
                <p:grpSpPr>
                  <a:xfrm>
                    <a:off x="9272694" y="2601817"/>
                    <a:ext cx="99345" cy="57340"/>
                    <a:chOff x="9272694" y="2601817"/>
                    <a:chExt cx="99345" cy="57340"/>
                  </a:xfrm>
                </p:grpSpPr>
                <p:sp>
                  <p:nvSpPr>
                    <p:cNvPr id="231" name="Freeform: Shape 230">
                      <a:extLst>
                        <a:ext uri="{FF2B5EF4-FFF2-40B4-BE49-F238E27FC236}">
                          <a16:creationId xmlns:a16="http://schemas.microsoft.com/office/drawing/2014/main" id="{23169C3E-09E2-8013-987E-739A2D741790}"/>
                        </a:ext>
                      </a:extLst>
                    </p:cNvPr>
                    <p:cNvSpPr/>
                    <p:nvPr/>
                  </p:nvSpPr>
                  <p:spPr>
                    <a:xfrm>
                      <a:off x="9272694" y="2601817"/>
                      <a:ext cx="99345" cy="57340"/>
                    </a:xfrm>
                    <a:custGeom>
                      <a:avLst/>
                      <a:gdLst>
                        <a:gd name="connsiteX0" fmla="*/ 49625 w 99345"/>
                        <a:gd name="connsiteY0" fmla="*/ 57340 h 57340"/>
                        <a:gd name="connsiteX1" fmla="*/ 0 w 99345"/>
                        <a:gd name="connsiteY1" fmla="*/ 28670 h 57340"/>
                        <a:gd name="connsiteX2" fmla="*/ 49625 w 99345"/>
                        <a:gd name="connsiteY2" fmla="*/ 0 h 57340"/>
                        <a:gd name="connsiteX3" fmla="*/ 99346 w 99345"/>
                        <a:gd name="connsiteY3" fmla="*/ 28670 h 57340"/>
                        <a:gd name="connsiteX4" fmla="*/ 49625 w 99345"/>
                        <a:gd name="connsiteY4" fmla="*/ 57340 h 5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45" h="57340">
                          <a:moveTo>
                            <a:pt x="49625" y="57340"/>
                          </a:moveTo>
                          <a:lnTo>
                            <a:pt x="0" y="28670"/>
                          </a:lnTo>
                          <a:lnTo>
                            <a:pt x="49625" y="0"/>
                          </a:lnTo>
                          <a:lnTo>
                            <a:pt x="99346" y="28670"/>
                          </a:lnTo>
                          <a:lnTo>
                            <a:pt x="49625" y="57340"/>
                          </a:lnTo>
                          <a:close/>
                        </a:path>
                      </a:pathLst>
                    </a:custGeom>
                    <a:solidFill>
                      <a:srgbClr val="D7DAFF"/>
                    </a:solidFill>
                    <a:ln w="9525" cap="flat">
                      <a:noFill/>
                      <a:prstDash val="solid"/>
                      <a:miter/>
                    </a:ln>
                  </p:spPr>
                  <p:txBody>
                    <a:bodyPr rtlCol="0" anchor="ctr"/>
                    <a:lstStyle/>
                    <a:p>
                      <a:endParaRPr lang="en-US"/>
                    </a:p>
                  </p:txBody>
                </p:sp>
                <p:grpSp>
                  <p:nvGrpSpPr>
                    <p:cNvPr id="232" name="Graphic 5">
                      <a:extLst>
                        <a:ext uri="{FF2B5EF4-FFF2-40B4-BE49-F238E27FC236}">
                          <a16:creationId xmlns:a16="http://schemas.microsoft.com/office/drawing/2014/main" id="{98AA4A6B-D56A-2145-5107-410D4EAA6AF4}"/>
                        </a:ext>
                      </a:extLst>
                    </p:cNvPr>
                    <p:cNvGrpSpPr/>
                    <p:nvPr/>
                  </p:nvGrpSpPr>
                  <p:grpSpPr>
                    <a:xfrm>
                      <a:off x="9289839" y="2614485"/>
                      <a:ext cx="60102" cy="34766"/>
                      <a:chOff x="9289839" y="2614485"/>
                      <a:chExt cx="60102" cy="34766"/>
                    </a:xfrm>
                  </p:grpSpPr>
                  <p:sp>
                    <p:nvSpPr>
                      <p:cNvPr id="233" name="Freeform: Shape 232">
                        <a:extLst>
                          <a:ext uri="{FF2B5EF4-FFF2-40B4-BE49-F238E27FC236}">
                            <a16:creationId xmlns:a16="http://schemas.microsoft.com/office/drawing/2014/main" id="{6C766E6B-BBA3-F44F-C31C-473AAE1A2373}"/>
                          </a:ext>
                        </a:extLst>
                      </p:cNvPr>
                      <p:cNvSpPr/>
                      <p:nvPr/>
                    </p:nvSpPr>
                    <p:spPr>
                      <a:xfrm>
                        <a:off x="9305556" y="2614485"/>
                        <a:ext cx="44386" cy="25717"/>
                      </a:xfrm>
                      <a:custGeom>
                        <a:avLst/>
                        <a:gdLst>
                          <a:gd name="connsiteX0" fmla="*/ 22193 w 44386"/>
                          <a:gd name="connsiteY0" fmla="*/ 25717 h 25717"/>
                          <a:gd name="connsiteX1" fmla="*/ 0 w 44386"/>
                          <a:gd name="connsiteY1" fmla="*/ 12859 h 25717"/>
                          <a:gd name="connsiteX2" fmla="*/ 22193 w 44386"/>
                          <a:gd name="connsiteY2" fmla="*/ 0 h 25717"/>
                          <a:gd name="connsiteX3" fmla="*/ 44387 w 44386"/>
                          <a:gd name="connsiteY3" fmla="*/ 12859 h 25717"/>
                          <a:gd name="connsiteX4" fmla="*/ 22193 w 44386"/>
                          <a:gd name="connsiteY4" fmla="*/ 25717 h 2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86" h="25717">
                            <a:moveTo>
                              <a:pt x="22193" y="25717"/>
                            </a:moveTo>
                            <a:lnTo>
                              <a:pt x="0" y="12859"/>
                            </a:lnTo>
                            <a:lnTo>
                              <a:pt x="22193" y="0"/>
                            </a:lnTo>
                            <a:lnTo>
                              <a:pt x="44387" y="12859"/>
                            </a:lnTo>
                            <a:lnTo>
                              <a:pt x="22193" y="25717"/>
                            </a:lnTo>
                            <a:close/>
                          </a:path>
                        </a:pathLst>
                      </a:custGeom>
                      <a:solidFill>
                        <a:srgbClr val="419AE8"/>
                      </a:solidFill>
                      <a:ln w="9525"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99BC8EAB-9594-2780-1010-AC6BC5795A25}"/>
                          </a:ext>
                        </a:extLst>
                      </p:cNvPr>
                      <p:cNvSpPr/>
                      <p:nvPr/>
                    </p:nvSpPr>
                    <p:spPr>
                      <a:xfrm>
                        <a:off x="9289839" y="2628392"/>
                        <a:ext cx="36099" cy="20859"/>
                      </a:xfrm>
                      <a:custGeom>
                        <a:avLst/>
                        <a:gdLst>
                          <a:gd name="connsiteX0" fmla="*/ 30575 w 36099"/>
                          <a:gd name="connsiteY0" fmla="*/ 20860 h 20859"/>
                          <a:gd name="connsiteX1" fmla="*/ 0 w 36099"/>
                          <a:gd name="connsiteY1" fmla="*/ 3143 h 20859"/>
                          <a:gd name="connsiteX2" fmla="*/ 5525 w 36099"/>
                          <a:gd name="connsiteY2" fmla="*/ 0 h 20859"/>
                          <a:gd name="connsiteX3" fmla="*/ 36100 w 36099"/>
                          <a:gd name="connsiteY3" fmla="*/ 17621 h 20859"/>
                          <a:gd name="connsiteX4" fmla="*/ 30575 w 36099"/>
                          <a:gd name="connsiteY4" fmla="*/ 20860 h 20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99" h="20859">
                            <a:moveTo>
                              <a:pt x="30575" y="20860"/>
                            </a:moveTo>
                            <a:lnTo>
                              <a:pt x="0" y="3143"/>
                            </a:lnTo>
                            <a:lnTo>
                              <a:pt x="5525" y="0"/>
                            </a:lnTo>
                            <a:lnTo>
                              <a:pt x="36100" y="17621"/>
                            </a:lnTo>
                            <a:lnTo>
                              <a:pt x="30575" y="20860"/>
                            </a:lnTo>
                            <a:close/>
                          </a:path>
                        </a:pathLst>
                      </a:custGeom>
                      <a:solidFill>
                        <a:srgbClr val="5D7280"/>
                      </a:solidFill>
                      <a:ln w="9525" cap="flat">
                        <a:noFill/>
                        <a:prstDash val="solid"/>
                        <a:miter/>
                      </a:ln>
                    </p:spPr>
                    <p:txBody>
                      <a:bodyPr rtlCol="0" anchor="ctr"/>
                      <a:lstStyle/>
                      <a:p>
                        <a:endParaRPr lang="en-US"/>
                      </a:p>
                    </p:txBody>
                  </p:sp>
                </p:grpSp>
              </p:grpSp>
              <p:grpSp>
                <p:nvGrpSpPr>
                  <p:cNvPr id="226" name="Graphic 5">
                    <a:extLst>
                      <a:ext uri="{FF2B5EF4-FFF2-40B4-BE49-F238E27FC236}">
                        <a16:creationId xmlns:a16="http://schemas.microsoft.com/office/drawing/2014/main" id="{2ED083E9-822A-6BF5-0BCF-D1993DC219DA}"/>
                      </a:ext>
                    </a:extLst>
                  </p:cNvPr>
                  <p:cNvGrpSpPr/>
                  <p:nvPr/>
                </p:nvGrpSpPr>
                <p:grpSpPr>
                  <a:xfrm>
                    <a:off x="9332130" y="2636107"/>
                    <a:ext cx="99345" cy="57340"/>
                    <a:chOff x="9332130" y="2636107"/>
                    <a:chExt cx="99345" cy="57340"/>
                  </a:xfrm>
                </p:grpSpPr>
                <p:sp>
                  <p:nvSpPr>
                    <p:cNvPr id="227" name="Freeform: Shape 226">
                      <a:extLst>
                        <a:ext uri="{FF2B5EF4-FFF2-40B4-BE49-F238E27FC236}">
                          <a16:creationId xmlns:a16="http://schemas.microsoft.com/office/drawing/2014/main" id="{B8753C21-30FB-B66B-38E8-FD398EF732DF}"/>
                        </a:ext>
                      </a:extLst>
                    </p:cNvPr>
                    <p:cNvSpPr/>
                    <p:nvPr/>
                  </p:nvSpPr>
                  <p:spPr>
                    <a:xfrm>
                      <a:off x="9332130" y="2636107"/>
                      <a:ext cx="99345" cy="57340"/>
                    </a:xfrm>
                    <a:custGeom>
                      <a:avLst/>
                      <a:gdLst>
                        <a:gd name="connsiteX0" fmla="*/ 49625 w 99345"/>
                        <a:gd name="connsiteY0" fmla="*/ 57340 h 57340"/>
                        <a:gd name="connsiteX1" fmla="*/ 0 w 99345"/>
                        <a:gd name="connsiteY1" fmla="*/ 28670 h 57340"/>
                        <a:gd name="connsiteX2" fmla="*/ 49625 w 99345"/>
                        <a:gd name="connsiteY2" fmla="*/ 0 h 57340"/>
                        <a:gd name="connsiteX3" fmla="*/ 99346 w 99345"/>
                        <a:gd name="connsiteY3" fmla="*/ 28670 h 57340"/>
                        <a:gd name="connsiteX4" fmla="*/ 49625 w 99345"/>
                        <a:gd name="connsiteY4" fmla="*/ 57340 h 5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45" h="57340">
                          <a:moveTo>
                            <a:pt x="49625" y="57340"/>
                          </a:moveTo>
                          <a:lnTo>
                            <a:pt x="0" y="28670"/>
                          </a:lnTo>
                          <a:lnTo>
                            <a:pt x="49625" y="0"/>
                          </a:lnTo>
                          <a:lnTo>
                            <a:pt x="99346" y="28670"/>
                          </a:lnTo>
                          <a:lnTo>
                            <a:pt x="49625" y="57340"/>
                          </a:lnTo>
                          <a:close/>
                        </a:path>
                      </a:pathLst>
                    </a:custGeom>
                    <a:solidFill>
                      <a:srgbClr val="D7DAFF"/>
                    </a:solidFill>
                    <a:ln w="9525" cap="flat">
                      <a:noFill/>
                      <a:prstDash val="solid"/>
                      <a:miter/>
                    </a:ln>
                  </p:spPr>
                  <p:txBody>
                    <a:bodyPr rtlCol="0" anchor="ctr"/>
                    <a:lstStyle/>
                    <a:p>
                      <a:endParaRPr lang="en-US"/>
                    </a:p>
                  </p:txBody>
                </p:sp>
                <p:grpSp>
                  <p:nvGrpSpPr>
                    <p:cNvPr id="228" name="Graphic 5">
                      <a:extLst>
                        <a:ext uri="{FF2B5EF4-FFF2-40B4-BE49-F238E27FC236}">
                          <a16:creationId xmlns:a16="http://schemas.microsoft.com/office/drawing/2014/main" id="{85B7C533-FF27-3C2D-B5B1-72B178523804}"/>
                        </a:ext>
                      </a:extLst>
                    </p:cNvPr>
                    <p:cNvGrpSpPr/>
                    <p:nvPr/>
                  </p:nvGrpSpPr>
                  <p:grpSpPr>
                    <a:xfrm>
                      <a:off x="9349275" y="2648870"/>
                      <a:ext cx="60198" cy="34671"/>
                      <a:chOff x="9349275" y="2648870"/>
                      <a:chExt cx="60198" cy="34671"/>
                    </a:xfrm>
                  </p:grpSpPr>
                  <p:sp>
                    <p:nvSpPr>
                      <p:cNvPr id="229" name="Freeform: Shape 228">
                        <a:extLst>
                          <a:ext uri="{FF2B5EF4-FFF2-40B4-BE49-F238E27FC236}">
                            <a16:creationId xmlns:a16="http://schemas.microsoft.com/office/drawing/2014/main" id="{1628CC31-CC3E-AB33-E229-728D83E0F6A5}"/>
                          </a:ext>
                        </a:extLst>
                      </p:cNvPr>
                      <p:cNvSpPr/>
                      <p:nvPr/>
                    </p:nvSpPr>
                    <p:spPr>
                      <a:xfrm>
                        <a:off x="9364991" y="2648870"/>
                        <a:ext cx="44481" cy="25622"/>
                      </a:xfrm>
                      <a:custGeom>
                        <a:avLst/>
                        <a:gdLst>
                          <a:gd name="connsiteX0" fmla="*/ 22193 w 44481"/>
                          <a:gd name="connsiteY0" fmla="*/ 25622 h 25622"/>
                          <a:gd name="connsiteX1" fmla="*/ 0 w 44481"/>
                          <a:gd name="connsiteY1" fmla="*/ 12764 h 25622"/>
                          <a:gd name="connsiteX2" fmla="*/ 22193 w 44481"/>
                          <a:gd name="connsiteY2" fmla="*/ 0 h 25622"/>
                          <a:gd name="connsiteX3" fmla="*/ 44482 w 44481"/>
                          <a:gd name="connsiteY3" fmla="*/ 12764 h 25622"/>
                          <a:gd name="connsiteX4" fmla="*/ 22193 w 44481"/>
                          <a:gd name="connsiteY4" fmla="*/ 25622 h 25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81" h="25622">
                            <a:moveTo>
                              <a:pt x="22193" y="25622"/>
                            </a:moveTo>
                            <a:lnTo>
                              <a:pt x="0" y="12764"/>
                            </a:lnTo>
                            <a:lnTo>
                              <a:pt x="22193" y="0"/>
                            </a:lnTo>
                            <a:lnTo>
                              <a:pt x="44482" y="12764"/>
                            </a:lnTo>
                            <a:lnTo>
                              <a:pt x="22193" y="25622"/>
                            </a:lnTo>
                            <a:close/>
                          </a:path>
                        </a:pathLst>
                      </a:custGeom>
                      <a:solidFill>
                        <a:srgbClr val="E50000"/>
                      </a:solidFill>
                      <a:ln w="9525"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F132726A-EC51-0728-A9B7-35C373B76412}"/>
                          </a:ext>
                        </a:extLst>
                      </p:cNvPr>
                      <p:cNvSpPr/>
                      <p:nvPr/>
                    </p:nvSpPr>
                    <p:spPr>
                      <a:xfrm>
                        <a:off x="9349275" y="2662682"/>
                        <a:ext cx="36099" cy="20859"/>
                      </a:xfrm>
                      <a:custGeom>
                        <a:avLst/>
                        <a:gdLst>
                          <a:gd name="connsiteX0" fmla="*/ 30671 w 36099"/>
                          <a:gd name="connsiteY0" fmla="*/ 20860 h 20859"/>
                          <a:gd name="connsiteX1" fmla="*/ 0 w 36099"/>
                          <a:gd name="connsiteY1" fmla="*/ 3143 h 20859"/>
                          <a:gd name="connsiteX2" fmla="*/ 5525 w 36099"/>
                          <a:gd name="connsiteY2" fmla="*/ 0 h 20859"/>
                          <a:gd name="connsiteX3" fmla="*/ 36100 w 36099"/>
                          <a:gd name="connsiteY3" fmla="*/ 17716 h 20859"/>
                          <a:gd name="connsiteX4" fmla="*/ 30671 w 36099"/>
                          <a:gd name="connsiteY4" fmla="*/ 20860 h 20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99" h="20859">
                            <a:moveTo>
                              <a:pt x="30671" y="20860"/>
                            </a:moveTo>
                            <a:lnTo>
                              <a:pt x="0" y="3143"/>
                            </a:lnTo>
                            <a:lnTo>
                              <a:pt x="5525" y="0"/>
                            </a:lnTo>
                            <a:lnTo>
                              <a:pt x="36100" y="17716"/>
                            </a:lnTo>
                            <a:lnTo>
                              <a:pt x="30671" y="20860"/>
                            </a:lnTo>
                            <a:close/>
                          </a:path>
                        </a:pathLst>
                      </a:custGeom>
                      <a:solidFill>
                        <a:srgbClr val="5D7280"/>
                      </a:solidFill>
                      <a:ln w="9525" cap="flat">
                        <a:noFill/>
                        <a:prstDash val="solid"/>
                        <a:miter/>
                      </a:ln>
                    </p:spPr>
                    <p:txBody>
                      <a:bodyPr rtlCol="0" anchor="ctr"/>
                      <a:lstStyle/>
                      <a:p>
                        <a:endParaRPr lang="en-US"/>
                      </a:p>
                    </p:txBody>
                  </p:sp>
                </p:grpSp>
              </p:grpSp>
            </p:grpSp>
            <p:grpSp>
              <p:nvGrpSpPr>
                <p:cNvPr id="207" name="Graphic 5">
                  <a:extLst>
                    <a:ext uri="{FF2B5EF4-FFF2-40B4-BE49-F238E27FC236}">
                      <a16:creationId xmlns:a16="http://schemas.microsoft.com/office/drawing/2014/main" id="{75E8AAE6-6E2B-1C27-A096-E689B2E19001}"/>
                    </a:ext>
                  </a:extLst>
                </p:cNvPr>
                <p:cNvGrpSpPr/>
                <p:nvPr/>
              </p:nvGrpSpPr>
              <p:grpSpPr>
                <a:xfrm>
                  <a:off x="9213830" y="2635726"/>
                  <a:ext cx="158781" cy="91725"/>
                  <a:chOff x="9213830" y="2635726"/>
                  <a:chExt cx="158781" cy="91725"/>
                </a:xfrm>
              </p:grpSpPr>
              <p:grpSp>
                <p:nvGrpSpPr>
                  <p:cNvPr id="215" name="Graphic 5">
                    <a:extLst>
                      <a:ext uri="{FF2B5EF4-FFF2-40B4-BE49-F238E27FC236}">
                        <a16:creationId xmlns:a16="http://schemas.microsoft.com/office/drawing/2014/main" id="{BAFA468E-F14E-1189-7E07-A90424E38CD5}"/>
                      </a:ext>
                    </a:extLst>
                  </p:cNvPr>
                  <p:cNvGrpSpPr/>
                  <p:nvPr/>
                </p:nvGrpSpPr>
                <p:grpSpPr>
                  <a:xfrm>
                    <a:off x="9213830" y="2635726"/>
                    <a:ext cx="99345" cy="57435"/>
                    <a:chOff x="9213830" y="2635726"/>
                    <a:chExt cx="99345" cy="57435"/>
                  </a:xfrm>
                </p:grpSpPr>
                <p:sp>
                  <p:nvSpPr>
                    <p:cNvPr id="221" name="Freeform: Shape 220">
                      <a:extLst>
                        <a:ext uri="{FF2B5EF4-FFF2-40B4-BE49-F238E27FC236}">
                          <a16:creationId xmlns:a16="http://schemas.microsoft.com/office/drawing/2014/main" id="{C5D88011-C1B8-A97D-F33B-34A91EE8BFD7}"/>
                        </a:ext>
                      </a:extLst>
                    </p:cNvPr>
                    <p:cNvSpPr/>
                    <p:nvPr/>
                  </p:nvSpPr>
                  <p:spPr>
                    <a:xfrm>
                      <a:off x="9213830" y="2635726"/>
                      <a:ext cx="99345" cy="57435"/>
                    </a:xfrm>
                    <a:custGeom>
                      <a:avLst/>
                      <a:gdLst>
                        <a:gd name="connsiteX0" fmla="*/ 49625 w 99345"/>
                        <a:gd name="connsiteY0" fmla="*/ 57436 h 57435"/>
                        <a:gd name="connsiteX1" fmla="*/ 0 w 99345"/>
                        <a:gd name="connsiteY1" fmla="*/ 28670 h 57435"/>
                        <a:gd name="connsiteX2" fmla="*/ 49625 w 99345"/>
                        <a:gd name="connsiteY2" fmla="*/ 0 h 57435"/>
                        <a:gd name="connsiteX3" fmla="*/ 99346 w 99345"/>
                        <a:gd name="connsiteY3" fmla="*/ 28670 h 57435"/>
                        <a:gd name="connsiteX4" fmla="*/ 49625 w 99345"/>
                        <a:gd name="connsiteY4" fmla="*/ 57436 h 57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45" h="57435">
                          <a:moveTo>
                            <a:pt x="49625" y="57436"/>
                          </a:moveTo>
                          <a:lnTo>
                            <a:pt x="0" y="28670"/>
                          </a:lnTo>
                          <a:lnTo>
                            <a:pt x="49625" y="0"/>
                          </a:lnTo>
                          <a:lnTo>
                            <a:pt x="99346" y="28670"/>
                          </a:lnTo>
                          <a:lnTo>
                            <a:pt x="49625" y="57436"/>
                          </a:lnTo>
                          <a:close/>
                        </a:path>
                      </a:pathLst>
                    </a:custGeom>
                    <a:solidFill>
                      <a:srgbClr val="D7DAFF"/>
                    </a:solidFill>
                    <a:ln w="9525" cap="flat">
                      <a:noFill/>
                      <a:prstDash val="solid"/>
                      <a:miter/>
                    </a:ln>
                  </p:spPr>
                  <p:txBody>
                    <a:bodyPr rtlCol="0" anchor="ctr"/>
                    <a:lstStyle/>
                    <a:p>
                      <a:endParaRPr lang="en-US"/>
                    </a:p>
                  </p:txBody>
                </p:sp>
                <p:grpSp>
                  <p:nvGrpSpPr>
                    <p:cNvPr id="222" name="Graphic 5">
                      <a:extLst>
                        <a:ext uri="{FF2B5EF4-FFF2-40B4-BE49-F238E27FC236}">
                          <a16:creationId xmlns:a16="http://schemas.microsoft.com/office/drawing/2014/main" id="{E6A1324E-749B-C6FB-423A-3EAC7DF522B3}"/>
                        </a:ext>
                      </a:extLst>
                    </p:cNvPr>
                    <p:cNvGrpSpPr/>
                    <p:nvPr/>
                  </p:nvGrpSpPr>
                  <p:grpSpPr>
                    <a:xfrm>
                      <a:off x="9230975" y="2648489"/>
                      <a:ext cx="60102" cy="34670"/>
                      <a:chOff x="9230975" y="2648489"/>
                      <a:chExt cx="60102" cy="34670"/>
                    </a:xfrm>
                  </p:grpSpPr>
                  <p:sp>
                    <p:nvSpPr>
                      <p:cNvPr id="223" name="Freeform: Shape 222">
                        <a:extLst>
                          <a:ext uri="{FF2B5EF4-FFF2-40B4-BE49-F238E27FC236}">
                            <a16:creationId xmlns:a16="http://schemas.microsoft.com/office/drawing/2014/main" id="{5BABFDB2-2226-215F-06D4-6D52D01DB9B2}"/>
                          </a:ext>
                        </a:extLst>
                      </p:cNvPr>
                      <p:cNvSpPr/>
                      <p:nvPr/>
                    </p:nvSpPr>
                    <p:spPr>
                      <a:xfrm>
                        <a:off x="9246691" y="2648489"/>
                        <a:ext cx="44386" cy="25622"/>
                      </a:xfrm>
                      <a:custGeom>
                        <a:avLst/>
                        <a:gdLst>
                          <a:gd name="connsiteX0" fmla="*/ 22193 w 44386"/>
                          <a:gd name="connsiteY0" fmla="*/ 25622 h 25622"/>
                          <a:gd name="connsiteX1" fmla="*/ 0 w 44386"/>
                          <a:gd name="connsiteY1" fmla="*/ 12859 h 25622"/>
                          <a:gd name="connsiteX2" fmla="*/ 22193 w 44386"/>
                          <a:gd name="connsiteY2" fmla="*/ 0 h 25622"/>
                          <a:gd name="connsiteX3" fmla="*/ 44387 w 44386"/>
                          <a:gd name="connsiteY3" fmla="*/ 12859 h 25622"/>
                          <a:gd name="connsiteX4" fmla="*/ 22193 w 44386"/>
                          <a:gd name="connsiteY4" fmla="*/ 25622 h 25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86" h="25622">
                            <a:moveTo>
                              <a:pt x="22193" y="25622"/>
                            </a:moveTo>
                            <a:lnTo>
                              <a:pt x="0" y="12859"/>
                            </a:lnTo>
                            <a:lnTo>
                              <a:pt x="22193" y="0"/>
                            </a:lnTo>
                            <a:lnTo>
                              <a:pt x="44387" y="12859"/>
                            </a:lnTo>
                            <a:lnTo>
                              <a:pt x="22193" y="25622"/>
                            </a:lnTo>
                            <a:close/>
                          </a:path>
                        </a:pathLst>
                      </a:custGeom>
                      <a:solidFill>
                        <a:srgbClr val="F08700"/>
                      </a:solidFill>
                      <a:ln w="9525"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3418581A-B31B-6A5A-3825-5EC18C8BC82C}"/>
                          </a:ext>
                        </a:extLst>
                      </p:cNvPr>
                      <p:cNvSpPr/>
                      <p:nvPr/>
                    </p:nvSpPr>
                    <p:spPr>
                      <a:xfrm>
                        <a:off x="9230975" y="2662396"/>
                        <a:ext cx="36099" cy="20764"/>
                      </a:xfrm>
                      <a:custGeom>
                        <a:avLst/>
                        <a:gdLst>
                          <a:gd name="connsiteX0" fmla="*/ 30671 w 36099"/>
                          <a:gd name="connsiteY0" fmla="*/ 20765 h 20764"/>
                          <a:gd name="connsiteX1" fmla="*/ 0 w 36099"/>
                          <a:gd name="connsiteY1" fmla="*/ 3143 h 20764"/>
                          <a:gd name="connsiteX2" fmla="*/ 5525 w 36099"/>
                          <a:gd name="connsiteY2" fmla="*/ 0 h 20764"/>
                          <a:gd name="connsiteX3" fmla="*/ 36100 w 36099"/>
                          <a:gd name="connsiteY3" fmla="*/ 17621 h 20764"/>
                          <a:gd name="connsiteX4" fmla="*/ 30671 w 36099"/>
                          <a:gd name="connsiteY4" fmla="*/ 20765 h 20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99" h="20764">
                            <a:moveTo>
                              <a:pt x="30671" y="20765"/>
                            </a:moveTo>
                            <a:lnTo>
                              <a:pt x="0" y="3143"/>
                            </a:lnTo>
                            <a:lnTo>
                              <a:pt x="5525" y="0"/>
                            </a:lnTo>
                            <a:lnTo>
                              <a:pt x="36100" y="17621"/>
                            </a:lnTo>
                            <a:lnTo>
                              <a:pt x="30671" y="20765"/>
                            </a:lnTo>
                            <a:close/>
                          </a:path>
                        </a:pathLst>
                      </a:custGeom>
                      <a:solidFill>
                        <a:srgbClr val="5D7280"/>
                      </a:solidFill>
                      <a:ln w="9525" cap="flat">
                        <a:noFill/>
                        <a:prstDash val="solid"/>
                        <a:miter/>
                      </a:ln>
                    </p:spPr>
                    <p:txBody>
                      <a:bodyPr rtlCol="0" anchor="ctr"/>
                      <a:lstStyle/>
                      <a:p>
                        <a:endParaRPr lang="en-US"/>
                      </a:p>
                    </p:txBody>
                  </p:sp>
                </p:grpSp>
              </p:grpSp>
              <p:grpSp>
                <p:nvGrpSpPr>
                  <p:cNvPr id="216" name="Graphic 5">
                    <a:extLst>
                      <a:ext uri="{FF2B5EF4-FFF2-40B4-BE49-F238E27FC236}">
                        <a16:creationId xmlns:a16="http://schemas.microsoft.com/office/drawing/2014/main" id="{98BD9FE3-D066-E905-35E2-B4F44A542251}"/>
                      </a:ext>
                    </a:extLst>
                  </p:cNvPr>
                  <p:cNvGrpSpPr/>
                  <p:nvPr/>
                </p:nvGrpSpPr>
                <p:grpSpPr>
                  <a:xfrm>
                    <a:off x="9273266" y="2670111"/>
                    <a:ext cx="99345" cy="57340"/>
                    <a:chOff x="9273266" y="2670111"/>
                    <a:chExt cx="99345" cy="57340"/>
                  </a:xfrm>
                </p:grpSpPr>
                <p:sp>
                  <p:nvSpPr>
                    <p:cNvPr id="217" name="Freeform: Shape 216">
                      <a:extLst>
                        <a:ext uri="{FF2B5EF4-FFF2-40B4-BE49-F238E27FC236}">
                          <a16:creationId xmlns:a16="http://schemas.microsoft.com/office/drawing/2014/main" id="{983B4C77-284F-860C-6222-76FCFA22C937}"/>
                        </a:ext>
                      </a:extLst>
                    </p:cNvPr>
                    <p:cNvSpPr/>
                    <p:nvPr/>
                  </p:nvSpPr>
                  <p:spPr>
                    <a:xfrm>
                      <a:off x="9273266" y="2670111"/>
                      <a:ext cx="99345" cy="57340"/>
                    </a:xfrm>
                    <a:custGeom>
                      <a:avLst/>
                      <a:gdLst>
                        <a:gd name="connsiteX0" fmla="*/ 49625 w 99345"/>
                        <a:gd name="connsiteY0" fmla="*/ 57341 h 57340"/>
                        <a:gd name="connsiteX1" fmla="*/ 0 w 99345"/>
                        <a:gd name="connsiteY1" fmla="*/ 28670 h 57340"/>
                        <a:gd name="connsiteX2" fmla="*/ 49625 w 99345"/>
                        <a:gd name="connsiteY2" fmla="*/ 0 h 57340"/>
                        <a:gd name="connsiteX3" fmla="*/ 99346 w 99345"/>
                        <a:gd name="connsiteY3" fmla="*/ 28670 h 57340"/>
                        <a:gd name="connsiteX4" fmla="*/ 49625 w 99345"/>
                        <a:gd name="connsiteY4" fmla="*/ 57341 h 5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45" h="57340">
                          <a:moveTo>
                            <a:pt x="49625" y="57341"/>
                          </a:moveTo>
                          <a:lnTo>
                            <a:pt x="0" y="28670"/>
                          </a:lnTo>
                          <a:lnTo>
                            <a:pt x="49625" y="0"/>
                          </a:lnTo>
                          <a:lnTo>
                            <a:pt x="99346" y="28670"/>
                          </a:lnTo>
                          <a:lnTo>
                            <a:pt x="49625" y="57341"/>
                          </a:lnTo>
                          <a:close/>
                        </a:path>
                      </a:pathLst>
                    </a:custGeom>
                    <a:solidFill>
                      <a:srgbClr val="D7DAFF"/>
                    </a:solidFill>
                    <a:ln w="9525" cap="flat">
                      <a:noFill/>
                      <a:prstDash val="solid"/>
                      <a:miter/>
                    </a:ln>
                  </p:spPr>
                  <p:txBody>
                    <a:bodyPr rtlCol="0" anchor="ctr"/>
                    <a:lstStyle/>
                    <a:p>
                      <a:endParaRPr lang="en-US"/>
                    </a:p>
                  </p:txBody>
                </p:sp>
                <p:grpSp>
                  <p:nvGrpSpPr>
                    <p:cNvPr id="218" name="Graphic 5">
                      <a:extLst>
                        <a:ext uri="{FF2B5EF4-FFF2-40B4-BE49-F238E27FC236}">
                          <a16:creationId xmlns:a16="http://schemas.microsoft.com/office/drawing/2014/main" id="{9863F38F-608C-0FEF-1AE0-54D7BFE68FCD}"/>
                        </a:ext>
                      </a:extLst>
                    </p:cNvPr>
                    <p:cNvGrpSpPr/>
                    <p:nvPr/>
                  </p:nvGrpSpPr>
                  <p:grpSpPr>
                    <a:xfrm>
                      <a:off x="9290411" y="2682779"/>
                      <a:ext cx="60197" cy="34766"/>
                      <a:chOff x="9290411" y="2682779"/>
                      <a:chExt cx="60197" cy="34766"/>
                    </a:xfrm>
                  </p:grpSpPr>
                  <p:sp>
                    <p:nvSpPr>
                      <p:cNvPr id="219" name="Freeform: Shape 218">
                        <a:extLst>
                          <a:ext uri="{FF2B5EF4-FFF2-40B4-BE49-F238E27FC236}">
                            <a16:creationId xmlns:a16="http://schemas.microsoft.com/office/drawing/2014/main" id="{A1AE6957-99EE-5FBB-1A80-69D3D25E163A}"/>
                          </a:ext>
                        </a:extLst>
                      </p:cNvPr>
                      <p:cNvSpPr/>
                      <p:nvPr/>
                    </p:nvSpPr>
                    <p:spPr>
                      <a:xfrm>
                        <a:off x="9306127" y="2682779"/>
                        <a:ext cx="44481" cy="25717"/>
                      </a:xfrm>
                      <a:custGeom>
                        <a:avLst/>
                        <a:gdLst>
                          <a:gd name="connsiteX0" fmla="*/ 22193 w 44481"/>
                          <a:gd name="connsiteY0" fmla="*/ 25718 h 25717"/>
                          <a:gd name="connsiteX1" fmla="*/ 0 w 44481"/>
                          <a:gd name="connsiteY1" fmla="*/ 12859 h 25717"/>
                          <a:gd name="connsiteX2" fmla="*/ 22193 w 44481"/>
                          <a:gd name="connsiteY2" fmla="*/ 0 h 25717"/>
                          <a:gd name="connsiteX3" fmla="*/ 44482 w 44481"/>
                          <a:gd name="connsiteY3" fmla="*/ 12859 h 25717"/>
                          <a:gd name="connsiteX4" fmla="*/ 22193 w 44481"/>
                          <a:gd name="connsiteY4" fmla="*/ 25718 h 2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81" h="25717">
                            <a:moveTo>
                              <a:pt x="22193" y="25718"/>
                            </a:moveTo>
                            <a:lnTo>
                              <a:pt x="0" y="12859"/>
                            </a:lnTo>
                            <a:lnTo>
                              <a:pt x="22193" y="0"/>
                            </a:lnTo>
                            <a:lnTo>
                              <a:pt x="44482" y="12859"/>
                            </a:lnTo>
                            <a:lnTo>
                              <a:pt x="22193" y="25718"/>
                            </a:lnTo>
                            <a:close/>
                          </a:path>
                        </a:pathLst>
                      </a:custGeom>
                      <a:solidFill>
                        <a:srgbClr val="6FD450"/>
                      </a:solidFill>
                      <a:ln w="9525"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F35F8FF8-2299-0E3C-7E7F-24354702015D}"/>
                          </a:ext>
                        </a:extLst>
                      </p:cNvPr>
                      <p:cNvSpPr/>
                      <p:nvPr/>
                    </p:nvSpPr>
                    <p:spPr>
                      <a:xfrm>
                        <a:off x="9290411" y="2696686"/>
                        <a:ext cx="36099" cy="20859"/>
                      </a:xfrm>
                      <a:custGeom>
                        <a:avLst/>
                        <a:gdLst>
                          <a:gd name="connsiteX0" fmla="*/ 30670 w 36099"/>
                          <a:gd name="connsiteY0" fmla="*/ 20860 h 20859"/>
                          <a:gd name="connsiteX1" fmla="*/ 0 w 36099"/>
                          <a:gd name="connsiteY1" fmla="*/ 3143 h 20859"/>
                          <a:gd name="connsiteX2" fmla="*/ 5524 w 36099"/>
                          <a:gd name="connsiteY2" fmla="*/ 0 h 20859"/>
                          <a:gd name="connsiteX3" fmla="*/ 36100 w 36099"/>
                          <a:gd name="connsiteY3" fmla="*/ 17717 h 20859"/>
                          <a:gd name="connsiteX4" fmla="*/ 30670 w 36099"/>
                          <a:gd name="connsiteY4" fmla="*/ 20860 h 20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99" h="20859">
                            <a:moveTo>
                              <a:pt x="30670" y="20860"/>
                            </a:moveTo>
                            <a:lnTo>
                              <a:pt x="0" y="3143"/>
                            </a:lnTo>
                            <a:lnTo>
                              <a:pt x="5524" y="0"/>
                            </a:lnTo>
                            <a:lnTo>
                              <a:pt x="36100" y="17717"/>
                            </a:lnTo>
                            <a:lnTo>
                              <a:pt x="30670" y="20860"/>
                            </a:lnTo>
                            <a:close/>
                          </a:path>
                        </a:pathLst>
                      </a:custGeom>
                      <a:solidFill>
                        <a:srgbClr val="5D7280"/>
                      </a:solidFill>
                      <a:ln w="9525" cap="flat">
                        <a:noFill/>
                        <a:prstDash val="solid"/>
                        <a:miter/>
                      </a:ln>
                    </p:spPr>
                    <p:txBody>
                      <a:bodyPr rtlCol="0" anchor="ctr"/>
                      <a:lstStyle/>
                      <a:p>
                        <a:endParaRPr lang="en-US"/>
                      </a:p>
                    </p:txBody>
                  </p:sp>
                </p:grpSp>
              </p:grpSp>
            </p:grpSp>
            <p:grpSp>
              <p:nvGrpSpPr>
                <p:cNvPr id="208" name="Graphic 5">
                  <a:extLst>
                    <a:ext uri="{FF2B5EF4-FFF2-40B4-BE49-F238E27FC236}">
                      <a16:creationId xmlns:a16="http://schemas.microsoft.com/office/drawing/2014/main" id="{3B373672-3190-F3F3-FBE6-1A17CF3E3993}"/>
                    </a:ext>
                  </a:extLst>
                </p:cNvPr>
                <p:cNvGrpSpPr/>
                <p:nvPr/>
              </p:nvGrpSpPr>
              <p:grpSpPr>
                <a:xfrm>
                  <a:off x="9154965" y="2669730"/>
                  <a:ext cx="99345" cy="57340"/>
                  <a:chOff x="9154965" y="2669730"/>
                  <a:chExt cx="99345" cy="57340"/>
                </a:xfrm>
              </p:grpSpPr>
              <p:sp>
                <p:nvSpPr>
                  <p:cNvPr id="211" name="Freeform: Shape 210">
                    <a:extLst>
                      <a:ext uri="{FF2B5EF4-FFF2-40B4-BE49-F238E27FC236}">
                        <a16:creationId xmlns:a16="http://schemas.microsoft.com/office/drawing/2014/main" id="{2C6739D9-5402-C170-DE02-FD560E87F42C}"/>
                      </a:ext>
                    </a:extLst>
                  </p:cNvPr>
                  <p:cNvSpPr/>
                  <p:nvPr/>
                </p:nvSpPr>
                <p:spPr>
                  <a:xfrm>
                    <a:off x="9154965" y="2669730"/>
                    <a:ext cx="99345" cy="57340"/>
                  </a:xfrm>
                  <a:custGeom>
                    <a:avLst/>
                    <a:gdLst>
                      <a:gd name="connsiteX0" fmla="*/ 49625 w 99345"/>
                      <a:gd name="connsiteY0" fmla="*/ 57341 h 57340"/>
                      <a:gd name="connsiteX1" fmla="*/ 0 w 99345"/>
                      <a:gd name="connsiteY1" fmla="*/ 28670 h 57340"/>
                      <a:gd name="connsiteX2" fmla="*/ 49625 w 99345"/>
                      <a:gd name="connsiteY2" fmla="*/ 0 h 57340"/>
                      <a:gd name="connsiteX3" fmla="*/ 99346 w 99345"/>
                      <a:gd name="connsiteY3" fmla="*/ 28670 h 57340"/>
                      <a:gd name="connsiteX4" fmla="*/ 49625 w 99345"/>
                      <a:gd name="connsiteY4" fmla="*/ 57341 h 5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45" h="57340">
                        <a:moveTo>
                          <a:pt x="49625" y="57341"/>
                        </a:moveTo>
                        <a:lnTo>
                          <a:pt x="0" y="28670"/>
                        </a:lnTo>
                        <a:lnTo>
                          <a:pt x="49625" y="0"/>
                        </a:lnTo>
                        <a:lnTo>
                          <a:pt x="99346" y="28670"/>
                        </a:lnTo>
                        <a:lnTo>
                          <a:pt x="49625" y="57341"/>
                        </a:lnTo>
                        <a:close/>
                      </a:path>
                    </a:pathLst>
                  </a:custGeom>
                  <a:solidFill>
                    <a:srgbClr val="D7DAFF"/>
                  </a:solidFill>
                  <a:ln w="9525" cap="flat">
                    <a:noFill/>
                    <a:prstDash val="solid"/>
                    <a:miter/>
                  </a:ln>
                </p:spPr>
                <p:txBody>
                  <a:bodyPr rtlCol="0" anchor="ctr"/>
                  <a:lstStyle/>
                  <a:p>
                    <a:endParaRPr lang="en-US"/>
                  </a:p>
                </p:txBody>
              </p:sp>
              <p:grpSp>
                <p:nvGrpSpPr>
                  <p:cNvPr id="212" name="Graphic 5">
                    <a:extLst>
                      <a:ext uri="{FF2B5EF4-FFF2-40B4-BE49-F238E27FC236}">
                        <a16:creationId xmlns:a16="http://schemas.microsoft.com/office/drawing/2014/main" id="{084AD5EB-64D8-6BFE-56AD-39BF0B6D1E2F}"/>
                      </a:ext>
                    </a:extLst>
                  </p:cNvPr>
                  <p:cNvGrpSpPr/>
                  <p:nvPr/>
                </p:nvGrpSpPr>
                <p:grpSpPr>
                  <a:xfrm>
                    <a:off x="9172110" y="2682494"/>
                    <a:ext cx="60198" cy="34670"/>
                    <a:chOff x="9172110" y="2682494"/>
                    <a:chExt cx="60198" cy="34670"/>
                  </a:xfrm>
                </p:grpSpPr>
                <p:sp>
                  <p:nvSpPr>
                    <p:cNvPr id="213" name="Freeform: Shape 212">
                      <a:extLst>
                        <a:ext uri="{FF2B5EF4-FFF2-40B4-BE49-F238E27FC236}">
                          <a16:creationId xmlns:a16="http://schemas.microsoft.com/office/drawing/2014/main" id="{942AD7C1-C668-2492-B0D5-6F48FDBDA0BC}"/>
                        </a:ext>
                      </a:extLst>
                    </p:cNvPr>
                    <p:cNvSpPr/>
                    <p:nvPr/>
                  </p:nvSpPr>
                  <p:spPr>
                    <a:xfrm>
                      <a:off x="9187827" y="2682494"/>
                      <a:ext cx="44481" cy="25622"/>
                    </a:xfrm>
                    <a:custGeom>
                      <a:avLst/>
                      <a:gdLst>
                        <a:gd name="connsiteX0" fmla="*/ 22193 w 44481"/>
                        <a:gd name="connsiteY0" fmla="*/ 25622 h 25622"/>
                        <a:gd name="connsiteX1" fmla="*/ 0 w 44481"/>
                        <a:gd name="connsiteY1" fmla="*/ 12764 h 25622"/>
                        <a:gd name="connsiteX2" fmla="*/ 22193 w 44481"/>
                        <a:gd name="connsiteY2" fmla="*/ 0 h 25622"/>
                        <a:gd name="connsiteX3" fmla="*/ 44482 w 44481"/>
                        <a:gd name="connsiteY3" fmla="*/ 12764 h 25622"/>
                        <a:gd name="connsiteX4" fmla="*/ 22193 w 44481"/>
                        <a:gd name="connsiteY4" fmla="*/ 25622 h 25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81" h="25622">
                          <a:moveTo>
                            <a:pt x="22193" y="25622"/>
                          </a:moveTo>
                          <a:lnTo>
                            <a:pt x="0" y="12764"/>
                          </a:lnTo>
                          <a:lnTo>
                            <a:pt x="22193" y="0"/>
                          </a:lnTo>
                          <a:lnTo>
                            <a:pt x="44482" y="12764"/>
                          </a:lnTo>
                          <a:lnTo>
                            <a:pt x="22193" y="25622"/>
                          </a:lnTo>
                          <a:close/>
                        </a:path>
                      </a:pathLst>
                    </a:custGeom>
                    <a:solidFill>
                      <a:srgbClr val="B5005A"/>
                    </a:solidFill>
                    <a:ln w="9525"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7AEE5C94-C83F-F85B-9908-83C0FC5F9A1A}"/>
                        </a:ext>
                      </a:extLst>
                    </p:cNvPr>
                    <p:cNvSpPr/>
                    <p:nvPr/>
                  </p:nvSpPr>
                  <p:spPr>
                    <a:xfrm>
                      <a:off x="9172110" y="2696400"/>
                      <a:ext cx="36099" cy="20764"/>
                    </a:xfrm>
                    <a:custGeom>
                      <a:avLst/>
                      <a:gdLst>
                        <a:gd name="connsiteX0" fmla="*/ 30671 w 36099"/>
                        <a:gd name="connsiteY0" fmla="*/ 20765 h 20764"/>
                        <a:gd name="connsiteX1" fmla="*/ 0 w 36099"/>
                        <a:gd name="connsiteY1" fmla="*/ 3143 h 20764"/>
                        <a:gd name="connsiteX2" fmla="*/ 5525 w 36099"/>
                        <a:gd name="connsiteY2" fmla="*/ 0 h 20764"/>
                        <a:gd name="connsiteX3" fmla="*/ 36100 w 36099"/>
                        <a:gd name="connsiteY3" fmla="*/ 17621 h 20764"/>
                        <a:gd name="connsiteX4" fmla="*/ 30671 w 36099"/>
                        <a:gd name="connsiteY4" fmla="*/ 20765 h 20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99" h="20764">
                          <a:moveTo>
                            <a:pt x="30671" y="20765"/>
                          </a:moveTo>
                          <a:lnTo>
                            <a:pt x="0" y="3143"/>
                          </a:lnTo>
                          <a:lnTo>
                            <a:pt x="5525" y="0"/>
                          </a:lnTo>
                          <a:lnTo>
                            <a:pt x="36100" y="17621"/>
                          </a:lnTo>
                          <a:lnTo>
                            <a:pt x="30671" y="20765"/>
                          </a:lnTo>
                          <a:close/>
                        </a:path>
                      </a:pathLst>
                    </a:custGeom>
                    <a:solidFill>
                      <a:srgbClr val="5D7280"/>
                    </a:solidFill>
                    <a:ln w="9525" cap="flat">
                      <a:noFill/>
                      <a:prstDash val="solid"/>
                      <a:miter/>
                    </a:ln>
                  </p:spPr>
                  <p:txBody>
                    <a:bodyPr rtlCol="0" anchor="ctr"/>
                    <a:lstStyle/>
                    <a:p>
                      <a:endParaRPr lang="en-US"/>
                    </a:p>
                  </p:txBody>
                </p:sp>
              </p:grpSp>
            </p:grpSp>
            <p:sp>
              <p:nvSpPr>
                <p:cNvPr id="209" name="Freeform: Shape 208">
                  <a:extLst>
                    <a:ext uri="{FF2B5EF4-FFF2-40B4-BE49-F238E27FC236}">
                      <a16:creationId xmlns:a16="http://schemas.microsoft.com/office/drawing/2014/main" id="{42FEB558-CD7C-FBEC-1FB2-D0C1B4034C8C}"/>
                    </a:ext>
                  </a:extLst>
                </p:cNvPr>
                <p:cNvSpPr/>
                <p:nvPr/>
              </p:nvSpPr>
              <p:spPr>
                <a:xfrm>
                  <a:off x="9436239" y="2569622"/>
                  <a:ext cx="50958" cy="29432"/>
                </a:xfrm>
                <a:custGeom>
                  <a:avLst/>
                  <a:gdLst>
                    <a:gd name="connsiteX0" fmla="*/ 44101 w 50958"/>
                    <a:gd name="connsiteY0" fmla="*/ 29432 h 29432"/>
                    <a:gd name="connsiteX1" fmla="*/ 0 w 50958"/>
                    <a:gd name="connsiteY1" fmla="*/ 4001 h 29432"/>
                    <a:gd name="connsiteX2" fmla="*/ 6858 w 50958"/>
                    <a:gd name="connsiteY2" fmla="*/ 0 h 29432"/>
                    <a:gd name="connsiteX3" fmla="*/ 50959 w 50958"/>
                    <a:gd name="connsiteY3" fmla="*/ 25432 h 29432"/>
                    <a:gd name="connsiteX4" fmla="*/ 44101 w 50958"/>
                    <a:gd name="connsiteY4" fmla="*/ 29432 h 29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58" h="29432">
                      <a:moveTo>
                        <a:pt x="44101" y="29432"/>
                      </a:moveTo>
                      <a:lnTo>
                        <a:pt x="0" y="4001"/>
                      </a:lnTo>
                      <a:lnTo>
                        <a:pt x="6858" y="0"/>
                      </a:lnTo>
                      <a:lnTo>
                        <a:pt x="50959" y="25432"/>
                      </a:lnTo>
                      <a:lnTo>
                        <a:pt x="44101" y="29432"/>
                      </a:lnTo>
                      <a:close/>
                    </a:path>
                  </a:pathLst>
                </a:custGeom>
                <a:solidFill>
                  <a:srgbClr val="FFFFFF"/>
                </a:solidFill>
                <a:ln w="9525"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D49ABF25-3266-3A7F-E06B-88303D60D794}"/>
                    </a:ext>
                  </a:extLst>
                </p:cNvPr>
                <p:cNvSpPr/>
                <p:nvPr/>
              </p:nvSpPr>
              <p:spPr>
                <a:xfrm>
                  <a:off x="9282505" y="2550382"/>
                  <a:ext cx="114966" cy="209645"/>
                </a:xfrm>
                <a:custGeom>
                  <a:avLst/>
                  <a:gdLst>
                    <a:gd name="connsiteX0" fmla="*/ 114967 w 114966"/>
                    <a:gd name="connsiteY0" fmla="*/ 143256 h 209645"/>
                    <a:gd name="connsiteX1" fmla="*/ 0 w 114966"/>
                    <a:gd name="connsiteY1" fmla="*/ 209645 h 209645"/>
                    <a:gd name="connsiteX2" fmla="*/ 0 w 114966"/>
                    <a:gd name="connsiteY2" fmla="*/ 65151 h 209645"/>
                    <a:gd name="connsiteX3" fmla="*/ 107347 w 114966"/>
                    <a:gd name="connsiteY3" fmla="*/ 3143 h 209645"/>
                    <a:gd name="connsiteX4" fmla="*/ 114967 w 114966"/>
                    <a:gd name="connsiteY4" fmla="*/ 0 h 209645"/>
                    <a:gd name="connsiteX5" fmla="*/ 114967 w 114966"/>
                    <a:gd name="connsiteY5" fmla="*/ 143256 h 20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966" h="209645">
                      <a:moveTo>
                        <a:pt x="114967" y="143256"/>
                      </a:moveTo>
                      <a:lnTo>
                        <a:pt x="0" y="209645"/>
                      </a:lnTo>
                      <a:lnTo>
                        <a:pt x="0" y="65151"/>
                      </a:lnTo>
                      <a:cubicBezTo>
                        <a:pt x="0" y="65151"/>
                        <a:pt x="107347" y="3143"/>
                        <a:pt x="107347" y="3143"/>
                      </a:cubicBezTo>
                      <a:cubicBezTo>
                        <a:pt x="109633" y="1810"/>
                        <a:pt x="112204" y="762"/>
                        <a:pt x="114967" y="0"/>
                      </a:cubicBezTo>
                      <a:lnTo>
                        <a:pt x="114967" y="143256"/>
                      </a:lnTo>
                      <a:close/>
                    </a:path>
                  </a:pathLst>
                </a:custGeom>
                <a:solidFill>
                  <a:srgbClr val="FFFFFF">
                    <a:alpha val="30000"/>
                  </a:srgbClr>
                </a:solidFill>
                <a:ln w="9525" cap="flat">
                  <a:noFill/>
                  <a:prstDash val="solid"/>
                  <a:miter/>
                </a:ln>
              </p:spPr>
              <p:txBody>
                <a:bodyPr rtlCol="0" anchor="ctr"/>
                <a:lstStyle/>
                <a:p>
                  <a:endParaRPr lang="en-US"/>
                </a:p>
              </p:txBody>
            </p:sp>
          </p:grpSp>
        </p:grpSp>
      </p:grpSp>
      <p:grpSp>
        <p:nvGrpSpPr>
          <p:cNvPr id="271" name="Graphic 5">
            <a:extLst>
              <a:ext uri="{FF2B5EF4-FFF2-40B4-BE49-F238E27FC236}">
                <a16:creationId xmlns:a16="http://schemas.microsoft.com/office/drawing/2014/main" id="{95FAE6C8-050B-51E8-D20E-7B229D1C76A7}"/>
              </a:ext>
            </a:extLst>
          </p:cNvPr>
          <p:cNvGrpSpPr/>
          <p:nvPr/>
        </p:nvGrpSpPr>
        <p:grpSpPr>
          <a:xfrm>
            <a:off x="17932903" y="1694219"/>
            <a:ext cx="1725196" cy="2063543"/>
            <a:chOff x="9820763" y="2495042"/>
            <a:chExt cx="555117" cy="663987"/>
          </a:xfrm>
        </p:grpSpPr>
        <p:grpSp>
          <p:nvGrpSpPr>
            <p:cNvPr id="272" name="Graphic 5">
              <a:extLst>
                <a:ext uri="{FF2B5EF4-FFF2-40B4-BE49-F238E27FC236}">
                  <a16:creationId xmlns:a16="http://schemas.microsoft.com/office/drawing/2014/main" id="{4A5C605A-2A1C-8094-F321-2950C251C997}"/>
                </a:ext>
              </a:extLst>
            </p:cNvPr>
            <p:cNvGrpSpPr/>
            <p:nvPr/>
          </p:nvGrpSpPr>
          <p:grpSpPr>
            <a:xfrm>
              <a:off x="10165187" y="2659538"/>
              <a:ext cx="210693" cy="292131"/>
              <a:chOff x="10165187" y="2659538"/>
              <a:chExt cx="210693" cy="292131"/>
            </a:xfrm>
          </p:grpSpPr>
          <p:sp>
            <p:nvSpPr>
              <p:cNvPr id="325" name="Freeform: Shape 324">
                <a:extLst>
                  <a:ext uri="{FF2B5EF4-FFF2-40B4-BE49-F238E27FC236}">
                    <a16:creationId xmlns:a16="http://schemas.microsoft.com/office/drawing/2014/main" id="{049EEE88-75D1-94A7-5C29-696491BF6558}"/>
                  </a:ext>
                </a:extLst>
              </p:cNvPr>
              <p:cNvSpPr/>
              <p:nvPr/>
            </p:nvSpPr>
            <p:spPr>
              <a:xfrm>
                <a:off x="10165663" y="2671635"/>
                <a:ext cx="80009" cy="46291"/>
              </a:xfrm>
              <a:custGeom>
                <a:avLst/>
                <a:gdLst>
                  <a:gd name="connsiteX0" fmla="*/ 0 w 80009"/>
                  <a:gd name="connsiteY0" fmla="*/ 11144 h 46291"/>
                  <a:gd name="connsiteX1" fmla="*/ 19145 w 80009"/>
                  <a:gd name="connsiteY1" fmla="*/ 0 h 46291"/>
                  <a:gd name="connsiteX2" fmla="*/ 80010 w 80009"/>
                  <a:gd name="connsiteY2" fmla="*/ 35147 h 46291"/>
                  <a:gd name="connsiteX3" fmla="*/ 60865 w 80009"/>
                  <a:gd name="connsiteY3" fmla="*/ 46291 h 46291"/>
                  <a:gd name="connsiteX4" fmla="*/ 0 w 80009"/>
                  <a:gd name="connsiteY4" fmla="*/ 11144 h 46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009" h="46291">
                    <a:moveTo>
                      <a:pt x="0" y="11144"/>
                    </a:moveTo>
                    <a:lnTo>
                      <a:pt x="19145" y="0"/>
                    </a:lnTo>
                    <a:lnTo>
                      <a:pt x="80010" y="35147"/>
                    </a:lnTo>
                    <a:lnTo>
                      <a:pt x="60865" y="46291"/>
                    </a:lnTo>
                    <a:lnTo>
                      <a:pt x="0" y="11144"/>
                    </a:lnTo>
                    <a:close/>
                  </a:path>
                </a:pathLst>
              </a:custGeom>
              <a:solidFill>
                <a:srgbClr val="5D7280"/>
              </a:solidFill>
              <a:ln w="9525"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A92E42EC-D493-4DBD-6431-81FBBF331E7E}"/>
                  </a:ext>
                </a:extLst>
              </p:cNvPr>
              <p:cNvSpPr/>
              <p:nvPr/>
            </p:nvSpPr>
            <p:spPr>
              <a:xfrm>
                <a:off x="10295965" y="2699638"/>
                <a:ext cx="19240" cy="58388"/>
              </a:xfrm>
              <a:custGeom>
                <a:avLst/>
                <a:gdLst>
                  <a:gd name="connsiteX0" fmla="*/ 95 w 19240"/>
                  <a:gd name="connsiteY0" fmla="*/ 11144 h 58388"/>
                  <a:gd name="connsiteX1" fmla="*/ 19240 w 19240"/>
                  <a:gd name="connsiteY1" fmla="*/ 0 h 58388"/>
                  <a:gd name="connsiteX2" fmla="*/ 19145 w 19240"/>
                  <a:gd name="connsiteY2" fmla="*/ 47244 h 58388"/>
                  <a:gd name="connsiteX3" fmla="*/ 0 w 19240"/>
                  <a:gd name="connsiteY3" fmla="*/ 58388 h 58388"/>
                  <a:gd name="connsiteX4" fmla="*/ 95 w 19240"/>
                  <a:gd name="connsiteY4" fmla="*/ 11144 h 58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0" h="58388">
                    <a:moveTo>
                      <a:pt x="95" y="11144"/>
                    </a:moveTo>
                    <a:lnTo>
                      <a:pt x="19240" y="0"/>
                    </a:lnTo>
                    <a:lnTo>
                      <a:pt x="19145" y="47244"/>
                    </a:lnTo>
                    <a:lnTo>
                      <a:pt x="0" y="58388"/>
                    </a:lnTo>
                    <a:lnTo>
                      <a:pt x="95" y="11144"/>
                    </a:lnTo>
                    <a:close/>
                  </a:path>
                </a:pathLst>
              </a:custGeom>
              <a:solidFill>
                <a:srgbClr val="2C353B"/>
              </a:solidFill>
              <a:ln w="9525"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05C24FEA-7BF0-75FE-86B0-81601B6A5E64}"/>
                  </a:ext>
                </a:extLst>
              </p:cNvPr>
              <p:cNvSpPr/>
              <p:nvPr/>
            </p:nvSpPr>
            <p:spPr>
              <a:xfrm>
                <a:off x="10226718" y="2659538"/>
                <a:ext cx="88487" cy="51244"/>
              </a:xfrm>
              <a:custGeom>
                <a:avLst/>
                <a:gdLst>
                  <a:gd name="connsiteX0" fmla="*/ 0 w 88487"/>
                  <a:gd name="connsiteY0" fmla="*/ 11144 h 51244"/>
                  <a:gd name="connsiteX1" fmla="*/ 19050 w 88487"/>
                  <a:gd name="connsiteY1" fmla="*/ 0 h 51244"/>
                  <a:gd name="connsiteX2" fmla="*/ 88487 w 88487"/>
                  <a:gd name="connsiteY2" fmla="*/ 40100 h 51244"/>
                  <a:gd name="connsiteX3" fmla="*/ 69342 w 88487"/>
                  <a:gd name="connsiteY3" fmla="*/ 51244 h 51244"/>
                  <a:gd name="connsiteX4" fmla="*/ 0 w 88487"/>
                  <a:gd name="connsiteY4" fmla="*/ 11144 h 51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87" h="51244">
                    <a:moveTo>
                      <a:pt x="0" y="11144"/>
                    </a:moveTo>
                    <a:lnTo>
                      <a:pt x="19050" y="0"/>
                    </a:lnTo>
                    <a:lnTo>
                      <a:pt x="88487" y="40100"/>
                    </a:lnTo>
                    <a:lnTo>
                      <a:pt x="69342" y="51244"/>
                    </a:lnTo>
                    <a:lnTo>
                      <a:pt x="0" y="11144"/>
                    </a:lnTo>
                    <a:close/>
                  </a:path>
                </a:pathLst>
              </a:custGeom>
              <a:solidFill>
                <a:srgbClr val="5D7280"/>
              </a:solidFill>
              <a:ln w="9525"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73E53AE3-8981-D9F4-FE15-4B6FDD1E1534}"/>
                  </a:ext>
                </a:extLst>
              </p:cNvPr>
              <p:cNvSpPr/>
              <p:nvPr/>
            </p:nvSpPr>
            <p:spPr>
              <a:xfrm>
                <a:off x="10165187" y="2670683"/>
                <a:ext cx="191547" cy="280987"/>
              </a:xfrm>
              <a:custGeom>
                <a:avLst/>
                <a:gdLst>
                  <a:gd name="connsiteX0" fmla="*/ 130874 w 191547"/>
                  <a:gd name="connsiteY0" fmla="*/ 40100 h 280987"/>
                  <a:gd name="connsiteX1" fmla="*/ 130778 w 191547"/>
                  <a:gd name="connsiteY1" fmla="*/ 87344 h 280987"/>
                  <a:gd name="connsiteX2" fmla="*/ 191548 w 191547"/>
                  <a:gd name="connsiteY2" fmla="*/ 122396 h 280987"/>
                  <a:gd name="connsiteX3" fmla="*/ 191071 w 191547"/>
                  <a:gd name="connsiteY3" fmla="*/ 280987 h 280987"/>
                  <a:gd name="connsiteX4" fmla="*/ 0 w 191547"/>
                  <a:gd name="connsiteY4" fmla="*/ 170688 h 280987"/>
                  <a:gd name="connsiteX5" fmla="*/ 476 w 191547"/>
                  <a:gd name="connsiteY5" fmla="*/ 12097 h 280987"/>
                  <a:gd name="connsiteX6" fmla="*/ 61341 w 191547"/>
                  <a:gd name="connsiteY6" fmla="*/ 47244 h 280987"/>
                  <a:gd name="connsiteX7" fmla="*/ 61532 w 191547"/>
                  <a:gd name="connsiteY7" fmla="*/ 0 h 280987"/>
                  <a:gd name="connsiteX8" fmla="*/ 130874 w 191547"/>
                  <a:gd name="connsiteY8" fmla="*/ 40100 h 280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547" h="280987">
                    <a:moveTo>
                      <a:pt x="130874" y="40100"/>
                    </a:moveTo>
                    <a:lnTo>
                      <a:pt x="130778" y="87344"/>
                    </a:lnTo>
                    <a:lnTo>
                      <a:pt x="191548" y="122396"/>
                    </a:lnTo>
                    <a:lnTo>
                      <a:pt x="191071" y="280987"/>
                    </a:lnTo>
                    <a:lnTo>
                      <a:pt x="0" y="170688"/>
                    </a:lnTo>
                    <a:lnTo>
                      <a:pt x="476" y="12097"/>
                    </a:lnTo>
                    <a:lnTo>
                      <a:pt x="61341" y="47244"/>
                    </a:lnTo>
                    <a:lnTo>
                      <a:pt x="61532" y="0"/>
                    </a:lnTo>
                    <a:lnTo>
                      <a:pt x="130874" y="40100"/>
                    </a:lnTo>
                    <a:close/>
                  </a:path>
                </a:pathLst>
              </a:custGeom>
              <a:solidFill>
                <a:srgbClr val="3B4951"/>
              </a:solidFill>
              <a:ln w="9525"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682DF0DC-5123-48B1-9104-D2F06B202EEB}"/>
                  </a:ext>
                </a:extLst>
              </p:cNvPr>
              <p:cNvSpPr/>
              <p:nvPr/>
            </p:nvSpPr>
            <p:spPr>
              <a:xfrm>
                <a:off x="10295965" y="2746883"/>
                <a:ext cx="79914" cy="46196"/>
              </a:xfrm>
              <a:custGeom>
                <a:avLst/>
                <a:gdLst>
                  <a:gd name="connsiteX0" fmla="*/ 0 w 79914"/>
                  <a:gd name="connsiteY0" fmla="*/ 11144 h 46196"/>
                  <a:gd name="connsiteX1" fmla="*/ 19145 w 79914"/>
                  <a:gd name="connsiteY1" fmla="*/ 0 h 46196"/>
                  <a:gd name="connsiteX2" fmla="*/ 79915 w 79914"/>
                  <a:gd name="connsiteY2" fmla="*/ 35052 h 46196"/>
                  <a:gd name="connsiteX3" fmla="*/ 60770 w 79914"/>
                  <a:gd name="connsiteY3" fmla="*/ 46196 h 46196"/>
                  <a:gd name="connsiteX4" fmla="*/ 0 w 79914"/>
                  <a:gd name="connsiteY4" fmla="*/ 11144 h 46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914" h="46196">
                    <a:moveTo>
                      <a:pt x="0" y="11144"/>
                    </a:moveTo>
                    <a:lnTo>
                      <a:pt x="19145" y="0"/>
                    </a:lnTo>
                    <a:lnTo>
                      <a:pt x="79915" y="35052"/>
                    </a:lnTo>
                    <a:lnTo>
                      <a:pt x="60770" y="46196"/>
                    </a:lnTo>
                    <a:lnTo>
                      <a:pt x="0" y="11144"/>
                    </a:lnTo>
                    <a:close/>
                  </a:path>
                </a:pathLst>
              </a:custGeom>
              <a:solidFill>
                <a:srgbClr val="5D7280"/>
              </a:solidFill>
              <a:ln w="9525"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1C6B9940-EC72-29E8-20FE-FEEFE0606388}"/>
                  </a:ext>
                </a:extLst>
              </p:cNvPr>
              <p:cNvSpPr/>
              <p:nvPr/>
            </p:nvSpPr>
            <p:spPr>
              <a:xfrm>
                <a:off x="10356258" y="2781935"/>
                <a:ext cx="19621" cy="169735"/>
              </a:xfrm>
              <a:custGeom>
                <a:avLst/>
                <a:gdLst>
                  <a:gd name="connsiteX0" fmla="*/ 476 w 19621"/>
                  <a:gd name="connsiteY0" fmla="*/ 11144 h 169735"/>
                  <a:gd name="connsiteX1" fmla="*/ 19622 w 19621"/>
                  <a:gd name="connsiteY1" fmla="*/ 0 h 169735"/>
                  <a:gd name="connsiteX2" fmla="*/ 19145 w 19621"/>
                  <a:gd name="connsiteY2" fmla="*/ 158591 h 169735"/>
                  <a:gd name="connsiteX3" fmla="*/ 0 w 19621"/>
                  <a:gd name="connsiteY3" fmla="*/ 169735 h 169735"/>
                  <a:gd name="connsiteX4" fmla="*/ 476 w 19621"/>
                  <a:gd name="connsiteY4" fmla="*/ 11144 h 169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1" h="169735">
                    <a:moveTo>
                      <a:pt x="476" y="11144"/>
                    </a:moveTo>
                    <a:lnTo>
                      <a:pt x="19622" y="0"/>
                    </a:lnTo>
                    <a:lnTo>
                      <a:pt x="19145" y="158591"/>
                    </a:lnTo>
                    <a:lnTo>
                      <a:pt x="0" y="169735"/>
                    </a:lnTo>
                    <a:lnTo>
                      <a:pt x="476" y="11144"/>
                    </a:lnTo>
                    <a:close/>
                  </a:path>
                </a:pathLst>
              </a:custGeom>
              <a:solidFill>
                <a:srgbClr val="2C353B"/>
              </a:solidFill>
              <a:ln w="9525" cap="flat">
                <a:noFill/>
                <a:prstDash val="solid"/>
                <a:miter/>
              </a:ln>
            </p:spPr>
            <p:txBody>
              <a:bodyPr rtlCol="0" anchor="ctr"/>
              <a:lstStyle/>
              <a:p>
                <a:endParaRPr lang="en-US"/>
              </a:p>
            </p:txBody>
          </p:sp>
        </p:grpSp>
        <p:grpSp>
          <p:nvGrpSpPr>
            <p:cNvPr id="273" name="Graphic 5">
              <a:extLst>
                <a:ext uri="{FF2B5EF4-FFF2-40B4-BE49-F238E27FC236}">
                  <a16:creationId xmlns:a16="http://schemas.microsoft.com/office/drawing/2014/main" id="{29B0D819-3B5E-DB02-4539-ACD65252B233}"/>
                </a:ext>
              </a:extLst>
            </p:cNvPr>
            <p:cNvGrpSpPr/>
            <p:nvPr/>
          </p:nvGrpSpPr>
          <p:grpSpPr>
            <a:xfrm>
              <a:off x="9929153" y="2775743"/>
              <a:ext cx="168787" cy="383285"/>
              <a:chOff x="9929153" y="2775743"/>
              <a:chExt cx="168787" cy="383285"/>
            </a:xfrm>
          </p:grpSpPr>
          <p:grpSp>
            <p:nvGrpSpPr>
              <p:cNvPr id="312" name="Graphic 5">
                <a:extLst>
                  <a:ext uri="{FF2B5EF4-FFF2-40B4-BE49-F238E27FC236}">
                    <a16:creationId xmlns:a16="http://schemas.microsoft.com/office/drawing/2014/main" id="{531398F9-CEB9-026C-3D27-1237077F1B42}"/>
                  </a:ext>
                </a:extLst>
              </p:cNvPr>
              <p:cNvGrpSpPr/>
              <p:nvPr/>
            </p:nvGrpSpPr>
            <p:grpSpPr>
              <a:xfrm>
                <a:off x="9929157" y="3066065"/>
                <a:ext cx="122205" cy="92963"/>
                <a:chOff x="9929157" y="3066065"/>
                <a:chExt cx="122205" cy="92963"/>
              </a:xfrm>
            </p:grpSpPr>
            <p:sp>
              <p:nvSpPr>
                <p:cNvPr id="321" name="Freeform: Shape 320">
                  <a:extLst>
                    <a:ext uri="{FF2B5EF4-FFF2-40B4-BE49-F238E27FC236}">
                      <a16:creationId xmlns:a16="http://schemas.microsoft.com/office/drawing/2014/main" id="{55C6163F-09FC-CE38-C5B2-F2EA320F9951}"/>
                    </a:ext>
                  </a:extLst>
                </p:cNvPr>
                <p:cNvSpPr/>
                <p:nvPr/>
              </p:nvSpPr>
              <p:spPr>
                <a:xfrm>
                  <a:off x="9981735" y="3066065"/>
                  <a:ext cx="69627" cy="40386"/>
                </a:xfrm>
                <a:custGeom>
                  <a:avLst/>
                  <a:gdLst>
                    <a:gd name="connsiteX0" fmla="*/ 55054 w 69627"/>
                    <a:gd name="connsiteY0" fmla="*/ 40386 h 40386"/>
                    <a:gd name="connsiteX1" fmla="*/ 0 w 69627"/>
                    <a:gd name="connsiteY1" fmla="*/ 8382 h 40386"/>
                    <a:gd name="connsiteX2" fmla="*/ 14573 w 69627"/>
                    <a:gd name="connsiteY2" fmla="*/ 0 h 40386"/>
                    <a:gd name="connsiteX3" fmla="*/ 69628 w 69627"/>
                    <a:gd name="connsiteY3" fmla="*/ 32004 h 40386"/>
                    <a:gd name="connsiteX4" fmla="*/ 55054 w 69627"/>
                    <a:gd name="connsiteY4" fmla="*/ 40386 h 40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27" h="40386">
                      <a:moveTo>
                        <a:pt x="55054" y="40386"/>
                      </a:moveTo>
                      <a:lnTo>
                        <a:pt x="0" y="8382"/>
                      </a:lnTo>
                      <a:lnTo>
                        <a:pt x="14573" y="0"/>
                      </a:lnTo>
                      <a:lnTo>
                        <a:pt x="69628" y="32004"/>
                      </a:lnTo>
                      <a:lnTo>
                        <a:pt x="55054" y="40386"/>
                      </a:lnTo>
                      <a:close/>
                    </a:path>
                  </a:pathLst>
                </a:custGeom>
                <a:solidFill>
                  <a:srgbClr val="D7DAFF"/>
                </a:solidFill>
                <a:ln w="9525"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2C2A377E-2448-D500-B952-52C534972001}"/>
                    </a:ext>
                  </a:extLst>
                </p:cNvPr>
                <p:cNvSpPr/>
                <p:nvPr/>
              </p:nvSpPr>
              <p:spPr>
                <a:xfrm>
                  <a:off x="9984212" y="3098069"/>
                  <a:ext cx="67151" cy="60959"/>
                </a:xfrm>
                <a:custGeom>
                  <a:avLst/>
                  <a:gdLst>
                    <a:gd name="connsiteX0" fmla="*/ 67151 w 67151"/>
                    <a:gd name="connsiteY0" fmla="*/ 0 h 60959"/>
                    <a:gd name="connsiteX1" fmla="*/ 67151 w 67151"/>
                    <a:gd name="connsiteY1" fmla="*/ 22193 h 60959"/>
                    <a:gd name="connsiteX2" fmla="*/ 0 w 67151"/>
                    <a:gd name="connsiteY2" fmla="*/ 60960 h 60959"/>
                    <a:gd name="connsiteX3" fmla="*/ 0 w 67151"/>
                    <a:gd name="connsiteY3" fmla="*/ 38767 h 60959"/>
                    <a:gd name="connsiteX4" fmla="*/ 52578 w 67151"/>
                    <a:gd name="connsiteY4" fmla="*/ 8382 h 60959"/>
                    <a:gd name="connsiteX5" fmla="*/ 67151 w 67151"/>
                    <a:gd name="connsiteY5" fmla="*/ 0 h 6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151" h="60959">
                      <a:moveTo>
                        <a:pt x="67151" y="0"/>
                      </a:moveTo>
                      <a:lnTo>
                        <a:pt x="67151" y="22193"/>
                      </a:lnTo>
                      <a:lnTo>
                        <a:pt x="0" y="60960"/>
                      </a:lnTo>
                      <a:lnTo>
                        <a:pt x="0" y="38767"/>
                      </a:lnTo>
                      <a:lnTo>
                        <a:pt x="52578" y="8382"/>
                      </a:lnTo>
                      <a:lnTo>
                        <a:pt x="67151" y="0"/>
                      </a:lnTo>
                      <a:close/>
                    </a:path>
                  </a:pathLst>
                </a:custGeom>
                <a:solidFill>
                  <a:srgbClr val="888ABF"/>
                </a:solidFill>
                <a:ln w="9525"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709F7159-EE50-A2AF-ABE5-3FF77BC5F012}"/>
                    </a:ext>
                  </a:extLst>
                </p:cNvPr>
                <p:cNvSpPr/>
                <p:nvPr/>
              </p:nvSpPr>
              <p:spPr>
                <a:xfrm>
                  <a:off x="9929157" y="3104832"/>
                  <a:ext cx="55054" cy="54197"/>
                </a:xfrm>
                <a:custGeom>
                  <a:avLst/>
                  <a:gdLst>
                    <a:gd name="connsiteX0" fmla="*/ 55054 w 55054"/>
                    <a:gd name="connsiteY0" fmla="*/ 54197 h 54197"/>
                    <a:gd name="connsiteX1" fmla="*/ 0 w 55054"/>
                    <a:gd name="connsiteY1" fmla="*/ 22193 h 54197"/>
                    <a:gd name="connsiteX2" fmla="*/ 0 w 55054"/>
                    <a:gd name="connsiteY2" fmla="*/ 0 h 54197"/>
                    <a:gd name="connsiteX3" fmla="*/ 55054 w 55054"/>
                    <a:gd name="connsiteY3" fmla="*/ 32004 h 54197"/>
                    <a:gd name="connsiteX4" fmla="*/ 55054 w 55054"/>
                    <a:gd name="connsiteY4" fmla="*/ 54197 h 54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54" h="54197">
                      <a:moveTo>
                        <a:pt x="55054" y="54197"/>
                      </a:moveTo>
                      <a:lnTo>
                        <a:pt x="0" y="22193"/>
                      </a:lnTo>
                      <a:lnTo>
                        <a:pt x="0" y="0"/>
                      </a:lnTo>
                      <a:lnTo>
                        <a:pt x="55054" y="32004"/>
                      </a:lnTo>
                      <a:lnTo>
                        <a:pt x="55054" y="54197"/>
                      </a:lnTo>
                      <a:close/>
                    </a:path>
                  </a:pathLst>
                </a:custGeom>
                <a:solidFill>
                  <a:srgbClr val="AEB2F4"/>
                </a:solidFill>
                <a:ln w="9525"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61227C79-DBC6-4058-DD64-EB77F932015A}"/>
                    </a:ext>
                  </a:extLst>
                </p:cNvPr>
                <p:cNvSpPr/>
                <p:nvPr/>
              </p:nvSpPr>
              <p:spPr>
                <a:xfrm>
                  <a:off x="9929157" y="3074447"/>
                  <a:ext cx="107632" cy="62388"/>
                </a:xfrm>
                <a:custGeom>
                  <a:avLst/>
                  <a:gdLst>
                    <a:gd name="connsiteX0" fmla="*/ 55054 w 107632"/>
                    <a:gd name="connsiteY0" fmla="*/ 62389 h 62388"/>
                    <a:gd name="connsiteX1" fmla="*/ 0 w 107632"/>
                    <a:gd name="connsiteY1" fmla="*/ 30385 h 62388"/>
                    <a:gd name="connsiteX2" fmla="*/ 52578 w 107632"/>
                    <a:gd name="connsiteY2" fmla="*/ 0 h 62388"/>
                    <a:gd name="connsiteX3" fmla="*/ 107633 w 107632"/>
                    <a:gd name="connsiteY3" fmla="*/ 32004 h 62388"/>
                    <a:gd name="connsiteX4" fmla="*/ 55054 w 107632"/>
                    <a:gd name="connsiteY4" fmla="*/ 62389 h 6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32" h="62388">
                      <a:moveTo>
                        <a:pt x="55054" y="62389"/>
                      </a:moveTo>
                      <a:lnTo>
                        <a:pt x="0" y="30385"/>
                      </a:lnTo>
                      <a:lnTo>
                        <a:pt x="52578" y="0"/>
                      </a:lnTo>
                      <a:lnTo>
                        <a:pt x="107633" y="32004"/>
                      </a:lnTo>
                      <a:lnTo>
                        <a:pt x="55054" y="62389"/>
                      </a:lnTo>
                      <a:close/>
                    </a:path>
                  </a:pathLst>
                </a:custGeom>
                <a:solidFill>
                  <a:srgbClr val="AEB2F4"/>
                </a:solidFill>
                <a:ln w="9525" cap="flat">
                  <a:noFill/>
                  <a:prstDash val="solid"/>
                  <a:miter/>
                </a:ln>
              </p:spPr>
              <p:txBody>
                <a:bodyPr rtlCol="0" anchor="ctr"/>
                <a:lstStyle/>
                <a:p>
                  <a:endParaRPr lang="en-US"/>
                </a:p>
              </p:txBody>
            </p:sp>
          </p:grpSp>
          <p:grpSp>
            <p:nvGrpSpPr>
              <p:cNvPr id="313" name="Graphic 5">
                <a:extLst>
                  <a:ext uri="{FF2B5EF4-FFF2-40B4-BE49-F238E27FC236}">
                    <a16:creationId xmlns:a16="http://schemas.microsoft.com/office/drawing/2014/main" id="{B3825739-BEC4-0B52-BF63-1E067F4B84DC}"/>
                  </a:ext>
                </a:extLst>
              </p:cNvPr>
              <p:cNvGrpSpPr/>
              <p:nvPr/>
            </p:nvGrpSpPr>
            <p:grpSpPr>
              <a:xfrm>
                <a:off x="9929153" y="2775743"/>
                <a:ext cx="168787" cy="361092"/>
                <a:chOff x="9929153" y="2775743"/>
                <a:chExt cx="168787" cy="361092"/>
              </a:xfrm>
            </p:grpSpPr>
            <p:sp>
              <p:nvSpPr>
                <p:cNvPr id="314" name="Freeform: Shape 313">
                  <a:extLst>
                    <a:ext uri="{FF2B5EF4-FFF2-40B4-BE49-F238E27FC236}">
                      <a16:creationId xmlns:a16="http://schemas.microsoft.com/office/drawing/2014/main" id="{AAA68D86-60D6-F654-4094-B9A0699555C9}"/>
                    </a:ext>
                  </a:extLst>
                </p:cNvPr>
                <p:cNvSpPr/>
                <p:nvPr/>
              </p:nvSpPr>
              <p:spPr>
                <a:xfrm>
                  <a:off x="10004881" y="2844514"/>
                  <a:ext cx="77819" cy="89439"/>
                </a:xfrm>
                <a:custGeom>
                  <a:avLst/>
                  <a:gdLst>
                    <a:gd name="connsiteX0" fmla="*/ 55054 w 77819"/>
                    <a:gd name="connsiteY0" fmla="*/ 89440 h 89439"/>
                    <a:gd name="connsiteX1" fmla="*/ 0 w 77819"/>
                    <a:gd name="connsiteY1" fmla="*/ 57436 h 89439"/>
                    <a:gd name="connsiteX2" fmla="*/ 22765 w 77819"/>
                    <a:gd name="connsiteY2" fmla="*/ 0 h 89439"/>
                    <a:gd name="connsiteX3" fmla="*/ 77819 w 77819"/>
                    <a:gd name="connsiteY3" fmla="*/ 32004 h 89439"/>
                    <a:gd name="connsiteX4" fmla="*/ 55054 w 77819"/>
                    <a:gd name="connsiteY4" fmla="*/ 89440 h 8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19" h="89439">
                      <a:moveTo>
                        <a:pt x="55054" y="89440"/>
                      </a:moveTo>
                      <a:lnTo>
                        <a:pt x="0" y="57436"/>
                      </a:lnTo>
                      <a:lnTo>
                        <a:pt x="22765" y="0"/>
                      </a:lnTo>
                      <a:lnTo>
                        <a:pt x="77819" y="32004"/>
                      </a:lnTo>
                      <a:lnTo>
                        <a:pt x="55054" y="89440"/>
                      </a:lnTo>
                      <a:close/>
                    </a:path>
                  </a:pathLst>
                </a:custGeom>
                <a:solidFill>
                  <a:srgbClr val="ED484F"/>
                </a:solidFill>
                <a:ln w="9525"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36636547-0F26-EE38-7F57-DCA90AA9B1EA}"/>
                    </a:ext>
                  </a:extLst>
                </p:cNvPr>
                <p:cNvSpPr/>
                <p:nvPr/>
              </p:nvSpPr>
              <p:spPr>
                <a:xfrm>
                  <a:off x="10059936" y="2807843"/>
                  <a:ext cx="38004" cy="126111"/>
                </a:xfrm>
                <a:custGeom>
                  <a:avLst/>
                  <a:gdLst>
                    <a:gd name="connsiteX0" fmla="*/ 37814 w 38004"/>
                    <a:gd name="connsiteY0" fmla="*/ 0 h 126111"/>
                    <a:gd name="connsiteX1" fmla="*/ 38005 w 38004"/>
                    <a:gd name="connsiteY1" fmla="*/ 59912 h 126111"/>
                    <a:gd name="connsiteX2" fmla="*/ 14859 w 38004"/>
                    <a:gd name="connsiteY2" fmla="*/ 117539 h 126111"/>
                    <a:gd name="connsiteX3" fmla="*/ 0 w 38004"/>
                    <a:gd name="connsiteY3" fmla="*/ 126111 h 126111"/>
                    <a:gd name="connsiteX4" fmla="*/ 22765 w 38004"/>
                    <a:gd name="connsiteY4" fmla="*/ 68675 h 126111"/>
                    <a:gd name="connsiteX5" fmla="*/ 22574 w 38004"/>
                    <a:gd name="connsiteY5" fmla="*/ 8763 h 126111"/>
                    <a:gd name="connsiteX6" fmla="*/ 37814 w 38004"/>
                    <a:gd name="connsiteY6" fmla="*/ 0 h 126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004" h="126111">
                      <a:moveTo>
                        <a:pt x="37814" y="0"/>
                      </a:moveTo>
                      <a:lnTo>
                        <a:pt x="38005" y="59912"/>
                      </a:lnTo>
                      <a:lnTo>
                        <a:pt x="14859" y="117539"/>
                      </a:lnTo>
                      <a:lnTo>
                        <a:pt x="0" y="126111"/>
                      </a:lnTo>
                      <a:lnTo>
                        <a:pt x="22765" y="68675"/>
                      </a:lnTo>
                      <a:lnTo>
                        <a:pt x="22574" y="8763"/>
                      </a:lnTo>
                      <a:lnTo>
                        <a:pt x="37814" y="0"/>
                      </a:lnTo>
                      <a:close/>
                    </a:path>
                  </a:pathLst>
                </a:custGeom>
                <a:solidFill>
                  <a:srgbClr val="B70000"/>
                </a:solidFill>
                <a:ln w="9525"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67E66A12-AE3B-1F32-AB3A-72EB92637CCF}"/>
                    </a:ext>
                  </a:extLst>
                </p:cNvPr>
                <p:cNvSpPr/>
                <p:nvPr/>
              </p:nvSpPr>
              <p:spPr>
                <a:xfrm>
                  <a:off x="10027455" y="2784601"/>
                  <a:ext cx="55245" cy="91916"/>
                </a:xfrm>
                <a:custGeom>
                  <a:avLst/>
                  <a:gdLst>
                    <a:gd name="connsiteX0" fmla="*/ 55245 w 55245"/>
                    <a:gd name="connsiteY0" fmla="*/ 91916 h 91916"/>
                    <a:gd name="connsiteX1" fmla="*/ 190 w 55245"/>
                    <a:gd name="connsiteY1" fmla="*/ 59912 h 91916"/>
                    <a:gd name="connsiteX2" fmla="*/ 0 w 55245"/>
                    <a:gd name="connsiteY2" fmla="*/ 0 h 91916"/>
                    <a:gd name="connsiteX3" fmla="*/ 55054 w 55245"/>
                    <a:gd name="connsiteY3" fmla="*/ 32004 h 91916"/>
                    <a:gd name="connsiteX4" fmla="*/ 55245 w 55245"/>
                    <a:gd name="connsiteY4" fmla="*/ 91916 h 91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45" h="91916">
                      <a:moveTo>
                        <a:pt x="55245" y="91916"/>
                      </a:moveTo>
                      <a:lnTo>
                        <a:pt x="190" y="59912"/>
                      </a:lnTo>
                      <a:lnTo>
                        <a:pt x="0" y="0"/>
                      </a:lnTo>
                      <a:lnTo>
                        <a:pt x="55054" y="32004"/>
                      </a:lnTo>
                      <a:lnTo>
                        <a:pt x="55245" y="91916"/>
                      </a:lnTo>
                      <a:close/>
                    </a:path>
                  </a:pathLst>
                </a:custGeom>
                <a:solidFill>
                  <a:srgbClr val="ED484F"/>
                </a:solidFill>
                <a:ln w="9525"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4417FC09-DA60-97D2-1F2B-588196454622}"/>
                    </a:ext>
                  </a:extLst>
                </p:cNvPr>
                <p:cNvSpPr/>
                <p:nvPr/>
              </p:nvSpPr>
              <p:spPr>
                <a:xfrm>
                  <a:off x="10027455" y="2775743"/>
                  <a:ext cx="70294" cy="40862"/>
                </a:xfrm>
                <a:custGeom>
                  <a:avLst/>
                  <a:gdLst>
                    <a:gd name="connsiteX0" fmla="*/ 55054 w 70294"/>
                    <a:gd name="connsiteY0" fmla="*/ 40862 h 40862"/>
                    <a:gd name="connsiteX1" fmla="*/ 0 w 70294"/>
                    <a:gd name="connsiteY1" fmla="*/ 8858 h 40862"/>
                    <a:gd name="connsiteX2" fmla="*/ 15240 w 70294"/>
                    <a:gd name="connsiteY2" fmla="*/ 0 h 40862"/>
                    <a:gd name="connsiteX3" fmla="*/ 70295 w 70294"/>
                    <a:gd name="connsiteY3" fmla="*/ 32099 h 40862"/>
                    <a:gd name="connsiteX4" fmla="*/ 55054 w 70294"/>
                    <a:gd name="connsiteY4" fmla="*/ 40862 h 40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294" h="40862">
                      <a:moveTo>
                        <a:pt x="55054" y="40862"/>
                      </a:moveTo>
                      <a:lnTo>
                        <a:pt x="0" y="8858"/>
                      </a:lnTo>
                      <a:lnTo>
                        <a:pt x="15240" y="0"/>
                      </a:lnTo>
                      <a:lnTo>
                        <a:pt x="70295" y="32099"/>
                      </a:lnTo>
                      <a:lnTo>
                        <a:pt x="55054" y="40862"/>
                      </a:lnTo>
                      <a:close/>
                    </a:path>
                  </a:pathLst>
                </a:custGeom>
                <a:solidFill>
                  <a:srgbClr val="ED484F"/>
                </a:solidFill>
                <a:ln w="9525"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E26CBD5D-9FB0-20C3-8E20-22EBF7F946BF}"/>
                    </a:ext>
                  </a:extLst>
                </p:cNvPr>
                <p:cNvSpPr/>
                <p:nvPr/>
              </p:nvSpPr>
              <p:spPr>
                <a:xfrm>
                  <a:off x="9984112" y="2816605"/>
                  <a:ext cx="98588" cy="320230"/>
                </a:xfrm>
                <a:custGeom>
                  <a:avLst/>
                  <a:gdLst>
                    <a:gd name="connsiteX0" fmla="*/ 98397 w 98588"/>
                    <a:gd name="connsiteY0" fmla="*/ 0 h 320230"/>
                    <a:gd name="connsiteX1" fmla="*/ 98588 w 98588"/>
                    <a:gd name="connsiteY1" fmla="*/ 59912 h 320230"/>
                    <a:gd name="connsiteX2" fmla="*/ 70394 w 98588"/>
                    <a:gd name="connsiteY2" fmla="*/ 130874 h 320230"/>
                    <a:gd name="connsiteX3" fmla="*/ 52487 w 98588"/>
                    <a:gd name="connsiteY3" fmla="*/ 215075 h 320230"/>
                    <a:gd name="connsiteX4" fmla="*/ 52677 w 98588"/>
                    <a:gd name="connsiteY4" fmla="*/ 289846 h 320230"/>
                    <a:gd name="connsiteX5" fmla="*/ 4 w 98588"/>
                    <a:gd name="connsiteY5" fmla="*/ 320231 h 320230"/>
                    <a:gd name="connsiteX6" fmla="*/ 26579 w 98588"/>
                    <a:gd name="connsiteY6" fmla="*/ 41434 h 320230"/>
                    <a:gd name="connsiteX7" fmla="*/ 98397 w 98588"/>
                    <a:gd name="connsiteY7" fmla="*/ 0 h 320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88" h="320230">
                      <a:moveTo>
                        <a:pt x="98397" y="0"/>
                      </a:moveTo>
                      <a:lnTo>
                        <a:pt x="98588" y="59912"/>
                      </a:lnTo>
                      <a:lnTo>
                        <a:pt x="70394" y="130874"/>
                      </a:lnTo>
                      <a:lnTo>
                        <a:pt x="52487" y="215075"/>
                      </a:lnTo>
                      <a:lnTo>
                        <a:pt x="52677" y="289846"/>
                      </a:lnTo>
                      <a:lnTo>
                        <a:pt x="4" y="320231"/>
                      </a:lnTo>
                      <a:cubicBezTo>
                        <a:pt x="-377" y="199358"/>
                        <a:pt x="25150" y="49340"/>
                        <a:pt x="26579" y="41434"/>
                      </a:cubicBezTo>
                      <a:lnTo>
                        <a:pt x="98397" y="0"/>
                      </a:lnTo>
                      <a:close/>
                    </a:path>
                  </a:pathLst>
                </a:custGeom>
                <a:solidFill>
                  <a:srgbClr val="2C353B"/>
                </a:solidFill>
                <a:ln w="9525"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71F5ECB7-7F27-679B-D719-5C7679FD9857}"/>
                    </a:ext>
                  </a:extLst>
                </p:cNvPr>
                <p:cNvSpPr/>
                <p:nvPr/>
              </p:nvSpPr>
              <p:spPr>
                <a:xfrm>
                  <a:off x="9929153" y="2826035"/>
                  <a:ext cx="81633" cy="310800"/>
                </a:xfrm>
                <a:custGeom>
                  <a:avLst/>
                  <a:gdLst>
                    <a:gd name="connsiteX0" fmla="*/ 55059 w 81633"/>
                    <a:gd name="connsiteY0" fmla="*/ 310801 h 310800"/>
                    <a:gd name="connsiteX1" fmla="*/ 4 w 81633"/>
                    <a:gd name="connsiteY1" fmla="*/ 278797 h 310800"/>
                    <a:gd name="connsiteX2" fmla="*/ 26579 w 81633"/>
                    <a:gd name="connsiteY2" fmla="*/ 0 h 310800"/>
                    <a:gd name="connsiteX3" fmla="*/ 81634 w 81633"/>
                    <a:gd name="connsiteY3" fmla="*/ 32004 h 310800"/>
                    <a:gd name="connsiteX4" fmla="*/ 55154 w 81633"/>
                    <a:gd name="connsiteY4" fmla="*/ 310801 h 31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33" h="310800">
                      <a:moveTo>
                        <a:pt x="55059" y="310801"/>
                      </a:moveTo>
                      <a:lnTo>
                        <a:pt x="4" y="278797"/>
                      </a:lnTo>
                      <a:cubicBezTo>
                        <a:pt x="-377" y="157925"/>
                        <a:pt x="25150" y="7906"/>
                        <a:pt x="26579" y="0"/>
                      </a:cubicBezTo>
                      <a:lnTo>
                        <a:pt x="81634" y="32004"/>
                      </a:lnTo>
                      <a:cubicBezTo>
                        <a:pt x="80300" y="39910"/>
                        <a:pt x="54773" y="189928"/>
                        <a:pt x="55154" y="310801"/>
                      </a:cubicBezTo>
                      <a:close/>
                    </a:path>
                  </a:pathLst>
                </a:custGeom>
                <a:solidFill>
                  <a:srgbClr val="3B4951"/>
                </a:solidFill>
                <a:ln w="9525"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65856962-9EBE-A3E7-60DB-2EC35597A258}"/>
                    </a:ext>
                  </a:extLst>
                </p:cNvPr>
                <p:cNvSpPr/>
                <p:nvPr/>
              </p:nvSpPr>
              <p:spPr>
                <a:xfrm>
                  <a:off x="9955637" y="2784601"/>
                  <a:ext cx="126873" cy="73437"/>
                </a:xfrm>
                <a:custGeom>
                  <a:avLst/>
                  <a:gdLst>
                    <a:gd name="connsiteX0" fmla="*/ 55054 w 126873"/>
                    <a:gd name="connsiteY0" fmla="*/ 73438 h 73437"/>
                    <a:gd name="connsiteX1" fmla="*/ 0 w 126873"/>
                    <a:gd name="connsiteY1" fmla="*/ 41434 h 73437"/>
                    <a:gd name="connsiteX2" fmla="*/ 71819 w 126873"/>
                    <a:gd name="connsiteY2" fmla="*/ 0 h 73437"/>
                    <a:gd name="connsiteX3" fmla="*/ 126873 w 126873"/>
                    <a:gd name="connsiteY3" fmla="*/ 32004 h 73437"/>
                    <a:gd name="connsiteX4" fmla="*/ 55054 w 126873"/>
                    <a:gd name="connsiteY4" fmla="*/ 73438 h 73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73" h="73437">
                      <a:moveTo>
                        <a:pt x="55054" y="73438"/>
                      </a:moveTo>
                      <a:lnTo>
                        <a:pt x="0" y="41434"/>
                      </a:lnTo>
                      <a:lnTo>
                        <a:pt x="71819" y="0"/>
                      </a:lnTo>
                      <a:lnTo>
                        <a:pt x="126873" y="32004"/>
                      </a:lnTo>
                      <a:lnTo>
                        <a:pt x="55054" y="73438"/>
                      </a:lnTo>
                      <a:close/>
                    </a:path>
                  </a:pathLst>
                </a:custGeom>
                <a:solidFill>
                  <a:srgbClr val="5D7280"/>
                </a:solidFill>
                <a:ln w="9525" cap="flat">
                  <a:noFill/>
                  <a:prstDash val="solid"/>
                  <a:miter/>
                </a:ln>
              </p:spPr>
              <p:txBody>
                <a:bodyPr rtlCol="0" anchor="ctr"/>
                <a:lstStyle/>
                <a:p>
                  <a:endParaRPr lang="en-US"/>
                </a:p>
              </p:txBody>
            </p:sp>
          </p:grpSp>
        </p:grpSp>
        <p:grpSp>
          <p:nvGrpSpPr>
            <p:cNvPr id="274" name="Graphic 5">
              <a:extLst>
                <a:ext uri="{FF2B5EF4-FFF2-40B4-BE49-F238E27FC236}">
                  <a16:creationId xmlns:a16="http://schemas.microsoft.com/office/drawing/2014/main" id="{CEB70D39-63DB-5C79-3AB3-B643C048E290}"/>
                </a:ext>
              </a:extLst>
            </p:cNvPr>
            <p:cNvGrpSpPr/>
            <p:nvPr/>
          </p:nvGrpSpPr>
          <p:grpSpPr>
            <a:xfrm>
              <a:off x="9846004" y="2560383"/>
              <a:ext cx="499014" cy="325945"/>
              <a:chOff x="9846004" y="2560383"/>
              <a:chExt cx="499014" cy="325945"/>
            </a:xfrm>
          </p:grpSpPr>
          <p:sp>
            <p:nvSpPr>
              <p:cNvPr id="309" name="Freeform: Shape 308">
                <a:extLst>
                  <a:ext uri="{FF2B5EF4-FFF2-40B4-BE49-F238E27FC236}">
                    <a16:creationId xmlns:a16="http://schemas.microsoft.com/office/drawing/2014/main" id="{B1ABDF12-ED57-2325-B851-7572F86906B2}"/>
                  </a:ext>
                </a:extLst>
              </p:cNvPr>
              <p:cNvSpPr/>
              <p:nvPr/>
            </p:nvSpPr>
            <p:spPr>
              <a:xfrm>
                <a:off x="9846004" y="2560383"/>
                <a:ext cx="499014" cy="288131"/>
              </a:xfrm>
              <a:custGeom>
                <a:avLst/>
                <a:gdLst>
                  <a:gd name="connsiteX0" fmla="*/ 163925 w 499014"/>
                  <a:gd name="connsiteY0" fmla="*/ 288131 h 288131"/>
                  <a:gd name="connsiteX1" fmla="*/ 0 w 499014"/>
                  <a:gd name="connsiteY1" fmla="*/ 193453 h 288131"/>
                  <a:gd name="connsiteX2" fmla="*/ 335089 w 499014"/>
                  <a:gd name="connsiteY2" fmla="*/ 0 h 288131"/>
                  <a:gd name="connsiteX3" fmla="*/ 499015 w 499014"/>
                  <a:gd name="connsiteY3" fmla="*/ 94678 h 288131"/>
                  <a:gd name="connsiteX4" fmla="*/ 163925 w 499014"/>
                  <a:gd name="connsiteY4" fmla="*/ 288131 h 288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014" h="288131">
                    <a:moveTo>
                      <a:pt x="163925" y="288131"/>
                    </a:moveTo>
                    <a:lnTo>
                      <a:pt x="0" y="193453"/>
                    </a:lnTo>
                    <a:lnTo>
                      <a:pt x="335089" y="0"/>
                    </a:lnTo>
                    <a:lnTo>
                      <a:pt x="499015" y="94678"/>
                    </a:lnTo>
                    <a:lnTo>
                      <a:pt x="163925" y="288131"/>
                    </a:lnTo>
                    <a:close/>
                  </a:path>
                </a:pathLst>
              </a:custGeom>
              <a:solidFill>
                <a:srgbClr val="5D7280"/>
              </a:solidFill>
              <a:ln w="9525"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03508C30-ACC2-9179-E3F6-E05E9115620D}"/>
                  </a:ext>
                </a:extLst>
              </p:cNvPr>
              <p:cNvSpPr/>
              <p:nvPr/>
            </p:nvSpPr>
            <p:spPr>
              <a:xfrm>
                <a:off x="9846004" y="2753740"/>
                <a:ext cx="163925" cy="132588"/>
              </a:xfrm>
              <a:custGeom>
                <a:avLst/>
                <a:gdLst>
                  <a:gd name="connsiteX0" fmla="*/ 163925 w 163925"/>
                  <a:gd name="connsiteY0" fmla="*/ 132588 h 132588"/>
                  <a:gd name="connsiteX1" fmla="*/ 0 w 163925"/>
                  <a:gd name="connsiteY1" fmla="*/ 37909 h 132588"/>
                  <a:gd name="connsiteX2" fmla="*/ 0 w 163925"/>
                  <a:gd name="connsiteY2" fmla="*/ 0 h 132588"/>
                  <a:gd name="connsiteX3" fmla="*/ 163925 w 163925"/>
                  <a:gd name="connsiteY3" fmla="*/ 94678 h 132588"/>
                  <a:gd name="connsiteX4" fmla="*/ 163925 w 163925"/>
                  <a:gd name="connsiteY4" fmla="*/ 132588 h 13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925" h="132588">
                    <a:moveTo>
                      <a:pt x="163925" y="132588"/>
                    </a:moveTo>
                    <a:lnTo>
                      <a:pt x="0" y="37909"/>
                    </a:lnTo>
                    <a:lnTo>
                      <a:pt x="0" y="0"/>
                    </a:lnTo>
                    <a:lnTo>
                      <a:pt x="163925" y="94678"/>
                    </a:lnTo>
                    <a:lnTo>
                      <a:pt x="163925" y="132588"/>
                    </a:lnTo>
                    <a:close/>
                  </a:path>
                </a:pathLst>
              </a:custGeom>
              <a:solidFill>
                <a:srgbClr val="3B4951"/>
              </a:solidFill>
              <a:ln w="9525"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D0DE7699-5A57-9F1E-E4EF-0AABB049B4D9}"/>
                  </a:ext>
                </a:extLst>
              </p:cNvPr>
              <p:cNvSpPr/>
              <p:nvPr/>
            </p:nvSpPr>
            <p:spPr>
              <a:xfrm>
                <a:off x="10009929" y="2654966"/>
                <a:ext cx="335089" cy="231362"/>
              </a:xfrm>
              <a:custGeom>
                <a:avLst/>
                <a:gdLst>
                  <a:gd name="connsiteX0" fmla="*/ 335089 w 335089"/>
                  <a:gd name="connsiteY0" fmla="*/ 37909 h 231362"/>
                  <a:gd name="connsiteX1" fmla="*/ 0 w 335089"/>
                  <a:gd name="connsiteY1" fmla="*/ 231362 h 231362"/>
                  <a:gd name="connsiteX2" fmla="*/ 0 w 335089"/>
                  <a:gd name="connsiteY2" fmla="*/ 193453 h 231362"/>
                  <a:gd name="connsiteX3" fmla="*/ 335089 w 335089"/>
                  <a:gd name="connsiteY3" fmla="*/ 0 h 231362"/>
                  <a:gd name="connsiteX4" fmla="*/ 335089 w 335089"/>
                  <a:gd name="connsiteY4" fmla="*/ 37909 h 231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089" h="231362">
                    <a:moveTo>
                      <a:pt x="335089" y="37909"/>
                    </a:moveTo>
                    <a:lnTo>
                      <a:pt x="0" y="231362"/>
                    </a:lnTo>
                    <a:lnTo>
                      <a:pt x="0" y="193453"/>
                    </a:lnTo>
                    <a:lnTo>
                      <a:pt x="335089" y="0"/>
                    </a:lnTo>
                    <a:lnTo>
                      <a:pt x="335089" y="37909"/>
                    </a:lnTo>
                    <a:close/>
                  </a:path>
                </a:pathLst>
              </a:custGeom>
              <a:solidFill>
                <a:srgbClr val="2C353B"/>
              </a:solidFill>
              <a:ln w="9525" cap="flat">
                <a:noFill/>
                <a:prstDash val="solid"/>
                <a:miter/>
              </a:ln>
            </p:spPr>
            <p:txBody>
              <a:bodyPr rtlCol="0" anchor="ctr"/>
              <a:lstStyle/>
              <a:p>
                <a:endParaRPr lang="en-US"/>
              </a:p>
            </p:txBody>
          </p:sp>
        </p:grpSp>
        <p:grpSp>
          <p:nvGrpSpPr>
            <p:cNvPr id="275" name="Graphic 5">
              <a:extLst>
                <a:ext uri="{FF2B5EF4-FFF2-40B4-BE49-F238E27FC236}">
                  <a16:creationId xmlns:a16="http://schemas.microsoft.com/office/drawing/2014/main" id="{92F3C036-0E61-DD92-FCF9-FD7CFADFAABA}"/>
                </a:ext>
              </a:extLst>
            </p:cNvPr>
            <p:cNvGrpSpPr/>
            <p:nvPr/>
          </p:nvGrpSpPr>
          <p:grpSpPr>
            <a:xfrm>
              <a:off x="9820763" y="2495042"/>
              <a:ext cx="549497" cy="358806"/>
              <a:chOff x="9820763" y="2495042"/>
              <a:chExt cx="549497" cy="358806"/>
            </a:xfrm>
          </p:grpSpPr>
          <p:grpSp>
            <p:nvGrpSpPr>
              <p:cNvPr id="276" name="Graphic 5">
                <a:extLst>
                  <a:ext uri="{FF2B5EF4-FFF2-40B4-BE49-F238E27FC236}">
                    <a16:creationId xmlns:a16="http://schemas.microsoft.com/office/drawing/2014/main" id="{E3991EE2-8DB9-15FE-9B64-4ECCE573653A}"/>
                  </a:ext>
                </a:extLst>
              </p:cNvPr>
              <p:cNvGrpSpPr/>
              <p:nvPr/>
            </p:nvGrpSpPr>
            <p:grpSpPr>
              <a:xfrm>
                <a:off x="9820858" y="2495042"/>
                <a:ext cx="549401" cy="317182"/>
                <a:chOff x="9820858" y="2495042"/>
                <a:chExt cx="549401" cy="317182"/>
              </a:xfrm>
            </p:grpSpPr>
            <p:sp>
              <p:nvSpPr>
                <p:cNvPr id="283" name="Freeform: Shape 282">
                  <a:extLst>
                    <a:ext uri="{FF2B5EF4-FFF2-40B4-BE49-F238E27FC236}">
                      <a16:creationId xmlns:a16="http://schemas.microsoft.com/office/drawing/2014/main" id="{12000950-1474-E9FE-79A9-EE686807A41C}"/>
                    </a:ext>
                  </a:extLst>
                </p:cNvPr>
                <p:cNvSpPr/>
                <p:nvPr/>
              </p:nvSpPr>
              <p:spPr>
                <a:xfrm>
                  <a:off x="9820858" y="2495042"/>
                  <a:ext cx="549401" cy="317182"/>
                </a:xfrm>
                <a:custGeom>
                  <a:avLst/>
                  <a:gdLst>
                    <a:gd name="connsiteX0" fmla="*/ 180499 w 549401"/>
                    <a:gd name="connsiteY0" fmla="*/ 317183 h 317182"/>
                    <a:gd name="connsiteX1" fmla="*/ 0 w 549401"/>
                    <a:gd name="connsiteY1" fmla="*/ 212979 h 317182"/>
                    <a:gd name="connsiteX2" fmla="*/ 368903 w 549401"/>
                    <a:gd name="connsiteY2" fmla="*/ 0 h 317182"/>
                    <a:gd name="connsiteX3" fmla="*/ 549402 w 549401"/>
                    <a:gd name="connsiteY3" fmla="*/ 104203 h 317182"/>
                    <a:gd name="connsiteX4" fmla="*/ 180499 w 549401"/>
                    <a:gd name="connsiteY4" fmla="*/ 317183 h 317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401" h="317182">
                      <a:moveTo>
                        <a:pt x="180499" y="317183"/>
                      </a:moveTo>
                      <a:lnTo>
                        <a:pt x="0" y="212979"/>
                      </a:lnTo>
                      <a:lnTo>
                        <a:pt x="368903" y="0"/>
                      </a:lnTo>
                      <a:lnTo>
                        <a:pt x="549402" y="104203"/>
                      </a:lnTo>
                      <a:lnTo>
                        <a:pt x="180499" y="317183"/>
                      </a:lnTo>
                      <a:close/>
                    </a:path>
                  </a:pathLst>
                </a:custGeom>
                <a:solidFill>
                  <a:srgbClr val="5D7280"/>
                </a:solidFill>
                <a:ln w="9525" cap="flat">
                  <a:noFill/>
                  <a:prstDash val="solid"/>
                  <a:miter/>
                </a:ln>
              </p:spPr>
              <p:txBody>
                <a:bodyPr rtlCol="0" anchor="ctr"/>
                <a:lstStyle/>
                <a:p>
                  <a:endParaRPr lang="en-US"/>
                </a:p>
              </p:txBody>
            </p:sp>
            <p:grpSp>
              <p:nvGrpSpPr>
                <p:cNvPr id="284" name="Graphic 5">
                  <a:extLst>
                    <a:ext uri="{FF2B5EF4-FFF2-40B4-BE49-F238E27FC236}">
                      <a16:creationId xmlns:a16="http://schemas.microsoft.com/office/drawing/2014/main" id="{5ACF4D9B-32EC-0CEB-7D0E-0A3EBD31C73A}"/>
                    </a:ext>
                  </a:extLst>
                </p:cNvPr>
                <p:cNvGrpSpPr/>
                <p:nvPr/>
              </p:nvGrpSpPr>
              <p:grpSpPr>
                <a:xfrm>
                  <a:off x="9849393" y="2509615"/>
                  <a:ext cx="495625" cy="286148"/>
                  <a:chOff x="9849393" y="2509615"/>
                  <a:chExt cx="495625" cy="286148"/>
                </a:xfrm>
              </p:grpSpPr>
              <p:sp>
                <p:nvSpPr>
                  <p:cNvPr id="285" name="Freeform: Shape 284">
                    <a:extLst>
                      <a:ext uri="{FF2B5EF4-FFF2-40B4-BE49-F238E27FC236}">
                        <a16:creationId xmlns:a16="http://schemas.microsoft.com/office/drawing/2014/main" id="{E013D786-DEDA-3BED-066B-CA7F0AD010A1}"/>
                      </a:ext>
                    </a:extLst>
                  </p:cNvPr>
                  <p:cNvSpPr/>
                  <p:nvPr/>
                </p:nvSpPr>
                <p:spPr>
                  <a:xfrm>
                    <a:off x="9876770" y="2509615"/>
                    <a:ext cx="468249" cy="270319"/>
                  </a:xfrm>
                  <a:custGeom>
                    <a:avLst/>
                    <a:gdLst>
                      <a:gd name="connsiteX0" fmla="*/ 158782 w 468249"/>
                      <a:gd name="connsiteY0" fmla="*/ 270320 h 270319"/>
                      <a:gd name="connsiteX1" fmla="*/ 0 w 468249"/>
                      <a:gd name="connsiteY1" fmla="*/ 178689 h 270319"/>
                      <a:gd name="connsiteX2" fmla="*/ 309563 w 468249"/>
                      <a:gd name="connsiteY2" fmla="*/ 0 h 270319"/>
                      <a:gd name="connsiteX3" fmla="*/ 468249 w 468249"/>
                      <a:gd name="connsiteY3" fmla="*/ 91631 h 270319"/>
                      <a:gd name="connsiteX4" fmla="*/ 158782 w 468249"/>
                      <a:gd name="connsiteY4" fmla="*/ 270320 h 270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249" h="270319">
                        <a:moveTo>
                          <a:pt x="158782" y="270320"/>
                        </a:moveTo>
                        <a:lnTo>
                          <a:pt x="0" y="178689"/>
                        </a:lnTo>
                        <a:lnTo>
                          <a:pt x="309563" y="0"/>
                        </a:lnTo>
                        <a:lnTo>
                          <a:pt x="468249" y="91631"/>
                        </a:lnTo>
                        <a:lnTo>
                          <a:pt x="158782" y="270320"/>
                        </a:lnTo>
                        <a:close/>
                      </a:path>
                    </a:pathLst>
                  </a:custGeom>
                  <a:solidFill>
                    <a:srgbClr val="3B4951"/>
                  </a:solidFill>
                  <a:ln w="9525"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C8FD7102-C1FF-AB6E-C341-EA5853AF1B08}"/>
                      </a:ext>
                    </a:extLst>
                  </p:cNvPr>
                  <p:cNvSpPr/>
                  <p:nvPr/>
                </p:nvSpPr>
                <p:spPr>
                  <a:xfrm>
                    <a:off x="9894867" y="2520092"/>
                    <a:ext cx="432053" cy="249364"/>
                  </a:xfrm>
                  <a:custGeom>
                    <a:avLst/>
                    <a:gdLst>
                      <a:gd name="connsiteX0" fmla="*/ 432054 w 432053"/>
                      <a:gd name="connsiteY0" fmla="*/ 82582 h 249364"/>
                      <a:gd name="connsiteX1" fmla="*/ 143161 w 432053"/>
                      <a:gd name="connsiteY1" fmla="*/ 249365 h 249364"/>
                      <a:gd name="connsiteX2" fmla="*/ 0 w 432053"/>
                      <a:gd name="connsiteY2" fmla="*/ 166783 h 249364"/>
                      <a:gd name="connsiteX3" fmla="*/ 288893 w 432053"/>
                      <a:gd name="connsiteY3" fmla="*/ 0 h 249364"/>
                      <a:gd name="connsiteX4" fmla="*/ 432054 w 432053"/>
                      <a:gd name="connsiteY4" fmla="*/ 82582 h 249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053" h="249364">
                        <a:moveTo>
                          <a:pt x="432054" y="82582"/>
                        </a:moveTo>
                        <a:lnTo>
                          <a:pt x="143161" y="249365"/>
                        </a:lnTo>
                        <a:lnTo>
                          <a:pt x="0" y="166783"/>
                        </a:lnTo>
                        <a:lnTo>
                          <a:pt x="288893" y="0"/>
                        </a:lnTo>
                        <a:lnTo>
                          <a:pt x="432054" y="82582"/>
                        </a:lnTo>
                        <a:close/>
                      </a:path>
                    </a:pathLst>
                  </a:custGeom>
                  <a:solidFill>
                    <a:srgbClr val="6159FF"/>
                  </a:solidFill>
                  <a:ln w="9525"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D72F987B-334F-0DC0-5AC5-816628358B33}"/>
                      </a:ext>
                    </a:extLst>
                  </p:cNvPr>
                  <p:cNvSpPr/>
                  <p:nvPr/>
                </p:nvSpPr>
                <p:spPr>
                  <a:xfrm>
                    <a:off x="10173093" y="2520092"/>
                    <a:ext cx="153828" cy="88772"/>
                  </a:xfrm>
                  <a:custGeom>
                    <a:avLst/>
                    <a:gdLst>
                      <a:gd name="connsiteX0" fmla="*/ 143161 w 153828"/>
                      <a:gd name="connsiteY0" fmla="*/ 88773 h 88772"/>
                      <a:gd name="connsiteX1" fmla="*/ 0 w 153828"/>
                      <a:gd name="connsiteY1" fmla="*/ 6096 h 88772"/>
                      <a:gd name="connsiteX2" fmla="*/ 10668 w 153828"/>
                      <a:gd name="connsiteY2" fmla="*/ 0 h 88772"/>
                      <a:gd name="connsiteX3" fmla="*/ 153829 w 153828"/>
                      <a:gd name="connsiteY3" fmla="*/ 82582 h 88772"/>
                      <a:gd name="connsiteX4" fmla="*/ 143161 w 153828"/>
                      <a:gd name="connsiteY4" fmla="*/ 88773 h 88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828" h="88772">
                        <a:moveTo>
                          <a:pt x="143161" y="88773"/>
                        </a:moveTo>
                        <a:lnTo>
                          <a:pt x="0" y="6096"/>
                        </a:lnTo>
                        <a:lnTo>
                          <a:pt x="10668" y="0"/>
                        </a:lnTo>
                        <a:lnTo>
                          <a:pt x="153829" y="82582"/>
                        </a:lnTo>
                        <a:lnTo>
                          <a:pt x="143161" y="88773"/>
                        </a:lnTo>
                        <a:close/>
                      </a:path>
                    </a:pathLst>
                  </a:custGeom>
                  <a:solidFill>
                    <a:srgbClr val="2200FF"/>
                  </a:solidFill>
                  <a:ln w="9525"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44774617-20E0-7300-B5F1-6884A8DBCCD6}"/>
                      </a:ext>
                    </a:extLst>
                  </p:cNvPr>
                  <p:cNvSpPr/>
                  <p:nvPr/>
                </p:nvSpPr>
                <p:spPr>
                  <a:xfrm>
                    <a:off x="9849393" y="2699717"/>
                    <a:ext cx="45800" cy="26418"/>
                  </a:xfrm>
                  <a:custGeom>
                    <a:avLst/>
                    <a:gdLst>
                      <a:gd name="connsiteX0" fmla="*/ 26329 w 45800"/>
                      <a:gd name="connsiteY0" fmla="*/ 24877 h 26418"/>
                      <a:gd name="connsiteX1" fmla="*/ 2707 w 45800"/>
                      <a:gd name="connsiteY1" fmla="*/ 11257 h 26418"/>
                      <a:gd name="connsiteX2" fmla="*/ 3850 w 45800"/>
                      <a:gd name="connsiteY2" fmla="*/ 2208 h 26418"/>
                      <a:gd name="connsiteX3" fmla="*/ 3850 w 45800"/>
                      <a:gd name="connsiteY3" fmla="*/ 2208 h 26418"/>
                      <a:gd name="connsiteX4" fmla="*/ 19471 w 45800"/>
                      <a:gd name="connsiteY4" fmla="*/ 1541 h 26418"/>
                      <a:gd name="connsiteX5" fmla="*/ 43093 w 45800"/>
                      <a:gd name="connsiteY5" fmla="*/ 15162 h 26418"/>
                      <a:gd name="connsiteX6" fmla="*/ 41950 w 45800"/>
                      <a:gd name="connsiteY6" fmla="*/ 24211 h 26418"/>
                      <a:gd name="connsiteX7" fmla="*/ 41950 w 45800"/>
                      <a:gd name="connsiteY7" fmla="*/ 24211 h 26418"/>
                      <a:gd name="connsiteX8" fmla="*/ 26329 w 45800"/>
                      <a:gd name="connsiteY8" fmla="*/ 24877 h 26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00" h="26418">
                        <a:moveTo>
                          <a:pt x="26329" y="24877"/>
                        </a:moveTo>
                        <a:lnTo>
                          <a:pt x="2707" y="11257"/>
                        </a:lnTo>
                        <a:cubicBezTo>
                          <a:pt x="-1293" y="8971"/>
                          <a:pt x="-817" y="4875"/>
                          <a:pt x="3850" y="2208"/>
                        </a:cubicBezTo>
                        <a:lnTo>
                          <a:pt x="3850" y="2208"/>
                        </a:lnTo>
                        <a:cubicBezTo>
                          <a:pt x="8422" y="-459"/>
                          <a:pt x="15471" y="-745"/>
                          <a:pt x="19471" y="1541"/>
                        </a:cubicBezTo>
                        <a:lnTo>
                          <a:pt x="43093" y="15162"/>
                        </a:lnTo>
                        <a:cubicBezTo>
                          <a:pt x="47094" y="17448"/>
                          <a:pt x="46618" y="21544"/>
                          <a:pt x="41950" y="24211"/>
                        </a:cubicBezTo>
                        <a:lnTo>
                          <a:pt x="41950" y="24211"/>
                        </a:lnTo>
                        <a:cubicBezTo>
                          <a:pt x="37378" y="26878"/>
                          <a:pt x="30330" y="27163"/>
                          <a:pt x="26329" y="24877"/>
                        </a:cubicBezTo>
                        <a:close/>
                      </a:path>
                    </a:pathLst>
                  </a:custGeom>
                  <a:solidFill>
                    <a:srgbClr val="3B4951"/>
                  </a:solidFill>
                  <a:ln w="9525"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AAA52F1F-66E2-2296-E396-6068AFA004C8}"/>
                      </a:ext>
                    </a:extLst>
                  </p:cNvPr>
                  <p:cNvSpPr/>
                  <p:nvPr/>
                </p:nvSpPr>
                <p:spPr>
                  <a:xfrm>
                    <a:off x="9909686" y="2734578"/>
                    <a:ext cx="45800" cy="26418"/>
                  </a:xfrm>
                  <a:custGeom>
                    <a:avLst/>
                    <a:gdLst>
                      <a:gd name="connsiteX0" fmla="*/ 26329 w 45800"/>
                      <a:gd name="connsiteY0" fmla="*/ 24877 h 26418"/>
                      <a:gd name="connsiteX1" fmla="*/ 2707 w 45800"/>
                      <a:gd name="connsiteY1" fmla="*/ 11257 h 26418"/>
                      <a:gd name="connsiteX2" fmla="*/ 3850 w 45800"/>
                      <a:gd name="connsiteY2" fmla="*/ 2208 h 26418"/>
                      <a:gd name="connsiteX3" fmla="*/ 3850 w 45800"/>
                      <a:gd name="connsiteY3" fmla="*/ 2208 h 26418"/>
                      <a:gd name="connsiteX4" fmla="*/ 19471 w 45800"/>
                      <a:gd name="connsiteY4" fmla="*/ 1541 h 26418"/>
                      <a:gd name="connsiteX5" fmla="*/ 43093 w 45800"/>
                      <a:gd name="connsiteY5" fmla="*/ 15162 h 26418"/>
                      <a:gd name="connsiteX6" fmla="*/ 41950 w 45800"/>
                      <a:gd name="connsiteY6" fmla="*/ 24211 h 26418"/>
                      <a:gd name="connsiteX7" fmla="*/ 41950 w 45800"/>
                      <a:gd name="connsiteY7" fmla="*/ 24211 h 26418"/>
                      <a:gd name="connsiteX8" fmla="*/ 26329 w 45800"/>
                      <a:gd name="connsiteY8" fmla="*/ 24877 h 26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00" h="26418">
                        <a:moveTo>
                          <a:pt x="26329" y="24877"/>
                        </a:moveTo>
                        <a:lnTo>
                          <a:pt x="2707" y="11257"/>
                        </a:lnTo>
                        <a:cubicBezTo>
                          <a:pt x="-1293" y="8971"/>
                          <a:pt x="-817" y="4875"/>
                          <a:pt x="3850" y="2208"/>
                        </a:cubicBezTo>
                        <a:lnTo>
                          <a:pt x="3850" y="2208"/>
                        </a:lnTo>
                        <a:cubicBezTo>
                          <a:pt x="8422" y="-459"/>
                          <a:pt x="15471" y="-745"/>
                          <a:pt x="19471" y="1541"/>
                        </a:cubicBezTo>
                        <a:lnTo>
                          <a:pt x="43093" y="15162"/>
                        </a:lnTo>
                        <a:cubicBezTo>
                          <a:pt x="47094" y="17448"/>
                          <a:pt x="46617" y="21544"/>
                          <a:pt x="41950" y="24211"/>
                        </a:cubicBezTo>
                        <a:lnTo>
                          <a:pt x="41950" y="24211"/>
                        </a:lnTo>
                        <a:cubicBezTo>
                          <a:pt x="37378" y="26878"/>
                          <a:pt x="30330" y="27163"/>
                          <a:pt x="26329" y="24877"/>
                        </a:cubicBezTo>
                        <a:close/>
                      </a:path>
                    </a:pathLst>
                  </a:custGeom>
                  <a:solidFill>
                    <a:srgbClr val="3B4951"/>
                  </a:solidFill>
                  <a:ln w="9525"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E7309D1A-47E4-C12C-8860-F1B6D1897328}"/>
                      </a:ext>
                    </a:extLst>
                  </p:cNvPr>
                  <p:cNvSpPr/>
                  <p:nvPr/>
                </p:nvSpPr>
                <p:spPr>
                  <a:xfrm>
                    <a:off x="9969979" y="2769344"/>
                    <a:ext cx="45800" cy="26418"/>
                  </a:xfrm>
                  <a:custGeom>
                    <a:avLst/>
                    <a:gdLst>
                      <a:gd name="connsiteX0" fmla="*/ 26329 w 45800"/>
                      <a:gd name="connsiteY0" fmla="*/ 24877 h 26418"/>
                      <a:gd name="connsiteX1" fmla="*/ 2707 w 45800"/>
                      <a:gd name="connsiteY1" fmla="*/ 11257 h 26418"/>
                      <a:gd name="connsiteX2" fmla="*/ 3850 w 45800"/>
                      <a:gd name="connsiteY2" fmla="*/ 2208 h 26418"/>
                      <a:gd name="connsiteX3" fmla="*/ 3850 w 45800"/>
                      <a:gd name="connsiteY3" fmla="*/ 2208 h 26418"/>
                      <a:gd name="connsiteX4" fmla="*/ 19471 w 45800"/>
                      <a:gd name="connsiteY4" fmla="*/ 1541 h 26418"/>
                      <a:gd name="connsiteX5" fmla="*/ 43093 w 45800"/>
                      <a:gd name="connsiteY5" fmla="*/ 15162 h 26418"/>
                      <a:gd name="connsiteX6" fmla="*/ 41950 w 45800"/>
                      <a:gd name="connsiteY6" fmla="*/ 24211 h 26418"/>
                      <a:gd name="connsiteX7" fmla="*/ 41950 w 45800"/>
                      <a:gd name="connsiteY7" fmla="*/ 24211 h 26418"/>
                      <a:gd name="connsiteX8" fmla="*/ 26329 w 45800"/>
                      <a:gd name="connsiteY8" fmla="*/ 24877 h 26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00" h="26418">
                        <a:moveTo>
                          <a:pt x="26329" y="24877"/>
                        </a:moveTo>
                        <a:lnTo>
                          <a:pt x="2707" y="11257"/>
                        </a:lnTo>
                        <a:cubicBezTo>
                          <a:pt x="-1293" y="8971"/>
                          <a:pt x="-817" y="4875"/>
                          <a:pt x="3850" y="2208"/>
                        </a:cubicBezTo>
                        <a:lnTo>
                          <a:pt x="3850" y="2208"/>
                        </a:lnTo>
                        <a:cubicBezTo>
                          <a:pt x="8422" y="-459"/>
                          <a:pt x="15471" y="-745"/>
                          <a:pt x="19471" y="1541"/>
                        </a:cubicBezTo>
                        <a:lnTo>
                          <a:pt x="43093" y="15162"/>
                        </a:lnTo>
                        <a:cubicBezTo>
                          <a:pt x="47094" y="17448"/>
                          <a:pt x="46618" y="21544"/>
                          <a:pt x="41950" y="24211"/>
                        </a:cubicBezTo>
                        <a:lnTo>
                          <a:pt x="41950" y="24211"/>
                        </a:lnTo>
                        <a:cubicBezTo>
                          <a:pt x="37378" y="26878"/>
                          <a:pt x="30330" y="27163"/>
                          <a:pt x="26329" y="24877"/>
                        </a:cubicBezTo>
                        <a:close/>
                      </a:path>
                    </a:pathLst>
                  </a:custGeom>
                  <a:solidFill>
                    <a:srgbClr val="3B4951"/>
                  </a:solidFill>
                  <a:ln w="9525"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31255235-04A8-28FC-2077-4B836D12DC73}"/>
                      </a:ext>
                    </a:extLst>
                  </p:cNvPr>
                  <p:cNvSpPr/>
                  <p:nvPr/>
                </p:nvSpPr>
                <p:spPr>
                  <a:xfrm>
                    <a:off x="10146518" y="2541619"/>
                    <a:ext cx="143065" cy="82581"/>
                  </a:xfrm>
                  <a:custGeom>
                    <a:avLst/>
                    <a:gdLst>
                      <a:gd name="connsiteX0" fmla="*/ 120587 w 143065"/>
                      <a:gd name="connsiteY0" fmla="*/ 82582 h 82581"/>
                      <a:gd name="connsiteX1" fmla="*/ 0 w 143065"/>
                      <a:gd name="connsiteY1" fmla="*/ 12954 h 82581"/>
                      <a:gd name="connsiteX2" fmla="*/ 22479 w 143065"/>
                      <a:gd name="connsiteY2" fmla="*/ 0 h 82581"/>
                      <a:gd name="connsiteX3" fmla="*/ 143065 w 143065"/>
                      <a:gd name="connsiteY3" fmla="*/ 69628 h 82581"/>
                      <a:gd name="connsiteX4" fmla="*/ 120587 w 143065"/>
                      <a:gd name="connsiteY4" fmla="*/ 82582 h 82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065" h="82581">
                        <a:moveTo>
                          <a:pt x="120587" y="82582"/>
                        </a:moveTo>
                        <a:lnTo>
                          <a:pt x="0" y="12954"/>
                        </a:lnTo>
                        <a:lnTo>
                          <a:pt x="22479" y="0"/>
                        </a:lnTo>
                        <a:lnTo>
                          <a:pt x="143065" y="69628"/>
                        </a:lnTo>
                        <a:lnTo>
                          <a:pt x="120587" y="82582"/>
                        </a:lnTo>
                        <a:close/>
                      </a:path>
                    </a:pathLst>
                  </a:custGeom>
                  <a:solidFill>
                    <a:srgbClr val="FFFFFF"/>
                  </a:solidFill>
                  <a:ln w="9525" cap="flat">
                    <a:noFill/>
                    <a:prstDash val="solid"/>
                    <a:miter/>
                  </a:ln>
                </p:spPr>
                <p:txBody>
                  <a:bodyPr rtlCol="0" anchor="ctr"/>
                  <a:lstStyle/>
                  <a:p>
                    <a:endParaRPr lang="en-US"/>
                  </a:p>
                </p:txBody>
              </p:sp>
              <p:grpSp>
                <p:nvGrpSpPr>
                  <p:cNvPr id="292" name="Graphic 5">
                    <a:extLst>
                      <a:ext uri="{FF2B5EF4-FFF2-40B4-BE49-F238E27FC236}">
                        <a16:creationId xmlns:a16="http://schemas.microsoft.com/office/drawing/2014/main" id="{8CF5765D-11E3-F042-18A4-FC4B1DDB40D9}"/>
                      </a:ext>
                    </a:extLst>
                  </p:cNvPr>
                  <p:cNvGrpSpPr/>
                  <p:nvPr/>
                </p:nvGrpSpPr>
                <p:grpSpPr>
                  <a:xfrm>
                    <a:off x="9926300" y="2633402"/>
                    <a:ext cx="204097" cy="91858"/>
                    <a:chOff x="9926300" y="2633402"/>
                    <a:chExt cx="204097" cy="91858"/>
                  </a:xfrm>
                </p:grpSpPr>
                <p:grpSp>
                  <p:nvGrpSpPr>
                    <p:cNvPr id="294" name="Graphic 5">
                      <a:extLst>
                        <a:ext uri="{FF2B5EF4-FFF2-40B4-BE49-F238E27FC236}">
                          <a16:creationId xmlns:a16="http://schemas.microsoft.com/office/drawing/2014/main" id="{DA03FBED-637F-7039-C764-BFD3611002F6}"/>
                        </a:ext>
                      </a:extLst>
                    </p:cNvPr>
                    <p:cNvGrpSpPr/>
                    <p:nvPr/>
                  </p:nvGrpSpPr>
                  <p:grpSpPr>
                    <a:xfrm>
                      <a:off x="9978020" y="2633402"/>
                      <a:ext cx="61984" cy="35851"/>
                      <a:chOff x="9978020" y="2633402"/>
                      <a:chExt cx="61984" cy="35851"/>
                    </a:xfrm>
                  </p:grpSpPr>
                  <p:sp>
                    <p:nvSpPr>
                      <p:cNvPr id="307" name="Freeform: Shape 306">
                        <a:extLst>
                          <a:ext uri="{FF2B5EF4-FFF2-40B4-BE49-F238E27FC236}">
                            <a16:creationId xmlns:a16="http://schemas.microsoft.com/office/drawing/2014/main" id="{5E31E752-75F4-757F-1DD0-993901478497}"/>
                          </a:ext>
                        </a:extLst>
                      </p:cNvPr>
                      <p:cNvSpPr/>
                      <p:nvPr/>
                    </p:nvSpPr>
                    <p:spPr>
                      <a:xfrm>
                        <a:off x="9986997" y="2633402"/>
                        <a:ext cx="53007" cy="30745"/>
                      </a:xfrm>
                      <a:custGeom>
                        <a:avLst/>
                        <a:gdLst>
                          <a:gd name="connsiteX0" fmla="*/ 20741 w 53007"/>
                          <a:gd name="connsiteY0" fmla="*/ 29470 h 30745"/>
                          <a:gd name="connsiteX1" fmla="*/ 2167 w 53007"/>
                          <a:gd name="connsiteY1" fmla="*/ 18706 h 30745"/>
                          <a:gd name="connsiteX2" fmla="*/ 3025 w 53007"/>
                          <a:gd name="connsiteY2" fmla="*/ 11467 h 30745"/>
                          <a:gd name="connsiteX3" fmla="*/ 19789 w 53007"/>
                          <a:gd name="connsiteY3" fmla="*/ 1752 h 30745"/>
                          <a:gd name="connsiteX4" fmla="*/ 32266 w 53007"/>
                          <a:gd name="connsiteY4" fmla="*/ 1276 h 30745"/>
                          <a:gd name="connsiteX5" fmla="*/ 50840 w 53007"/>
                          <a:gd name="connsiteY5" fmla="*/ 12039 h 30745"/>
                          <a:gd name="connsiteX6" fmla="*/ 49983 w 53007"/>
                          <a:gd name="connsiteY6" fmla="*/ 19278 h 30745"/>
                          <a:gd name="connsiteX7" fmla="*/ 33219 w 53007"/>
                          <a:gd name="connsiteY7" fmla="*/ 28993 h 30745"/>
                          <a:gd name="connsiteX8" fmla="*/ 20741 w 53007"/>
                          <a:gd name="connsiteY8" fmla="*/ 29470 h 30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07" h="30745">
                            <a:moveTo>
                              <a:pt x="20741" y="29470"/>
                            </a:moveTo>
                            <a:lnTo>
                              <a:pt x="2167" y="18706"/>
                            </a:lnTo>
                            <a:cubicBezTo>
                              <a:pt x="-1071" y="16897"/>
                              <a:pt x="-595" y="13658"/>
                              <a:pt x="3025" y="11467"/>
                            </a:cubicBezTo>
                            <a:lnTo>
                              <a:pt x="19789" y="1752"/>
                            </a:lnTo>
                            <a:cubicBezTo>
                              <a:pt x="23503" y="-344"/>
                              <a:pt x="29123" y="-629"/>
                              <a:pt x="32266" y="1276"/>
                            </a:cubicBezTo>
                            <a:lnTo>
                              <a:pt x="50840" y="12039"/>
                            </a:lnTo>
                            <a:cubicBezTo>
                              <a:pt x="54078" y="13849"/>
                              <a:pt x="53602" y="17087"/>
                              <a:pt x="49983" y="19278"/>
                            </a:cubicBezTo>
                            <a:lnTo>
                              <a:pt x="33219" y="28993"/>
                            </a:lnTo>
                            <a:cubicBezTo>
                              <a:pt x="29504" y="31089"/>
                              <a:pt x="23884" y="31375"/>
                              <a:pt x="20741" y="29470"/>
                            </a:cubicBezTo>
                            <a:close/>
                          </a:path>
                        </a:pathLst>
                      </a:custGeom>
                      <a:solidFill>
                        <a:srgbClr val="F6D13A"/>
                      </a:solidFill>
                      <a:ln w="9525"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12B66879-EC11-2B83-D053-47EB98F81EF5}"/>
                          </a:ext>
                        </a:extLst>
                      </p:cNvPr>
                      <p:cNvSpPr/>
                      <p:nvPr/>
                    </p:nvSpPr>
                    <p:spPr>
                      <a:xfrm>
                        <a:off x="9978020" y="2654109"/>
                        <a:ext cx="26384" cy="15144"/>
                      </a:xfrm>
                      <a:custGeom>
                        <a:avLst/>
                        <a:gdLst>
                          <a:gd name="connsiteX0" fmla="*/ 20384 w 26384"/>
                          <a:gd name="connsiteY0" fmla="*/ 15145 h 15144"/>
                          <a:gd name="connsiteX1" fmla="*/ 0 w 26384"/>
                          <a:gd name="connsiteY1" fmla="*/ 3429 h 15144"/>
                          <a:gd name="connsiteX2" fmla="*/ 5905 w 26384"/>
                          <a:gd name="connsiteY2" fmla="*/ 0 h 15144"/>
                          <a:gd name="connsiteX3" fmla="*/ 26384 w 26384"/>
                          <a:gd name="connsiteY3" fmla="*/ 11716 h 15144"/>
                          <a:gd name="connsiteX4" fmla="*/ 20384 w 26384"/>
                          <a:gd name="connsiteY4" fmla="*/ 15145 h 1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84" h="15144">
                            <a:moveTo>
                              <a:pt x="20384" y="15145"/>
                            </a:moveTo>
                            <a:lnTo>
                              <a:pt x="0" y="3429"/>
                            </a:lnTo>
                            <a:lnTo>
                              <a:pt x="5905" y="0"/>
                            </a:lnTo>
                            <a:lnTo>
                              <a:pt x="26384" y="11716"/>
                            </a:lnTo>
                            <a:lnTo>
                              <a:pt x="20384" y="15145"/>
                            </a:lnTo>
                            <a:close/>
                          </a:path>
                        </a:pathLst>
                      </a:custGeom>
                      <a:solidFill>
                        <a:srgbClr val="FFFFFF"/>
                      </a:solidFill>
                      <a:ln w="9525" cap="flat">
                        <a:noFill/>
                        <a:prstDash val="solid"/>
                        <a:miter/>
                      </a:ln>
                    </p:spPr>
                    <p:txBody>
                      <a:bodyPr rtlCol="0" anchor="ctr"/>
                      <a:lstStyle/>
                      <a:p>
                        <a:endParaRPr lang="en-US"/>
                      </a:p>
                    </p:txBody>
                  </p:sp>
                </p:grpSp>
                <p:grpSp>
                  <p:nvGrpSpPr>
                    <p:cNvPr id="295" name="Graphic 5">
                      <a:extLst>
                        <a:ext uri="{FF2B5EF4-FFF2-40B4-BE49-F238E27FC236}">
                          <a16:creationId xmlns:a16="http://schemas.microsoft.com/office/drawing/2014/main" id="{5F59D907-13FA-7C23-A342-DE119B960AB3}"/>
                        </a:ext>
                      </a:extLst>
                    </p:cNvPr>
                    <p:cNvGrpSpPr/>
                    <p:nvPr/>
                  </p:nvGrpSpPr>
                  <p:grpSpPr>
                    <a:xfrm>
                      <a:off x="10023264" y="2659501"/>
                      <a:ext cx="61889" cy="35851"/>
                      <a:chOff x="10023264" y="2659501"/>
                      <a:chExt cx="61889" cy="35851"/>
                    </a:xfrm>
                  </p:grpSpPr>
                  <p:sp>
                    <p:nvSpPr>
                      <p:cNvPr id="305" name="Freeform: Shape 304">
                        <a:extLst>
                          <a:ext uri="{FF2B5EF4-FFF2-40B4-BE49-F238E27FC236}">
                            <a16:creationId xmlns:a16="http://schemas.microsoft.com/office/drawing/2014/main" id="{3FA0D33A-386A-C5A9-E577-86DDF0440FF7}"/>
                          </a:ext>
                        </a:extLst>
                      </p:cNvPr>
                      <p:cNvSpPr/>
                      <p:nvPr/>
                    </p:nvSpPr>
                    <p:spPr>
                      <a:xfrm>
                        <a:off x="10032146" y="2659501"/>
                        <a:ext cx="53007" cy="30745"/>
                      </a:xfrm>
                      <a:custGeom>
                        <a:avLst/>
                        <a:gdLst>
                          <a:gd name="connsiteX0" fmla="*/ 20741 w 53007"/>
                          <a:gd name="connsiteY0" fmla="*/ 29470 h 30745"/>
                          <a:gd name="connsiteX1" fmla="*/ 2167 w 53007"/>
                          <a:gd name="connsiteY1" fmla="*/ 18706 h 30745"/>
                          <a:gd name="connsiteX2" fmla="*/ 3025 w 53007"/>
                          <a:gd name="connsiteY2" fmla="*/ 11467 h 30745"/>
                          <a:gd name="connsiteX3" fmla="*/ 19789 w 53007"/>
                          <a:gd name="connsiteY3" fmla="*/ 1752 h 30745"/>
                          <a:gd name="connsiteX4" fmla="*/ 32266 w 53007"/>
                          <a:gd name="connsiteY4" fmla="*/ 1276 h 30745"/>
                          <a:gd name="connsiteX5" fmla="*/ 50840 w 53007"/>
                          <a:gd name="connsiteY5" fmla="*/ 12039 h 30745"/>
                          <a:gd name="connsiteX6" fmla="*/ 49983 w 53007"/>
                          <a:gd name="connsiteY6" fmla="*/ 19278 h 30745"/>
                          <a:gd name="connsiteX7" fmla="*/ 33219 w 53007"/>
                          <a:gd name="connsiteY7" fmla="*/ 28993 h 30745"/>
                          <a:gd name="connsiteX8" fmla="*/ 20741 w 53007"/>
                          <a:gd name="connsiteY8" fmla="*/ 29470 h 30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07" h="30745">
                            <a:moveTo>
                              <a:pt x="20741" y="29470"/>
                            </a:moveTo>
                            <a:lnTo>
                              <a:pt x="2167" y="18706"/>
                            </a:lnTo>
                            <a:cubicBezTo>
                              <a:pt x="-1071" y="16897"/>
                              <a:pt x="-595" y="13658"/>
                              <a:pt x="3025" y="11467"/>
                            </a:cubicBezTo>
                            <a:lnTo>
                              <a:pt x="19789" y="1752"/>
                            </a:lnTo>
                            <a:cubicBezTo>
                              <a:pt x="23503" y="-344"/>
                              <a:pt x="29123" y="-629"/>
                              <a:pt x="32266" y="1276"/>
                            </a:cubicBezTo>
                            <a:lnTo>
                              <a:pt x="50840" y="12039"/>
                            </a:lnTo>
                            <a:cubicBezTo>
                              <a:pt x="54079" y="13849"/>
                              <a:pt x="53602" y="17087"/>
                              <a:pt x="49983" y="19278"/>
                            </a:cubicBezTo>
                            <a:lnTo>
                              <a:pt x="33219" y="28993"/>
                            </a:lnTo>
                            <a:cubicBezTo>
                              <a:pt x="29504" y="31089"/>
                              <a:pt x="23884" y="31375"/>
                              <a:pt x="20741" y="29470"/>
                            </a:cubicBezTo>
                            <a:close/>
                          </a:path>
                        </a:pathLst>
                      </a:custGeom>
                      <a:solidFill>
                        <a:srgbClr val="1300B8"/>
                      </a:solidFill>
                      <a:ln w="9525"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023A1271-4376-0F84-9AA7-1733F43247CB}"/>
                          </a:ext>
                        </a:extLst>
                      </p:cNvPr>
                      <p:cNvSpPr/>
                      <p:nvPr/>
                    </p:nvSpPr>
                    <p:spPr>
                      <a:xfrm>
                        <a:off x="10023264" y="2680208"/>
                        <a:ext cx="26289" cy="15144"/>
                      </a:xfrm>
                      <a:custGeom>
                        <a:avLst/>
                        <a:gdLst>
                          <a:gd name="connsiteX0" fmla="*/ 20384 w 26289"/>
                          <a:gd name="connsiteY0" fmla="*/ 15145 h 15144"/>
                          <a:gd name="connsiteX1" fmla="*/ 0 w 26289"/>
                          <a:gd name="connsiteY1" fmla="*/ 3429 h 15144"/>
                          <a:gd name="connsiteX2" fmla="*/ 5905 w 26289"/>
                          <a:gd name="connsiteY2" fmla="*/ 0 h 15144"/>
                          <a:gd name="connsiteX3" fmla="*/ 26289 w 26289"/>
                          <a:gd name="connsiteY3" fmla="*/ 11716 h 15144"/>
                          <a:gd name="connsiteX4" fmla="*/ 20384 w 26289"/>
                          <a:gd name="connsiteY4" fmla="*/ 15145 h 1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89" h="15144">
                            <a:moveTo>
                              <a:pt x="20384" y="15145"/>
                            </a:moveTo>
                            <a:lnTo>
                              <a:pt x="0" y="3429"/>
                            </a:lnTo>
                            <a:lnTo>
                              <a:pt x="5905" y="0"/>
                            </a:lnTo>
                            <a:lnTo>
                              <a:pt x="26289" y="11716"/>
                            </a:lnTo>
                            <a:lnTo>
                              <a:pt x="20384" y="15145"/>
                            </a:lnTo>
                            <a:close/>
                          </a:path>
                        </a:pathLst>
                      </a:custGeom>
                      <a:solidFill>
                        <a:srgbClr val="FFFFFF"/>
                      </a:solidFill>
                      <a:ln w="9525" cap="flat">
                        <a:noFill/>
                        <a:prstDash val="solid"/>
                        <a:miter/>
                      </a:ln>
                    </p:spPr>
                    <p:txBody>
                      <a:bodyPr rtlCol="0" anchor="ctr"/>
                      <a:lstStyle/>
                      <a:p>
                        <a:endParaRPr lang="en-US"/>
                      </a:p>
                    </p:txBody>
                  </p:sp>
                </p:grpSp>
                <p:grpSp>
                  <p:nvGrpSpPr>
                    <p:cNvPr id="296" name="Graphic 5">
                      <a:extLst>
                        <a:ext uri="{FF2B5EF4-FFF2-40B4-BE49-F238E27FC236}">
                          <a16:creationId xmlns:a16="http://schemas.microsoft.com/office/drawing/2014/main" id="{E08608FE-6647-5796-149A-9D91547A4BD8}"/>
                        </a:ext>
                      </a:extLst>
                    </p:cNvPr>
                    <p:cNvGrpSpPr/>
                    <p:nvPr/>
                  </p:nvGrpSpPr>
                  <p:grpSpPr>
                    <a:xfrm>
                      <a:off x="9926300" y="2663216"/>
                      <a:ext cx="61984" cy="35946"/>
                      <a:chOff x="9926300" y="2663216"/>
                      <a:chExt cx="61984" cy="35946"/>
                    </a:xfrm>
                  </p:grpSpPr>
                  <p:sp>
                    <p:nvSpPr>
                      <p:cNvPr id="303" name="Freeform: Shape 302">
                        <a:extLst>
                          <a:ext uri="{FF2B5EF4-FFF2-40B4-BE49-F238E27FC236}">
                            <a16:creationId xmlns:a16="http://schemas.microsoft.com/office/drawing/2014/main" id="{3DC1CDB5-8C0C-7419-D3FA-5B4F098E2EFB}"/>
                          </a:ext>
                        </a:extLst>
                      </p:cNvPr>
                      <p:cNvSpPr/>
                      <p:nvPr/>
                    </p:nvSpPr>
                    <p:spPr>
                      <a:xfrm>
                        <a:off x="9935277" y="2663216"/>
                        <a:ext cx="53007" cy="30745"/>
                      </a:xfrm>
                      <a:custGeom>
                        <a:avLst/>
                        <a:gdLst>
                          <a:gd name="connsiteX0" fmla="*/ 20741 w 53007"/>
                          <a:gd name="connsiteY0" fmla="*/ 29470 h 30745"/>
                          <a:gd name="connsiteX1" fmla="*/ 2168 w 53007"/>
                          <a:gd name="connsiteY1" fmla="*/ 18706 h 30745"/>
                          <a:gd name="connsiteX2" fmla="*/ 3025 w 53007"/>
                          <a:gd name="connsiteY2" fmla="*/ 11467 h 30745"/>
                          <a:gd name="connsiteX3" fmla="*/ 19789 w 53007"/>
                          <a:gd name="connsiteY3" fmla="*/ 1752 h 30745"/>
                          <a:gd name="connsiteX4" fmla="*/ 32266 w 53007"/>
                          <a:gd name="connsiteY4" fmla="*/ 1276 h 30745"/>
                          <a:gd name="connsiteX5" fmla="*/ 50840 w 53007"/>
                          <a:gd name="connsiteY5" fmla="*/ 12039 h 30745"/>
                          <a:gd name="connsiteX6" fmla="*/ 49983 w 53007"/>
                          <a:gd name="connsiteY6" fmla="*/ 19278 h 30745"/>
                          <a:gd name="connsiteX7" fmla="*/ 33219 w 53007"/>
                          <a:gd name="connsiteY7" fmla="*/ 28993 h 30745"/>
                          <a:gd name="connsiteX8" fmla="*/ 20741 w 53007"/>
                          <a:gd name="connsiteY8" fmla="*/ 29470 h 30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07" h="30745">
                            <a:moveTo>
                              <a:pt x="20741" y="29470"/>
                            </a:moveTo>
                            <a:lnTo>
                              <a:pt x="2168" y="18706"/>
                            </a:lnTo>
                            <a:cubicBezTo>
                              <a:pt x="-1071" y="16897"/>
                              <a:pt x="-595" y="13658"/>
                              <a:pt x="3025" y="11467"/>
                            </a:cubicBezTo>
                            <a:lnTo>
                              <a:pt x="19789" y="1752"/>
                            </a:lnTo>
                            <a:cubicBezTo>
                              <a:pt x="23503" y="-344"/>
                              <a:pt x="29123" y="-629"/>
                              <a:pt x="32266" y="1276"/>
                            </a:cubicBezTo>
                            <a:lnTo>
                              <a:pt x="50840" y="12039"/>
                            </a:lnTo>
                            <a:cubicBezTo>
                              <a:pt x="54079" y="13849"/>
                              <a:pt x="53602" y="17087"/>
                              <a:pt x="49983" y="19278"/>
                            </a:cubicBezTo>
                            <a:lnTo>
                              <a:pt x="33219" y="28993"/>
                            </a:lnTo>
                            <a:cubicBezTo>
                              <a:pt x="29504" y="31089"/>
                              <a:pt x="23884" y="31375"/>
                              <a:pt x="20741" y="29470"/>
                            </a:cubicBezTo>
                            <a:close/>
                          </a:path>
                        </a:pathLst>
                      </a:custGeom>
                      <a:solidFill>
                        <a:srgbClr val="6FD450"/>
                      </a:solidFill>
                      <a:ln w="9525"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A7A5AFE5-0A44-20D4-02EC-D2A498051B6B}"/>
                          </a:ext>
                        </a:extLst>
                      </p:cNvPr>
                      <p:cNvSpPr/>
                      <p:nvPr/>
                    </p:nvSpPr>
                    <p:spPr>
                      <a:xfrm>
                        <a:off x="9926300" y="2683922"/>
                        <a:ext cx="26384" cy="15240"/>
                      </a:xfrm>
                      <a:custGeom>
                        <a:avLst/>
                        <a:gdLst>
                          <a:gd name="connsiteX0" fmla="*/ 20383 w 26384"/>
                          <a:gd name="connsiteY0" fmla="*/ 15240 h 15240"/>
                          <a:gd name="connsiteX1" fmla="*/ 0 w 26384"/>
                          <a:gd name="connsiteY1" fmla="*/ 3429 h 15240"/>
                          <a:gd name="connsiteX2" fmla="*/ 6001 w 26384"/>
                          <a:gd name="connsiteY2" fmla="*/ 0 h 15240"/>
                          <a:gd name="connsiteX3" fmla="*/ 26384 w 26384"/>
                          <a:gd name="connsiteY3" fmla="*/ 11811 h 15240"/>
                          <a:gd name="connsiteX4" fmla="*/ 20383 w 26384"/>
                          <a:gd name="connsiteY4" fmla="*/ 1524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84" h="15240">
                            <a:moveTo>
                              <a:pt x="20383" y="15240"/>
                            </a:moveTo>
                            <a:lnTo>
                              <a:pt x="0" y="3429"/>
                            </a:lnTo>
                            <a:lnTo>
                              <a:pt x="6001" y="0"/>
                            </a:lnTo>
                            <a:lnTo>
                              <a:pt x="26384" y="11811"/>
                            </a:lnTo>
                            <a:lnTo>
                              <a:pt x="20383" y="15240"/>
                            </a:lnTo>
                            <a:close/>
                          </a:path>
                        </a:pathLst>
                      </a:custGeom>
                      <a:solidFill>
                        <a:srgbClr val="FFFFFF"/>
                      </a:solidFill>
                      <a:ln w="9525" cap="flat">
                        <a:noFill/>
                        <a:prstDash val="solid"/>
                        <a:miter/>
                      </a:ln>
                    </p:spPr>
                    <p:txBody>
                      <a:bodyPr rtlCol="0" anchor="ctr"/>
                      <a:lstStyle/>
                      <a:p>
                        <a:endParaRPr lang="en-US"/>
                      </a:p>
                    </p:txBody>
                  </p:sp>
                </p:grpSp>
                <p:grpSp>
                  <p:nvGrpSpPr>
                    <p:cNvPr id="297" name="Graphic 5">
                      <a:extLst>
                        <a:ext uri="{FF2B5EF4-FFF2-40B4-BE49-F238E27FC236}">
                          <a16:creationId xmlns:a16="http://schemas.microsoft.com/office/drawing/2014/main" id="{6E00DEC1-AF74-2A76-23D6-7DC4A97A9747}"/>
                        </a:ext>
                      </a:extLst>
                    </p:cNvPr>
                    <p:cNvGrpSpPr/>
                    <p:nvPr/>
                  </p:nvGrpSpPr>
                  <p:grpSpPr>
                    <a:xfrm>
                      <a:off x="9971544" y="2689314"/>
                      <a:ext cx="61889" cy="35946"/>
                      <a:chOff x="9971544" y="2689314"/>
                      <a:chExt cx="61889" cy="35946"/>
                    </a:xfrm>
                    <a:solidFill>
                      <a:srgbClr val="FFFFFF"/>
                    </a:solidFill>
                  </p:grpSpPr>
                  <p:sp>
                    <p:nvSpPr>
                      <p:cNvPr id="301" name="Freeform: Shape 300">
                        <a:extLst>
                          <a:ext uri="{FF2B5EF4-FFF2-40B4-BE49-F238E27FC236}">
                            <a16:creationId xmlns:a16="http://schemas.microsoft.com/office/drawing/2014/main" id="{80D826F7-D4B9-343F-D21B-0EE70E3BFF7E}"/>
                          </a:ext>
                        </a:extLst>
                      </p:cNvPr>
                      <p:cNvSpPr/>
                      <p:nvPr/>
                    </p:nvSpPr>
                    <p:spPr>
                      <a:xfrm>
                        <a:off x="9980425" y="2689314"/>
                        <a:ext cx="53007" cy="30745"/>
                      </a:xfrm>
                      <a:custGeom>
                        <a:avLst/>
                        <a:gdLst>
                          <a:gd name="connsiteX0" fmla="*/ 20741 w 53007"/>
                          <a:gd name="connsiteY0" fmla="*/ 29470 h 30745"/>
                          <a:gd name="connsiteX1" fmla="*/ 2167 w 53007"/>
                          <a:gd name="connsiteY1" fmla="*/ 18706 h 30745"/>
                          <a:gd name="connsiteX2" fmla="*/ 3025 w 53007"/>
                          <a:gd name="connsiteY2" fmla="*/ 11467 h 30745"/>
                          <a:gd name="connsiteX3" fmla="*/ 19789 w 53007"/>
                          <a:gd name="connsiteY3" fmla="*/ 1752 h 30745"/>
                          <a:gd name="connsiteX4" fmla="*/ 32266 w 53007"/>
                          <a:gd name="connsiteY4" fmla="*/ 1276 h 30745"/>
                          <a:gd name="connsiteX5" fmla="*/ 50840 w 53007"/>
                          <a:gd name="connsiteY5" fmla="*/ 12039 h 30745"/>
                          <a:gd name="connsiteX6" fmla="*/ 49983 w 53007"/>
                          <a:gd name="connsiteY6" fmla="*/ 19278 h 30745"/>
                          <a:gd name="connsiteX7" fmla="*/ 33219 w 53007"/>
                          <a:gd name="connsiteY7" fmla="*/ 28993 h 30745"/>
                          <a:gd name="connsiteX8" fmla="*/ 20741 w 53007"/>
                          <a:gd name="connsiteY8" fmla="*/ 29470 h 30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07" h="30745">
                            <a:moveTo>
                              <a:pt x="20741" y="29470"/>
                            </a:moveTo>
                            <a:lnTo>
                              <a:pt x="2167" y="18706"/>
                            </a:lnTo>
                            <a:cubicBezTo>
                              <a:pt x="-1071" y="16897"/>
                              <a:pt x="-595" y="13658"/>
                              <a:pt x="3025" y="11467"/>
                            </a:cubicBezTo>
                            <a:lnTo>
                              <a:pt x="19789" y="1752"/>
                            </a:lnTo>
                            <a:cubicBezTo>
                              <a:pt x="23503" y="-344"/>
                              <a:pt x="29123" y="-629"/>
                              <a:pt x="32266" y="1276"/>
                            </a:cubicBezTo>
                            <a:lnTo>
                              <a:pt x="50840" y="12039"/>
                            </a:lnTo>
                            <a:cubicBezTo>
                              <a:pt x="54078" y="13849"/>
                              <a:pt x="53602" y="17087"/>
                              <a:pt x="49983" y="19278"/>
                            </a:cubicBezTo>
                            <a:lnTo>
                              <a:pt x="33219" y="28993"/>
                            </a:lnTo>
                            <a:cubicBezTo>
                              <a:pt x="29504" y="31089"/>
                              <a:pt x="23884" y="31375"/>
                              <a:pt x="20741" y="29470"/>
                            </a:cubicBezTo>
                            <a:close/>
                          </a:path>
                        </a:pathLst>
                      </a:custGeom>
                      <a:solidFill>
                        <a:srgbClr val="FFFFFF"/>
                      </a:solidFill>
                      <a:ln w="9525"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99526DE5-C87F-7AEA-559D-BCA54206857E}"/>
                          </a:ext>
                        </a:extLst>
                      </p:cNvPr>
                      <p:cNvSpPr/>
                      <p:nvPr/>
                    </p:nvSpPr>
                    <p:spPr>
                      <a:xfrm>
                        <a:off x="9971544" y="2710021"/>
                        <a:ext cx="26289" cy="15240"/>
                      </a:xfrm>
                      <a:custGeom>
                        <a:avLst/>
                        <a:gdLst>
                          <a:gd name="connsiteX0" fmla="*/ 20383 w 26289"/>
                          <a:gd name="connsiteY0" fmla="*/ 15240 h 15240"/>
                          <a:gd name="connsiteX1" fmla="*/ 0 w 26289"/>
                          <a:gd name="connsiteY1" fmla="*/ 3429 h 15240"/>
                          <a:gd name="connsiteX2" fmla="*/ 5905 w 26289"/>
                          <a:gd name="connsiteY2" fmla="*/ 0 h 15240"/>
                          <a:gd name="connsiteX3" fmla="*/ 26289 w 26289"/>
                          <a:gd name="connsiteY3" fmla="*/ 11811 h 15240"/>
                          <a:gd name="connsiteX4" fmla="*/ 20383 w 26289"/>
                          <a:gd name="connsiteY4" fmla="*/ 1524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89" h="15240">
                            <a:moveTo>
                              <a:pt x="20383" y="15240"/>
                            </a:moveTo>
                            <a:lnTo>
                              <a:pt x="0" y="3429"/>
                            </a:lnTo>
                            <a:lnTo>
                              <a:pt x="5905" y="0"/>
                            </a:lnTo>
                            <a:lnTo>
                              <a:pt x="26289" y="11811"/>
                            </a:lnTo>
                            <a:lnTo>
                              <a:pt x="20383" y="15240"/>
                            </a:lnTo>
                            <a:close/>
                          </a:path>
                        </a:pathLst>
                      </a:custGeom>
                      <a:solidFill>
                        <a:srgbClr val="FFFFFF"/>
                      </a:solidFill>
                      <a:ln w="9525" cap="flat">
                        <a:noFill/>
                        <a:prstDash val="solid"/>
                        <a:miter/>
                      </a:ln>
                    </p:spPr>
                    <p:txBody>
                      <a:bodyPr rtlCol="0" anchor="ctr"/>
                      <a:lstStyle/>
                      <a:p>
                        <a:endParaRPr lang="en-US"/>
                      </a:p>
                    </p:txBody>
                  </p:sp>
                </p:grpSp>
                <p:grpSp>
                  <p:nvGrpSpPr>
                    <p:cNvPr id="298" name="Graphic 5">
                      <a:extLst>
                        <a:ext uri="{FF2B5EF4-FFF2-40B4-BE49-F238E27FC236}">
                          <a16:creationId xmlns:a16="http://schemas.microsoft.com/office/drawing/2014/main" id="{41AA257D-7F7B-3DCC-3E62-C293321E1CF8}"/>
                        </a:ext>
                      </a:extLst>
                    </p:cNvPr>
                    <p:cNvGrpSpPr/>
                    <p:nvPr/>
                  </p:nvGrpSpPr>
                  <p:grpSpPr>
                    <a:xfrm>
                      <a:off x="10068413" y="2685599"/>
                      <a:ext cx="61984" cy="35851"/>
                      <a:chOff x="10068413" y="2685599"/>
                      <a:chExt cx="61984" cy="35851"/>
                    </a:xfrm>
                  </p:grpSpPr>
                  <p:sp>
                    <p:nvSpPr>
                      <p:cNvPr id="299" name="Freeform: Shape 298">
                        <a:extLst>
                          <a:ext uri="{FF2B5EF4-FFF2-40B4-BE49-F238E27FC236}">
                            <a16:creationId xmlns:a16="http://schemas.microsoft.com/office/drawing/2014/main" id="{C3E09590-2202-FE7D-7D7F-FA493022DC71}"/>
                          </a:ext>
                        </a:extLst>
                      </p:cNvPr>
                      <p:cNvSpPr/>
                      <p:nvPr/>
                    </p:nvSpPr>
                    <p:spPr>
                      <a:xfrm>
                        <a:off x="10077390" y="2685599"/>
                        <a:ext cx="53007" cy="30745"/>
                      </a:xfrm>
                      <a:custGeom>
                        <a:avLst/>
                        <a:gdLst>
                          <a:gd name="connsiteX0" fmla="*/ 20741 w 53007"/>
                          <a:gd name="connsiteY0" fmla="*/ 29470 h 30745"/>
                          <a:gd name="connsiteX1" fmla="*/ 2167 w 53007"/>
                          <a:gd name="connsiteY1" fmla="*/ 18706 h 30745"/>
                          <a:gd name="connsiteX2" fmla="*/ 3025 w 53007"/>
                          <a:gd name="connsiteY2" fmla="*/ 11467 h 30745"/>
                          <a:gd name="connsiteX3" fmla="*/ 19789 w 53007"/>
                          <a:gd name="connsiteY3" fmla="*/ 1752 h 30745"/>
                          <a:gd name="connsiteX4" fmla="*/ 32266 w 53007"/>
                          <a:gd name="connsiteY4" fmla="*/ 1276 h 30745"/>
                          <a:gd name="connsiteX5" fmla="*/ 50840 w 53007"/>
                          <a:gd name="connsiteY5" fmla="*/ 12039 h 30745"/>
                          <a:gd name="connsiteX6" fmla="*/ 49983 w 53007"/>
                          <a:gd name="connsiteY6" fmla="*/ 19278 h 30745"/>
                          <a:gd name="connsiteX7" fmla="*/ 33219 w 53007"/>
                          <a:gd name="connsiteY7" fmla="*/ 28993 h 30745"/>
                          <a:gd name="connsiteX8" fmla="*/ 20741 w 53007"/>
                          <a:gd name="connsiteY8" fmla="*/ 29470 h 30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07" h="30745">
                            <a:moveTo>
                              <a:pt x="20741" y="29470"/>
                            </a:moveTo>
                            <a:lnTo>
                              <a:pt x="2167" y="18706"/>
                            </a:lnTo>
                            <a:cubicBezTo>
                              <a:pt x="-1071" y="16897"/>
                              <a:pt x="-595" y="13658"/>
                              <a:pt x="3025" y="11467"/>
                            </a:cubicBezTo>
                            <a:lnTo>
                              <a:pt x="19789" y="1752"/>
                            </a:lnTo>
                            <a:cubicBezTo>
                              <a:pt x="23503" y="-344"/>
                              <a:pt x="29123" y="-629"/>
                              <a:pt x="32266" y="1276"/>
                            </a:cubicBezTo>
                            <a:lnTo>
                              <a:pt x="50840" y="12039"/>
                            </a:lnTo>
                            <a:cubicBezTo>
                              <a:pt x="54079" y="13849"/>
                              <a:pt x="53602" y="17087"/>
                              <a:pt x="49983" y="19278"/>
                            </a:cubicBezTo>
                            <a:lnTo>
                              <a:pt x="33219" y="28993"/>
                            </a:lnTo>
                            <a:cubicBezTo>
                              <a:pt x="29504" y="31089"/>
                              <a:pt x="23884" y="31375"/>
                              <a:pt x="20741" y="29470"/>
                            </a:cubicBezTo>
                            <a:close/>
                          </a:path>
                        </a:pathLst>
                      </a:custGeom>
                      <a:solidFill>
                        <a:srgbClr val="E50000"/>
                      </a:solidFill>
                      <a:ln w="9525"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B399730C-17E6-C5D9-6FAD-A890223EA143}"/>
                          </a:ext>
                        </a:extLst>
                      </p:cNvPr>
                      <p:cNvSpPr/>
                      <p:nvPr/>
                    </p:nvSpPr>
                    <p:spPr>
                      <a:xfrm>
                        <a:off x="10068413" y="2706306"/>
                        <a:ext cx="26384" cy="15144"/>
                      </a:xfrm>
                      <a:custGeom>
                        <a:avLst/>
                        <a:gdLst>
                          <a:gd name="connsiteX0" fmla="*/ 20383 w 26384"/>
                          <a:gd name="connsiteY0" fmla="*/ 15145 h 15144"/>
                          <a:gd name="connsiteX1" fmla="*/ 0 w 26384"/>
                          <a:gd name="connsiteY1" fmla="*/ 3429 h 15144"/>
                          <a:gd name="connsiteX2" fmla="*/ 6001 w 26384"/>
                          <a:gd name="connsiteY2" fmla="*/ 0 h 15144"/>
                          <a:gd name="connsiteX3" fmla="*/ 26384 w 26384"/>
                          <a:gd name="connsiteY3" fmla="*/ 11716 h 15144"/>
                          <a:gd name="connsiteX4" fmla="*/ 20383 w 26384"/>
                          <a:gd name="connsiteY4" fmla="*/ 15145 h 1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84" h="15144">
                            <a:moveTo>
                              <a:pt x="20383" y="15145"/>
                            </a:moveTo>
                            <a:lnTo>
                              <a:pt x="0" y="3429"/>
                            </a:lnTo>
                            <a:lnTo>
                              <a:pt x="6001" y="0"/>
                            </a:lnTo>
                            <a:lnTo>
                              <a:pt x="26384" y="11716"/>
                            </a:lnTo>
                            <a:lnTo>
                              <a:pt x="20383" y="15145"/>
                            </a:lnTo>
                            <a:close/>
                          </a:path>
                        </a:pathLst>
                      </a:custGeom>
                      <a:solidFill>
                        <a:srgbClr val="FFFFFF"/>
                      </a:solidFill>
                      <a:ln w="9525" cap="flat">
                        <a:noFill/>
                        <a:prstDash val="solid"/>
                        <a:miter/>
                      </a:ln>
                    </p:spPr>
                    <p:txBody>
                      <a:bodyPr rtlCol="0" anchor="ctr"/>
                      <a:lstStyle/>
                      <a:p>
                        <a:endParaRPr lang="en-US"/>
                      </a:p>
                    </p:txBody>
                  </p:sp>
                </p:grpSp>
              </p:grpSp>
              <p:sp>
                <p:nvSpPr>
                  <p:cNvPr id="293" name="Freeform: Shape 292">
                    <a:extLst>
                      <a:ext uri="{FF2B5EF4-FFF2-40B4-BE49-F238E27FC236}">
                        <a16:creationId xmlns:a16="http://schemas.microsoft.com/office/drawing/2014/main" id="{3BB1EDC1-7885-DA82-2485-06A9CC9171EA}"/>
                      </a:ext>
                    </a:extLst>
                  </p:cNvPr>
                  <p:cNvSpPr/>
                  <p:nvPr/>
                </p:nvSpPr>
                <p:spPr>
                  <a:xfrm>
                    <a:off x="10064603" y="2526283"/>
                    <a:ext cx="108394" cy="227838"/>
                  </a:xfrm>
                  <a:custGeom>
                    <a:avLst/>
                    <a:gdLst>
                      <a:gd name="connsiteX0" fmla="*/ 108395 w 108394"/>
                      <a:gd name="connsiteY0" fmla="*/ 165259 h 227838"/>
                      <a:gd name="connsiteX1" fmla="*/ 0 w 108394"/>
                      <a:gd name="connsiteY1" fmla="*/ 227838 h 227838"/>
                      <a:gd name="connsiteX2" fmla="*/ 0 w 108394"/>
                      <a:gd name="connsiteY2" fmla="*/ 62579 h 227838"/>
                      <a:gd name="connsiteX3" fmla="*/ 108299 w 108394"/>
                      <a:gd name="connsiteY3" fmla="*/ 0 h 227838"/>
                      <a:gd name="connsiteX4" fmla="*/ 108395 w 108394"/>
                      <a:gd name="connsiteY4" fmla="*/ 165259 h 227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94" h="227838">
                        <a:moveTo>
                          <a:pt x="108395" y="165259"/>
                        </a:moveTo>
                        <a:lnTo>
                          <a:pt x="0" y="227838"/>
                        </a:lnTo>
                        <a:lnTo>
                          <a:pt x="0" y="62579"/>
                        </a:lnTo>
                        <a:lnTo>
                          <a:pt x="108299" y="0"/>
                        </a:lnTo>
                        <a:lnTo>
                          <a:pt x="108395" y="165259"/>
                        </a:lnTo>
                        <a:close/>
                      </a:path>
                    </a:pathLst>
                  </a:custGeom>
                  <a:solidFill>
                    <a:srgbClr val="FFFFFF">
                      <a:alpha val="30000"/>
                    </a:srgbClr>
                  </a:solidFill>
                  <a:ln w="9525" cap="flat">
                    <a:noFill/>
                    <a:prstDash val="solid"/>
                    <a:miter/>
                  </a:ln>
                </p:spPr>
                <p:txBody>
                  <a:bodyPr rtlCol="0" anchor="ctr"/>
                  <a:lstStyle/>
                  <a:p>
                    <a:endParaRPr lang="en-US"/>
                  </a:p>
                </p:txBody>
              </p:sp>
            </p:grpSp>
          </p:grpSp>
          <p:grpSp>
            <p:nvGrpSpPr>
              <p:cNvPr id="277" name="Graphic 5">
                <a:extLst>
                  <a:ext uri="{FF2B5EF4-FFF2-40B4-BE49-F238E27FC236}">
                    <a16:creationId xmlns:a16="http://schemas.microsoft.com/office/drawing/2014/main" id="{10C0098C-2BA1-863E-EC7A-DDEFBE291515}"/>
                  </a:ext>
                </a:extLst>
              </p:cNvPr>
              <p:cNvGrpSpPr/>
              <p:nvPr/>
            </p:nvGrpSpPr>
            <p:grpSpPr>
              <a:xfrm>
                <a:off x="9820763" y="2707925"/>
                <a:ext cx="180498" cy="145922"/>
                <a:chOff x="9820763" y="2707925"/>
                <a:chExt cx="180498" cy="145922"/>
              </a:xfrm>
            </p:grpSpPr>
            <p:sp>
              <p:nvSpPr>
                <p:cNvPr id="281" name="Freeform: Shape 280">
                  <a:extLst>
                    <a:ext uri="{FF2B5EF4-FFF2-40B4-BE49-F238E27FC236}">
                      <a16:creationId xmlns:a16="http://schemas.microsoft.com/office/drawing/2014/main" id="{86FFD6EA-A865-DA6B-3266-4D89F54CE32F}"/>
                    </a:ext>
                  </a:extLst>
                </p:cNvPr>
                <p:cNvSpPr/>
                <p:nvPr/>
              </p:nvSpPr>
              <p:spPr>
                <a:xfrm>
                  <a:off x="9820763" y="2707925"/>
                  <a:ext cx="180498" cy="145922"/>
                </a:xfrm>
                <a:custGeom>
                  <a:avLst/>
                  <a:gdLst>
                    <a:gd name="connsiteX0" fmla="*/ 180499 w 180498"/>
                    <a:gd name="connsiteY0" fmla="*/ 145923 h 145922"/>
                    <a:gd name="connsiteX1" fmla="*/ 0 w 180498"/>
                    <a:gd name="connsiteY1" fmla="*/ 41719 h 145922"/>
                    <a:gd name="connsiteX2" fmla="*/ 0 w 180498"/>
                    <a:gd name="connsiteY2" fmla="*/ 0 h 145922"/>
                    <a:gd name="connsiteX3" fmla="*/ 180499 w 180498"/>
                    <a:gd name="connsiteY3" fmla="*/ 104204 h 145922"/>
                    <a:gd name="connsiteX4" fmla="*/ 180499 w 180498"/>
                    <a:gd name="connsiteY4" fmla="*/ 145923 h 145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498" h="145922">
                      <a:moveTo>
                        <a:pt x="180499" y="145923"/>
                      </a:moveTo>
                      <a:lnTo>
                        <a:pt x="0" y="41719"/>
                      </a:lnTo>
                      <a:lnTo>
                        <a:pt x="0" y="0"/>
                      </a:lnTo>
                      <a:lnTo>
                        <a:pt x="180499" y="104204"/>
                      </a:lnTo>
                      <a:lnTo>
                        <a:pt x="180499" y="145923"/>
                      </a:lnTo>
                      <a:close/>
                    </a:path>
                  </a:pathLst>
                </a:custGeom>
                <a:solidFill>
                  <a:srgbClr val="3B4951"/>
                </a:solidFill>
                <a:ln w="9525"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CF76C633-EF46-4BA7-E1E3-D468974D3AC7}"/>
                    </a:ext>
                  </a:extLst>
                </p:cNvPr>
                <p:cNvSpPr/>
                <p:nvPr/>
              </p:nvSpPr>
              <p:spPr>
                <a:xfrm>
                  <a:off x="9871626" y="2751550"/>
                  <a:ext cx="78866" cy="58673"/>
                </a:xfrm>
                <a:custGeom>
                  <a:avLst/>
                  <a:gdLst>
                    <a:gd name="connsiteX0" fmla="*/ 78867 w 78866"/>
                    <a:gd name="connsiteY0" fmla="*/ 58674 h 58673"/>
                    <a:gd name="connsiteX1" fmla="*/ 0 w 78866"/>
                    <a:gd name="connsiteY1" fmla="*/ 13144 h 58673"/>
                    <a:gd name="connsiteX2" fmla="*/ 0 w 78866"/>
                    <a:gd name="connsiteY2" fmla="*/ 0 h 58673"/>
                    <a:gd name="connsiteX3" fmla="*/ 78867 w 78866"/>
                    <a:gd name="connsiteY3" fmla="*/ 45529 h 58673"/>
                    <a:gd name="connsiteX4" fmla="*/ 78867 w 78866"/>
                    <a:gd name="connsiteY4" fmla="*/ 58674 h 58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66" h="58673">
                      <a:moveTo>
                        <a:pt x="78867" y="58674"/>
                      </a:moveTo>
                      <a:lnTo>
                        <a:pt x="0" y="13144"/>
                      </a:lnTo>
                      <a:lnTo>
                        <a:pt x="0" y="0"/>
                      </a:lnTo>
                      <a:lnTo>
                        <a:pt x="78867" y="45529"/>
                      </a:lnTo>
                      <a:lnTo>
                        <a:pt x="78867" y="58674"/>
                      </a:lnTo>
                      <a:close/>
                    </a:path>
                  </a:pathLst>
                </a:custGeom>
                <a:solidFill>
                  <a:srgbClr val="AEB2F4"/>
                </a:solidFill>
                <a:ln w="9525" cap="flat">
                  <a:noFill/>
                  <a:prstDash val="solid"/>
                  <a:miter/>
                </a:ln>
              </p:spPr>
              <p:txBody>
                <a:bodyPr rtlCol="0" anchor="ctr"/>
                <a:lstStyle/>
                <a:p>
                  <a:endParaRPr lang="en-US"/>
                </a:p>
              </p:txBody>
            </p:sp>
          </p:grpSp>
          <p:grpSp>
            <p:nvGrpSpPr>
              <p:cNvPr id="278" name="Graphic 5">
                <a:extLst>
                  <a:ext uri="{FF2B5EF4-FFF2-40B4-BE49-F238E27FC236}">
                    <a16:creationId xmlns:a16="http://schemas.microsoft.com/office/drawing/2014/main" id="{32BEB1B3-8F56-37D0-19E8-2FA309FFBE43}"/>
                  </a:ext>
                </a:extLst>
              </p:cNvPr>
              <p:cNvGrpSpPr/>
              <p:nvPr/>
            </p:nvGrpSpPr>
            <p:grpSpPr>
              <a:xfrm>
                <a:off x="10001261" y="2599150"/>
                <a:ext cx="368903" cy="254698"/>
                <a:chOff x="10001261" y="2599150"/>
                <a:chExt cx="368903" cy="254698"/>
              </a:xfrm>
            </p:grpSpPr>
            <p:sp>
              <p:nvSpPr>
                <p:cNvPr id="279" name="Freeform: Shape 278">
                  <a:extLst>
                    <a:ext uri="{FF2B5EF4-FFF2-40B4-BE49-F238E27FC236}">
                      <a16:creationId xmlns:a16="http://schemas.microsoft.com/office/drawing/2014/main" id="{3EEC3BA7-EABD-F7AB-38AF-8261FF2A3C8D}"/>
                    </a:ext>
                  </a:extLst>
                </p:cNvPr>
                <p:cNvSpPr/>
                <p:nvPr/>
              </p:nvSpPr>
              <p:spPr>
                <a:xfrm>
                  <a:off x="10001261" y="2599150"/>
                  <a:ext cx="368903" cy="254698"/>
                </a:xfrm>
                <a:custGeom>
                  <a:avLst/>
                  <a:gdLst>
                    <a:gd name="connsiteX0" fmla="*/ 368903 w 368903"/>
                    <a:gd name="connsiteY0" fmla="*/ 41720 h 254698"/>
                    <a:gd name="connsiteX1" fmla="*/ 0 w 368903"/>
                    <a:gd name="connsiteY1" fmla="*/ 254698 h 254698"/>
                    <a:gd name="connsiteX2" fmla="*/ 0 w 368903"/>
                    <a:gd name="connsiteY2" fmla="*/ 212979 h 254698"/>
                    <a:gd name="connsiteX3" fmla="*/ 368903 w 368903"/>
                    <a:gd name="connsiteY3" fmla="*/ 0 h 254698"/>
                    <a:gd name="connsiteX4" fmla="*/ 368903 w 368903"/>
                    <a:gd name="connsiteY4" fmla="*/ 41720 h 254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903" h="254698">
                      <a:moveTo>
                        <a:pt x="368903" y="41720"/>
                      </a:moveTo>
                      <a:lnTo>
                        <a:pt x="0" y="254698"/>
                      </a:lnTo>
                      <a:lnTo>
                        <a:pt x="0" y="212979"/>
                      </a:lnTo>
                      <a:lnTo>
                        <a:pt x="368903" y="0"/>
                      </a:lnTo>
                      <a:lnTo>
                        <a:pt x="368903" y="41720"/>
                      </a:lnTo>
                      <a:close/>
                    </a:path>
                  </a:pathLst>
                </a:custGeom>
                <a:solidFill>
                  <a:srgbClr val="2C353B"/>
                </a:solidFill>
                <a:ln w="9525"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620EA325-2F12-48C7-19A7-1BFE9D953F22}"/>
                    </a:ext>
                  </a:extLst>
                </p:cNvPr>
                <p:cNvSpPr/>
                <p:nvPr/>
              </p:nvSpPr>
              <p:spPr>
                <a:xfrm>
                  <a:off x="10253198" y="2653823"/>
                  <a:ext cx="48291" cy="39528"/>
                </a:xfrm>
                <a:custGeom>
                  <a:avLst/>
                  <a:gdLst>
                    <a:gd name="connsiteX0" fmla="*/ 0 w 48291"/>
                    <a:gd name="connsiteY0" fmla="*/ 39529 h 39528"/>
                    <a:gd name="connsiteX1" fmla="*/ 0 w 48291"/>
                    <a:gd name="connsiteY1" fmla="*/ 27908 h 39528"/>
                    <a:gd name="connsiteX2" fmla="*/ 48292 w 48291"/>
                    <a:gd name="connsiteY2" fmla="*/ 0 h 39528"/>
                    <a:gd name="connsiteX3" fmla="*/ 48292 w 48291"/>
                    <a:gd name="connsiteY3" fmla="*/ 11716 h 39528"/>
                    <a:gd name="connsiteX4" fmla="*/ 0 w 48291"/>
                    <a:gd name="connsiteY4" fmla="*/ 39529 h 39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 h="39528">
                      <a:moveTo>
                        <a:pt x="0" y="39529"/>
                      </a:moveTo>
                      <a:lnTo>
                        <a:pt x="0" y="27908"/>
                      </a:lnTo>
                      <a:lnTo>
                        <a:pt x="48292" y="0"/>
                      </a:lnTo>
                      <a:lnTo>
                        <a:pt x="48292" y="11716"/>
                      </a:lnTo>
                      <a:lnTo>
                        <a:pt x="0" y="39529"/>
                      </a:lnTo>
                      <a:close/>
                    </a:path>
                  </a:pathLst>
                </a:custGeom>
                <a:solidFill>
                  <a:srgbClr val="F08700"/>
                </a:solidFill>
                <a:ln w="9525" cap="flat">
                  <a:noFill/>
                  <a:prstDash val="solid"/>
                  <a:miter/>
                </a:ln>
              </p:spPr>
              <p:txBody>
                <a:bodyPr rtlCol="0" anchor="ctr"/>
                <a:lstStyle/>
                <a:p>
                  <a:endParaRPr lang="en-US"/>
                </a:p>
              </p:txBody>
            </p:sp>
          </p:grpSp>
        </p:grpSp>
      </p:grpSp>
      <p:grpSp>
        <p:nvGrpSpPr>
          <p:cNvPr id="331" name="Graphic 5">
            <a:extLst>
              <a:ext uri="{FF2B5EF4-FFF2-40B4-BE49-F238E27FC236}">
                <a16:creationId xmlns:a16="http://schemas.microsoft.com/office/drawing/2014/main" id="{E9CE14CD-F6A2-4F66-9E94-722BC6D2B8EA}"/>
              </a:ext>
            </a:extLst>
          </p:cNvPr>
          <p:cNvGrpSpPr/>
          <p:nvPr/>
        </p:nvGrpSpPr>
        <p:grpSpPr>
          <a:xfrm>
            <a:off x="18266070" y="4972807"/>
            <a:ext cx="1586334" cy="966714"/>
            <a:chOff x="9062001" y="4368657"/>
            <a:chExt cx="492347" cy="300037"/>
          </a:xfrm>
        </p:grpSpPr>
        <p:grpSp>
          <p:nvGrpSpPr>
            <p:cNvPr id="332" name="Graphic 5">
              <a:extLst>
                <a:ext uri="{FF2B5EF4-FFF2-40B4-BE49-F238E27FC236}">
                  <a16:creationId xmlns:a16="http://schemas.microsoft.com/office/drawing/2014/main" id="{10D0E578-E4E5-2726-DF98-840CED5A9A47}"/>
                </a:ext>
              </a:extLst>
            </p:cNvPr>
            <p:cNvGrpSpPr/>
            <p:nvPr/>
          </p:nvGrpSpPr>
          <p:grpSpPr>
            <a:xfrm>
              <a:off x="9062001" y="4368657"/>
              <a:ext cx="492347" cy="300037"/>
              <a:chOff x="9062001" y="4368657"/>
              <a:chExt cx="492347" cy="300037"/>
            </a:xfrm>
          </p:grpSpPr>
          <p:sp>
            <p:nvSpPr>
              <p:cNvPr id="341" name="Freeform: Shape 340">
                <a:extLst>
                  <a:ext uri="{FF2B5EF4-FFF2-40B4-BE49-F238E27FC236}">
                    <a16:creationId xmlns:a16="http://schemas.microsoft.com/office/drawing/2014/main" id="{9FD78B66-E8D5-F050-4988-0C027B9CCCC7}"/>
                  </a:ext>
                </a:extLst>
              </p:cNvPr>
              <p:cNvSpPr/>
              <p:nvPr/>
            </p:nvSpPr>
            <p:spPr>
              <a:xfrm>
                <a:off x="9541871" y="4511389"/>
                <a:ext cx="12477" cy="32289"/>
              </a:xfrm>
              <a:custGeom>
                <a:avLst/>
                <a:gdLst>
                  <a:gd name="connsiteX0" fmla="*/ 12478 w 12477"/>
                  <a:gd name="connsiteY0" fmla="*/ 0 h 32289"/>
                  <a:gd name="connsiteX1" fmla="*/ 12478 w 12477"/>
                  <a:gd name="connsiteY1" fmla="*/ 14859 h 32289"/>
                  <a:gd name="connsiteX2" fmla="*/ 0 w 12477"/>
                  <a:gd name="connsiteY2" fmla="*/ 32290 h 32289"/>
                  <a:gd name="connsiteX3" fmla="*/ 0 w 12477"/>
                  <a:gd name="connsiteY3" fmla="*/ 17431 h 32289"/>
                  <a:gd name="connsiteX4" fmla="*/ 12478 w 12477"/>
                  <a:gd name="connsiteY4" fmla="*/ 0 h 32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77" h="32289">
                    <a:moveTo>
                      <a:pt x="12478" y="0"/>
                    </a:moveTo>
                    <a:lnTo>
                      <a:pt x="12478" y="14859"/>
                    </a:lnTo>
                    <a:cubicBezTo>
                      <a:pt x="12478" y="21146"/>
                      <a:pt x="8287" y="27432"/>
                      <a:pt x="0" y="32290"/>
                    </a:cubicBezTo>
                    <a:lnTo>
                      <a:pt x="0" y="17431"/>
                    </a:lnTo>
                    <a:cubicBezTo>
                      <a:pt x="8287" y="12573"/>
                      <a:pt x="12478" y="6287"/>
                      <a:pt x="12478" y="0"/>
                    </a:cubicBezTo>
                    <a:close/>
                  </a:path>
                </a:pathLst>
              </a:custGeom>
              <a:solidFill>
                <a:srgbClr val="888ABF"/>
              </a:solidFill>
              <a:ln w="9525"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841B12DF-5FA4-168A-0EAE-AFCEBACE5C05}"/>
                  </a:ext>
                </a:extLst>
              </p:cNvPr>
              <p:cNvSpPr/>
              <p:nvPr/>
            </p:nvSpPr>
            <p:spPr>
              <a:xfrm>
                <a:off x="9062001" y="4511103"/>
                <a:ext cx="12763" cy="32575"/>
              </a:xfrm>
              <a:custGeom>
                <a:avLst/>
                <a:gdLst>
                  <a:gd name="connsiteX0" fmla="*/ 0 w 12763"/>
                  <a:gd name="connsiteY0" fmla="*/ 14859 h 32575"/>
                  <a:gd name="connsiteX1" fmla="*/ 0 w 12763"/>
                  <a:gd name="connsiteY1" fmla="*/ 0 h 32575"/>
                  <a:gd name="connsiteX2" fmla="*/ 12764 w 12763"/>
                  <a:gd name="connsiteY2" fmla="*/ 17717 h 32575"/>
                  <a:gd name="connsiteX3" fmla="*/ 12764 w 12763"/>
                  <a:gd name="connsiteY3" fmla="*/ 32575 h 32575"/>
                  <a:gd name="connsiteX4" fmla="*/ 0 w 12763"/>
                  <a:gd name="connsiteY4" fmla="*/ 14859 h 32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63" h="32575">
                    <a:moveTo>
                      <a:pt x="0" y="14859"/>
                    </a:moveTo>
                    <a:lnTo>
                      <a:pt x="0" y="0"/>
                    </a:lnTo>
                    <a:cubicBezTo>
                      <a:pt x="0" y="6382"/>
                      <a:pt x="4286" y="12859"/>
                      <a:pt x="12764" y="17717"/>
                    </a:cubicBezTo>
                    <a:lnTo>
                      <a:pt x="12764" y="32575"/>
                    </a:lnTo>
                    <a:cubicBezTo>
                      <a:pt x="4286" y="27718"/>
                      <a:pt x="0" y="21241"/>
                      <a:pt x="0" y="14859"/>
                    </a:cubicBezTo>
                    <a:close/>
                  </a:path>
                </a:pathLst>
              </a:custGeom>
              <a:solidFill>
                <a:srgbClr val="AEB2F4"/>
              </a:solidFill>
              <a:ln w="9525"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A685B937-B699-CFDF-BCF1-AF8FFBC09153}"/>
                  </a:ext>
                </a:extLst>
              </p:cNvPr>
              <p:cNvSpPr/>
              <p:nvPr/>
            </p:nvSpPr>
            <p:spPr>
              <a:xfrm>
                <a:off x="9339274" y="4528820"/>
                <a:ext cx="202596" cy="132587"/>
              </a:xfrm>
              <a:custGeom>
                <a:avLst/>
                <a:gdLst>
                  <a:gd name="connsiteX0" fmla="*/ 202597 w 202596"/>
                  <a:gd name="connsiteY0" fmla="*/ 0 h 132587"/>
                  <a:gd name="connsiteX1" fmla="*/ 202597 w 202596"/>
                  <a:gd name="connsiteY1" fmla="*/ 14859 h 132587"/>
                  <a:gd name="connsiteX2" fmla="*/ 0 w 202596"/>
                  <a:gd name="connsiteY2" fmla="*/ 132588 h 132587"/>
                  <a:gd name="connsiteX3" fmla="*/ 0 w 202596"/>
                  <a:gd name="connsiteY3" fmla="*/ 117729 h 132587"/>
                  <a:gd name="connsiteX4" fmla="*/ 202597 w 202596"/>
                  <a:gd name="connsiteY4" fmla="*/ 0 h 13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596" h="132587">
                    <a:moveTo>
                      <a:pt x="202597" y="0"/>
                    </a:moveTo>
                    <a:lnTo>
                      <a:pt x="202597" y="14859"/>
                    </a:lnTo>
                    <a:lnTo>
                      <a:pt x="0" y="132588"/>
                    </a:lnTo>
                    <a:lnTo>
                      <a:pt x="0" y="117729"/>
                    </a:lnTo>
                    <a:lnTo>
                      <a:pt x="202597" y="0"/>
                    </a:lnTo>
                    <a:close/>
                  </a:path>
                </a:pathLst>
              </a:custGeom>
              <a:solidFill>
                <a:srgbClr val="888ABF"/>
              </a:solidFill>
              <a:ln w="9525"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5078A1CA-5D1D-F9B4-0483-1C936F57E08C}"/>
                  </a:ext>
                </a:extLst>
              </p:cNvPr>
              <p:cNvSpPr/>
              <p:nvPr/>
            </p:nvSpPr>
            <p:spPr>
              <a:xfrm>
                <a:off x="9074765" y="4528820"/>
                <a:ext cx="203834" cy="132587"/>
              </a:xfrm>
              <a:custGeom>
                <a:avLst/>
                <a:gdLst>
                  <a:gd name="connsiteX0" fmla="*/ 203835 w 203834"/>
                  <a:gd name="connsiteY0" fmla="*/ 117634 h 132587"/>
                  <a:gd name="connsiteX1" fmla="*/ 203835 w 203834"/>
                  <a:gd name="connsiteY1" fmla="*/ 132588 h 132587"/>
                  <a:gd name="connsiteX2" fmla="*/ 0 w 203834"/>
                  <a:gd name="connsiteY2" fmla="*/ 14859 h 132587"/>
                  <a:gd name="connsiteX3" fmla="*/ 0 w 203834"/>
                  <a:gd name="connsiteY3" fmla="*/ 0 h 132587"/>
                  <a:gd name="connsiteX4" fmla="*/ 203835 w 203834"/>
                  <a:gd name="connsiteY4" fmla="*/ 117634 h 13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834" h="132587">
                    <a:moveTo>
                      <a:pt x="203835" y="117634"/>
                    </a:moveTo>
                    <a:lnTo>
                      <a:pt x="203835" y="132588"/>
                    </a:lnTo>
                    <a:lnTo>
                      <a:pt x="0" y="14859"/>
                    </a:lnTo>
                    <a:lnTo>
                      <a:pt x="0" y="0"/>
                    </a:lnTo>
                    <a:lnTo>
                      <a:pt x="203835" y="117634"/>
                    </a:lnTo>
                    <a:close/>
                  </a:path>
                </a:pathLst>
              </a:custGeom>
              <a:solidFill>
                <a:srgbClr val="AEB2F4"/>
              </a:solidFill>
              <a:ln w="9525"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D9D172E0-39B1-92A8-E8D4-D0AE73028392}"/>
                  </a:ext>
                </a:extLst>
              </p:cNvPr>
              <p:cNvSpPr/>
              <p:nvPr/>
            </p:nvSpPr>
            <p:spPr>
              <a:xfrm>
                <a:off x="9062084" y="4368657"/>
                <a:ext cx="492181" cy="285178"/>
              </a:xfrm>
              <a:custGeom>
                <a:avLst/>
                <a:gdLst>
                  <a:gd name="connsiteX0" fmla="*/ 479501 w 492181"/>
                  <a:gd name="connsiteY0" fmla="*/ 125016 h 285178"/>
                  <a:gd name="connsiteX1" fmla="*/ 479787 w 492181"/>
                  <a:gd name="connsiteY1" fmla="*/ 160163 h 285178"/>
                  <a:gd name="connsiteX2" fmla="*/ 277190 w 492181"/>
                  <a:gd name="connsiteY2" fmla="*/ 277892 h 285178"/>
                  <a:gd name="connsiteX3" fmla="*/ 216516 w 492181"/>
                  <a:gd name="connsiteY3" fmla="*/ 277892 h 285178"/>
                  <a:gd name="connsiteX4" fmla="*/ 12681 w 492181"/>
                  <a:gd name="connsiteY4" fmla="*/ 160163 h 285178"/>
                  <a:gd name="connsiteX5" fmla="*/ 12395 w 492181"/>
                  <a:gd name="connsiteY5" fmla="*/ 125016 h 285178"/>
                  <a:gd name="connsiteX6" fmla="*/ 214992 w 492181"/>
                  <a:gd name="connsiteY6" fmla="*/ 7287 h 285178"/>
                  <a:gd name="connsiteX7" fmla="*/ 275666 w 492181"/>
                  <a:gd name="connsiteY7" fmla="*/ 7287 h 285178"/>
                  <a:gd name="connsiteX8" fmla="*/ 479501 w 492181"/>
                  <a:gd name="connsiteY8" fmla="*/ 125016 h 285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181" h="285178">
                    <a:moveTo>
                      <a:pt x="479501" y="125016"/>
                    </a:moveTo>
                    <a:cubicBezTo>
                      <a:pt x="496265" y="134731"/>
                      <a:pt x="496456" y="150447"/>
                      <a:pt x="479787" y="160163"/>
                    </a:cubicBezTo>
                    <a:lnTo>
                      <a:pt x="277190" y="277892"/>
                    </a:lnTo>
                    <a:cubicBezTo>
                      <a:pt x="260521" y="287607"/>
                      <a:pt x="233375" y="287607"/>
                      <a:pt x="216516" y="277892"/>
                    </a:cubicBezTo>
                    <a:lnTo>
                      <a:pt x="12681" y="160163"/>
                    </a:lnTo>
                    <a:cubicBezTo>
                      <a:pt x="-4083" y="150447"/>
                      <a:pt x="-4274" y="134731"/>
                      <a:pt x="12395" y="125016"/>
                    </a:cubicBezTo>
                    <a:lnTo>
                      <a:pt x="214992" y="7287"/>
                    </a:lnTo>
                    <a:cubicBezTo>
                      <a:pt x="231661" y="-2429"/>
                      <a:pt x="258807" y="-2429"/>
                      <a:pt x="275666" y="7287"/>
                    </a:cubicBezTo>
                    <a:lnTo>
                      <a:pt x="479501" y="125016"/>
                    </a:lnTo>
                    <a:close/>
                  </a:path>
                </a:pathLst>
              </a:custGeom>
              <a:solidFill>
                <a:srgbClr val="D7DAFF"/>
              </a:solidFill>
              <a:ln w="9525"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81A17460-A614-C14F-FC42-2F9223DE37D8}"/>
                  </a:ext>
                </a:extLst>
              </p:cNvPr>
              <p:cNvSpPr/>
              <p:nvPr/>
            </p:nvSpPr>
            <p:spPr>
              <a:xfrm>
                <a:off x="9278600" y="4646549"/>
                <a:ext cx="60674" cy="22145"/>
              </a:xfrm>
              <a:custGeom>
                <a:avLst/>
                <a:gdLst>
                  <a:gd name="connsiteX0" fmla="*/ 60674 w 60674"/>
                  <a:gd name="connsiteY0" fmla="*/ 0 h 22145"/>
                  <a:gd name="connsiteX1" fmla="*/ 60674 w 60674"/>
                  <a:gd name="connsiteY1" fmla="*/ 14859 h 22145"/>
                  <a:gd name="connsiteX2" fmla="*/ 0 w 60674"/>
                  <a:gd name="connsiteY2" fmla="*/ 14859 h 22145"/>
                  <a:gd name="connsiteX3" fmla="*/ 0 w 60674"/>
                  <a:gd name="connsiteY3" fmla="*/ 0 h 22145"/>
                  <a:gd name="connsiteX4" fmla="*/ 60674 w 60674"/>
                  <a:gd name="connsiteY4" fmla="*/ 0 h 22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74" h="22145">
                    <a:moveTo>
                      <a:pt x="60674" y="0"/>
                    </a:moveTo>
                    <a:lnTo>
                      <a:pt x="60674" y="14859"/>
                    </a:lnTo>
                    <a:cubicBezTo>
                      <a:pt x="43910" y="24575"/>
                      <a:pt x="16764" y="24575"/>
                      <a:pt x="0" y="14859"/>
                    </a:cubicBezTo>
                    <a:lnTo>
                      <a:pt x="0" y="0"/>
                    </a:lnTo>
                    <a:cubicBezTo>
                      <a:pt x="16859" y="9715"/>
                      <a:pt x="44005" y="9715"/>
                      <a:pt x="60674" y="0"/>
                    </a:cubicBezTo>
                    <a:close/>
                  </a:path>
                </a:pathLst>
              </a:custGeom>
              <a:solidFill>
                <a:srgbClr val="AEB2F4"/>
              </a:solidFill>
              <a:ln w="9525" cap="flat">
                <a:noFill/>
                <a:prstDash val="solid"/>
                <a:miter/>
              </a:ln>
            </p:spPr>
            <p:txBody>
              <a:bodyPr rtlCol="0" anchor="ctr"/>
              <a:lstStyle/>
              <a:p>
                <a:endParaRPr lang="en-US"/>
              </a:p>
            </p:txBody>
          </p:sp>
        </p:grpSp>
        <p:grpSp>
          <p:nvGrpSpPr>
            <p:cNvPr id="333" name="Graphic 5">
              <a:extLst>
                <a:ext uri="{FF2B5EF4-FFF2-40B4-BE49-F238E27FC236}">
                  <a16:creationId xmlns:a16="http://schemas.microsoft.com/office/drawing/2014/main" id="{4D8D19D3-2045-7316-723E-CAFCAA368482}"/>
                </a:ext>
              </a:extLst>
            </p:cNvPr>
            <p:cNvGrpSpPr/>
            <p:nvPr/>
          </p:nvGrpSpPr>
          <p:grpSpPr>
            <a:xfrm>
              <a:off x="9094081" y="4387504"/>
              <a:ext cx="428282" cy="247294"/>
              <a:chOff x="9094081" y="4387504"/>
              <a:chExt cx="428282" cy="247294"/>
            </a:xfrm>
          </p:grpSpPr>
          <p:sp>
            <p:nvSpPr>
              <p:cNvPr id="334" name="Freeform: Shape 333">
                <a:extLst>
                  <a:ext uri="{FF2B5EF4-FFF2-40B4-BE49-F238E27FC236}">
                    <a16:creationId xmlns:a16="http://schemas.microsoft.com/office/drawing/2014/main" id="{FC93E8CD-E516-5F21-18E5-9FC6AF88629B}"/>
                  </a:ext>
                </a:extLst>
              </p:cNvPr>
              <p:cNvSpPr/>
              <p:nvPr/>
            </p:nvSpPr>
            <p:spPr>
              <a:xfrm>
                <a:off x="9094081" y="4387504"/>
                <a:ext cx="428282" cy="247294"/>
              </a:xfrm>
              <a:custGeom>
                <a:avLst/>
                <a:gdLst>
                  <a:gd name="connsiteX0" fmla="*/ 182328 w 428282"/>
                  <a:gd name="connsiteY0" fmla="*/ 240471 h 247294"/>
                  <a:gd name="connsiteX1" fmla="*/ 11830 w 428282"/>
                  <a:gd name="connsiteY1" fmla="*/ 141983 h 247294"/>
                  <a:gd name="connsiteX2" fmla="*/ 16783 w 428282"/>
                  <a:gd name="connsiteY2" fmla="*/ 102454 h 247294"/>
                  <a:gd name="connsiteX3" fmla="*/ 177470 w 428282"/>
                  <a:gd name="connsiteY3" fmla="*/ 9680 h 247294"/>
                  <a:gd name="connsiteX4" fmla="*/ 245955 w 428282"/>
                  <a:gd name="connsiteY4" fmla="*/ 6823 h 247294"/>
                  <a:gd name="connsiteX5" fmla="*/ 416452 w 428282"/>
                  <a:gd name="connsiteY5" fmla="*/ 105311 h 247294"/>
                  <a:gd name="connsiteX6" fmla="*/ 411499 w 428282"/>
                  <a:gd name="connsiteY6" fmla="*/ 144840 h 247294"/>
                  <a:gd name="connsiteX7" fmla="*/ 250812 w 428282"/>
                  <a:gd name="connsiteY7" fmla="*/ 237614 h 247294"/>
                  <a:gd name="connsiteX8" fmla="*/ 182328 w 428282"/>
                  <a:gd name="connsiteY8" fmla="*/ 240471 h 24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282" h="247294">
                    <a:moveTo>
                      <a:pt x="182328" y="240471"/>
                    </a:moveTo>
                    <a:lnTo>
                      <a:pt x="11830" y="141983"/>
                    </a:lnTo>
                    <a:cubicBezTo>
                      <a:pt x="-5696" y="131886"/>
                      <a:pt x="-3505" y="114170"/>
                      <a:pt x="16783" y="102454"/>
                    </a:cubicBezTo>
                    <a:lnTo>
                      <a:pt x="177470" y="9680"/>
                    </a:lnTo>
                    <a:cubicBezTo>
                      <a:pt x="197758" y="-2035"/>
                      <a:pt x="228429" y="-3274"/>
                      <a:pt x="245955" y="6823"/>
                    </a:cubicBezTo>
                    <a:lnTo>
                      <a:pt x="416452" y="105311"/>
                    </a:lnTo>
                    <a:cubicBezTo>
                      <a:pt x="433978" y="115408"/>
                      <a:pt x="431787" y="133124"/>
                      <a:pt x="411499" y="144840"/>
                    </a:cubicBezTo>
                    <a:lnTo>
                      <a:pt x="250812" y="237614"/>
                    </a:lnTo>
                    <a:cubicBezTo>
                      <a:pt x="230524" y="249329"/>
                      <a:pt x="199854" y="250568"/>
                      <a:pt x="182328" y="240471"/>
                    </a:cubicBezTo>
                    <a:close/>
                  </a:path>
                </a:pathLst>
              </a:custGeom>
              <a:solidFill>
                <a:srgbClr val="6159FF"/>
              </a:solidFill>
              <a:ln w="9525" cap="flat">
                <a:noFill/>
                <a:prstDash val="solid"/>
                <a:miter/>
              </a:ln>
            </p:spPr>
            <p:txBody>
              <a:bodyPr rtlCol="0" anchor="ctr"/>
              <a:lstStyle/>
              <a:p>
                <a:endParaRPr lang="en-US"/>
              </a:p>
            </p:txBody>
          </p:sp>
          <p:grpSp>
            <p:nvGrpSpPr>
              <p:cNvPr id="335" name="Graphic 5">
                <a:extLst>
                  <a:ext uri="{FF2B5EF4-FFF2-40B4-BE49-F238E27FC236}">
                    <a16:creationId xmlns:a16="http://schemas.microsoft.com/office/drawing/2014/main" id="{F151ABC5-8A2E-F32C-1268-2A5CB5C85324}"/>
                  </a:ext>
                </a:extLst>
              </p:cNvPr>
              <p:cNvGrpSpPr/>
              <p:nvPr/>
            </p:nvGrpSpPr>
            <p:grpSpPr>
              <a:xfrm>
                <a:off x="9125247" y="4405614"/>
                <a:ext cx="365855" cy="203620"/>
                <a:chOff x="9125247" y="4405614"/>
                <a:chExt cx="365855" cy="203620"/>
              </a:xfrm>
              <a:solidFill>
                <a:srgbClr val="D7DAFF"/>
              </a:solidFill>
            </p:grpSpPr>
            <p:sp>
              <p:nvSpPr>
                <p:cNvPr id="337" name="Freeform: Shape 336">
                  <a:extLst>
                    <a:ext uri="{FF2B5EF4-FFF2-40B4-BE49-F238E27FC236}">
                      <a16:creationId xmlns:a16="http://schemas.microsoft.com/office/drawing/2014/main" id="{6A545BFA-4588-9BA9-39D1-D1E872FECE76}"/>
                    </a:ext>
                  </a:extLst>
                </p:cNvPr>
                <p:cNvSpPr/>
                <p:nvPr/>
              </p:nvSpPr>
              <p:spPr>
                <a:xfrm>
                  <a:off x="9125247" y="4405614"/>
                  <a:ext cx="365855" cy="203620"/>
                </a:xfrm>
                <a:custGeom>
                  <a:avLst/>
                  <a:gdLst>
                    <a:gd name="connsiteX0" fmla="*/ 147733 w 365855"/>
                    <a:gd name="connsiteY0" fmla="*/ 202835 h 203620"/>
                    <a:gd name="connsiteX1" fmla="*/ 14573 w 365855"/>
                    <a:gd name="connsiteY1" fmla="*/ 125968 h 203620"/>
                    <a:gd name="connsiteX2" fmla="*/ 14573 w 365855"/>
                    <a:gd name="connsiteY2" fmla="*/ 85296 h 203620"/>
                    <a:gd name="connsiteX3" fmla="*/ 147733 w 365855"/>
                    <a:gd name="connsiteY3" fmla="*/ 8430 h 203620"/>
                    <a:gd name="connsiteX4" fmla="*/ 218123 w 365855"/>
                    <a:gd name="connsiteY4" fmla="*/ 8430 h 203620"/>
                    <a:gd name="connsiteX5" fmla="*/ 351282 w 365855"/>
                    <a:gd name="connsiteY5" fmla="*/ 85296 h 203620"/>
                    <a:gd name="connsiteX6" fmla="*/ 351282 w 365855"/>
                    <a:gd name="connsiteY6" fmla="*/ 125968 h 203620"/>
                    <a:gd name="connsiteX7" fmla="*/ 218123 w 365855"/>
                    <a:gd name="connsiteY7" fmla="*/ 202835 h 203620"/>
                    <a:gd name="connsiteX8" fmla="*/ 211360 w 365855"/>
                    <a:gd name="connsiteY8" fmla="*/ 202835 h 203620"/>
                    <a:gd name="connsiteX9" fmla="*/ 211360 w 365855"/>
                    <a:gd name="connsiteY9" fmla="*/ 198930 h 203620"/>
                    <a:gd name="connsiteX10" fmla="*/ 344519 w 365855"/>
                    <a:gd name="connsiteY10" fmla="*/ 122063 h 203620"/>
                    <a:gd name="connsiteX11" fmla="*/ 344519 w 365855"/>
                    <a:gd name="connsiteY11" fmla="*/ 89297 h 203620"/>
                    <a:gd name="connsiteX12" fmla="*/ 211360 w 365855"/>
                    <a:gd name="connsiteY12" fmla="*/ 12430 h 203620"/>
                    <a:gd name="connsiteX13" fmla="*/ 154495 w 365855"/>
                    <a:gd name="connsiteY13" fmla="*/ 12430 h 203620"/>
                    <a:gd name="connsiteX14" fmla="*/ 21336 w 365855"/>
                    <a:gd name="connsiteY14" fmla="*/ 89297 h 203620"/>
                    <a:gd name="connsiteX15" fmla="*/ 21336 w 365855"/>
                    <a:gd name="connsiteY15" fmla="*/ 122063 h 203620"/>
                    <a:gd name="connsiteX16" fmla="*/ 154495 w 365855"/>
                    <a:gd name="connsiteY16" fmla="*/ 198930 h 203620"/>
                    <a:gd name="connsiteX17" fmla="*/ 154495 w 365855"/>
                    <a:gd name="connsiteY17" fmla="*/ 202835 h 203620"/>
                    <a:gd name="connsiteX18" fmla="*/ 147733 w 365855"/>
                    <a:gd name="connsiteY18" fmla="*/ 202835 h 203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5855" h="203620">
                      <a:moveTo>
                        <a:pt x="147733" y="202835"/>
                      </a:moveTo>
                      <a:lnTo>
                        <a:pt x="14573" y="125968"/>
                      </a:lnTo>
                      <a:cubicBezTo>
                        <a:pt x="-4858" y="114729"/>
                        <a:pt x="-4858" y="96536"/>
                        <a:pt x="14573" y="85296"/>
                      </a:cubicBezTo>
                      <a:lnTo>
                        <a:pt x="147733" y="8430"/>
                      </a:lnTo>
                      <a:cubicBezTo>
                        <a:pt x="167164" y="-2810"/>
                        <a:pt x="198691" y="-2810"/>
                        <a:pt x="218123" y="8430"/>
                      </a:cubicBezTo>
                      <a:lnTo>
                        <a:pt x="351282" y="85296"/>
                      </a:lnTo>
                      <a:cubicBezTo>
                        <a:pt x="370713" y="96536"/>
                        <a:pt x="370713" y="114729"/>
                        <a:pt x="351282" y="125968"/>
                      </a:cubicBezTo>
                      <a:lnTo>
                        <a:pt x="218123" y="202835"/>
                      </a:lnTo>
                      <a:cubicBezTo>
                        <a:pt x="216218" y="203883"/>
                        <a:pt x="213265" y="203883"/>
                        <a:pt x="211360" y="202835"/>
                      </a:cubicBezTo>
                      <a:cubicBezTo>
                        <a:pt x="209455" y="201787"/>
                        <a:pt x="209455" y="199977"/>
                        <a:pt x="211360" y="198930"/>
                      </a:cubicBezTo>
                      <a:lnTo>
                        <a:pt x="344519" y="122063"/>
                      </a:lnTo>
                      <a:cubicBezTo>
                        <a:pt x="360140" y="113014"/>
                        <a:pt x="360140" y="98346"/>
                        <a:pt x="344519" y="89297"/>
                      </a:cubicBezTo>
                      <a:lnTo>
                        <a:pt x="211360" y="12430"/>
                      </a:lnTo>
                      <a:cubicBezTo>
                        <a:pt x="195739" y="3381"/>
                        <a:pt x="170212" y="3381"/>
                        <a:pt x="154495" y="12430"/>
                      </a:cubicBezTo>
                      <a:lnTo>
                        <a:pt x="21336" y="89297"/>
                      </a:lnTo>
                      <a:cubicBezTo>
                        <a:pt x="5715" y="98346"/>
                        <a:pt x="5715" y="113109"/>
                        <a:pt x="21336" y="122063"/>
                      </a:cubicBezTo>
                      <a:lnTo>
                        <a:pt x="154495" y="198930"/>
                      </a:lnTo>
                      <a:cubicBezTo>
                        <a:pt x="156400" y="199977"/>
                        <a:pt x="156400" y="201787"/>
                        <a:pt x="154495" y="202835"/>
                      </a:cubicBezTo>
                      <a:cubicBezTo>
                        <a:pt x="152591" y="203883"/>
                        <a:pt x="149638" y="203883"/>
                        <a:pt x="147733" y="202835"/>
                      </a:cubicBezTo>
                      <a:close/>
                    </a:path>
                  </a:pathLst>
                </a:custGeom>
                <a:solidFill>
                  <a:srgbClr val="D7DAFF"/>
                </a:solidFill>
                <a:ln w="9525"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FAF46DFC-C2E0-8CB7-FBD7-455005C701CF}"/>
                    </a:ext>
                  </a:extLst>
                </p:cNvPr>
                <p:cNvSpPr/>
                <p:nvPr/>
              </p:nvSpPr>
              <p:spPr>
                <a:xfrm>
                  <a:off x="9154489" y="4422378"/>
                  <a:ext cx="307371" cy="169902"/>
                </a:xfrm>
                <a:custGeom>
                  <a:avLst/>
                  <a:gdLst>
                    <a:gd name="connsiteX0" fmla="*/ 118491 w 307371"/>
                    <a:gd name="connsiteY0" fmla="*/ 169116 h 169902"/>
                    <a:gd name="connsiteX1" fmla="*/ 14573 w 307371"/>
                    <a:gd name="connsiteY1" fmla="*/ 109109 h 169902"/>
                    <a:gd name="connsiteX2" fmla="*/ 14573 w 307371"/>
                    <a:gd name="connsiteY2" fmla="*/ 68437 h 169902"/>
                    <a:gd name="connsiteX3" fmla="*/ 118491 w 307371"/>
                    <a:gd name="connsiteY3" fmla="*/ 8430 h 169902"/>
                    <a:gd name="connsiteX4" fmla="*/ 188881 w 307371"/>
                    <a:gd name="connsiteY4" fmla="*/ 8430 h 169902"/>
                    <a:gd name="connsiteX5" fmla="*/ 292798 w 307371"/>
                    <a:gd name="connsiteY5" fmla="*/ 68437 h 169902"/>
                    <a:gd name="connsiteX6" fmla="*/ 292798 w 307371"/>
                    <a:gd name="connsiteY6" fmla="*/ 109109 h 169902"/>
                    <a:gd name="connsiteX7" fmla="*/ 188881 w 307371"/>
                    <a:gd name="connsiteY7" fmla="*/ 169116 h 169902"/>
                    <a:gd name="connsiteX8" fmla="*/ 182118 w 307371"/>
                    <a:gd name="connsiteY8" fmla="*/ 169116 h 169902"/>
                    <a:gd name="connsiteX9" fmla="*/ 182118 w 307371"/>
                    <a:gd name="connsiteY9" fmla="*/ 165211 h 169902"/>
                    <a:gd name="connsiteX10" fmla="*/ 286036 w 307371"/>
                    <a:gd name="connsiteY10" fmla="*/ 105204 h 169902"/>
                    <a:gd name="connsiteX11" fmla="*/ 286036 w 307371"/>
                    <a:gd name="connsiteY11" fmla="*/ 72438 h 169902"/>
                    <a:gd name="connsiteX12" fmla="*/ 182118 w 307371"/>
                    <a:gd name="connsiteY12" fmla="*/ 12430 h 169902"/>
                    <a:gd name="connsiteX13" fmla="*/ 125254 w 307371"/>
                    <a:gd name="connsiteY13" fmla="*/ 12430 h 169902"/>
                    <a:gd name="connsiteX14" fmla="*/ 21336 w 307371"/>
                    <a:gd name="connsiteY14" fmla="*/ 72438 h 169902"/>
                    <a:gd name="connsiteX15" fmla="*/ 21336 w 307371"/>
                    <a:gd name="connsiteY15" fmla="*/ 105204 h 169902"/>
                    <a:gd name="connsiteX16" fmla="*/ 125254 w 307371"/>
                    <a:gd name="connsiteY16" fmla="*/ 165211 h 169902"/>
                    <a:gd name="connsiteX17" fmla="*/ 125254 w 307371"/>
                    <a:gd name="connsiteY17" fmla="*/ 169116 h 169902"/>
                    <a:gd name="connsiteX18" fmla="*/ 118491 w 307371"/>
                    <a:gd name="connsiteY18" fmla="*/ 169116 h 16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7371" h="169902">
                      <a:moveTo>
                        <a:pt x="118491" y="169116"/>
                      </a:moveTo>
                      <a:lnTo>
                        <a:pt x="14573" y="109109"/>
                      </a:lnTo>
                      <a:cubicBezTo>
                        <a:pt x="-4858" y="97869"/>
                        <a:pt x="-4858" y="79677"/>
                        <a:pt x="14573" y="68437"/>
                      </a:cubicBezTo>
                      <a:lnTo>
                        <a:pt x="118491" y="8430"/>
                      </a:lnTo>
                      <a:cubicBezTo>
                        <a:pt x="137922" y="-2810"/>
                        <a:pt x="169450" y="-2810"/>
                        <a:pt x="188881" y="8430"/>
                      </a:cubicBezTo>
                      <a:lnTo>
                        <a:pt x="292798" y="68437"/>
                      </a:lnTo>
                      <a:cubicBezTo>
                        <a:pt x="312230" y="79677"/>
                        <a:pt x="312230" y="97869"/>
                        <a:pt x="292798" y="109109"/>
                      </a:cubicBezTo>
                      <a:lnTo>
                        <a:pt x="188881" y="169116"/>
                      </a:lnTo>
                      <a:cubicBezTo>
                        <a:pt x="186976" y="170164"/>
                        <a:pt x="184023" y="170164"/>
                        <a:pt x="182118" y="169116"/>
                      </a:cubicBezTo>
                      <a:cubicBezTo>
                        <a:pt x="180213" y="168069"/>
                        <a:pt x="180213" y="166259"/>
                        <a:pt x="182118" y="165211"/>
                      </a:cubicBezTo>
                      <a:lnTo>
                        <a:pt x="286036" y="105204"/>
                      </a:lnTo>
                      <a:cubicBezTo>
                        <a:pt x="301657" y="96155"/>
                        <a:pt x="301657" y="81391"/>
                        <a:pt x="286036" y="72438"/>
                      </a:cubicBezTo>
                      <a:lnTo>
                        <a:pt x="182118" y="12430"/>
                      </a:lnTo>
                      <a:cubicBezTo>
                        <a:pt x="166497" y="3381"/>
                        <a:pt x="140970" y="3381"/>
                        <a:pt x="125254" y="12430"/>
                      </a:cubicBezTo>
                      <a:lnTo>
                        <a:pt x="21336" y="72438"/>
                      </a:lnTo>
                      <a:cubicBezTo>
                        <a:pt x="5715" y="81486"/>
                        <a:pt x="5715" y="96250"/>
                        <a:pt x="21336" y="105204"/>
                      </a:cubicBezTo>
                      <a:lnTo>
                        <a:pt x="125254" y="165211"/>
                      </a:lnTo>
                      <a:cubicBezTo>
                        <a:pt x="127159" y="166259"/>
                        <a:pt x="127159" y="168069"/>
                        <a:pt x="125254" y="169116"/>
                      </a:cubicBezTo>
                      <a:cubicBezTo>
                        <a:pt x="123349" y="170164"/>
                        <a:pt x="120396" y="170164"/>
                        <a:pt x="118491" y="169116"/>
                      </a:cubicBezTo>
                      <a:close/>
                    </a:path>
                  </a:pathLst>
                </a:custGeom>
                <a:solidFill>
                  <a:srgbClr val="D7DAFF"/>
                </a:solidFill>
                <a:ln w="9525"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A37AC307-7B68-C4DE-5F15-2AF0E1867F02}"/>
                    </a:ext>
                  </a:extLst>
                </p:cNvPr>
                <p:cNvSpPr/>
                <p:nvPr/>
              </p:nvSpPr>
              <p:spPr>
                <a:xfrm>
                  <a:off x="9183826" y="4439427"/>
                  <a:ext cx="248697" cy="135993"/>
                </a:xfrm>
                <a:custGeom>
                  <a:avLst/>
                  <a:gdLst>
                    <a:gd name="connsiteX0" fmla="*/ 89154 w 248697"/>
                    <a:gd name="connsiteY0" fmla="*/ 135207 h 135993"/>
                    <a:gd name="connsiteX1" fmla="*/ 14573 w 248697"/>
                    <a:gd name="connsiteY1" fmla="*/ 92154 h 135993"/>
                    <a:gd name="connsiteX2" fmla="*/ 14573 w 248697"/>
                    <a:gd name="connsiteY2" fmla="*/ 51483 h 135993"/>
                    <a:gd name="connsiteX3" fmla="*/ 89154 w 248697"/>
                    <a:gd name="connsiteY3" fmla="*/ 8430 h 135993"/>
                    <a:gd name="connsiteX4" fmla="*/ 159544 w 248697"/>
                    <a:gd name="connsiteY4" fmla="*/ 8430 h 135993"/>
                    <a:gd name="connsiteX5" fmla="*/ 234125 w 248697"/>
                    <a:gd name="connsiteY5" fmla="*/ 51483 h 135993"/>
                    <a:gd name="connsiteX6" fmla="*/ 234125 w 248697"/>
                    <a:gd name="connsiteY6" fmla="*/ 92154 h 135993"/>
                    <a:gd name="connsiteX7" fmla="*/ 159544 w 248697"/>
                    <a:gd name="connsiteY7" fmla="*/ 135207 h 135993"/>
                    <a:gd name="connsiteX8" fmla="*/ 152781 w 248697"/>
                    <a:gd name="connsiteY8" fmla="*/ 135207 h 135993"/>
                    <a:gd name="connsiteX9" fmla="*/ 152781 w 248697"/>
                    <a:gd name="connsiteY9" fmla="*/ 131302 h 135993"/>
                    <a:gd name="connsiteX10" fmla="*/ 227362 w 248697"/>
                    <a:gd name="connsiteY10" fmla="*/ 88249 h 135993"/>
                    <a:gd name="connsiteX11" fmla="*/ 227362 w 248697"/>
                    <a:gd name="connsiteY11" fmla="*/ 55483 h 135993"/>
                    <a:gd name="connsiteX12" fmla="*/ 152781 w 248697"/>
                    <a:gd name="connsiteY12" fmla="*/ 12430 h 135993"/>
                    <a:gd name="connsiteX13" fmla="*/ 95917 w 248697"/>
                    <a:gd name="connsiteY13" fmla="*/ 12430 h 135993"/>
                    <a:gd name="connsiteX14" fmla="*/ 21336 w 248697"/>
                    <a:gd name="connsiteY14" fmla="*/ 55483 h 135993"/>
                    <a:gd name="connsiteX15" fmla="*/ 21336 w 248697"/>
                    <a:gd name="connsiteY15" fmla="*/ 88249 h 135993"/>
                    <a:gd name="connsiteX16" fmla="*/ 95917 w 248697"/>
                    <a:gd name="connsiteY16" fmla="*/ 131302 h 135993"/>
                    <a:gd name="connsiteX17" fmla="*/ 95917 w 248697"/>
                    <a:gd name="connsiteY17" fmla="*/ 135207 h 135993"/>
                    <a:gd name="connsiteX18" fmla="*/ 89154 w 248697"/>
                    <a:gd name="connsiteY18" fmla="*/ 135207 h 135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8697" h="135993">
                      <a:moveTo>
                        <a:pt x="89154" y="135207"/>
                      </a:moveTo>
                      <a:lnTo>
                        <a:pt x="14573" y="92154"/>
                      </a:lnTo>
                      <a:cubicBezTo>
                        <a:pt x="-4858" y="80915"/>
                        <a:pt x="-4858" y="62722"/>
                        <a:pt x="14573" y="51483"/>
                      </a:cubicBezTo>
                      <a:lnTo>
                        <a:pt x="89154" y="8430"/>
                      </a:lnTo>
                      <a:cubicBezTo>
                        <a:pt x="108585" y="-2810"/>
                        <a:pt x="140113" y="-2810"/>
                        <a:pt x="159544" y="8430"/>
                      </a:cubicBezTo>
                      <a:lnTo>
                        <a:pt x="234125" y="51483"/>
                      </a:lnTo>
                      <a:cubicBezTo>
                        <a:pt x="253556" y="62722"/>
                        <a:pt x="253556" y="80915"/>
                        <a:pt x="234125" y="92154"/>
                      </a:cubicBezTo>
                      <a:lnTo>
                        <a:pt x="159544" y="135207"/>
                      </a:lnTo>
                      <a:cubicBezTo>
                        <a:pt x="157639" y="136255"/>
                        <a:pt x="154686" y="136255"/>
                        <a:pt x="152781" y="135207"/>
                      </a:cubicBezTo>
                      <a:cubicBezTo>
                        <a:pt x="150876" y="134160"/>
                        <a:pt x="150876" y="132350"/>
                        <a:pt x="152781" y="131302"/>
                      </a:cubicBezTo>
                      <a:lnTo>
                        <a:pt x="227362" y="88249"/>
                      </a:lnTo>
                      <a:cubicBezTo>
                        <a:pt x="242983" y="79200"/>
                        <a:pt x="242983" y="64437"/>
                        <a:pt x="227362" y="55483"/>
                      </a:cubicBezTo>
                      <a:lnTo>
                        <a:pt x="152781" y="12430"/>
                      </a:lnTo>
                      <a:cubicBezTo>
                        <a:pt x="137160" y="3381"/>
                        <a:pt x="111633" y="3381"/>
                        <a:pt x="95917" y="12430"/>
                      </a:cubicBezTo>
                      <a:lnTo>
                        <a:pt x="21336" y="55483"/>
                      </a:lnTo>
                      <a:cubicBezTo>
                        <a:pt x="5715" y="64532"/>
                        <a:pt x="5715" y="79296"/>
                        <a:pt x="21336" y="88249"/>
                      </a:cubicBezTo>
                      <a:lnTo>
                        <a:pt x="95917" y="131302"/>
                      </a:lnTo>
                      <a:cubicBezTo>
                        <a:pt x="97822" y="132350"/>
                        <a:pt x="97822" y="134160"/>
                        <a:pt x="95917" y="135207"/>
                      </a:cubicBezTo>
                      <a:cubicBezTo>
                        <a:pt x="94012" y="136255"/>
                        <a:pt x="91059" y="136255"/>
                        <a:pt x="89154" y="135207"/>
                      </a:cubicBezTo>
                      <a:close/>
                    </a:path>
                  </a:pathLst>
                </a:custGeom>
                <a:solidFill>
                  <a:srgbClr val="D7DAFF"/>
                </a:solidFill>
                <a:ln w="9525"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E7CB963B-A031-296D-1702-2FD1A773075F}"/>
                    </a:ext>
                  </a:extLst>
                </p:cNvPr>
                <p:cNvSpPr/>
                <p:nvPr/>
              </p:nvSpPr>
              <p:spPr>
                <a:xfrm>
                  <a:off x="9213068" y="4456191"/>
                  <a:ext cx="190214" cy="102274"/>
                </a:xfrm>
                <a:custGeom>
                  <a:avLst/>
                  <a:gdLst>
                    <a:gd name="connsiteX0" fmla="*/ 59912 w 190214"/>
                    <a:gd name="connsiteY0" fmla="*/ 101489 h 102274"/>
                    <a:gd name="connsiteX1" fmla="*/ 14573 w 190214"/>
                    <a:gd name="connsiteY1" fmla="*/ 75295 h 102274"/>
                    <a:gd name="connsiteX2" fmla="*/ 14573 w 190214"/>
                    <a:gd name="connsiteY2" fmla="*/ 34623 h 102274"/>
                    <a:gd name="connsiteX3" fmla="*/ 59912 w 190214"/>
                    <a:gd name="connsiteY3" fmla="*/ 8430 h 102274"/>
                    <a:gd name="connsiteX4" fmla="*/ 130302 w 190214"/>
                    <a:gd name="connsiteY4" fmla="*/ 8430 h 102274"/>
                    <a:gd name="connsiteX5" fmla="*/ 175641 w 190214"/>
                    <a:gd name="connsiteY5" fmla="*/ 34623 h 102274"/>
                    <a:gd name="connsiteX6" fmla="*/ 175641 w 190214"/>
                    <a:gd name="connsiteY6" fmla="*/ 75295 h 102274"/>
                    <a:gd name="connsiteX7" fmla="*/ 130302 w 190214"/>
                    <a:gd name="connsiteY7" fmla="*/ 101489 h 102274"/>
                    <a:gd name="connsiteX8" fmla="*/ 123539 w 190214"/>
                    <a:gd name="connsiteY8" fmla="*/ 101489 h 102274"/>
                    <a:gd name="connsiteX9" fmla="*/ 123539 w 190214"/>
                    <a:gd name="connsiteY9" fmla="*/ 97584 h 102274"/>
                    <a:gd name="connsiteX10" fmla="*/ 168878 w 190214"/>
                    <a:gd name="connsiteY10" fmla="*/ 71390 h 102274"/>
                    <a:gd name="connsiteX11" fmla="*/ 168878 w 190214"/>
                    <a:gd name="connsiteY11" fmla="*/ 38624 h 102274"/>
                    <a:gd name="connsiteX12" fmla="*/ 123539 w 190214"/>
                    <a:gd name="connsiteY12" fmla="*/ 12430 h 102274"/>
                    <a:gd name="connsiteX13" fmla="*/ 66675 w 190214"/>
                    <a:gd name="connsiteY13" fmla="*/ 12430 h 102274"/>
                    <a:gd name="connsiteX14" fmla="*/ 21336 w 190214"/>
                    <a:gd name="connsiteY14" fmla="*/ 38624 h 102274"/>
                    <a:gd name="connsiteX15" fmla="*/ 21336 w 190214"/>
                    <a:gd name="connsiteY15" fmla="*/ 71390 h 102274"/>
                    <a:gd name="connsiteX16" fmla="*/ 66675 w 190214"/>
                    <a:gd name="connsiteY16" fmla="*/ 97584 h 102274"/>
                    <a:gd name="connsiteX17" fmla="*/ 66675 w 190214"/>
                    <a:gd name="connsiteY17" fmla="*/ 101489 h 102274"/>
                    <a:gd name="connsiteX18" fmla="*/ 59912 w 190214"/>
                    <a:gd name="connsiteY18" fmla="*/ 101489 h 10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0214" h="102274">
                      <a:moveTo>
                        <a:pt x="59912" y="101489"/>
                      </a:moveTo>
                      <a:lnTo>
                        <a:pt x="14573" y="75295"/>
                      </a:lnTo>
                      <a:cubicBezTo>
                        <a:pt x="-4858" y="64056"/>
                        <a:pt x="-4858" y="45863"/>
                        <a:pt x="14573" y="34623"/>
                      </a:cubicBezTo>
                      <a:lnTo>
                        <a:pt x="59912" y="8430"/>
                      </a:lnTo>
                      <a:cubicBezTo>
                        <a:pt x="79343" y="-2810"/>
                        <a:pt x="110871" y="-2810"/>
                        <a:pt x="130302" y="8430"/>
                      </a:cubicBezTo>
                      <a:lnTo>
                        <a:pt x="175641" y="34623"/>
                      </a:lnTo>
                      <a:cubicBezTo>
                        <a:pt x="195072" y="45863"/>
                        <a:pt x="195072" y="64056"/>
                        <a:pt x="175641" y="75295"/>
                      </a:cubicBezTo>
                      <a:lnTo>
                        <a:pt x="130302" y="101489"/>
                      </a:lnTo>
                      <a:cubicBezTo>
                        <a:pt x="128397" y="102537"/>
                        <a:pt x="125444" y="102537"/>
                        <a:pt x="123539" y="101489"/>
                      </a:cubicBezTo>
                      <a:cubicBezTo>
                        <a:pt x="121634" y="100441"/>
                        <a:pt x="121634" y="98631"/>
                        <a:pt x="123539" y="97584"/>
                      </a:cubicBezTo>
                      <a:lnTo>
                        <a:pt x="168878" y="71390"/>
                      </a:lnTo>
                      <a:cubicBezTo>
                        <a:pt x="184499" y="62341"/>
                        <a:pt x="184499" y="47577"/>
                        <a:pt x="168878" y="38624"/>
                      </a:cubicBezTo>
                      <a:lnTo>
                        <a:pt x="123539" y="12430"/>
                      </a:lnTo>
                      <a:cubicBezTo>
                        <a:pt x="107918" y="3381"/>
                        <a:pt x="82391" y="3381"/>
                        <a:pt x="66675" y="12430"/>
                      </a:cubicBezTo>
                      <a:lnTo>
                        <a:pt x="21336" y="38624"/>
                      </a:lnTo>
                      <a:cubicBezTo>
                        <a:pt x="5715" y="47673"/>
                        <a:pt x="5715" y="62436"/>
                        <a:pt x="21336" y="71390"/>
                      </a:cubicBezTo>
                      <a:lnTo>
                        <a:pt x="66675" y="97584"/>
                      </a:lnTo>
                      <a:cubicBezTo>
                        <a:pt x="68580" y="98631"/>
                        <a:pt x="68580" y="100441"/>
                        <a:pt x="66675" y="101489"/>
                      </a:cubicBezTo>
                      <a:cubicBezTo>
                        <a:pt x="64770" y="102537"/>
                        <a:pt x="61817" y="102537"/>
                        <a:pt x="59912" y="101489"/>
                      </a:cubicBezTo>
                      <a:close/>
                    </a:path>
                  </a:pathLst>
                </a:custGeom>
                <a:solidFill>
                  <a:srgbClr val="D7DAFF"/>
                </a:solidFill>
                <a:ln w="9525" cap="flat">
                  <a:noFill/>
                  <a:prstDash val="solid"/>
                  <a:miter/>
                </a:ln>
              </p:spPr>
              <p:txBody>
                <a:bodyPr rtlCol="0" anchor="ctr"/>
                <a:lstStyle/>
                <a:p>
                  <a:endParaRPr lang="en-US"/>
                </a:p>
              </p:txBody>
            </p:sp>
          </p:grpSp>
          <p:sp>
            <p:nvSpPr>
              <p:cNvPr id="336" name="Freeform: Shape 335">
                <a:extLst>
                  <a:ext uri="{FF2B5EF4-FFF2-40B4-BE49-F238E27FC236}">
                    <a16:creationId xmlns:a16="http://schemas.microsoft.com/office/drawing/2014/main" id="{5E20BB86-4C4E-88D5-AC37-9B48B923E767}"/>
                  </a:ext>
                </a:extLst>
              </p:cNvPr>
              <p:cNvSpPr/>
              <p:nvPr/>
            </p:nvSpPr>
            <p:spPr>
              <a:xfrm>
                <a:off x="9239000" y="4471527"/>
                <a:ext cx="138314" cy="76057"/>
              </a:xfrm>
              <a:custGeom>
                <a:avLst/>
                <a:gdLst>
                  <a:gd name="connsiteX0" fmla="*/ 129135 w 138314"/>
                  <a:gd name="connsiteY0" fmla="*/ 52530 h 76057"/>
                  <a:gd name="connsiteX1" fmla="*/ 91321 w 138314"/>
                  <a:gd name="connsiteY1" fmla="*/ 74343 h 76057"/>
                  <a:gd name="connsiteX2" fmla="*/ 87892 w 138314"/>
                  <a:gd name="connsiteY2" fmla="*/ 75962 h 76057"/>
                  <a:gd name="connsiteX3" fmla="*/ 87892 w 138314"/>
                  <a:gd name="connsiteY3" fmla="*/ 63389 h 76057"/>
                  <a:gd name="connsiteX4" fmla="*/ 91321 w 138314"/>
                  <a:gd name="connsiteY4" fmla="*/ 61770 h 76057"/>
                  <a:gd name="connsiteX5" fmla="*/ 107418 w 138314"/>
                  <a:gd name="connsiteY5" fmla="*/ 52530 h 76057"/>
                  <a:gd name="connsiteX6" fmla="*/ 107418 w 138314"/>
                  <a:gd name="connsiteY6" fmla="*/ 27003 h 76057"/>
                  <a:gd name="connsiteX7" fmla="*/ 91416 w 138314"/>
                  <a:gd name="connsiteY7" fmla="*/ 17764 h 76057"/>
                  <a:gd name="connsiteX8" fmla="*/ 47125 w 138314"/>
                  <a:gd name="connsiteY8" fmla="*/ 17764 h 76057"/>
                  <a:gd name="connsiteX9" fmla="*/ 31028 w 138314"/>
                  <a:gd name="connsiteY9" fmla="*/ 27003 h 76057"/>
                  <a:gd name="connsiteX10" fmla="*/ 31028 w 138314"/>
                  <a:gd name="connsiteY10" fmla="*/ 52626 h 76057"/>
                  <a:gd name="connsiteX11" fmla="*/ 47030 w 138314"/>
                  <a:gd name="connsiteY11" fmla="*/ 61865 h 76057"/>
                  <a:gd name="connsiteX12" fmla="*/ 50459 w 138314"/>
                  <a:gd name="connsiteY12" fmla="*/ 63579 h 76057"/>
                  <a:gd name="connsiteX13" fmla="*/ 50459 w 138314"/>
                  <a:gd name="connsiteY13" fmla="*/ 76057 h 76057"/>
                  <a:gd name="connsiteX14" fmla="*/ 47030 w 138314"/>
                  <a:gd name="connsiteY14" fmla="*/ 74438 h 76057"/>
                  <a:gd name="connsiteX15" fmla="*/ 9215 w 138314"/>
                  <a:gd name="connsiteY15" fmla="*/ 52626 h 76057"/>
                  <a:gd name="connsiteX16" fmla="*/ 9215 w 138314"/>
                  <a:gd name="connsiteY16" fmla="*/ 27099 h 76057"/>
                  <a:gd name="connsiteX17" fmla="*/ 47030 w 138314"/>
                  <a:gd name="connsiteY17" fmla="*/ 5286 h 76057"/>
                  <a:gd name="connsiteX18" fmla="*/ 91321 w 138314"/>
                  <a:gd name="connsiteY18" fmla="*/ 5286 h 76057"/>
                  <a:gd name="connsiteX19" fmla="*/ 129135 w 138314"/>
                  <a:gd name="connsiteY19" fmla="*/ 27099 h 76057"/>
                  <a:gd name="connsiteX20" fmla="*/ 129135 w 138314"/>
                  <a:gd name="connsiteY20" fmla="*/ 52721 h 7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8314" h="76057">
                    <a:moveTo>
                      <a:pt x="129135" y="52530"/>
                    </a:moveTo>
                    <a:lnTo>
                      <a:pt x="91321" y="74343"/>
                    </a:lnTo>
                    <a:cubicBezTo>
                      <a:pt x="90273" y="75009"/>
                      <a:pt x="89130" y="75486"/>
                      <a:pt x="87892" y="75962"/>
                    </a:cubicBezTo>
                    <a:lnTo>
                      <a:pt x="87892" y="63389"/>
                    </a:lnTo>
                    <a:cubicBezTo>
                      <a:pt x="89130" y="62913"/>
                      <a:pt x="90178" y="62341"/>
                      <a:pt x="91321" y="61770"/>
                    </a:cubicBezTo>
                    <a:lnTo>
                      <a:pt x="107418" y="52530"/>
                    </a:lnTo>
                    <a:cubicBezTo>
                      <a:pt x="119610" y="45482"/>
                      <a:pt x="119610" y="34052"/>
                      <a:pt x="107418" y="27003"/>
                    </a:cubicBezTo>
                    <a:lnTo>
                      <a:pt x="91416" y="17764"/>
                    </a:lnTo>
                    <a:cubicBezTo>
                      <a:pt x="79129" y="10716"/>
                      <a:pt x="59317" y="10716"/>
                      <a:pt x="47125" y="17764"/>
                    </a:cubicBezTo>
                    <a:lnTo>
                      <a:pt x="31028" y="27003"/>
                    </a:lnTo>
                    <a:cubicBezTo>
                      <a:pt x="18836" y="34052"/>
                      <a:pt x="18740" y="45482"/>
                      <a:pt x="31028" y="52626"/>
                    </a:cubicBezTo>
                    <a:lnTo>
                      <a:pt x="47030" y="61865"/>
                    </a:lnTo>
                    <a:cubicBezTo>
                      <a:pt x="48077" y="62532"/>
                      <a:pt x="49220" y="63103"/>
                      <a:pt x="50459" y="63579"/>
                    </a:cubicBezTo>
                    <a:lnTo>
                      <a:pt x="50459" y="76057"/>
                    </a:lnTo>
                    <a:cubicBezTo>
                      <a:pt x="49220" y="75581"/>
                      <a:pt x="48173" y="75009"/>
                      <a:pt x="47030" y="74438"/>
                    </a:cubicBezTo>
                    <a:lnTo>
                      <a:pt x="9215" y="52626"/>
                    </a:lnTo>
                    <a:cubicBezTo>
                      <a:pt x="-3072" y="45577"/>
                      <a:pt x="-3072" y="34147"/>
                      <a:pt x="9215" y="27099"/>
                    </a:cubicBezTo>
                    <a:lnTo>
                      <a:pt x="47030" y="5286"/>
                    </a:lnTo>
                    <a:cubicBezTo>
                      <a:pt x="59317" y="-1762"/>
                      <a:pt x="79129" y="-1762"/>
                      <a:pt x="91321" y="5286"/>
                    </a:cubicBezTo>
                    <a:lnTo>
                      <a:pt x="129135" y="27099"/>
                    </a:lnTo>
                    <a:cubicBezTo>
                      <a:pt x="141327" y="34147"/>
                      <a:pt x="141422" y="45577"/>
                      <a:pt x="129135" y="52721"/>
                    </a:cubicBezTo>
                    <a:close/>
                  </a:path>
                </a:pathLst>
              </a:custGeom>
              <a:solidFill>
                <a:srgbClr val="D7DA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6781488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4B07B-A425-15D1-54FB-316413CF2AF2}"/>
            </a:ext>
          </a:extLst>
        </p:cNvPr>
        <p:cNvGrpSpPr/>
        <p:nvPr/>
      </p:nvGrpSpPr>
      <p:grpSpPr>
        <a:xfrm>
          <a:off x="0" y="0"/>
          <a:ext cx="0" cy="0"/>
          <a:chOff x="0" y="0"/>
          <a:chExt cx="0" cy="0"/>
        </a:xfrm>
      </p:grpSpPr>
      <p:sp>
        <p:nvSpPr>
          <p:cNvPr id="3" name="Google Shape;793;p69">
            <a:extLst>
              <a:ext uri="{FF2B5EF4-FFF2-40B4-BE49-F238E27FC236}">
                <a16:creationId xmlns:a16="http://schemas.microsoft.com/office/drawing/2014/main" id="{1044DA73-3E16-A043-8172-7A44E6C87307}"/>
              </a:ext>
            </a:extLst>
          </p:cNvPr>
          <p:cNvSpPr txBox="1"/>
          <p:nvPr/>
        </p:nvSpPr>
        <p:spPr>
          <a:xfrm>
            <a:off x="894722" y="3752318"/>
            <a:ext cx="4368940" cy="1175282"/>
          </a:xfrm>
          <a:prstGeom prst="rect">
            <a:avLst/>
          </a:prstGeom>
          <a:noFill/>
          <a:ln cap="flat">
            <a:noFill/>
          </a:ln>
        </p:spPr>
        <p:txBody>
          <a:bodyPr vert="horz" wrap="square" lIns="91421" tIns="91421" rIns="91421" bIns="91421" anchor="t" anchorCtr="0" compatLnSpc="1">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200" b="0" i="0" u="none" strike="noStrike" kern="0" cap="none" spc="0" normalizeH="0" baseline="0" noProof="0" dirty="0">
                <a:ln>
                  <a:noFill/>
                </a:ln>
                <a:solidFill>
                  <a:srgbClr val="FFFFFF"/>
                </a:solidFill>
                <a:effectLst/>
                <a:uLnTx/>
                <a:uFillTx/>
                <a:latin typeface="Segoe UI" pitchFamily="34"/>
                <a:ea typeface="Archivo"/>
                <a:cs typeface="Segoe UI" pitchFamily="34"/>
              </a:rPr>
              <a:t>Labeling low-value products with RFID tags which constitute the majority of a retailer’s inventory unlocks a range of advanced features and capabilities that were previously impossible with traditional barcode technology.</a:t>
            </a:r>
          </a:p>
        </p:txBody>
      </p:sp>
      <p:sp>
        <p:nvSpPr>
          <p:cNvPr id="4" name="Google Shape;792;p69">
            <a:extLst>
              <a:ext uri="{FF2B5EF4-FFF2-40B4-BE49-F238E27FC236}">
                <a16:creationId xmlns:a16="http://schemas.microsoft.com/office/drawing/2014/main" id="{125B8DF4-00CC-4634-F45E-2065CCD7C528}"/>
              </a:ext>
            </a:extLst>
          </p:cNvPr>
          <p:cNvSpPr txBox="1"/>
          <p:nvPr/>
        </p:nvSpPr>
        <p:spPr>
          <a:xfrm>
            <a:off x="894722" y="2819909"/>
            <a:ext cx="6119027" cy="457200"/>
          </a:xfrm>
          <a:prstGeom prst="rect">
            <a:avLst/>
          </a:prstGeom>
          <a:noFill/>
          <a:ln cap="flat">
            <a:noFill/>
          </a:ln>
        </p:spPr>
        <p:txBody>
          <a:bodyPr vert="horz" wrap="square" lIns="91421" tIns="91421" rIns="91421" bIns="91421" anchor="b"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lang="en-US" sz="3200" b="1" kern="0" dirty="0">
                <a:solidFill>
                  <a:srgbClr val="792FF6"/>
                </a:solidFill>
                <a:latin typeface="Lato Black" pitchFamily="34"/>
                <a:ea typeface="Archivo"/>
                <a:cs typeface="Archivo"/>
              </a:rPr>
              <a:t>Precise Accuracy </a:t>
            </a:r>
            <a:endParaRPr kumimoji="0" lang="en-US" sz="3200" b="1" i="0" u="none" strike="noStrike" kern="0" cap="none" spc="0" normalizeH="0" baseline="0" noProof="0" dirty="0">
              <a:ln>
                <a:noFill/>
              </a:ln>
              <a:solidFill>
                <a:srgbClr val="792FF6"/>
              </a:solidFill>
              <a:effectLst/>
              <a:uLnTx/>
              <a:uFillTx/>
              <a:latin typeface="Lato Black" pitchFamily="34"/>
              <a:ea typeface="Archivo"/>
              <a:cs typeface="Archivo"/>
            </a:endParaRPr>
          </a:p>
        </p:txBody>
      </p:sp>
      <p:pic>
        <p:nvPicPr>
          <p:cNvPr id="11" name="Picture 10">
            <a:extLst>
              <a:ext uri="{FF2B5EF4-FFF2-40B4-BE49-F238E27FC236}">
                <a16:creationId xmlns:a16="http://schemas.microsoft.com/office/drawing/2014/main" id="{4F675570-4E17-1DA8-36B5-63BBF71995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3429000"/>
            <a:ext cx="917749" cy="1294199"/>
          </a:xfrm>
          <a:prstGeom prst="rect">
            <a:avLst/>
          </a:prstGeom>
        </p:spPr>
      </p:pic>
      <p:pic>
        <p:nvPicPr>
          <p:cNvPr id="13" name="Picture 12">
            <a:extLst>
              <a:ext uri="{FF2B5EF4-FFF2-40B4-BE49-F238E27FC236}">
                <a16:creationId xmlns:a16="http://schemas.microsoft.com/office/drawing/2014/main" id="{7BEA5A19-86FF-ED2B-EAD8-9CBFA72E1B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0173" y="3428999"/>
            <a:ext cx="518887" cy="1294199"/>
          </a:xfrm>
          <a:prstGeom prst="rect">
            <a:avLst/>
          </a:prstGeom>
        </p:spPr>
      </p:pic>
      <p:pic>
        <p:nvPicPr>
          <p:cNvPr id="15" name="Picture 14">
            <a:extLst>
              <a:ext uri="{FF2B5EF4-FFF2-40B4-BE49-F238E27FC236}">
                <a16:creationId xmlns:a16="http://schemas.microsoft.com/office/drawing/2014/main" id="{7A039F6A-C073-22C3-0CB9-CC9D837EF1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5484" y="3428998"/>
            <a:ext cx="1218071" cy="1294200"/>
          </a:xfrm>
          <a:prstGeom prst="rect">
            <a:avLst/>
          </a:prstGeom>
        </p:spPr>
      </p:pic>
      <p:pic>
        <p:nvPicPr>
          <p:cNvPr id="17" name="Picture 16">
            <a:extLst>
              <a:ext uri="{FF2B5EF4-FFF2-40B4-BE49-F238E27FC236}">
                <a16:creationId xmlns:a16="http://schemas.microsoft.com/office/drawing/2014/main" id="{DDA7F0C7-4D9F-D0CB-F963-830E17A379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39980" y="3445612"/>
            <a:ext cx="425610" cy="1294200"/>
          </a:xfrm>
          <a:prstGeom prst="rect">
            <a:avLst/>
          </a:prstGeom>
        </p:spPr>
      </p:pic>
      <p:pic>
        <p:nvPicPr>
          <p:cNvPr id="19" name="Picture 18">
            <a:extLst>
              <a:ext uri="{FF2B5EF4-FFF2-40B4-BE49-F238E27FC236}">
                <a16:creationId xmlns:a16="http://schemas.microsoft.com/office/drawing/2014/main" id="{D43F9346-957A-6ED4-030C-3A2F02A7F2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43247" y="3428997"/>
            <a:ext cx="874928" cy="1350911"/>
          </a:xfrm>
          <a:prstGeom prst="rect">
            <a:avLst/>
          </a:prstGeom>
        </p:spPr>
      </p:pic>
      <p:pic>
        <p:nvPicPr>
          <p:cNvPr id="2" name="Picture 1">
            <a:extLst>
              <a:ext uri="{FF2B5EF4-FFF2-40B4-BE49-F238E27FC236}">
                <a16:creationId xmlns:a16="http://schemas.microsoft.com/office/drawing/2014/main" id="{D7DF36E6-5F1D-98D2-E734-1318D1B39D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6322116" y="4394095"/>
            <a:ext cx="119690" cy="251039"/>
          </a:xfrm>
          <a:prstGeom prst="rect">
            <a:avLst/>
          </a:prstGeom>
        </p:spPr>
      </p:pic>
      <p:pic>
        <p:nvPicPr>
          <p:cNvPr id="5" name="Picture 4">
            <a:extLst>
              <a:ext uri="{FF2B5EF4-FFF2-40B4-BE49-F238E27FC236}">
                <a16:creationId xmlns:a16="http://schemas.microsoft.com/office/drawing/2014/main" id="{BAEC8722-AA78-F359-3A28-935D076673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7396432" y="4417450"/>
            <a:ext cx="104610" cy="219410"/>
          </a:xfrm>
          <a:prstGeom prst="rect">
            <a:avLst/>
          </a:prstGeom>
        </p:spPr>
      </p:pic>
      <p:pic>
        <p:nvPicPr>
          <p:cNvPr id="6" name="Picture 5">
            <a:extLst>
              <a:ext uri="{FF2B5EF4-FFF2-40B4-BE49-F238E27FC236}">
                <a16:creationId xmlns:a16="http://schemas.microsoft.com/office/drawing/2014/main" id="{C81C72DD-C0BE-6B17-9491-E5E9D7E839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8156527" y="4385065"/>
            <a:ext cx="104610" cy="219410"/>
          </a:xfrm>
          <a:prstGeom prst="rect">
            <a:avLst/>
          </a:prstGeom>
        </p:spPr>
      </p:pic>
      <p:pic>
        <p:nvPicPr>
          <p:cNvPr id="7" name="Picture 6">
            <a:extLst>
              <a:ext uri="{FF2B5EF4-FFF2-40B4-BE49-F238E27FC236}">
                <a16:creationId xmlns:a16="http://schemas.microsoft.com/office/drawing/2014/main" id="{CBE7BD48-86D0-F095-21C2-A6A3EC0F49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9503759" y="4365144"/>
            <a:ext cx="104610" cy="219410"/>
          </a:xfrm>
          <a:prstGeom prst="rect">
            <a:avLst/>
          </a:prstGeom>
        </p:spPr>
      </p:pic>
      <p:pic>
        <p:nvPicPr>
          <p:cNvPr id="8" name="Picture 7">
            <a:extLst>
              <a:ext uri="{FF2B5EF4-FFF2-40B4-BE49-F238E27FC236}">
                <a16:creationId xmlns:a16="http://schemas.microsoft.com/office/drawing/2014/main" id="{AEA6BD5F-8D67-6922-1C5B-26FCF88A56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10428406" y="4437370"/>
            <a:ext cx="104610" cy="219410"/>
          </a:xfrm>
          <a:prstGeom prst="rect">
            <a:avLst/>
          </a:prstGeom>
        </p:spPr>
      </p:pic>
    </p:spTree>
    <p:extLst>
      <p:ext uri="{BB962C8B-B14F-4D97-AF65-F5344CB8AC3E}">
        <p14:creationId xmlns:p14="http://schemas.microsoft.com/office/powerpoint/2010/main" val="19330630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35DA7-366E-A1B7-3EA6-7A1183AF36F1}"/>
            </a:ext>
          </a:extLst>
        </p:cNvPr>
        <p:cNvGrpSpPr/>
        <p:nvPr/>
      </p:nvGrpSpPr>
      <p:grpSpPr>
        <a:xfrm>
          <a:off x="0" y="0"/>
          <a:ext cx="0" cy="0"/>
          <a:chOff x="0" y="0"/>
          <a:chExt cx="0" cy="0"/>
        </a:xfrm>
      </p:grpSpPr>
      <p:sp>
        <p:nvSpPr>
          <p:cNvPr id="3" name="Google Shape;793;p69">
            <a:extLst>
              <a:ext uri="{FF2B5EF4-FFF2-40B4-BE49-F238E27FC236}">
                <a16:creationId xmlns:a16="http://schemas.microsoft.com/office/drawing/2014/main" id="{3FD3DC97-7AC0-3669-8FD8-7EA6A7AA1DA2}"/>
              </a:ext>
            </a:extLst>
          </p:cNvPr>
          <p:cNvSpPr txBox="1"/>
          <p:nvPr/>
        </p:nvSpPr>
        <p:spPr>
          <a:xfrm>
            <a:off x="894722" y="3752318"/>
            <a:ext cx="4368940" cy="1175282"/>
          </a:xfrm>
          <a:prstGeom prst="rect">
            <a:avLst/>
          </a:prstGeom>
          <a:noFill/>
          <a:ln cap="flat">
            <a:noFill/>
          </a:ln>
        </p:spPr>
        <p:txBody>
          <a:bodyPr vert="horz" wrap="square" lIns="91421" tIns="91421" rIns="91421" bIns="91421" anchor="t" anchorCtr="0" compatLnSpc="1">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lang="en-US" sz="1200" kern="0" dirty="0">
                <a:solidFill>
                  <a:srgbClr val="FFFFFF"/>
                </a:solidFill>
                <a:latin typeface="Segoe UI" pitchFamily="34"/>
                <a:ea typeface="Archivo"/>
                <a:cs typeface="Segoe UI" pitchFamily="34"/>
              </a:rPr>
              <a:t>Checkouts would truly become seamless! As all consumers need to do is pack their items within their shopping carts, and either within the shopping cart or through an automated cashier, </a:t>
            </a:r>
            <a:r>
              <a:rPr lang="en-US" sz="1200" b="1" kern="0" dirty="0">
                <a:solidFill>
                  <a:srgbClr val="FFFFFF"/>
                </a:solidFill>
                <a:latin typeface="Segoe UI" pitchFamily="34"/>
                <a:ea typeface="Archivo"/>
                <a:cs typeface="Segoe UI" pitchFamily="34"/>
              </a:rPr>
              <a:t>every single item would be scanned instantaneously, in less than a second</a:t>
            </a:r>
            <a:endParaRPr kumimoji="0" lang="en-US" sz="1200" b="0" i="0" u="none" strike="noStrike" kern="0" cap="none" spc="0" normalizeH="0" baseline="0" noProof="0" dirty="0">
              <a:ln>
                <a:noFill/>
              </a:ln>
              <a:solidFill>
                <a:srgbClr val="FFFFFF"/>
              </a:solidFill>
              <a:effectLst/>
              <a:uLnTx/>
              <a:uFillTx/>
              <a:latin typeface="Segoe UI" pitchFamily="34"/>
              <a:ea typeface="Archivo"/>
              <a:cs typeface="Segoe UI" pitchFamily="34"/>
            </a:endParaRPr>
          </a:p>
        </p:txBody>
      </p:sp>
      <p:sp>
        <p:nvSpPr>
          <p:cNvPr id="4" name="Google Shape;792;p69">
            <a:extLst>
              <a:ext uri="{FF2B5EF4-FFF2-40B4-BE49-F238E27FC236}">
                <a16:creationId xmlns:a16="http://schemas.microsoft.com/office/drawing/2014/main" id="{86F7284B-86D1-4DCD-2FEB-5E0CE47EF173}"/>
              </a:ext>
            </a:extLst>
          </p:cNvPr>
          <p:cNvSpPr txBox="1"/>
          <p:nvPr/>
        </p:nvSpPr>
        <p:spPr>
          <a:xfrm>
            <a:off x="894722" y="2819909"/>
            <a:ext cx="6119027" cy="457200"/>
          </a:xfrm>
          <a:prstGeom prst="rect">
            <a:avLst/>
          </a:prstGeom>
          <a:noFill/>
          <a:ln cap="flat">
            <a:noFill/>
          </a:ln>
        </p:spPr>
        <p:txBody>
          <a:bodyPr vert="horz" wrap="square" lIns="91421" tIns="91421" rIns="91421" bIns="91421" anchor="b"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3200" b="1" i="0" u="none" strike="noStrike" kern="0" cap="none" spc="0" normalizeH="0" baseline="0" noProof="0" dirty="0">
                <a:ln>
                  <a:noFill/>
                </a:ln>
                <a:solidFill>
                  <a:srgbClr val="792FF6"/>
                </a:solidFill>
                <a:effectLst/>
                <a:uLnTx/>
                <a:uFillTx/>
                <a:latin typeface="Lato Black" pitchFamily="34"/>
                <a:ea typeface="Archivo"/>
                <a:cs typeface="Archivo"/>
              </a:rPr>
              <a:t>True Seamless </a:t>
            </a:r>
            <a:r>
              <a:rPr lang="en-US" sz="3200" b="1" kern="0" dirty="0">
                <a:solidFill>
                  <a:srgbClr val="792FF6"/>
                </a:solidFill>
                <a:latin typeface="Lato Black" pitchFamily="34"/>
                <a:ea typeface="Archivo"/>
                <a:cs typeface="Archivo"/>
              </a:rPr>
              <a:t>Checkouts!</a:t>
            </a:r>
            <a:endParaRPr kumimoji="0" lang="en-US" sz="3200" b="1" i="0" u="none" strike="noStrike" kern="0" cap="none" spc="0" normalizeH="0" baseline="0" noProof="0" dirty="0">
              <a:ln>
                <a:noFill/>
              </a:ln>
              <a:solidFill>
                <a:srgbClr val="792FF6"/>
              </a:solidFill>
              <a:effectLst/>
              <a:uLnTx/>
              <a:uFillTx/>
              <a:latin typeface="Lato Black" pitchFamily="34"/>
              <a:ea typeface="Archivo"/>
              <a:cs typeface="Archivo"/>
            </a:endParaRPr>
          </a:p>
        </p:txBody>
      </p:sp>
      <p:pic>
        <p:nvPicPr>
          <p:cNvPr id="9" name="Graphic 8">
            <a:extLst>
              <a:ext uri="{FF2B5EF4-FFF2-40B4-BE49-F238E27FC236}">
                <a16:creationId xmlns:a16="http://schemas.microsoft.com/office/drawing/2014/main" id="{DE716834-336C-49B4-BB8F-A59B591BB67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67005" y="-566290"/>
            <a:ext cx="6509585" cy="5476814"/>
          </a:xfrm>
          <a:prstGeom prst="rect">
            <a:avLst/>
          </a:prstGeom>
        </p:spPr>
      </p:pic>
      <p:pic>
        <p:nvPicPr>
          <p:cNvPr id="10" name="Graphic 9">
            <a:extLst>
              <a:ext uri="{FF2B5EF4-FFF2-40B4-BE49-F238E27FC236}">
                <a16:creationId xmlns:a16="http://schemas.microsoft.com/office/drawing/2014/main" id="{DEAEE03C-6714-BFFA-2454-0DA39F3CB99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6830" y="-4444368"/>
            <a:ext cx="2808050" cy="4194740"/>
          </a:xfrm>
          <a:prstGeom prst="rect">
            <a:avLst/>
          </a:prstGeom>
        </p:spPr>
      </p:pic>
    </p:spTree>
    <p:extLst>
      <p:ext uri="{BB962C8B-B14F-4D97-AF65-F5344CB8AC3E}">
        <p14:creationId xmlns:p14="http://schemas.microsoft.com/office/powerpoint/2010/main" val="9049270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25E-6 -3.7037E-7 L 0.60989 0.71482 " pathEditMode="relative" rAng="0" ptsTypes="AA">
                                      <p:cBhvr>
                                        <p:cTn id="6" dur="2000" fill="hold"/>
                                        <p:tgtEl>
                                          <p:spTgt spid="10"/>
                                        </p:tgtEl>
                                        <p:attrNameLst>
                                          <p:attrName>ppt_x</p:attrName>
                                          <p:attrName>ppt_y</p:attrName>
                                        </p:attrNameLst>
                                      </p:cBhvr>
                                      <p:rCtr x="30495" y="35741"/>
                                    </p:animMotion>
                                  </p:childTnLst>
                                </p:cTn>
                              </p:par>
                            </p:childTnLst>
                          </p:cTn>
                        </p:par>
                        <p:par>
                          <p:cTn id="7" fill="hold">
                            <p:stCondLst>
                              <p:cond delay="2000"/>
                            </p:stCondLst>
                            <p:childTnLst>
                              <p:par>
                                <p:cTn id="8" presetID="42" presetClass="path" presetSubtype="0" accel="50000" decel="50000" fill="hold" nodeType="afterEffect">
                                  <p:stCondLst>
                                    <p:cond delay="0"/>
                                  </p:stCondLst>
                                  <p:childTnLst>
                                    <p:animMotion origin="layout" path="M 0.60989 0.71482 L 1.29648 1.44977 " pathEditMode="relative" rAng="0" ptsTypes="AA">
                                      <p:cBhvr>
                                        <p:cTn id="9" dur="2000" fill="hold"/>
                                        <p:tgtEl>
                                          <p:spTgt spid="10"/>
                                        </p:tgtEl>
                                        <p:attrNameLst>
                                          <p:attrName>ppt_x</p:attrName>
                                          <p:attrName>ppt_y</p:attrName>
                                        </p:attrNameLst>
                                      </p:cBhvr>
                                      <p:rCtr x="34323" y="36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C0B56-A04B-04BE-33DC-E55E11DA1702}"/>
            </a:ext>
          </a:extLst>
        </p:cNvPr>
        <p:cNvGrpSpPr/>
        <p:nvPr/>
      </p:nvGrpSpPr>
      <p:grpSpPr>
        <a:xfrm>
          <a:off x="0" y="0"/>
          <a:ext cx="0" cy="0"/>
          <a:chOff x="0" y="0"/>
          <a:chExt cx="0" cy="0"/>
        </a:xfrm>
      </p:grpSpPr>
      <p:grpSp>
        <p:nvGrpSpPr>
          <p:cNvPr id="3" name="Group 11">
            <a:extLst>
              <a:ext uri="{FF2B5EF4-FFF2-40B4-BE49-F238E27FC236}">
                <a16:creationId xmlns:a16="http://schemas.microsoft.com/office/drawing/2014/main" id="{59FB8857-1655-0C9A-9D9C-415E8F9777E8}"/>
              </a:ext>
            </a:extLst>
          </p:cNvPr>
          <p:cNvGrpSpPr/>
          <p:nvPr/>
        </p:nvGrpSpPr>
        <p:grpSpPr>
          <a:xfrm>
            <a:off x="806354" y="2324733"/>
            <a:ext cx="10579297" cy="2659944"/>
            <a:chOff x="806354" y="2813955"/>
            <a:chExt cx="10579297" cy="2659944"/>
          </a:xfrm>
        </p:grpSpPr>
        <p:sp>
          <p:nvSpPr>
            <p:cNvPr id="4" name="Google Shape;330;p36">
              <a:extLst>
                <a:ext uri="{FF2B5EF4-FFF2-40B4-BE49-F238E27FC236}">
                  <a16:creationId xmlns:a16="http://schemas.microsoft.com/office/drawing/2014/main" id="{FC921081-A671-D3ED-209C-313D781A437D}"/>
                </a:ext>
              </a:extLst>
            </p:cNvPr>
            <p:cNvSpPr txBox="1"/>
            <p:nvPr/>
          </p:nvSpPr>
          <p:spPr>
            <a:xfrm>
              <a:off x="806354" y="2813955"/>
              <a:ext cx="10579297" cy="1457809"/>
            </a:xfrm>
            <a:prstGeom prst="rect">
              <a:avLst/>
            </a:prstGeom>
            <a:noFill/>
            <a:ln cap="flat">
              <a:noFill/>
            </a:ln>
          </p:spPr>
          <p:txBody>
            <a:bodyPr vert="horz" wrap="square" lIns="91421" tIns="91421" rIns="91421" bIns="91421" anchor="b"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800" b="1" dirty="0">
                  <a:solidFill>
                    <a:srgbClr val="792FF6"/>
                  </a:solidFill>
                  <a:latin typeface="Michroma"/>
                  <a:ea typeface="Michroma"/>
                  <a:cs typeface="Michroma"/>
                </a:rPr>
                <a:t>2</a:t>
              </a:r>
              <a:r>
                <a:rPr lang="en-US" sz="5400" b="1" dirty="0">
                  <a:solidFill>
                    <a:srgbClr val="792FF6"/>
                  </a:solidFill>
                  <a:latin typeface="Michroma"/>
                  <a:ea typeface="Michroma"/>
                  <a:cs typeface="Michroma"/>
                </a:rPr>
                <a:t>min</a:t>
              </a:r>
              <a:r>
                <a:rPr lang="en-US" sz="8800" b="1" dirty="0">
                  <a:solidFill>
                    <a:srgbClr val="792FF6"/>
                  </a:solidFill>
                  <a:latin typeface="Michroma"/>
                  <a:ea typeface="Michroma"/>
                  <a:cs typeface="Michroma"/>
                </a:rPr>
                <a:t> 52</a:t>
              </a:r>
              <a:r>
                <a:rPr lang="en-US" sz="5400" b="1" dirty="0">
                  <a:solidFill>
                    <a:srgbClr val="792FF6"/>
                  </a:solidFill>
                  <a:latin typeface="Michroma"/>
                  <a:ea typeface="Michroma"/>
                  <a:cs typeface="Michroma"/>
                </a:rPr>
                <a:t>s</a:t>
              </a:r>
              <a:endParaRPr lang="en-US" sz="8800" b="1" i="0" u="none" strike="noStrike" kern="1200" cap="none" spc="0" baseline="0" dirty="0">
                <a:solidFill>
                  <a:srgbClr val="792FF6"/>
                </a:solidFill>
                <a:uFillTx/>
                <a:latin typeface="Michroma"/>
                <a:ea typeface="Michroma"/>
                <a:cs typeface="Michroma"/>
              </a:endParaRPr>
            </a:p>
          </p:txBody>
        </p:sp>
        <p:sp>
          <p:nvSpPr>
            <p:cNvPr id="5" name="Google Shape;331;p36">
              <a:extLst>
                <a:ext uri="{FF2B5EF4-FFF2-40B4-BE49-F238E27FC236}">
                  <a16:creationId xmlns:a16="http://schemas.microsoft.com/office/drawing/2014/main" id="{0A7C7877-B8B1-FD1C-7495-D17A0881A144}"/>
                </a:ext>
              </a:extLst>
            </p:cNvPr>
            <p:cNvSpPr txBox="1"/>
            <p:nvPr/>
          </p:nvSpPr>
          <p:spPr>
            <a:xfrm>
              <a:off x="2446121" y="4792489"/>
              <a:ext cx="7299764" cy="681410"/>
            </a:xfrm>
            <a:prstGeom prst="rect">
              <a:avLst/>
            </a:prstGeom>
            <a:noFill/>
            <a:ln cap="flat">
              <a:noFill/>
            </a:ln>
          </p:spPr>
          <p:txBody>
            <a:bodyPr vert="horz" wrap="square" lIns="91421" tIns="91421" rIns="91421" bIns="91421" anchor="t"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dirty="0">
                  <a:solidFill>
                    <a:srgbClr val="FFFFFF"/>
                  </a:solidFill>
                  <a:latin typeface="Open Sans"/>
                  <a:ea typeface="Open Sans"/>
                  <a:cs typeface="Open Sans"/>
                </a:rPr>
                <a:t>B</a:t>
              </a:r>
              <a:r>
                <a:rPr lang="en-US" sz="1400" b="0" i="0" u="none" strike="noStrike" kern="1200" cap="none" spc="0" baseline="0" dirty="0">
                  <a:solidFill>
                    <a:srgbClr val="FFFFFF"/>
                  </a:solidFill>
                  <a:uFillTx/>
                  <a:latin typeface="Open Sans"/>
                  <a:ea typeface="Open Sans"/>
                  <a:cs typeface="Open Sans"/>
                </a:rPr>
                <a:t>ased on a survey of retailers in the report, is the average time per customer spent in a cashier checking out. Consumers often perceive the wait time to be much longer </a:t>
              </a:r>
            </a:p>
          </p:txBody>
        </p:sp>
      </p:grpSp>
      <p:sp>
        <p:nvSpPr>
          <p:cNvPr id="2" name="Google Shape;792;p69">
            <a:hlinkClick r:id="rId3"/>
            <a:extLst>
              <a:ext uri="{FF2B5EF4-FFF2-40B4-BE49-F238E27FC236}">
                <a16:creationId xmlns:a16="http://schemas.microsoft.com/office/drawing/2014/main" id="{8CBA6732-811E-F299-EE83-CB552F57F4B6}"/>
              </a:ext>
            </a:extLst>
          </p:cNvPr>
          <p:cNvSpPr txBox="1">
            <a:spLocks/>
          </p:cNvSpPr>
          <p:nvPr/>
        </p:nvSpPr>
        <p:spPr>
          <a:xfrm>
            <a:off x="894722" y="5768948"/>
            <a:ext cx="3169645" cy="4572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1pPr>
            <a:lvl2pPr marR="0" lvl="1"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2pPr>
            <a:lvl3pPr marR="0" lvl="2"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3pPr>
            <a:lvl4pPr marR="0" lvl="3"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4pPr>
            <a:lvl5pPr marR="0" lvl="4"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5pPr>
            <a:lvl6pPr marR="0" lvl="5"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6pPr>
            <a:lvl7pPr marR="0" lvl="6"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7pPr>
            <a:lvl8pPr marR="0" lvl="7"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8pPr>
            <a:lvl9pPr marR="0" lvl="8"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9pPr>
          </a:lstStyle>
          <a:p>
            <a:pPr marL="0" marR="0" lvl="0" indent="0" algn="l" defTabSz="914400" rtl="0" eaLnBrk="1" fontAlgn="auto" latinLnBrk="0" hangingPunct="1">
              <a:lnSpc>
                <a:spcPct val="100000"/>
              </a:lnSpc>
              <a:spcBef>
                <a:spcPts val="0"/>
              </a:spcBef>
              <a:spcAft>
                <a:spcPts val="0"/>
              </a:spcAft>
              <a:buClr>
                <a:srgbClr val="FFFFFF"/>
              </a:buClr>
              <a:buSzPts val="3500"/>
              <a:buFont typeface="Archivo"/>
              <a:buNone/>
              <a:tabLst/>
              <a:defRPr/>
            </a:pPr>
            <a:r>
              <a:rPr kumimoji="0" lang="en-US" sz="1400" b="0" i="0" u="none" strike="noStrike" kern="0" cap="none" spc="0" normalizeH="0" baseline="0" noProof="0" dirty="0">
                <a:ln>
                  <a:noFill/>
                </a:ln>
                <a:solidFill>
                  <a:schemeClr val="accent6"/>
                </a:solidFill>
                <a:effectLst/>
                <a:uLnTx/>
                <a:uFillTx/>
                <a:latin typeface="Lato Black" panose="020F0A02020204030203" pitchFamily="34" charset="0"/>
                <a:sym typeface="Archivo"/>
                <a:hlinkClick r:id="rId3">
                  <a:extLst>
                    <a:ext uri="{A12FA001-AC4F-418D-AE19-62706E023703}">
                      <ahyp:hlinkClr xmlns:ahyp="http://schemas.microsoft.com/office/drawing/2018/hyperlinkcolor" val="tx"/>
                    </a:ext>
                  </a:extLst>
                </a:hlinkClick>
              </a:rPr>
              <a:t>(Source: </a:t>
            </a:r>
            <a:r>
              <a:rPr kumimoji="0" lang="en-US" sz="1400" b="0" i="0" u="none" strike="noStrike" kern="0" cap="none" spc="0" normalizeH="0" baseline="0" noProof="0" dirty="0" err="1">
                <a:ln>
                  <a:noFill/>
                </a:ln>
                <a:solidFill>
                  <a:schemeClr val="accent6"/>
                </a:solidFill>
                <a:effectLst/>
                <a:uLnTx/>
                <a:uFillTx/>
                <a:latin typeface="Lato Black" panose="020F0A02020204030203" pitchFamily="34" charset="0"/>
                <a:sym typeface="Archivo"/>
                <a:hlinkClick r:id="rId3">
                  <a:extLst>
                    <a:ext uri="{A12FA001-AC4F-418D-AE19-62706E023703}">
                      <ahyp:hlinkClr xmlns:ahyp="http://schemas.microsoft.com/office/drawing/2018/hyperlinkcolor" val="tx"/>
                    </a:ext>
                  </a:extLst>
                </a:hlinkClick>
              </a:rPr>
              <a:t>Opexlearning</a:t>
            </a:r>
            <a:r>
              <a:rPr kumimoji="0" lang="en-US" sz="1400" b="0" i="0" u="none" strike="noStrike" kern="0" cap="none" spc="0" normalizeH="0" baseline="0" noProof="0" dirty="0">
                <a:ln>
                  <a:noFill/>
                </a:ln>
                <a:solidFill>
                  <a:schemeClr val="accent6"/>
                </a:solidFill>
                <a:effectLst/>
                <a:uLnTx/>
                <a:uFillTx/>
                <a:latin typeface="Lato Black" panose="020F0A02020204030203" pitchFamily="34" charset="0"/>
                <a:sym typeface="Archivo"/>
                <a:hlinkClick r:id="rId3">
                  <a:extLst>
                    <a:ext uri="{A12FA001-AC4F-418D-AE19-62706E023703}">
                      <ahyp:hlinkClr xmlns:ahyp="http://schemas.microsoft.com/office/drawing/2018/hyperlinkcolor" val="tx"/>
                    </a:ext>
                  </a:extLst>
                </a:hlinkClick>
              </a:rPr>
              <a:t>)</a:t>
            </a:r>
            <a:endParaRPr kumimoji="0" lang="en-US" sz="1400" b="0" i="0" u="none" strike="noStrike" kern="0" cap="none" spc="0" normalizeH="0" baseline="0" noProof="0" dirty="0">
              <a:ln>
                <a:noFill/>
              </a:ln>
              <a:solidFill>
                <a:schemeClr val="accent6"/>
              </a:solidFill>
              <a:effectLst/>
              <a:uLnTx/>
              <a:uFillTx/>
              <a:latin typeface="Lato Black" panose="020F0A02020204030203" pitchFamily="34" charset="0"/>
              <a:sym typeface="Archivo"/>
            </a:endParaRPr>
          </a:p>
        </p:txBody>
      </p:sp>
      <p:pic>
        <p:nvPicPr>
          <p:cNvPr id="6" name="Graphic 5">
            <a:extLst>
              <a:ext uri="{FF2B5EF4-FFF2-40B4-BE49-F238E27FC236}">
                <a16:creationId xmlns:a16="http://schemas.microsoft.com/office/drawing/2014/main" id="{E8126F7D-2344-FC02-F56C-35D81604078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45367" y="-1929692"/>
            <a:ext cx="1291778" cy="1929692"/>
          </a:xfrm>
          <a:prstGeom prst="rect">
            <a:avLst/>
          </a:prstGeom>
        </p:spPr>
      </p:pic>
    </p:spTree>
    <p:extLst>
      <p:ext uri="{BB962C8B-B14F-4D97-AF65-F5344CB8AC3E}">
        <p14:creationId xmlns:p14="http://schemas.microsoft.com/office/powerpoint/2010/main" val="38538207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875E-6 7.40741E-7 L 0.72122 0.87361 " pathEditMode="relative" rAng="0" ptsTypes="AA">
                                      <p:cBhvr>
                                        <p:cTn id="6" dur="59000" fill="hold"/>
                                        <p:tgtEl>
                                          <p:spTgt spid="6"/>
                                        </p:tgtEl>
                                        <p:attrNameLst>
                                          <p:attrName>ppt_x</p:attrName>
                                          <p:attrName>ppt_y</p:attrName>
                                        </p:attrNameLst>
                                      </p:cBhvr>
                                      <p:rCtr x="36055" y="436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B41FC6-ABBE-DAEB-B832-48FC4F5A8AA6}"/>
            </a:ext>
          </a:extLst>
        </p:cNvPr>
        <p:cNvGrpSpPr/>
        <p:nvPr/>
      </p:nvGrpSpPr>
      <p:grpSpPr>
        <a:xfrm>
          <a:off x="0" y="0"/>
          <a:ext cx="0" cy="0"/>
          <a:chOff x="0" y="0"/>
          <a:chExt cx="0" cy="0"/>
        </a:xfrm>
      </p:grpSpPr>
      <p:grpSp>
        <p:nvGrpSpPr>
          <p:cNvPr id="3" name="Group 11">
            <a:extLst>
              <a:ext uri="{FF2B5EF4-FFF2-40B4-BE49-F238E27FC236}">
                <a16:creationId xmlns:a16="http://schemas.microsoft.com/office/drawing/2014/main" id="{888D281E-B2FD-944C-934D-6A03788F5655}"/>
              </a:ext>
            </a:extLst>
          </p:cNvPr>
          <p:cNvGrpSpPr/>
          <p:nvPr/>
        </p:nvGrpSpPr>
        <p:grpSpPr>
          <a:xfrm>
            <a:off x="806354" y="2324733"/>
            <a:ext cx="10579297" cy="2659944"/>
            <a:chOff x="806354" y="2813955"/>
            <a:chExt cx="10579297" cy="2659944"/>
          </a:xfrm>
        </p:grpSpPr>
        <p:sp>
          <p:nvSpPr>
            <p:cNvPr id="4" name="Google Shape;330;p36">
              <a:extLst>
                <a:ext uri="{FF2B5EF4-FFF2-40B4-BE49-F238E27FC236}">
                  <a16:creationId xmlns:a16="http://schemas.microsoft.com/office/drawing/2014/main" id="{5A9CC34B-BD80-C5DC-FE7F-222584181398}"/>
                </a:ext>
              </a:extLst>
            </p:cNvPr>
            <p:cNvSpPr txBox="1"/>
            <p:nvPr/>
          </p:nvSpPr>
          <p:spPr>
            <a:xfrm>
              <a:off x="806354" y="2813955"/>
              <a:ext cx="10579297" cy="1457809"/>
            </a:xfrm>
            <a:prstGeom prst="rect">
              <a:avLst/>
            </a:prstGeom>
            <a:noFill/>
            <a:ln cap="flat">
              <a:noFill/>
            </a:ln>
          </p:spPr>
          <p:txBody>
            <a:bodyPr vert="horz" wrap="square" lIns="91421" tIns="91421" rIns="91421" bIns="91421" anchor="b"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800" b="1" dirty="0">
                  <a:solidFill>
                    <a:srgbClr val="792FF6"/>
                  </a:solidFill>
                  <a:latin typeface="Michroma"/>
                  <a:ea typeface="Michroma"/>
                  <a:cs typeface="Michroma"/>
                </a:rPr>
                <a:t>5</a:t>
              </a:r>
              <a:r>
                <a:rPr lang="en-US" sz="4400" b="1" dirty="0">
                  <a:solidFill>
                    <a:srgbClr val="792FF6"/>
                  </a:solidFill>
                  <a:latin typeface="Michroma"/>
                  <a:ea typeface="Michroma"/>
                  <a:cs typeface="Michroma"/>
                </a:rPr>
                <a:t>s</a:t>
              </a:r>
              <a:endParaRPr lang="en-US" sz="8800" b="1" i="0" u="none" strike="noStrike" kern="1200" cap="none" spc="0" baseline="0" dirty="0">
                <a:solidFill>
                  <a:srgbClr val="792FF6"/>
                </a:solidFill>
                <a:uFillTx/>
                <a:latin typeface="Michroma"/>
                <a:ea typeface="Michroma"/>
                <a:cs typeface="Michroma"/>
              </a:endParaRPr>
            </a:p>
          </p:txBody>
        </p:sp>
        <p:sp>
          <p:nvSpPr>
            <p:cNvPr id="5" name="Google Shape;331;p36">
              <a:extLst>
                <a:ext uri="{FF2B5EF4-FFF2-40B4-BE49-F238E27FC236}">
                  <a16:creationId xmlns:a16="http://schemas.microsoft.com/office/drawing/2014/main" id="{3CED82F5-E4ED-990C-441B-33705541E716}"/>
                </a:ext>
              </a:extLst>
            </p:cNvPr>
            <p:cNvSpPr txBox="1"/>
            <p:nvPr/>
          </p:nvSpPr>
          <p:spPr>
            <a:xfrm>
              <a:off x="2446121" y="4792489"/>
              <a:ext cx="7299764" cy="681410"/>
            </a:xfrm>
            <a:prstGeom prst="rect">
              <a:avLst/>
            </a:prstGeom>
            <a:noFill/>
            <a:ln cap="flat">
              <a:noFill/>
            </a:ln>
          </p:spPr>
          <p:txBody>
            <a:bodyPr vert="horz" wrap="square" lIns="91421" tIns="91421" rIns="91421" bIns="91421" anchor="t"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dirty="0">
                  <a:solidFill>
                    <a:srgbClr val="FFFFFF"/>
                  </a:solidFill>
                  <a:latin typeface="Open Sans"/>
                  <a:ea typeface="Open Sans"/>
                  <a:cs typeface="Open Sans"/>
                </a:rPr>
                <a:t>Is how long it would take for both RFID to scan all items, and a contactless payment to be made, per customer.</a:t>
              </a:r>
              <a:endParaRPr lang="en-US" sz="1400" b="0" i="0" u="none" strike="noStrike" kern="1200" cap="none" spc="0" baseline="0" dirty="0">
                <a:solidFill>
                  <a:srgbClr val="FFFFFF"/>
                </a:solidFill>
                <a:uFillTx/>
                <a:latin typeface="Open Sans"/>
                <a:ea typeface="Open Sans"/>
                <a:cs typeface="Open Sans"/>
              </a:endParaRPr>
            </a:p>
          </p:txBody>
        </p:sp>
      </p:grpSp>
      <p:pic>
        <p:nvPicPr>
          <p:cNvPr id="6" name="Graphic 5">
            <a:extLst>
              <a:ext uri="{FF2B5EF4-FFF2-40B4-BE49-F238E27FC236}">
                <a16:creationId xmlns:a16="http://schemas.microsoft.com/office/drawing/2014/main" id="{6A51814D-5530-0FBE-076E-C697561CD23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45367" y="-1929692"/>
            <a:ext cx="1291778" cy="1929692"/>
          </a:xfrm>
          <a:prstGeom prst="rect">
            <a:avLst/>
          </a:prstGeom>
        </p:spPr>
      </p:pic>
    </p:spTree>
    <p:extLst>
      <p:ext uri="{BB962C8B-B14F-4D97-AF65-F5344CB8AC3E}">
        <p14:creationId xmlns:p14="http://schemas.microsoft.com/office/powerpoint/2010/main" val="10818799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875E-6 7.40741E-7 L 0.72122 0.87361 " pathEditMode="relative" rAng="0" ptsTypes="AA">
                                      <p:cBhvr>
                                        <p:cTn id="6" dur="1000" fill="hold"/>
                                        <p:tgtEl>
                                          <p:spTgt spid="6"/>
                                        </p:tgtEl>
                                        <p:attrNameLst>
                                          <p:attrName>ppt_x</p:attrName>
                                          <p:attrName>ppt_y</p:attrName>
                                        </p:attrNameLst>
                                      </p:cBhvr>
                                      <p:rCtr x="36055" y="436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5C41EE-F642-0729-4A4E-C7AD915C128A}"/>
            </a:ext>
          </a:extLst>
        </p:cNvPr>
        <p:cNvGrpSpPr/>
        <p:nvPr/>
      </p:nvGrpSpPr>
      <p:grpSpPr>
        <a:xfrm>
          <a:off x="0" y="0"/>
          <a:ext cx="0" cy="0"/>
          <a:chOff x="0" y="0"/>
          <a:chExt cx="0" cy="0"/>
        </a:xfrm>
      </p:grpSpPr>
      <p:pic>
        <p:nvPicPr>
          <p:cNvPr id="10" name="Graphic 9">
            <a:extLst>
              <a:ext uri="{FF2B5EF4-FFF2-40B4-BE49-F238E27FC236}">
                <a16:creationId xmlns:a16="http://schemas.microsoft.com/office/drawing/2014/main" id="{1654F4C7-AF6F-DCE4-3229-8D71385404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61512" y="-2082092"/>
            <a:ext cx="1291778" cy="1929692"/>
          </a:xfrm>
          <a:prstGeom prst="rect">
            <a:avLst/>
          </a:prstGeom>
        </p:spPr>
      </p:pic>
      <p:pic>
        <p:nvPicPr>
          <p:cNvPr id="11" name="Graphic 10">
            <a:extLst>
              <a:ext uri="{FF2B5EF4-FFF2-40B4-BE49-F238E27FC236}">
                <a16:creationId xmlns:a16="http://schemas.microsoft.com/office/drawing/2014/main" id="{4AA44391-C9AE-1A18-81E5-68768998D62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43800" y="-1929692"/>
            <a:ext cx="1291778" cy="1929692"/>
          </a:xfrm>
          <a:prstGeom prst="rect">
            <a:avLst/>
          </a:prstGeom>
        </p:spPr>
      </p:pic>
      <p:pic>
        <p:nvPicPr>
          <p:cNvPr id="8" name="Graphic 7">
            <a:extLst>
              <a:ext uri="{FF2B5EF4-FFF2-40B4-BE49-F238E27FC236}">
                <a16:creationId xmlns:a16="http://schemas.microsoft.com/office/drawing/2014/main" id="{480B1574-F9D3-5BBC-B09B-58ADA16D73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13712" y="-2082092"/>
            <a:ext cx="1291778" cy="1929692"/>
          </a:xfrm>
          <a:prstGeom prst="rect">
            <a:avLst/>
          </a:prstGeom>
        </p:spPr>
      </p:pic>
      <p:pic>
        <p:nvPicPr>
          <p:cNvPr id="9" name="Graphic 8">
            <a:extLst>
              <a:ext uri="{FF2B5EF4-FFF2-40B4-BE49-F238E27FC236}">
                <a16:creationId xmlns:a16="http://schemas.microsoft.com/office/drawing/2014/main" id="{D0CEC501-61BA-C54E-E328-B6E0B644D86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96000" y="-1929692"/>
            <a:ext cx="1291778" cy="1929692"/>
          </a:xfrm>
          <a:prstGeom prst="rect">
            <a:avLst/>
          </a:prstGeom>
        </p:spPr>
      </p:pic>
      <p:pic>
        <p:nvPicPr>
          <p:cNvPr id="7" name="Graphic 6">
            <a:extLst>
              <a:ext uri="{FF2B5EF4-FFF2-40B4-BE49-F238E27FC236}">
                <a16:creationId xmlns:a16="http://schemas.microsoft.com/office/drawing/2014/main" id="{DBF82111-9F62-0FD5-45D9-FFEBA8D4C7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63079" y="-2082092"/>
            <a:ext cx="1291778" cy="1929692"/>
          </a:xfrm>
          <a:prstGeom prst="rect">
            <a:avLst/>
          </a:prstGeom>
        </p:spPr>
      </p:pic>
      <p:grpSp>
        <p:nvGrpSpPr>
          <p:cNvPr id="3" name="Group 11">
            <a:extLst>
              <a:ext uri="{FF2B5EF4-FFF2-40B4-BE49-F238E27FC236}">
                <a16:creationId xmlns:a16="http://schemas.microsoft.com/office/drawing/2014/main" id="{98E0CA44-EC95-2D90-72C5-B0EBAF427EBB}"/>
              </a:ext>
            </a:extLst>
          </p:cNvPr>
          <p:cNvGrpSpPr/>
          <p:nvPr/>
        </p:nvGrpSpPr>
        <p:grpSpPr>
          <a:xfrm>
            <a:off x="806354" y="2324733"/>
            <a:ext cx="10579297" cy="2659944"/>
            <a:chOff x="806354" y="2813955"/>
            <a:chExt cx="10579297" cy="2659944"/>
          </a:xfrm>
        </p:grpSpPr>
        <p:sp>
          <p:nvSpPr>
            <p:cNvPr id="4" name="Google Shape;330;p36">
              <a:extLst>
                <a:ext uri="{FF2B5EF4-FFF2-40B4-BE49-F238E27FC236}">
                  <a16:creationId xmlns:a16="http://schemas.microsoft.com/office/drawing/2014/main" id="{71232B7D-E468-BBD9-6F32-AA7E8C73C201}"/>
                </a:ext>
              </a:extLst>
            </p:cNvPr>
            <p:cNvSpPr txBox="1"/>
            <p:nvPr/>
          </p:nvSpPr>
          <p:spPr>
            <a:xfrm>
              <a:off x="806354" y="2813955"/>
              <a:ext cx="10579297" cy="1457809"/>
            </a:xfrm>
            <a:prstGeom prst="rect">
              <a:avLst/>
            </a:prstGeom>
            <a:noFill/>
            <a:ln cap="flat">
              <a:noFill/>
            </a:ln>
          </p:spPr>
          <p:txBody>
            <a:bodyPr vert="horz" wrap="square" lIns="91421" tIns="91421" rIns="91421" bIns="91421" anchor="b"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800" b="1" dirty="0">
                  <a:solidFill>
                    <a:srgbClr val="792FF6"/>
                  </a:solidFill>
                  <a:latin typeface="Michroma"/>
                  <a:ea typeface="Michroma"/>
                  <a:cs typeface="Michroma"/>
                </a:rPr>
                <a:t>98</a:t>
              </a:r>
              <a:r>
                <a:rPr lang="en-US" sz="4800" b="1" dirty="0">
                  <a:solidFill>
                    <a:srgbClr val="792FF6"/>
                  </a:solidFill>
                  <a:latin typeface="Michroma"/>
                  <a:ea typeface="Michroma"/>
                  <a:cs typeface="Michroma"/>
                </a:rPr>
                <a:t>%</a:t>
              </a:r>
              <a:endParaRPr lang="en-US" sz="4800" b="1" i="0" u="none" strike="noStrike" kern="1200" cap="none" spc="0" baseline="0" dirty="0">
                <a:solidFill>
                  <a:srgbClr val="792FF6"/>
                </a:solidFill>
                <a:uFillTx/>
                <a:latin typeface="Michroma"/>
                <a:ea typeface="Michroma"/>
                <a:cs typeface="Michroma"/>
              </a:endParaRPr>
            </a:p>
          </p:txBody>
        </p:sp>
        <p:sp>
          <p:nvSpPr>
            <p:cNvPr id="5" name="Google Shape;331;p36">
              <a:extLst>
                <a:ext uri="{FF2B5EF4-FFF2-40B4-BE49-F238E27FC236}">
                  <a16:creationId xmlns:a16="http://schemas.microsoft.com/office/drawing/2014/main" id="{61BC999A-0A17-79E1-591D-CECC11B28E4E}"/>
                </a:ext>
              </a:extLst>
            </p:cNvPr>
            <p:cNvSpPr txBox="1"/>
            <p:nvPr/>
          </p:nvSpPr>
          <p:spPr>
            <a:xfrm>
              <a:off x="2446121" y="4792489"/>
              <a:ext cx="7299764" cy="681410"/>
            </a:xfrm>
            <a:prstGeom prst="rect">
              <a:avLst/>
            </a:prstGeom>
            <a:noFill/>
            <a:ln cap="flat">
              <a:noFill/>
            </a:ln>
          </p:spPr>
          <p:txBody>
            <a:bodyPr vert="horz" wrap="square" lIns="91421" tIns="91421" rIns="91421" bIns="91421" anchor="t"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dirty="0">
                  <a:solidFill>
                    <a:srgbClr val="FFFFFF"/>
                  </a:solidFill>
                  <a:latin typeface="Open Sans"/>
                  <a:ea typeface="Open Sans"/>
                  <a:cs typeface="Open Sans"/>
                </a:rPr>
                <a:t>Reduction in the time spent for each customer!</a:t>
              </a:r>
              <a:endParaRPr lang="en-US" sz="1400" b="0" i="0" u="none" strike="noStrike" kern="1200" cap="none" spc="0" baseline="0" dirty="0">
                <a:solidFill>
                  <a:srgbClr val="FFFFFF"/>
                </a:solidFill>
                <a:uFillTx/>
                <a:latin typeface="Open Sans"/>
                <a:ea typeface="Open Sans"/>
                <a:cs typeface="Open Sans"/>
              </a:endParaRPr>
            </a:p>
          </p:txBody>
        </p:sp>
      </p:grpSp>
      <p:pic>
        <p:nvPicPr>
          <p:cNvPr id="6" name="Graphic 5">
            <a:extLst>
              <a:ext uri="{FF2B5EF4-FFF2-40B4-BE49-F238E27FC236}">
                <a16:creationId xmlns:a16="http://schemas.microsoft.com/office/drawing/2014/main" id="{1C6989CC-0136-69A4-094F-C4BBF638383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45367" y="-1929692"/>
            <a:ext cx="1291778" cy="1929692"/>
          </a:xfrm>
          <a:prstGeom prst="rect">
            <a:avLst/>
          </a:prstGeom>
        </p:spPr>
      </p:pic>
      <p:pic>
        <p:nvPicPr>
          <p:cNvPr id="12" name="Graphic 11">
            <a:extLst>
              <a:ext uri="{FF2B5EF4-FFF2-40B4-BE49-F238E27FC236}">
                <a16:creationId xmlns:a16="http://schemas.microsoft.com/office/drawing/2014/main" id="{3B04B823-6A4B-88EC-C2BA-375CFF3C10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12446" y="-2082092"/>
            <a:ext cx="1291778" cy="1929692"/>
          </a:xfrm>
          <a:prstGeom prst="rect">
            <a:avLst/>
          </a:prstGeom>
        </p:spPr>
      </p:pic>
      <p:pic>
        <p:nvPicPr>
          <p:cNvPr id="13" name="Graphic 12">
            <a:extLst>
              <a:ext uri="{FF2B5EF4-FFF2-40B4-BE49-F238E27FC236}">
                <a16:creationId xmlns:a16="http://schemas.microsoft.com/office/drawing/2014/main" id="{448F7EED-BF4B-6BAA-F45C-18709411916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94734" y="-1929692"/>
            <a:ext cx="1291778" cy="1929692"/>
          </a:xfrm>
          <a:prstGeom prst="rect">
            <a:avLst/>
          </a:prstGeom>
        </p:spPr>
      </p:pic>
      <p:pic>
        <p:nvPicPr>
          <p:cNvPr id="14" name="Graphic 13">
            <a:extLst>
              <a:ext uri="{FF2B5EF4-FFF2-40B4-BE49-F238E27FC236}">
                <a16:creationId xmlns:a16="http://schemas.microsoft.com/office/drawing/2014/main" id="{5ABD1554-3BB1-9FEC-9052-7DA8744BC9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4646" y="-2082092"/>
            <a:ext cx="1291778" cy="1929692"/>
          </a:xfrm>
          <a:prstGeom prst="rect">
            <a:avLst/>
          </a:prstGeom>
        </p:spPr>
      </p:pic>
      <p:pic>
        <p:nvPicPr>
          <p:cNvPr id="15" name="Graphic 14">
            <a:extLst>
              <a:ext uri="{FF2B5EF4-FFF2-40B4-BE49-F238E27FC236}">
                <a16:creationId xmlns:a16="http://schemas.microsoft.com/office/drawing/2014/main" id="{17B9B3F1-876A-739B-0E52-B476C25D702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46934" y="-1929692"/>
            <a:ext cx="1291778" cy="1929692"/>
          </a:xfrm>
          <a:prstGeom prst="rect">
            <a:avLst/>
          </a:prstGeom>
        </p:spPr>
      </p:pic>
      <p:pic>
        <p:nvPicPr>
          <p:cNvPr id="16" name="Graphic 15">
            <a:extLst>
              <a:ext uri="{FF2B5EF4-FFF2-40B4-BE49-F238E27FC236}">
                <a16:creationId xmlns:a16="http://schemas.microsoft.com/office/drawing/2014/main" id="{D35D71A5-0708-95A4-FE4F-AB7A499D2B1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4013" y="-2082092"/>
            <a:ext cx="1291778" cy="1929692"/>
          </a:xfrm>
          <a:prstGeom prst="rect">
            <a:avLst/>
          </a:prstGeom>
        </p:spPr>
      </p:pic>
      <p:pic>
        <p:nvPicPr>
          <p:cNvPr id="17" name="Graphic 16">
            <a:extLst>
              <a:ext uri="{FF2B5EF4-FFF2-40B4-BE49-F238E27FC236}">
                <a16:creationId xmlns:a16="http://schemas.microsoft.com/office/drawing/2014/main" id="{3AF2B716-BC0C-F143-8E73-DE1CB5DE89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3699" y="-1929692"/>
            <a:ext cx="1291778" cy="1929692"/>
          </a:xfrm>
          <a:prstGeom prst="rect">
            <a:avLst/>
          </a:prstGeom>
        </p:spPr>
      </p:pic>
    </p:spTree>
    <p:extLst>
      <p:ext uri="{BB962C8B-B14F-4D97-AF65-F5344CB8AC3E}">
        <p14:creationId xmlns:p14="http://schemas.microsoft.com/office/powerpoint/2010/main" val="5083694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875E-6 7.40741E-7 L 0.7737 0.94745 " pathEditMode="relative" rAng="0" ptsTypes="AA">
                                      <p:cBhvr>
                                        <p:cTn id="6" dur="1000" fill="hold"/>
                                        <p:tgtEl>
                                          <p:spTgt spid="6"/>
                                        </p:tgtEl>
                                        <p:attrNameLst>
                                          <p:attrName>ppt_x</p:attrName>
                                          <p:attrName>ppt_y</p:attrName>
                                        </p:attrNameLst>
                                      </p:cBhvr>
                                      <p:rCtr x="38685" y="47361"/>
                                    </p:animMotion>
                                  </p:childTnLst>
                                </p:cTn>
                              </p:par>
                              <p:par>
                                <p:cTn id="7" presetID="42" presetClass="path" presetSubtype="0" accel="50000" decel="50000" fill="hold" nodeType="withEffect">
                                  <p:stCondLst>
                                    <p:cond delay="1000"/>
                                  </p:stCondLst>
                                  <p:childTnLst>
                                    <p:animMotion origin="layout" path="M -2.29167E-6 2.96296E-6 L 0.75977 0.94514 " pathEditMode="relative" rAng="0" ptsTypes="AA">
                                      <p:cBhvr>
                                        <p:cTn id="8" dur="1000" fill="hold"/>
                                        <p:tgtEl>
                                          <p:spTgt spid="7"/>
                                        </p:tgtEl>
                                        <p:attrNameLst>
                                          <p:attrName>ppt_x</p:attrName>
                                          <p:attrName>ppt_y</p:attrName>
                                        </p:attrNameLst>
                                      </p:cBhvr>
                                      <p:rCtr x="37982" y="47245"/>
                                    </p:animMotion>
                                  </p:childTnLst>
                                </p:cTn>
                              </p:par>
                              <p:par>
                                <p:cTn id="9" presetID="42" presetClass="path" presetSubtype="0" accel="50000" decel="50000" fill="hold" nodeType="withEffect">
                                  <p:stCondLst>
                                    <p:cond delay="1500"/>
                                  </p:stCondLst>
                                  <p:childTnLst>
                                    <p:animMotion origin="layout" path="M -4.79167E-6 7.40741E-7 L 0.72123 0.87361 " pathEditMode="relative" rAng="0" ptsTypes="AA">
                                      <p:cBhvr>
                                        <p:cTn id="10" dur="1000" fill="hold"/>
                                        <p:tgtEl>
                                          <p:spTgt spid="9"/>
                                        </p:tgtEl>
                                        <p:attrNameLst>
                                          <p:attrName>ppt_x</p:attrName>
                                          <p:attrName>ppt_y</p:attrName>
                                        </p:attrNameLst>
                                      </p:cBhvr>
                                      <p:rCtr x="36055" y="43681"/>
                                    </p:animMotion>
                                  </p:childTnLst>
                                </p:cTn>
                              </p:par>
                              <p:par>
                                <p:cTn id="11" presetID="42" presetClass="path" presetSubtype="0" accel="50000" decel="50000" fill="hold" nodeType="withEffect">
                                  <p:stCondLst>
                                    <p:cond delay="1800"/>
                                  </p:stCondLst>
                                  <p:childTnLst>
                                    <p:animMotion origin="layout" path="M 1.04167E-6 2.96296E-6 L 0.72122 0.87361 " pathEditMode="relative" rAng="0" ptsTypes="AA">
                                      <p:cBhvr>
                                        <p:cTn id="12" dur="1000" fill="hold"/>
                                        <p:tgtEl>
                                          <p:spTgt spid="8"/>
                                        </p:tgtEl>
                                        <p:attrNameLst>
                                          <p:attrName>ppt_x</p:attrName>
                                          <p:attrName>ppt_y</p:attrName>
                                        </p:attrNameLst>
                                      </p:cBhvr>
                                      <p:rCtr x="36055" y="43681"/>
                                    </p:animMotion>
                                  </p:childTnLst>
                                </p:cTn>
                              </p:par>
                              <p:par>
                                <p:cTn id="13" presetID="42" presetClass="path" presetSubtype="0" accel="50000" decel="50000" fill="hold" nodeType="withEffect">
                                  <p:stCondLst>
                                    <p:cond delay="2100"/>
                                  </p:stCondLst>
                                  <p:childTnLst>
                                    <p:animMotion origin="layout" path="M -4.79167E-6 7.40741E-7 L 0.72123 0.87361 " pathEditMode="relative" rAng="0" ptsTypes="AA">
                                      <p:cBhvr>
                                        <p:cTn id="14" dur="1000" fill="hold"/>
                                        <p:tgtEl>
                                          <p:spTgt spid="11"/>
                                        </p:tgtEl>
                                        <p:attrNameLst>
                                          <p:attrName>ppt_x</p:attrName>
                                          <p:attrName>ppt_y</p:attrName>
                                        </p:attrNameLst>
                                      </p:cBhvr>
                                      <p:rCtr x="36055" y="43681"/>
                                    </p:animMotion>
                                  </p:childTnLst>
                                </p:cTn>
                              </p:par>
                              <p:par>
                                <p:cTn id="15" presetID="42" presetClass="path" presetSubtype="0" accel="50000" decel="50000" fill="hold" nodeType="withEffect">
                                  <p:stCondLst>
                                    <p:cond delay="2500"/>
                                  </p:stCondLst>
                                  <p:childTnLst>
                                    <p:animMotion origin="layout" path="M 1.04167E-6 2.96296E-6 L 0.72122 0.87361 " pathEditMode="relative" rAng="0" ptsTypes="AA">
                                      <p:cBhvr>
                                        <p:cTn id="16" dur="1000" fill="hold"/>
                                        <p:tgtEl>
                                          <p:spTgt spid="10"/>
                                        </p:tgtEl>
                                        <p:attrNameLst>
                                          <p:attrName>ppt_x</p:attrName>
                                          <p:attrName>ppt_y</p:attrName>
                                        </p:attrNameLst>
                                      </p:cBhvr>
                                      <p:rCtr x="36055" y="43681"/>
                                    </p:animMotion>
                                  </p:childTnLst>
                                </p:cTn>
                              </p:par>
                              <p:par>
                                <p:cTn id="17" presetID="42" presetClass="path" presetSubtype="0" accel="50000" decel="50000" fill="hold" nodeType="withEffect">
                                  <p:stCondLst>
                                    <p:cond delay="2800"/>
                                  </p:stCondLst>
                                  <p:childTnLst>
                                    <p:animMotion origin="layout" path="M -4.79167E-6 7.40741E-7 L 1.07448 1.29861 " pathEditMode="relative" rAng="0" ptsTypes="AA">
                                      <p:cBhvr>
                                        <p:cTn id="18" dur="1000" fill="hold"/>
                                        <p:tgtEl>
                                          <p:spTgt spid="17"/>
                                        </p:tgtEl>
                                        <p:attrNameLst>
                                          <p:attrName>ppt_x</p:attrName>
                                          <p:attrName>ppt_y</p:attrName>
                                        </p:attrNameLst>
                                      </p:cBhvr>
                                      <p:rCtr x="53724" y="64931"/>
                                    </p:animMotion>
                                  </p:childTnLst>
                                </p:cTn>
                              </p:par>
                              <p:par>
                                <p:cTn id="19" presetID="42" presetClass="path" presetSubtype="0" accel="50000" decel="50000" fill="hold" nodeType="withEffect">
                                  <p:stCondLst>
                                    <p:cond delay="3000"/>
                                  </p:stCondLst>
                                  <p:childTnLst>
                                    <p:animMotion origin="layout" path="M 8.33333E-7 2.96296E-6 L 1.03555 1.22523 " pathEditMode="relative" rAng="0" ptsTypes="AA">
                                      <p:cBhvr>
                                        <p:cTn id="20" dur="1000" fill="hold"/>
                                        <p:tgtEl>
                                          <p:spTgt spid="16"/>
                                        </p:tgtEl>
                                        <p:attrNameLst>
                                          <p:attrName>ppt_x</p:attrName>
                                          <p:attrName>ppt_y</p:attrName>
                                        </p:attrNameLst>
                                      </p:cBhvr>
                                      <p:rCtr x="51771" y="61250"/>
                                    </p:animMotion>
                                  </p:childTnLst>
                                </p:cTn>
                              </p:par>
                              <p:par>
                                <p:cTn id="21" presetID="42" presetClass="path" presetSubtype="0" accel="50000" decel="50000" fill="hold" nodeType="withEffect">
                                  <p:stCondLst>
                                    <p:cond delay="3300"/>
                                  </p:stCondLst>
                                  <p:childTnLst>
                                    <p:animMotion origin="layout" path="M -1.45833E-6 7.40741E-7 L 0.97279 1.14074 " pathEditMode="relative" rAng="0" ptsTypes="AA">
                                      <p:cBhvr>
                                        <p:cTn id="22" dur="1000" fill="hold"/>
                                        <p:tgtEl>
                                          <p:spTgt spid="15"/>
                                        </p:tgtEl>
                                        <p:attrNameLst>
                                          <p:attrName>ppt_x</p:attrName>
                                          <p:attrName>ppt_y</p:attrName>
                                        </p:attrNameLst>
                                      </p:cBhvr>
                                      <p:rCtr x="48633" y="57037"/>
                                    </p:animMotion>
                                  </p:childTnLst>
                                </p:cTn>
                              </p:par>
                              <p:par>
                                <p:cTn id="23" presetID="42" presetClass="path" presetSubtype="0" accel="50000" decel="50000" fill="hold" nodeType="withEffect">
                                  <p:stCondLst>
                                    <p:cond delay="3600"/>
                                  </p:stCondLst>
                                  <p:childTnLst>
                                    <p:animMotion origin="layout" path="M 4.375E-6 2.96296E-6 L 0.9302 1.11852 " pathEditMode="relative" rAng="0" ptsTypes="AA">
                                      <p:cBhvr>
                                        <p:cTn id="24" dur="1000" fill="hold"/>
                                        <p:tgtEl>
                                          <p:spTgt spid="14"/>
                                        </p:tgtEl>
                                        <p:attrNameLst>
                                          <p:attrName>ppt_x</p:attrName>
                                          <p:attrName>ppt_y</p:attrName>
                                        </p:attrNameLst>
                                      </p:cBhvr>
                                      <p:rCtr x="46510" y="55926"/>
                                    </p:animMotion>
                                  </p:childTnLst>
                                </p:cTn>
                              </p:par>
                              <p:par>
                                <p:cTn id="25" presetID="42" presetClass="path" presetSubtype="0" accel="50000" decel="50000" fill="hold" nodeType="withEffect">
                                  <p:stCondLst>
                                    <p:cond delay="3900"/>
                                  </p:stCondLst>
                                  <p:childTnLst>
                                    <p:animMotion origin="layout" path="M -1.45833E-6 7.40741E-7 L 0.87904 1.04745 " pathEditMode="relative" rAng="0" ptsTypes="AA">
                                      <p:cBhvr>
                                        <p:cTn id="26" dur="1000" fill="hold"/>
                                        <p:tgtEl>
                                          <p:spTgt spid="13"/>
                                        </p:tgtEl>
                                        <p:attrNameLst>
                                          <p:attrName>ppt_x</p:attrName>
                                          <p:attrName>ppt_y</p:attrName>
                                        </p:attrNameLst>
                                      </p:cBhvr>
                                      <p:rCtr x="43945" y="52361"/>
                                    </p:animMotion>
                                  </p:childTnLst>
                                </p:cTn>
                              </p:par>
                              <p:par>
                                <p:cTn id="27" presetID="42" presetClass="path" presetSubtype="0" accel="50000" decel="50000" fill="hold" nodeType="withEffect">
                                  <p:stCondLst>
                                    <p:cond delay="4200"/>
                                  </p:stCondLst>
                                  <p:childTnLst>
                                    <p:animMotion origin="layout" path="M 4.375E-6 2.96296E-6 L 0.83528 1.02291 " pathEditMode="relative" rAng="0" ptsTypes="AA">
                                      <p:cBhvr>
                                        <p:cTn id="28" dur="1000" fill="hold"/>
                                        <p:tgtEl>
                                          <p:spTgt spid="12"/>
                                        </p:tgtEl>
                                        <p:attrNameLst>
                                          <p:attrName>ppt_x</p:attrName>
                                          <p:attrName>ppt_y</p:attrName>
                                        </p:attrNameLst>
                                      </p:cBhvr>
                                      <p:rCtr x="41758" y="5113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D48E06-493A-D8C3-E935-53E667A96810}"/>
            </a:ext>
          </a:extLst>
        </p:cNvPr>
        <p:cNvGrpSpPr/>
        <p:nvPr/>
      </p:nvGrpSpPr>
      <p:grpSpPr>
        <a:xfrm>
          <a:off x="0" y="0"/>
          <a:ext cx="0" cy="0"/>
          <a:chOff x="0" y="0"/>
          <a:chExt cx="0" cy="0"/>
        </a:xfrm>
      </p:grpSpPr>
      <p:sp>
        <p:nvSpPr>
          <p:cNvPr id="3" name="Google Shape;793;p69">
            <a:extLst>
              <a:ext uri="{FF2B5EF4-FFF2-40B4-BE49-F238E27FC236}">
                <a16:creationId xmlns:a16="http://schemas.microsoft.com/office/drawing/2014/main" id="{C6D92BFE-52E3-791C-0DBC-59FBC76F7361}"/>
              </a:ext>
            </a:extLst>
          </p:cNvPr>
          <p:cNvSpPr txBox="1"/>
          <p:nvPr/>
        </p:nvSpPr>
        <p:spPr>
          <a:xfrm>
            <a:off x="894722" y="3752318"/>
            <a:ext cx="4622158" cy="1175282"/>
          </a:xfrm>
          <a:prstGeom prst="rect">
            <a:avLst/>
          </a:prstGeom>
          <a:noFill/>
          <a:ln cap="flat">
            <a:noFill/>
          </a:ln>
        </p:spPr>
        <p:txBody>
          <a:bodyPr vert="horz" wrap="square" lIns="91421" tIns="91421" rIns="91421" bIns="91421" anchor="t" anchorCtr="0" compatLnSpc="1">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lang="en-US" sz="1200" kern="0" dirty="0">
                <a:solidFill>
                  <a:srgbClr val="FFFFFF"/>
                </a:solidFill>
                <a:latin typeface="Segoe UI" pitchFamily="34"/>
                <a:ea typeface="Archivo"/>
                <a:cs typeface="Segoe UI" pitchFamily="34"/>
              </a:rPr>
              <a:t>Retail stores have to comply with standards issued by the Saudi Food and Drug Authority to ensure that perishable foods such as yogurt aren’t kept in their inventory once expired, as serving them to the public can be severely dangerous to their health</a:t>
            </a:r>
            <a:endParaRPr kumimoji="0" lang="en-US" sz="1200" b="0" i="0" u="none" strike="noStrike" kern="0" cap="none" spc="0" normalizeH="0" baseline="0" noProof="0" dirty="0">
              <a:ln>
                <a:noFill/>
              </a:ln>
              <a:solidFill>
                <a:srgbClr val="FFFFFF"/>
              </a:solidFill>
              <a:effectLst/>
              <a:uLnTx/>
              <a:uFillTx/>
              <a:latin typeface="Segoe UI" pitchFamily="34"/>
              <a:ea typeface="Archivo"/>
              <a:cs typeface="Segoe UI" pitchFamily="34"/>
            </a:endParaRPr>
          </a:p>
        </p:txBody>
      </p:sp>
      <p:sp>
        <p:nvSpPr>
          <p:cNvPr id="4" name="Google Shape;792;p69">
            <a:extLst>
              <a:ext uri="{FF2B5EF4-FFF2-40B4-BE49-F238E27FC236}">
                <a16:creationId xmlns:a16="http://schemas.microsoft.com/office/drawing/2014/main" id="{13F65F70-E7DE-D7DD-9742-55435100B117}"/>
              </a:ext>
            </a:extLst>
          </p:cNvPr>
          <p:cNvSpPr txBox="1"/>
          <p:nvPr/>
        </p:nvSpPr>
        <p:spPr>
          <a:xfrm>
            <a:off x="894722" y="2819909"/>
            <a:ext cx="6400158" cy="457200"/>
          </a:xfrm>
          <a:prstGeom prst="rect">
            <a:avLst/>
          </a:prstGeom>
          <a:noFill/>
          <a:ln cap="flat">
            <a:noFill/>
          </a:ln>
        </p:spPr>
        <p:txBody>
          <a:bodyPr vert="horz" wrap="square" lIns="91421" tIns="91421" rIns="91421" bIns="91421" anchor="b"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3200" b="1" i="0" u="none" strike="noStrike" kern="0" cap="none" spc="0" normalizeH="0" baseline="0" noProof="0" dirty="0">
                <a:ln>
                  <a:noFill/>
                </a:ln>
                <a:solidFill>
                  <a:srgbClr val="792FF6"/>
                </a:solidFill>
                <a:effectLst/>
                <a:uLnTx/>
                <a:uFillTx/>
                <a:latin typeface="Lato Black" pitchFamily="34"/>
                <a:ea typeface="Archivo"/>
                <a:cs typeface="Archivo"/>
              </a:rPr>
              <a:t>Government Health Inspections</a:t>
            </a:r>
          </a:p>
        </p:txBody>
      </p:sp>
      <p:pic>
        <p:nvPicPr>
          <p:cNvPr id="5" name="Graphic 4">
            <a:extLst>
              <a:ext uri="{FF2B5EF4-FFF2-40B4-BE49-F238E27FC236}">
                <a16:creationId xmlns:a16="http://schemas.microsoft.com/office/drawing/2014/main" id="{6C1FE83B-21CF-A35D-5204-66F973A5451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56782" y="1874070"/>
            <a:ext cx="3890810" cy="3109858"/>
          </a:xfrm>
          <a:prstGeom prst="rect">
            <a:avLst/>
          </a:prstGeom>
        </p:spPr>
      </p:pic>
    </p:spTree>
    <p:extLst>
      <p:ext uri="{BB962C8B-B14F-4D97-AF65-F5344CB8AC3E}">
        <p14:creationId xmlns:p14="http://schemas.microsoft.com/office/powerpoint/2010/main" val="20125046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06F6E-AEC7-1CE8-5B94-2D75E005E30A}"/>
            </a:ext>
          </a:extLst>
        </p:cNvPr>
        <p:cNvGrpSpPr/>
        <p:nvPr/>
      </p:nvGrpSpPr>
      <p:grpSpPr>
        <a:xfrm>
          <a:off x="0" y="0"/>
          <a:ext cx="0" cy="0"/>
          <a:chOff x="0" y="0"/>
          <a:chExt cx="0" cy="0"/>
        </a:xfrm>
      </p:grpSpPr>
      <p:sp>
        <p:nvSpPr>
          <p:cNvPr id="3" name="Google Shape;793;p69">
            <a:extLst>
              <a:ext uri="{FF2B5EF4-FFF2-40B4-BE49-F238E27FC236}">
                <a16:creationId xmlns:a16="http://schemas.microsoft.com/office/drawing/2014/main" id="{1BC43DF3-2D11-E5E9-A2B5-506F6EF44F48}"/>
              </a:ext>
            </a:extLst>
          </p:cNvPr>
          <p:cNvSpPr txBox="1"/>
          <p:nvPr/>
        </p:nvSpPr>
        <p:spPr>
          <a:xfrm>
            <a:off x="894722" y="3752318"/>
            <a:ext cx="4622158" cy="1175282"/>
          </a:xfrm>
          <a:prstGeom prst="rect">
            <a:avLst/>
          </a:prstGeom>
          <a:noFill/>
          <a:ln cap="flat">
            <a:noFill/>
          </a:ln>
        </p:spPr>
        <p:txBody>
          <a:bodyPr vert="horz" wrap="square" lIns="91421" tIns="91421" rIns="91421" bIns="91421" anchor="t" anchorCtr="0" compatLnSpc="1">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lang="en-US" sz="1200" kern="0" dirty="0">
                <a:solidFill>
                  <a:srgbClr val="FFFFFF"/>
                </a:solidFill>
                <a:latin typeface="Segoe UI" pitchFamily="34"/>
                <a:ea typeface="Archivo"/>
                <a:cs typeface="Segoe UI" pitchFamily="34"/>
              </a:rPr>
              <a:t>Failure to comply with the SFDA would result in heavy fines to these retail companies if they fail to comply with the health and safety regulations for inventory management </a:t>
            </a:r>
            <a:endParaRPr kumimoji="0" lang="en-US" sz="1200" b="0" i="0" u="none" strike="noStrike" kern="0" cap="none" spc="0" normalizeH="0" baseline="0" noProof="0" dirty="0">
              <a:ln>
                <a:noFill/>
              </a:ln>
              <a:solidFill>
                <a:srgbClr val="FFFFFF"/>
              </a:solidFill>
              <a:effectLst/>
              <a:uLnTx/>
              <a:uFillTx/>
              <a:latin typeface="Segoe UI" pitchFamily="34"/>
              <a:ea typeface="Archivo"/>
              <a:cs typeface="Segoe UI" pitchFamily="34"/>
            </a:endParaRPr>
          </a:p>
        </p:txBody>
      </p:sp>
      <p:sp>
        <p:nvSpPr>
          <p:cNvPr id="4" name="Google Shape;792;p69">
            <a:extLst>
              <a:ext uri="{FF2B5EF4-FFF2-40B4-BE49-F238E27FC236}">
                <a16:creationId xmlns:a16="http://schemas.microsoft.com/office/drawing/2014/main" id="{A31D0508-4CCB-9BD8-794A-1FF23EB1BF82}"/>
              </a:ext>
            </a:extLst>
          </p:cNvPr>
          <p:cNvSpPr txBox="1"/>
          <p:nvPr/>
        </p:nvSpPr>
        <p:spPr>
          <a:xfrm>
            <a:off x="894722" y="2819909"/>
            <a:ext cx="6400158" cy="457200"/>
          </a:xfrm>
          <a:prstGeom prst="rect">
            <a:avLst/>
          </a:prstGeom>
          <a:noFill/>
          <a:ln cap="flat">
            <a:noFill/>
          </a:ln>
        </p:spPr>
        <p:txBody>
          <a:bodyPr vert="horz" wrap="square" lIns="91421" tIns="91421" rIns="91421" bIns="91421" anchor="b"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3200" b="1" i="0" u="none" strike="noStrike" kern="0" cap="none" spc="0" normalizeH="0" baseline="0" noProof="0" dirty="0">
                <a:ln>
                  <a:noFill/>
                </a:ln>
                <a:solidFill>
                  <a:srgbClr val="792FF6"/>
                </a:solidFill>
                <a:effectLst/>
                <a:uLnTx/>
                <a:uFillTx/>
                <a:latin typeface="Lato Black" pitchFamily="34"/>
                <a:ea typeface="Archivo"/>
                <a:cs typeface="Archivo"/>
              </a:rPr>
              <a:t>Significant Fines!</a:t>
            </a:r>
          </a:p>
        </p:txBody>
      </p:sp>
      <p:sp>
        <p:nvSpPr>
          <p:cNvPr id="6" name="Google Shape;792;p69">
            <a:hlinkClick r:id="rId2"/>
            <a:extLst>
              <a:ext uri="{FF2B5EF4-FFF2-40B4-BE49-F238E27FC236}">
                <a16:creationId xmlns:a16="http://schemas.microsoft.com/office/drawing/2014/main" id="{DA555F89-11EA-074B-18FA-2FBE58D1B3AF}"/>
              </a:ext>
            </a:extLst>
          </p:cNvPr>
          <p:cNvSpPr txBox="1">
            <a:spLocks/>
          </p:cNvSpPr>
          <p:nvPr/>
        </p:nvSpPr>
        <p:spPr>
          <a:xfrm>
            <a:off x="894722" y="5768948"/>
            <a:ext cx="3169645" cy="4572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1pPr>
            <a:lvl2pPr marR="0" lvl="1"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2pPr>
            <a:lvl3pPr marR="0" lvl="2"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3pPr>
            <a:lvl4pPr marR="0" lvl="3"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4pPr>
            <a:lvl5pPr marR="0" lvl="4"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5pPr>
            <a:lvl6pPr marR="0" lvl="5"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6pPr>
            <a:lvl7pPr marR="0" lvl="6"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7pPr>
            <a:lvl8pPr marR="0" lvl="7"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8pPr>
            <a:lvl9pPr marR="0" lvl="8"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9pPr>
          </a:lstStyle>
          <a:p>
            <a:pPr marL="0" marR="0" lvl="0" indent="0" algn="l" defTabSz="914400" rtl="0" eaLnBrk="1" fontAlgn="auto" latinLnBrk="0" hangingPunct="1">
              <a:lnSpc>
                <a:spcPct val="100000"/>
              </a:lnSpc>
              <a:spcBef>
                <a:spcPts val="0"/>
              </a:spcBef>
              <a:spcAft>
                <a:spcPts val="0"/>
              </a:spcAft>
              <a:buClr>
                <a:srgbClr val="FFFFFF"/>
              </a:buClr>
              <a:buSzPts val="3500"/>
              <a:buFont typeface="Archivo"/>
              <a:buNone/>
              <a:tabLst/>
              <a:defRPr/>
            </a:pPr>
            <a:r>
              <a:rPr kumimoji="0" lang="en-US" sz="1400" b="0" i="0" u="none" strike="noStrike" kern="0" cap="none" spc="0" normalizeH="0" baseline="0" noProof="0" dirty="0">
                <a:ln>
                  <a:noFill/>
                </a:ln>
                <a:solidFill>
                  <a:schemeClr val="accent6"/>
                </a:solidFill>
                <a:effectLst/>
                <a:uLnTx/>
                <a:uFillTx/>
                <a:latin typeface="Lato Black" panose="020F0A02020204030203" pitchFamily="34" charset="0"/>
                <a:sym typeface="Archivo"/>
                <a:hlinkClick r:id="rId2">
                  <a:extLst>
                    <a:ext uri="{A12FA001-AC4F-418D-AE19-62706E023703}">
                      <ahyp:hlinkClr xmlns:ahyp="http://schemas.microsoft.com/office/drawing/2018/hyperlinkcolor" val="tx"/>
                    </a:ext>
                  </a:extLst>
                </a:hlinkClick>
              </a:rPr>
              <a:t>(Source: SFDA.gov.sa)</a:t>
            </a:r>
            <a:endParaRPr kumimoji="0" lang="en-US" sz="1400" b="0" i="0" u="none" strike="noStrike" kern="0" cap="none" spc="0" normalizeH="0" baseline="0" noProof="0" dirty="0">
              <a:ln>
                <a:noFill/>
              </a:ln>
              <a:solidFill>
                <a:schemeClr val="accent6"/>
              </a:solidFill>
              <a:effectLst/>
              <a:uLnTx/>
              <a:uFillTx/>
              <a:latin typeface="Lato Black" panose="020F0A02020204030203" pitchFamily="34" charset="0"/>
              <a:sym typeface="Archivo"/>
            </a:endParaRPr>
          </a:p>
        </p:txBody>
      </p:sp>
    </p:spTree>
    <p:extLst>
      <p:ext uri="{BB962C8B-B14F-4D97-AF65-F5344CB8AC3E}">
        <p14:creationId xmlns:p14="http://schemas.microsoft.com/office/powerpoint/2010/main" val="35397053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17C46-82C2-2B3C-0D1E-D3ACFECA1CBC}"/>
            </a:ext>
          </a:extLst>
        </p:cNvPr>
        <p:cNvGrpSpPr/>
        <p:nvPr/>
      </p:nvGrpSpPr>
      <p:grpSpPr>
        <a:xfrm>
          <a:off x="0" y="0"/>
          <a:ext cx="0" cy="0"/>
          <a:chOff x="0" y="0"/>
          <a:chExt cx="0" cy="0"/>
        </a:xfrm>
      </p:grpSpPr>
      <p:grpSp>
        <p:nvGrpSpPr>
          <p:cNvPr id="3" name="Group 11">
            <a:extLst>
              <a:ext uri="{FF2B5EF4-FFF2-40B4-BE49-F238E27FC236}">
                <a16:creationId xmlns:a16="http://schemas.microsoft.com/office/drawing/2014/main" id="{F7401E23-5E40-ED72-2BF6-28D8204C53D0}"/>
              </a:ext>
            </a:extLst>
          </p:cNvPr>
          <p:cNvGrpSpPr/>
          <p:nvPr/>
        </p:nvGrpSpPr>
        <p:grpSpPr>
          <a:xfrm>
            <a:off x="806354" y="2324733"/>
            <a:ext cx="10579297" cy="2659944"/>
            <a:chOff x="806354" y="2813955"/>
            <a:chExt cx="10579297" cy="2659944"/>
          </a:xfrm>
        </p:grpSpPr>
        <p:sp>
          <p:nvSpPr>
            <p:cNvPr id="4" name="Google Shape;330;p36">
              <a:extLst>
                <a:ext uri="{FF2B5EF4-FFF2-40B4-BE49-F238E27FC236}">
                  <a16:creationId xmlns:a16="http://schemas.microsoft.com/office/drawing/2014/main" id="{A6CD46A9-0345-14AD-7884-FA35CBA140E1}"/>
                </a:ext>
              </a:extLst>
            </p:cNvPr>
            <p:cNvSpPr txBox="1"/>
            <p:nvPr/>
          </p:nvSpPr>
          <p:spPr>
            <a:xfrm>
              <a:off x="806354" y="2813955"/>
              <a:ext cx="10579297" cy="1457809"/>
            </a:xfrm>
            <a:prstGeom prst="rect">
              <a:avLst/>
            </a:prstGeom>
            <a:noFill/>
            <a:ln cap="flat">
              <a:noFill/>
            </a:ln>
          </p:spPr>
          <p:txBody>
            <a:bodyPr vert="horz" wrap="square" lIns="91421" tIns="91421" rIns="91421" bIns="91421" anchor="b"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800" b="1" i="0" u="none" strike="noStrike" kern="1200" cap="none" spc="0" baseline="0" dirty="0">
                  <a:solidFill>
                    <a:srgbClr val="792FF6"/>
                  </a:solidFill>
                  <a:uFillTx/>
                  <a:latin typeface="Michroma"/>
                  <a:ea typeface="Michroma"/>
                  <a:cs typeface="Michroma"/>
                </a:rPr>
                <a:t>50</a:t>
              </a:r>
              <a:r>
                <a:rPr lang="en-US" sz="8800" b="1" dirty="0">
                  <a:solidFill>
                    <a:srgbClr val="792FF6"/>
                  </a:solidFill>
                  <a:latin typeface="Michroma"/>
                  <a:ea typeface="Michroma"/>
                  <a:cs typeface="Michroma"/>
                </a:rPr>
                <a:t>,000 </a:t>
              </a:r>
              <a:r>
                <a:rPr lang="en-US" sz="3600" b="1" dirty="0">
                  <a:solidFill>
                    <a:srgbClr val="792FF6"/>
                  </a:solidFill>
                  <a:latin typeface="Michroma"/>
                  <a:ea typeface="Michroma"/>
                  <a:cs typeface="Michroma"/>
                </a:rPr>
                <a:t>SAR</a:t>
              </a:r>
              <a:endParaRPr lang="en-US" sz="4800" b="1" i="0" u="none" strike="noStrike" kern="1200" cap="none" spc="0" baseline="0" dirty="0">
                <a:solidFill>
                  <a:srgbClr val="792FF6"/>
                </a:solidFill>
                <a:uFillTx/>
                <a:latin typeface="Michroma"/>
                <a:ea typeface="Michroma"/>
                <a:cs typeface="Michroma"/>
              </a:endParaRPr>
            </a:p>
          </p:txBody>
        </p:sp>
        <p:sp>
          <p:nvSpPr>
            <p:cNvPr id="5" name="Google Shape;331;p36">
              <a:extLst>
                <a:ext uri="{FF2B5EF4-FFF2-40B4-BE49-F238E27FC236}">
                  <a16:creationId xmlns:a16="http://schemas.microsoft.com/office/drawing/2014/main" id="{4C9C1334-E2C2-2E20-2283-077C9B1CBCA8}"/>
                </a:ext>
              </a:extLst>
            </p:cNvPr>
            <p:cNvSpPr txBox="1"/>
            <p:nvPr/>
          </p:nvSpPr>
          <p:spPr>
            <a:xfrm>
              <a:off x="2446121" y="4792489"/>
              <a:ext cx="7299764" cy="681410"/>
            </a:xfrm>
            <a:prstGeom prst="rect">
              <a:avLst/>
            </a:prstGeom>
            <a:noFill/>
            <a:ln cap="flat">
              <a:noFill/>
            </a:ln>
          </p:spPr>
          <p:txBody>
            <a:bodyPr vert="horz" wrap="square" lIns="91421" tIns="91421" rIns="91421" bIns="91421" anchor="t"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dirty="0">
                  <a:solidFill>
                    <a:srgbClr val="FFFFFF"/>
                  </a:solidFill>
                  <a:latin typeface="Segoe UI" panose="020B0502040204020203" pitchFamily="34" charset="0"/>
                  <a:ea typeface="Open Sans"/>
                  <a:cs typeface="Segoe UI" panose="020B0502040204020203" pitchFamily="34" charset="0"/>
                </a:rPr>
                <a:t>Is how much retail companies would be fined if they were found to house expired food in their inventory, and this figure would double for repeat offenders!</a:t>
              </a:r>
              <a:endParaRPr lang="en-US" sz="1400" b="0" i="0" u="none" strike="noStrike" kern="1200" cap="none" spc="0" baseline="0" dirty="0">
                <a:solidFill>
                  <a:srgbClr val="FFFFFF"/>
                </a:solidFill>
                <a:uFillTx/>
                <a:latin typeface="Segoe UI" panose="020B0502040204020203" pitchFamily="34" charset="0"/>
                <a:ea typeface="Open Sans"/>
                <a:cs typeface="Segoe UI" panose="020B0502040204020203" pitchFamily="34" charset="0"/>
              </a:endParaRPr>
            </a:p>
          </p:txBody>
        </p:sp>
      </p:grpSp>
      <p:sp>
        <p:nvSpPr>
          <p:cNvPr id="2" name="Google Shape;792;p69">
            <a:hlinkClick r:id="rId3"/>
            <a:extLst>
              <a:ext uri="{FF2B5EF4-FFF2-40B4-BE49-F238E27FC236}">
                <a16:creationId xmlns:a16="http://schemas.microsoft.com/office/drawing/2014/main" id="{07C6B457-5031-422B-5994-31B62DD88702}"/>
              </a:ext>
            </a:extLst>
          </p:cNvPr>
          <p:cNvSpPr txBox="1">
            <a:spLocks/>
          </p:cNvSpPr>
          <p:nvPr/>
        </p:nvSpPr>
        <p:spPr>
          <a:xfrm>
            <a:off x="894722" y="5768948"/>
            <a:ext cx="3169645" cy="4572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1pPr>
            <a:lvl2pPr marR="0" lvl="1"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2pPr>
            <a:lvl3pPr marR="0" lvl="2"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3pPr>
            <a:lvl4pPr marR="0" lvl="3"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4pPr>
            <a:lvl5pPr marR="0" lvl="4"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5pPr>
            <a:lvl6pPr marR="0" lvl="5"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6pPr>
            <a:lvl7pPr marR="0" lvl="6"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7pPr>
            <a:lvl8pPr marR="0" lvl="7"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8pPr>
            <a:lvl9pPr marR="0" lvl="8"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9pPr>
          </a:lstStyle>
          <a:p>
            <a:pPr marL="0" marR="0" lvl="0" indent="0" algn="l" defTabSz="914400" rtl="0" eaLnBrk="1" fontAlgn="auto" latinLnBrk="0" hangingPunct="1">
              <a:lnSpc>
                <a:spcPct val="100000"/>
              </a:lnSpc>
              <a:spcBef>
                <a:spcPts val="0"/>
              </a:spcBef>
              <a:spcAft>
                <a:spcPts val="0"/>
              </a:spcAft>
              <a:buClr>
                <a:srgbClr val="FFFFFF"/>
              </a:buClr>
              <a:buSzPts val="3500"/>
              <a:buFont typeface="Archivo"/>
              <a:buNone/>
              <a:tabLst/>
              <a:defRPr/>
            </a:pPr>
            <a:r>
              <a:rPr kumimoji="0" lang="en-US" sz="1400" b="0" i="0" u="none" strike="noStrike" kern="0" cap="none" spc="0" normalizeH="0" baseline="0" noProof="0" dirty="0">
                <a:ln>
                  <a:noFill/>
                </a:ln>
                <a:solidFill>
                  <a:schemeClr val="accent6"/>
                </a:solidFill>
                <a:effectLst/>
                <a:uLnTx/>
                <a:uFillTx/>
                <a:latin typeface="Lato Black" panose="020F0A02020204030203" pitchFamily="34" charset="0"/>
                <a:sym typeface="Archivo"/>
                <a:hlinkClick r:id="rId3">
                  <a:extLst>
                    <a:ext uri="{A12FA001-AC4F-418D-AE19-62706E023703}">
                      <ahyp:hlinkClr xmlns:ahyp="http://schemas.microsoft.com/office/drawing/2018/hyperlinkcolor" val="tx"/>
                    </a:ext>
                  </a:extLst>
                </a:hlinkClick>
              </a:rPr>
              <a:t>(Source: SFDA.gov.sa)</a:t>
            </a:r>
            <a:endParaRPr kumimoji="0" lang="en-US" sz="1400" b="0" i="0" u="none" strike="noStrike" kern="0" cap="none" spc="0" normalizeH="0" baseline="0" noProof="0" dirty="0">
              <a:ln>
                <a:noFill/>
              </a:ln>
              <a:solidFill>
                <a:schemeClr val="accent6"/>
              </a:solidFill>
              <a:effectLst/>
              <a:uLnTx/>
              <a:uFillTx/>
              <a:latin typeface="Lato Black" panose="020F0A02020204030203" pitchFamily="34" charset="0"/>
              <a:sym typeface="Archivo"/>
            </a:endParaRPr>
          </a:p>
        </p:txBody>
      </p:sp>
    </p:spTree>
    <p:extLst>
      <p:ext uri="{BB962C8B-B14F-4D97-AF65-F5344CB8AC3E}">
        <p14:creationId xmlns:p14="http://schemas.microsoft.com/office/powerpoint/2010/main" val="42396487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D738B-CE6D-9EFA-0C6E-84C6E29B92F8}"/>
            </a:ext>
          </a:extLst>
        </p:cNvPr>
        <p:cNvGrpSpPr/>
        <p:nvPr/>
      </p:nvGrpSpPr>
      <p:grpSpPr>
        <a:xfrm>
          <a:off x="0" y="0"/>
          <a:ext cx="0" cy="0"/>
          <a:chOff x="0" y="0"/>
          <a:chExt cx="0" cy="0"/>
        </a:xfrm>
      </p:grpSpPr>
      <p:sp>
        <p:nvSpPr>
          <p:cNvPr id="3" name="Google Shape;793;p69">
            <a:extLst>
              <a:ext uri="{FF2B5EF4-FFF2-40B4-BE49-F238E27FC236}">
                <a16:creationId xmlns:a16="http://schemas.microsoft.com/office/drawing/2014/main" id="{8A0CA096-3275-1082-4F12-3BDE2CB9182C}"/>
              </a:ext>
            </a:extLst>
          </p:cNvPr>
          <p:cNvSpPr txBox="1"/>
          <p:nvPr/>
        </p:nvSpPr>
        <p:spPr>
          <a:xfrm>
            <a:off x="894722" y="3752318"/>
            <a:ext cx="4622158" cy="1175282"/>
          </a:xfrm>
          <a:prstGeom prst="rect">
            <a:avLst/>
          </a:prstGeom>
          <a:noFill/>
          <a:ln cap="flat">
            <a:noFill/>
          </a:ln>
        </p:spPr>
        <p:txBody>
          <a:bodyPr vert="horz" wrap="square" lIns="91421" tIns="91421" rIns="91421" bIns="91421" anchor="t" anchorCtr="0" compatLnSpc="1">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lang="en-US" sz="1200" kern="0" dirty="0">
                <a:solidFill>
                  <a:srgbClr val="FFFFFF"/>
                </a:solidFill>
                <a:latin typeface="Segoe UI" pitchFamily="34"/>
                <a:ea typeface="Archivo"/>
                <a:cs typeface="Segoe UI" pitchFamily="34"/>
              </a:rPr>
              <a:t>With Rain RFID technology, since every unit would be labelled, the inspectors wouldn’t need to manually inspect through every single item within a large inventory space, but rather with a scanner can condense the inspection time from several hours to minutes, and within those minutes, be able to identify if there are any expired or near expired goods</a:t>
            </a:r>
            <a:endParaRPr kumimoji="0" lang="en-US" sz="1200" b="0" i="0" u="none" strike="noStrike" kern="0" cap="none" spc="0" normalizeH="0" baseline="0" noProof="0" dirty="0">
              <a:ln>
                <a:noFill/>
              </a:ln>
              <a:solidFill>
                <a:srgbClr val="FFFFFF"/>
              </a:solidFill>
              <a:effectLst/>
              <a:uLnTx/>
              <a:uFillTx/>
              <a:latin typeface="Segoe UI" pitchFamily="34"/>
              <a:ea typeface="Archivo"/>
              <a:cs typeface="Segoe UI" pitchFamily="34"/>
            </a:endParaRPr>
          </a:p>
        </p:txBody>
      </p:sp>
      <p:sp>
        <p:nvSpPr>
          <p:cNvPr id="4" name="Google Shape;792;p69">
            <a:extLst>
              <a:ext uri="{FF2B5EF4-FFF2-40B4-BE49-F238E27FC236}">
                <a16:creationId xmlns:a16="http://schemas.microsoft.com/office/drawing/2014/main" id="{12DC319D-31F2-5093-512A-F2B53D749BE0}"/>
              </a:ext>
            </a:extLst>
          </p:cNvPr>
          <p:cNvSpPr txBox="1"/>
          <p:nvPr/>
        </p:nvSpPr>
        <p:spPr>
          <a:xfrm>
            <a:off x="894722" y="2819909"/>
            <a:ext cx="6400158" cy="457200"/>
          </a:xfrm>
          <a:prstGeom prst="rect">
            <a:avLst/>
          </a:prstGeom>
          <a:noFill/>
          <a:ln cap="flat">
            <a:noFill/>
          </a:ln>
        </p:spPr>
        <p:txBody>
          <a:bodyPr vert="horz" wrap="square" lIns="91421" tIns="91421" rIns="91421" bIns="91421" anchor="b"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3200" b="1" i="0" u="none" strike="noStrike" kern="0" cap="none" spc="0" normalizeH="0" baseline="0" noProof="0" dirty="0">
                <a:ln>
                  <a:noFill/>
                </a:ln>
                <a:solidFill>
                  <a:srgbClr val="792FF6"/>
                </a:solidFill>
                <a:effectLst/>
                <a:uLnTx/>
                <a:uFillTx/>
                <a:latin typeface="Lato Black" pitchFamily="34"/>
                <a:ea typeface="Archivo"/>
                <a:cs typeface="Archivo"/>
              </a:rPr>
              <a:t>For the Government</a:t>
            </a:r>
          </a:p>
        </p:txBody>
      </p:sp>
      <p:pic>
        <p:nvPicPr>
          <p:cNvPr id="2" name="Graphic 1">
            <a:extLst>
              <a:ext uri="{FF2B5EF4-FFF2-40B4-BE49-F238E27FC236}">
                <a16:creationId xmlns:a16="http://schemas.microsoft.com/office/drawing/2014/main" id="{8C670EF8-318F-BBE5-2114-1726B5D4BF1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53920" y="1152428"/>
            <a:ext cx="5696535" cy="4553143"/>
          </a:xfrm>
          <a:prstGeom prst="rect">
            <a:avLst/>
          </a:prstGeom>
        </p:spPr>
      </p:pic>
      <p:pic>
        <p:nvPicPr>
          <p:cNvPr id="5" name="Graphic 4">
            <a:extLst>
              <a:ext uri="{FF2B5EF4-FFF2-40B4-BE49-F238E27FC236}">
                <a16:creationId xmlns:a16="http://schemas.microsoft.com/office/drawing/2014/main" id="{33DE8ED6-BCF3-2B9E-ABBC-6813069401D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345699" y="3068506"/>
            <a:ext cx="2991321" cy="720986"/>
          </a:xfrm>
          <a:prstGeom prst="rect">
            <a:avLst/>
          </a:prstGeom>
        </p:spPr>
      </p:pic>
      <p:pic>
        <p:nvPicPr>
          <p:cNvPr id="6" name="Graphic 5">
            <a:extLst>
              <a:ext uri="{FF2B5EF4-FFF2-40B4-BE49-F238E27FC236}">
                <a16:creationId xmlns:a16="http://schemas.microsoft.com/office/drawing/2014/main" id="{CECF7053-3EC6-753A-B7A7-D869FA8A623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632450" y="3789492"/>
            <a:ext cx="5409140" cy="2661217"/>
          </a:xfrm>
          <a:prstGeom prst="rect">
            <a:avLst/>
          </a:prstGeom>
        </p:spPr>
      </p:pic>
      <p:pic>
        <p:nvPicPr>
          <p:cNvPr id="7" name="Graphic 6">
            <a:extLst>
              <a:ext uri="{FF2B5EF4-FFF2-40B4-BE49-F238E27FC236}">
                <a16:creationId xmlns:a16="http://schemas.microsoft.com/office/drawing/2014/main" id="{65C46742-FFD1-89FA-3AE2-ED4943A18D5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8822771" y="2245574"/>
            <a:ext cx="2707858" cy="1886704"/>
          </a:xfrm>
          <a:prstGeom prst="rect">
            <a:avLst/>
          </a:prstGeom>
        </p:spPr>
      </p:pic>
    </p:spTree>
    <p:extLst>
      <p:ext uri="{BB962C8B-B14F-4D97-AF65-F5344CB8AC3E}">
        <p14:creationId xmlns:p14="http://schemas.microsoft.com/office/powerpoint/2010/main" val="9140512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B58342-89C9-D878-CBB8-CD5499A95DEF}"/>
            </a:ext>
          </a:extLst>
        </p:cNvPr>
        <p:cNvGrpSpPr/>
        <p:nvPr/>
      </p:nvGrpSpPr>
      <p:grpSpPr>
        <a:xfrm>
          <a:off x="0" y="0"/>
          <a:ext cx="0" cy="0"/>
          <a:chOff x="0" y="0"/>
          <a:chExt cx="0" cy="0"/>
        </a:xfrm>
      </p:grpSpPr>
      <p:sp>
        <p:nvSpPr>
          <p:cNvPr id="3" name="Google Shape;793;p69">
            <a:extLst>
              <a:ext uri="{FF2B5EF4-FFF2-40B4-BE49-F238E27FC236}">
                <a16:creationId xmlns:a16="http://schemas.microsoft.com/office/drawing/2014/main" id="{60D87879-37DD-3040-0747-B2A7929C9319}"/>
              </a:ext>
            </a:extLst>
          </p:cNvPr>
          <p:cNvSpPr txBox="1"/>
          <p:nvPr/>
        </p:nvSpPr>
        <p:spPr>
          <a:xfrm>
            <a:off x="894722" y="3752318"/>
            <a:ext cx="4622158" cy="1175282"/>
          </a:xfrm>
          <a:prstGeom prst="rect">
            <a:avLst/>
          </a:prstGeom>
          <a:noFill/>
          <a:ln cap="flat">
            <a:noFill/>
          </a:ln>
        </p:spPr>
        <p:txBody>
          <a:bodyPr vert="horz" wrap="square" lIns="91421" tIns="91421" rIns="91421" bIns="91421" anchor="t" anchorCtr="0" compatLnSpc="1">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lang="en-US" sz="1200" kern="0" dirty="0">
                <a:solidFill>
                  <a:srgbClr val="FFFFFF"/>
                </a:solidFill>
                <a:latin typeface="Segoe UI" pitchFamily="34"/>
                <a:ea typeface="Archivo"/>
                <a:cs typeface="Segoe UI" pitchFamily="34"/>
              </a:rPr>
              <a:t>On the other hand, retailers would benefit significantly, as they would have exact and precise numbers on which products they have currently, and which ones are out of stock, therefore enabling them to operate their inventory management at precise numbers, potentially being able to automate their entire processes</a:t>
            </a:r>
            <a:endParaRPr kumimoji="0" lang="en-US" sz="1200" b="0" i="0" u="none" strike="noStrike" kern="0" cap="none" spc="0" normalizeH="0" baseline="0" noProof="0" dirty="0">
              <a:ln>
                <a:noFill/>
              </a:ln>
              <a:solidFill>
                <a:srgbClr val="FFFFFF"/>
              </a:solidFill>
              <a:effectLst/>
              <a:uLnTx/>
              <a:uFillTx/>
              <a:latin typeface="Segoe UI" pitchFamily="34"/>
              <a:ea typeface="Archivo"/>
              <a:cs typeface="Segoe UI" pitchFamily="34"/>
            </a:endParaRPr>
          </a:p>
        </p:txBody>
      </p:sp>
      <p:sp>
        <p:nvSpPr>
          <p:cNvPr id="4" name="Google Shape;792;p69">
            <a:extLst>
              <a:ext uri="{FF2B5EF4-FFF2-40B4-BE49-F238E27FC236}">
                <a16:creationId xmlns:a16="http://schemas.microsoft.com/office/drawing/2014/main" id="{197080C6-AD49-289F-9E6C-7098C5E654E8}"/>
              </a:ext>
            </a:extLst>
          </p:cNvPr>
          <p:cNvSpPr txBox="1"/>
          <p:nvPr/>
        </p:nvSpPr>
        <p:spPr>
          <a:xfrm>
            <a:off x="894722" y="2819909"/>
            <a:ext cx="6400158" cy="457200"/>
          </a:xfrm>
          <a:prstGeom prst="rect">
            <a:avLst/>
          </a:prstGeom>
          <a:noFill/>
          <a:ln cap="flat">
            <a:noFill/>
          </a:ln>
        </p:spPr>
        <p:txBody>
          <a:bodyPr vert="horz" wrap="square" lIns="91421" tIns="91421" rIns="91421" bIns="91421" anchor="b"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3200" b="1" i="0" u="none" strike="noStrike" kern="0" cap="none" spc="0" normalizeH="0" baseline="0" noProof="0" dirty="0">
                <a:ln>
                  <a:noFill/>
                </a:ln>
                <a:solidFill>
                  <a:srgbClr val="792FF6"/>
                </a:solidFill>
                <a:effectLst/>
                <a:uLnTx/>
                <a:uFillTx/>
                <a:latin typeface="Lato Black" pitchFamily="34"/>
                <a:ea typeface="Archivo"/>
                <a:cs typeface="Archivo"/>
              </a:rPr>
              <a:t>For the </a:t>
            </a:r>
            <a:r>
              <a:rPr lang="en-US" sz="3200" b="1" kern="0" dirty="0">
                <a:solidFill>
                  <a:srgbClr val="792FF6"/>
                </a:solidFill>
                <a:latin typeface="Lato Black" pitchFamily="34"/>
                <a:ea typeface="Archivo"/>
                <a:cs typeface="Archivo"/>
              </a:rPr>
              <a:t>Retailers</a:t>
            </a:r>
            <a:endParaRPr kumimoji="0" lang="en-US" sz="3200" b="1" i="0" u="none" strike="noStrike" kern="0" cap="none" spc="0" normalizeH="0" baseline="0" noProof="0" dirty="0">
              <a:ln>
                <a:noFill/>
              </a:ln>
              <a:solidFill>
                <a:srgbClr val="792FF6"/>
              </a:solidFill>
              <a:effectLst/>
              <a:uLnTx/>
              <a:uFillTx/>
              <a:latin typeface="Lato Black" pitchFamily="34"/>
              <a:ea typeface="Archivo"/>
              <a:cs typeface="Archivo"/>
            </a:endParaRPr>
          </a:p>
        </p:txBody>
      </p:sp>
      <p:pic>
        <p:nvPicPr>
          <p:cNvPr id="5" name="Graphic 4">
            <a:extLst>
              <a:ext uri="{FF2B5EF4-FFF2-40B4-BE49-F238E27FC236}">
                <a16:creationId xmlns:a16="http://schemas.microsoft.com/office/drawing/2014/main" id="{C9E148E9-704D-89AF-60BB-C7E8E2FF918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95019" y="3068506"/>
            <a:ext cx="2991321" cy="720986"/>
          </a:xfrm>
          <a:prstGeom prst="rect">
            <a:avLst/>
          </a:prstGeom>
        </p:spPr>
      </p:pic>
      <p:pic>
        <p:nvPicPr>
          <p:cNvPr id="7" name="Graphic 6">
            <a:extLst>
              <a:ext uri="{FF2B5EF4-FFF2-40B4-BE49-F238E27FC236}">
                <a16:creationId xmlns:a16="http://schemas.microsoft.com/office/drawing/2014/main" id="{B5143F2F-D18E-A88B-14E5-1E5FE80CBD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81770" y="3789492"/>
            <a:ext cx="5409140" cy="2661217"/>
          </a:xfrm>
          <a:prstGeom prst="rect">
            <a:avLst/>
          </a:prstGeom>
        </p:spPr>
      </p:pic>
      <p:pic>
        <p:nvPicPr>
          <p:cNvPr id="9" name="Graphic 8">
            <a:extLst>
              <a:ext uri="{FF2B5EF4-FFF2-40B4-BE49-F238E27FC236}">
                <a16:creationId xmlns:a16="http://schemas.microsoft.com/office/drawing/2014/main" id="{17EFE23E-FE6F-6F8B-303C-227DD54CF77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72091" y="2245574"/>
            <a:ext cx="2707858" cy="1886704"/>
          </a:xfrm>
          <a:prstGeom prst="rect">
            <a:avLst/>
          </a:prstGeom>
        </p:spPr>
      </p:pic>
    </p:spTree>
    <p:extLst>
      <p:ext uri="{BB962C8B-B14F-4D97-AF65-F5344CB8AC3E}">
        <p14:creationId xmlns:p14="http://schemas.microsoft.com/office/powerpoint/2010/main" val="3540525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name="Slide11">
    <p:spTree>
      <p:nvGrpSpPr>
        <p:cNvPr id="1" name=""/>
        <p:cNvGrpSpPr/>
        <p:nvPr/>
      </p:nvGrpSpPr>
      <p:grpSpPr>
        <a:xfrm>
          <a:off x="0" y="0"/>
          <a:ext cx="0" cy="0"/>
          <a:chOff x="0" y="0"/>
          <a:chExt cx="0" cy="0"/>
        </a:xfrm>
      </p:grpSpPr>
      <p:sp>
        <p:nvSpPr>
          <p:cNvPr id="2" name="Google Shape;741;p69">
            <a:extLst>
              <a:ext uri="{FF2B5EF4-FFF2-40B4-BE49-F238E27FC236}">
                <a16:creationId xmlns:a16="http://schemas.microsoft.com/office/drawing/2014/main" id="{BC38AA7D-375E-CA90-5F90-129655CD8028}"/>
              </a:ext>
            </a:extLst>
          </p:cNvPr>
          <p:cNvSpPr txBox="1"/>
          <p:nvPr/>
        </p:nvSpPr>
        <p:spPr>
          <a:xfrm>
            <a:off x="894722" y="601373"/>
            <a:ext cx="7704002" cy="640198"/>
          </a:xfrm>
          <a:prstGeom prst="rect">
            <a:avLst/>
          </a:prstGeom>
          <a:noFill/>
          <a:ln cap="flat">
            <a:noFill/>
          </a:ln>
        </p:spPr>
        <p:txBody>
          <a:bodyPr vert="horz" wrap="square" lIns="91421" tIns="91421" rIns="91421" bIns="9142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0" cap="none" spc="0" baseline="0" dirty="0">
                <a:solidFill>
                  <a:srgbClr val="792FF6"/>
                </a:solidFill>
                <a:uFillTx/>
                <a:latin typeface="Lato Black" pitchFamily="34"/>
                <a:ea typeface="Archivo"/>
                <a:cs typeface="Archivo"/>
              </a:rPr>
              <a:t>Components </a:t>
            </a:r>
            <a:endParaRPr lang="en-US" sz="3600" b="1" i="0" u="none" strike="noStrike" kern="0" cap="none" spc="0" baseline="0" dirty="0">
              <a:solidFill>
                <a:srgbClr val="FFFFFF"/>
              </a:solidFill>
              <a:uFillTx/>
              <a:latin typeface="Lato Black" pitchFamily="34"/>
              <a:ea typeface="Archivo"/>
              <a:cs typeface="Archivo"/>
            </a:endParaRPr>
          </a:p>
        </p:txBody>
      </p:sp>
      <p:sp>
        <p:nvSpPr>
          <p:cNvPr id="3" name="Google Shape;793;p69">
            <a:extLst>
              <a:ext uri="{FF2B5EF4-FFF2-40B4-BE49-F238E27FC236}">
                <a16:creationId xmlns:a16="http://schemas.microsoft.com/office/drawing/2014/main" id="{614E0949-BBBD-7564-0E7B-415A4B835BE9}"/>
              </a:ext>
            </a:extLst>
          </p:cNvPr>
          <p:cNvSpPr txBox="1"/>
          <p:nvPr/>
        </p:nvSpPr>
        <p:spPr>
          <a:xfrm>
            <a:off x="894722" y="3313172"/>
            <a:ext cx="4955471" cy="2630472"/>
          </a:xfrm>
          <a:prstGeom prst="rect">
            <a:avLst/>
          </a:prstGeom>
          <a:noFill/>
          <a:ln cap="flat">
            <a:noFill/>
          </a:ln>
        </p:spPr>
        <p:txBody>
          <a:bodyPr vert="horz" wrap="square" lIns="91421" tIns="91421" rIns="91421" bIns="91421" anchor="t" anchorCtr="0" compatLnSpc="1">
            <a:no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0" cap="none" spc="0" baseline="0">
                <a:solidFill>
                  <a:srgbClr val="FFFFFF"/>
                </a:solidFill>
                <a:uFillTx/>
                <a:latin typeface="Segoe UI" pitchFamily="34"/>
                <a:ea typeface="Archivo"/>
                <a:cs typeface="Segoe UI" pitchFamily="34"/>
              </a:rPr>
              <a:t>Rain RFID tags are eco-friendly labels equipped with a tiny chip and antenna that receive energy from radio waves emitted by a Rain RFID reader. They use this energy to wirelessly transmit the tag’s information back to the reader, all without requiring direct line-of-sight</a:t>
            </a:r>
          </a:p>
        </p:txBody>
      </p:sp>
      <p:sp>
        <p:nvSpPr>
          <p:cNvPr id="4" name="Google Shape;792;p69">
            <a:extLst>
              <a:ext uri="{FF2B5EF4-FFF2-40B4-BE49-F238E27FC236}">
                <a16:creationId xmlns:a16="http://schemas.microsoft.com/office/drawing/2014/main" id="{F4E10F38-6385-F7BC-E582-6297E044FB79}"/>
              </a:ext>
            </a:extLst>
          </p:cNvPr>
          <p:cNvSpPr txBox="1"/>
          <p:nvPr/>
        </p:nvSpPr>
        <p:spPr>
          <a:xfrm>
            <a:off x="894722" y="2819909"/>
            <a:ext cx="6119027" cy="457200"/>
          </a:xfrm>
          <a:prstGeom prst="rect">
            <a:avLst/>
          </a:prstGeom>
          <a:noFill/>
          <a:ln cap="flat">
            <a:noFill/>
          </a:ln>
        </p:spPr>
        <p:txBody>
          <a:bodyPr vert="horz" wrap="square" lIns="91421" tIns="91421" rIns="91421" bIns="91421"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1" i="0" u="none" strike="noStrike" kern="0" cap="none" spc="0" baseline="0">
                <a:solidFill>
                  <a:srgbClr val="792FF6"/>
                </a:solidFill>
                <a:uFillTx/>
                <a:latin typeface="Lato Black" pitchFamily="34"/>
                <a:ea typeface="Archivo"/>
                <a:cs typeface="Archivo"/>
              </a:rPr>
              <a:t>Tags</a:t>
            </a:r>
            <a:endParaRPr lang="en-US" sz="2400" b="1" i="0" u="none" strike="noStrike" kern="0" cap="none" spc="0" baseline="0">
              <a:solidFill>
                <a:srgbClr val="792FF6"/>
              </a:solidFill>
              <a:uFillTx/>
              <a:latin typeface="Lato Black" pitchFamily="34"/>
              <a:ea typeface="Archivo"/>
              <a:cs typeface="Archivo"/>
            </a:endParaRPr>
          </a:p>
        </p:txBody>
      </p:sp>
      <p:pic>
        <p:nvPicPr>
          <p:cNvPr id="5" name="Picture 4" descr="RFID Labels">
            <a:extLst>
              <a:ext uri="{FF2B5EF4-FFF2-40B4-BE49-F238E27FC236}">
                <a16:creationId xmlns:a16="http://schemas.microsoft.com/office/drawing/2014/main" id="{EA8921A0-35AA-3A8F-5259-C695E52DD200}"/>
              </a:ext>
            </a:extLst>
          </p:cNvPr>
          <p:cNvPicPr>
            <a:picLocks noChangeAspect="1"/>
          </p:cNvPicPr>
          <p:nvPr/>
        </p:nvPicPr>
        <p:blipFill>
          <a:blip r:embed="rId2"/>
          <a:srcRect/>
          <a:stretch>
            <a:fillRect/>
          </a:stretch>
        </p:blipFill>
        <p:spPr>
          <a:xfrm rot="10799991" flipH="1">
            <a:off x="4487994" y="4586923"/>
            <a:ext cx="7704002" cy="2271076"/>
          </a:xfrm>
          <a:prstGeom prst="rect">
            <a:avLst/>
          </a:prstGeom>
          <a:noFill/>
          <a:ln cap="flat">
            <a:noFill/>
          </a:ln>
        </p:spPr>
      </p:pic>
      <p:pic>
        <p:nvPicPr>
          <p:cNvPr id="6" name="Picture 2">
            <a:extLst>
              <a:ext uri="{FF2B5EF4-FFF2-40B4-BE49-F238E27FC236}">
                <a16:creationId xmlns:a16="http://schemas.microsoft.com/office/drawing/2014/main" id="{B86623CB-CD2A-F59D-819D-3AA347CC3C8A}"/>
              </a:ext>
            </a:extLst>
          </p:cNvPr>
          <p:cNvPicPr>
            <a:picLocks noChangeAspect="1"/>
          </p:cNvPicPr>
          <p:nvPr/>
        </p:nvPicPr>
        <p:blipFill>
          <a:blip r:embed="rId3"/>
          <a:stretch>
            <a:fillRect/>
          </a:stretch>
        </p:blipFill>
        <p:spPr>
          <a:xfrm>
            <a:off x="16479993" y="8807765"/>
            <a:ext cx="5648486" cy="5648486"/>
          </a:xfrm>
          <a:prstGeom prst="rect">
            <a:avLst/>
          </a:prstGeom>
          <a:noFill/>
          <a:ln cap="flat">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11;p30">
            <a:extLst>
              <a:ext uri="{FF2B5EF4-FFF2-40B4-BE49-F238E27FC236}">
                <a16:creationId xmlns:a16="http://schemas.microsoft.com/office/drawing/2014/main" id="{F887B97E-D1FF-A1BF-F635-02EF2FB52E84}"/>
              </a:ext>
            </a:extLst>
          </p:cNvPr>
          <p:cNvSpPr txBox="1">
            <a:spLocks/>
          </p:cNvSpPr>
          <p:nvPr/>
        </p:nvSpPr>
        <p:spPr>
          <a:xfrm>
            <a:off x="2053035" y="2867801"/>
            <a:ext cx="8085930" cy="1122398"/>
          </a:xfrm>
          <a:prstGeom prst="rect">
            <a:avLst/>
          </a:prstGeom>
        </p:spPr>
        <p:txBody>
          <a:bodyPr lIns="121898" tIns="121898" rIns="121898" bIns="121898"/>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4800" kern="0" dirty="0">
                <a:solidFill>
                  <a:srgbClr val="792FF6"/>
                </a:solidFill>
                <a:latin typeface="Lato Black" pitchFamily="34"/>
              </a:rPr>
              <a:t>A lot of Data Collected!</a:t>
            </a:r>
          </a:p>
        </p:txBody>
      </p:sp>
      <p:sp>
        <p:nvSpPr>
          <p:cNvPr id="3" name="Google Shape;855;p62">
            <a:extLst>
              <a:ext uri="{FF2B5EF4-FFF2-40B4-BE49-F238E27FC236}">
                <a16:creationId xmlns:a16="http://schemas.microsoft.com/office/drawing/2014/main" id="{CC283FCA-90D7-A07D-61F5-04DB64B7BB36}"/>
              </a:ext>
            </a:extLst>
          </p:cNvPr>
          <p:cNvSpPr txBox="1">
            <a:spLocks/>
          </p:cNvSpPr>
          <p:nvPr/>
        </p:nvSpPr>
        <p:spPr>
          <a:xfrm>
            <a:off x="2672080" y="3990199"/>
            <a:ext cx="6847840" cy="12928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lt2"/>
              </a:buClr>
              <a:buSzPts val="1400"/>
              <a:buFont typeface="DM Sans"/>
              <a:buNone/>
              <a:defRPr sz="1600" b="0" i="0" u="none" strike="noStrike" cap="none">
                <a:solidFill>
                  <a:schemeClr val="dk1"/>
                </a:solidFill>
                <a:latin typeface="DM Sans"/>
                <a:ea typeface="DM Sans"/>
                <a:cs typeface="DM Sans"/>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marR="0" lvl="0" indent="0" algn="just" defTabSz="914400" rtl="0" eaLnBrk="1" fontAlgn="auto" latinLnBrk="0" hangingPunct="1">
              <a:lnSpc>
                <a:spcPct val="115000"/>
              </a:lnSpc>
              <a:spcBef>
                <a:spcPts val="0"/>
              </a:spcBef>
              <a:spcAft>
                <a:spcPts val="0"/>
              </a:spcAft>
              <a:buClr>
                <a:srgbClr val="00FD84"/>
              </a:buClr>
              <a:buSzPts val="1400"/>
              <a:buFont typeface="DM Sans"/>
              <a:buNone/>
              <a:tabLst/>
              <a:defRPr/>
            </a:pPr>
            <a:r>
              <a:rPr kumimoji="0" lang="en-US" sz="1400" b="0" i="0" u="none" strike="noStrike" kern="0" cap="none" spc="0" normalizeH="0" baseline="0" noProof="0" dirty="0">
                <a:ln>
                  <a:noFill/>
                </a:ln>
                <a:solidFill>
                  <a:srgbClr val="FFFFFF"/>
                </a:solidFill>
                <a:effectLst/>
                <a:uLnTx/>
                <a:uFillTx/>
                <a:latin typeface="DM Sans"/>
                <a:sym typeface="DM Sans"/>
              </a:rPr>
              <a:t>Equipping each unit with an RFID tag that holds all relevant product information opens the door to an entirely new and potentially highly lucrative industry in Saudi Arabia. This innovation promises to revolutionize operations and drive significant economic growth.</a:t>
            </a:r>
          </a:p>
        </p:txBody>
      </p:sp>
      <p:grpSp>
        <p:nvGrpSpPr>
          <p:cNvPr id="4" name="Graphic 2">
            <a:extLst>
              <a:ext uri="{FF2B5EF4-FFF2-40B4-BE49-F238E27FC236}">
                <a16:creationId xmlns:a16="http://schemas.microsoft.com/office/drawing/2014/main" id="{1917A998-45AD-6710-F0B0-CF4282705C2D}"/>
              </a:ext>
            </a:extLst>
          </p:cNvPr>
          <p:cNvGrpSpPr/>
          <p:nvPr/>
        </p:nvGrpSpPr>
        <p:grpSpPr>
          <a:xfrm>
            <a:off x="1740304" y="9815333"/>
            <a:ext cx="123611" cy="2413343"/>
            <a:chOff x="1740304" y="2279433"/>
            <a:chExt cx="123611" cy="2413343"/>
          </a:xfrm>
        </p:grpSpPr>
        <p:sp>
          <p:nvSpPr>
            <p:cNvPr id="5" name="Freeform: Shape 4">
              <a:extLst>
                <a:ext uri="{FF2B5EF4-FFF2-40B4-BE49-F238E27FC236}">
                  <a16:creationId xmlns:a16="http://schemas.microsoft.com/office/drawing/2014/main" id="{FF1A734A-5BEA-EDDF-F536-E91B727F6A1B}"/>
                </a:ext>
              </a:extLst>
            </p:cNvPr>
            <p:cNvSpPr/>
            <p:nvPr/>
          </p:nvSpPr>
          <p:spPr>
            <a:xfrm>
              <a:off x="1795331" y="2341239"/>
              <a:ext cx="7974" cy="2351537"/>
            </a:xfrm>
            <a:custGeom>
              <a:avLst/>
              <a:gdLst>
                <a:gd name="connsiteX0" fmla="*/ 0 w 7974"/>
                <a:gd name="connsiteY0" fmla="*/ 0 h 2351537"/>
                <a:gd name="connsiteX1" fmla="*/ 7975 w 7974"/>
                <a:gd name="connsiteY1" fmla="*/ 0 h 2351537"/>
                <a:gd name="connsiteX2" fmla="*/ 7975 w 7974"/>
                <a:gd name="connsiteY2" fmla="*/ 2351538 h 2351537"/>
                <a:gd name="connsiteX3" fmla="*/ 0 w 7974"/>
                <a:gd name="connsiteY3" fmla="*/ 2351538 h 2351537"/>
              </a:gdLst>
              <a:ahLst/>
              <a:cxnLst>
                <a:cxn ang="0">
                  <a:pos x="connsiteX0" y="connsiteY0"/>
                </a:cxn>
                <a:cxn ang="0">
                  <a:pos x="connsiteX1" y="connsiteY1"/>
                </a:cxn>
                <a:cxn ang="0">
                  <a:pos x="connsiteX2" y="connsiteY2"/>
                </a:cxn>
                <a:cxn ang="0">
                  <a:pos x="connsiteX3" y="connsiteY3"/>
                </a:cxn>
              </a:cxnLst>
              <a:rect l="l" t="t" r="r" b="b"/>
              <a:pathLst>
                <a:path w="7974" h="2351537">
                  <a:moveTo>
                    <a:pt x="0" y="0"/>
                  </a:moveTo>
                  <a:lnTo>
                    <a:pt x="7975" y="0"/>
                  </a:lnTo>
                  <a:lnTo>
                    <a:pt x="7975" y="2351538"/>
                  </a:lnTo>
                  <a:lnTo>
                    <a:pt x="0" y="2351538"/>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04C75402-ACED-F814-F488-F51AE57212D3}"/>
                </a:ext>
              </a:extLst>
            </p:cNvPr>
            <p:cNvSpPr/>
            <p:nvPr/>
          </p:nvSpPr>
          <p:spPr>
            <a:xfrm>
              <a:off x="1740304" y="2279433"/>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65"/>
                    <a:pt x="95965" y="123611"/>
                    <a:pt x="61806" y="123611"/>
                  </a:cubicBezTo>
                  <a:cubicBezTo>
                    <a:pt x="27646" y="123611"/>
                    <a:pt x="0" y="95965"/>
                    <a:pt x="0" y="61806"/>
                  </a:cubicBezTo>
                  <a:cubicBezTo>
                    <a:pt x="0" y="27646"/>
                    <a:pt x="27646" y="0"/>
                    <a:pt x="61806" y="0"/>
                  </a:cubicBezTo>
                  <a:cubicBezTo>
                    <a:pt x="95965" y="0"/>
                    <a:pt x="123611" y="27646"/>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28D0ED5E-1568-669F-5E00-DEB514E41179}"/>
              </a:ext>
            </a:extLst>
          </p:cNvPr>
          <p:cNvGrpSpPr/>
          <p:nvPr/>
        </p:nvGrpSpPr>
        <p:grpSpPr>
          <a:xfrm>
            <a:off x="1772603" y="9318182"/>
            <a:ext cx="123611" cy="2413343"/>
            <a:chOff x="1772603" y="1721322"/>
            <a:chExt cx="123611" cy="2413343"/>
          </a:xfrm>
        </p:grpSpPr>
        <p:sp>
          <p:nvSpPr>
            <p:cNvPr id="8" name="Freeform: Shape 7">
              <a:extLst>
                <a:ext uri="{FF2B5EF4-FFF2-40B4-BE49-F238E27FC236}">
                  <a16:creationId xmlns:a16="http://schemas.microsoft.com/office/drawing/2014/main" id="{AC6EB906-6E35-5142-DBAD-2A606894AC81}"/>
                </a:ext>
              </a:extLst>
            </p:cNvPr>
            <p:cNvSpPr/>
            <p:nvPr/>
          </p:nvSpPr>
          <p:spPr>
            <a:xfrm>
              <a:off x="1827630" y="1783127"/>
              <a:ext cx="7974" cy="2351537"/>
            </a:xfrm>
            <a:custGeom>
              <a:avLst/>
              <a:gdLst>
                <a:gd name="connsiteX0" fmla="*/ 0 w 7974"/>
                <a:gd name="connsiteY0" fmla="*/ 0 h 2351537"/>
                <a:gd name="connsiteX1" fmla="*/ 7975 w 7974"/>
                <a:gd name="connsiteY1" fmla="*/ 0 h 2351537"/>
                <a:gd name="connsiteX2" fmla="*/ 7975 w 7974"/>
                <a:gd name="connsiteY2" fmla="*/ 2351538 h 2351537"/>
                <a:gd name="connsiteX3" fmla="*/ 0 w 7974"/>
                <a:gd name="connsiteY3" fmla="*/ 2351538 h 2351537"/>
              </a:gdLst>
              <a:ahLst/>
              <a:cxnLst>
                <a:cxn ang="0">
                  <a:pos x="connsiteX0" y="connsiteY0"/>
                </a:cxn>
                <a:cxn ang="0">
                  <a:pos x="connsiteX1" y="connsiteY1"/>
                </a:cxn>
                <a:cxn ang="0">
                  <a:pos x="connsiteX2" y="connsiteY2"/>
                </a:cxn>
                <a:cxn ang="0">
                  <a:pos x="connsiteX3" y="connsiteY3"/>
                </a:cxn>
              </a:cxnLst>
              <a:rect l="l" t="t" r="r" b="b"/>
              <a:pathLst>
                <a:path w="7974" h="2351537">
                  <a:moveTo>
                    <a:pt x="0" y="0"/>
                  </a:moveTo>
                  <a:lnTo>
                    <a:pt x="7975" y="0"/>
                  </a:lnTo>
                  <a:lnTo>
                    <a:pt x="7975" y="2351538"/>
                  </a:lnTo>
                  <a:lnTo>
                    <a:pt x="0" y="2351538"/>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CA55C1EC-6678-27BA-491E-D1BF088B1B59}"/>
                </a:ext>
              </a:extLst>
            </p:cNvPr>
            <p:cNvSpPr/>
            <p:nvPr/>
          </p:nvSpPr>
          <p:spPr>
            <a:xfrm>
              <a:off x="1772603" y="1721322"/>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65"/>
                    <a:pt x="95965" y="123611"/>
                    <a:pt x="61806" y="123611"/>
                  </a:cubicBezTo>
                  <a:cubicBezTo>
                    <a:pt x="27646" y="123611"/>
                    <a:pt x="0" y="95965"/>
                    <a:pt x="0" y="61806"/>
                  </a:cubicBezTo>
                  <a:cubicBezTo>
                    <a:pt x="0" y="27646"/>
                    <a:pt x="27646" y="0"/>
                    <a:pt x="61806" y="0"/>
                  </a:cubicBezTo>
                  <a:cubicBezTo>
                    <a:pt x="95965" y="0"/>
                    <a:pt x="123611" y="27646"/>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2A7B4F70-7B1D-CCCE-C589-37D22ED4AFE4}"/>
              </a:ext>
            </a:extLst>
          </p:cNvPr>
          <p:cNvGrpSpPr/>
          <p:nvPr/>
        </p:nvGrpSpPr>
        <p:grpSpPr>
          <a:xfrm>
            <a:off x="1860991" y="10128266"/>
            <a:ext cx="123611" cy="2413343"/>
            <a:chOff x="1860991" y="1982766"/>
            <a:chExt cx="123611" cy="2413343"/>
          </a:xfrm>
        </p:grpSpPr>
        <p:sp>
          <p:nvSpPr>
            <p:cNvPr id="11" name="Freeform: Shape 10">
              <a:extLst>
                <a:ext uri="{FF2B5EF4-FFF2-40B4-BE49-F238E27FC236}">
                  <a16:creationId xmlns:a16="http://schemas.microsoft.com/office/drawing/2014/main" id="{0B049D21-FF19-94FA-20DF-10BD01683B6B}"/>
                </a:ext>
              </a:extLst>
            </p:cNvPr>
            <p:cNvSpPr/>
            <p:nvPr/>
          </p:nvSpPr>
          <p:spPr>
            <a:xfrm>
              <a:off x="1916018" y="2044572"/>
              <a:ext cx="7974" cy="2351537"/>
            </a:xfrm>
            <a:custGeom>
              <a:avLst/>
              <a:gdLst>
                <a:gd name="connsiteX0" fmla="*/ 0 w 7974"/>
                <a:gd name="connsiteY0" fmla="*/ 0 h 2351537"/>
                <a:gd name="connsiteX1" fmla="*/ 7975 w 7974"/>
                <a:gd name="connsiteY1" fmla="*/ 0 h 2351537"/>
                <a:gd name="connsiteX2" fmla="*/ 7975 w 7974"/>
                <a:gd name="connsiteY2" fmla="*/ 2351538 h 2351537"/>
                <a:gd name="connsiteX3" fmla="*/ 0 w 7974"/>
                <a:gd name="connsiteY3" fmla="*/ 2351538 h 2351537"/>
              </a:gdLst>
              <a:ahLst/>
              <a:cxnLst>
                <a:cxn ang="0">
                  <a:pos x="connsiteX0" y="connsiteY0"/>
                </a:cxn>
                <a:cxn ang="0">
                  <a:pos x="connsiteX1" y="connsiteY1"/>
                </a:cxn>
                <a:cxn ang="0">
                  <a:pos x="connsiteX2" y="connsiteY2"/>
                </a:cxn>
                <a:cxn ang="0">
                  <a:pos x="connsiteX3" y="connsiteY3"/>
                </a:cxn>
              </a:cxnLst>
              <a:rect l="l" t="t" r="r" b="b"/>
              <a:pathLst>
                <a:path w="7974" h="2351537">
                  <a:moveTo>
                    <a:pt x="0" y="0"/>
                  </a:moveTo>
                  <a:lnTo>
                    <a:pt x="7975" y="0"/>
                  </a:lnTo>
                  <a:lnTo>
                    <a:pt x="7975" y="2351538"/>
                  </a:lnTo>
                  <a:lnTo>
                    <a:pt x="0" y="2351538"/>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D6D976C-CC79-1E13-5037-3DA9A3361592}"/>
                </a:ext>
              </a:extLst>
            </p:cNvPr>
            <p:cNvSpPr/>
            <p:nvPr/>
          </p:nvSpPr>
          <p:spPr>
            <a:xfrm>
              <a:off x="1860991" y="1982766"/>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40"/>
                    <a:pt x="95940" y="123611"/>
                    <a:pt x="61806" y="123611"/>
                  </a:cubicBezTo>
                  <a:cubicBezTo>
                    <a:pt x="27671" y="123611"/>
                    <a:pt x="0" y="95940"/>
                    <a:pt x="0" y="61806"/>
                  </a:cubicBezTo>
                  <a:cubicBezTo>
                    <a:pt x="0" y="27671"/>
                    <a:pt x="27671" y="0"/>
                    <a:pt x="61806" y="0"/>
                  </a:cubicBezTo>
                  <a:cubicBezTo>
                    <a:pt x="95940" y="0"/>
                    <a:pt x="123611" y="27671"/>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1F5AE4B7-0B32-01A5-1748-5CE1D08A49B9}"/>
              </a:ext>
            </a:extLst>
          </p:cNvPr>
          <p:cNvGrpSpPr/>
          <p:nvPr/>
        </p:nvGrpSpPr>
        <p:grpSpPr>
          <a:xfrm>
            <a:off x="2561987" y="10425220"/>
            <a:ext cx="123611" cy="2413343"/>
            <a:chOff x="2561987" y="3316040"/>
            <a:chExt cx="123611" cy="2413343"/>
          </a:xfrm>
        </p:grpSpPr>
        <p:sp>
          <p:nvSpPr>
            <p:cNvPr id="14" name="Freeform: Shape 13">
              <a:extLst>
                <a:ext uri="{FF2B5EF4-FFF2-40B4-BE49-F238E27FC236}">
                  <a16:creationId xmlns:a16="http://schemas.microsoft.com/office/drawing/2014/main" id="{604E205B-0032-5DEE-FC79-6C963468B51B}"/>
                </a:ext>
              </a:extLst>
            </p:cNvPr>
            <p:cNvSpPr/>
            <p:nvPr/>
          </p:nvSpPr>
          <p:spPr>
            <a:xfrm>
              <a:off x="2617014" y="3377845"/>
              <a:ext cx="7974" cy="2351537"/>
            </a:xfrm>
            <a:custGeom>
              <a:avLst/>
              <a:gdLst>
                <a:gd name="connsiteX0" fmla="*/ 0 w 7974"/>
                <a:gd name="connsiteY0" fmla="*/ 0 h 2351537"/>
                <a:gd name="connsiteX1" fmla="*/ 7975 w 7974"/>
                <a:gd name="connsiteY1" fmla="*/ 0 h 2351537"/>
                <a:gd name="connsiteX2" fmla="*/ 7975 w 7974"/>
                <a:gd name="connsiteY2" fmla="*/ 2351538 h 2351537"/>
                <a:gd name="connsiteX3" fmla="*/ 0 w 7974"/>
                <a:gd name="connsiteY3" fmla="*/ 2351538 h 2351537"/>
              </a:gdLst>
              <a:ahLst/>
              <a:cxnLst>
                <a:cxn ang="0">
                  <a:pos x="connsiteX0" y="connsiteY0"/>
                </a:cxn>
                <a:cxn ang="0">
                  <a:pos x="connsiteX1" y="connsiteY1"/>
                </a:cxn>
                <a:cxn ang="0">
                  <a:pos x="connsiteX2" y="connsiteY2"/>
                </a:cxn>
                <a:cxn ang="0">
                  <a:pos x="connsiteX3" y="connsiteY3"/>
                </a:cxn>
              </a:cxnLst>
              <a:rect l="l" t="t" r="r" b="b"/>
              <a:pathLst>
                <a:path w="7974" h="2351537">
                  <a:moveTo>
                    <a:pt x="0" y="0"/>
                  </a:moveTo>
                  <a:lnTo>
                    <a:pt x="7975" y="0"/>
                  </a:lnTo>
                  <a:lnTo>
                    <a:pt x="7975" y="2351538"/>
                  </a:lnTo>
                  <a:lnTo>
                    <a:pt x="0" y="2351538"/>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672BE495-904D-6B04-9D8D-35533C5FD44A}"/>
                </a:ext>
              </a:extLst>
            </p:cNvPr>
            <p:cNvSpPr/>
            <p:nvPr/>
          </p:nvSpPr>
          <p:spPr>
            <a:xfrm>
              <a:off x="2561987" y="3316040"/>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40"/>
                    <a:pt x="95940" y="123611"/>
                    <a:pt x="61806" y="123611"/>
                  </a:cubicBezTo>
                  <a:cubicBezTo>
                    <a:pt x="27671" y="123611"/>
                    <a:pt x="0" y="95940"/>
                    <a:pt x="0" y="61806"/>
                  </a:cubicBezTo>
                  <a:cubicBezTo>
                    <a:pt x="0" y="27671"/>
                    <a:pt x="27671" y="0"/>
                    <a:pt x="61806" y="0"/>
                  </a:cubicBezTo>
                  <a:cubicBezTo>
                    <a:pt x="95940" y="0"/>
                    <a:pt x="123611" y="27672"/>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id="{94D71A93-465D-928F-B84E-19B3A2165D07}"/>
              </a:ext>
            </a:extLst>
          </p:cNvPr>
          <p:cNvGrpSpPr/>
          <p:nvPr/>
        </p:nvGrpSpPr>
        <p:grpSpPr>
          <a:xfrm>
            <a:off x="2468856" y="10162953"/>
            <a:ext cx="123611" cy="2413343"/>
            <a:chOff x="2438376" y="3358573"/>
            <a:chExt cx="123611" cy="2413343"/>
          </a:xfrm>
        </p:grpSpPr>
        <p:sp>
          <p:nvSpPr>
            <p:cNvPr id="17" name="Freeform: Shape 16">
              <a:extLst>
                <a:ext uri="{FF2B5EF4-FFF2-40B4-BE49-F238E27FC236}">
                  <a16:creationId xmlns:a16="http://schemas.microsoft.com/office/drawing/2014/main" id="{D12DE9C8-65E3-9705-D271-06534F70A392}"/>
                </a:ext>
              </a:extLst>
            </p:cNvPr>
            <p:cNvSpPr/>
            <p:nvPr/>
          </p:nvSpPr>
          <p:spPr>
            <a:xfrm>
              <a:off x="2493403" y="3420378"/>
              <a:ext cx="7974" cy="2351537"/>
            </a:xfrm>
            <a:custGeom>
              <a:avLst/>
              <a:gdLst>
                <a:gd name="connsiteX0" fmla="*/ 0 w 7974"/>
                <a:gd name="connsiteY0" fmla="*/ 0 h 2351537"/>
                <a:gd name="connsiteX1" fmla="*/ 7975 w 7974"/>
                <a:gd name="connsiteY1" fmla="*/ 0 h 2351537"/>
                <a:gd name="connsiteX2" fmla="*/ 7975 w 7974"/>
                <a:gd name="connsiteY2" fmla="*/ 2351538 h 2351537"/>
                <a:gd name="connsiteX3" fmla="*/ 0 w 7974"/>
                <a:gd name="connsiteY3" fmla="*/ 2351538 h 2351537"/>
              </a:gdLst>
              <a:ahLst/>
              <a:cxnLst>
                <a:cxn ang="0">
                  <a:pos x="connsiteX0" y="connsiteY0"/>
                </a:cxn>
                <a:cxn ang="0">
                  <a:pos x="connsiteX1" y="connsiteY1"/>
                </a:cxn>
                <a:cxn ang="0">
                  <a:pos x="connsiteX2" y="connsiteY2"/>
                </a:cxn>
                <a:cxn ang="0">
                  <a:pos x="connsiteX3" y="connsiteY3"/>
                </a:cxn>
              </a:cxnLst>
              <a:rect l="l" t="t" r="r" b="b"/>
              <a:pathLst>
                <a:path w="7974" h="2351537">
                  <a:moveTo>
                    <a:pt x="0" y="0"/>
                  </a:moveTo>
                  <a:lnTo>
                    <a:pt x="7975" y="0"/>
                  </a:lnTo>
                  <a:lnTo>
                    <a:pt x="7975" y="2351538"/>
                  </a:lnTo>
                  <a:lnTo>
                    <a:pt x="0" y="2351538"/>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0A69D7C0-6BDB-E0A2-6A28-4EF2873A0FBB}"/>
                </a:ext>
              </a:extLst>
            </p:cNvPr>
            <p:cNvSpPr/>
            <p:nvPr/>
          </p:nvSpPr>
          <p:spPr>
            <a:xfrm>
              <a:off x="2438376" y="3358573"/>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40"/>
                    <a:pt x="95940" y="123611"/>
                    <a:pt x="61806" y="123611"/>
                  </a:cubicBezTo>
                  <a:cubicBezTo>
                    <a:pt x="27671" y="123611"/>
                    <a:pt x="0" y="95940"/>
                    <a:pt x="0" y="61806"/>
                  </a:cubicBezTo>
                  <a:cubicBezTo>
                    <a:pt x="0" y="27671"/>
                    <a:pt x="27671" y="0"/>
                    <a:pt x="61806" y="0"/>
                  </a:cubicBezTo>
                  <a:cubicBezTo>
                    <a:pt x="95940" y="0"/>
                    <a:pt x="123611" y="27671"/>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19" name="Graphic 2">
            <a:extLst>
              <a:ext uri="{FF2B5EF4-FFF2-40B4-BE49-F238E27FC236}">
                <a16:creationId xmlns:a16="http://schemas.microsoft.com/office/drawing/2014/main" id="{C46B0462-75B4-BC91-485B-4613594F98DC}"/>
              </a:ext>
            </a:extLst>
          </p:cNvPr>
          <p:cNvGrpSpPr/>
          <p:nvPr/>
        </p:nvGrpSpPr>
        <p:grpSpPr>
          <a:xfrm>
            <a:off x="2522112" y="10229959"/>
            <a:ext cx="123611" cy="2413343"/>
            <a:chOff x="2522112" y="2983619"/>
            <a:chExt cx="123611" cy="2413343"/>
          </a:xfrm>
        </p:grpSpPr>
        <p:sp>
          <p:nvSpPr>
            <p:cNvPr id="20" name="Freeform: Shape 19">
              <a:extLst>
                <a:ext uri="{FF2B5EF4-FFF2-40B4-BE49-F238E27FC236}">
                  <a16:creationId xmlns:a16="http://schemas.microsoft.com/office/drawing/2014/main" id="{A8EB9237-DE48-807E-41AA-593017F60B9F}"/>
                </a:ext>
              </a:extLst>
            </p:cNvPr>
            <p:cNvSpPr/>
            <p:nvPr/>
          </p:nvSpPr>
          <p:spPr>
            <a:xfrm>
              <a:off x="2577139" y="3045424"/>
              <a:ext cx="7974" cy="2351537"/>
            </a:xfrm>
            <a:custGeom>
              <a:avLst/>
              <a:gdLst>
                <a:gd name="connsiteX0" fmla="*/ 0 w 7974"/>
                <a:gd name="connsiteY0" fmla="*/ 0 h 2351537"/>
                <a:gd name="connsiteX1" fmla="*/ 7975 w 7974"/>
                <a:gd name="connsiteY1" fmla="*/ 0 h 2351537"/>
                <a:gd name="connsiteX2" fmla="*/ 7975 w 7974"/>
                <a:gd name="connsiteY2" fmla="*/ 2351538 h 2351537"/>
                <a:gd name="connsiteX3" fmla="*/ 0 w 7974"/>
                <a:gd name="connsiteY3" fmla="*/ 2351538 h 2351537"/>
              </a:gdLst>
              <a:ahLst/>
              <a:cxnLst>
                <a:cxn ang="0">
                  <a:pos x="connsiteX0" y="connsiteY0"/>
                </a:cxn>
                <a:cxn ang="0">
                  <a:pos x="connsiteX1" y="connsiteY1"/>
                </a:cxn>
                <a:cxn ang="0">
                  <a:pos x="connsiteX2" y="connsiteY2"/>
                </a:cxn>
                <a:cxn ang="0">
                  <a:pos x="connsiteX3" y="connsiteY3"/>
                </a:cxn>
              </a:cxnLst>
              <a:rect l="l" t="t" r="r" b="b"/>
              <a:pathLst>
                <a:path w="7974" h="2351537">
                  <a:moveTo>
                    <a:pt x="0" y="0"/>
                  </a:moveTo>
                  <a:lnTo>
                    <a:pt x="7975" y="0"/>
                  </a:lnTo>
                  <a:lnTo>
                    <a:pt x="7975" y="2351538"/>
                  </a:lnTo>
                  <a:lnTo>
                    <a:pt x="0" y="2351538"/>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810EC3CE-4BF6-100F-3A89-69C7D21A7AB2}"/>
                </a:ext>
              </a:extLst>
            </p:cNvPr>
            <p:cNvSpPr/>
            <p:nvPr/>
          </p:nvSpPr>
          <p:spPr>
            <a:xfrm>
              <a:off x="2522112" y="2983619"/>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65"/>
                    <a:pt x="95965" y="123611"/>
                    <a:pt x="61806" y="123611"/>
                  </a:cubicBezTo>
                  <a:cubicBezTo>
                    <a:pt x="27646" y="123611"/>
                    <a:pt x="0" y="95965"/>
                    <a:pt x="0" y="61806"/>
                  </a:cubicBezTo>
                  <a:cubicBezTo>
                    <a:pt x="0" y="27646"/>
                    <a:pt x="27646" y="0"/>
                    <a:pt x="61806" y="0"/>
                  </a:cubicBezTo>
                  <a:cubicBezTo>
                    <a:pt x="95965" y="0"/>
                    <a:pt x="123611" y="27646"/>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22" name="Graphic 2">
            <a:extLst>
              <a:ext uri="{FF2B5EF4-FFF2-40B4-BE49-F238E27FC236}">
                <a16:creationId xmlns:a16="http://schemas.microsoft.com/office/drawing/2014/main" id="{CB420B0B-2ED8-14D2-339E-DF01F1FDF9FE}"/>
              </a:ext>
            </a:extLst>
          </p:cNvPr>
          <p:cNvGrpSpPr/>
          <p:nvPr/>
        </p:nvGrpSpPr>
        <p:grpSpPr>
          <a:xfrm>
            <a:off x="2775050" y="9853868"/>
            <a:ext cx="123611" cy="2413343"/>
            <a:chOff x="2775050" y="3567648"/>
            <a:chExt cx="123611" cy="2413343"/>
          </a:xfrm>
        </p:grpSpPr>
        <p:sp>
          <p:nvSpPr>
            <p:cNvPr id="23" name="Freeform: Shape 22">
              <a:extLst>
                <a:ext uri="{FF2B5EF4-FFF2-40B4-BE49-F238E27FC236}">
                  <a16:creationId xmlns:a16="http://schemas.microsoft.com/office/drawing/2014/main" id="{9554848A-899F-DF4C-8DDC-73C9FD622A9D}"/>
                </a:ext>
              </a:extLst>
            </p:cNvPr>
            <p:cNvSpPr/>
            <p:nvPr/>
          </p:nvSpPr>
          <p:spPr>
            <a:xfrm>
              <a:off x="2830077" y="3629454"/>
              <a:ext cx="7974" cy="2351537"/>
            </a:xfrm>
            <a:custGeom>
              <a:avLst/>
              <a:gdLst>
                <a:gd name="connsiteX0" fmla="*/ 0 w 7974"/>
                <a:gd name="connsiteY0" fmla="*/ 0 h 2351537"/>
                <a:gd name="connsiteX1" fmla="*/ 7975 w 7974"/>
                <a:gd name="connsiteY1" fmla="*/ 0 h 2351537"/>
                <a:gd name="connsiteX2" fmla="*/ 7975 w 7974"/>
                <a:gd name="connsiteY2" fmla="*/ 2351538 h 2351537"/>
                <a:gd name="connsiteX3" fmla="*/ 0 w 7974"/>
                <a:gd name="connsiteY3" fmla="*/ 2351538 h 2351537"/>
              </a:gdLst>
              <a:ahLst/>
              <a:cxnLst>
                <a:cxn ang="0">
                  <a:pos x="connsiteX0" y="connsiteY0"/>
                </a:cxn>
                <a:cxn ang="0">
                  <a:pos x="connsiteX1" y="connsiteY1"/>
                </a:cxn>
                <a:cxn ang="0">
                  <a:pos x="connsiteX2" y="connsiteY2"/>
                </a:cxn>
                <a:cxn ang="0">
                  <a:pos x="connsiteX3" y="connsiteY3"/>
                </a:cxn>
              </a:cxnLst>
              <a:rect l="l" t="t" r="r" b="b"/>
              <a:pathLst>
                <a:path w="7974" h="2351537">
                  <a:moveTo>
                    <a:pt x="0" y="0"/>
                  </a:moveTo>
                  <a:lnTo>
                    <a:pt x="7975" y="0"/>
                  </a:lnTo>
                  <a:lnTo>
                    <a:pt x="7975" y="2351538"/>
                  </a:lnTo>
                  <a:lnTo>
                    <a:pt x="0" y="2351538"/>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FC770B51-6195-F551-01D1-CB795A5C7403}"/>
                </a:ext>
              </a:extLst>
            </p:cNvPr>
            <p:cNvSpPr/>
            <p:nvPr/>
          </p:nvSpPr>
          <p:spPr>
            <a:xfrm>
              <a:off x="2775050" y="3567648"/>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40"/>
                    <a:pt x="95940" y="123611"/>
                    <a:pt x="61806" y="123611"/>
                  </a:cubicBezTo>
                  <a:cubicBezTo>
                    <a:pt x="27671" y="123611"/>
                    <a:pt x="0" y="95940"/>
                    <a:pt x="0" y="61806"/>
                  </a:cubicBezTo>
                  <a:cubicBezTo>
                    <a:pt x="0" y="27671"/>
                    <a:pt x="27671" y="0"/>
                    <a:pt x="61806" y="0"/>
                  </a:cubicBezTo>
                  <a:cubicBezTo>
                    <a:pt x="95940" y="0"/>
                    <a:pt x="123611" y="27671"/>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25" name="Graphic 2">
            <a:extLst>
              <a:ext uri="{FF2B5EF4-FFF2-40B4-BE49-F238E27FC236}">
                <a16:creationId xmlns:a16="http://schemas.microsoft.com/office/drawing/2014/main" id="{F61A8CEF-5F57-9585-2AA6-4C7D7EE32C5C}"/>
              </a:ext>
            </a:extLst>
          </p:cNvPr>
          <p:cNvGrpSpPr/>
          <p:nvPr/>
        </p:nvGrpSpPr>
        <p:grpSpPr>
          <a:xfrm>
            <a:off x="2651439" y="10658534"/>
            <a:ext cx="123611" cy="2413343"/>
            <a:chOff x="2651439" y="3610314"/>
            <a:chExt cx="123611" cy="2413343"/>
          </a:xfrm>
        </p:grpSpPr>
        <p:sp>
          <p:nvSpPr>
            <p:cNvPr id="26" name="Freeform: Shape 25">
              <a:extLst>
                <a:ext uri="{FF2B5EF4-FFF2-40B4-BE49-F238E27FC236}">
                  <a16:creationId xmlns:a16="http://schemas.microsoft.com/office/drawing/2014/main" id="{CE31FD88-86D0-4B58-D3AC-6D87BA460276}"/>
                </a:ext>
              </a:extLst>
            </p:cNvPr>
            <p:cNvSpPr/>
            <p:nvPr/>
          </p:nvSpPr>
          <p:spPr>
            <a:xfrm>
              <a:off x="2706599" y="3672120"/>
              <a:ext cx="7974" cy="2351537"/>
            </a:xfrm>
            <a:custGeom>
              <a:avLst/>
              <a:gdLst>
                <a:gd name="connsiteX0" fmla="*/ 0 w 7974"/>
                <a:gd name="connsiteY0" fmla="*/ 0 h 2351537"/>
                <a:gd name="connsiteX1" fmla="*/ 7975 w 7974"/>
                <a:gd name="connsiteY1" fmla="*/ 0 h 2351537"/>
                <a:gd name="connsiteX2" fmla="*/ 7975 w 7974"/>
                <a:gd name="connsiteY2" fmla="*/ 2351538 h 2351537"/>
                <a:gd name="connsiteX3" fmla="*/ 0 w 7974"/>
                <a:gd name="connsiteY3" fmla="*/ 2351538 h 2351537"/>
              </a:gdLst>
              <a:ahLst/>
              <a:cxnLst>
                <a:cxn ang="0">
                  <a:pos x="connsiteX0" y="connsiteY0"/>
                </a:cxn>
                <a:cxn ang="0">
                  <a:pos x="connsiteX1" y="connsiteY1"/>
                </a:cxn>
                <a:cxn ang="0">
                  <a:pos x="connsiteX2" y="connsiteY2"/>
                </a:cxn>
                <a:cxn ang="0">
                  <a:pos x="connsiteX3" y="connsiteY3"/>
                </a:cxn>
              </a:cxnLst>
              <a:rect l="l" t="t" r="r" b="b"/>
              <a:pathLst>
                <a:path w="7974" h="2351537">
                  <a:moveTo>
                    <a:pt x="0" y="0"/>
                  </a:moveTo>
                  <a:lnTo>
                    <a:pt x="7975" y="0"/>
                  </a:lnTo>
                  <a:lnTo>
                    <a:pt x="7975" y="2351538"/>
                  </a:lnTo>
                  <a:lnTo>
                    <a:pt x="0" y="2351538"/>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8A8B665E-D6A0-F899-F112-61471FFC81C0}"/>
                </a:ext>
              </a:extLst>
            </p:cNvPr>
            <p:cNvSpPr/>
            <p:nvPr/>
          </p:nvSpPr>
          <p:spPr>
            <a:xfrm>
              <a:off x="2651439" y="3610314"/>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65"/>
                    <a:pt x="95965" y="123611"/>
                    <a:pt x="61806" y="123611"/>
                  </a:cubicBezTo>
                  <a:cubicBezTo>
                    <a:pt x="27646" y="123611"/>
                    <a:pt x="0" y="95965"/>
                    <a:pt x="0" y="61806"/>
                  </a:cubicBezTo>
                  <a:cubicBezTo>
                    <a:pt x="0" y="27646"/>
                    <a:pt x="27646" y="0"/>
                    <a:pt x="61806" y="0"/>
                  </a:cubicBezTo>
                  <a:cubicBezTo>
                    <a:pt x="95965" y="0"/>
                    <a:pt x="123611" y="27646"/>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28" name="Graphic 2">
            <a:extLst>
              <a:ext uri="{FF2B5EF4-FFF2-40B4-BE49-F238E27FC236}">
                <a16:creationId xmlns:a16="http://schemas.microsoft.com/office/drawing/2014/main" id="{4189C4CB-0CB8-7271-6131-C3FDC41EC509}"/>
              </a:ext>
            </a:extLst>
          </p:cNvPr>
          <p:cNvGrpSpPr/>
          <p:nvPr/>
        </p:nvGrpSpPr>
        <p:grpSpPr>
          <a:xfrm>
            <a:off x="8412919" y="10104766"/>
            <a:ext cx="123611" cy="2413343"/>
            <a:chOff x="8412919" y="2370746"/>
            <a:chExt cx="123611" cy="2413343"/>
          </a:xfrm>
        </p:grpSpPr>
        <p:sp>
          <p:nvSpPr>
            <p:cNvPr id="29" name="Freeform: Shape 28">
              <a:extLst>
                <a:ext uri="{FF2B5EF4-FFF2-40B4-BE49-F238E27FC236}">
                  <a16:creationId xmlns:a16="http://schemas.microsoft.com/office/drawing/2014/main" id="{3970CE6C-6A21-1201-37E3-083904C5C073}"/>
                </a:ext>
              </a:extLst>
            </p:cNvPr>
            <p:cNvSpPr/>
            <p:nvPr/>
          </p:nvSpPr>
          <p:spPr>
            <a:xfrm>
              <a:off x="8467946" y="2432552"/>
              <a:ext cx="7974" cy="2351537"/>
            </a:xfrm>
            <a:custGeom>
              <a:avLst/>
              <a:gdLst>
                <a:gd name="connsiteX0" fmla="*/ 0 w 7974"/>
                <a:gd name="connsiteY0" fmla="*/ 0 h 2351537"/>
                <a:gd name="connsiteX1" fmla="*/ 7974 w 7974"/>
                <a:gd name="connsiteY1" fmla="*/ 0 h 2351537"/>
                <a:gd name="connsiteX2" fmla="*/ 7974 w 7974"/>
                <a:gd name="connsiteY2" fmla="*/ 2351538 h 2351537"/>
                <a:gd name="connsiteX3" fmla="*/ 0 w 7974"/>
                <a:gd name="connsiteY3" fmla="*/ 2351538 h 2351537"/>
              </a:gdLst>
              <a:ahLst/>
              <a:cxnLst>
                <a:cxn ang="0">
                  <a:pos x="connsiteX0" y="connsiteY0"/>
                </a:cxn>
                <a:cxn ang="0">
                  <a:pos x="connsiteX1" y="connsiteY1"/>
                </a:cxn>
                <a:cxn ang="0">
                  <a:pos x="connsiteX2" y="connsiteY2"/>
                </a:cxn>
                <a:cxn ang="0">
                  <a:pos x="connsiteX3" y="connsiteY3"/>
                </a:cxn>
              </a:cxnLst>
              <a:rect l="l" t="t" r="r" b="b"/>
              <a:pathLst>
                <a:path w="7974" h="2351537">
                  <a:moveTo>
                    <a:pt x="0" y="0"/>
                  </a:moveTo>
                  <a:lnTo>
                    <a:pt x="7974" y="0"/>
                  </a:lnTo>
                  <a:lnTo>
                    <a:pt x="7974" y="2351538"/>
                  </a:lnTo>
                  <a:lnTo>
                    <a:pt x="0" y="2351538"/>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40612FAB-FC92-6440-01EE-E5D673BF6FE4}"/>
                </a:ext>
              </a:extLst>
            </p:cNvPr>
            <p:cNvSpPr/>
            <p:nvPr/>
          </p:nvSpPr>
          <p:spPr>
            <a:xfrm>
              <a:off x="8412919" y="2370746"/>
              <a:ext cx="123611" cy="123611"/>
            </a:xfrm>
            <a:custGeom>
              <a:avLst/>
              <a:gdLst>
                <a:gd name="connsiteX0" fmla="*/ 123611 w 123611"/>
                <a:gd name="connsiteY0" fmla="*/ 61806 h 123611"/>
                <a:gd name="connsiteX1" fmla="*/ 61805 w 123611"/>
                <a:gd name="connsiteY1" fmla="*/ 123611 h 123611"/>
                <a:gd name="connsiteX2" fmla="*/ 0 w 123611"/>
                <a:gd name="connsiteY2" fmla="*/ 61806 h 123611"/>
                <a:gd name="connsiteX3" fmla="*/ 61805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65"/>
                    <a:pt x="95964" y="123611"/>
                    <a:pt x="61805" y="123611"/>
                  </a:cubicBezTo>
                  <a:cubicBezTo>
                    <a:pt x="27646" y="123611"/>
                    <a:pt x="0" y="95965"/>
                    <a:pt x="0" y="61806"/>
                  </a:cubicBezTo>
                  <a:cubicBezTo>
                    <a:pt x="0" y="27646"/>
                    <a:pt x="27646" y="0"/>
                    <a:pt x="61805" y="0"/>
                  </a:cubicBezTo>
                  <a:cubicBezTo>
                    <a:pt x="95964" y="0"/>
                    <a:pt x="123611" y="27646"/>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31" name="Graphic 2">
            <a:extLst>
              <a:ext uri="{FF2B5EF4-FFF2-40B4-BE49-F238E27FC236}">
                <a16:creationId xmlns:a16="http://schemas.microsoft.com/office/drawing/2014/main" id="{24C8276E-80FA-6DDD-9B16-9293D1F76B91}"/>
              </a:ext>
            </a:extLst>
          </p:cNvPr>
          <p:cNvGrpSpPr/>
          <p:nvPr/>
        </p:nvGrpSpPr>
        <p:grpSpPr>
          <a:xfrm>
            <a:off x="6190575" y="9442602"/>
            <a:ext cx="123611" cy="2413343"/>
            <a:chOff x="6190575" y="2028622"/>
            <a:chExt cx="123611" cy="2413343"/>
          </a:xfrm>
        </p:grpSpPr>
        <p:sp>
          <p:nvSpPr>
            <p:cNvPr id="32" name="Freeform: Shape 31">
              <a:extLst>
                <a:ext uri="{FF2B5EF4-FFF2-40B4-BE49-F238E27FC236}">
                  <a16:creationId xmlns:a16="http://schemas.microsoft.com/office/drawing/2014/main" id="{05A9CC70-CFA4-F7A0-258A-3CC36B72981C}"/>
                </a:ext>
              </a:extLst>
            </p:cNvPr>
            <p:cNvSpPr/>
            <p:nvPr/>
          </p:nvSpPr>
          <p:spPr>
            <a:xfrm>
              <a:off x="6245602" y="2090427"/>
              <a:ext cx="7974" cy="2351537"/>
            </a:xfrm>
            <a:custGeom>
              <a:avLst/>
              <a:gdLst>
                <a:gd name="connsiteX0" fmla="*/ 0 w 7974"/>
                <a:gd name="connsiteY0" fmla="*/ 0 h 2351537"/>
                <a:gd name="connsiteX1" fmla="*/ 7975 w 7974"/>
                <a:gd name="connsiteY1" fmla="*/ 0 h 2351537"/>
                <a:gd name="connsiteX2" fmla="*/ 7975 w 7974"/>
                <a:gd name="connsiteY2" fmla="*/ 2351538 h 2351537"/>
                <a:gd name="connsiteX3" fmla="*/ 0 w 7974"/>
                <a:gd name="connsiteY3" fmla="*/ 2351538 h 2351537"/>
              </a:gdLst>
              <a:ahLst/>
              <a:cxnLst>
                <a:cxn ang="0">
                  <a:pos x="connsiteX0" y="connsiteY0"/>
                </a:cxn>
                <a:cxn ang="0">
                  <a:pos x="connsiteX1" y="connsiteY1"/>
                </a:cxn>
                <a:cxn ang="0">
                  <a:pos x="connsiteX2" y="connsiteY2"/>
                </a:cxn>
                <a:cxn ang="0">
                  <a:pos x="connsiteX3" y="connsiteY3"/>
                </a:cxn>
              </a:cxnLst>
              <a:rect l="l" t="t" r="r" b="b"/>
              <a:pathLst>
                <a:path w="7974" h="2351537">
                  <a:moveTo>
                    <a:pt x="0" y="0"/>
                  </a:moveTo>
                  <a:lnTo>
                    <a:pt x="7975" y="0"/>
                  </a:lnTo>
                  <a:lnTo>
                    <a:pt x="7975" y="2351538"/>
                  </a:lnTo>
                  <a:lnTo>
                    <a:pt x="0" y="2351538"/>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93287B33-7D90-3532-5C8F-11D2623D8A32}"/>
                </a:ext>
              </a:extLst>
            </p:cNvPr>
            <p:cNvSpPr/>
            <p:nvPr/>
          </p:nvSpPr>
          <p:spPr>
            <a:xfrm>
              <a:off x="6190575" y="2028622"/>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65"/>
                    <a:pt x="95965" y="123611"/>
                    <a:pt x="61806" y="123611"/>
                  </a:cubicBezTo>
                  <a:cubicBezTo>
                    <a:pt x="27646" y="123611"/>
                    <a:pt x="0" y="95965"/>
                    <a:pt x="0" y="61806"/>
                  </a:cubicBezTo>
                  <a:cubicBezTo>
                    <a:pt x="0" y="27646"/>
                    <a:pt x="27646" y="0"/>
                    <a:pt x="61806" y="0"/>
                  </a:cubicBezTo>
                  <a:cubicBezTo>
                    <a:pt x="95965" y="0"/>
                    <a:pt x="123611" y="27646"/>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dirty="0"/>
            </a:p>
          </p:txBody>
        </p:sp>
      </p:grpSp>
      <p:grpSp>
        <p:nvGrpSpPr>
          <p:cNvPr id="34" name="Graphic 2">
            <a:extLst>
              <a:ext uri="{FF2B5EF4-FFF2-40B4-BE49-F238E27FC236}">
                <a16:creationId xmlns:a16="http://schemas.microsoft.com/office/drawing/2014/main" id="{684F1B04-738F-1373-3625-CBABB567E465}"/>
              </a:ext>
            </a:extLst>
          </p:cNvPr>
          <p:cNvGrpSpPr/>
          <p:nvPr/>
        </p:nvGrpSpPr>
        <p:grpSpPr>
          <a:xfrm>
            <a:off x="2735176" y="10237860"/>
            <a:ext cx="123611" cy="2413343"/>
            <a:chOff x="2735176" y="3235360"/>
            <a:chExt cx="123611" cy="2413343"/>
          </a:xfrm>
        </p:grpSpPr>
        <p:sp>
          <p:nvSpPr>
            <p:cNvPr id="35" name="Freeform: Shape 34">
              <a:extLst>
                <a:ext uri="{FF2B5EF4-FFF2-40B4-BE49-F238E27FC236}">
                  <a16:creationId xmlns:a16="http://schemas.microsoft.com/office/drawing/2014/main" id="{C7D2F862-151A-07E4-A7E6-1C3B1F08BD20}"/>
                </a:ext>
              </a:extLst>
            </p:cNvPr>
            <p:cNvSpPr/>
            <p:nvPr/>
          </p:nvSpPr>
          <p:spPr>
            <a:xfrm>
              <a:off x="2790335" y="3297166"/>
              <a:ext cx="7974" cy="2351537"/>
            </a:xfrm>
            <a:custGeom>
              <a:avLst/>
              <a:gdLst>
                <a:gd name="connsiteX0" fmla="*/ 0 w 7974"/>
                <a:gd name="connsiteY0" fmla="*/ 0 h 2351537"/>
                <a:gd name="connsiteX1" fmla="*/ 7975 w 7974"/>
                <a:gd name="connsiteY1" fmla="*/ 0 h 2351537"/>
                <a:gd name="connsiteX2" fmla="*/ 7975 w 7974"/>
                <a:gd name="connsiteY2" fmla="*/ 2351538 h 2351537"/>
                <a:gd name="connsiteX3" fmla="*/ 0 w 7974"/>
                <a:gd name="connsiteY3" fmla="*/ 2351538 h 2351537"/>
              </a:gdLst>
              <a:ahLst/>
              <a:cxnLst>
                <a:cxn ang="0">
                  <a:pos x="connsiteX0" y="connsiteY0"/>
                </a:cxn>
                <a:cxn ang="0">
                  <a:pos x="connsiteX1" y="connsiteY1"/>
                </a:cxn>
                <a:cxn ang="0">
                  <a:pos x="connsiteX2" y="connsiteY2"/>
                </a:cxn>
                <a:cxn ang="0">
                  <a:pos x="connsiteX3" y="connsiteY3"/>
                </a:cxn>
              </a:cxnLst>
              <a:rect l="l" t="t" r="r" b="b"/>
              <a:pathLst>
                <a:path w="7974" h="2351537">
                  <a:moveTo>
                    <a:pt x="0" y="0"/>
                  </a:moveTo>
                  <a:lnTo>
                    <a:pt x="7975" y="0"/>
                  </a:lnTo>
                  <a:lnTo>
                    <a:pt x="7975" y="2351538"/>
                  </a:lnTo>
                  <a:lnTo>
                    <a:pt x="0" y="2351538"/>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4CB9DDB7-C2F1-BEB1-EB6B-74F2660C913A}"/>
                </a:ext>
              </a:extLst>
            </p:cNvPr>
            <p:cNvSpPr/>
            <p:nvPr/>
          </p:nvSpPr>
          <p:spPr>
            <a:xfrm>
              <a:off x="2735176" y="3235360"/>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65"/>
                    <a:pt x="95965" y="123611"/>
                    <a:pt x="61806" y="123611"/>
                  </a:cubicBezTo>
                  <a:cubicBezTo>
                    <a:pt x="27646" y="123611"/>
                    <a:pt x="0" y="95965"/>
                    <a:pt x="0" y="61806"/>
                  </a:cubicBezTo>
                  <a:cubicBezTo>
                    <a:pt x="0" y="27646"/>
                    <a:pt x="27646" y="0"/>
                    <a:pt x="61806" y="0"/>
                  </a:cubicBezTo>
                  <a:cubicBezTo>
                    <a:pt x="95965" y="0"/>
                    <a:pt x="123611" y="27646"/>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37" name="Graphic 2">
            <a:extLst>
              <a:ext uri="{FF2B5EF4-FFF2-40B4-BE49-F238E27FC236}">
                <a16:creationId xmlns:a16="http://schemas.microsoft.com/office/drawing/2014/main" id="{52964E68-9D3A-6E43-0362-BEB34DC7D9A1}"/>
              </a:ext>
            </a:extLst>
          </p:cNvPr>
          <p:cNvGrpSpPr/>
          <p:nvPr/>
        </p:nvGrpSpPr>
        <p:grpSpPr>
          <a:xfrm>
            <a:off x="8512074" y="9735047"/>
            <a:ext cx="123611" cy="2413343"/>
            <a:chOff x="8512074" y="2107707"/>
            <a:chExt cx="123611" cy="2413343"/>
          </a:xfrm>
        </p:grpSpPr>
        <p:sp>
          <p:nvSpPr>
            <p:cNvPr id="38" name="Freeform: Shape 37">
              <a:extLst>
                <a:ext uri="{FF2B5EF4-FFF2-40B4-BE49-F238E27FC236}">
                  <a16:creationId xmlns:a16="http://schemas.microsoft.com/office/drawing/2014/main" id="{FB3901C5-5C99-310D-51BA-F10B801E1907}"/>
                </a:ext>
              </a:extLst>
            </p:cNvPr>
            <p:cNvSpPr/>
            <p:nvPr/>
          </p:nvSpPr>
          <p:spPr>
            <a:xfrm>
              <a:off x="8567234" y="2169512"/>
              <a:ext cx="7974" cy="2351537"/>
            </a:xfrm>
            <a:custGeom>
              <a:avLst/>
              <a:gdLst>
                <a:gd name="connsiteX0" fmla="*/ 0 w 7974"/>
                <a:gd name="connsiteY0" fmla="*/ 0 h 2351537"/>
                <a:gd name="connsiteX1" fmla="*/ 7975 w 7974"/>
                <a:gd name="connsiteY1" fmla="*/ 0 h 2351537"/>
                <a:gd name="connsiteX2" fmla="*/ 7975 w 7974"/>
                <a:gd name="connsiteY2" fmla="*/ 2351538 h 2351537"/>
                <a:gd name="connsiteX3" fmla="*/ 0 w 7974"/>
                <a:gd name="connsiteY3" fmla="*/ 2351538 h 2351537"/>
              </a:gdLst>
              <a:ahLst/>
              <a:cxnLst>
                <a:cxn ang="0">
                  <a:pos x="connsiteX0" y="connsiteY0"/>
                </a:cxn>
                <a:cxn ang="0">
                  <a:pos x="connsiteX1" y="connsiteY1"/>
                </a:cxn>
                <a:cxn ang="0">
                  <a:pos x="connsiteX2" y="connsiteY2"/>
                </a:cxn>
                <a:cxn ang="0">
                  <a:pos x="connsiteX3" y="connsiteY3"/>
                </a:cxn>
              </a:cxnLst>
              <a:rect l="l" t="t" r="r" b="b"/>
              <a:pathLst>
                <a:path w="7974" h="2351537">
                  <a:moveTo>
                    <a:pt x="0" y="0"/>
                  </a:moveTo>
                  <a:lnTo>
                    <a:pt x="7975" y="0"/>
                  </a:lnTo>
                  <a:lnTo>
                    <a:pt x="7975" y="2351538"/>
                  </a:lnTo>
                  <a:lnTo>
                    <a:pt x="0" y="2351538"/>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99BF64D3-C637-3561-C4E8-56C7305CC64D}"/>
                </a:ext>
              </a:extLst>
            </p:cNvPr>
            <p:cNvSpPr/>
            <p:nvPr/>
          </p:nvSpPr>
          <p:spPr>
            <a:xfrm>
              <a:off x="8512074" y="2107707"/>
              <a:ext cx="123611" cy="123611"/>
            </a:xfrm>
            <a:custGeom>
              <a:avLst/>
              <a:gdLst>
                <a:gd name="connsiteX0" fmla="*/ 123612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2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2" y="61806"/>
                  </a:moveTo>
                  <a:cubicBezTo>
                    <a:pt x="123612" y="95965"/>
                    <a:pt x="95965" y="123611"/>
                    <a:pt x="61806" y="123611"/>
                  </a:cubicBezTo>
                  <a:cubicBezTo>
                    <a:pt x="27647" y="123611"/>
                    <a:pt x="0" y="95965"/>
                    <a:pt x="0" y="61806"/>
                  </a:cubicBezTo>
                  <a:cubicBezTo>
                    <a:pt x="0" y="27646"/>
                    <a:pt x="27647" y="0"/>
                    <a:pt x="61806" y="0"/>
                  </a:cubicBezTo>
                  <a:cubicBezTo>
                    <a:pt x="95965" y="0"/>
                    <a:pt x="123612" y="27646"/>
                    <a:pt x="123612"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40" name="Graphic 2">
            <a:extLst>
              <a:ext uri="{FF2B5EF4-FFF2-40B4-BE49-F238E27FC236}">
                <a16:creationId xmlns:a16="http://schemas.microsoft.com/office/drawing/2014/main" id="{DD22272E-C711-204E-6422-CB9F053E6BBE}"/>
              </a:ext>
            </a:extLst>
          </p:cNvPr>
          <p:cNvGrpSpPr/>
          <p:nvPr/>
        </p:nvGrpSpPr>
        <p:grpSpPr>
          <a:xfrm>
            <a:off x="9485812" y="10123044"/>
            <a:ext cx="123611" cy="2413343"/>
            <a:chOff x="9485812" y="2770024"/>
            <a:chExt cx="123611" cy="2413343"/>
          </a:xfrm>
        </p:grpSpPr>
        <p:sp>
          <p:nvSpPr>
            <p:cNvPr id="41" name="Freeform: Shape 40">
              <a:extLst>
                <a:ext uri="{FF2B5EF4-FFF2-40B4-BE49-F238E27FC236}">
                  <a16:creationId xmlns:a16="http://schemas.microsoft.com/office/drawing/2014/main" id="{8E700F17-08BB-AF5D-1926-D34AC68250EE}"/>
                </a:ext>
              </a:extLst>
            </p:cNvPr>
            <p:cNvSpPr/>
            <p:nvPr/>
          </p:nvSpPr>
          <p:spPr>
            <a:xfrm>
              <a:off x="9540839" y="2831829"/>
              <a:ext cx="7974" cy="2351537"/>
            </a:xfrm>
            <a:custGeom>
              <a:avLst/>
              <a:gdLst>
                <a:gd name="connsiteX0" fmla="*/ 0 w 7974"/>
                <a:gd name="connsiteY0" fmla="*/ 0 h 2351537"/>
                <a:gd name="connsiteX1" fmla="*/ 7975 w 7974"/>
                <a:gd name="connsiteY1" fmla="*/ 0 h 2351537"/>
                <a:gd name="connsiteX2" fmla="*/ 7975 w 7974"/>
                <a:gd name="connsiteY2" fmla="*/ 2351538 h 2351537"/>
                <a:gd name="connsiteX3" fmla="*/ 0 w 7974"/>
                <a:gd name="connsiteY3" fmla="*/ 2351538 h 2351537"/>
              </a:gdLst>
              <a:ahLst/>
              <a:cxnLst>
                <a:cxn ang="0">
                  <a:pos x="connsiteX0" y="connsiteY0"/>
                </a:cxn>
                <a:cxn ang="0">
                  <a:pos x="connsiteX1" y="connsiteY1"/>
                </a:cxn>
                <a:cxn ang="0">
                  <a:pos x="connsiteX2" y="connsiteY2"/>
                </a:cxn>
                <a:cxn ang="0">
                  <a:pos x="connsiteX3" y="connsiteY3"/>
                </a:cxn>
              </a:cxnLst>
              <a:rect l="l" t="t" r="r" b="b"/>
              <a:pathLst>
                <a:path w="7974" h="2351537">
                  <a:moveTo>
                    <a:pt x="0" y="0"/>
                  </a:moveTo>
                  <a:lnTo>
                    <a:pt x="7975" y="0"/>
                  </a:lnTo>
                  <a:lnTo>
                    <a:pt x="7975" y="2351538"/>
                  </a:lnTo>
                  <a:lnTo>
                    <a:pt x="0" y="2351538"/>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5D307CF5-DCEA-8DF8-4C3F-FC2F71913D8C}"/>
                </a:ext>
              </a:extLst>
            </p:cNvPr>
            <p:cNvSpPr/>
            <p:nvPr/>
          </p:nvSpPr>
          <p:spPr>
            <a:xfrm>
              <a:off x="9485812" y="2770024"/>
              <a:ext cx="123611" cy="123611"/>
            </a:xfrm>
            <a:custGeom>
              <a:avLst/>
              <a:gdLst>
                <a:gd name="connsiteX0" fmla="*/ 123611 w 123611"/>
                <a:gd name="connsiteY0" fmla="*/ 61806 h 123611"/>
                <a:gd name="connsiteX1" fmla="*/ 61805 w 123611"/>
                <a:gd name="connsiteY1" fmla="*/ 123611 h 123611"/>
                <a:gd name="connsiteX2" fmla="*/ -1 w 123611"/>
                <a:gd name="connsiteY2" fmla="*/ 61806 h 123611"/>
                <a:gd name="connsiteX3" fmla="*/ 61805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40"/>
                    <a:pt x="95940" y="123611"/>
                    <a:pt x="61805" y="123611"/>
                  </a:cubicBezTo>
                  <a:cubicBezTo>
                    <a:pt x="27671" y="123611"/>
                    <a:pt x="-1" y="95940"/>
                    <a:pt x="-1" y="61806"/>
                  </a:cubicBezTo>
                  <a:cubicBezTo>
                    <a:pt x="-1" y="27671"/>
                    <a:pt x="27670" y="0"/>
                    <a:pt x="61805" y="0"/>
                  </a:cubicBezTo>
                  <a:cubicBezTo>
                    <a:pt x="95939" y="0"/>
                    <a:pt x="123611" y="27672"/>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43" name="Graphic 2">
            <a:extLst>
              <a:ext uri="{FF2B5EF4-FFF2-40B4-BE49-F238E27FC236}">
                <a16:creationId xmlns:a16="http://schemas.microsoft.com/office/drawing/2014/main" id="{C64F0CB1-2D7A-F9B7-2B6D-F5253FDAE94C}"/>
              </a:ext>
            </a:extLst>
          </p:cNvPr>
          <p:cNvGrpSpPr/>
          <p:nvPr/>
        </p:nvGrpSpPr>
        <p:grpSpPr>
          <a:xfrm>
            <a:off x="4200567" y="9911678"/>
            <a:ext cx="123611" cy="2413343"/>
            <a:chOff x="4200567" y="3488298"/>
            <a:chExt cx="123611" cy="2413343"/>
          </a:xfrm>
        </p:grpSpPr>
        <p:sp>
          <p:nvSpPr>
            <p:cNvPr id="44" name="Freeform: Shape 43">
              <a:extLst>
                <a:ext uri="{FF2B5EF4-FFF2-40B4-BE49-F238E27FC236}">
                  <a16:creationId xmlns:a16="http://schemas.microsoft.com/office/drawing/2014/main" id="{1CC4E5F4-E449-864C-BC04-399D91B81826}"/>
                </a:ext>
              </a:extLst>
            </p:cNvPr>
            <p:cNvSpPr/>
            <p:nvPr/>
          </p:nvSpPr>
          <p:spPr>
            <a:xfrm>
              <a:off x="4255594" y="3550104"/>
              <a:ext cx="7974" cy="2351537"/>
            </a:xfrm>
            <a:custGeom>
              <a:avLst/>
              <a:gdLst>
                <a:gd name="connsiteX0" fmla="*/ 0 w 7974"/>
                <a:gd name="connsiteY0" fmla="*/ 0 h 2351537"/>
                <a:gd name="connsiteX1" fmla="*/ 7975 w 7974"/>
                <a:gd name="connsiteY1" fmla="*/ 0 h 2351537"/>
                <a:gd name="connsiteX2" fmla="*/ 7975 w 7974"/>
                <a:gd name="connsiteY2" fmla="*/ 2351538 h 2351537"/>
                <a:gd name="connsiteX3" fmla="*/ 0 w 7974"/>
                <a:gd name="connsiteY3" fmla="*/ 2351538 h 2351537"/>
              </a:gdLst>
              <a:ahLst/>
              <a:cxnLst>
                <a:cxn ang="0">
                  <a:pos x="connsiteX0" y="connsiteY0"/>
                </a:cxn>
                <a:cxn ang="0">
                  <a:pos x="connsiteX1" y="connsiteY1"/>
                </a:cxn>
                <a:cxn ang="0">
                  <a:pos x="connsiteX2" y="connsiteY2"/>
                </a:cxn>
                <a:cxn ang="0">
                  <a:pos x="connsiteX3" y="connsiteY3"/>
                </a:cxn>
              </a:cxnLst>
              <a:rect l="l" t="t" r="r" b="b"/>
              <a:pathLst>
                <a:path w="7974" h="2351537">
                  <a:moveTo>
                    <a:pt x="0" y="0"/>
                  </a:moveTo>
                  <a:lnTo>
                    <a:pt x="7975" y="0"/>
                  </a:lnTo>
                  <a:lnTo>
                    <a:pt x="7975" y="2351538"/>
                  </a:lnTo>
                  <a:lnTo>
                    <a:pt x="0" y="2351538"/>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60A59ADF-BF12-6E85-06B5-008402F3D25C}"/>
                </a:ext>
              </a:extLst>
            </p:cNvPr>
            <p:cNvSpPr/>
            <p:nvPr/>
          </p:nvSpPr>
          <p:spPr>
            <a:xfrm>
              <a:off x="4200567" y="3488298"/>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65"/>
                    <a:pt x="95965" y="123611"/>
                    <a:pt x="61806" y="123611"/>
                  </a:cubicBezTo>
                  <a:cubicBezTo>
                    <a:pt x="27646" y="123611"/>
                    <a:pt x="0" y="95965"/>
                    <a:pt x="0" y="61806"/>
                  </a:cubicBezTo>
                  <a:cubicBezTo>
                    <a:pt x="0" y="27646"/>
                    <a:pt x="27646" y="0"/>
                    <a:pt x="61806" y="0"/>
                  </a:cubicBezTo>
                  <a:cubicBezTo>
                    <a:pt x="95965" y="0"/>
                    <a:pt x="123611" y="27646"/>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46" name="Graphic 2">
            <a:extLst>
              <a:ext uri="{FF2B5EF4-FFF2-40B4-BE49-F238E27FC236}">
                <a16:creationId xmlns:a16="http://schemas.microsoft.com/office/drawing/2014/main" id="{6B7543C2-4998-987B-B7CB-D58A7233F907}"/>
              </a:ext>
            </a:extLst>
          </p:cNvPr>
          <p:cNvGrpSpPr/>
          <p:nvPr/>
        </p:nvGrpSpPr>
        <p:grpSpPr>
          <a:xfrm>
            <a:off x="3935401" y="9927940"/>
            <a:ext cx="123611" cy="3835404"/>
            <a:chOff x="3935401" y="1416680"/>
            <a:chExt cx="123611" cy="3835404"/>
          </a:xfrm>
        </p:grpSpPr>
        <p:sp>
          <p:nvSpPr>
            <p:cNvPr id="47" name="Freeform: Shape 46">
              <a:extLst>
                <a:ext uri="{FF2B5EF4-FFF2-40B4-BE49-F238E27FC236}">
                  <a16:creationId xmlns:a16="http://schemas.microsoft.com/office/drawing/2014/main" id="{B93DE460-6BE0-4656-8AB2-A81406584696}"/>
                </a:ext>
              </a:extLst>
            </p:cNvPr>
            <p:cNvSpPr/>
            <p:nvPr/>
          </p:nvSpPr>
          <p:spPr>
            <a:xfrm>
              <a:off x="3990428" y="1478485"/>
              <a:ext cx="7974" cy="3773598"/>
            </a:xfrm>
            <a:custGeom>
              <a:avLst/>
              <a:gdLst>
                <a:gd name="connsiteX0" fmla="*/ 0 w 7974"/>
                <a:gd name="connsiteY0" fmla="*/ 0 h 3773598"/>
                <a:gd name="connsiteX1" fmla="*/ 7975 w 7974"/>
                <a:gd name="connsiteY1" fmla="*/ 0 h 3773598"/>
                <a:gd name="connsiteX2" fmla="*/ 7975 w 7974"/>
                <a:gd name="connsiteY2" fmla="*/ 3773599 h 3773598"/>
                <a:gd name="connsiteX3" fmla="*/ 0 w 7974"/>
                <a:gd name="connsiteY3" fmla="*/ 3773599 h 3773598"/>
              </a:gdLst>
              <a:ahLst/>
              <a:cxnLst>
                <a:cxn ang="0">
                  <a:pos x="connsiteX0" y="connsiteY0"/>
                </a:cxn>
                <a:cxn ang="0">
                  <a:pos x="connsiteX1" y="connsiteY1"/>
                </a:cxn>
                <a:cxn ang="0">
                  <a:pos x="connsiteX2" y="connsiteY2"/>
                </a:cxn>
                <a:cxn ang="0">
                  <a:pos x="connsiteX3" y="connsiteY3"/>
                </a:cxn>
              </a:cxnLst>
              <a:rect l="l" t="t" r="r" b="b"/>
              <a:pathLst>
                <a:path w="7974" h="3773598">
                  <a:moveTo>
                    <a:pt x="0" y="0"/>
                  </a:moveTo>
                  <a:lnTo>
                    <a:pt x="7975" y="0"/>
                  </a:lnTo>
                  <a:lnTo>
                    <a:pt x="7975" y="3773599"/>
                  </a:lnTo>
                  <a:lnTo>
                    <a:pt x="0" y="3773599"/>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B2C681AD-FAB9-9A4B-6209-482543D231F6}"/>
                </a:ext>
              </a:extLst>
            </p:cNvPr>
            <p:cNvSpPr/>
            <p:nvPr/>
          </p:nvSpPr>
          <p:spPr>
            <a:xfrm>
              <a:off x="3935401" y="1416680"/>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65"/>
                    <a:pt x="95965" y="123611"/>
                    <a:pt x="61806" y="123611"/>
                  </a:cubicBezTo>
                  <a:cubicBezTo>
                    <a:pt x="27646" y="123611"/>
                    <a:pt x="0" y="95965"/>
                    <a:pt x="0" y="61806"/>
                  </a:cubicBezTo>
                  <a:cubicBezTo>
                    <a:pt x="0" y="27646"/>
                    <a:pt x="27646" y="0"/>
                    <a:pt x="61806" y="0"/>
                  </a:cubicBezTo>
                  <a:cubicBezTo>
                    <a:pt x="95965" y="0"/>
                    <a:pt x="123611" y="27646"/>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49" name="Graphic 2">
            <a:extLst>
              <a:ext uri="{FF2B5EF4-FFF2-40B4-BE49-F238E27FC236}">
                <a16:creationId xmlns:a16="http://schemas.microsoft.com/office/drawing/2014/main" id="{332AD307-80F3-57DC-6C6D-7930AC863343}"/>
              </a:ext>
            </a:extLst>
          </p:cNvPr>
          <p:cNvGrpSpPr/>
          <p:nvPr/>
        </p:nvGrpSpPr>
        <p:grpSpPr>
          <a:xfrm>
            <a:off x="4039872" y="9428227"/>
            <a:ext cx="123611" cy="3835404"/>
            <a:chOff x="4039872" y="1694207"/>
            <a:chExt cx="123611" cy="3835404"/>
          </a:xfrm>
        </p:grpSpPr>
        <p:sp>
          <p:nvSpPr>
            <p:cNvPr id="50" name="Freeform: Shape 49">
              <a:extLst>
                <a:ext uri="{FF2B5EF4-FFF2-40B4-BE49-F238E27FC236}">
                  <a16:creationId xmlns:a16="http://schemas.microsoft.com/office/drawing/2014/main" id="{CABA6247-5678-6003-AC98-70F67A1342E6}"/>
                </a:ext>
              </a:extLst>
            </p:cNvPr>
            <p:cNvSpPr/>
            <p:nvPr/>
          </p:nvSpPr>
          <p:spPr>
            <a:xfrm>
              <a:off x="4095032" y="1756013"/>
              <a:ext cx="7974" cy="3773598"/>
            </a:xfrm>
            <a:custGeom>
              <a:avLst/>
              <a:gdLst>
                <a:gd name="connsiteX0" fmla="*/ 0 w 7974"/>
                <a:gd name="connsiteY0" fmla="*/ 0 h 3773598"/>
                <a:gd name="connsiteX1" fmla="*/ 7975 w 7974"/>
                <a:gd name="connsiteY1" fmla="*/ 0 h 3773598"/>
                <a:gd name="connsiteX2" fmla="*/ 7975 w 7974"/>
                <a:gd name="connsiteY2" fmla="*/ 3773599 h 3773598"/>
                <a:gd name="connsiteX3" fmla="*/ 0 w 7974"/>
                <a:gd name="connsiteY3" fmla="*/ 3773599 h 3773598"/>
              </a:gdLst>
              <a:ahLst/>
              <a:cxnLst>
                <a:cxn ang="0">
                  <a:pos x="connsiteX0" y="connsiteY0"/>
                </a:cxn>
                <a:cxn ang="0">
                  <a:pos x="connsiteX1" y="connsiteY1"/>
                </a:cxn>
                <a:cxn ang="0">
                  <a:pos x="connsiteX2" y="connsiteY2"/>
                </a:cxn>
                <a:cxn ang="0">
                  <a:pos x="connsiteX3" y="connsiteY3"/>
                </a:cxn>
              </a:cxnLst>
              <a:rect l="l" t="t" r="r" b="b"/>
              <a:pathLst>
                <a:path w="7974" h="3773598">
                  <a:moveTo>
                    <a:pt x="0" y="0"/>
                  </a:moveTo>
                  <a:lnTo>
                    <a:pt x="7975" y="0"/>
                  </a:lnTo>
                  <a:lnTo>
                    <a:pt x="7975" y="3773599"/>
                  </a:lnTo>
                  <a:lnTo>
                    <a:pt x="0" y="3773599"/>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E3F2AF65-25B9-9CD3-E77F-29047CF9016C}"/>
                </a:ext>
              </a:extLst>
            </p:cNvPr>
            <p:cNvSpPr/>
            <p:nvPr/>
          </p:nvSpPr>
          <p:spPr>
            <a:xfrm>
              <a:off x="4039872" y="1694207"/>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65"/>
                    <a:pt x="95965" y="123611"/>
                    <a:pt x="61806" y="123611"/>
                  </a:cubicBezTo>
                  <a:cubicBezTo>
                    <a:pt x="27646" y="123611"/>
                    <a:pt x="0" y="95965"/>
                    <a:pt x="0" y="61806"/>
                  </a:cubicBezTo>
                  <a:cubicBezTo>
                    <a:pt x="0" y="27646"/>
                    <a:pt x="27646" y="0"/>
                    <a:pt x="61806" y="0"/>
                  </a:cubicBezTo>
                  <a:cubicBezTo>
                    <a:pt x="95965" y="0"/>
                    <a:pt x="123611" y="27646"/>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52" name="Graphic 2">
            <a:extLst>
              <a:ext uri="{FF2B5EF4-FFF2-40B4-BE49-F238E27FC236}">
                <a16:creationId xmlns:a16="http://schemas.microsoft.com/office/drawing/2014/main" id="{745EFD56-779B-AB0F-5BC6-F06605861B4E}"/>
              </a:ext>
            </a:extLst>
          </p:cNvPr>
          <p:cNvGrpSpPr/>
          <p:nvPr/>
        </p:nvGrpSpPr>
        <p:grpSpPr>
          <a:xfrm>
            <a:off x="3805011" y="9893516"/>
            <a:ext cx="123611" cy="1613990"/>
            <a:chOff x="3805011" y="2814816"/>
            <a:chExt cx="123611" cy="1613990"/>
          </a:xfrm>
        </p:grpSpPr>
        <p:sp>
          <p:nvSpPr>
            <p:cNvPr id="53" name="Freeform: Shape 52">
              <a:extLst>
                <a:ext uri="{FF2B5EF4-FFF2-40B4-BE49-F238E27FC236}">
                  <a16:creationId xmlns:a16="http://schemas.microsoft.com/office/drawing/2014/main" id="{34DB0FE4-5708-9C4A-D3C1-AB7E93F86EC3}"/>
                </a:ext>
              </a:extLst>
            </p:cNvPr>
            <p:cNvSpPr/>
            <p:nvPr/>
          </p:nvSpPr>
          <p:spPr>
            <a:xfrm>
              <a:off x="3860038" y="2876622"/>
              <a:ext cx="7974" cy="1552185"/>
            </a:xfrm>
            <a:custGeom>
              <a:avLst/>
              <a:gdLst>
                <a:gd name="connsiteX0" fmla="*/ 0 w 7974"/>
                <a:gd name="connsiteY0" fmla="*/ 0 h 1552185"/>
                <a:gd name="connsiteX1" fmla="*/ 7975 w 7974"/>
                <a:gd name="connsiteY1" fmla="*/ 0 h 1552185"/>
                <a:gd name="connsiteX2" fmla="*/ 7975 w 7974"/>
                <a:gd name="connsiteY2" fmla="*/ 1552185 h 1552185"/>
                <a:gd name="connsiteX3" fmla="*/ 0 w 7974"/>
                <a:gd name="connsiteY3" fmla="*/ 1552185 h 1552185"/>
              </a:gdLst>
              <a:ahLst/>
              <a:cxnLst>
                <a:cxn ang="0">
                  <a:pos x="connsiteX0" y="connsiteY0"/>
                </a:cxn>
                <a:cxn ang="0">
                  <a:pos x="connsiteX1" y="connsiteY1"/>
                </a:cxn>
                <a:cxn ang="0">
                  <a:pos x="connsiteX2" y="connsiteY2"/>
                </a:cxn>
                <a:cxn ang="0">
                  <a:pos x="connsiteX3" y="connsiteY3"/>
                </a:cxn>
              </a:cxnLst>
              <a:rect l="l" t="t" r="r" b="b"/>
              <a:pathLst>
                <a:path w="7974" h="1552185">
                  <a:moveTo>
                    <a:pt x="0" y="0"/>
                  </a:moveTo>
                  <a:lnTo>
                    <a:pt x="7975" y="0"/>
                  </a:lnTo>
                  <a:lnTo>
                    <a:pt x="7975" y="1552185"/>
                  </a:lnTo>
                  <a:lnTo>
                    <a:pt x="0" y="1552185"/>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874E7328-C458-BC17-0397-D839A3C523CB}"/>
                </a:ext>
              </a:extLst>
            </p:cNvPr>
            <p:cNvSpPr/>
            <p:nvPr/>
          </p:nvSpPr>
          <p:spPr>
            <a:xfrm>
              <a:off x="3805011" y="2814816"/>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65"/>
                    <a:pt x="95965" y="123611"/>
                    <a:pt x="61806" y="123611"/>
                  </a:cubicBezTo>
                  <a:cubicBezTo>
                    <a:pt x="27646" y="123611"/>
                    <a:pt x="0" y="95965"/>
                    <a:pt x="0" y="61806"/>
                  </a:cubicBezTo>
                  <a:cubicBezTo>
                    <a:pt x="0" y="27646"/>
                    <a:pt x="27646" y="0"/>
                    <a:pt x="61806" y="0"/>
                  </a:cubicBezTo>
                  <a:cubicBezTo>
                    <a:pt x="95965" y="0"/>
                    <a:pt x="123611" y="27646"/>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55" name="Graphic 2">
            <a:extLst>
              <a:ext uri="{FF2B5EF4-FFF2-40B4-BE49-F238E27FC236}">
                <a16:creationId xmlns:a16="http://schemas.microsoft.com/office/drawing/2014/main" id="{FB059697-1B18-6722-ABA2-71CDB7DAF338}"/>
              </a:ext>
            </a:extLst>
          </p:cNvPr>
          <p:cNvGrpSpPr/>
          <p:nvPr/>
        </p:nvGrpSpPr>
        <p:grpSpPr>
          <a:xfrm>
            <a:off x="3980858" y="9986565"/>
            <a:ext cx="123611" cy="1558830"/>
            <a:chOff x="3980858" y="3045025"/>
            <a:chExt cx="123611" cy="1558830"/>
          </a:xfrm>
        </p:grpSpPr>
        <p:sp>
          <p:nvSpPr>
            <p:cNvPr id="56" name="Freeform: Shape 55">
              <a:extLst>
                <a:ext uri="{FF2B5EF4-FFF2-40B4-BE49-F238E27FC236}">
                  <a16:creationId xmlns:a16="http://schemas.microsoft.com/office/drawing/2014/main" id="{625DDD24-B814-587F-3DCA-A9DF66022586}"/>
                </a:ext>
              </a:extLst>
            </p:cNvPr>
            <p:cNvSpPr/>
            <p:nvPr/>
          </p:nvSpPr>
          <p:spPr>
            <a:xfrm>
              <a:off x="4035885" y="3106831"/>
              <a:ext cx="7974" cy="1497025"/>
            </a:xfrm>
            <a:custGeom>
              <a:avLst/>
              <a:gdLst>
                <a:gd name="connsiteX0" fmla="*/ 0 w 7974"/>
                <a:gd name="connsiteY0" fmla="*/ 0 h 1497025"/>
                <a:gd name="connsiteX1" fmla="*/ 7975 w 7974"/>
                <a:gd name="connsiteY1" fmla="*/ 0 h 1497025"/>
                <a:gd name="connsiteX2" fmla="*/ 7975 w 7974"/>
                <a:gd name="connsiteY2" fmla="*/ 1497025 h 1497025"/>
                <a:gd name="connsiteX3" fmla="*/ 0 w 7974"/>
                <a:gd name="connsiteY3" fmla="*/ 1497025 h 1497025"/>
              </a:gdLst>
              <a:ahLst/>
              <a:cxnLst>
                <a:cxn ang="0">
                  <a:pos x="connsiteX0" y="connsiteY0"/>
                </a:cxn>
                <a:cxn ang="0">
                  <a:pos x="connsiteX1" y="connsiteY1"/>
                </a:cxn>
                <a:cxn ang="0">
                  <a:pos x="connsiteX2" y="connsiteY2"/>
                </a:cxn>
                <a:cxn ang="0">
                  <a:pos x="connsiteX3" y="connsiteY3"/>
                </a:cxn>
              </a:cxnLst>
              <a:rect l="l" t="t" r="r" b="b"/>
              <a:pathLst>
                <a:path w="7974" h="1497025">
                  <a:moveTo>
                    <a:pt x="0" y="0"/>
                  </a:moveTo>
                  <a:lnTo>
                    <a:pt x="7975" y="0"/>
                  </a:lnTo>
                  <a:lnTo>
                    <a:pt x="7975" y="1497025"/>
                  </a:lnTo>
                  <a:lnTo>
                    <a:pt x="0" y="1497025"/>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14C875CF-39F5-F559-AB43-2908F2EB57BE}"/>
                </a:ext>
              </a:extLst>
            </p:cNvPr>
            <p:cNvSpPr/>
            <p:nvPr/>
          </p:nvSpPr>
          <p:spPr>
            <a:xfrm>
              <a:off x="3980858" y="3045025"/>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40"/>
                    <a:pt x="95940" y="123611"/>
                    <a:pt x="61806" y="123611"/>
                  </a:cubicBezTo>
                  <a:cubicBezTo>
                    <a:pt x="27671" y="123611"/>
                    <a:pt x="0" y="95940"/>
                    <a:pt x="0" y="61806"/>
                  </a:cubicBezTo>
                  <a:cubicBezTo>
                    <a:pt x="0" y="27671"/>
                    <a:pt x="27671" y="0"/>
                    <a:pt x="61806" y="0"/>
                  </a:cubicBezTo>
                  <a:cubicBezTo>
                    <a:pt x="95940" y="0"/>
                    <a:pt x="123611" y="27671"/>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58" name="Graphic 2">
            <a:extLst>
              <a:ext uri="{FF2B5EF4-FFF2-40B4-BE49-F238E27FC236}">
                <a16:creationId xmlns:a16="http://schemas.microsoft.com/office/drawing/2014/main" id="{9F3D83FF-F154-B5F3-45EE-14055EF61C57}"/>
              </a:ext>
            </a:extLst>
          </p:cNvPr>
          <p:cNvGrpSpPr/>
          <p:nvPr/>
        </p:nvGrpSpPr>
        <p:grpSpPr>
          <a:xfrm>
            <a:off x="2071795" y="10627265"/>
            <a:ext cx="123611" cy="3835404"/>
            <a:chOff x="2071795" y="927285"/>
            <a:chExt cx="123611" cy="3835404"/>
          </a:xfrm>
        </p:grpSpPr>
        <p:sp>
          <p:nvSpPr>
            <p:cNvPr id="59" name="Freeform: Shape 58">
              <a:extLst>
                <a:ext uri="{FF2B5EF4-FFF2-40B4-BE49-F238E27FC236}">
                  <a16:creationId xmlns:a16="http://schemas.microsoft.com/office/drawing/2014/main" id="{31891C89-173D-0E89-6DC6-2CE1C4319BC5}"/>
                </a:ext>
              </a:extLst>
            </p:cNvPr>
            <p:cNvSpPr/>
            <p:nvPr/>
          </p:nvSpPr>
          <p:spPr>
            <a:xfrm>
              <a:off x="2126955" y="989091"/>
              <a:ext cx="7974" cy="3773598"/>
            </a:xfrm>
            <a:custGeom>
              <a:avLst/>
              <a:gdLst>
                <a:gd name="connsiteX0" fmla="*/ 0 w 7974"/>
                <a:gd name="connsiteY0" fmla="*/ 0 h 3773598"/>
                <a:gd name="connsiteX1" fmla="*/ 7975 w 7974"/>
                <a:gd name="connsiteY1" fmla="*/ 0 h 3773598"/>
                <a:gd name="connsiteX2" fmla="*/ 7975 w 7974"/>
                <a:gd name="connsiteY2" fmla="*/ 3773599 h 3773598"/>
                <a:gd name="connsiteX3" fmla="*/ 0 w 7974"/>
                <a:gd name="connsiteY3" fmla="*/ 3773599 h 3773598"/>
              </a:gdLst>
              <a:ahLst/>
              <a:cxnLst>
                <a:cxn ang="0">
                  <a:pos x="connsiteX0" y="connsiteY0"/>
                </a:cxn>
                <a:cxn ang="0">
                  <a:pos x="connsiteX1" y="connsiteY1"/>
                </a:cxn>
                <a:cxn ang="0">
                  <a:pos x="connsiteX2" y="connsiteY2"/>
                </a:cxn>
                <a:cxn ang="0">
                  <a:pos x="connsiteX3" y="connsiteY3"/>
                </a:cxn>
              </a:cxnLst>
              <a:rect l="l" t="t" r="r" b="b"/>
              <a:pathLst>
                <a:path w="7974" h="3773598">
                  <a:moveTo>
                    <a:pt x="0" y="0"/>
                  </a:moveTo>
                  <a:lnTo>
                    <a:pt x="7975" y="0"/>
                  </a:lnTo>
                  <a:lnTo>
                    <a:pt x="7975" y="3773599"/>
                  </a:lnTo>
                  <a:lnTo>
                    <a:pt x="0" y="3773599"/>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282BAD8B-657C-6404-8216-85268F072DC9}"/>
                </a:ext>
              </a:extLst>
            </p:cNvPr>
            <p:cNvSpPr/>
            <p:nvPr/>
          </p:nvSpPr>
          <p:spPr>
            <a:xfrm>
              <a:off x="2071795" y="927285"/>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65"/>
                    <a:pt x="95965" y="123611"/>
                    <a:pt x="61806" y="123611"/>
                  </a:cubicBezTo>
                  <a:cubicBezTo>
                    <a:pt x="27646" y="123611"/>
                    <a:pt x="0" y="95965"/>
                    <a:pt x="0" y="61806"/>
                  </a:cubicBezTo>
                  <a:cubicBezTo>
                    <a:pt x="0" y="27646"/>
                    <a:pt x="27646" y="0"/>
                    <a:pt x="61806" y="0"/>
                  </a:cubicBezTo>
                  <a:cubicBezTo>
                    <a:pt x="95965" y="0"/>
                    <a:pt x="123611" y="27646"/>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61" name="Graphic 2">
            <a:extLst>
              <a:ext uri="{FF2B5EF4-FFF2-40B4-BE49-F238E27FC236}">
                <a16:creationId xmlns:a16="http://schemas.microsoft.com/office/drawing/2014/main" id="{52C2C300-2770-D695-1A0E-239556978C2E}"/>
              </a:ext>
            </a:extLst>
          </p:cNvPr>
          <p:cNvGrpSpPr/>
          <p:nvPr/>
        </p:nvGrpSpPr>
        <p:grpSpPr>
          <a:xfrm>
            <a:off x="5058668" y="10128421"/>
            <a:ext cx="123611" cy="3835404"/>
            <a:chOff x="5058668" y="1632401"/>
            <a:chExt cx="123611" cy="3835404"/>
          </a:xfrm>
        </p:grpSpPr>
        <p:sp>
          <p:nvSpPr>
            <p:cNvPr id="62" name="Freeform: Shape 61">
              <a:extLst>
                <a:ext uri="{FF2B5EF4-FFF2-40B4-BE49-F238E27FC236}">
                  <a16:creationId xmlns:a16="http://schemas.microsoft.com/office/drawing/2014/main" id="{88F008E9-1453-70CE-C331-F29DF852DCDE}"/>
                </a:ext>
              </a:extLst>
            </p:cNvPr>
            <p:cNvSpPr/>
            <p:nvPr/>
          </p:nvSpPr>
          <p:spPr>
            <a:xfrm>
              <a:off x="5113695" y="1694207"/>
              <a:ext cx="7974" cy="3773598"/>
            </a:xfrm>
            <a:custGeom>
              <a:avLst/>
              <a:gdLst>
                <a:gd name="connsiteX0" fmla="*/ 0 w 7974"/>
                <a:gd name="connsiteY0" fmla="*/ 0 h 3773598"/>
                <a:gd name="connsiteX1" fmla="*/ 7975 w 7974"/>
                <a:gd name="connsiteY1" fmla="*/ 0 h 3773598"/>
                <a:gd name="connsiteX2" fmla="*/ 7975 w 7974"/>
                <a:gd name="connsiteY2" fmla="*/ 3773599 h 3773598"/>
                <a:gd name="connsiteX3" fmla="*/ 0 w 7974"/>
                <a:gd name="connsiteY3" fmla="*/ 3773599 h 3773598"/>
              </a:gdLst>
              <a:ahLst/>
              <a:cxnLst>
                <a:cxn ang="0">
                  <a:pos x="connsiteX0" y="connsiteY0"/>
                </a:cxn>
                <a:cxn ang="0">
                  <a:pos x="connsiteX1" y="connsiteY1"/>
                </a:cxn>
                <a:cxn ang="0">
                  <a:pos x="connsiteX2" y="connsiteY2"/>
                </a:cxn>
                <a:cxn ang="0">
                  <a:pos x="connsiteX3" y="connsiteY3"/>
                </a:cxn>
              </a:cxnLst>
              <a:rect l="l" t="t" r="r" b="b"/>
              <a:pathLst>
                <a:path w="7974" h="3773598">
                  <a:moveTo>
                    <a:pt x="0" y="0"/>
                  </a:moveTo>
                  <a:lnTo>
                    <a:pt x="7975" y="0"/>
                  </a:lnTo>
                  <a:lnTo>
                    <a:pt x="7975" y="3773599"/>
                  </a:lnTo>
                  <a:lnTo>
                    <a:pt x="0" y="3773599"/>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4CD3B050-6BEB-7160-1402-5D162B654306}"/>
                </a:ext>
              </a:extLst>
            </p:cNvPr>
            <p:cNvSpPr/>
            <p:nvPr/>
          </p:nvSpPr>
          <p:spPr>
            <a:xfrm>
              <a:off x="5058668" y="1632401"/>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65"/>
                    <a:pt x="95965" y="123611"/>
                    <a:pt x="61806" y="123611"/>
                  </a:cubicBezTo>
                  <a:cubicBezTo>
                    <a:pt x="27646" y="123611"/>
                    <a:pt x="0" y="95965"/>
                    <a:pt x="0" y="61806"/>
                  </a:cubicBezTo>
                  <a:cubicBezTo>
                    <a:pt x="0" y="27646"/>
                    <a:pt x="27646" y="0"/>
                    <a:pt x="61806" y="0"/>
                  </a:cubicBezTo>
                  <a:cubicBezTo>
                    <a:pt x="95965" y="0"/>
                    <a:pt x="123611" y="27646"/>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64" name="Graphic 2">
            <a:extLst>
              <a:ext uri="{FF2B5EF4-FFF2-40B4-BE49-F238E27FC236}">
                <a16:creationId xmlns:a16="http://schemas.microsoft.com/office/drawing/2014/main" id="{48802F3B-6006-C8D6-6CF0-E1EBF6826BD7}"/>
              </a:ext>
            </a:extLst>
          </p:cNvPr>
          <p:cNvGrpSpPr/>
          <p:nvPr/>
        </p:nvGrpSpPr>
        <p:grpSpPr>
          <a:xfrm>
            <a:off x="8100037" y="10129230"/>
            <a:ext cx="123611" cy="3835404"/>
            <a:chOff x="8100037" y="1816090"/>
            <a:chExt cx="123611" cy="3835404"/>
          </a:xfrm>
        </p:grpSpPr>
        <p:sp>
          <p:nvSpPr>
            <p:cNvPr id="65" name="Freeform: Shape 64">
              <a:extLst>
                <a:ext uri="{FF2B5EF4-FFF2-40B4-BE49-F238E27FC236}">
                  <a16:creationId xmlns:a16="http://schemas.microsoft.com/office/drawing/2014/main" id="{2D28E005-B874-B254-79AF-3652336626B5}"/>
                </a:ext>
              </a:extLst>
            </p:cNvPr>
            <p:cNvSpPr/>
            <p:nvPr/>
          </p:nvSpPr>
          <p:spPr>
            <a:xfrm>
              <a:off x="8155063" y="1877896"/>
              <a:ext cx="7974" cy="3773598"/>
            </a:xfrm>
            <a:custGeom>
              <a:avLst/>
              <a:gdLst>
                <a:gd name="connsiteX0" fmla="*/ 0 w 7974"/>
                <a:gd name="connsiteY0" fmla="*/ 0 h 3773598"/>
                <a:gd name="connsiteX1" fmla="*/ 7975 w 7974"/>
                <a:gd name="connsiteY1" fmla="*/ 0 h 3773598"/>
                <a:gd name="connsiteX2" fmla="*/ 7975 w 7974"/>
                <a:gd name="connsiteY2" fmla="*/ 3773599 h 3773598"/>
                <a:gd name="connsiteX3" fmla="*/ 0 w 7974"/>
                <a:gd name="connsiteY3" fmla="*/ 3773599 h 3773598"/>
              </a:gdLst>
              <a:ahLst/>
              <a:cxnLst>
                <a:cxn ang="0">
                  <a:pos x="connsiteX0" y="connsiteY0"/>
                </a:cxn>
                <a:cxn ang="0">
                  <a:pos x="connsiteX1" y="connsiteY1"/>
                </a:cxn>
                <a:cxn ang="0">
                  <a:pos x="connsiteX2" y="connsiteY2"/>
                </a:cxn>
                <a:cxn ang="0">
                  <a:pos x="connsiteX3" y="connsiteY3"/>
                </a:cxn>
              </a:cxnLst>
              <a:rect l="l" t="t" r="r" b="b"/>
              <a:pathLst>
                <a:path w="7974" h="3773598">
                  <a:moveTo>
                    <a:pt x="0" y="0"/>
                  </a:moveTo>
                  <a:lnTo>
                    <a:pt x="7975" y="0"/>
                  </a:lnTo>
                  <a:lnTo>
                    <a:pt x="7975" y="3773599"/>
                  </a:lnTo>
                  <a:lnTo>
                    <a:pt x="0" y="3773599"/>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638C301A-C460-DF0A-7027-A4FF756132B1}"/>
                </a:ext>
              </a:extLst>
            </p:cNvPr>
            <p:cNvSpPr/>
            <p:nvPr/>
          </p:nvSpPr>
          <p:spPr>
            <a:xfrm>
              <a:off x="8100037" y="1816090"/>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65"/>
                    <a:pt x="95965" y="123611"/>
                    <a:pt x="61806" y="123611"/>
                  </a:cubicBezTo>
                  <a:cubicBezTo>
                    <a:pt x="27646" y="123611"/>
                    <a:pt x="0" y="95965"/>
                    <a:pt x="0" y="61806"/>
                  </a:cubicBezTo>
                  <a:cubicBezTo>
                    <a:pt x="0" y="27646"/>
                    <a:pt x="27646" y="0"/>
                    <a:pt x="61806" y="0"/>
                  </a:cubicBezTo>
                  <a:cubicBezTo>
                    <a:pt x="95965" y="0"/>
                    <a:pt x="123611" y="27646"/>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67" name="Graphic 2">
            <a:extLst>
              <a:ext uri="{FF2B5EF4-FFF2-40B4-BE49-F238E27FC236}">
                <a16:creationId xmlns:a16="http://schemas.microsoft.com/office/drawing/2014/main" id="{D3F88DD2-16D1-AB39-A21A-BD5B5DD9019B}"/>
              </a:ext>
            </a:extLst>
          </p:cNvPr>
          <p:cNvGrpSpPr/>
          <p:nvPr/>
        </p:nvGrpSpPr>
        <p:grpSpPr>
          <a:xfrm>
            <a:off x="5921156" y="10337239"/>
            <a:ext cx="123611" cy="3835404"/>
            <a:chOff x="5921156" y="545819"/>
            <a:chExt cx="123611" cy="3835404"/>
          </a:xfrm>
        </p:grpSpPr>
        <p:sp>
          <p:nvSpPr>
            <p:cNvPr id="68" name="Freeform: Shape 67">
              <a:extLst>
                <a:ext uri="{FF2B5EF4-FFF2-40B4-BE49-F238E27FC236}">
                  <a16:creationId xmlns:a16="http://schemas.microsoft.com/office/drawing/2014/main" id="{774D5E07-105A-0171-CC82-32C70F4AA733}"/>
                </a:ext>
              </a:extLst>
            </p:cNvPr>
            <p:cNvSpPr/>
            <p:nvPr/>
          </p:nvSpPr>
          <p:spPr>
            <a:xfrm>
              <a:off x="5976183" y="607624"/>
              <a:ext cx="7974" cy="3773598"/>
            </a:xfrm>
            <a:custGeom>
              <a:avLst/>
              <a:gdLst>
                <a:gd name="connsiteX0" fmla="*/ 0 w 7974"/>
                <a:gd name="connsiteY0" fmla="*/ 0 h 3773598"/>
                <a:gd name="connsiteX1" fmla="*/ 7975 w 7974"/>
                <a:gd name="connsiteY1" fmla="*/ 0 h 3773598"/>
                <a:gd name="connsiteX2" fmla="*/ 7975 w 7974"/>
                <a:gd name="connsiteY2" fmla="*/ 3773599 h 3773598"/>
                <a:gd name="connsiteX3" fmla="*/ 0 w 7974"/>
                <a:gd name="connsiteY3" fmla="*/ 3773599 h 3773598"/>
              </a:gdLst>
              <a:ahLst/>
              <a:cxnLst>
                <a:cxn ang="0">
                  <a:pos x="connsiteX0" y="connsiteY0"/>
                </a:cxn>
                <a:cxn ang="0">
                  <a:pos x="connsiteX1" y="connsiteY1"/>
                </a:cxn>
                <a:cxn ang="0">
                  <a:pos x="connsiteX2" y="connsiteY2"/>
                </a:cxn>
                <a:cxn ang="0">
                  <a:pos x="connsiteX3" y="connsiteY3"/>
                </a:cxn>
              </a:cxnLst>
              <a:rect l="l" t="t" r="r" b="b"/>
              <a:pathLst>
                <a:path w="7974" h="3773598">
                  <a:moveTo>
                    <a:pt x="0" y="0"/>
                  </a:moveTo>
                  <a:lnTo>
                    <a:pt x="7975" y="0"/>
                  </a:lnTo>
                  <a:lnTo>
                    <a:pt x="7975" y="3773599"/>
                  </a:lnTo>
                  <a:lnTo>
                    <a:pt x="0" y="3773599"/>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D701F202-9E48-235C-C98E-E16B863B15EA}"/>
                </a:ext>
              </a:extLst>
            </p:cNvPr>
            <p:cNvSpPr/>
            <p:nvPr/>
          </p:nvSpPr>
          <p:spPr>
            <a:xfrm>
              <a:off x="5921156" y="545819"/>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40"/>
                    <a:pt x="95940" y="123611"/>
                    <a:pt x="61806" y="123611"/>
                  </a:cubicBezTo>
                  <a:cubicBezTo>
                    <a:pt x="27672" y="123611"/>
                    <a:pt x="0" y="95940"/>
                    <a:pt x="0" y="61806"/>
                  </a:cubicBezTo>
                  <a:cubicBezTo>
                    <a:pt x="0" y="27671"/>
                    <a:pt x="27672" y="0"/>
                    <a:pt x="61806" y="0"/>
                  </a:cubicBezTo>
                  <a:cubicBezTo>
                    <a:pt x="95940" y="0"/>
                    <a:pt x="123611" y="27671"/>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70" name="Graphic 2">
            <a:extLst>
              <a:ext uri="{FF2B5EF4-FFF2-40B4-BE49-F238E27FC236}">
                <a16:creationId xmlns:a16="http://schemas.microsoft.com/office/drawing/2014/main" id="{9D374B50-4177-1ECA-76AE-D912A2B13C28}"/>
              </a:ext>
            </a:extLst>
          </p:cNvPr>
          <p:cNvGrpSpPr/>
          <p:nvPr/>
        </p:nvGrpSpPr>
        <p:grpSpPr>
          <a:xfrm>
            <a:off x="8953486" y="9919020"/>
            <a:ext cx="123611" cy="3835404"/>
            <a:chOff x="8953486" y="1179160"/>
            <a:chExt cx="123611" cy="3835404"/>
          </a:xfrm>
        </p:grpSpPr>
        <p:sp>
          <p:nvSpPr>
            <p:cNvPr id="71" name="Freeform: Shape 70">
              <a:extLst>
                <a:ext uri="{FF2B5EF4-FFF2-40B4-BE49-F238E27FC236}">
                  <a16:creationId xmlns:a16="http://schemas.microsoft.com/office/drawing/2014/main" id="{D541B260-77AA-D2CF-66AC-0380DF90E60C}"/>
                </a:ext>
              </a:extLst>
            </p:cNvPr>
            <p:cNvSpPr/>
            <p:nvPr/>
          </p:nvSpPr>
          <p:spPr>
            <a:xfrm>
              <a:off x="9008646" y="1240966"/>
              <a:ext cx="7974" cy="3773598"/>
            </a:xfrm>
            <a:custGeom>
              <a:avLst/>
              <a:gdLst>
                <a:gd name="connsiteX0" fmla="*/ 0 w 7974"/>
                <a:gd name="connsiteY0" fmla="*/ 0 h 3773598"/>
                <a:gd name="connsiteX1" fmla="*/ 7975 w 7974"/>
                <a:gd name="connsiteY1" fmla="*/ 0 h 3773598"/>
                <a:gd name="connsiteX2" fmla="*/ 7975 w 7974"/>
                <a:gd name="connsiteY2" fmla="*/ 3773599 h 3773598"/>
                <a:gd name="connsiteX3" fmla="*/ 0 w 7974"/>
                <a:gd name="connsiteY3" fmla="*/ 3773599 h 3773598"/>
              </a:gdLst>
              <a:ahLst/>
              <a:cxnLst>
                <a:cxn ang="0">
                  <a:pos x="connsiteX0" y="connsiteY0"/>
                </a:cxn>
                <a:cxn ang="0">
                  <a:pos x="connsiteX1" y="connsiteY1"/>
                </a:cxn>
                <a:cxn ang="0">
                  <a:pos x="connsiteX2" y="connsiteY2"/>
                </a:cxn>
                <a:cxn ang="0">
                  <a:pos x="connsiteX3" y="connsiteY3"/>
                </a:cxn>
              </a:cxnLst>
              <a:rect l="l" t="t" r="r" b="b"/>
              <a:pathLst>
                <a:path w="7974" h="3773598">
                  <a:moveTo>
                    <a:pt x="0" y="0"/>
                  </a:moveTo>
                  <a:lnTo>
                    <a:pt x="7975" y="0"/>
                  </a:lnTo>
                  <a:lnTo>
                    <a:pt x="7975" y="3773599"/>
                  </a:lnTo>
                  <a:lnTo>
                    <a:pt x="0" y="3773599"/>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F4230726-9905-A9DD-38FC-D1F8D80F4B86}"/>
                </a:ext>
              </a:extLst>
            </p:cNvPr>
            <p:cNvSpPr/>
            <p:nvPr/>
          </p:nvSpPr>
          <p:spPr>
            <a:xfrm>
              <a:off x="8953486" y="1179160"/>
              <a:ext cx="123611" cy="123611"/>
            </a:xfrm>
            <a:custGeom>
              <a:avLst/>
              <a:gdLst>
                <a:gd name="connsiteX0" fmla="*/ 123611 w 123611"/>
                <a:gd name="connsiteY0" fmla="*/ 61806 h 123611"/>
                <a:gd name="connsiteX1" fmla="*/ 61805 w 123611"/>
                <a:gd name="connsiteY1" fmla="*/ 123611 h 123611"/>
                <a:gd name="connsiteX2" fmla="*/ -1 w 123611"/>
                <a:gd name="connsiteY2" fmla="*/ 61806 h 123611"/>
                <a:gd name="connsiteX3" fmla="*/ 61805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40"/>
                    <a:pt x="95940" y="123611"/>
                    <a:pt x="61805" y="123611"/>
                  </a:cubicBezTo>
                  <a:cubicBezTo>
                    <a:pt x="27671" y="123611"/>
                    <a:pt x="-1" y="95940"/>
                    <a:pt x="-1" y="61806"/>
                  </a:cubicBezTo>
                  <a:cubicBezTo>
                    <a:pt x="-1" y="27671"/>
                    <a:pt x="27670" y="0"/>
                    <a:pt x="61805" y="0"/>
                  </a:cubicBezTo>
                  <a:cubicBezTo>
                    <a:pt x="95939" y="0"/>
                    <a:pt x="123611" y="27671"/>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73" name="Graphic 2">
            <a:extLst>
              <a:ext uri="{FF2B5EF4-FFF2-40B4-BE49-F238E27FC236}">
                <a16:creationId xmlns:a16="http://schemas.microsoft.com/office/drawing/2014/main" id="{24EBC935-A51E-DE49-2650-8FAF6C362AF4}"/>
              </a:ext>
            </a:extLst>
          </p:cNvPr>
          <p:cNvGrpSpPr/>
          <p:nvPr/>
        </p:nvGrpSpPr>
        <p:grpSpPr>
          <a:xfrm>
            <a:off x="6012070" y="10643741"/>
            <a:ext cx="123611" cy="3835404"/>
            <a:chOff x="6012070" y="852321"/>
            <a:chExt cx="123611" cy="3835404"/>
          </a:xfrm>
        </p:grpSpPr>
        <p:sp>
          <p:nvSpPr>
            <p:cNvPr id="74" name="Freeform: Shape 73">
              <a:extLst>
                <a:ext uri="{FF2B5EF4-FFF2-40B4-BE49-F238E27FC236}">
                  <a16:creationId xmlns:a16="http://schemas.microsoft.com/office/drawing/2014/main" id="{F3F57B1A-E00C-3C06-6BBF-BB0418C6114A}"/>
                </a:ext>
              </a:extLst>
            </p:cNvPr>
            <p:cNvSpPr/>
            <p:nvPr/>
          </p:nvSpPr>
          <p:spPr>
            <a:xfrm>
              <a:off x="6067230" y="914127"/>
              <a:ext cx="7974" cy="3773598"/>
            </a:xfrm>
            <a:custGeom>
              <a:avLst/>
              <a:gdLst>
                <a:gd name="connsiteX0" fmla="*/ 0 w 7974"/>
                <a:gd name="connsiteY0" fmla="*/ 0 h 3773598"/>
                <a:gd name="connsiteX1" fmla="*/ 7975 w 7974"/>
                <a:gd name="connsiteY1" fmla="*/ 0 h 3773598"/>
                <a:gd name="connsiteX2" fmla="*/ 7975 w 7974"/>
                <a:gd name="connsiteY2" fmla="*/ 3773599 h 3773598"/>
                <a:gd name="connsiteX3" fmla="*/ 0 w 7974"/>
                <a:gd name="connsiteY3" fmla="*/ 3773599 h 3773598"/>
              </a:gdLst>
              <a:ahLst/>
              <a:cxnLst>
                <a:cxn ang="0">
                  <a:pos x="connsiteX0" y="connsiteY0"/>
                </a:cxn>
                <a:cxn ang="0">
                  <a:pos x="connsiteX1" y="connsiteY1"/>
                </a:cxn>
                <a:cxn ang="0">
                  <a:pos x="connsiteX2" y="connsiteY2"/>
                </a:cxn>
                <a:cxn ang="0">
                  <a:pos x="connsiteX3" y="connsiteY3"/>
                </a:cxn>
              </a:cxnLst>
              <a:rect l="l" t="t" r="r" b="b"/>
              <a:pathLst>
                <a:path w="7974" h="3773598">
                  <a:moveTo>
                    <a:pt x="0" y="0"/>
                  </a:moveTo>
                  <a:lnTo>
                    <a:pt x="7975" y="0"/>
                  </a:lnTo>
                  <a:lnTo>
                    <a:pt x="7975" y="3773599"/>
                  </a:lnTo>
                  <a:lnTo>
                    <a:pt x="0" y="3773599"/>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988481B9-C01A-D1F1-9EF0-5D7F76A2C866}"/>
                </a:ext>
              </a:extLst>
            </p:cNvPr>
            <p:cNvSpPr/>
            <p:nvPr/>
          </p:nvSpPr>
          <p:spPr>
            <a:xfrm>
              <a:off x="6012070" y="852321"/>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65"/>
                    <a:pt x="95965" y="123611"/>
                    <a:pt x="61806" y="123611"/>
                  </a:cubicBezTo>
                  <a:cubicBezTo>
                    <a:pt x="27646" y="123611"/>
                    <a:pt x="0" y="95965"/>
                    <a:pt x="0" y="61806"/>
                  </a:cubicBezTo>
                  <a:cubicBezTo>
                    <a:pt x="0" y="27646"/>
                    <a:pt x="27646" y="0"/>
                    <a:pt x="61806" y="0"/>
                  </a:cubicBezTo>
                  <a:cubicBezTo>
                    <a:pt x="95965" y="0"/>
                    <a:pt x="123611" y="27646"/>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76" name="Graphic 2">
            <a:extLst>
              <a:ext uri="{FF2B5EF4-FFF2-40B4-BE49-F238E27FC236}">
                <a16:creationId xmlns:a16="http://schemas.microsoft.com/office/drawing/2014/main" id="{7492E25C-0884-F751-A33F-A769E1414869}"/>
              </a:ext>
            </a:extLst>
          </p:cNvPr>
          <p:cNvGrpSpPr/>
          <p:nvPr/>
        </p:nvGrpSpPr>
        <p:grpSpPr>
          <a:xfrm>
            <a:off x="8193609" y="9975107"/>
            <a:ext cx="123611" cy="3835404"/>
            <a:chOff x="8193609" y="1189527"/>
            <a:chExt cx="123611" cy="3835404"/>
          </a:xfrm>
        </p:grpSpPr>
        <p:sp>
          <p:nvSpPr>
            <p:cNvPr id="77" name="Freeform: Shape 76">
              <a:extLst>
                <a:ext uri="{FF2B5EF4-FFF2-40B4-BE49-F238E27FC236}">
                  <a16:creationId xmlns:a16="http://schemas.microsoft.com/office/drawing/2014/main" id="{038198BA-1489-784A-B3CB-C8561429D27A}"/>
                </a:ext>
              </a:extLst>
            </p:cNvPr>
            <p:cNvSpPr/>
            <p:nvPr/>
          </p:nvSpPr>
          <p:spPr>
            <a:xfrm>
              <a:off x="8248636" y="1251333"/>
              <a:ext cx="7974" cy="3773598"/>
            </a:xfrm>
            <a:custGeom>
              <a:avLst/>
              <a:gdLst>
                <a:gd name="connsiteX0" fmla="*/ 0 w 7974"/>
                <a:gd name="connsiteY0" fmla="*/ 0 h 3773598"/>
                <a:gd name="connsiteX1" fmla="*/ 7975 w 7974"/>
                <a:gd name="connsiteY1" fmla="*/ 0 h 3773598"/>
                <a:gd name="connsiteX2" fmla="*/ 7975 w 7974"/>
                <a:gd name="connsiteY2" fmla="*/ 3773599 h 3773598"/>
                <a:gd name="connsiteX3" fmla="*/ 0 w 7974"/>
                <a:gd name="connsiteY3" fmla="*/ 3773599 h 3773598"/>
              </a:gdLst>
              <a:ahLst/>
              <a:cxnLst>
                <a:cxn ang="0">
                  <a:pos x="connsiteX0" y="connsiteY0"/>
                </a:cxn>
                <a:cxn ang="0">
                  <a:pos x="connsiteX1" y="connsiteY1"/>
                </a:cxn>
                <a:cxn ang="0">
                  <a:pos x="connsiteX2" y="connsiteY2"/>
                </a:cxn>
                <a:cxn ang="0">
                  <a:pos x="connsiteX3" y="connsiteY3"/>
                </a:cxn>
              </a:cxnLst>
              <a:rect l="l" t="t" r="r" b="b"/>
              <a:pathLst>
                <a:path w="7974" h="3773598">
                  <a:moveTo>
                    <a:pt x="0" y="0"/>
                  </a:moveTo>
                  <a:lnTo>
                    <a:pt x="7975" y="0"/>
                  </a:lnTo>
                  <a:lnTo>
                    <a:pt x="7975" y="3773599"/>
                  </a:lnTo>
                  <a:lnTo>
                    <a:pt x="0" y="3773599"/>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3AA28D8F-90E0-9869-ED39-B197D6F51E0E}"/>
                </a:ext>
              </a:extLst>
            </p:cNvPr>
            <p:cNvSpPr/>
            <p:nvPr/>
          </p:nvSpPr>
          <p:spPr>
            <a:xfrm>
              <a:off x="8193609" y="1189527"/>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40"/>
                    <a:pt x="95940" y="123611"/>
                    <a:pt x="61806" y="123611"/>
                  </a:cubicBezTo>
                  <a:cubicBezTo>
                    <a:pt x="27672" y="123611"/>
                    <a:pt x="0" y="95940"/>
                    <a:pt x="0" y="61806"/>
                  </a:cubicBezTo>
                  <a:cubicBezTo>
                    <a:pt x="0" y="27671"/>
                    <a:pt x="27672" y="0"/>
                    <a:pt x="61806" y="0"/>
                  </a:cubicBezTo>
                  <a:cubicBezTo>
                    <a:pt x="95940" y="0"/>
                    <a:pt x="123611" y="27671"/>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79" name="Graphic 2">
            <a:extLst>
              <a:ext uri="{FF2B5EF4-FFF2-40B4-BE49-F238E27FC236}">
                <a16:creationId xmlns:a16="http://schemas.microsoft.com/office/drawing/2014/main" id="{372DFD4C-0FC4-BE70-CF09-397C1CE4C08F}"/>
              </a:ext>
            </a:extLst>
          </p:cNvPr>
          <p:cNvGrpSpPr/>
          <p:nvPr/>
        </p:nvGrpSpPr>
        <p:grpSpPr>
          <a:xfrm>
            <a:off x="7995432" y="9876247"/>
            <a:ext cx="123611" cy="3835404"/>
            <a:chOff x="7995432" y="1547867"/>
            <a:chExt cx="123611" cy="3835404"/>
          </a:xfrm>
        </p:grpSpPr>
        <p:sp>
          <p:nvSpPr>
            <p:cNvPr id="80" name="Freeform: Shape 79">
              <a:extLst>
                <a:ext uri="{FF2B5EF4-FFF2-40B4-BE49-F238E27FC236}">
                  <a16:creationId xmlns:a16="http://schemas.microsoft.com/office/drawing/2014/main" id="{0DD8ED0B-B57E-6E6F-2115-EE9703CE9682}"/>
                </a:ext>
              </a:extLst>
            </p:cNvPr>
            <p:cNvSpPr/>
            <p:nvPr/>
          </p:nvSpPr>
          <p:spPr>
            <a:xfrm>
              <a:off x="8050459" y="1609673"/>
              <a:ext cx="7974" cy="3773598"/>
            </a:xfrm>
            <a:custGeom>
              <a:avLst/>
              <a:gdLst>
                <a:gd name="connsiteX0" fmla="*/ 0 w 7974"/>
                <a:gd name="connsiteY0" fmla="*/ 0 h 3773598"/>
                <a:gd name="connsiteX1" fmla="*/ 7975 w 7974"/>
                <a:gd name="connsiteY1" fmla="*/ 0 h 3773598"/>
                <a:gd name="connsiteX2" fmla="*/ 7975 w 7974"/>
                <a:gd name="connsiteY2" fmla="*/ 3773599 h 3773598"/>
                <a:gd name="connsiteX3" fmla="*/ 0 w 7974"/>
                <a:gd name="connsiteY3" fmla="*/ 3773599 h 3773598"/>
              </a:gdLst>
              <a:ahLst/>
              <a:cxnLst>
                <a:cxn ang="0">
                  <a:pos x="connsiteX0" y="connsiteY0"/>
                </a:cxn>
                <a:cxn ang="0">
                  <a:pos x="connsiteX1" y="connsiteY1"/>
                </a:cxn>
                <a:cxn ang="0">
                  <a:pos x="connsiteX2" y="connsiteY2"/>
                </a:cxn>
                <a:cxn ang="0">
                  <a:pos x="connsiteX3" y="connsiteY3"/>
                </a:cxn>
              </a:cxnLst>
              <a:rect l="l" t="t" r="r" b="b"/>
              <a:pathLst>
                <a:path w="7974" h="3773598">
                  <a:moveTo>
                    <a:pt x="0" y="0"/>
                  </a:moveTo>
                  <a:lnTo>
                    <a:pt x="7975" y="0"/>
                  </a:lnTo>
                  <a:lnTo>
                    <a:pt x="7975" y="3773599"/>
                  </a:lnTo>
                  <a:lnTo>
                    <a:pt x="0" y="3773599"/>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5FBD9F34-662C-79B9-12D1-D042BA2B87F9}"/>
                </a:ext>
              </a:extLst>
            </p:cNvPr>
            <p:cNvSpPr/>
            <p:nvPr/>
          </p:nvSpPr>
          <p:spPr>
            <a:xfrm>
              <a:off x="7995432" y="1547867"/>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65"/>
                    <a:pt x="95965" y="123611"/>
                    <a:pt x="61806" y="123611"/>
                  </a:cubicBezTo>
                  <a:cubicBezTo>
                    <a:pt x="27646" y="123611"/>
                    <a:pt x="0" y="95965"/>
                    <a:pt x="0" y="61806"/>
                  </a:cubicBezTo>
                  <a:cubicBezTo>
                    <a:pt x="0" y="27646"/>
                    <a:pt x="27646" y="0"/>
                    <a:pt x="61806" y="0"/>
                  </a:cubicBezTo>
                  <a:cubicBezTo>
                    <a:pt x="95965" y="0"/>
                    <a:pt x="123611" y="27646"/>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82" name="Graphic 2">
            <a:extLst>
              <a:ext uri="{FF2B5EF4-FFF2-40B4-BE49-F238E27FC236}">
                <a16:creationId xmlns:a16="http://schemas.microsoft.com/office/drawing/2014/main" id="{186690F5-C27D-142C-2020-9A931CDD83B2}"/>
              </a:ext>
            </a:extLst>
          </p:cNvPr>
          <p:cNvGrpSpPr/>
          <p:nvPr/>
        </p:nvGrpSpPr>
        <p:grpSpPr>
          <a:xfrm>
            <a:off x="8350715" y="9718240"/>
            <a:ext cx="123611" cy="3835404"/>
            <a:chOff x="8350715" y="1847060"/>
            <a:chExt cx="123611" cy="3835404"/>
          </a:xfrm>
        </p:grpSpPr>
        <p:sp>
          <p:nvSpPr>
            <p:cNvPr id="83" name="Freeform: Shape 82">
              <a:extLst>
                <a:ext uri="{FF2B5EF4-FFF2-40B4-BE49-F238E27FC236}">
                  <a16:creationId xmlns:a16="http://schemas.microsoft.com/office/drawing/2014/main" id="{0FA86C1D-7DD0-20EE-CB2C-FEA39FC4057D}"/>
                </a:ext>
              </a:extLst>
            </p:cNvPr>
            <p:cNvSpPr/>
            <p:nvPr/>
          </p:nvSpPr>
          <p:spPr>
            <a:xfrm>
              <a:off x="8405875" y="1908865"/>
              <a:ext cx="7974" cy="3773598"/>
            </a:xfrm>
            <a:custGeom>
              <a:avLst/>
              <a:gdLst>
                <a:gd name="connsiteX0" fmla="*/ 0 w 7974"/>
                <a:gd name="connsiteY0" fmla="*/ 0 h 3773598"/>
                <a:gd name="connsiteX1" fmla="*/ 7974 w 7974"/>
                <a:gd name="connsiteY1" fmla="*/ 0 h 3773598"/>
                <a:gd name="connsiteX2" fmla="*/ 7974 w 7974"/>
                <a:gd name="connsiteY2" fmla="*/ 3773599 h 3773598"/>
                <a:gd name="connsiteX3" fmla="*/ 0 w 7974"/>
                <a:gd name="connsiteY3" fmla="*/ 3773599 h 3773598"/>
              </a:gdLst>
              <a:ahLst/>
              <a:cxnLst>
                <a:cxn ang="0">
                  <a:pos x="connsiteX0" y="connsiteY0"/>
                </a:cxn>
                <a:cxn ang="0">
                  <a:pos x="connsiteX1" y="connsiteY1"/>
                </a:cxn>
                <a:cxn ang="0">
                  <a:pos x="connsiteX2" y="connsiteY2"/>
                </a:cxn>
                <a:cxn ang="0">
                  <a:pos x="connsiteX3" y="connsiteY3"/>
                </a:cxn>
              </a:cxnLst>
              <a:rect l="l" t="t" r="r" b="b"/>
              <a:pathLst>
                <a:path w="7974" h="3773598">
                  <a:moveTo>
                    <a:pt x="0" y="0"/>
                  </a:moveTo>
                  <a:lnTo>
                    <a:pt x="7974" y="0"/>
                  </a:lnTo>
                  <a:lnTo>
                    <a:pt x="7974" y="3773599"/>
                  </a:lnTo>
                  <a:lnTo>
                    <a:pt x="0" y="3773599"/>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B0530798-57B9-078F-EE21-5996D3DDA555}"/>
                </a:ext>
              </a:extLst>
            </p:cNvPr>
            <p:cNvSpPr/>
            <p:nvPr/>
          </p:nvSpPr>
          <p:spPr>
            <a:xfrm>
              <a:off x="8350715" y="1847060"/>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65"/>
                    <a:pt x="95965" y="123611"/>
                    <a:pt x="61806" y="123611"/>
                  </a:cubicBezTo>
                  <a:cubicBezTo>
                    <a:pt x="27646" y="123611"/>
                    <a:pt x="0" y="95965"/>
                    <a:pt x="0" y="61806"/>
                  </a:cubicBezTo>
                  <a:cubicBezTo>
                    <a:pt x="0" y="27646"/>
                    <a:pt x="27646" y="0"/>
                    <a:pt x="61806" y="0"/>
                  </a:cubicBezTo>
                  <a:cubicBezTo>
                    <a:pt x="95965" y="0"/>
                    <a:pt x="123611" y="27646"/>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85" name="Graphic 2">
            <a:extLst>
              <a:ext uri="{FF2B5EF4-FFF2-40B4-BE49-F238E27FC236}">
                <a16:creationId xmlns:a16="http://schemas.microsoft.com/office/drawing/2014/main" id="{3C59B6D7-1B2E-FADC-A204-F72544E1FDFE}"/>
              </a:ext>
            </a:extLst>
          </p:cNvPr>
          <p:cNvGrpSpPr/>
          <p:nvPr/>
        </p:nvGrpSpPr>
        <p:grpSpPr>
          <a:xfrm>
            <a:off x="9571675" y="9824151"/>
            <a:ext cx="123611" cy="3835404"/>
            <a:chOff x="9571675" y="2303491"/>
            <a:chExt cx="123611" cy="3835404"/>
          </a:xfrm>
        </p:grpSpPr>
        <p:sp>
          <p:nvSpPr>
            <p:cNvPr id="86" name="Freeform: Shape 85">
              <a:extLst>
                <a:ext uri="{FF2B5EF4-FFF2-40B4-BE49-F238E27FC236}">
                  <a16:creationId xmlns:a16="http://schemas.microsoft.com/office/drawing/2014/main" id="{3F2E90FA-3E2B-AF99-5571-654EB12EC11D}"/>
                </a:ext>
              </a:extLst>
            </p:cNvPr>
            <p:cNvSpPr/>
            <p:nvPr/>
          </p:nvSpPr>
          <p:spPr>
            <a:xfrm>
              <a:off x="9626702" y="2365296"/>
              <a:ext cx="7974" cy="3773598"/>
            </a:xfrm>
            <a:custGeom>
              <a:avLst/>
              <a:gdLst>
                <a:gd name="connsiteX0" fmla="*/ 0 w 7974"/>
                <a:gd name="connsiteY0" fmla="*/ 0 h 3773598"/>
                <a:gd name="connsiteX1" fmla="*/ 7975 w 7974"/>
                <a:gd name="connsiteY1" fmla="*/ 0 h 3773598"/>
                <a:gd name="connsiteX2" fmla="*/ 7975 w 7974"/>
                <a:gd name="connsiteY2" fmla="*/ 3773599 h 3773598"/>
                <a:gd name="connsiteX3" fmla="*/ 0 w 7974"/>
                <a:gd name="connsiteY3" fmla="*/ 3773599 h 3773598"/>
              </a:gdLst>
              <a:ahLst/>
              <a:cxnLst>
                <a:cxn ang="0">
                  <a:pos x="connsiteX0" y="connsiteY0"/>
                </a:cxn>
                <a:cxn ang="0">
                  <a:pos x="connsiteX1" y="connsiteY1"/>
                </a:cxn>
                <a:cxn ang="0">
                  <a:pos x="connsiteX2" y="connsiteY2"/>
                </a:cxn>
                <a:cxn ang="0">
                  <a:pos x="connsiteX3" y="connsiteY3"/>
                </a:cxn>
              </a:cxnLst>
              <a:rect l="l" t="t" r="r" b="b"/>
              <a:pathLst>
                <a:path w="7974" h="3773598">
                  <a:moveTo>
                    <a:pt x="0" y="0"/>
                  </a:moveTo>
                  <a:lnTo>
                    <a:pt x="7975" y="0"/>
                  </a:lnTo>
                  <a:lnTo>
                    <a:pt x="7975" y="3773599"/>
                  </a:lnTo>
                  <a:lnTo>
                    <a:pt x="0" y="3773599"/>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7F09F537-FFE1-3661-AABE-35F0FC37F282}"/>
                </a:ext>
              </a:extLst>
            </p:cNvPr>
            <p:cNvSpPr/>
            <p:nvPr/>
          </p:nvSpPr>
          <p:spPr>
            <a:xfrm>
              <a:off x="9571675" y="2303491"/>
              <a:ext cx="123611" cy="123611"/>
            </a:xfrm>
            <a:custGeom>
              <a:avLst/>
              <a:gdLst>
                <a:gd name="connsiteX0" fmla="*/ 123611 w 123611"/>
                <a:gd name="connsiteY0" fmla="*/ 61806 h 123611"/>
                <a:gd name="connsiteX1" fmla="*/ 61805 w 123611"/>
                <a:gd name="connsiteY1" fmla="*/ 123611 h 123611"/>
                <a:gd name="connsiteX2" fmla="*/ 0 w 123611"/>
                <a:gd name="connsiteY2" fmla="*/ 61806 h 123611"/>
                <a:gd name="connsiteX3" fmla="*/ 61805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65"/>
                    <a:pt x="95964" y="123611"/>
                    <a:pt x="61805" y="123611"/>
                  </a:cubicBezTo>
                  <a:cubicBezTo>
                    <a:pt x="27647" y="123611"/>
                    <a:pt x="0" y="95965"/>
                    <a:pt x="0" y="61806"/>
                  </a:cubicBezTo>
                  <a:cubicBezTo>
                    <a:pt x="0" y="27646"/>
                    <a:pt x="27647" y="0"/>
                    <a:pt x="61805" y="0"/>
                  </a:cubicBezTo>
                  <a:cubicBezTo>
                    <a:pt x="95964" y="0"/>
                    <a:pt x="123611" y="27646"/>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88" name="Graphic 2">
            <a:extLst>
              <a:ext uri="{FF2B5EF4-FFF2-40B4-BE49-F238E27FC236}">
                <a16:creationId xmlns:a16="http://schemas.microsoft.com/office/drawing/2014/main" id="{CC3C7C2F-296E-D00F-B30C-9B68FF8A4C08}"/>
              </a:ext>
            </a:extLst>
          </p:cNvPr>
          <p:cNvGrpSpPr/>
          <p:nvPr/>
        </p:nvGrpSpPr>
        <p:grpSpPr>
          <a:xfrm>
            <a:off x="5773753" y="9724691"/>
            <a:ext cx="123611" cy="2130233"/>
            <a:chOff x="5773753" y="2280231"/>
            <a:chExt cx="123611" cy="2130233"/>
          </a:xfrm>
        </p:grpSpPr>
        <p:sp>
          <p:nvSpPr>
            <p:cNvPr id="89" name="Freeform: Shape 88">
              <a:extLst>
                <a:ext uri="{FF2B5EF4-FFF2-40B4-BE49-F238E27FC236}">
                  <a16:creationId xmlns:a16="http://schemas.microsoft.com/office/drawing/2014/main" id="{3D8D1EDF-E2A2-55C3-DB7B-9E54287EBE20}"/>
                </a:ext>
              </a:extLst>
            </p:cNvPr>
            <p:cNvSpPr/>
            <p:nvPr/>
          </p:nvSpPr>
          <p:spPr>
            <a:xfrm>
              <a:off x="5828912" y="2342036"/>
              <a:ext cx="7974" cy="2068428"/>
            </a:xfrm>
            <a:custGeom>
              <a:avLst/>
              <a:gdLst>
                <a:gd name="connsiteX0" fmla="*/ 0 w 7974"/>
                <a:gd name="connsiteY0" fmla="*/ 0 h 2068428"/>
                <a:gd name="connsiteX1" fmla="*/ 7975 w 7974"/>
                <a:gd name="connsiteY1" fmla="*/ 0 h 2068428"/>
                <a:gd name="connsiteX2" fmla="*/ 7975 w 7974"/>
                <a:gd name="connsiteY2" fmla="*/ 2068428 h 2068428"/>
                <a:gd name="connsiteX3" fmla="*/ 0 w 7974"/>
                <a:gd name="connsiteY3" fmla="*/ 2068428 h 2068428"/>
              </a:gdLst>
              <a:ahLst/>
              <a:cxnLst>
                <a:cxn ang="0">
                  <a:pos x="connsiteX0" y="connsiteY0"/>
                </a:cxn>
                <a:cxn ang="0">
                  <a:pos x="connsiteX1" y="connsiteY1"/>
                </a:cxn>
                <a:cxn ang="0">
                  <a:pos x="connsiteX2" y="connsiteY2"/>
                </a:cxn>
                <a:cxn ang="0">
                  <a:pos x="connsiteX3" y="connsiteY3"/>
                </a:cxn>
              </a:cxnLst>
              <a:rect l="l" t="t" r="r" b="b"/>
              <a:pathLst>
                <a:path w="7974" h="2068428">
                  <a:moveTo>
                    <a:pt x="0" y="0"/>
                  </a:moveTo>
                  <a:lnTo>
                    <a:pt x="7975" y="0"/>
                  </a:lnTo>
                  <a:lnTo>
                    <a:pt x="7975" y="2068428"/>
                  </a:lnTo>
                  <a:lnTo>
                    <a:pt x="0" y="2068428"/>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C46645E2-29F4-1E69-92EB-BFB9309D2D55}"/>
                </a:ext>
              </a:extLst>
            </p:cNvPr>
            <p:cNvSpPr/>
            <p:nvPr/>
          </p:nvSpPr>
          <p:spPr>
            <a:xfrm>
              <a:off x="5773753" y="2280231"/>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40"/>
                    <a:pt x="95940" y="123611"/>
                    <a:pt x="61806" y="123611"/>
                  </a:cubicBezTo>
                  <a:cubicBezTo>
                    <a:pt x="27672" y="123611"/>
                    <a:pt x="0" y="95940"/>
                    <a:pt x="0" y="61806"/>
                  </a:cubicBezTo>
                  <a:cubicBezTo>
                    <a:pt x="0" y="27671"/>
                    <a:pt x="27672" y="0"/>
                    <a:pt x="61806" y="0"/>
                  </a:cubicBezTo>
                  <a:cubicBezTo>
                    <a:pt x="95940" y="0"/>
                    <a:pt x="123611" y="27671"/>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91" name="Graphic 2">
            <a:extLst>
              <a:ext uri="{FF2B5EF4-FFF2-40B4-BE49-F238E27FC236}">
                <a16:creationId xmlns:a16="http://schemas.microsoft.com/office/drawing/2014/main" id="{6F854819-949B-7864-F2DF-C9393B8FE84E}"/>
              </a:ext>
            </a:extLst>
          </p:cNvPr>
          <p:cNvGrpSpPr/>
          <p:nvPr/>
        </p:nvGrpSpPr>
        <p:grpSpPr>
          <a:xfrm>
            <a:off x="4876441" y="9805244"/>
            <a:ext cx="123611" cy="1734677"/>
            <a:chOff x="4876441" y="3168504"/>
            <a:chExt cx="123611" cy="1734677"/>
          </a:xfrm>
        </p:grpSpPr>
        <p:sp>
          <p:nvSpPr>
            <p:cNvPr id="92" name="Freeform: Shape 91">
              <a:extLst>
                <a:ext uri="{FF2B5EF4-FFF2-40B4-BE49-F238E27FC236}">
                  <a16:creationId xmlns:a16="http://schemas.microsoft.com/office/drawing/2014/main" id="{5E0ABA7B-E874-962E-0C07-BE8827F4EB47}"/>
                </a:ext>
              </a:extLst>
            </p:cNvPr>
            <p:cNvSpPr/>
            <p:nvPr/>
          </p:nvSpPr>
          <p:spPr>
            <a:xfrm>
              <a:off x="4931468" y="3230309"/>
              <a:ext cx="7974" cy="1672872"/>
            </a:xfrm>
            <a:custGeom>
              <a:avLst/>
              <a:gdLst>
                <a:gd name="connsiteX0" fmla="*/ 0 w 7974"/>
                <a:gd name="connsiteY0" fmla="*/ 0 h 1672872"/>
                <a:gd name="connsiteX1" fmla="*/ 7975 w 7974"/>
                <a:gd name="connsiteY1" fmla="*/ 0 h 1672872"/>
                <a:gd name="connsiteX2" fmla="*/ 7975 w 7974"/>
                <a:gd name="connsiteY2" fmla="*/ 1672872 h 1672872"/>
                <a:gd name="connsiteX3" fmla="*/ 0 w 7974"/>
                <a:gd name="connsiteY3" fmla="*/ 1672872 h 1672872"/>
              </a:gdLst>
              <a:ahLst/>
              <a:cxnLst>
                <a:cxn ang="0">
                  <a:pos x="connsiteX0" y="connsiteY0"/>
                </a:cxn>
                <a:cxn ang="0">
                  <a:pos x="connsiteX1" y="connsiteY1"/>
                </a:cxn>
                <a:cxn ang="0">
                  <a:pos x="connsiteX2" y="connsiteY2"/>
                </a:cxn>
                <a:cxn ang="0">
                  <a:pos x="connsiteX3" y="connsiteY3"/>
                </a:cxn>
              </a:cxnLst>
              <a:rect l="l" t="t" r="r" b="b"/>
              <a:pathLst>
                <a:path w="7974" h="1672872">
                  <a:moveTo>
                    <a:pt x="0" y="0"/>
                  </a:moveTo>
                  <a:lnTo>
                    <a:pt x="7975" y="0"/>
                  </a:lnTo>
                  <a:lnTo>
                    <a:pt x="7975" y="1672872"/>
                  </a:lnTo>
                  <a:lnTo>
                    <a:pt x="0" y="1672872"/>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69200005-1F64-B818-504A-18FDE4862EEF}"/>
                </a:ext>
              </a:extLst>
            </p:cNvPr>
            <p:cNvSpPr/>
            <p:nvPr/>
          </p:nvSpPr>
          <p:spPr>
            <a:xfrm>
              <a:off x="4876441" y="3168504"/>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65"/>
                    <a:pt x="95965" y="123611"/>
                    <a:pt x="61806" y="123611"/>
                  </a:cubicBezTo>
                  <a:cubicBezTo>
                    <a:pt x="27646" y="123611"/>
                    <a:pt x="0" y="95965"/>
                    <a:pt x="0" y="61806"/>
                  </a:cubicBezTo>
                  <a:cubicBezTo>
                    <a:pt x="0" y="27646"/>
                    <a:pt x="27646" y="0"/>
                    <a:pt x="61806" y="0"/>
                  </a:cubicBezTo>
                  <a:cubicBezTo>
                    <a:pt x="95965" y="0"/>
                    <a:pt x="123611" y="27646"/>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94" name="Graphic 2">
            <a:extLst>
              <a:ext uri="{FF2B5EF4-FFF2-40B4-BE49-F238E27FC236}">
                <a16:creationId xmlns:a16="http://schemas.microsoft.com/office/drawing/2014/main" id="{8E69995E-A8E7-8F8A-3806-6E14A4759356}"/>
              </a:ext>
            </a:extLst>
          </p:cNvPr>
          <p:cNvGrpSpPr/>
          <p:nvPr/>
        </p:nvGrpSpPr>
        <p:grpSpPr>
          <a:xfrm>
            <a:off x="4959380" y="9820198"/>
            <a:ext cx="123611" cy="1734677"/>
            <a:chOff x="4959380" y="3564458"/>
            <a:chExt cx="123611" cy="1734677"/>
          </a:xfrm>
        </p:grpSpPr>
        <p:sp>
          <p:nvSpPr>
            <p:cNvPr id="95" name="Freeform: Shape 94">
              <a:extLst>
                <a:ext uri="{FF2B5EF4-FFF2-40B4-BE49-F238E27FC236}">
                  <a16:creationId xmlns:a16="http://schemas.microsoft.com/office/drawing/2014/main" id="{558CFF04-97E9-B92A-037D-6C59937F585E}"/>
                </a:ext>
              </a:extLst>
            </p:cNvPr>
            <p:cNvSpPr/>
            <p:nvPr/>
          </p:nvSpPr>
          <p:spPr>
            <a:xfrm>
              <a:off x="5014540" y="3626264"/>
              <a:ext cx="7974" cy="1672872"/>
            </a:xfrm>
            <a:custGeom>
              <a:avLst/>
              <a:gdLst>
                <a:gd name="connsiteX0" fmla="*/ 0 w 7974"/>
                <a:gd name="connsiteY0" fmla="*/ 0 h 1672872"/>
                <a:gd name="connsiteX1" fmla="*/ 7975 w 7974"/>
                <a:gd name="connsiteY1" fmla="*/ 0 h 1672872"/>
                <a:gd name="connsiteX2" fmla="*/ 7975 w 7974"/>
                <a:gd name="connsiteY2" fmla="*/ 1672872 h 1672872"/>
                <a:gd name="connsiteX3" fmla="*/ 0 w 7974"/>
                <a:gd name="connsiteY3" fmla="*/ 1672872 h 1672872"/>
              </a:gdLst>
              <a:ahLst/>
              <a:cxnLst>
                <a:cxn ang="0">
                  <a:pos x="connsiteX0" y="connsiteY0"/>
                </a:cxn>
                <a:cxn ang="0">
                  <a:pos x="connsiteX1" y="connsiteY1"/>
                </a:cxn>
                <a:cxn ang="0">
                  <a:pos x="connsiteX2" y="connsiteY2"/>
                </a:cxn>
                <a:cxn ang="0">
                  <a:pos x="connsiteX3" y="connsiteY3"/>
                </a:cxn>
              </a:cxnLst>
              <a:rect l="l" t="t" r="r" b="b"/>
              <a:pathLst>
                <a:path w="7974" h="1672872">
                  <a:moveTo>
                    <a:pt x="0" y="0"/>
                  </a:moveTo>
                  <a:lnTo>
                    <a:pt x="7975" y="0"/>
                  </a:lnTo>
                  <a:lnTo>
                    <a:pt x="7975" y="1672872"/>
                  </a:lnTo>
                  <a:lnTo>
                    <a:pt x="0" y="1672872"/>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2F06E0F3-9165-5EFE-E24E-6F914D5B515F}"/>
                </a:ext>
              </a:extLst>
            </p:cNvPr>
            <p:cNvSpPr/>
            <p:nvPr/>
          </p:nvSpPr>
          <p:spPr>
            <a:xfrm>
              <a:off x="4959380" y="3564458"/>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40"/>
                    <a:pt x="95940" y="123611"/>
                    <a:pt x="61806" y="123611"/>
                  </a:cubicBezTo>
                  <a:cubicBezTo>
                    <a:pt x="27671" y="123611"/>
                    <a:pt x="0" y="95940"/>
                    <a:pt x="0" y="61806"/>
                  </a:cubicBezTo>
                  <a:cubicBezTo>
                    <a:pt x="0" y="27671"/>
                    <a:pt x="27671" y="0"/>
                    <a:pt x="61806" y="0"/>
                  </a:cubicBezTo>
                  <a:cubicBezTo>
                    <a:pt x="95940" y="0"/>
                    <a:pt x="123611" y="27671"/>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97" name="Graphic 2">
            <a:extLst>
              <a:ext uri="{FF2B5EF4-FFF2-40B4-BE49-F238E27FC236}">
                <a16:creationId xmlns:a16="http://schemas.microsoft.com/office/drawing/2014/main" id="{881C25C1-4912-5D81-2A83-F83E8207A401}"/>
              </a:ext>
            </a:extLst>
          </p:cNvPr>
          <p:cNvGrpSpPr/>
          <p:nvPr/>
        </p:nvGrpSpPr>
        <p:grpSpPr>
          <a:xfrm>
            <a:off x="7232631" y="10686163"/>
            <a:ext cx="123611" cy="1734677"/>
            <a:chOff x="7232631" y="3363623"/>
            <a:chExt cx="123611" cy="1734677"/>
          </a:xfrm>
        </p:grpSpPr>
        <p:sp>
          <p:nvSpPr>
            <p:cNvPr id="98" name="Freeform: Shape 97">
              <a:extLst>
                <a:ext uri="{FF2B5EF4-FFF2-40B4-BE49-F238E27FC236}">
                  <a16:creationId xmlns:a16="http://schemas.microsoft.com/office/drawing/2014/main" id="{45A1D70E-46BD-EBB2-8573-0DA11665E511}"/>
                </a:ext>
              </a:extLst>
            </p:cNvPr>
            <p:cNvSpPr/>
            <p:nvPr/>
          </p:nvSpPr>
          <p:spPr>
            <a:xfrm>
              <a:off x="7287658" y="3425429"/>
              <a:ext cx="7974" cy="1672872"/>
            </a:xfrm>
            <a:custGeom>
              <a:avLst/>
              <a:gdLst>
                <a:gd name="connsiteX0" fmla="*/ 0 w 7974"/>
                <a:gd name="connsiteY0" fmla="*/ 0 h 1672872"/>
                <a:gd name="connsiteX1" fmla="*/ 7975 w 7974"/>
                <a:gd name="connsiteY1" fmla="*/ 0 h 1672872"/>
                <a:gd name="connsiteX2" fmla="*/ 7975 w 7974"/>
                <a:gd name="connsiteY2" fmla="*/ 1672872 h 1672872"/>
                <a:gd name="connsiteX3" fmla="*/ 0 w 7974"/>
                <a:gd name="connsiteY3" fmla="*/ 1672872 h 1672872"/>
              </a:gdLst>
              <a:ahLst/>
              <a:cxnLst>
                <a:cxn ang="0">
                  <a:pos x="connsiteX0" y="connsiteY0"/>
                </a:cxn>
                <a:cxn ang="0">
                  <a:pos x="connsiteX1" y="connsiteY1"/>
                </a:cxn>
                <a:cxn ang="0">
                  <a:pos x="connsiteX2" y="connsiteY2"/>
                </a:cxn>
                <a:cxn ang="0">
                  <a:pos x="connsiteX3" y="connsiteY3"/>
                </a:cxn>
              </a:cxnLst>
              <a:rect l="l" t="t" r="r" b="b"/>
              <a:pathLst>
                <a:path w="7974" h="1672872">
                  <a:moveTo>
                    <a:pt x="0" y="0"/>
                  </a:moveTo>
                  <a:lnTo>
                    <a:pt x="7975" y="0"/>
                  </a:lnTo>
                  <a:lnTo>
                    <a:pt x="7975" y="1672872"/>
                  </a:lnTo>
                  <a:lnTo>
                    <a:pt x="0" y="1672872"/>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B62CA947-ED85-03B7-454C-3AE5720271A1}"/>
                </a:ext>
              </a:extLst>
            </p:cNvPr>
            <p:cNvSpPr/>
            <p:nvPr/>
          </p:nvSpPr>
          <p:spPr>
            <a:xfrm>
              <a:off x="7232631" y="3363623"/>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40"/>
                    <a:pt x="95940" y="123611"/>
                    <a:pt x="61806" y="123611"/>
                  </a:cubicBezTo>
                  <a:cubicBezTo>
                    <a:pt x="27671" y="123611"/>
                    <a:pt x="0" y="95940"/>
                    <a:pt x="0" y="61806"/>
                  </a:cubicBezTo>
                  <a:cubicBezTo>
                    <a:pt x="0" y="27671"/>
                    <a:pt x="27671" y="0"/>
                    <a:pt x="61806" y="0"/>
                  </a:cubicBezTo>
                  <a:cubicBezTo>
                    <a:pt x="95940" y="0"/>
                    <a:pt x="123611" y="27671"/>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100" name="Graphic 2">
            <a:extLst>
              <a:ext uri="{FF2B5EF4-FFF2-40B4-BE49-F238E27FC236}">
                <a16:creationId xmlns:a16="http://schemas.microsoft.com/office/drawing/2014/main" id="{EEA8724D-E81E-F00C-9F03-18EB0665D1DE}"/>
              </a:ext>
            </a:extLst>
          </p:cNvPr>
          <p:cNvGrpSpPr/>
          <p:nvPr/>
        </p:nvGrpSpPr>
        <p:grpSpPr>
          <a:xfrm>
            <a:off x="7336704" y="10434642"/>
            <a:ext cx="123611" cy="1734677"/>
            <a:chOff x="7336704" y="3096862"/>
            <a:chExt cx="123611" cy="1734677"/>
          </a:xfrm>
        </p:grpSpPr>
        <p:sp>
          <p:nvSpPr>
            <p:cNvPr id="101" name="Freeform: Shape 100">
              <a:extLst>
                <a:ext uri="{FF2B5EF4-FFF2-40B4-BE49-F238E27FC236}">
                  <a16:creationId xmlns:a16="http://schemas.microsoft.com/office/drawing/2014/main" id="{B60D2289-5ECA-809E-756D-C8732E35E129}"/>
                </a:ext>
              </a:extLst>
            </p:cNvPr>
            <p:cNvSpPr/>
            <p:nvPr/>
          </p:nvSpPr>
          <p:spPr>
            <a:xfrm>
              <a:off x="7391864" y="3158668"/>
              <a:ext cx="7974" cy="1672872"/>
            </a:xfrm>
            <a:custGeom>
              <a:avLst/>
              <a:gdLst>
                <a:gd name="connsiteX0" fmla="*/ 0 w 7974"/>
                <a:gd name="connsiteY0" fmla="*/ 0 h 1672872"/>
                <a:gd name="connsiteX1" fmla="*/ 7975 w 7974"/>
                <a:gd name="connsiteY1" fmla="*/ 0 h 1672872"/>
                <a:gd name="connsiteX2" fmla="*/ 7975 w 7974"/>
                <a:gd name="connsiteY2" fmla="*/ 1672872 h 1672872"/>
                <a:gd name="connsiteX3" fmla="*/ 0 w 7974"/>
                <a:gd name="connsiteY3" fmla="*/ 1672872 h 1672872"/>
              </a:gdLst>
              <a:ahLst/>
              <a:cxnLst>
                <a:cxn ang="0">
                  <a:pos x="connsiteX0" y="connsiteY0"/>
                </a:cxn>
                <a:cxn ang="0">
                  <a:pos x="connsiteX1" y="connsiteY1"/>
                </a:cxn>
                <a:cxn ang="0">
                  <a:pos x="connsiteX2" y="connsiteY2"/>
                </a:cxn>
                <a:cxn ang="0">
                  <a:pos x="connsiteX3" y="connsiteY3"/>
                </a:cxn>
              </a:cxnLst>
              <a:rect l="l" t="t" r="r" b="b"/>
              <a:pathLst>
                <a:path w="7974" h="1672872">
                  <a:moveTo>
                    <a:pt x="0" y="0"/>
                  </a:moveTo>
                  <a:lnTo>
                    <a:pt x="7975" y="0"/>
                  </a:lnTo>
                  <a:lnTo>
                    <a:pt x="7975" y="1672872"/>
                  </a:lnTo>
                  <a:lnTo>
                    <a:pt x="0" y="1672872"/>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BB8FD479-66C2-09E5-6BF0-7DAB360477F0}"/>
                </a:ext>
              </a:extLst>
            </p:cNvPr>
            <p:cNvSpPr/>
            <p:nvPr/>
          </p:nvSpPr>
          <p:spPr>
            <a:xfrm>
              <a:off x="7336704" y="3096862"/>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65"/>
                    <a:pt x="95965" y="123611"/>
                    <a:pt x="61806" y="123611"/>
                  </a:cubicBezTo>
                  <a:cubicBezTo>
                    <a:pt x="27647" y="123611"/>
                    <a:pt x="0" y="95965"/>
                    <a:pt x="0" y="61806"/>
                  </a:cubicBezTo>
                  <a:cubicBezTo>
                    <a:pt x="0" y="27646"/>
                    <a:pt x="27647" y="0"/>
                    <a:pt x="61806" y="0"/>
                  </a:cubicBezTo>
                  <a:cubicBezTo>
                    <a:pt x="95965" y="0"/>
                    <a:pt x="123611" y="27646"/>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103" name="Graphic 2">
            <a:extLst>
              <a:ext uri="{FF2B5EF4-FFF2-40B4-BE49-F238E27FC236}">
                <a16:creationId xmlns:a16="http://schemas.microsoft.com/office/drawing/2014/main" id="{9F9BB9A7-8E4D-5994-61D3-9F93C3CBEA4A}"/>
              </a:ext>
            </a:extLst>
          </p:cNvPr>
          <p:cNvGrpSpPr/>
          <p:nvPr/>
        </p:nvGrpSpPr>
        <p:grpSpPr>
          <a:xfrm>
            <a:off x="7076721" y="9980333"/>
            <a:ext cx="123611" cy="1734677"/>
            <a:chOff x="7076721" y="3267393"/>
            <a:chExt cx="123611" cy="1734677"/>
          </a:xfrm>
        </p:grpSpPr>
        <p:sp>
          <p:nvSpPr>
            <p:cNvPr id="104" name="Freeform: Shape 103">
              <a:extLst>
                <a:ext uri="{FF2B5EF4-FFF2-40B4-BE49-F238E27FC236}">
                  <a16:creationId xmlns:a16="http://schemas.microsoft.com/office/drawing/2014/main" id="{61A13678-5207-E655-7820-CD7F5D475197}"/>
                </a:ext>
              </a:extLst>
            </p:cNvPr>
            <p:cNvSpPr/>
            <p:nvPr/>
          </p:nvSpPr>
          <p:spPr>
            <a:xfrm>
              <a:off x="7131748" y="3329198"/>
              <a:ext cx="7974" cy="1672872"/>
            </a:xfrm>
            <a:custGeom>
              <a:avLst/>
              <a:gdLst>
                <a:gd name="connsiteX0" fmla="*/ 0 w 7974"/>
                <a:gd name="connsiteY0" fmla="*/ 0 h 1672872"/>
                <a:gd name="connsiteX1" fmla="*/ 7975 w 7974"/>
                <a:gd name="connsiteY1" fmla="*/ 0 h 1672872"/>
                <a:gd name="connsiteX2" fmla="*/ 7975 w 7974"/>
                <a:gd name="connsiteY2" fmla="*/ 1672872 h 1672872"/>
                <a:gd name="connsiteX3" fmla="*/ 0 w 7974"/>
                <a:gd name="connsiteY3" fmla="*/ 1672872 h 1672872"/>
              </a:gdLst>
              <a:ahLst/>
              <a:cxnLst>
                <a:cxn ang="0">
                  <a:pos x="connsiteX0" y="connsiteY0"/>
                </a:cxn>
                <a:cxn ang="0">
                  <a:pos x="connsiteX1" y="connsiteY1"/>
                </a:cxn>
                <a:cxn ang="0">
                  <a:pos x="connsiteX2" y="connsiteY2"/>
                </a:cxn>
                <a:cxn ang="0">
                  <a:pos x="connsiteX3" y="connsiteY3"/>
                </a:cxn>
              </a:cxnLst>
              <a:rect l="l" t="t" r="r" b="b"/>
              <a:pathLst>
                <a:path w="7974" h="1672872">
                  <a:moveTo>
                    <a:pt x="0" y="0"/>
                  </a:moveTo>
                  <a:lnTo>
                    <a:pt x="7975" y="0"/>
                  </a:lnTo>
                  <a:lnTo>
                    <a:pt x="7975" y="1672872"/>
                  </a:lnTo>
                  <a:lnTo>
                    <a:pt x="0" y="1672872"/>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1EE54F02-7E03-C464-24AC-3E4E443F0A7A}"/>
                </a:ext>
              </a:extLst>
            </p:cNvPr>
            <p:cNvSpPr/>
            <p:nvPr/>
          </p:nvSpPr>
          <p:spPr>
            <a:xfrm>
              <a:off x="7076721" y="3267393"/>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65"/>
                    <a:pt x="95965" y="123611"/>
                    <a:pt x="61806" y="123611"/>
                  </a:cubicBezTo>
                  <a:cubicBezTo>
                    <a:pt x="27647" y="123611"/>
                    <a:pt x="0" y="95965"/>
                    <a:pt x="0" y="61806"/>
                  </a:cubicBezTo>
                  <a:cubicBezTo>
                    <a:pt x="0" y="27646"/>
                    <a:pt x="27647" y="0"/>
                    <a:pt x="61806" y="0"/>
                  </a:cubicBezTo>
                  <a:cubicBezTo>
                    <a:pt x="95965" y="0"/>
                    <a:pt x="123611" y="27646"/>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106" name="Graphic 2">
            <a:extLst>
              <a:ext uri="{FF2B5EF4-FFF2-40B4-BE49-F238E27FC236}">
                <a16:creationId xmlns:a16="http://schemas.microsoft.com/office/drawing/2014/main" id="{4A7BBA69-CC71-A41F-BD99-E46B7B336094}"/>
              </a:ext>
            </a:extLst>
          </p:cNvPr>
          <p:cNvGrpSpPr/>
          <p:nvPr/>
        </p:nvGrpSpPr>
        <p:grpSpPr>
          <a:xfrm>
            <a:off x="9710704" y="10363424"/>
            <a:ext cx="123611" cy="3835404"/>
            <a:chOff x="9710704" y="2004564"/>
            <a:chExt cx="123611" cy="3835404"/>
          </a:xfrm>
        </p:grpSpPr>
        <p:sp>
          <p:nvSpPr>
            <p:cNvPr id="107" name="Freeform: Shape 106">
              <a:extLst>
                <a:ext uri="{FF2B5EF4-FFF2-40B4-BE49-F238E27FC236}">
                  <a16:creationId xmlns:a16="http://schemas.microsoft.com/office/drawing/2014/main" id="{5283797F-D5A5-E451-1123-ED2C9BF96598}"/>
                </a:ext>
              </a:extLst>
            </p:cNvPr>
            <p:cNvSpPr/>
            <p:nvPr/>
          </p:nvSpPr>
          <p:spPr>
            <a:xfrm>
              <a:off x="9765864" y="2066370"/>
              <a:ext cx="7974" cy="3773598"/>
            </a:xfrm>
            <a:custGeom>
              <a:avLst/>
              <a:gdLst>
                <a:gd name="connsiteX0" fmla="*/ 0 w 7974"/>
                <a:gd name="connsiteY0" fmla="*/ 0 h 3773598"/>
                <a:gd name="connsiteX1" fmla="*/ 7975 w 7974"/>
                <a:gd name="connsiteY1" fmla="*/ 0 h 3773598"/>
                <a:gd name="connsiteX2" fmla="*/ 7975 w 7974"/>
                <a:gd name="connsiteY2" fmla="*/ 3773599 h 3773598"/>
                <a:gd name="connsiteX3" fmla="*/ 0 w 7974"/>
                <a:gd name="connsiteY3" fmla="*/ 3773599 h 3773598"/>
              </a:gdLst>
              <a:ahLst/>
              <a:cxnLst>
                <a:cxn ang="0">
                  <a:pos x="connsiteX0" y="connsiteY0"/>
                </a:cxn>
                <a:cxn ang="0">
                  <a:pos x="connsiteX1" y="connsiteY1"/>
                </a:cxn>
                <a:cxn ang="0">
                  <a:pos x="connsiteX2" y="connsiteY2"/>
                </a:cxn>
                <a:cxn ang="0">
                  <a:pos x="connsiteX3" y="connsiteY3"/>
                </a:cxn>
              </a:cxnLst>
              <a:rect l="l" t="t" r="r" b="b"/>
              <a:pathLst>
                <a:path w="7974" h="3773598">
                  <a:moveTo>
                    <a:pt x="0" y="0"/>
                  </a:moveTo>
                  <a:lnTo>
                    <a:pt x="7975" y="0"/>
                  </a:lnTo>
                  <a:lnTo>
                    <a:pt x="7975" y="3773599"/>
                  </a:lnTo>
                  <a:lnTo>
                    <a:pt x="0" y="3773599"/>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A47AEFC8-8834-0B6D-C5FF-EB200E76B10A}"/>
                </a:ext>
              </a:extLst>
            </p:cNvPr>
            <p:cNvSpPr/>
            <p:nvPr/>
          </p:nvSpPr>
          <p:spPr>
            <a:xfrm>
              <a:off x="9710704" y="2004564"/>
              <a:ext cx="123611" cy="123611"/>
            </a:xfrm>
            <a:custGeom>
              <a:avLst/>
              <a:gdLst>
                <a:gd name="connsiteX0" fmla="*/ 123612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2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2" y="61806"/>
                  </a:moveTo>
                  <a:cubicBezTo>
                    <a:pt x="123612" y="95940"/>
                    <a:pt x="95941" y="123611"/>
                    <a:pt x="61806" y="123611"/>
                  </a:cubicBezTo>
                  <a:cubicBezTo>
                    <a:pt x="27671" y="123611"/>
                    <a:pt x="0" y="95940"/>
                    <a:pt x="0" y="61806"/>
                  </a:cubicBezTo>
                  <a:cubicBezTo>
                    <a:pt x="0" y="27671"/>
                    <a:pt x="27671" y="0"/>
                    <a:pt x="61806" y="0"/>
                  </a:cubicBezTo>
                  <a:cubicBezTo>
                    <a:pt x="95940" y="0"/>
                    <a:pt x="123612" y="27671"/>
                    <a:pt x="123612"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dirty="0"/>
            </a:p>
          </p:txBody>
        </p:sp>
      </p:grpSp>
      <p:grpSp>
        <p:nvGrpSpPr>
          <p:cNvPr id="109" name="Graphic 2">
            <a:extLst>
              <a:ext uri="{FF2B5EF4-FFF2-40B4-BE49-F238E27FC236}">
                <a16:creationId xmlns:a16="http://schemas.microsoft.com/office/drawing/2014/main" id="{72BE39F5-F1D7-3739-5ED4-11D59CDB2B00}"/>
              </a:ext>
            </a:extLst>
          </p:cNvPr>
          <p:cNvGrpSpPr/>
          <p:nvPr/>
        </p:nvGrpSpPr>
        <p:grpSpPr>
          <a:xfrm>
            <a:off x="9949420" y="9835681"/>
            <a:ext cx="123611" cy="3835404"/>
            <a:chOff x="9949420" y="2482661"/>
            <a:chExt cx="123611" cy="3835404"/>
          </a:xfrm>
        </p:grpSpPr>
        <p:sp>
          <p:nvSpPr>
            <p:cNvPr id="110" name="Freeform: Shape 109">
              <a:extLst>
                <a:ext uri="{FF2B5EF4-FFF2-40B4-BE49-F238E27FC236}">
                  <a16:creationId xmlns:a16="http://schemas.microsoft.com/office/drawing/2014/main" id="{8B705406-2ED9-7C2B-7F17-6254BDC7AC5F}"/>
                </a:ext>
              </a:extLst>
            </p:cNvPr>
            <p:cNvSpPr/>
            <p:nvPr/>
          </p:nvSpPr>
          <p:spPr>
            <a:xfrm>
              <a:off x="10004447" y="2544466"/>
              <a:ext cx="7974" cy="3773598"/>
            </a:xfrm>
            <a:custGeom>
              <a:avLst/>
              <a:gdLst>
                <a:gd name="connsiteX0" fmla="*/ 0 w 7974"/>
                <a:gd name="connsiteY0" fmla="*/ 0 h 3773598"/>
                <a:gd name="connsiteX1" fmla="*/ 7975 w 7974"/>
                <a:gd name="connsiteY1" fmla="*/ 0 h 3773598"/>
                <a:gd name="connsiteX2" fmla="*/ 7975 w 7974"/>
                <a:gd name="connsiteY2" fmla="*/ 3773599 h 3773598"/>
                <a:gd name="connsiteX3" fmla="*/ 0 w 7974"/>
                <a:gd name="connsiteY3" fmla="*/ 3773599 h 3773598"/>
              </a:gdLst>
              <a:ahLst/>
              <a:cxnLst>
                <a:cxn ang="0">
                  <a:pos x="connsiteX0" y="connsiteY0"/>
                </a:cxn>
                <a:cxn ang="0">
                  <a:pos x="connsiteX1" y="connsiteY1"/>
                </a:cxn>
                <a:cxn ang="0">
                  <a:pos x="connsiteX2" y="connsiteY2"/>
                </a:cxn>
                <a:cxn ang="0">
                  <a:pos x="connsiteX3" y="connsiteY3"/>
                </a:cxn>
              </a:cxnLst>
              <a:rect l="l" t="t" r="r" b="b"/>
              <a:pathLst>
                <a:path w="7974" h="3773598">
                  <a:moveTo>
                    <a:pt x="0" y="0"/>
                  </a:moveTo>
                  <a:lnTo>
                    <a:pt x="7975" y="0"/>
                  </a:lnTo>
                  <a:lnTo>
                    <a:pt x="7975" y="3773599"/>
                  </a:lnTo>
                  <a:lnTo>
                    <a:pt x="0" y="3773599"/>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F0B9AB4E-323E-0F39-64EC-B9C6D52DBCEA}"/>
                </a:ext>
              </a:extLst>
            </p:cNvPr>
            <p:cNvSpPr/>
            <p:nvPr/>
          </p:nvSpPr>
          <p:spPr>
            <a:xfrm>
              <a:off x="9949420" y="2482661"/>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65"/>
                    <a:pt x="95965" y="123611"/>
                    <a:pt x="61806" y="123611"/>
                  </a:cubicBezTo>
                  <a:cubicBezTo>
                    <a:pt x="27647" y="123611"/>
                    <a:pt x="0" y="95965"/>
                    <a:pt x="0" y="61806"/>
                  </a:cubicBezTo>
                  <a:cubicBezTo>
                    <a:pt x="0" y="27646"/>
                    <a:pt x="27647" y="0"/>
                    <a:pt x="61806" y="0"/>
                  </a:cubicBezTo>
                  <a:cubicBezTo>
                    <a:pt x="95965" y="0"/>
                    <a:pt x="123611" y="27646"/>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112" name="Graphic 2">
            <a:extLst>
              <a:ext uri="{FF2B5EF4-FFF2-40B4-BE49-F238E27FC236}">
                <a16:creationId xmlns:a16="http://schemas.microsoft.com/office/drawing/2014/main" id="{8D8EC3C1-4057-3A5F-6DCC-C0A1AA210B28}"/>
              </a:ext>
            </a:extLst>
          </p:cNvPr>
          <p:cNvGrpSpPr/>
          <p:nvPr/>
        </p:nvGrpSpPr>
        <p:grpSpPr>
          <a:xfrm>
            <a:off x="9809461" y="9146448"/>
            <a:ext cx="123611" cy="3835404"/>
            <a:chOff x="9809461" y="2844988"/>
            <a:chExt cx="123611" cy="3835404"/>
          </a:xfrm>
        </p:grpSpPr>
        <p:sp>
          <p:nvSpPr>
            <p:cNvPr id="113" name="Freeform: Shape 112">
              <a:extLst>
                <a:ext uri="{FF2B5EF4-FFF2-40B4-BE49-F238E27FC236}">
                  <a16:creationId xmlns:a16="http://schemas.microsoft.com/office/drawing/2014/main" id="{0E0905F7-68D4-9331-0D01-C17107F073E0}"/>
                </a:ext>
              </a:extLst>
            </p:cNvPr>
            <p:cNvSpPr/>
            <p:nvPr/>
          </p:nvSpPr>
          <p:spPr>
            <a:xfrm>
              <a:off x="9864487" y="2906793"/>
              <a:ext cx="7974" cy="3773598"/>
            </a:xfrm>
            <a:custGeom>
              <a:avLst/>
              <a:gdLst>
                <a:gd name="connsiteX0" fmla="*/ 0 w 7974"/>
                <a:gd name="connsiteY0" fmla="*/ 0 h 3773598"/>
                <a:gd name="connsiteX1" fmla="*/ 7974 w 7974"/>
                <a:gd name="connsiteY1" fmla="*/ 0 h 3773598"/>
                <a:gd name="connsiteX2" fmla="*/ 7974 w 7974"/>
                <a:gd name="connsiteY2" fmla="*/ 3773599 h 3773598"/>
                <a:gd name="connsiteX3" fmla="*/ 0 w 7974"/>
                <a:gd name="connsiteY3" fmla="*/ 3773599 h 3773598"/>
              </a:gdLst>
              <a:ahLst/>
              <a:cxnLst>
                <a:cxn ang="0">
                  <a:pos x="connsiteX0" y="connsiteY0"/>
                </a:cxn>
                <a:cxn ang="0">
                  <a:pos x="connsiteX1" y="connsiteY1"/>
                </a:cxn>
                <a:cxn ang="0">
                  <a:pos x="connsiteX2" y="connsiteY2"/>
                </a:cxn>
                <a:cxn ang="0">
                  <a:pos x="connsiteX3" y="connsiteY3"/>
                </a:cxn>
              </a:cxnLst>
              <a:rect l="l" t="t" r="r" b="b"/>
              <a:pathLst>
                <a:path w="7974" h="3773598">
                  <a:moveTo>
                    <a:pt x="0" y="0"/>
                  </a:moveTo>
                  <a:lnTo>
                    <a:pt x="7974" y="0"/>
                  </a:lnTo>
                  <a:lnTo>
                    <a:pt x="7974" y="3773599"/>
                  </a:lnTo>
                  <a:lnTo>
                    <a:pt x="0" y="3773599"/>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80AF4898-C3F1-2309-9FBF-F80834573723}"/>
                </a:ext>
              </a:extLst>
            </p:cNvPr>
            <p:cNvSpPr/>
            <p:nvPr/>
          </p:nvSpPr>
          <p:spPr>
            <a:xfrm>
              <a:off x="9809461" y="2844988"/>
              <a:ext cx="123611" cy="123611"/>
            </a:xfrm>
            <a:custGeom>
              <a:avLst/>
              <a:gdLst>
                <a:gd name="connsiteX0" fmla="*/ 123611 w 123611"/>
                <a:gd name="connsiteY0" fmla="*/ 61806 h 123611"/>
                <a:gd name="connsiteX1" fmla="*/ 61805 w 123611"/>
                <a:gd name="connsiteY1" fmla="*/ 123611 h 123611"/>
                <a:gd name="connsiteX2" fmla="*/ 0 w 123611"/>
                <a:gd name="connsiteY2" fmla="*/ 61806 h 123611"/>
                <a:gd name="connsiteX3" fmla="*/ 61805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65"/>
                    <a:pt x="95964" y="123611"/>
                    <a:pt x="61805" y="123611"/>
                  </a:cubicBezTo>
                  <a:cubicBezTo>
                    <a:pt x="27646" y="123611"/>
                    <a:pt x="0" y="95965"/>
                    <a:pt x="0" y="61806"/>
                  </a:cubicBezTo>
                  <a:cubicBezTo>
                    <a:pt x="0" y="27646"/>
                    <a:pt x="27646" y="0"/>
                    <a:pt x="61805" y="0"/>
                  </a:cubicBezTo>
                  <a:cubicBezTo>
                    <a:pt x="95964" y="0"/>
                    <a:pt x="123611" y="27646"/>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115" name="Graphic 2">
            <a:extLst>
              <a:ext uri="{FF2B5EF4-FFF2-40B4-BE49-F238E27FC236}">
                <a16:creationId xmlns:a16="http://schemas.microsoft.com/office/drawing/2014/main" id="{83CBB971-2E14-60FD-0DDB-44791854B9A9}"/>
              </a:ext>
            </a:extLst>
          </p:cNvPr>
          <p:cNvGrpSpPr/>
          <p:nvPr/>
        </p:nvGrpSpPr>
        <p:grpSpPr>
          <a:xfrm>
            <a:off x="1549970" y="9296624"/>
            <a:ext cx="123611" cy="2557955"/>
            <a:chOff x="1549970" y="2004564"/>
            <a:chExt cx="123611" cy="2557955"/>
          </a:xfrm>
        </p:grpSpPr>
        <p:sp>
          <p:nvSpPr>
            <p:cNvPr id="116" name="Freeform: Shape 115">
              <a:extLst>
                <a:ext uri="{FF2B5EF4-FFF2-40B4-BE49-F238E27FC236}">
                  <a16:creationId xmlns:a16="http://schemas.microsoft.com/office/drawing/2014/main" id="{4269069A-337A-3F47-8E67-1C3C79549CA6}"/>
                </a:ext>
              </a:extLst>
            </p:cNvPr>
            <p:cNvSpPr/>
            <p:nvPr/>
          </p:nvSpPr>
          <p:spPr>
            <a:xfrm>
              <a:off x="1605129" y="2066370"/>
              <a:ext cx="7974" cy="2496149"/>
            </a:xfrm>
            <a:custGeom>
              <a:avLst/>
              <a:gdLst>
                <a:gd name="connsiteX0" fmla="*/ 0 w 7974"/>
                <a:gd name="connsiteY0" fmla="*/ 0 h 2496149"/>
                <a:gd name="connsiteX1" fmla="*/ 7975 w 7974"/>
                <a:gd name="connsiteY1" fmla="*/ 0 h 2496149"/>
                <a:gd name="connsiteX2" fmla="*/ 7975 w 7974"/>
                <a:gd name="connsiteY2" fmla="*/ 2496150 h 2496149"/>
                <a:gd name="connsiteX3" fmla="*/ 0 w 7974"/>
                <a:gd name="connsiteY3" fmla="*/ 2496150 h 2496149"/>
              </a:gdLst>
              <a:ahLst/>
              <a:cxnLst>
                <a:cxn ang="0">
                  <a:pos x="connsiteX0" y="connsiteY0"/>
                </a:cxn>
                <a:cxn ang="0">
                  <a:pos x="connsiteX1" y="connsiteY1"/>
                </a:cxn>
                <a:cxn ang="0">
                  <a:pos x="connsiteX2" y="connsiteY2"/>
                </a:cxn>
                <a:cxn ang="0">
                  <a:pos x="connsiteX3" y="connsiteY3"/>
                </a:cxn>
              </a:cxnLst>
              <a:rect l="l" t="t" r="r" b="b"/>
              <a:pathLst>
                <a:path w="7974" h="2496149">
                  <a:moveTo>
                    <a:pt x="0" y="0"/>
                  </a:moveTo>
                  <a:lnTo>
                    <a:pt x="7975" y="0"/>
                  </a:lnTo>
                  <a:lnTo>
                    <a:pt x="7975" y="2496150"/>
                  </a:lnTo>
                  <a:lnTo>
                    <a:pt x="0" y="2496150"/>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147326B5-6E24-B1A8-E06A-FF070B976956}"/>
                </a:ext>
              </a:extLst>
            </p:cNvPr>
            <p:cNvSpPr/>
            <p:nvPr/>
          </p:nvSpPr>
          <p:spPr>
            <a:xfrm>
              <a:off x="1549970" y="2004564"/>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65"/>
                    <a:pt x="95965" y="123611"/>
                    <a:pt x="61806" y="123611"/>
                  </a:cubicBezTo>
                  <a:cubicBezTo>
                    <a:pt x="27646" y="123611"/>
                    <a:pt x="0" y="95965"/>
                    <a:pt x="0" y="61806"/>
                  </a:cubicBezTo>
                  <a:cubicBezTo>
                    <a:pt x="0" y="27646"/>
                    <a:pt x="27646" y="0"/>
                    <a:pt x="61806" y="0"/>
                  </a:cubicBezTo>
                  <a:cubicBezTo>
                    <a:pt x="95965" y="0"/>
                    <a:pt x="123611" y="27646"/>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118" name="Graphic 2">
            <a:extLst>
              <a:ext uri="{FF2B5EF4-FFF2-40B4-BE49-F238E27FC236}">
                <a16:creationId xmlns:a16="http://schemas.microsoft.com/office/drawing/2014/main" id="{AAED69B4-2D8A-9252-4ACF-B648BD37DF0D}"/>
              </a:ext>
            </a:extLst>
          </p:cNvPr>
          <p:cNvGrpSpPr/>
          <p:nvPr/>
        </p:nvGrpSpPr>
        <p:grpSpPr>
          <a:xfrm>
            <a:off x="6100990" y="9135302"/>
            <a:ext cx="123611" cy="2413343"/>
            <a:chOff x="6100990" y="1721322"/>
            <a:chExt cx="123611" cy="2413343"/>
          </a:xfrm>
        </p:grpSpPr>
        <p:sp>
          <p:nvSpPr>
            <p:cNvPr id="119" name="Freeform: Shape 118">
              <a:extLst>
                <a:ext uri="{FF2B5EF4-FFF2-40B4-BE49-F238E27FC236}">
                  <a16:creationId xmlns:a16="http://schemas.microsoft.com/office/drawing/2014/main" id="{326EEC7E-79B8-364D-5D2E-A1CA3493E93D}"/>
                </a:ext>
              </a:extLst>
            </p:cNvPr>
            <p:cNvSpPr/>
            <p:nvPr/>
          </p:nvSpPr>
          <p:spPr>
            <a:xfrm>
              <a:off x="6156150" y="1783127"/>
              <a:ext cx="7974" cy="2351537"/>
            </a:xfrm>
            <a:custGeom>
              <a:avLst/>
              <a:gdLst>
                <a:gd name="connsiteX0" fmla="*/ 0 w 7974"/>
                <a:gd name="connsiteY0" fmla="*/ 0 h 2351537"/>
                <a:gd name="connsiteX1" fmla="*/ 7975 w 7974"/>
                <a:gd name="connsiteY1" fmla="*/ 0 h 2351537"/>
                <a:gd name="connsiteX2" fmla="*/ 7975 w 7974"/>
                <a:gd name="connsiteY2" fmla="*/ 2351538 h 2351537"/>
                <a:gd name="connsiteX3" fmla="*/ 0 w 7974"/>
                <a:gd name="connsiteY3" fmla="*/ 2351538 h 2351537"/>
              </a:gdLst>
              <a:ahLst/>
              <a:cxnLst>
                <a:cxn ang="0">
                  <a:pos x="connsiteX0" y="connsiteY0"/>
                </a:cxn>
                <a:cxn ang="0">
                  <a:pos x="connsiteX1" y="connsiteY1"/>
                </a:cxn>
                <a:cxn ang="0">
                  <a:pos x="connsiteX2" y="connsiteY2"/>
                </a:cxn>
                <a:cxn ang="0">
                  <a:pos x="connsiteX3" y="connsiteY3"/>
                </a:cxn>
              </a:cxnLst>
              <a:rect l="l" t="t" r="r" b="b"/>
              <a:pathLst>
                <a:path w="7974" h="2351537">
                  <a:moveTo>
                    <a:pt x="0" y="0"/>
                  </a:moveTo>
                  <a:lnTo>
                    <a:pt x="7975" y="0"/>
                  </a:lnTo>
                  <a:lnTo>
                    <a:pt x="7975" y="2351538"/>
                  </a:lnTo>
                  <a:lnTo>
                    <a:pt x="0" y="2351538"/>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926995C9-10A4-E3BD-3FAB-75C6639E59DA}"/>
                </a:ext>
              </a:extLst>
            </p:cNvPr>
            <p:cNvSpPr/>
            <p:nvPr/>
          </p:nvSpPr>
          <p:spPr>
            <a:xfrm>
              <a:off x="6100990" y="1721322"/>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65"/>
                    <a:pt x="95964" y="123611"/>
                    <a:pt x="61806" y="123611"/>
                  </a:cubicBezTo>
                  <a:cubicBezTo>
                    <a:pt x="27646" y="123611"/>
                    <a:pt x="0" y="95965"/>
                    <a:pt x="0" y="61806"/>
                  </a:cubicBezTo>
                  <a:cubicBezTo>
                    <a:pt x="0" y="27646"/>
                    <a:pt x="27646" y="0"/>
                    <a:pt x="61806" y="0"/>
                  </a:cubicBezTo>
                  <a:cubicBezTo>
                    <a:pt x="95964" y="0"/>
                    <a:pt x="123611" y="27646"/>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pic>
        <p:nvPicPr>
          <p:cNvPr id="121" name="Picture 120">
            <a:extLst>
              <a:ext uri="{FF2B5EF4-FFF2-40B4-BE49-F238E27FC236}">
                <a16:creationId xmlns:a16="http://schemas.microsoft.com/office/drawing/2014/main" id="{5186B66A-D294-B35B-9CA4-1ACF0049B1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1734" y="10549679"/>
            <a:ext cx="16055468" cy="5703620"/>
          </a:xfrm>
          <a:prstGeom prst="rect">
            <a:avLst/>
          </a:prstGeom>
        </p:spPr>
      </p:pic>
      <p:sp>
        <p:nvSpPr>
          <p:cNvPr id="125" name="Google Shape;658;p51">
            <a:extLst>
              <a:ext uri="{FF2B5EF4-FFF2-40B4-BE49-F238E27FC236}">
                <a16:creationId xmlns:a16="http://schemas.microsoft.com/office/drawing/2014/main" id="{86EA3416-BB64-C238-86A7-B69E58964A16}"/>
              </a:ext>
            </a:extLst>
          </p:cNvPr>
          <p:cNvSpPr txBox="1">
            <a:spLocks/>
          </p:cNvSpPr>
          <p:nvPr/>
        </p:nvSpPr>
        <p:spPr>
          <a:xfrm>
            <a:off x="-9959317" y="3190969"/>
            <a:ext cx="7768359" cy="915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Sora"/>
              <a:buNone/>
              <a:defRPr sz="5000" b="1" i="0" u="none" strike="noStrike" cap="none">
                <a:solidFill>
                  <a:schemeClr val="dk1"/>
                </a:solidFill>
                <a:latin typeface="Sora"/>
                <a:ea typeface="Sora"/>
                <a:cs typeface="Sora"/>
                <a:sym typeface="Sora"/>
              </a:defRPr>
            </a:lvl1pPr>
            <a:lvl2pPr marR="0" lvl="1" algn="l" rtl="0">
              <a:lnSpc>
                <a:spcPct val="100000"/>
              </a:lnSpc>
              <a:spcBef>
                <a:spcPts val="0"/>
              </a:spcBef>
              <a:spcAft>
                <a:spcPts val="0"/>
              </a:spcAft>
              <a:buClr>
                <a:schemeClr val="dk1"/>
              </a:buClr>
              <a:buSzPts val="3600"/>
              <a:buFont typeface="Sora"/>
              <a:buNone/>
              <a:defRPr sz="3600" b="1" i="0" u="none" strike="noStrike" cap="none">
                <a:solidFill>
                  <a:schemeClr val="dk1"/>
                </a:solidFill>
                <a:latin typeface="Sora"/>
                <a:ea typeface="Sora"/>
                <a:cs typeface="Sora"/>
                <a:sym typeface="Sora"/>
              </a:defRPr>
            </a:lvl2pPr>
            <a:lvl3pPr marR="0" lvl="2" algn="l" rtl="0">
              <a:lnSpc>
                <a:spcPct val="100000"/>
              </a:lnSpc>
              <a:spcBef>
                <a:spcPts val="0"/>
              </a:spcBef>
              <a:spcAft>
                <a:spcPts val="0"/>
              </a:spcAft>
              <a:buClr>
                <a:schemeClr val="dk1"/>
              </a:buClr>
              <a:buSzPts val="3600"/>
              <a:buFont typeface="Sora"/>
              <a:buNone/>
              <a:defRPr sz="3600" b="1" i="0" u="none" strike="noStrike" cap="none">
                <a:solidFill>
                  <a:schemeClr val="dk1"/>
                </a:solidFill>
                <a:latin typeface="Sora"/>
                <a:ea typeface="Sora"/>
                <a:cs typeface="Sora"/>
                <a:sym typeface="Sora"/>
              </a:defRPr>
            </a:lvl3pPr>
            <a:lvl4pPr marR="0" lvl="3" algn="l" rtl="0">
              <a:lnSpc>
                <a:spcPct val="100000"/>
              </a:lnSpc>
              <a:spcBef>
                <a:spcPts val="0"/>
              </a:spcBef>
              <a:spcAft>
                <a:spcPts val="0"/>
              </a:spcAft>
              <a:buClr>
                <a:schemeClr val="dk1"/>
              </a:buClr>
              <a:buSzPts val="3600"/>
              <a:buFont typeface="Sora"/>
              <a:buNone/>
              <a:defRPr sz="3600" b="1" i="0" u="none" strike="noStrike" cap="none">
                <a:solidFill>
                  <a:schemeClr val="dk1"/>
                </a:solidFill>
                <a:latin typeface="Sora"/>
                <a:ea typeface="Sora"/>
                <a:cs typeface="Sora"/>
                <a:sym typeface="Sora"/>
              </a:defRPr>
            </a:lvl4pPr>
            <a:lvl5pPr marR="0" lvl="4" algn="l" rtl="0">
              <a:lnSpc>
                <a:spcPct val="100000"/>
              </a:lnSpc>
              <a:spcBef>
                <a:spcPts val="0"/>
              </a:spcBef>
              <a:spcAft>
                <a:spcPts val="0"/>
              </a:spcAft>
              <a:buClr>
                <a:schemeClr val="dk1"/>
              </a:buClr>
              <a:buSzPts val="3600"/>
              <a:buFont typeface="Sora"/>
              <a:buNone/>
              <a:defRPr sz="3600" b="1" i="0" u="none" strike="noStrike" cap="none">
                <a:solidFill>
                  <a:schemeClr val="dk1"/>
                </a:solidFill>
                <a:latin typeface="Sora"/>
                <a:ea typeface="Sora"/>
                <a:cs typeface="Sora"/>
                <a:sym typeface="Sora"/>
              </a:defRPr>
            </a:lvl5pPr>
            <a:lvl6pPr marR="0" lvl="5" algn="l" rtl="0">
              <a:lnSpc>
                <a:spcPct val="100000"/>
              </a:lnSpc>
              <a:spcBef>
                <a:spcPts val="0"/>
              </a:spcBef>
              <a:spcAft>
                <a:spcPts val="0"/>
              </a:spcAft>
              <a:buClr>
                <a:schemeClr val="dk1"/>
              </a:buClr>
              <a:buSzPts val="3600"/>
              <a:buFont typeface="Sora"/>
              <a:buNone/>
              <a:defRPr sz="3600" b="1" i="0" u="none" strike="noStrike" cap="none">
                <a:solidFill>
                  <a:schemeClr val="dk1"/>
                </a:solidFill>
                <a:latin typeface="Sora"/>
                <a:ea typeface="Sora"/>
                <a:cs typeface="Sora"/>
                <a:sym typeface="Sora"/>
              </a:defRPr>
            </a:lvl6pPr>
            <a:lvl7pPr marR="0" lvl="6" algn="l" rtl="0">
              <a:lnSpc>
                <a:spcPct val="100000"/>
              </a:lnSpc>
              <a:spcBef>
                <a:spcPts val="0"/>
              </a:spcBef>
              <a:spcAft>
                <a:spcPts val="0"/>
              </a:spcAft>
              <a:buClr>
                <a:schemeClr val="dk1"/>
              </a:buClr>
              <a:buSzPts val="3600"/>
              <a:buFont typeface="Sora"/>
              <a:buNone/>
              <a:defRPr sz="3600" b="1" i="0" u="none" strike="noStrike" cap="none">
                <a:solidFill>
                  <a:schemeClr val="dk1"/>
                </a:solidFill>
                <a:latin typeface="Sora"/>
                <a:ea typeface="Sora"/>
                <a:cs typeface="Sora"/>
                <a:sym typeface="Sora"/>
              </a:defRPr>
            </a:lvl7pPr>
            <a:lvl8pPr marR="0" lvl="7" algn="l" rtl="0">
              <a:lnSpc>
                <a:spcPct val="100000"/>
              </a:lnSpc>
              <a:spcBef>
                <a:spcPts val="0"/>
              </a:spcBef>
              <a:spcAft>
                <a:spcPts val="0"/>
              </a:spcAft>
              <a:buClr>
                <a:schemeClr val="dk1"/>
              </a:buClr>
              <a:buSzPts val="3600"/>
              <a:buFont typeface="Sora"/>
              <a:buNone/>
              <a:defRPr sz="3600" b="1" i="0" u="none" strike="noStrike" cap="none">
                <a:solidFill>
                  <a:schemeClr val="dk1"/>
                </a:solidFill>
                <a:latin typeface="Sora"/>
                <a:ea typeface="Sora"/>
                <a:cs typeface="Sora"/>
                <a:sym typeface="Sora"/>
              </a:defRPr>
            </a:lvl8pPr>
            <a:lvl9pPr marR="0" lvl="8" algn="l" rtl="0">
              <a:lnSpc>
                <a:spcPct val="100000"/>
              </a:lnSpc>
              <a:spcBef>
                <a:spcPts val="0"/>
              </a:spcBef>
              <a:spcAft>
                <a:spcPts val="0"/>
              </a:spcAft>
              <a:buClr>
                <a:schemeClr val="dk1"/>
              </a:buClr>
              <a:buSzPts val="3600"/>
              <a:buFont typeface="Sora"/>
              <a:buNone/>
              <a:defRPr sz="3600" b="1" i="0" u="none" strike="noStrike" cap="none">
                <a:solidFill>
                  <a:schemeClr val="dk1"/>
                </a:solidFill>
                <a:latin typeface="Sora"/>
                <a:ea typeface="Sora"/>
                <a:cs typeface="Sora"/>
                <a:sym typeface="Sora"/>
              </a:defRPr>
            </a:lvl9pPr>
          </a:lstStyle>
          <a:p>
            <a:pPr marL="0" marR="0" lvl="0" indent="0" algn="l" defTabSz="914400" rtl="0" eaLnBrk="1" fontAlgn="auto" latinLnBrk="0" hangingPunct="1">
              <a:lnSpc>
                <a:spcPct val="100000"/>
              </a:lnSpc>
              <a:spcBef>
                <a:spcPts val="0"/>
              </a:spcBef>
              <a:spcAft>
                <a:spcPts val="0"/>
              </a:spcAft>
              <a:buClr>
                <a:srgbClr val="FFFFFF"/>
              </a:buClr>
              <a:buSzPts val="3600"/>
              <a:buFont typeface="Sora"/>
              <a:buNone/>
              <a:tabLst/>
              <a:defRPr/>
            </a:pPr>
            <a:r>
              <a:rPr kumimoji="0" lang="en-US" sz="6600" b="1" i="0" u="none" strike="noStrike" kern="0" cap="none" spc="0" normalizeH="0" baseline="0" noProof="0" dirty="0">
                <a:ln>
                  <a:noFill/>
                </a:ln>
                <a:solidFill>
                  <a:srgbClr val="FFFFFF"/>
                </a:solidFill>
                <a:effectLst/>
                <a:uLnTx/>
                <a:uFillTx/>
                <a:latin typeface="Sora"/>
                <a:sym typeface="Sora"/>
              </a:rPr>
              <a:t>The </a:t>
            </a:r>
            <a:r>
              <a:rPr kumimoji="0" lang="en-US" sz="6600" b="1" i="0" u="none" strike="noStrike" kern="0" cap="none" spc="0" normalizeH="0" baseline="0" noProof="0" dirty="0">
                <a:ln>
                  <a:noFill/>
                </a:ln>
                <a:solidFill>
                  <a:srgbClr val="00FA71"/>
                </a:solidFill>
                <a:effectLst/>
                <a:uLnTx/>
                <a:uFillTx/>
                <a:latin typeface="Sora"/>
                <a:sym typeface="Sora"/>
              </a:rPr>
              <a:t>Big Data </a:t>
            </a:r>
            <a:r>
              <a:rPr kumimoji="0" lang="en-US" sz="6600" b="1" i="0" u="none" strike="noStrike" kern="0" cap="none" spc="0" normalizeH="0" baseline="0" noProof="0" dirty="0">
                <a:ln>
                  <a:noFill/>
                </a:ln>
                <a:solidFill>
                  <a:srgbClr val="FFFFFF"/>
                </a:solidFill>
                <a:effectLst/>
                <a:uLnTx/>
                <a:uFillTx/>
                <a:latin typeface="Sora"/>
                <a:sym typeface="Sora"/>
              </a:rPr>
              <a:t>Industry</a:t>
            </a:r>
          </a:p>
        </p:txBody>
      </p:sp>
      <p:sp>
        <p:nvSpPr>
          <p:cNvPr id="126" name="Google Shape;660;p51">
            <a:extLst>
              <a:ext uri="{FF2B5EF4-FFF2-40B4-BE49-F238E27FC236}">
                <a16:creationId xmlns:a16="http://schemas.microsoft.com/office/drawing/2014/main" id="{ECC9FB9C-EA19-A24F-5932-D1077A6229CE}"/>
              </a:ext>
            </a:extLst>
          </p:cNvPr>
          <p:cNvSpPr txBox="1">
            <a:spLocks/>
          </p:cNvSpPr>
          <p:nvPr/>
        </p:nvSpPr>
        <p:spPr>
          <a:xfrm>
            <a:off x="-9886089" y="4093714"/>
            <a:ext cx="7139548" cy="814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2"/>
              </a:buClr>
              <a:buSzPts val="1400"/>
              <a:buFont typeface="DM Sans"/>
              <a:buNone/>
              <a:defRPr sz="1600" b="0" i="0" u="none" strike="noStrike" cap="none">
                <a:solidFill>
                  <a:schemeClr val="dk1"/>
                </a:solidFill>
                <a:latin typeface="DM Sans"/>
                <a:ea typeface="DM Sans"/>
                <a:cs typeface="DM Sans"/>
                <a:sym typeface="DM Sans"/>
              </a:defRPr>
            </a:lvl1pPr>
            <a:lvl2pPr marL="914400" marR="0" lvl="1" indent="-317500" algn="l"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marR="0" lvl="0" indent="0" algn="l" defTabSz="914400" rtl="0" eaLnBrk="1" fontAlgn="auto" latinLnBrk="0" hangingPunct="1">
              <a:lnSpc>
                <a:spcPct val="115000"/>
              </a:lnSpc>
              <a:spcBef>
                <a:spcPts val="0"/>
              </a:spcBef>
              <a:spcAft>
                <a:spcPts val="0"/>
              </a:spcAft>
              <a:buClr>
                <a:srgbClr val="00FD84"/>
              </a:buClr>
              <a:buSzPts val="1400"/>
              <a:buFont typeface="DM Sans"/>
              <a:buNone/>
              <a:tabLst/>
              <a:defRPr/>
            </a:pPr>
            <a:r>
              <a:rPr kumimoji="0" lang="en-US" sz="1400" b="0" i="0" u="none" strike="noStrike" kern="0" cap="none" spc="0" normalizeH="0" baseline="0" noProof="0" dirty="0">
                <a:ln>
                  <a:noFill/>
                </a:ln>
                <a:solidFill>
                  <a:srgbClr val="FFFFFF"/>
                </a:solidFill>
                <a:effectLst/>
                <a:uLnTx/>
                <a:uFillTx/>
                <a:latin typeface="DM Sans"/>
                <a:sym typeface="DM Sans"/>
              </a:rPr>
              <a:t>A brief introduction on </a:t>
            </a:r>
            <a:r>
              <a:rPr lang="en-US" sz="1400" kern="0" dirty="0">
                <a:solidFill>
                  <a:srgbClr val="FFFFFF"/>
                </a:solidFill>
              </a:rPr>
              <a:t>how all the information collected through Rain RFID technology can be monetized in Saudi Arabia, unlocking a brand new industry!</a:t>
            </a:r>
            <a:endParaRPr kumimoji="0" lang="en-US" sz="1400" b="0" i="0" u="none" strike="noStrike" kern="0" cap="none" spc="0" normalizeH="0" baseline="0" noProof="0" dirty="0">
              <a:ln>
                <a:noFill/>
              </a:ln>
              <a:solidFill>
                <a:srgbClr val="FFFFFF"/>
              </a:solidFill>
              <a:effectLst/>
              <a:uLnTx/>
              <a:uFillTx/>
              <a:latin typeface="DM Sans"/>
              <a:sym typeface="DM Sans"/>
            </a:endParaRPr>
          </a:p>
        </p:txBody>
      </p:sp>
      <p:sp>
        <p:nvSpPr>
          <p:cNvPr id="127" name="Google Shape;536;p42">
            <a:extLst>
              <a:ext uri="{FF2B5EF4-FFF2-40B4-BE49-F238E27FC236}">
                <a16:creationId xmlns:a16="http://schemas.microsoft.com/office/drawing/2014/main" id="{04917190-BD1E-F8BE-05E2-014B678FB21C}"/>
              </a:ext>
            </a:extLst>
          </p:cNvPr>
          <p:cNvSpPr txBox="1">
            <a:spLocks/>
          </p:cNvSpPr>
          <p:nvPr/>
        </p:nvSpPr>
        <p:spPr>
          <a:xfrm>
            <a:off x="-10059900" y="1639720"/>
            <a:ext cx="1287191" cy="12212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6000"/>
              <a:buFont typeface="Sora"/>
              <a:buNone/>
              <a:defRPr sz="8000" b="1" i="0" u="none" strike="noStrike" cap="none">
                <a:solidFill>
                  <a:schemeClr val="lt2"/>
                </a:solidFill>
                <a:latin typeface="Sora"/>
                <a:ea typeface="Sora"/>
                <a:cs typeface="Sora"/>
                <a:sym typeface="Sora"/>
              </a:defRPr>
            </a:lvl1pPr>
            <a:lvl2pPr marR="0" lvl="1"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2pPr>
            <a:lvl3pPr marR="0" lvl="2"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3pPr>
            <a:lvl4pPr marR="0" lvl="3"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4pPr>
            <a:lvl5pPr marR="0" lvl="4"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5pPr>
            <a:lvl6pPr marR="0" lvl="5"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6pPr>
            <a:lvl7pPr marR="0" lvl="6"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7pPr>
            <a:lvl8pPr marR="0" lvl="7"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8pPr>
            <a:lvl9pPr marR="0" lvl="8"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9pPr>
          </a:lstStyle>
          <a:p>
            <a:pPr marL="0" marR="0" lvl="0" indent="0" algn="r" defTabSz="914400" rtl="0" eaLnBrk="1" fontAlgn="auto" latinLnBrk="0" hangingPunct="1">
              <a:lnSpc>
                <a:spcPct val="100000"/>
              </a:lnSpc>
              <a:spcBef>
                <a:spcPts val="0"/>
              </a:spcBef>
              <a:spcAft>
                <a:spcPts val="0"/>
              </a:spcAft>
              <a:buClr>
                <a:srgbClr val="001641"/>
              </a:buClr>
              <a:buSzPts val="6000"/>
              <a:buFont typeface="Sora"/>
              <a:buNone/>
              <a:tabLst/>
              <a:defRPr/>
            </a:pPr>
            <a:r>
              <a:rPr kumimoji="0" lang="en" sz="8000" b="1" i="0" u="none" strike="noStrike" kern="0" cap="none" spc="0" normalizeH="0" baseline="0" noProof="0" dirty="0">
                <a:ln>
                  <a:noFill/>
                </a:ln>
                <a:solidFill>
                  <a:srgbClr val="00FA71"/>
                </a:solidFill>
                <a:effectLst/>
                <a:uLnTx/>
                <a:uFillTx/>
                <a:latin typeface="Sora"/>
                <a:sym typeface="Sora"/>
              </a:rPr>
              <a:t>0</a:t>
            </a:r>
            <a:r>
              <a:rPr lang="en" kern="0" dirty="0">
                <a:solidFill>
                  <a:srgbClr val="00FA71"/>
                </a:solidFill>
              </a:rPr>
              <a:t>6</a:t>
            </a:r>
            <a:endParaRPr kumimoji="0" lang="en" sz="8000" b="1" i="0" u="none" strike="noStrike" kern="0" cap="none" spc="0" normalizeH="0" baseline="0" noProof="0" dirty="0">
              <a:ln>
                <a:noFill/>
              </a:ln>
              <a:solidFill>
                <a:srgbClr val="00FA71"/>
              </a:solidFill>
              <a:effectLst/>
              <a:uLnTx/>
              <a:uFillTx/>
              <a:latin typeface="Sora"/>
              <a:sym typeface="Sora"/>
            </a:endParaRPr>
          </a:p>
        </p:txBody>
      </p:sp>
    </p:spTree>
    <p:extLst>
      <p:ext uri="{BB962C8B-B14F-4D97-AF65-F5344CB8AC3E}">
        <p14:creationId xmlns:p14="http://schemas.microsoft.com/office/powerpoint/2010/main" val="2597684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CFAB4B-DE1D-D9B9-F379-6D62BAF5FF84}"/>
            </a:ext>
          </a:extLst>
        </p:cNvPr>
        <p:cNvGrpSpPr/>
        <p:nvPr/>
      </p:nvGrpSpPr>
      <p:grpSpPr>
        <a:xfrm>
          <a:off x="0" y="0"/>
          <a:ext cx="0" cy="0"/>
          <a:chOff x="0" y="0"/>
          <a:chExt cx="0" cy="0"/>
        </a:xfrm>
      </p:grpSpPr>
      <p:sp>
        <p:nvSpPr>
          <p:cNvPr id="5" name="Google Shape;658;p51">
            <a:extLst>
              <a:ext uri="{FF2B5EF4-FFF2-40B4-BE49-F238E27FC236}">
                <a16:creationId xmlns:a16="http://schemas.microsoft.com/office/drawing/2014/main" id="{A25A8AC1-3616-FDDF-39EA-C9A1E24B6FEC}"/>
              </a:ext>
            </a:extLst>
          </p:cNvPr>
          <p:cNvSpPr txBox="1">
            <a:spLocks/>
          </p:cNvSpPr>
          <p:nvPr/>
        </p:nvSpPr>
        <p:spPr>
          <a:xfrm>
            <a:off x="1028399" y="3190969"/>
            <a:ext cx="7768359" cy="915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Sora"/>
              <a:buNone/>
              <a:defRPr sz="5000" b="1" i="0" u="none" strike="noStrike" cap="none">
                <a:solidFill>
                  <a:schemeClr val="dk1"/>
                </a:solidFill>
                <a:latin typeface="Sora"/>
                <a:ea typeface="Sora"/>
                <a:cs typeface="Sora"/>
                <a:sym typeface="Sora"/>
              </a:defRPr>
            </a:lvl1pPr>
            <a:lvl2pPr marR="0" lvl="1" algn="l" rtl="0">
              <a:lnSpc>
                <a:spcPct val="100000"/>
              </a:lnSpc>
              <a:spcBef>
                <a:spcPts val="0"/>
              </a:spcBef>
              <a:spcAft>
                <a:spcPts val="0"/>
              </a:spcAft>
              <a:buClr>
                <a:schemeClr val="dk1"/>
              </a:buClr>
              <a:buSzPts val="3600"/>
              <a:buFont typeface="Sora"/>
              <a:buNone/>
              <a:defRPr sz="3600" b="1" i="0" u="none" strike="noStrike" cap="none">
                <a:solidFill>
                  <a:schemeClr val="dk1"/>
                </a:solidFill>
                <a:latin typeface="Sora"/>
                <a:ea typeface="Sora"/>
                <a:cs typeface="Sora"/>
                <a:sym typeface="Sora"/>
              </a:defRPr>
            </a:lvl2pPr>
            <a:lvl3pPr marR="0" lvl="2" algn="l" rtl="0">
              <a:lnSpc>
                <a:spcPct val="100000"/>
              </a:lnSpc>
              <a:spcBef>
                <a:spcPts val="0"/>
              </a:spcBef>
              <a:spcAft>
                <a:spcPts val="0"/>
              </a:spcAft>
              <a:buClr>
                <a:schemeClr val="dk1"/>
              </a:buClr>
              <a:buSzPts val="3600"/>
              <a:buFont typeface="Sora"/>
              <a:buNone/>
              <a:defRPr sz="3600" b="1" i="0" u="none" strike="noStrike" cap="none">
                <a:solidFill>
                  <a:schemeClr val="dk1"/>
                </a:solidFill>
                <a:latin typeface="Sora"/>
                <a:ea typeface="Sora"/>
                <a:cs typeface="Sora"/>
                <a:sym typeface="Sora"/>
              </a:defRPr>
            </a:lvl3pPr>
            <a:lvl4pPr marR="0" lvl="3" algn="l" rtl="0">
              <a:lnSpc>
                <a:spcPct val="100000"/>
              </a:lnSpc>
              <a:spcBef>
                <a:spcPts val="0"/>
              </a:spcBef>
              <a:spcAft>
                <a:spcPts val="0"/>
              </a:spcAft>
              <a:buClr>
                <a:schemeClr val="dk1"/>
              </a:buClr>
              <a:buSzPts val="3600"/>
              <a:buFont typeface="Sora"/>
              <a:buNone/>
              <a:defRPr sz="3600" b="1" i="0" u="none" strike="noStrike" cap="none">
                <a:solidFill>
                  <a:schemeClr val="dk1"/>
                </a:solidFill>
                <a:latin typeface="Sora"/>
                <a:ea typeface="Sora"/>
                <a:cs typeface="Sora"/>
                <a:sym typeface="Sora"/>
              </a:defRPr>
            </a:lvl4pPr>
            <a:lvl5pPr marR="0" lvl="4" algn="l" rtl="0">
              <a:lnSpc>
                <a:spcPct val="100000"/>
              </a:lnSpc>
              <a:spcBef>
                <a:spcPts val="0"/>
              </a:spcBef>
              <a:spcAft>
                <a:spcPts val="0"/>
              </a:spcAft>
              <a:buClr>
                <a:schemeClr val="dk1"/>
              </a:buClr>
              <a:buSzPts val="3600"/>
              <a:buFont typeface="Sora"/>
              <a:buNone/>
              <a:defRPr sz="3600" b="1" i="0" u="none" strike="noStrike" cap="none">
                <a:solidFill>
                  <a:schemeClr val="dk1"/>
                </a:solidFill>
                <a:latin typeface="Sora"/>
                <a:ea typeface="Sora"/>
                <a:cs typeface="Sora"/>
                <a:sym typeface="Sora"/>
              </a:defRPr>
            </a:lvl5pPr>
            <a:lvl6pPr marR="0" lvl="5" algn="l" rtl="0">
              <a:lnSpc>
                <a:spcPct val="100000"/>
              </a:lnSpc>
              <a:spcBef>
                <a:spcPts val="0"/>
              </a:spcBef>
              <a:spcAft>
                <a:spcPts val="0"/>
              </a:spcAft>
              <a:buClr>
                <a:schemeClr val="dk1"/>
              </a:buClr>
              <a:buSzPts val="3600"/>
              <a:buFont typeface="Sora"/>
              <a:buNone/>
              <a:defRPr sz="3600" b="1" i="0" u="none" strike="noStrike" cap="none">
                <a:solidFill>
                  <a:schemeClr val="dk1"/>
                </a:solidFill>
                <a:latin typeface="Sora"/>
                <a:ea typeface="Sora"/>
                <a:cs typeface="Sora"/>
                <a:sym typeface="Sora"/>
              </a:defRPr>
            </a:lvl6pPr>
            <a:lvl7pPr marR="0" lvl="6" algn="l" rtl="0">
              <a:lnSpc>
                <a:spcPct val="100000"/>
              </a:lnSpc>
              <a:spcBef>
                <a:spcPts val="0"/>
              </a:spcBef>
              <a:spcAft>
                <a:spcPts val="0"/>
              </a:spcAft>
              <a:buClr>
                <a:schemeClr val="dk1"/>
              </a:buClr>
              <a:buSzPts val="3600"/>
              <a:buFont typeface="Sora"/>
              <a:buNone/>
              <a:defRPr sz="3600" b="1" i="0" u="none" strike="noStrike" cap="none">
                <a:solidFill>
                  <a:schemeClr val="dk1"/>
                </a:solidFill>
                <a:latin typeface="Sora"/>
                <a:ea typeface="Sora"/>
                <a:cs typeface="Sora"/>
                <a:sym typeface="Sora"/>
              </a:defRPr>
            </a:lvl7pPr>
            <a:lvl8pPr marR="0" lvl="7" algn="l" rtl="0">
              <a:lnSpc>
                <a:spcPct val="100000"/>
              </a:lnSpc>
              <a:spcBef>
                <a:spcPts val="0"/>
              </a:spcBef>
              <a:spcAft>
                <a:spcPts val="0"/>
              </a:spcAft>
              <a:buClr>
                <a:schemeClr val="dk1"/>
              </a:buClr>
              <a:buSzPts val="3600"/>
              <a:buFont typeface="Sora"/>
              <a:buNone/>
              <a:defRPr sz="3600" b="1" i="0" u="none" strike="noStrike" cap="none">
                <a:solidFill>
                  <a:schemeClr val="dk1"/>
                </a:solidFill>
                <a:latin typeface="Sora"/>
                <a:ea typeface="Sora"/>
                <a:cs typeface="Sora"/>
                <a:sym typeface="Sora"/>
              </a:defRPr>
            </a:lvl8pPr>
            <a:lvl9pPr marR="0" lvl="8" algn="l" rtl="0">
              <a:lnSpc>
                <a:spcPct val="100000"/>
              </a:lnSpc>
              <a:spcBef>
                <a:spcPts val="0"/>
              </a:spcBef>
              <a:spcAft>
                <a:spcPts val="0"/>
              </a:spcAft>
              <a:buClr>
                <a:schemeClr val="dk1"/>
              </a:buClr>
              <a:buSzPts val="3600"/>
              <a:buFont typeface="Sora"/>
              <a:buNone/>
              <a:defRPr sz="3600" b="1" i="0" u="none" strike="noStrike" cap="none">
                <a:solidFill>
                  <a:schemeClr val="dk1"/>
                </a:solidFill>
                <a:latin typeface="Sora"/>
                <a:ea typeface="Sora"/>
                <a:cs typeface="Sora"/>
                <a:sym typeface="Sora"/>
              </a:defRPr>
            </a:lvl9pPr>
          </a:lstStyle>
          <a:p>
            <a:pPr marL="0" marR="0" lvl="0" indent="0" algn="l" defTabSz="914400" rtl="0" eaLnBrk="1" fontAlgn="auto" latinLnBrk="0" hangingPunct="1">
              <a:lnSpc>
                <a:spcPct val="100000"/>
              </a:lnSpc>
              <a:spcBef>
                <a:spcPts val="0"/>
              </a:spcBef>
              <a:spcAft>
                <a:spcPts val="0"/>
              </a:spcAft>
              <a:buClr>
                <a:srgbClr val="FFFFFF"/>
              </a:buClr>
              <a:buSzPts val="3600"/>
              <a:buFont typeface="Sora"/>
              <a:buNone/>
              <a:tabLst/>
              <a:defRPr/>
            </a:pPr>
            <a:r>
              <a:rPr kumimoji="0" lang="en-US" sz="6600" b="1" i="0" u="none" strike="noStrike" kern="0" cap="none" spc="0" normalizeH="0" baseline="0" noProof="0" dirty="0">
                <a:ln>
                  <a:noFill/>
                </a:ln>
                <a:solidFill>
                  <a:srgbClr val="FFFFFF"/>
                </a:solidFill>
                <a:effectLst/>
                <a:uLnTx/>
                <a:uFillTx/>
                <a:latin typeface="Sora"/>
                <a:sym typeface="Sora"/>
              </a:rPr>
              <a:t>The </a:t>
            </a:r>
            <a:r>
              <a:rPr kumimoji="0" lang="en-US" sz="6600" b="1" i="0" u="none" strike="noStrike" kern="0" cap="none" spc="0" normalizeH="0" baseline="0" noProof="0" dirty="0">
                <a:ln>
                  <a:noFill/>
                </a:ln>
                <a:solidFill>
                  <a:srgbClr val="00FA71"/>
                </a:solidFill>
                <a:effectLst/>
                <a:uLnTx/>
                <a:uFillTx/>
                <a:latin typeface="Sora"/>
                <a:sym typeface="Sora"/>
              </a:rPr>
              <a:t>Big Data </a:t>
            </a:r>
            <a:r>
              <a:rPr kumimoji="0" lang="en-US" sz="6600" b="1" i="0" u="none" strike="noStrike" kern="0" cap="none" spc="0" normalizeH="0" baseline="0" noProof="0" dirty="0">
                <a:ln>
                  <a:noFill/>
                </a:ln>
                <a:solidFill>
                  <a:srgbClr val="FFFFFF"/>
                </a:solidFill>
                <a:effectLst/>
                <a:uLnTx/>
                <a:uFillTx/>
                <a:latin typeface="Sora"/>
                <a:sym typeface="Sora"/>
              </a:rPr>
              <a:t>Industry</a:t>
            </a:r>
          </a:p>
        </p:txBody>
      </p:sp>
      <p:sp>
        <p:nvSpPr>
          <p:cNvPr id="6" name="Google Shape;660;p51">
            <a:extLst>
              <a:ext uri="{FF2B5EF4-FFF2-40B4-BE49-F238E27FC236}">
                <a16:creationId xmlns:a16="http://schemas.microsoft.com/office/drawing/2014/main" id="{07BF0E83-D107-6FCC-B96B-CD285C9D820F}"/>
              </a:ext>
            </a:extLst>
          </p:cNvPr>
          <p:cNvSpPr txBox="1">
            <a:spLocks/>
          </p:cNvSpPr>
          <p:nvPr/>
        </p:nvSpPr>
        <p:spPr>
          <a:xfrm>
            <a:off x="1101627" y="4093714"/>
            <a:ext cx="7139548" cy="814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2"/>
              </a:buClr>
              <a:buSzPts val="1400"/>
              <a:buFont typeface="DM Sans"/>
              <a:buNone/>
              <a:defRPr sz="1600" b="0" i="0" u="none" strike="noStrike" cap="none">
                <a:solidFill>
                  <a:schemeClr val="dk1"/>
                </a:solidFill>
                <a:latin typeface="DM Sans"/>
                <a:ea typeface="DM Sans"/>
                <a:cs typeface="DM Sans"/>
                <a:sym typeface="DM Sans"/>
              </a:defRPr>
            </a:lvl1pPr>
            <a:lvl2pPr marL="914400" marR="0" lvl="1" indent="-317500" algn="l"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marR="0" lvl="0" indent="0" algn="l" defTabSz="914400" rtl="0" eaLnBrk="1" fontAlgn="auto" latinLnBrk="0" hangingPunct="1">
              <a:lnSpc>
                <a:spcPct val="115000"/>
              </a:lnSpc>
              <a:spcBef>
                <a:spcPts val="0"/>
              </a:spcBef>
              <a:spcAft>
                <a:spcPts val="0"/>
              </a:spcAft>
              <a:buClr>
                <a:srgbClr val="00FD84"/>
              </a:buClr>
              <a:buSzPts val="1400"/>
              <a:buFont typeface="DM Sans"/>
              <a:buNone/>
              <a:tabLst/>
              <a:defRPr/>
            </a:pPr>
            <a:r>
              <a:rPr kumimoji="0" lang="en-US" sz="1400" b="0" i="0" u="none" strike="noStrike" kern="0" cap="none" spc="0" normalizeH="0" baseline="0" noProof="0" dirty="0">
                <a:ln>
                  <a:noFill/>
                </a:ln>
                <a:solidFill>
                  <a:srgbClr val="FFFFFF"/>
                </a:solidFill>
                <a:effectLst/>
                <a:uLnTx/>
                <a:uFillTx/>
                <a:latin typeface="DM Sans"/>
                <a:sym typeface="DM Sans"/>
              </a:rPr>
              <a:t>A brief introduction on </a:t>
            </a:r>
            <a:r>
              <a:rPr lang="en-US" sz="1400" kern="0" dirty="0">
                <a:solidFill>
                  <a:srgbClr val="FFFFFF"/>
                </a:solidFill>
              </a:rPr>
              <a:t>how all the information collected through Rain RFID technology can be monetized in Saudi Arabia, unlocking a brand new industry!</a:t>
            </a:r>
            <a:endParaRPr kumimoji="0" lang="en-US" sz="1400" b="0" i="0" u="none" strike="noStrike" kern="0" cap="none" spc="0" normalizeH="0" baseline="0" noProof="0" dirty="0">
              <a:ln>
                <a:noFill/>
              </a:ln>
              <a:solidFill>
                <a:srgbClr val="FFFFFF"/>
              </a:solidFill>
              <a:effectLst/>
              <a:uLnTx/>
              <a:uFillTx/>
              <a:latin typeface="DM Sans"/>
              <a:sym typeface="DM Sans"/>
            </a:endParaRPr>
          </a:p>
        </p:txBody>
      </p:sp>
      <p:sp>
        <p:nvSpPr>
          <p:cNvPr id="7" name="Google Shape;536;p42">
            <a:extLst>
              <a:ext uri="{FF2B5EF4-FFF2-40B4-BE49-F238E27FC236}">
                <a16:creationId xmlns:a16="http://schemas.microsoft.com/office/drawing/2014/main" id="{EC393C40-8808-57E9-C5DB-BA87B1F7D7D4}"/>
              </a:ext>
            </a:extLst>
          </p:cNvPr>
          <p:cNvSpPr txBox="1">
            <a:spLocks/>
          </p:cNvSpPr>
          <p:nvPr/>
        </p:nvSpPr>
        <p:spPr>
          <a:xfrm>
            <a:off x="927816" y="1639720"/>
            <a:ext cx="1287191" cy="12212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6000"/>
              <a:buFont typeface="Sora"/>
              <a:buNone/>
              <a:defRPr sz="8000" b="1" i="0" u="none" strike="noStrike" cap="none">
                <a:solidFill>
                  <a:schemeClr val="lt2"/>
                </a:solidFill>
                <a:latin typeface="Sora"/>
                <a:ea typeface="Sora"/>
                <a:cs typeface="Sora"/>
                <a:sym typeface="Sora"/>
              </a:defRPr>
            </a:lvl1pPr>
            <a:lvl2pPr marR="0" lvl="1"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2pPr>
            <a:lvl3pPr marR="0" lvl="2"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3pPr>
            <a:lvl4pPr marR="0" lvl="3"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4pPr>
            <a:lvl5pPr marR="0" lvl="4"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5pPr>
            <a:lvl6pPr marR="0" lvl="5"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6pPr>
            <a:lvl7pPr marR="0" lvl="6"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7pPr>
            <a:lvl8pPr marR="0" lvl="7"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8pPr>
            <a:lvl9pPr marR="0" lvl="8"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9pPr>
          </a:lstStyle>
          <a:p>
            <a:pPr marL="0" marR="0" lvl="0" indent="0" algn="r" defTabSz="914400" rtl="0" eaLnBrk="1" fontAlgn="auto" latinLnBrk="0" hangingPunct="1">
              <a:lnSpc>
                <a:spcPct val="100000"/>
              </a:lnSpc>
              <a:spcBef>
                <a:spcPts val="0"/>
              </a:spcBef>
              <a:spcAft>
                <a:spcPts val="0"/>
              </a:spcAft>
              <a:buClr>
                <a:srgbClr val="001641"/>
              </a:buClr>
              <a:buSzPts val="6000"/>
              <a:buFont typeface="Sora"/>
              <a:buNone/>
              <a:tabLst/>
              <a:defRPr/>
            </a:pPr>
            <a:r>
              <a:rPr kumimoji="0" lang="en" sz="8000" b="1" i="0" u="none" strike="noStrike" kern="0" cap="none" spc="0" normalizeH="0" baseline="0" noProof="0" dirty="0">
                <a:ln>
                  <a:noFill/>
                </a:ln>
                <a:solidFill>
                  <a:srgbClr val="00FA71"/>
                </a:solidFill>
                <a:effectLst/>
                <a:uLnTx/>
                <a:uFillTx/>
                <a:latin typeface="Sora"/>
                <a:sym typeface="Sora"/>
              </a:rPr>
              <a:t>0</a:t>
            </a:r>
            <a:r>
              <a:rPr lang="en" kern="0" dirty="0">
                <a:solidFill>
                  <a:srgbClr val="00FA71"/>
                </a:solidFill>
              </a:rPr>
              <a:t>6</a:t>
            </a:r>
            <a:endParaRPr kumimoji="0" lang="en" sz="8000" b="1" i="0" u="none" strike="noStrike" kern="0" cap="none" spc="0" normalizeH="0" baseline="0" noProof="0" dirty="0">
              <a:ln>
                <a:noFill/>
              </a:ln>
              <a:solidFill>
                <a:srgbClr val="00FA71"/>
              </a:solidFill>
              <a:effectLst/>
              <a:uLnTx/>
              <a:uFillTx/>
              <a:latin typeface="Sora"/>
              <a:sym typeface="Sora"/>
            </a:endParaRPr>
          </a:p>
        </p:txBody>
      </p:sp>
      <p:grpSp>
        <p:nvGrpSpPr>
          <p:cNvPr id="8" name="Graphic 2">
            <a:extLst>
              <a:ext uri="{FF2B5EF4-FFF2-40B4-BE49-F238E27FC236}">
                <a16:creationId xmlns:a16="http://schemas.microsoft.com/office/drawing/2014/main" id="{A65E3DE8-2BE9-7F72-FEB3-44D48454FAB6}"/>
              </a:ext>
            </a:extLst>
          </p:cNvPr>
          <p:cNvGrpSpPr/>
          <p:nvPr/>
        </p:nvGrpSpPr>
        <p:grpSpPr>
          <a:xfrm>
            <a:off x="1740304" y="9815333"/>
            <a:ext cx="123611" cy="2413343"/>
            <a:chOff x="1740304" y="2279433"/>
            <a:chExt cx="123611" cy="2413343"/>
          </a:xfrm>
        </p:grpSpPr>
        <p:sp>
          <p:nvSpPr>
            <p:cNvPr id="9" name="Freeform: Shape 8">
              <a:extLst>
                <a:ext uri="{FF2B5EF4-FFF2-40B4-BE49-F238E27FC236}">
                  <a16:creationId xmlns:a16="http://schemas.microsoft.com/office/drawing/2014/main" id="{8AF72A20-1861-71F7-7477-981303961700}"/>
                </a:ext>
              </a:extLst>
            </p:cNvPr>
            <p:cNvSpPr/>
            <p:nvPr/>
          </p:nvSpPr>
          <p:spPr>
            <a:xfrm>
              <a:off x="1795331" y="2341239"/>
              <a:ext cx="7974" cy="2351537"/>
            </a:xfrm>
            <a:custGeom>
              <a:avLst/>
              <a:gdLst>
                <a:gd name="connsiteX0" fmla="*/ 0 w 7974"/>
                <a:gd name="connsiteY0" fmla="*/ 0 h 2351537"/>
                <a:gd name="connsiteX1" fmla="*/ 7975 w 7974"/>
                <a:gd name="connsiteY1" fmla="*/ 0 h 2351537"/>
                <a:gd name="connsiteX2" fmla="*/ 7975 w 7974"/>
                <a:gd name="connsiteY2" fmla="*/ 2351538 h 2351537"/>
                <a:gd name="connsiteX3" fmla="*/ 0 w 7974"/>
                <a:gd name="connsiteY3" fmla="*/ 2351538 h 2351537"/>
              </a:gdLst>
              <a:ahLst/>
              <a:cxnLst>
                <a:cxn ang="0">
                  <a:pos x="connsiteX0" y="connsiteY0"/>
                </a:cxn>
                <a:cxn ang="0">
                  <a:pos x="connsiteX1" y="connsiteY1"/>
                </a:cxn>
                <a:cxn ang="0">
                  <a:pos x="connsiteX2" y="connsiteY2"/>
                </a:cxn>
                <a:cxn ang="0">
                  <a:pos x="connsiteX3" y="connsiteY3"/>
                </a:cxn>
              </a:cxnLst>
              <a:rect l="l" t="t" r="r" b="b"/>
              <a:pathLst>
                <a:path w="7974" h="2351537">
                  <a:moveTo>
                    <a:pt x="0" y="0"/>
                  </a:moveTo>
                  <a:lnTo>
                    <a:pt x="7975" y="0"/>
                  </a:lnTo>
                  <a:lnTo>
                    <a:pt x="7975" y="2351538"/>
                  </a:lnTo>
                  <a:lnTo>
                    <a:pt x="0" y="2351538"/>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9A819AC1-54CF-8837-052E-A8A1F05BB62E}"/>
                </a:ext>
              </a:extLst>
            </p:cNvPr>
            <p:cNvSpPr/>
            <p:nvPr/>
          </p:nvSpPr>
          <p:spPr>
            <a:xfrm>
              <a:off x="1740304" y="2279433"/>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65"/>
                    <a:pt x="95965" y="123611"/>
                    <a:pt x="61806" y="123611"/>
                  </a:cubicBezTo>
                  <a:cubicBezTo>
                    <a:pt x="27646" y="123611"/>
                    <a:pt x="0" y="95965"/>
                    <a:pt x="0" y="61806"/>
                  </a:cubicBezTo>
                  <a:cubicBezTo>
                    <a:pt x="0" y="27646"/>
                    <a:pt x="27646" y="0"/>
                    <a:pt x="61806" y="0"/>
                  </a:cubicBezTo>
                  <a:cubicBezTo>
                    <a:pt x="95965" y="0"/>
                    <a:pt x="123611" y="27646"/>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11" name="Graphic 2">
            <a:extLst>
              <a:ext uri="{FF2B5EF4-FFF2-40B4-BE49-F238E27FC236}">
                <a16:creationId xmlns:a16="http://schemas.microsoft.com/office/drawing/2014/main" id="{F5C871C7-E748-92C0-4F76-7823BA78E30B}"/>
              </a:ext>
            </a:extLst>
          </p:cNvPr>
          <p:cNvGrpSpPr/>
          <p:nvPr/>
        </p:nvGrpSpPr>
        <p:grpSpPr>
          <a:xfrm>
            <a:off x="1772603" y="9318182"/>
            <a:ext cx="123611" cy="2413343"/>
            <a:chOff x="1772603" y="1721322"/>
            <a:chExt cx="123611" cy="2413343"/>
          </a:xfrm>
        </p:grpSpPr>
        <p:sp>
          <p:nvSpPr>
            <p:cNvPr id="12" name="Freeform: Shape 11">
              <a:extLst>
                <a:ext uri="{FF2B5EF4-FFF2-40B4-BE49-F238E27FC236}">
                  <a16:creationId xmlns:a16="http://schemas.microsoft.com/office/drawing/2014/main" id="{91FA4D8D-5ECB-6D9D-4FF2-99F826503A1B}"/>
                </a:ext>
              </a:extLst>
            </p:cNvPr>
            <p:cNvSpPr/>
            <p:nvPr/>
          </p:nvSpPr>
          <p:spPr>
            <a:xfrm>
              <a:off x="1827630" y="1783127"/>
              <a:ext cx="7974" cy="2351537"/>
            </a:xfrm>
            <a:custGeom>
              <a:avLst/>
              <a:gdLst>
                <a:gd name="connsiteX0" fmla="*/ 0 w 7974"/>
                <a:gd name="connsiteY0" fmla="*/ 0 h 2351537"/>
                <a:gd name="connsiteX1" fmla="*/ 7975 w 7974"/>
                <a:gd name="connsiteY1" fmla="*/ 0 h 2351537"/>
                <a:gd name="connsiteX2" fmla="*/ 7975 w 7974"/>
                <a:gd name="connsiteY2" fmla="*/ 2351538 h 2351537"/>
                <a:gd name="connsiteX3" fmla="*/ 0 w 7974"/>
                <a:gd name="connsiteY3" fmla="*/ 2351538 h 2351537"/>
              </a:gdLst>
              <a:ahLst/>
              <a:cxnLst>
                <a:cxn ang="0">
                  <a:pos x="connsiteX0" y="connsiteY0"/>
                </a:cxn>
                <a:cxn ang="0">
                  <a:pos x="connsiteX1" y="connsiteY1"/>
                </a:cxn>
                <a:cxn ang="0">
                  <a:pos x="connsiteX2" y="connsiteY2"/>
                </a:cxn>
                <a:cxn ang="0">
                  <a:pos x="connsiteX3" y="connsiteY3"/>
                </a:cxn>
              </a:cxnLst>
              <a:rect l="l" t="t" r="r" b="b"/>
              <a:pathLst>
                <a:path w="7974" h="2351537">
                  <a:moveTo>
                    <a:pt x="0" y="0"/>
                  </a:moveTo>
                  <a:lnTo>
                    <a:pt x="7975" y="0"/>
                  </a:lnTo>
                  <a:lnTo>
                    <a:pt x="7975" y="2351538"/>
                  </a:lnTo>
                  <a:lnTo>
                    <a:pt x="0" y="2351538"/>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8B938CE-C654-CFE0-7573-DE2355429DB1}"/>
                </a:ext>
              </a:extLst>
            </p:cNvPr>
            <p:cNvSpPr/>
            <p:nvPr/>
          </p:nvSpPr>
          <p:spPr>
            <a:xfrm>
              <a:off x="1772603" y="1721322"/>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65"/>
                    <a:pt x="95965" y="123611"/>
                    <a:pt x="61806" y="123611"/>
                  </a:cubicBezTo>
                  <a:cubicBezTo>
                    <a:pt x="27646" y="123611"/>
                    <a:pt x="0" y="95965"/>
                    <a:pt x="0" y="61806"/>
                  </a:cubicBezTo>
                  <a:cubicBezTo>
                    <a:pt x="0" y="27646"/>
                    <a:pt x="27646" y="0"/>
                    <a:pt x="61806" y="0"/>
                  </a:cubicBezTo>
                  <a:cubicBezTo>
                    <a:pt x="95965" y="0"/>
                    <a:pt x="123611" y="27646"/>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14" name="Graphic 2">
            <a:extLst>
              <a:ext uri="{FF2B5EF4-FFF2-40B4-BE49-F238E27FC236}">
                <a16:creationId xmlns:a16="http://schemas.microsoft.com/office/drawing/2014/main" id="{60AA22D3-272F-6C2E-654C-5A44074E6D0D}"/>
              </a:ext>
            </a:extLst>
          </p:cNvPr>
          <p:cNvGrpSpPr/>
          <p:nvPr/>
        </p:nvGrpSpPr>
        <p:grpSpPr>
          <a:xfrm>
            <a:off x="1860991" y="10128266"/>
            <a:ext cx="123611" cy="2413343"/>
            <a:chOff x="1860991" y="1982766"/>
            <a:chExt cx="123611" cy="2413343"/>
          </a:xfrm>
        </p:grpSpPr>
        <p:sp>
          <p:nvSpPr>
            <p:cNvPr id="15" name="Freeform: Shape 14">
              <a:extLst>
                <a:ext uri="{FF2B5EF4-FFF2-40B4-BE49-F238E27FC236}">
                  <a16:creationId xmlns:a16="http://schemas.microsoft.com/office/drawing/2014/main" id="{6A6794D9-F01C-C6EF-BC7C-B885D62B6F1C}"/>
                </a:ext>
              </a:extLst>
            </p:cNvPr>
            <p:cNvSpPr/>
            <p:nvPr/>
          </p:nvSpPr>
          <p:spPr>
            <a:xfrm>
              <a:off x="1916018" y="2044572"/>
              <a:ext cx="7974" cy="2351537"/>
            </a:xfrm>
            <a:custGeom>
              <a:avLst/>
              <a:gdLst>
                <a:gd name="connsiteX0" fmla="*/ 0 w 7974"/>
                <a:gd name="connsiteY0" fmla="*/ 0 h 2351537"/>
                <a:gd name="connsiteX1" fmla="*/ 7975 w 7974"/>
                <a:gd name="connsiteY1" fmla="*/ 0 h 2351537"/>
                <a:gd name="connsiteX2" fmla="*/ 7975 w 7974"/>
                <a:gd name="connsiteY2" fmla="*/ 2351538 h 2351537"/>
                <a:gd name="connsiteX3" fmla="*/ 0 w 7974"/>
                <a:gd name="connsiteY3" fmla="*/ 2351538 h 2351537"/>
              </a:gdLst>
              <a:ahLst/>
              <a:cxnLst>
                <a:cxn ang="0">
                  <a:pos x="connsiteX0" y="connsiteY0"/>
                </a:cxn>
                <a:cxn ang="0">
                  <a:pos x="connsiteX1" y="connsiteY1"/>
                </a:cxn>
                <a:cxn ang="0">
                  <a:pos x="connsiteX2" y="connsiteY2"/>
                </a:cxn>
                <a:cxn ang="0">
                  <a:pos x="connsiteX3" y="connsiteY3"/>
                </a:cxn>
              </a:cxnLst>
              <a:rect l="l" t="t" r="r" b="b"/>
              <a:pathLst>
                <a:path w="7974" h="2351537">
                  <a:moveTo>
                    <a:pt x="0" y="0"/>
                  </a:moveTo>
                  <a:lnTo>
                    <a:pt x="7975" y="0"/>
                  </a:lnTo>
                  <a:lnTo>
                    <a:pt x="7975" y="2351538"/>
                  </a:lnTo>
                  <a:lnTo>
                    <a:pt x="0" y="2351538"/>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AA6A4638-459D-3B28-DD1E-C87B38332A60}"/>
                </a:ext>
              </a:extLst>
            </p:cNvPr>
            <p:cNvSpPr/>
            <p:nvPr/>
          </p:nvSpPr>
          <p:spPr>
            <a:xfrm>
              <a:off x="1860991" y="1982766"/>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40"/>
                    <a:pt x="95940" y="123611"/>
                    <a:pt x="61806" y="123611"/>
                  </a:cubicBezTo>
                  <a:cubicBezTo>
                    <a:pt x="27671" y="123611"/>
                    <a:pt x="0" y="95940"/>
                    <a:pt x="0" y="61806"/>
                  </a:cubicBezTo>
                  <a:cubicBezTo>
                    <a:pt x="0" y="27671"/>
                    <a:pt x="27671" y="0"/>
                    <a:pt x="61806" y="0"/>
                  </a:cubicBezTo>
                  <a:cubicBezTo>
                    <a:pt x="95940" y="0"/>
                    <a:pt x="123611" y="27671"/>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17" name="Graphic 2">
            <a:extLst>
              <a:ext uri="{FF2B5EF4-FFF2-40B4-BE49-F238E27FC236}">
                <a16:creationId xmlns:a16="http://schemas.microsoft.com/office/drawing/2014/main" id="{C45C21E6-30AC-042B-8D1E-6A5B2CF0D829}"/>
              </a:ext>
            </a:extLst>
          </p:cNvPr>
          <p:cNvGrpSpPr/>
          <p:nvPr/>
        </p:nvGrpSpPr>
        <p:grpSpPr>
          <a:xfrm>
            <a:off x="2561987" y="10425220"/>
            <a:ext cx="123611" cy="2413343"/>
            <a:chOff x="2561987" y="3316040"/>
            <a:chExt cx="123611" cy="2413343"/>
          </a:xfrm>
        </p:grpSpPr>
        <p:sp>
          <p:nvSpPr>
            <p:cNvPr id="18" name="Freeform: Shape 17">
              <a:extLst>
                <a:ext uri="{FF2B5EF4-FFF2-40B4-BE49-F238E27FC236}">
                  <a16:creationId xmlns:a16="http://schemas.microsoft.com/office/drawing/2014/main" id="{9800C4EE-C969-EC43-A2A7-9FC05C1D41FE}"/>
                </a:ext>
              </a:extLst>
            </p:cNvPr>
            <p:cNvSpPr/>
            <p:nvPr/>
          </p:nvSpPr>
          <p:spPr>
            <a:xfrm>
              <a:off x="2617014" y="3377845"/>
              <a:ext cx="7974" cy="2351537"/>
            </a:xfrm>
            <a:custGeom>
              <a:avLst/>
              <a:gdLst>
                <a:gd name="connsiteX0" fmla="*/ 0 w 7974"/>
                <a:gd name="connsiteY0" fmla="*/ 0 h 2351537"/>
                <a:gd name="connsiteX1" fmla="*/ 7975 w 7974"/>
                <a:gd name="connsiteY1" fmla="*/ 0 h 2351537"/>
                <a:gd name="connsiteX2" fmla="*/ 7975 w 7974"/>
                <a:gd name="connsiteY2" fmla="*/ 2351538 h 2351537"/>
                <a:gd name="connsiteX3" fmla="*/ 0 w 7974"/>
                <a:gd name="connsiteY3" fmla="*/ 2351538 h 2351537"/>
              </a:gdLst>
              <a:ahLst/>
              <a:cxnLst>
                <a:cxn ang="0">
                  <a:pos x="connsiteX0" y="connsiteY0"/>
                </a:cxn>
                <a:cxn ang="0">
                  <a:pos x="connsiteX1" y="connsiteY1"/>
                </a:cxn>
                <a:cxn ang="0">
                  <a:pos x="connsiteX2" y="connsiteY2"/>
                </a:cxn>
                <a:cxn ang="0">
                  <a:pos x="connsiteX3" y="connsiteY3"/>
                </a:cxn>
              </a:cxnLst>
              <a:rect l="l" t="t" r="r" b="b"/>
              <a:pathLst>
                <a:path w="7974" h="2351537">
                  <a:moveTo>
                    <a:pt x="0" y="0"/>
                  </a:moveTo>
                  <a:lnTo>
                    <a:pt x="7975" y="0"/>
                  </a:lnTo>
                  <a:lnTo>
                    <a:pt x="7975" y="2351538"/>
                  </a:lnTo>
                  <a:lnTo>
                    <a:pt x="0" y="2351538"/>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86C85AEC-24A5-841F-E82F-DC1ADB38AF11}"/>
                </a:ext>
              </a:extLst>
            </p:cNvPr>
            <p:cNvSpPr/>
            <p:nvPr/>
          </p:nvSpPr>
          <p:spPr>
            <a:xfrm>
              <a:off x="2561987" y="3316040"/>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40"/>
                    <a:pt x="95940" y="123611"/>
                    <a:pt x="61806" y="123611"/>
                  </a:cubicBezTo>
                  <a:cubicBezTo>
                    <a:pt x="27671" y="123611"/>
                    <a:pt x="0" y="95940"/>
                    <a:pt x="0" y="61806"/>
                  </a:cubicBezTo>
                  <a:cubicBezTo>
                    <a:pt x="0" y="27671"/>
                    <a:pt x="27671" y="0"/>
                    <a:pt x="61806" y="0"/>
                  </a:cubicBezTo>
                  <a:cubicBezTo>
                    <a:pt x="95940" y="0"/>
                    <a:pt x="123611" y="27672"/>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20" name="Graphic 2">
            <a:extLst>
              <a:ext uri="{FF2B5EF4-FFF2-40B4-BE49-F238E27FC236}">
                <a16:creationId xmlns:a16="http://schemas.microsoft.com/office/drawing/2014/main" id="{B58FEC5E-38E9-9C19-23C6-468092473608}"/>
              </a:ext>
            </a:extLst>
          </p:cNvPr>
          <p:cNvGrpSpPr/>
          <p:nvPr/>
        </p:nvGrpSpPr>
        <p:grpSpPr>
          <a:xfrm>
            <a:off x="2468856" y="10162953"/>
            <a:ext cx="123611" cy="2413343"/>
            <a:chOff x="2438376" y="3358573"/>
            <a:chExt cx="123611" cy="2413343"/>
          </a:xfrm>
        </p:grpSpPr>
        <p:sp>
          <p:nvSpPr>
            <p:cNvPr id="21" name="Freeform: Shape 20">
              <a:extLst>
                <a:ext uri="{FF2B5EF4-FFF2-40B4-BE49-F238E27FC236}">
                  <a16:creationId xmlns:a16="http://schemas.microsoft.com/office/drawing/2014/main" id="{8D7E02A4-67FF-39B1-90D7-8EE54BEB523A}"/>
                </a:ext>
              </a:extLst>
            </p:cNvPr>
            <p:cNvSpPr/>
            <p:nvPr/>
          </p:nvSpPr>
          <p:spPr>
            <a:xfrm>
              <a:off x="2493403" y="3420378"/>
              <a:ext cx="7974" cy="2351537"/>
            </a:xfrm>
            <a:custGeom>
              <a:avLst/>
              <a:gdLst>
                <a:gd name="connsiteX0" fmla="*/ 0 w 7974"/>
                <a:gd name="connsiteY0" fmla="*/ 0 h 2351537"/>
                <a:gd name="connsiteX1" fmla="*/ 7975 w 7974"/>
                <a:gd name="connsiteY1" fmla="*/ 0 h 2351537"/>
                <a:gd name="connsiteX2" fmla="*/ 7975 w 7974"/>
                <a:gd name="connsiteY2" fmla="*/ 2351538 h 2351537"/>
                <a:gd name="connsiteX3" fmla="*/ 0 w 7974"/>
                <a:gd name="connsiteY3" fmla="*/ 2351538 h 2351537"/>
              </a:gdLst>
              <a:ahLst/>
              <a:cxnLst>
                <a:cxn ang="0">
                  <a:pos x="connsiteX0" y="connsiteY0"/>
                </a:cxn>
                <a:cxn ang="0">
                  <a:pos x="connsiteX1" y="connsiteY1"/>
                </a:cxn>
                <a:cxn ang="0">
                  <a:pos x="connsiteX2" y="connsiteY2"/>
                </a:cxn>
                <a:cxn ang="0">
                  <a:pos x="connsiteX3" y="connsiteY3"/>
                </a:cxn>
              </a:cxnLst>
              <a:rect l="l" t="t" r="r" b="b"/>
              <a:pathLst>
                <a:path w="7974" h="2351537">
                  <a:moveTo>
                    <a:pt x="0" y="0"/>
                  </a:moveTo>
                  <a:lnTo>
                    <a:pt x="7975" y="0"/>
                  </a:lnTo>
                  <a:lnTo>
                    <a:pt x="7975" y="2351538"/>
                  </a:lnTo>
                  <a:lnTo>
                    <a:pt x="0" y="2351538"/>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09410468-EA6E-2363-7450-764A466EDB86}"/>
                </a:ext>
              </a:extLst>
            </p:cNvPr>
            <p:cNvSpPr/>
            <p:nvPr/>
          </p:nvSpPr>
          <p:spPr>
            <a:xfrm>
              <a:off x="2438376" y="3358573"/>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40"/>
                    <a:pt x="95940" y="123611"/>
                    <a:pt x="61806" y="123611"/>
                  </a:cubicBezTo>
                  <a:cubicBezTo>
                    <a:pt x="27671" y="123611"/>
                    <a:pt x="0" y="95940"/>
                    <a:pt x="0" y="61806"/>
                  </a:cubicBezTo>
                  <a:cubicBezTo>
                    <a:pt x="0" y="27671"/>
                    <a:pt x="27671" y="0"/>
                    <a:pt x="61806" y="0"/>
                  </a:cubicBezTo>
                  <a:cubicBezTo>
                    <a:pt x="95940" y="0"/>
                    <a:pt x="123611" y="27671"/>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23" name="Graphic 2">
            <a:extLst>
              <a:ext uri="{FF2B5EF4-FFF2-40B4-BE49-F238E27FC236}">
                <a16:creationId xmlns:a16="http://schemas.microsoft.com/office/drawing/2014/main" id="{B5CC19CF-101B-29C2-0519-BA4606E19111}"/>
              </a:ext>
            </a:extLst>
          </p:cNvPr>
          <p:cNvGrpSpPr/>
          <p:nvPr/>
        </p:nvGrpSpPr>
        <p:grpSpPr>
          <a:xfrm>
            <a:off x="2522112" y="10229959"/>
            <a:ext cx="123611" cy="2413343"/>
            <a:chOff x="2522112" y="2983619"/>
            <a:chExt cx="123611" cy="2413343"/>
          </a:xfrm>
        </p:grpSpPr>
        <p:sp>
          <p:nvSpPr>
            <p:cNvPr id="24" name="Freeform: Shape 23">
              <a:extLst>
                <a:ext uri="{FF2B5EF4-FFF2-40B4-BE49-F238E27FC236}">
                  <a16:creationId xmlns:a16="http://schemas.microsoft.com/office/drawing/2014/main" id="{7232343C-6140-3E65-80EB-C8534326E294}"/>
                </a:ext>
              </a:extLst>
            </p:cNvPr>
            <p:cNvSpPr/>
            <p:nvPr/>
          </p:nvSpPr>
          <p:spPr>
            <a:xfrm>
              <a:off x="2577139" y="3045424"/>
              <a:ext cx="7974" cy="2351537"/>
            </a:xfrm>
            <a:custGeom>
              <a:avLst/>
              <a:gdLst>
                <a:gd name="connsiteX0" fmla="*/ 0 w 7974"/>
                <a:gd name="connsiteY0" fmla="*/ 0 h 2351537"/>
                <a:gd name="connsiteX1" fmla="*/ 7975 w 7974"/>
                <a:gd name="connsiteY1" fmla="*/ 0 h 2351537"/>
                <a:gd name="connsiteX2" fmla="*/ 7975 w 7974"/>
                <a:gd name="connsiteY2" fmla="*/ 2351538 h 2351537"/>
                <a:gd name="connsiteX3" fmla="*/ 0 w 7974"/>
                <a:gd name="connsiteY3" fmla="*/ 2351538 h 2351537"/>
              </a:gdLst>
              <a:ahLst/>
              <a:cxnLst>
                <a:cxn ang="0">
                  <a:pos x="connsiteX0" y="connsiteY0"/>
                </a:cxn>
                <a:cxn ang="0">
                  <a:pos x="connsiteX1" y="connsiteY1"/>
                </a:cxn>
                <a:cxn ang="0">
                  <a:pos x="connsiteX2" y="connsiteY2"/>
                </a:cxn>
                <a:cxn ang="0">
                  <a:pos x="connsiteX3" y="connsiteY3"/>
                </a:cxn>
              </a:cxnLst>
              <a:rect l="l" t="t" r="r" b="b"/>
              <a:pathLst>
                <a:path w="7974" h="2351537">
                  <a:moveTo>
                    <a:pt x="0" y="0"/>
                  </a:moveTo>
                  <a:lnTo>
                    <a:pt x="7975" y="0"/>
                  </a:lnTo>
                  <a:lnTo>
                    <a:pt x="7975" y="2351538"/>
                  </a:lnTo>
                  <a:lnTo>
                    <a:pt x="0" y="2351538"/>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06CC1CEC-BDAA-D4E9-6C50-AF0D1D5AE29B}"/>
                </a:ext>
              </a:extLst>
            </p:cNvPr>
            <p:cNvSpPr/>
            <p:nvPr/>
          </p:nvSpPr>
          <p:spPr>
            <a:xfrm>
              <a:off x="2522112" y="2983619"/>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65"/>
                    <a:pt x="95965" y="123611"/>
                    <a:pt x="61806" y="123611"/>
                  </a:cubicBezTo>
                  <a:cubicBezTo>
                    <a:pt x="27646" y="123611"/>
                    <a:pt x="0" y="95965"/>
                    <a:pt x="0" y="61806"/>
                  </a:cubicBezTo>
                  <a:cubicBezTo>
                    <a:pt x="0" y="27646"/>
                    <a:pt x="27646" y="0"/>
                    <a:pt x="61806" y="0"/>
                  </a:cubicBezTo>
                  <a:cubicBezTo>
                    <a:pt x="95965" y="0"/>
                    <a:pt x="123611" y="27646"/>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26" name="Graphic 2">
            <a:extLst>
              <a:ext uri="{FF2B5EF4-FFF2-40B4-BE49-F238E27FC236}">
                <a16:creationId xmlns:a16="http://schemas.microsoft.com/office/drawing/2014/main" id="{C980634F-8418-9530-869D-E970FFBD83EE}"/>
              </a:ext>
            </a:extLst>
          </p:cNvPr>
          <p:cNvGrpSpPr/>
          <p:nvPr/>
        </p:nvGrpSpPr>
        <p:grpSpPr>
          <a:xfrm>
            <a:off x="2775050" y="9853868"/>
            <a:ext cx="123611" cy="2413343"/>
            <a:chOff x="2775050" y="3567648"/>
            <a:chExt cx="123611" cy="2413343"/>
          </a:xfrm>
        </p:grpSpPr>
        <p:sp>
          <p:nvSpPr>
            <p:cNvPr id="27" name="Freeform: Shape 26">
              <a:extLst>
                <a:ext uri="{FF2B5EF4-FFF2-40B4-BE49-F238E27FC236}">
                  <a16:creationId xmlns:a16="http://schemas.microsoft.com/office/drawing/2014/main" id="{56E39C4D-6F55-F49E-7C49-C121E802363A}"/>
                </a:ext>
              </a:extLst>
            </p:cNvPr>
            <p:cNvSpPr/>
            <p:nvPr/>
          </p:nvSpPr>
          <p:spPr>
            <a:xfrm>
              <a:off x="2830077" y="3629454"/>
              <a:ext cx="7974" cy="2351537"/>
            </a:xfrm>
            <a:custGeom>
              <a:avLst/>
              <a:gdLst>
                <a:gd name="connsiteX0" fmla="*/ 0 w 7974"/>
                <a:gd name="connsiteY0" fmla="*/ 0 h 2351537"/>
                <a:gd name="connsiteX1" fmla="*/ 7975 w 7974"/>
                <a:gd name="connsiteY1" fmla="*/ 0 h 2351537"/>
                <a:gd name="connsiteX2" fmla="*/ 7975 w 7974"/>
                <a:gd name="connsiteY2" fmla="*/ 2351538 h 2351537"/>
                <a:gd name="connsiteX3" fmla="*/ 0 w 7974"/>
                <a:gd name="connsiteY3" fmla="*/ 2351538 h 2351537"/>
              </a:gdLst>
              <a:ahLst/>
              <a:cxnLst>
                <a:cxn ang="0">
                  <a:pos x="connsiteX0" y="connsiteY0"/>
                </a:cxn>
                <a:cxn ang="0">
                  <a:pos x="connsiteX1" y="connsiteY1"/>
                </a:cxn>
                <a:cxn ang="0">
                  <a:pos x="connsiteX2" y="connsiteY2"/>
                </a:cxn>
                <a:cxn ang="0">
                  <a:pos x="connsiteX3" y="connsiteY3"/>
                </a:cxn>
              </a:cxnLst>
              <a:rect l="l" t="t" r="r" b="b"/>
              <a:pathLst>
                <a:path w="7974" h="2351537">
                  <a:moveTo>
                    <a:pt x="0" y="0"/>
                  </a:moveTo>
                  <a:lnTo>
                    <a:pt x="7975" y="0"/>
                  </a:lnTo>
                  <a:lnTo>
                    <a:pt x="7975" y="2351538"/>
                  </a:lnTo>
                  <a:lnTo>
                    <a:pt x="0" y="2351538"/>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70637F47-9A26-7F50-9E92-D01D468760A5}"/>
                </a:ext>
              </a:extLst>
            </p:cNvPr>
            <p:cNvSpPr/>
            <p:nvPr/>
          </p:nvSpPr>
          <p:spPr>
            <a:xfrm>
              <a:off x="2775050" y="3567648"/>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40"/>
                    <a:pt x="95940" y="123611"/>
                    <a:pt x="61806" y="123611"/>
                  </a:cubicBezTo>
                  <a:cubicBezTo>
                    <a:pt x="27671" y="123611"/>
                    <a:pt x="0" y="95940"/>
                    <a:pt x="0" y="61806"/>
                  </a:cubicBezTo>
                  <a:cubicBezTo>
                    <a:pt x="0" y="27671"/>
                    <a:pt x="27671" y="0"/>
                    <a:pt x="61806" y="0"/>
                  </a:cubicBezTo>
                  <a:cubicBezTo>
                    <a:pt x="95940" y="0"/>
                    <a:pt x="123611" y="27671"/>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29" name="Graphic 2">
            <a:extLst>
              <a:ext uri="{FF2B5EF4-FFF2-40B4-BE49-F238E27FC236}">
                <a16:creationId xmlns:a16="http://schemas.microsoft.com/office/drawing/2014/main" id="{317C01C4-2D29-8E09-3321-53377DAED032}"/>
              </a:ext>
            </a:extLst>
          </p:cNvPr>
          <p:cNvGrpSpPr/>
          <p:nvPr/>
        </p:nvGrpSpPr>
        <p:grpSpPr>
          <a:xfrm>
            <a:off x="2651439" y="10658534"/>
            <a:ext cx="123611" cy="2413343"/>
            <a:chOff x="2651439" y="3610314"/>
            <a:chExt cx="123611" cy="2413343"/>
          </a:xfrm>
        </p:grpSpPr>
        <p:sp>
          <p:nvSpPr>
            <p:cNvPr id="30" name="Freeform: Shape 29">
              <a:extLst>
                <a:ext uri="{FF2B5EF4-FFF2-40B4-BE49-F238E27FC236}">
                  <a16:creationId xmlns:a16="http://schemas.microsoft.com/office/drawing/2014/main" id="{35E00D9B-ECE5-EB13-2756-996F04430EB8}"/>
                </a:ext>
              </a:extLst>
            </p:cNvPr>
            <p:cNvSpPr/>
            <p:nvPr/>
          </p:nvSpPr>
          <p:spPr>
            <a:xfrm>
              <a:off x="2706599" y="3672120"/>
              <a:ext cx="7974" cy="2351537"/>
            </a:xfrm>
            <a:custGeom>
              <a:avLst/>
              <a:gdLst>
                <a:gd name="connsiteX0" fmla="*/ 0 w 7974"/>
                <a:gd name="connsiteY0" fmla="*/ 0 h 2351537"/>
                <a:gd name="connsiteX1" fmla="*/ 7975 w 7974"/>
                <a:gd name="connsiteY1" fmla="*/ 0 h 2351537"/>
                <a:gd name="connsiteX2" fmla="*/ 7975 w 7974"/>
                <a:gd name="connsiteY2" fmla="*/ 2351538 h 2351537"/>
                <a:gd name="connsiteX3" fmla="*/ 0 w 7974"/>
                <a:gd name="connsiteY3" fmla="*/ 2351538 h 2351537"/>
              </a:gdLst>
              <a:ahLst/>
              <a:cxnLst>
                <a:cxn ang="0">
                  <a:pos x="connsiteX0" y="connsiteY0"/>
                </a:cxn>
                <a:cxn ang="0">
                  <a:pos x="connsiteX1" y="connsiteY1"/>
                </a:cxn>
                <a:cxn ang="0">
                  <a:pos x="connsiteX2" y="connsiteY2"/>
                </a:cxn>
                <a:cxn ang="0">
                  <a:pos x="connsiteX3" y="connsiteY3"/>
                </a:cxn>
              </a:cxnLst>
              <a:rect l="l" t="t" r="r" b="b"/>
              <a:pathLst>
                <a:path w="7974" h="2351537">
                  <a:moveTo>
                    <a:pt x="0" y="0"/>
                  </a:moveTo>
                  <a:lnTo>
                    <a:pt x="7975" y="0"/>
                  </a:lnTo>
                  <a:lnTo>
                    <a:pt x="7975" y="2351538"/>
                  </a:lnTo>
                  <a:lnTo>
                    <a:pt x="0" y="2351538"/>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5DC1D7A0-FEB9-962D-8910-2C08D28E8624}"/>
                </a:ext>
              </a:extLst>
            </p:cNvPr>
            <p:cNvSpPr/>
            <p:nvPr/>
          </p:nvSpPr>
          <p:spPr>
            <a:xfrm>
              <a:off x="2651439" y="3610314"/>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65"/>
                    <a:pt x="95965" y="123611"/>
                    <a:pt x="61806" y="123611"/>
                  </a:cubicBezTo>
                  <a:cubicBezTo>
                    <a:pt x="27646" y="123611"/>
                    <a:pt x="0" y="95965"/>
                    <a:pt x="0" y="61806"/>
                  </a:cubicBezTo>
                  <a:cubicBezTo>
                    <a:pt x="0" y="27646"/>
                    <a:pt x="27646" y="0"/>
                    <a:pt x="61806" y="0"/>
                  </a:cubicBezTo>
                  <a:cubicBezTo>
                    <a:pt x="95965" y="0"/>
                    <a:pt x="123611" y="27646"/>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32" name="Graphic 2">
            <a:extLst>
              <a:ext uri="{FF2B5EF4-FFF2-40B4-BE49-F238E27FC236}">
                <a16:creationId xmlns:a16="http://schemas.microsoft.com/office/drawing/2014/main" id="{4210B8AB-8B07-4A5F-9AB9-3AC0A4E50E82}"/>
              </a:ext>
            </a:extLst>
          </p:cNvPr>
          <p:cNvGrpSpPr/>
          <p:nvPr/>
        </p:nvGrpSpPr>
        <p:grpSpPr>
          <a:xfrm>
            <a:off x="8412919" y="10104766"/>
            <a:ext cx="123611" cy="2413343"/>
            <a:chOff x="8412919" y="2370746"/>
            <a:chExt cx="123611" cy="2413343"/>
          </a:xfrm>
        </p:grpSpPr>
        <p:sp>
          <p:nvSpPr>
            <p:cNvPr id="33" name="Freeform: Shape 32">
              <a:extLst>
                <a:ext uri="{FF2B5EF4-FFF2-40B4-BE49-F238E27FC236}">
                  <a16:creationId xmlns:a16="http://schemas.microsoft.com/office/drawing/2014/main" id="{A674804E-902A-005F-0D86-BB183A0F4F91}"/>
                </a:ext>
              </a:extLst>
            </p:cNvPr>
            <p:cNvSpPr/>
            <p:nvPr/>
          </p:nvSpPr>
          <p:spPr>
            <a:xfrm>
              <a:off x="8467946" y="2432552"/>
              <a:ext cx="7974" cy="2351537"/>
            </a:xfrm>
            <a:custGeom>
              <a:avLst/>
              <a:gdLst>
                <a:gd name="connsiteX0" fmla="*/ 0 w 7974"/>
                <a:gd name="connsiteY0" fmla="*/ 0 h 2351537"/>
                <a:gd name="connsiteX1" fmla="*/ 7974 w 7974"/>
                <a:gd name="connsiteY1" fmla="*/ 0 h 2351537"/>
                <a:gd name="connsiteX2" fmla="*/ 7974 w 7974"/>
                <a:gd name="connsiteY2" fmla="*/ 2351538 h 2351537"/>
                <a:gd name="connsiteX3" fmla="*/ 0 w 7974"/>
                <a:gd name="connsiteY3" fmla="*/ 2351538 h 2351537"/>
              </a:gdLst>
              <a:ahLst/>
              <a:cxnLst>
                <a:cxn ang="0">
                  <a:pos x="connsiteX0" y="connsiteY0"/>
                </a:cxn>
                <a:cxn ang="0">
                  <a:pos x="connsiteX1" y="connsiteY1"/>
                </a:cxn>
                <a:cxn ang="0">
                  <a:pos x="connsiteX2" y="connsiteY2"/>
                </a:cxn>
                <a:cxn ang="0">
                  <a:pos x="connsiteX3" y="connsiteY3"/>
                </a:cxn>
              </a:cxnLst>
              <a:rect l="l" t="t" r="r" b="b"/>
              <a:pathLst>
                <a:path w="7974" h="2351537">
                  <a:moveTo>
                    <a:pt x="0" y="0"/>
                  </a:moveTo>
                  <a:lnTo>
                    <a:pt x="7974" y="0"/>
                  </a:lnTo>
                  <a:lnTo>
                    <a:pt x="7974" y="2351538"/>
                  </a:lnTo>
                  <a:lnTo>
                    <a:pt x="0" y="2351538"/>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A2AF3FC6-119E-FC56-E8D6-773D936732EE}"/>
                </a:ext>
              </a:extLst>
            </p:cNvPr>
            <p:cNvSpPr/>
            <p:nvPr/>
          </p:nvSpPr>
          <p:spPr>
            <a:xfrm>
              <a:off x="8412919" y="2370746"/>
              <a:ext cx="123611" cy="123611"/>
            </a:xfrm>
            <a:custGeom>
              <a:avLst/>
              <a:gdLst>
                <a:gd name="connsiteX0" fmla="*/ 123611 w 123611"/>
                <a:gd name="connsiteY0" fmla="*/ 61806 h 123611"/>
                <a:gd name="connsiteX1" fmla="*/ 61805 w 123611"/>
                <a:gd name="connsiteY1" fmla="*/ 123611 h 123611"/>
                <a:gd name="connsiteX2" fmla="*/ 0 w 123611"/>
                <a:gd name="connsiteY2" fmla="*/ 61806 h 123611"/>
                <a:gd name="connsiteX3" fmla="*/ 61805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65"/>
                    <a:pt x="95964" y="123611"/>
                    <a:pt x="61805" y="123611"/>
                  </a:cubicBezTo>
                  <a:cubicBezTo>
                    <a:pt x="27646" y="123611"/>
                    <a:pt x="0" y="95965"/>
                    <a:pt x="0" y="61806"/>
                  </a:cubicBezTo>
                  <a:cubicBezTo>
                    <a:pt x="0" y="27646"/>
                    <a:pt x="27646" y="0"/>
                    <a:pt x="61805" y="0"/>
                  </a:cubicBezTo>
                  <a:cubicBezTo>
                    <a:pt x="95964" y="0"/>
                    <a:pt x="123611" y="27646"/>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35" name="Graphic 2">
            <a:extLst>
              <a:ext uri="{FF2B5EF4-FFF2-40B4-BE49-F238E27FC236}">
                <a16:creationId xmlns:a16="http://schemas.microsoft.com/office/drawing/2014/main" id="{8C34DAAC-6750-4526-018B-3CFC2E293A91}"/>
              </a:ext>
            </a:extLst>
          </p:cNvPr>
          <p:cNvGrpSpPr/>
          <p:nvPr/>
        </p:nvGrpSpPr>
        <p:grpSpPr>
          <a:xfrm>
            <a:off x="6190575" y="9442602"/>
            <a:ext cx="123611" cy="2413343"/>
            <a:chOff x="6190575" y="2028622"/>
            <a:chExt cx="123611" cy="2413343"/>
          </a:xfrm>
        </p:grpSpPr>
        <p:sp>
          <p:nvSpPr>
            <p:cNvPr id="36" name="Freeform: Shape 35">
              <a:extLst>
                <a:ext uri="{FF2B5EF4-FFF2-40B4-BE49-F238E27FC236}">
                  <a16:creationId xmlns:a16="http://schemas.microsoft.com/office/drawing/2014/main" id="{24E3F411-F970-DFB9-1428-E7280079CCF4}"/>
                </a:ext>
              </a:extLst>
            </p:cNvPr>
            <p:cNvSpPr/>
            <p:nvPr/>
          </p:nvSpPr>
          <p:spPr>
            <a:xfrm>
              <a:off x="6245602" y="2090427"/>
              <a:ext cx="7974" cy="2351537"/>
            </a:xfrm>
            <a:custGeom>
              <a:avLst/>
              <a:gdLst>
                <a:gd name="connsiteX0" fmla="*/ 0 w 7974"/>
                <a:gd name="connsiteY0" fmla="*/ 0 h 2351537"/>
                <a:gd name="connsiteX1" fmla="*/ 7975 w 7974"/>
                <a:gd name="connsiteY1" fmla="*/ 0 h 2351537"/>
                <a:gd name="connsiteX2" fmla="*/ 7975 w 7974"/>
                <a:gd name="connsiteY2" fmla="*/ 2351538 h 2351537"/>
                <a:gd name="connsiteX3" fmla="*/ 0 w 7974"/>
                <a:gd name="connsiteY3" fmla="*/ 2351538 h 2351537"/>
              </a:gdLst>
              <a:ahLst/>
              <a:cxnLst>
                <a:cxn ang="0">
                  <a:pos x="connsiteX0" y="connsiteY0"/>
                </a:cxn>
                <a:cxn ang="0">
                  <a:pos x="connsiteX1" y="connsiteY1"/>
                </a:cxn>
                <a:cxn ang="0">
                  <a:pos x="connsiteX2" y="connsiteY2"/>
                </a:cxn>
                <a:cxn ang="0">
                  <a:pos x="connsiteX3" y="connsiteY3"/>
                </a:cxn>
              </a:cxnLst>
              <a:rect l="l" t="t" r="r" b="b"/>
              <a:pathLst>
                <a:path w="7974" h="2351537">
                  <a:moveTo>
                    <a:pt x="0" y="0"/>
                  </a:moveTo>
                  <a:lnTo>
                    <a:pt x="7975" y="0"/>
                  </a:lnTo>
                  <a:lnTo>
                    <a:pt x="7975" y="2351538"/>
                  </a:lnTo>
                  <a:lnTo>
                    <a:pt x="0" y="2351538"/>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22AEDD73-528F-75EC-149C-373FE0FD390D}"/>
                </a:ext>
              </a:extLst>
            </p:cNvPr>
            <p:cNvSpPr/>
            <p:nvPr/>
          </p:nvSpPr>
          <p:spPr>
            <a:xfrm>
              <a:off x="6190575" y="2028622"/>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65"/>
                    <a:pt x="95965" y="123611"/>
                    <a:pt x="61806" y="123611"/>
                  </a:cubicBezTo>
                  <a:cubicBezTo>
                    <a:pt x="27646" y="123611"/>
                    <a:pt x="0" y="95965"/>
                    <a:pt x="0" y="61806"/>
                  </a:cubicBezTo>
                  <a:cubicBezTo>
                    <a:pt x="0" y="27646"/>
                    <a:pt x="27646" y="0"/>
                    <a:pt x="61806" y="0"/>
                  </a:cubicBezTo>
                  <a:cubicBezTo>
                    <a:pt x="95965" y="0"/>
                    <a:pt x="123611" y="27646"/>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dirty="0"/>
            </a:p>
          </p:txBody>
        </p:sp>
      </p:grpSp>
      <p:grpSp>
        <p:nvGrpSpPr>
          <p:cNvPr id="38" name="Graphic 2">
            <a:extLst>
              <a:ext uri="{FF2B5EF4-FFF2-40B4-BE49-F238E27FC236}">
                <a16:creationId xmlns:a16="http://schemas.microsoft.com/office/drawing/2014/main" id="{42550731-235A-CF87-44CA-BDBFA60379CD}"/>
              </a:ext>
            </a:extLst>
          </p:cNvPr>
          <p:cNvGrpSpPr/>
          <p:nvPr/>
        </p:nvGrpSpPr>
        <p:grpSpPr>
          <a:xfrm>
            <a:off x="2735176" y="10237860"/>
            <a:ext cx="123611" cy="2413343"/>
            <a:chOff x="2735176" y="3235360"/>
            <a:chExt cx="123611" cy="2413343"/>
          </a:xfrm>
        </p:grpSpPr>
        <p:sp>
          <p:nvSpPr>
            <p:cNvPr id="39" name="Freeform: Shape 38">
              <a:extLst>
                <a:ext uri="{FF2B5EF4-FFF2-40B4-BE49-F238E27FC236}">
                  <a16:creationId xmlns:a16="http://schemas.microsoft.com/office/drawing/2014/main" id="{740CDD34-F418-B82F-08D6-EF91457538D1}"/>
                </a:ext>
              </a:extLst>
            </p:cNvPr>
            <p:cNvSpPr/>
            <p:nvPr/>
          </p:nvSpPr>
          <p:spPr>
            <a:xfrm>
              <a:off x="2790335" y="3297166"/>
              <a:ext cx="7974" cy="2351537"/>
            </a:xfrm>
            <a:custGeom>
              <a:avLst/>
              <a:gdLst>
                <a:gd name="connsiteX0" fmla="*/ 0 w 7974"/>
                <a:gd name="connsiteY0" fmla="*/ 0 h 2351537"/>
                <a:gd name="connsiteX1" fmla="*/ 7975 w 7974"/>
                <a:gd name="connsiteY1" fmla="*/ 0 h 2351537"/>
                <a:gd name="connsiteX2" fmla="*/ 7975 w 7974"/>
                <a:gd name="connsiteY2" fmla="*/ 2351538 h 2351537"/>
                <a:gd name="connsiteX3" fmla="*/ 0 w 7974"/>
                <a:gd name="connsiteY3" fmla="*/ 2351538 h 2351537"/>
              </a:gdLst>
              <a:ahLst/>
              <a:cxnLst>
                <a:cxn ang="0">
                  <a:pos x="connsiteX0" y="connsiteY0"/>
                </a:cxn>
                <a:cxn ang="0">
                  <a:pos x="connsiteX1" y="connsiteY1"/>
                </a:cxn>
                <a:cxn ang="0">
                  <a:pos x="connsiteX2" y="connsiteY2"/>
                </a:cxn>
                <a:cxn ang="0">
                  <a:pos x="connsiteX3" y="connsiteY3"/>
                </a:cxn>
              </a:cxnLst>
              <a:rect l="l" t="t" r="r" b="b"/>
              <a:pathLst>
                <a:path w="7974" h="2351537">
                  <a:moveTo>
                    <a:pt x="0" y="0"/>
                  </a:moveTo>
                  <a:lnTo>
                    <a:pt x="7975" y="0"/>
                  </a:lnTo>
                  <a:lnTo>
                    <a:pt x="7975" y="2351538"/>
                  </a:lnTo>
                  <a:lnTo>
                    <a:pt x="0" y="2351538"/>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80E86851-3BFC-B2E9-8D18-C997AA3DB221}"/>
                </a:ext>
              </a:extLst>
            </p:cNvPr>
            <p:cNvSpPr/>
            <p:nvPr/>
          </p:nvSpPr>
          <p:spPr>
            <a:xfrm>
              <a:off x="2735176" y="3235360"/>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65"/>
                    <a:pt x="95965" y="123611"/>
                    <a:pt x="61806" y="123611"/>
                  </a:cubicBezTo>
                  <a:cubicBezTo>
                    <a:pt x="27646" y="123611"/>
                    <a:pt x="0" y="95965"/>
                    <a:pt x="0" y="61806"/>
                  </a:cubicBezTo>
                  <a:cubicBezTo>
                    <a:pt x="0" y="27646"/>
                    <a:pt x="27646" y="0"/>
                    <a:pt x="61806" y="0"/>
                  </a:cubicBezTo>
                  <a:cubicBezTo>
                    <a:pt x="95965" y="0"/>
                    <a:pt x="123611" y="27646"/>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41" name="Graphic 2">
            <a:extLst>
              <a:ext uri="{FF2B5EF4-FFF2-40B4-BE49-F238E27FC236}">
                <a16:creationId xmlns:a16="http://schemas.microsoft.com/office/drawing/2014/main" id="{BB7F09AD-2D0E-3C0C-E371-37807983D1D5}"/>
              </a:ext>
            </a:extLst>
          </p:cNvPr>
          <p:cNvGrpSpPr/>
          <p:nvPr/>
        </p:nvGrpSpPr>
        <p:grpSpPr>
          <a:xfrm>
            <a:off x="8512074" y="9735047"/>
            <a:ext cx="123611" cy="2413343"/>
            <a:chOff x="8512074" y="2107707"/>
            <a:chExt cx="123611" cy="2413343"/>
          </a:xfrm>
        </p:grpSpPr>
        <p:sp>
          <p:nvSpPr>
            <p:cNvPr id="42" name="Freeform: Shape 41">
              <a:extLst>
                <a:ext uri="{FF2B5EF4-FFF2-40B4-BE49-F238E27FC236}">
                  <a16:creationId xmlns:a16="http://schemas.microsoft.com/office/drawing/2014/main" id="{AF946229-4497-8A75-5787-A9F07CB065A6}"/>
                </a:ext>
              </a:extLst>
            </p:cNvPr>
            <p:cNvSpPr/>
            <p:nvPr/>
          </p:nvSpPr>
          <p:spPr>
            <a:xfrm>
              <a:off x="8567234" y="2169512"/>
              <a:ext cx="7974" cy="2351537"/>
            </a:xfrm>
            <a:custGeom>
              <a:avLst/>
              <a:gdLst>
                <a:gd name="connsiteX0" fmla="*/ 0 w 7974"/>
                <a:gd name="connsiteY0" fmla="*/ 0 h 2351537"/>
                <a:gd name="connsiteX1" fmla="*/ 7975 w 7974"/>
                <a:gd name="connsiteY1" fmla="*/ 0 h 2351537"/>
                <a:gd name="connsiteX2" fmla="*/ 7975 w 7974"/>
                <a:gd name="connsiteY2" fmla="*/ 2351538 h 2351537"/>
                <a:gd name="connsiteX3" fmla="*/ 0 w 7974"/>
                <a:gd name="connsiteY3" fmla="*/ 2351538 h 2351537"/>
              </a:gdLst>
              <a:ahLst/>
              <a:cxnLst>
                <a:cxn ang="0">
                  <a:pos x="connsiteX0" y="connsiteY0"/>
                </a:cxn>
                <a:cxn ang="0">
                  <a:pos x="connsiteX1" y="connsiteY1"/>
                </a:cxn>
                <a:cxn ang="0">
                  <a:pos x="connsiteX2" y="connsiteY2"/>
                </a:cxn>
                <a:cxn ang="0">
                  <a:pos x="connsiteX3" y="connsiteY3"/>
                </a:cxn>
              </a:cxnLst>
              <a:rect l="l" t="t" r="r" b="b"/>
              <a:pathLst>
                <a:path w="7974" h="2351537">
                  <a:moveTo>
                    <a:pt x="0" y="0"/>
                  </a:moveTo>
                  <a:lnTo>
                    <a:pt x="7975" y="0"/>
                  </a:lnTo>
                  <a:lnTo>
                    <a:pt x="7975" y="2351538"/>
                  </a:lnTo>
                  <a:lnTo>
                    <a:pt x="0" y="2351538"/>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1BA3C93C-9694-CBE0-105B-7C6B245AEEC4}"/>
                </a:ext>
              </a:extLst>
            </p:cNvPr>
            <p:cNvSpPr/>
            <p:nvPr/>
          </p:nvSpPr>
          <p:spPr>
            <a:xfrm>
              <a:off x="8512074" y="2107707"/>
              <a:ext cx="123611" cy="123611"/>
            </a:xfrm>
            <a:custGeom>
              <a:avLst/>
              <a:gdLst>
                <a:gd name="connsiteX0" fmla="*/ 123612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2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2" y="61806"/>
                  </a:moveTo>
                  <a:cubicBezTo>
                    <a:pt x="123612" y="95965"/>
                    <a:pt x="95965" y="123611"/>
                    <a:pt x="61806" y="123611"/>
                  </a:cubicBezTo>
                  <a:cubicBezTo>
                    <a:pt x="27647" y="123611"/>
                    <a:pt x="0" y="95965"/>
                    <a:pt x="0" y="61806"/>
                  </a:cubicBezTo>
                  <a:cubicBezTo>
                    <a:pt x="0" y="27646"/>
                    <a:pt x="27647" y="0"/>
                    <a:pt x="61806" y="0"/>
                  </a:cubicBezTo>
                  <a:cubicBezTo>
                    <a:pt x="95965" y="0"/>
                    <a:pt x="123612" y="27646"/>
                    <a:pt x="123612"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44" name="Graphic 2">
            <a:extLst>
              <a:ext uri="{FF2B5EF4-FFF2-40B4-BE49-F238E27FC236}">
                <a16:creationId xmlns:a16="http://schemas.microsoft.com/office/drawing/2014/main" id="{77F420CE-7304-ECF6-C390-3C2C862E7F2E}"/>
              </a:ext>
            </a:extLst>
          </p:cNvPr>
          <p:cNvGrpSpPr/>
          <p:nvPr/>
        </p:nvGrpSpPr>
        <p:grpSpPr>
          <a:xfrm>
            <a:off x="9485812" y="10123044"/>
            <a:ext cx="123611" cy="2413343"/>
            <a:chOff x="9485812" y="2770024"/>
            <a:chExt cx="123611" cy="2413343"/>
          </a:xfrm>
        </p:grpSpPr>
        <p:sp>
          <p:nvSpPr>
            <p:cNvPr id="45" name="Freeform: Shape 44">
              <a:extLst>
                <a:ext uri="{FF2B5EF4-FFF2-40B4-BE49-F238E27FC236}">
                  <a16:creationId xmlns:a16="http://schemas.microsoft.com/office/drawing/2014/main" id="{18BDE2CA-AA42-9CD8-CB34-B23B61084646}"/>
                </a:ext>
              </a:extLst>
            </p:cNvPr>
            <p:cNvSpPr/>
            <p:nvPr/>
          </p:nvSpPr>
          <p:spPr>
            <a:xfrm>
              <a:off x="9540839" y="2831829"/>
              <a:ext cx="7974" cy="2351537"/>
            </a:xfrm>
            <a:custGeom>
              <a:avLst/>
              <a:gdLst>
                <a:gd name="connsiteX0" fmla="*/ 0 w 7974"/>
                <a:gd name="connsiteY0" fmla="*/ 0 h 2351537"/>
                <a:gd name="connsiteX1" fmla="*/ 7975 w 7974"/>
                <a:gd name="connsiteY1" fmla="*/ 0 h 2351537"/>
                <a:gd name="connsiteX2" fmla="*/ 7975 w 7974"/>
                <a:gd name="connsiteY2" fmla="*/ 2351538 h 2351537"/>
                <a:gd name="connsiteX3" fmla="*/ 0 w 7974"/>
                <a:gd name="connsiteY3" fmla="*/ 2351538 h 2351537"/>
              </a:gdLst>
              <a:ahLst/>
              <a:cxnLst>
                <a:cxn ang="0">
                  <a:pos x="connsiteX0" y="connsiteY0"/>
                </a:cxn>
                <a:cxn ang="0">
                  <a:pos x="connsiteX1" y="connsiteY1"/>
                </a:cxn>
                <a:cxn ang="0">
                  <a:pos x="connsiteX2" y="connsiteY2"/>
                </a:cxn>
                <a:cxn ang="0">
                  <a:pos x="connsiteX3" y="connsiteY3"/>
                </a:cxn>
              </a:cxnLst>
              <a:rect l="l" t="t" r="r" b="b"/>
              <a:pathLst>
                <a:path w="7974" h="2351537">
                  <a:moveTo>
                    <a:pt x="0" y="0"/>
                  </a:moveTo>
                  <a:lnTo>
                    <a:pt x="7975" y="0"/>
                  </a:lnTo>
                  <a:lnTo>
                    <a:pt x="7975" y="2351538"/>
                  </a:lnTo>
                  <a:lnTo>
                    <a:pt x="0" y="2351538"/>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CA78DA32-426F-0A26-9729-E00D619816A2}"/>
                </a:ext>
              </a:extLst>
            </p:cNvPr>
            <p:cNvSpPr/>
            <p:nvPr/>
          </p:nvSpPr>
          <p:spPr>
            <a:xfrm>
              <a:off x="9485812" y="2770024"/>
              <a:ext cx="123611" cy="123611"/>
            </a:xfrm>
            <a:custGeom>
              <a:avLst/>
              <a:gdLst>
                <a:gd name="connsiteX0" fmla="*/ 123611 w 123611"/>
                <a:gd name="connsiteY0" fmla="*/ 61806 h 123611"/>
                <a:gd name="connsiteX1" fmla="*/ 61805 w 123611"/>
                <a:gd name="connsiteY1" fmla="*/ 123611 h 123611"/>
                <a:gd name="connsiteX2" fmla="*/ -1 w 123611"/>
                <a:gd name="connsiteY2" fmla="*/ 61806 h 123611"/>
                <a:gd name="connsiteX3" fmla="*/ 61805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40"/>
                    <a:pt x="95940" y="123611"/>
                    <a:pt x="61805" y="123611"/>
                  </a:cubicBezTo>
                  <a:cubicBezTo>
                    <a:pt x="27671" y="123611"/>
                    <a:pt x="-1" y="95940"/>
                    <a:pt x="-1" y="61806"/>
                  </a:cubicBezTo>
                  <a:cubicBezTo>
                    <a:pt x="-1" y="27671"/>
                    <a:pt x="27670" y="0"/>
                    <a:pt x="61805" y="0"/>
                  </a:cubicBezTo>
                  <a:cubicBezTo>
                    <a:pt x="95939" y="0"/>
                    <a:pt x="123611" y="27672"/>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47" name="Graphic 2">
            <a:extLst>
              <a:ext uri="{FF2B5EF4-FFF2-40B4-BE49-F238E27FC236}">
                <a16:creationId xmlns:a16="http://schemas.microsoft.com/office/drawing/2014/main" id="{48C531EA-42A7-60F3-5BA8-7DD1D086A89F}"/>
              </a:ext>
            </a:extLst>
          </p:cNvPr>
          <p:cNvGrpSpPr/>
          <p:nvPr/>
        </p:nvGrpSpPr>
        <p:grpSpPr>
          <a:xfrm>
            <a:off x="4200567" y="9911678"/>
            <a:ext cx="123611" cy="2413343"/>
            <a:chOff x="4200567" y="3488298"/>
            <a:chExt cx="123611" cy="2413343"/>
          </a:xfrm>
        </p:grpSpPr>
        <p:sp>
          <p:nvSpPr>
            <p:cNvPr id="48" name="Freeform: Shape 47">
              <a:extLst>
                <a:ext uri="{FF2B5EF4-FFF2-40B4-BE49-F238E27FC236}">
                  <a16:creationId xmlns:a16="http://schemas.microsoft.com/office/drawing/2014/main" id="{011C65C9-1FA1-1586-814C-6D2D3B603C00}"/>
                </a:ext>
              </a:extLst>
            </p:cNvPr>
            <p:cNvSpPr/>
            <p:nvPr/>
          </p:nvSpPr>
          <p:spPr>
            <a:xfrm>
              <a:off x="4255594" y="3550104"/>
              <a:ext cx="7974" cy="2351537"/>
            </a:xfrm>
            <a:custGeom>
              <a:avLst/>
              <a:gdLst>
                <a:gd name="connsiteX0" fmla="*/ 0 w 7974"/>
                <a:gd name="connsiteY0" fmla="*/ 0 h 2351537"/>
                <a:gd name="connsiteX1" fmla="*/ 7975 w 7974"/>
                <a:gd name="connsiteY1" fmla="*/ 0 h 2351537"/>
                <a:gd name="connsiteX2" fmla="*/ 7975 w 7974"/>
                <a:gd name="connsiteY2" fmla="*/ 2351538 h 2351537"/>
                <a:gd name="connsiteX3" fmla="*/ 0 w 7974"/>
                <a:gd name="connsiteY3" fmla="*/ 2351538 h 2351537"/>
              </a:gdLst>
              <a:ahLst/>
              <a:cxnLst>
                <a:cxn ang="0">
                  <a:pos x="connsiteX0" y="connsiteY0"/>
                </a:cxn>
                <a:cxn ang="0">
                  <a:pos x="connsiteX1" y="connsiteY1"/>
                </a:cxn>
                <a:cxn ang="0">
                  <a:pos x="connsiteX2" y="connsiteY2"/>
                </a:cxn>
                <a:cxn ang="0">
                  <a:pos x="connsiteX3" y="connsiteY3"/>
                </a:cxn>
              </a:cxnLst>
              <a:rect l="l" t="t" r="r" b="b"/>
              <a:pathLst>
                <a:path w="7974" h="2351537">
                  <a:moveTo>
                    <a:pt x="0" y="0"/>
                  </a:moveTo>
                  <a:lnTo>
                    <a:pt x="7975" y="0"/>
                  </a:lnTo>
                  <a:lnTo>
                    <a:pt x="7975" y="2351538"/>
                  </a:lnTo>
                  <a:lnTo>
                    <a:pt x="0" y="2351538"/>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C800706F-232F-5C93-78FA-0C475BDF4E87}"/>
                </a:ext>
              </a:extLst>
            </p:cNvPr>
            <p:cNvSpPr/>
            <p:nvPr/>
          </p:nvSpPr>
          <p:spPr>
            <a:xfrm>
              <a:off x="4200567" y="3488298"/>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65"/>
                    <a:pt x="95965" y="123611"/>
                    <a:pt x="61806" y="123611"/>
                  </a:cubicBezTo>
                  <a:cubicBezTo>
                    <a:pt x="27646" y="123611"/>
                    <a:pt x="0" y="95965"/>
                    <a:pt x="0" y="61806"/>
                  </a:cubicBezTo>
                  <a:cubicBezTo>
                    <a:pt x="0" y="27646"/>
                    <a:pt x="27646" y="0"/>
                    <a:pt x="61806" y="0"/>
                  </a:cubicBezTo>
                  <a:cubicBezTo>
                    <a:pt x="95965" y="0"/>
                    <a:pt x="123611" y="27646"/>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50" name="Graphic 2">
            <a:extLst>
              <a:ext uri="{FF2B5EF4-FFF2-40B4-BE49-F238E27FC236}">
                <a16:creationId xmlns:a16="http://schemas.microsoft.com/office/drawing/2014/main" id="{AE976D11-1A9E-D49B-6ED1-5A92F2486005}"/>
              </a:ext>
            </a:extLst>
          </p:cNvPr>
          <p:cNvGrpSpPr/>
          <p:nvPr/>
        </p:nvGrpSpPr>
        <p:grpSpPr>
          <a:xfrm>
            <a:off x="3935401" y="9927940"/>
            <a:ext cx="123611" cy="3835404"/>
            <a:chOff x="3935401" y="1416680"/>
            <a:chExt cx="123611" cy="3835404"/>
          </a:xfrm>
        </p:grpSpPr>
        <p:sp>
          <p:nvSpPr>
            <p:cNvPr id="51" name="Freeform: Shape 50">
              <a:extLst>
                <a:ext uri="{FF2B5EF4-FFF2-40B4-BE49-F238E27FC236}">
                  <a16:creationId xmlns:a16="http://schemas.microsoft.com/office/drawing/2014/main" id="{CE1B5137-AE56-CBA5-97D4-8F8321C404AA}"/>
                </a:ext>
              </a:extLst>
            </p:cNvPr>
            <p:cNvSpPr/>
            <p:nvPr/>
          </p:nvSpPr>
          <p:spPr>
            <a:xfrm>
              <a:off x="3990428" y="1478485"/>
              <a:ext cx="7974" cy="3773598"/>
            </a:xfrm>
            <a:custGeom>
              <a:avLst/>
              <a:gdLst>
                <a:gd name="connsiteX0" fmla="*/ 0 w 7974"/>
                <a:gd name="connsiteY0" fmla="*/ 0 h 3773598"/>
                <a:gd name="connsiteX1" fmla="*/ 7975 w 7974"/>
                <a:gd name="connsiteY1" fmla="*/ 0 h 3773598"/>
                <a:gd name="connsiteX2" fmla="*/ 7975 w 7974"/>
                <a:gd name="connsiteY2" fmla="*/ 3773599 h 3773598"/>
                <a:gd name="connsiteX3" fmla="*/ 0 w 7974"/>
                <a:gd name="connsiteY3" fmla="*/ 3773599 h 3773598"/>
              </a:gdLst>
              <a:ahLst/>
              <a:cxnLst>
                <a:cxn ang="0">
                  <a:pos x="connsiteX0" y="connsiteY0"/>
                </a:cxn>
                <a:cxn ang="0">
                  <a:pos x="connsiteX1" y="connsiteY1"/>
                </a:cxn>
                <a:cxn ang="0">
                  <a:pos x="connsiteX2" y="connsiteY2"/>
                </a:cxn>
                <a:cxn ang="0">
                  <a:pos x="connsiteX3" y="connsiteY3"/>
                </a:cxn>
              </a:cxnLst>
              <a:rect l="l" t="t" r="r" b="b"/>
              <a:pathLst>
                <a:path w="7974" h="3773598">
                  <a:moveTo>
                    <a:pt x="0" y="0"/>
                  </a:moveTo>
                  <a:lnTo>
                    <a:pt x="7975" y="0"/>
                  </a:lnTo>
                  <a:lnTo>
                    <a:pt x="7975" y="3773599"/>
                  </a:lnTo>
                  <a:lnTo>
                    <a:pt x="0" y="3773599"/>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150DECEC-E569-A3D0-A04F-2394BCD1DC5B}"/>
                </a:ext>
              </a:extLst>
            </p:cNvPr>
            <p:cNvSpPr/>
            <p:nvPr/>
          </p:nvSpPr>
          <p:spPr>
            <a:xfrm>
              <a:off x="3935401" y="1416680"/>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65"/>
                    <a:pt x="95965" y="123611"/>
                    <a:pt x="61806" y="123611"/>
                  </a:cubicBezTo>
                  <a:cubicBezTo>
                    <a:pt x="27646" y="123611"/>
                    <a:pt x="0" y="95965"/>
                    <a:pt x="0" y="61806"/>
                  </a:cubicBezTo>
                  <a:cubicBezTo>
                    <a:pt x="0" y="27646"/>
                    <a:pt x="27646" y="0"/>
                    <a:pt x="61806" y="0"/>
                  </a:cubicBezTo>
                  <a:cubicBezTo>
                    <a:pt x="95965" y="0"/>
                    <a:pt x="123611" y="27646"/>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53" name="Graphic 2">
            <a:extLst>
              <a:ext uri="{FF2B5EF4-FFF2-40B4-BE49-F238E27FC236}">
                <a16:creationId xmlns:a16="http://schemas.microsoft.com/office/drawing/2014/main" id="{69428B0B-5310-68DC-B4D0-1969A175DD7E}"/>
              </a:ext>
            </a:extLst>
          </p:cNvPr>
          <p:cNvGrpSpPr/>
          <p:nvPr/>
        </p:nvGrpSpPr>
        <p:grpSpPr>
          <a:xfrm>
            <a:off x="4039872" y="9428227"/>
            <a:ext cx="123611" cy="3835404"/>
            <a:chOff x="4039872" y="1694207"/>
            <a:chExt cx="123611" cy="3835404"/>
          </a:xfrm>
        </p:grpSpPr>
        <p:sp>
          <p:nvSpPr>
            <p:cNvPr id="54" name="Freeform: Shape 53">
              <a:extLst>
                <a:ext uri="{FF2B5EF4-FFF2-40B4-BE49-F238E27FC236}">
                  <a16:creationId xmlns:a16="http://schemas.microsoft.com/office/drawing/2014/main" id="{4BBEE9DC-FAAE-8B54-12FB-0E1EACAFED48}"/>
                </a:ext>
              </a:extLst>
            </p:cNvPr>
            <p:cNvSpPr/>
            <p:nvPr/>
          </p:nvSpPr>
          <p:spPr>
            <a:xfrm>
              <a:off x="4095032" y="1756013"/>
              <a:ext cx="7974" cy="3773598"/>
            </a:xfrm>
            <a:custGeom>
              <a:avLst/>
              <a:gdLst>
                <a:gd name="connsiteX0" fmla="*/ 0 w 7974"/>
                <a:gd name="connsiteY0" fmla="*/ 0 h 3773598"/>
                <a:gd name="connsiteX1" fmla="*/ 7975 w 7974"/>
                <a:gd name="connsiteY1" fmla="*/ 0 h 3773598"/>
                <a:gd name="connsiteX2" fmla="*/ 7975 w 7974"/>
                <a:gd name="connsiteY2" fmla="*/ 3773599 h 3773598"/>
                <a:gd name="connsiteX3" fmla="*/ 0 w 7974"/>
                <a:gd name="connsiteY3" fmla="*/ 3773599 h 3773598"/>
              </a:gdLst>
              <a:ahLst/>
              <a:cxnLst>
                <a:cxn ang="0">
                  <a:pos x="connsiteX0" y="connsiteY0"/>
                </a:cxn>
                <a:cxn ang="0">
                  <a:pos x="connsiteX1" y="connsiteY1"/>
                </a:cxn>
                <a:cxn ang="0">
                  <a:pos x="connsiteX2" y="connsiteY2"/>
                </a:cxn>
                <a:cxn ang="0">
                  <a:pos x="connsiteX3" y="connsiteY3"/>
                </a:cxn>
              </a:cxnLst>
              <a:rect l="l" t="t" r="r" b="b"/>
              <a:pathLst>
                <a:path w="7974" h="3773598">
                  <a:moveTo>
                    <a:pt x="0" y="0"/>
                  </a:moveTo>
                  <a:lnTo>
                    <a:pt x="7975" y="0"/>
                  </a:lnTo>
                  <a:lnTo>
                    <a:pt x="7975" y="3773599"/>
                  </a:lnTo>
                  <a:lnTo>
                    <a:pt x="0" y="3773599"/>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652E45C0-9082-77AD-92DB-AAED4907C6A5}"/>
                </a:ext>
              </a:extLst>
            </p:cNvPr>
            <p:cNvSpPr/>
            <p:nvPr/>
          </p:nvSpPr>
          <p:spPr>
            <a:xfrm>
              <a:off x="4039872" y="1694207"/>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65"/>
                    <a:pt x="95965" y="123611"/>
                    <a:pt x="61806" y="123611"/>
                  </a:cubicBezTo>
                  <a:cubicBezTo>
                    <a:pt x="27646" y="123611"/>
                    <a:pt x="0" y="95965"/>
                    <a:pt x="0" y="61806"/>
                  </a:cubicBezTo>
                  <a:cubicBezTo>
                    <a:pt x="0" y="27646"/>
                    <a:pt x="27646" y="0"/>
                    <a:pt x="61806" y="0"/>
                  </a:cubicBezTo>
                  <a:cubicBezTo>
                    <a:pt x="95965" y="0"/>
                    <a:pt x="123611" y="27646"/>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56" name="Graphic 2">
            <a:extLst>
              <a:ext uri="{FF2B5EF4-FFF2-40B4-BE49-F238E27FC236}">
                <a16:creationId xmlns:a16="http://schemas.microsoft.com/office/drawing/2014/main" id="{57E5E766-C8E2-161F-4458-9E5299EF12FB}"/>
              </a:ext>
            </a:extLst>
          </p:cNvPr>
          <p:cNvGrpSpPr/>
          <p:nvPr/>
        </p:nvGrpSpPr>
        <p:grpSpPr>
          <a:xfrm>
            <a:off x="3805011" y="9893516"/>
            <a:ext cx="123611" cy="1613990"/>
            <a:chOff x="3805011" y="2814816"/>
            <a:chExt cx="123611" cy="1613990"/>
          </a:xfrm>
        </p:grpSpPr>
        <p:sp>
          <p:nvSpPr>
            <p:cNvPr id="57" name="Freeform: Shape 56">
              <a:extLst>
                <a:ext uri="{FF2B5EF4-FFF2-40B4-BE49-F238E27FC236}">
                  <a16:creationId xmlns:a16="http://schemas.microsoft.com/office/drawing/2014/main" id="{4FA175A8-FEA4-2B37-0E6A-7072401688A1}"/>
                </a:ext>
              </a:extLst>
            </p:cNvPr>
            <p:cNvSpPr/>
            <p:nvPr/>
          </p:nvSpPr>
          <p:spPr>
            <a:xfrm>
              <a:off x="3860038" y="2876622"/>
              <a:ext cx="7974" cy="1552185"/>
            </a:xfrm>
            <a:custGeom>
              <a:avLst/>
              <a:gdLst>
                <a:gd name="connsiteX0" fmla="*/ 0 w 7974"/>
                <a:gd name="connsiteY0" fmla="*/ 0 h 1552185"/>
                <a:gd name="connsiteX1" fmla="*/ 7975 w 7974"/>
                <a:gd name="connsiteY1" fmla="*/ 0 h 1552185"/>
                <a:gd name="connsiteX2" fmla="*/ 7975 w 7974"/>
                <a:gd name="connsiteY2" fmla="*/ 1552185 h 1552185"/>
                <a:gd name="connsiteX3" fmla="*/ 0 w 7974"/>
                <a:gd name="connsiteY3" fmla="*/ 1552185 h 1552185"/>
              </a:gdLst>
              <a:ahLst/>
              <a:cxnLst>
                <a:cxn ang="0">
                  <a:pos x="connsiteX0" y="connsiteY0"/>
                </a:cxn>
                <a:cxn ang="0">
                  <a:pos x="connsiteX1" y="connsiteY1"/>
                </a:cxn>
                <a:cxn ang="0">
                  <a:pos x="connsiteX2" y="connsiteY2"/>
                </a:cxn>
                <a:cxn ang="0">
                  <a:pos x="connsiteX3" y="connsiteY3"/>
                </a:cxn>
              </a:cxnLst>
              <a:rect l="l" t="t" r="r" b="b"/>
              <a:pathLst>
                <a:path w="7974" h="1552185">
                  <a:moveTo>
                    <a:pt x="0" y="0"/>
                  </a:moveTo>
                  <a:lnTo>
                    <a:pt x="7975" y="0"/>
                  </a:lnTo>
                  <a:lnTo>
                    <a:pt x="7975" y="1552185"/>
                  </a:lnTo>
                  <a:lnTo>
                    <a:pt x="0" y="1552185"/>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286AB313-A4D4-3632-D07B-FEC5252B4B49}"/>
                </a:ext>
              </a:extLst>
            </p:cNvPr>
            <p:cNvSpPr/>
            <p:nvPr/>
          </p:nvSpPr>
          <p:spPr>
            <a:xfrm>
              <a:off x="3805011" y="2814816"/>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65"/>
                    <a:pt x="95965" y="123611"/>
                    <a:pt x="61806" y="123611"/>
                  </a:cubicBezTo>
                  <a:cubicBezTo>
                    <a:pt x="27646" y="123611"/>
                    <a:pt x="0" y="95965"/>
                    <a:pt x="0" y="61806"/>
                  </a:cubicBezTo>
                  <a:cubicBezTo>
                    <a:pt x="0" y="27646"/>
                    <a:pt x="27646" y="0"/>
                    <a:pt x="61806" y="0"/>
                  </a:cubicBezTo>
                  <a:cubicBezTo>
                    <a:pt x="95965" y="0"/>
                    <a:pt x="123611" y="27646"/>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59" name="Graphic 2">
            <a:extLst>
              <a:ext uri="{FF2B5EF4-FFF2-40B4-BE49-F238E27FC236}">
                <a16:creationId xmlns:a16="http://schemas.microsoft.com/office/drawing/2014/main" id="{7EB61F09-305E-F608-CAF3-3DF3CAB05FD7}"/>
              </a:ext>
            </a:extLst>
          </p:cNvPr>
          <p:cNvGrpSpPr/>
          <p:nvPr/>
        </p:nvGrpSpPr>
        <p:grpSpPr>
          <a:xfrm>
            <a:off x="3980858" y="9986565"/>
            <a:ext cx="123611" cy="1558830"/>
            <a:chOff x="3980858" y="3045025"/>
            <a:chExt cx="123611" cy="1558830"/>
          </a:xfrm>
        </p:grpSpPr>
        <p:sp>
          <p:nvSpPr>
            <p:cNvPr id="60" name="Freeform: Shape 59">
              <a:extLst>
                <a:ext uri="{FF2B5EF4-FFF2-40B4-BE49-F238E27FC236}">
                  <a16:creationId xmlns:a16="http://schemas.microsoft.com/office/drawing/2014/main" id="{AA6955E2-9D62-C30F-CDA9-9581C43D607B}"/>
                </a:ext>
              </a:extLst>
            </p:cNvPr>
            <p:cNvSpPr/>
            <p:nvPr/>
          </p:nvSpPr>
          <p:spPr>
            <a:xfrm>
              <a:off x="4035885" y="3106831"/>
              <a:ext cx="7974" cy="1497025"/>
            </a:xfrm>
            <a:custGeom>
              <a:avLst/>
              <a:gdLst>
                <a:gd name="connsiteX0" fmla="*/ 0 w 7974"/>
                <a:gd name="connsiteY0" fmla="*/ 0 h 1497025"/>
                <a:gd name="connsiteX1" fmla="*/ 7975 w 7974"/>
                <a:gd name="connsiteY1" fmla="*/ 0 h 1497025"/>
                <a:gd name="connsiteX2" fmla="*/ 7975 w 7974"/>
                <a:gd name="connsiteY2" fmla="*/ 1497025 h 1497025"/>
                <a:gd name="connsiteX3" fmla="*/ 0 w 7974"/>
                <a:gd name="connsiteY3" fmla="*/ 1497025 h 1497025"/>
              </a:gdLst>
              <a:ahLst/>
              <a:cxnLst>
                <a:cxn ang="0">
                  <a:pos x="connsiteX0" y="connsiteY0"/>
                </a:cxn>
                <a:cxn ang="0">
                  <a:pos x="connsiteX1" y="connsiteY1"/>
                </a:cxn>
                <a:cxn ang="0">
                  <a:pos x="connsiteX2" y="connsiteY2"/>
                </a:cxn>
                <a:cxn ang="0">
                  <a:pos x="connsiteX3" y="connsiteY3"/>
                </a:cxn>
              </a:cxnLst>
              <a:rect l="l" t="t" r="r" b="b"/>
              <a:pathLst>
                <a:path w="7974" h="1497025">
                  <a:moveTo>
                    <a:pt x="0" y="0"/>
                  </a:moveTo>
                  <a:lnTo>
                    <a:pt x="7975" y="0"/>
                  </a:lnTo>
                  <a:lnTo>
                    <a:pt x="7975" y="1497025"/>
                  </a:lnTo>
                  <a:lnTo>
                    <a:pt x="0" y="1497025"/>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16DC768F-1AA2-CB96-17EE-5E3C87A63F87}"/>
                </a:ext>
              </a:extLst>
            </p:cNvPr>
            <p:cNvSpPr/>
            <p:nvPr/>
          </p:nvSpPr>
          <p:spPr>
            <a:xfrm>
              <a:off x="3980858" y="3045025"/>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40"/>
                    <a:pt x="95940" y="123611"/>
                    <a:pt x="61806" y="123611"/>
                  </a:cubicBezTo>
                  <a:cubicBezTo>
                    <a:pt x="27671" y="123611"/>
                    <a:pt x="0" y="95940"/>
                    <a:pt x="0" y="61806"/>
                  </a:cubicBezTo>
                  <a:cubicBezTo>
                    <a:pt x="0" y="27671"/>
                    <a:pt x="27671" y="0"/>
                    <a:pt x="61806" y="0"/>
                  </a:cubicBezTo>
                  <a:cubicBezTo>
                    <a:pt x="95940" y="0"/>
                    <a:pt x="123611" y="27671"/>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62" name="Graphic 2">
            <a:extLst>
              <a:ext uri="{FF2B5EF4-FFF2-40B4-BE49-F238E27FC236}">
                <a16:creationId xmlns:a16="http://schemas.microsoft.com/office/drawing/2014/main" id="{A46E096F-49CD-89C1-788F-A94425F97110}"/>
              </a:ext>
            </a:extLst>
          </p:cNvPr>
          <p:cNvGrpSpPr/>
          <p:nvPr/>
        </p:nvGrpSpPr>
        <p:grpSpPr>
          <a:xfrm>
            <a:off x="2071795" y="10627265"/>
            <a:ext cx="123611" cy="3835404"/>
            <a:chOff x="2071795" y="927285"/>
            <a:chExt cx="123611" cy="3835404"/>
          </a:xfrm>
        </p:grpSpPr>
        <p:sp>
          <p:nvSpPr>
            <p:cNvPr id="63" name="Freeform: Shape 62">
              <a:extLst>
                <a:ext uri="{FF2B5EF4-FFF2-40B4-BE49-F238E27FC236}">
                  <a16:creationId xmlns:a16="http://schemas.microsoft.com/office/drawing/2014/main" id="{C841C2EE-5B62-BF57-D777-345F3065F16C}"/>
                </a:ext>
              </a:extLst>
            </p:cNvPr>
            <p:cNvSpPr/>
            <p:nvPr/>
          </p:nvSpPr>
          <p:spPr>
            <a:xfrm>
              <a:off x="2126955" y="989091"/>
              <a:ext cx="7974" cy="3773598"/>
            </a:xfrm>
            <a:custGeom>
              <a:avLst/>
              <a:gdLst>
                <a:gd name="connsiteX0" fmla="*/ 0 w 7974"/>
                <a:gd name="connsiteY0" fmla="*/ 0 h 3773598"/>
                <a:gd name="connsiteX1" fmla="*/ 7975 w 7974"/>
                <a:gd name="connsiteY1" fmla="*/ 0 h 3773598"/>
                <a:gd name="connsiteX2" fmla="*/ 7975 w 7974"/>
                <a:gd name="connsiteY2" fmla="*/ 3773599 h 3773598"/>
                <a:gd name="connsiteX3" fmla="*/ 0 w 7974"/>
                <a:gd name="connsiteY3" fmla="*/ 3773599 h 3773598"/>
              </a:gdLst>
              <a:ahLst/>
              <a:cxnLst>
                <a:cxn ang="0">
                  <a:pos x="connsiteX0" y="connsiteY0"/>
                </a:cxn>
                <a:cxn ang="0">
                  <a:pos x="connsiteX1" y="connsiteY1"/>
                </a:cxn>
                <a:cxn ang="0">
                  <a:pos x="connsiteX2" y="connsiteY2"/>
                </a:cxn>
                <a:cxn ang="0">
                  <a:pos x="connsiteX3" y="connsiteY3"/>
                </a:cxn>
              </a:cxnLst>
              <a:rect l="l" t="t" r="r" b="b"/>
              <a:pathLst>
                <a:path w="7974" h="3773598">
                  <a:moveTo>
                    <a:pt x="0" y="0"/>
                  </a:moveTo>
                  <a:lnTo>
                    <a:pt x="7975" y="0"/>
                  </a:lnTo>
                  <a:lnTo>
                    <a:pt x="7975" y="3773599"/>
                  </a:lnTo>
                  <a:lnTo>
                    <a:pt x="0" y="3773599"/>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EB9C58CA-5F4F-38B8-9DA2-54DCCE8C04B5}"/>
                </a:ext>
              </a:extLst>
            </p:cNvPr>
            <p:cNvSpPr/>
            <p:nvPr/>
          </p:nvSpPr>
          <p:spPr>
            <a:xfrm>
              <a:off x="2071795" y="927285"/>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65"/>
                    <a:pt x="95965" y="123611"/>
                    <a:pt x="61806" y="123611"/>
                  </a:cubicBezTo>
                  <a:cubicBezTo>
                    <a:pt x="27646" y="123611"/>
                    <a:pt x="0" y="95965"/>
                    <a:pt x="0" y="61806"/>
                  </a:cubicBezTo>
                  <a:cubicBezTo>
                    <a:pt x="0" y="27646"/>
                    <a:pt x="27646" y="0"/>
                    <a:pt x="61806" y="0"/>
                  </a:cubicBezTo>
                  <a:cubicBezTo>
                    <a:pt x="95965" y="0"/>
                    <a:pt x="123611" y="27646"/>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65" name="Graphic 2">
            <a:extLst>
              <a:ext uri="{FF2B5EF4-FFF2-40B4-BE49-F238E27FC236}">
                <a16:creationId xmlns:a16="http://schemas.microsoft.com/office/drawing/2014/main" id="{9BA5E1FE-924C-DB81-5679-B76BF2E73466}"/>
              </a:ext>
            </a:extLst>
          </p:cNvPr>
          <p:cNvGrpSpPr/>
          <p:nvPr/>
        </p:nvGrpSpPr>
        <p:grpSpPr>
          <a:xfrm>
            <a:off x="5058668" y="10128421"/>
            <a:ext cx="123611" cy="3835404"/>
            <a:chOff x="5058668" y="1632401"/>
            <a:chExt cx="123611" cy="3835404"/>
          </a:xfrm>
        </p:grpSpPr>
        <p:sp>
          <p:nvSpPr>
            <p:cNvPr id="66" name="Freeform: Shape 65">
              <a:extLst>
                <a:ext uri="{FF2B5EF4-FFF2-40B4-BE49-F238E27FC236}">
                  <a16:creationId xmlns:a16="http://schemas.microsoft.com/office/drawing/2014/main" id="{51D7FF6B-EAAF-6278-2C44-AF7F20E4EB8F}"/>
                </a:ext>
              </a:extLst>
            </p:cNvPr>
            <p:cNvSpPr/>
            <p:nvPr/>
          </p:nvSpPr>
          <p:spPr>
            <a:xfrm>
              <a:off x="5113695" y="1694207"/>
              <a:ext cx="7974" cy="3773598"/>
            </a:xfrm>
            <a:custGeom>
              <a:avLst/>
              <a:gdLst>
                <a:gd name="connsiteX0" fmla="*/ 0 w 7974"/>
                <a:gd name="connsiteY0" fmla="*/ 0 h 3773598"/>
                <a:gd name="connsiteX1" fmla="*/ 7975 w 7974"/>
                <a:gd name="connsiteY1" fmla="*/ 0 h 3773598"/>
                <a:gd name="connsiteX2" fmla="*/ 7975 w 7974"/>
                <a:gd name="connsiteY2" fmla="*/ 3773599 h 3773598"/>
                <a:gd name="connsiteX3" fmla="*/ 0 w 7974"/>
                <a:gd name="connsiteY3" fmla="*/ 3773599 h 3773598"/>
              </a:gdLst>
              <a:ahLst/>
              <a:cxnLst>
                <a:cxn ang="0">
                  <a:pos x="connsiteX0" y="connsiteY0"/>
                </a:cxn>
                <a:cxn ang="0">
                  <a:pos x="connsiteX1" y="connsiteY1"/>
                </a:cxn>
                <a:cxn ang="0">
                  <a:pos x="connsiteX2" y="connsiteY2"/>
                </a:cxn>
                <a:cxn ang="0">
                  <a:pos x="connsiteX3" y="connsiteY3"/>
                </a:cxn>
              </a:cxnLst>
              <a:rect l="l" t="t" r="r" b="b"/>
              <a:pathLst>
                <a:path w="7974" h="3773598">
                  <a:moveTo>
                    <a:pt x="0" y="0"/>
                  </a:moveTo>
                  <a:lnTo>
                    <a:pt x="7975" y="0"/>
                  </a:lnTo>
                  <a:lnTo>
                    <a:pt x="7975" y="3773599"/>
                  </a:lnTo>
                  <a:lnTo>
                    <a:pt x="0" y="3773599"/>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FFE3F643-B117-9B80-D8B8-1B48FC239760}"/>
                </a:ext>
              </a:extLst>
            </p:cNvPr>
            <p:cNvSpPr/>
            <p:nvPr/>
          </p:nvSpPr>
          <p:spPr>
            <a:xfrm>
              <a:off x="5058668" y="1632401"/>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65"/>
                    <a:pt x="95965" y="123611"/>
                    <a:pt x="61806" y="123611"/>
                  </a:cubicBezTo>
                  <a:cubicBezTo>
                    <a:pt x="27646" y="123611"/>
                    <a:pt x="0" y="95965"/>
                    <a:pt x="0" y="61806"/>
                  </a:cubicBezTo>
                  <a:cubicBezTo>
                    <a:pt x="0" y="27646"/>
                    <a:pt x="27646" y="0"/>
                    <a:pt x="61806" y="0"/>
                  </a:cubicBezTo>
                  <a:cubicBezTo>
                    <a:pt x="95965" y="0"/>
                    <a:pt x="123611" y="27646"/>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68" name="Graphic 2">
            <a:extLst>
              <a:ext uri="{FF2B5EF4-FFF2-40B4-BE49-F238E27FC236}">
                <a16:creationId xmlns:a16="http://schemas.microsoft.com/office/drawing/2014/main" id="{AD9F9C2E-5738-41A0-8111-E01882091127}"/>
              </a:ext>
            </a:extLst>
          </p:cNvPr>
          <p:cNvGrpSpPr/>
          <p:nvPr/>
        </p:nvGrpSpPr>
        <p:grpSpPr>
          <a:xfrm>
            <a:off x="8100037" y="10129230"/>
            <a:ext cx="123611" cy="3835404"/>
            <a:chOff x="8100037" y="1816090"/>
            <a:chExt cx="123611" cy="3835404"/>
          </a:xfrm>
        </p:grpSpPr>
        <p:sp>
          <p:nvSpPr>
            <p:cNvPr id="69" name="Freeform: Shape 68">
              <a:extLst>
                <a:ext uri="{FF2B5EF4-FFF2-40B4-BE49-F238E27FC236}">
                  <a16:creationId xmlns:a16="http://schemas.microsoft.com/office/drawing/2014/main" id="{1108BECC-26C5-024E-B310-BB958EF65E61}"/>
                </a:ext>
              </a:extLst>
            </p:cNvPr>
            <p:cNvSpPr/>
            <p:nvPr/>
          </p:nvSpPr>
          <p:spPr>
            <a:xfrm>
              <a:off x="8155063" y="1877896"/>
              <a:ext cx="7974" cy="3773598"/>
            </a:xfrm>
            <a:custGeom>
              <a:avLst/>
              <a:gdLst>
                <a:gd name="connsiteX0" fmla="*/ 0 w 7974"/>
                <a:gd name="connsiteY0" fmla="*/ 0 h 3773598"/>
                <a:gd name="connsiteX1" fmla="*/ 7975 w 7974"/>
                <a:gd name="connsiteY1" fmla="*/ 0 h 3773598"/>
                <a:gd name="connsiteX2" fmla="*/ 7975 w 7974"/>
                <a:gd name="connsiteY2" fmla="*/ 3773599 h 3773598"/>
                <a:gd name="connsiteX3" fmla="*/ 0 w 7974"/>
                <a:gd name="connsiteY3" fmla="*/ 3773599 h 3773598"/>
              </a:gdLst>
              <a:ahLst/>
              <a:cxnLst>
                <a:cxn ang="0">
                  <a:pos x="connsiteX0" y="connsiteY0"/>
                </a:cxn>
                <a:cxn ang="0">
                  <a:pos x="connsiteX1" y="connsiteY1"/>
                </a:cxn>
                <a:cxn ang="0">
                  <a:pos x="connsiteX2" y="connsiteY2"/>
                </a:cxn>
                <a:cxn ang="0">
                  <a:pos x="connsiteX3" y="connsiteY3"/>
                </a:cxn>
              </a:cxnLst>
              <a:rect l="l" t="t" r="r" b="b"/>
              <a:pathLst>
                <a:path w="7974" h="3773598">
                  <a:moveTo>
                    <a:pt x="0" y="0"/>
                  </a:moveTo>
                  <a:lnTo>
                    <a:pt x="7975" y="0"/>
                  </a:lnTo>
                  <a:lnTo>
                    <a:pt x="7975" y="3773599"/>
                  </a:lnTo>
                  <a:lnTo>
                    <a:pt x="0" y="3773599"/>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5F482AAD-114C-2548-0618-16050DA484FE}"/>
                </a:ext>
              </a:extLst>
            </p:cNvPr>
            <p:cNvSpPr/>
            <p:nvPr/>
          </p:nvSpPr>
          <p:spPr>
            <a:xfrm>
              <a:off x="8100037" y="1816090"/>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65"/>
                    <a:pt x="95965" y="123611"/>
                    <a:pt x="61806" y="123611"/>
                  </a:cubicBezTo>
                  <a:cubicBezTo>
                    <a:pt x="27646" y="123611"/>
                    <a:pt x="0" y="95965"/>
                    <a:pt x="0" y="61806"/>
                  </a:cubicBezTo>
                  <a:cubicBezTo>
                    <a:pt x="0" y="27646"/>
                    <a:pt x="27646" y="0"/>
                    <a:pt x="61806" y="0"/>
                  </a:cubicBezTo>
                  <a:cubicBezTo>
                    <a:pt x="95965" y="0"/>
                    <a:pt x="123611" y="27646"/>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71" name="Graphic 2">
            <a:extLst>
              <a:ext uri="{FF2B5EF4-FFF2-40B4-BE49-F238E27FC236}">
                <a16:creationId xmlns:a16="http://schemas.microsoft.com/office/drawing/2014/main" id="{18C7E9AD-3604-32D1-B2A9-CFF903581227}"/>
              </a:ext>
            </a:extLst>
          </p:cNvPr>
          <p:cNvGrpSpPr/>
          <p:nvPr/>
        </p:nvGrpSpPr>
        <p:grpSpPr>
          <a:xfrm>
            <a:off x="5921156" y="10337239"/>
            <a:ext cx="123611" cy="3835404"/>
            <a:chOff x="5921156" y="545819"/>
            <a:chExt cx="123611" cy="3835404"/>
          </a:xfrm>
        </p:grpSpPr>
        <p:sp>
          <p:nvSpPr>
            <p:cNvPr id="72" name="Freeform: Shape 71">
              <a:extLst>
                <a:ext uri="{FF2B5EF4-FFF2-40B4-BE49-F238E27FC236}">
                  <a16:creationId xmlns:a16="http://schemas.microsoft.com/office/drawing/2014/main" id="{768D09C3-EA90-4996-3763-4C94697B9476}"/>
                </a:ext>
              </a:extLst>
            </p:cNvPr>
            <p:cNvSpPr/>
            <p:nvPr/>
          </p:nvSpPr>
          <p:spPr>
            <a:xfrm>
              <a:off x="5976183" y="607624"/>
              <a:ext cx="7974" cy="3773598"/>
            </a:xfrm>
            <a:custGeom>
              <a:avLst/>
              <a:gdLst>
                <a:gd name="connsiteX0" fmla="*/ 0 w 7974"/>
                <a:gd name="connsiteY0" fmla="*/ 0 h 3773598"/>
                <a:gd name="connsiteX1" fmla="*/ 7975 w 7974"/>
                <a:gd name="connsiteY1" fmla="*/ 0 h 3773598"/>
                <a:gd name="connsiteX2" fmla="*/ 7975 w 7974"/>
                <a:gd name="connsiteY2" fmla="*/ 3773599 h 3773598"/>
                <a:gd name="connsiteX3" fmla="*/ 0 w 7974"/>
                <a:gd name="connsiteY3" fmla="*/ 3773599 h 3773598"/>
              </a:gdLst>
              <a:ahLst/>
              <a:cxnLst>
                <a:cxn ang="0">
                  <a:pos x="connsiteX0" y="connsiteY0"/>
                </a:cxn>
                <a:cxn ang="0">
                  <a:pos x="connsiteX1" y="connsiteY1"/>
                </a:cxn>
                <a:cxn ang="0">
                  <a:pos x="connsiteX2" y="connsiteY2"/>
                </a:cxn>
                <a:cxn ang="0">
                  <a:pos x="connsiteX3" y="connsiteY3"/>
                </a:cxn>
              </a:cxnLst>
              <a:rect l="l" t="t" r="r" b="b"/>
              <a:pathLst>
                <a:path w="7974" h="3773598">
                  <a:moveTo>
                    <a:pt x="0" y="0"/>
                  </a:moveTo>
                  <a:lnTo>
                    <a:pt x="7975" y="0"/>
                  </a:lnTo>
                  <a:lnTo>
                    <a:pt x="7975" y="3773599"/>
                  </a:lnTo>
                  <a:lnTo>
                    <a:pt x="0" y="3773599"/>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1291A1D8-3097-B788-1878-B5D0D646F0C9}"/>
                </a:ext>
              </a:extLst>
            </p:cNvPr>
            <p:cNvSpPr/>
            <p:nvPr/>
          </p:nvSpPr>
          <p:spPr>
            <a:xfrm>
              <a:off x="5921156" y="545819"/>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40"/>
                    <a:pt x="95940" y="123611"/>
                    <a:pt x="61806" y="123611"/>
                  </a:cubicBezTo>
                  <a:cubicBezTo>
                    <a:pt x="27672" y="123611"/>
                    <a:pt x="0" y="95940"/>
                    <a:pt x="0" y="61806"/>
                  </a:cubicBezTo>
                  <a:cubicBezTo>
                    <a:pt x="0" y="27671"/>
                    <a:pt x="27672" y="0"/>
                    <a:pt x="61806" y="0"/>
                  </a:cubicBezTo>
                  <a:cubicBezTo>
                    <a:pt x="95940" y="0"/>
                    <a:pt x="123611" y="27671"/>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74" name="Graphic 2">
            <a:extLst>
              <a:ext uri="{FF2B5EF4-FFF2-40B4-BE49-F238E27FC236}">
                <a16:creationId xmlns:a16="http://schemas.microsoft.com/office/drawing/2014/main" id="{B7E02EAF-ED8B-0D1B-768D-70EC95C0E0D4}"/>
              </a:ext>
            </a:extLst>
          </p:cNvPr>
          <p:cNvGrpSpPr/>
          <p:nvPr/>
        </p:nvGrpSpPr>
        <p:grpSpPr>
          <a:xfrm>
            <a:off x="8953486" y="9919020"/>
            <a:ext cx="123611" cy="3835404"/>
            <a:chOff x="8953486" y="1179160"/>
            <a:chExt cx="123611" cy="3835404"/>
          </a:xfrm>
        </p:grpSpPr>
        <p:sp>
          <p:nvSpPr>
            <p:cNvPr id="75" name="Freeform: Shape 74">
              <a:extLst>
                <a:ext uri="{FF2B5EF4-FFF2-40B4-BE49-F238E27FC236}">
                  <a16:creationId xmlns:a16="http://schemas.microsoft.com/office/drawing/2014/main" id="{21C01E8D-4178-4A80-CC2B-BE1127C545A5}"/>
                </a:ext>
              </a:extLst>
            </p:cNvPr>
            <p:cNvSpPr/>
            <p:nvPr/>
          </p:nvSpPr>
          <p:spPr>
            <a:xfrm>
              <a:off x="9008646" y="1240966"/>
              <a:ext cx="7974" cy="3773598"/>
            </a:xfrm>
            <a:custGeom>
              <a:avLst/>
              <a:gdLst>
                <a:gd name="connsiteX0" fmla="*/ 0 w 7974"/>
                <a:gd name="connsiteY0" fmla="*/ 0 h 3773598"/>
                <a:gd name="connsiteX1" fmla="*/ 7975 w 7974"/>
                <a:gd name="connsiteY1" fmla="*/ 0 h 3773598"/>
                <a:gd name="connsiteX2" fmla="*/ 7975 w 7974"/>
                <a:gd name="connsiteY2" fmla="*/ 3773599 h 3773598"/>
                <a:gd name="connsiteX3" fmla="*/ 0 w 7974"/>
                <a:gd name="connsiteY3" fmla="*/ 3773599 h 3773598"/>
              </a:gdLst>
              <a:ahLst/>
              <a:cxnLst>
                <a:cxn ang="0">
                  <a:pos x="connsiteX0" y="connsiteY0"/>
                </a:cxn>
                <a:cxn ang="0">
                  <a:pos x="connsiteX1" y="connsiteY1"/>
                </a:cxn>
                <a:cxn ang="0">
                  <a:pos x="connsiteX2" y="connsiteY2"/>
                </a:cxn>
                <a:cxn ang="0">
                  <a:pos x="connsiteX3" y="connsiteY3"/>
                </a:cxn>
              </a:cxnLst>
              <a:rect l="l" t="t" r="r" b="b"/>
              <a:pathLst>
                <a:path w="7974" h="3773598">
                  <a:moveTo>
                    <a:pt x="0" y="0"/>
                  </a:moveTo>
                  <a:lnTo>
                    <a:pt x="7975" y="0"/>
                  </a:lnTo>
                  <a:lnTo>
                    <a:pt x="7975" y="3773599"/>
                  </a:lnTo>
                  <a:lnTo>
                    <a:pt x="0" y="3773599"/>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877F1713-B494-3985-B855-0BAB43DE42CD}"/>
                </a:ext>
              </a:extLst>
            </p:cNvPr>
            <p:cNvSpPr/>
            <p:nvPr/>
          </p:nvSpPr>
          <p:spPr>
            <a:xfrm>
              <a:off x="8953486" y="1179160"/>
              <a:ext cx="123611" cy="123611"/>
            </a:xfrm>
            <a:custGeom>
              <a:avLst/>
              <a:gdLst>
                <a:gd name="connsiteX0" fmla="*/ 123611 w 123611"/>
                <a:gd name="connsiteY0" fmla="*/ 61806 h 123611"/>
                <a:gd name="connsiteX1" fmla="*/ 61805 w 123611"/>
                <a:gd name="connsiteY1" fmla="*/ 123611 h 123611"/>
                <a:gd name="connsiteX2" fmla="*/ -1 w 123611"/>
                <a:gd name="connsiteY2" fmla="*/ 61806 h 123611"/>
                <a:gd name="connsiteX3" fmla="*/ 61805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40"/>
                    <a:pt x="95940" y="123611"/>
                    <a:pt x="61805" y="123611"/>
                  </a:cubicBezTo>
                  <a:cubicBezTo>
                    <a:pt x="27671" y="123611"/>
                    <a:pt x="-1" y="95940"/>
                    <a:pt x="-1" y="61806"/>
                  </a:cubicBezTo>
                  <a:cubicBezTo>
                    <a:pt x="-1" y="27671"/>
                    <a:pt x="27670" y="0"/>
                    <a:pt x="61805" y="0"/>
                  </a:cubicBezTo>
                  <a:cubicBezTo>
                    <a:pt x="95939" y="0"/>
                    <a:pt x="123611" y="27671"/>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77" name="Graphic 2">
            <a:extLst>
              <a:ext uri="{FF2B5EF4-FFF2-40B4-BE49-F238E27FC236}">
                <a16:creationId xmlns:a16="http://schemas.microsoft.com/office/drawing/2014/main" id="{C56B0308-7470-5E09-8488-01CCF6CB56DE}"/>
              </a:ext>
            </a:extLst>
          </p:cNvPr>
          <p:cNvGrpSpPr/>
          <p:nvPr/>
        </p:nvGrpSpPr>
        <p:grpSpPr>
          <a:xfrm>
            <a:off x="6012070" y="10643741"/>
            <a:ext cx="123611" cy="3835404"/>
            <a:chOff x="6012070" y="852321"/>
            <a:chExt cx="123611" cy="3835404"/>
          </a:xfrm>
        </p:grpSpPr>
        <p:sp>
          <p:nvSpPr>
            <p:cNvPr id="78" name="Freeform: Shape 77">
              <a:extLst>
                <a:ext uri="{FF2B5EF4-FFF2-40B4-BE49-F238E27FC236}">
                  <a16:creationId xmlns:a16="http://schemas.microsoft.com/office/drawing/2014/main" id="{11BDD744-CF4C-B941-A950-3DC4F5994F33}"/>
                </a:ext>
              </a:extLst>
            </p:cNvPr>
            <p:cNvSpPr/>
            <p:nvPr/>
          </p:nvSpPr>
          <p:spPr>
            <a:xfrm>
              <a:off x="6067230" y="914127"/>
              <a:ext cx="7974" cy="3773598"/>
            </a:xfrm>
            <a:custGeom>
              <a:avLst/>
              <a:gdLst>
                <a:gd name="connsiteX0" fmla="*/ 0 w 7974"/>
                <a:gd name="connsiteY0" fmla="*/ 0 h 3773598"/>
                <a:gd name="connsiteX1" fmla="*/ 7975 w 7974"/>
                <a:gd name="connsiteY1" fmla="*/ 0 h 3773598"/>
                <a:gd name="connsiteX2" fmla="*/ 7975 w 7974"/>
                <a:gd name="connsiteY2" fmla="*/ 3773599 h 3773598"/>
                <a:gd name="connsiteX3" fmla="*/ 0 w 7974"/>
                <a:gd name="connsiteY3" fmla="*/ 3773599 h 3773598"/>
              </a:gdLst>
              <a:ahLst/>
              <a:cxnLst>
                <a:cxn ang="0">
                  <a:pos x="connsiteX0" y="connsiteY0"/>
                </a:cxn>
                <a:cxn ang="0">
                  <a:pos x="connsiteX1" y="connsiteY1"/>
                </a:cxn>
                <a:cxn ang="0">
                  <a:pos x="connsiteX2" y="connsiteY2"/>
                </a:cxn>
                <a:cxn ang="0">
                  <a:pos x="connsiteX3" y="connsiteY3"/>
                </a:cxn>
              </a:cxnLst>
              <a:rect l="l" t="t" r="r" b="b"/>
              <a:pathLst>
                <a:path w="7974" h="3773598">
                  <a:moveTo>
                    <a:pt x="0" y="0"/>
                  </a:moveTo>
                  <a:lnTo>
                    <a:pt x="7975" y="0"/>
                  </a:lnTo>
                  <a:lnTo>
                    <a:pt x="7975" y="3773599"/>
                  </a:lnTo>
                  <a:lnTo>
                    <a:pt x="0" y="3773599"/>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11288B30-E5DE-E732-94CA-68FDA77C6012}"/>
                </a:ext>
              </a:extLst>
            </p:cNvPr>
            <p:cNvSpPr/>
            <p:nvPr/>
          </p:nvSpPr>
          <p:spPr>
            <a:xfrm>
              <a:off x="6012070" y="852321"/>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65"/>
                    <a:pt x="95965" y="123611"/>
                    <a:pt x="61806" y="123611"/>
                  </a:cubicBezTo>
                  <a:cubicBezTo>
                    <a:pt x="27646" y="123611"/>
                    <a:pt x="0" y="95965"/>
                    <a:pt x="0" y="61806"/>
                  </a:cubicBezTo>
                  <a:cubicBezTo>
                    <a:pt x="0" y="27646"/>
                    <a:pt x="27646" y="0"/>
                    <a:pt x="61806" y="0"/>
                  </a:cubicBezTo>
                  <a:cubicBezTo>
                    <a:pt x="95965" y="0"/>
                    <a:pt x="123611" y="27646"/>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80" name="Graphic 2">
            <a:extLst>
              <a:ext uri="{FF2B5EF4-FFF2-40B4-BE49-F238E27FC236}">
                <a16:creationId xmlns:a16="http://schemas.microsoft.com/office/drawing/2014/main" id="{AF69A405-4051-CEEC-83C5-2A1D617F5464}"/>
              </a:ext>
            </a:extLst>
          </p:cNvPr>
          <p:cNvGrpSpPr/>
          <p:nvPr/>
        </p:nvGrpSpPr>
        <p:grpSpPr>
          <a:xfrm>
            <a:off x="8193609" y="9975107"/>
            <a:ext cx="123611" cy="3835404"/>
            <a:chOff x="8193609" y="1189527"/>
            <a:chExt cx="123611" cy="3835404"/>
          </a:xfrm>
        </p:grpSpPr>
        <p:sp>
          <p:nvSpPr>
            <p:cNvPr id="81" name="Freeform: Shape 80">
              <a:extLst>
                <a:ext uri="{FF2B5EF4-FFF2-40B4-BE49-F238E27FC236}">
                  <a16:creationId xmlns:a16="http://schemas.microsoft.com/office/drawing/2014/main" id="{FAFEBB95-77B0-D601-638E-FD7EEFA230E8}"/>
                </a:ext>
              </a:extLst>
            </p:cNvPr>
            <p:cNvSpPr/>
            <p:nvPr/>
          </p:nvSpPr>
          <p:spPr>
            <a:xfrm>
              <a:off x="8248636" y="1251333"/>
              <a:ext cx="7974" cy="3773598"/>
            </a:xfrm>
            <a:custGeom>
              <a:avLst/>
              <a:gdLst>
                <a:gd name="connsiteX0" fmla="*/ 0 w 7974"/>
                <a:gd name="connsiteY0" fmla="*/ 0 h 3773598"/>
                <a:gd name="connsiteX1" fmla="*/ 7975 w 7974"/>
                <a:gd name="connsiteY1" fmla="*/ 0 h 3773598"/>
                <a:gd name="connsiteX2" fmla="*/ 7975 w 7974"/>
                <a:gd name="connsiteY2" fmla="*/ 3773599 h 3773598"/>
                <a:gd name="connsiteX3" fmla="*/ 0 w 7974"/>
                <a:gd name="connsiteY3" fmla="*/ 3773599 h 3773598"/>
              </a:gdLst>
              <a:ahLst/>
              <a:cxnLst>
                <a:cxn ang="0">
                  <a:pos x="connsiteX0" y="connsiteY0"/>
                </a:cxn>
                <a:cxn ang="0">
                  <a:pos x="connsiteX1" y="connsiteY1"/>
                </a:cxn>
                <a:cxn ang="0">
                  <a:pos x="connsiteX2" y="connsiteY2"/>
                </a:cxn>
                <a:cxn ang="0">
                  <a:pos x="connsiteX3" y="connsiteY3"/>
                </a:cxn>
              </a:cxnLst>
              <a:rect l="l" t="t" r="r" b="b"/>
              <a:pathLst>
                <a:path w="7974" h="3773598">
                  <a:moveTo>
                    <a:pt x="0" y="0"/>
                  </a:moveTo>
                  <a:lnTo>
                    <a:pt x="7975" y="0"/>
                  </a:lnTo>
                  <a:lnTo>
                    <a:pt x="7975" y="3773599"/>
                  </a:lnTo>
                  <a:lnTo>
                    <a:pt x="0" y="3773599"/>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6A1D70FC-D8BE-6C40-4EC8-42C927844B53}"/>
                </a:ext>
              </a:extLst>
            </p:cNvPr>
            <p:cNvSpPr/>
            <p:nvPr/>
          </p:nvSpPr>
          <p:spPr>
            <a:xfrm>
              <a:off x="8193609" y="1189527"/>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40"/>
                    <a:pt x="95940" y="123611"/>
                    <a:pt x="61806" y="123611"/>
                  </a:cubicBezTo>
                  <a:cubicBezTo>
                    <a:pt x="27672" y="123611"/>
                    <a:pt x="0" y="95940"/>
                    <a:pt x="0" y="61806"/>
                  </a:cubicBezTo>
                  <a:cubicBezTo>
                    <a:pt x="0" y="27671"/>
                    <a:pt x="27672" y="0"/>
                    <a:pt x="61806" y="0"/>
                  </a:cubicBezTo>
                  <a:cubicBezTo>
                    <a:pt x="95940" y="0"/>
                    <a:pt x="123611" y="27671"/>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83" name="Graphic 2">
            <a:extLst>
              <a:ext uri="{FF2B5EF4-FFF2-40B4-BE49-F238E27FC236}">
                <a16:creationId xmlns:a16="http://schemas.microsoft.com/office/drawing/2014/main" id="{2C68E087-AAAC-770A-E863-4E4CC2D4892A}"/>
              </a:ext>
            </a:extLst>
          </p:cNvPr>
          <p:cNvGrpSpPr/>
          <p:nvPr/>
        </p:nvGrpSpPr>
        <p:grpSpPr>
          <a:xfrm>
            <a:off x="7995432" y="9876247"/>
            <a:ext cx="123611" cy="3835404"/>
            <a:chOff x="7995432" y="1547867"/>
            <a:chExt cx="123611" cy="3835404"/>
          </a:xfrm>
        </p:grpSpPr>
        <p:sp>
          <p:nvSpPr>
            <p:cNvPr id="84" name="Freeform: Shape 83">
              <a:extLst>
                <a:ext uri="{FF2B5EF4-FFF2-40B4-BE49-F238E27FC236}">
                  <a16:creationId xmlns:a16="http://schemas.microsoft.com/office/drawing/2014/main" id="{682E954E-BB23-3991-2CA4-964611EB123D}"/>
                </a:ext>
              </a:extLst>
            </p:cNvPr>
            <p:cNvSpPr/>
            <p:nvPr/>
          </p:nvSpPr>
          <p:spPr>
            <a:xfrm>
              <a:off x="8050459" y="1609673"/>
              <a:ext cx="7974" cy="3773598"/>
            </a:xfrm>
            <a:custGeom>
              <a:avLst/>
              <a:gdLst>
                <a:gd name="connsiteX0" fmla="*/ 0 w 7974"/>
                <a:gd name="connsiteY0" fmla="*/ 0 h 3773598"/>
                <a:gd name="connsiteX1" fmla="*/ 7975 w 7974"/>
                <a:gd name="connsiteY1" fmla="*/ 0 h 3773598"/>
                <a:gd name="connsiteX2" fmla="*/ 7975 w 7974"/>
                <a:gd name="connsiteY2" fmla="*/ 3773599 h 3773598"/>
                <a:gd name="connsiteX3" fmla="*/ 0 w 7974"/>
                <a:gd name="connsiteY3" fmla="*/ 3773599 h 3773598"/>
              </a:gdLst>
              <a:ahLst/>
              <a:cxnLst>
                <a:cxn ang="0">
                  <a:pos x="connsiteX0" y="connsiteY0"/>
                </a:cxn>
                <a:cxn ang="0">
                  <a:pos x="connsiteX1" y="connsiteY1"/>
                </a:cxn>
                <a:cxn ang="0">
                  <a:pos x="connsiteX2" y="connsiteY2"/>
                </a:cxn>
                <a:cxn ang="0">
                  <a:pos x="connsiteX3" y="connsiteY3"/>
                </a:cxn>
              </a:cxnLst>
              <a:rect l="l" t="t" r="r" b="b"/>
              <a:pathLst>
                <a:path w="7974" h="3773598">
                  <a:moveTo>
                    <a:pt x="0" y="0"/>
                  </a:moveTo>
                  <a:lnTo>
                    <a:pt x="7975" y="0"/>
                  </a:lnTo>
                  <a:lnTo>
                    <a:pt x="7975" y="3773599"/>
                  </a:lnTo>
                  <a:lnTo>
                    <a:pt x="0" y="3773599"/>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E49D180B-4884-B25C-8790-B9784BAE1AC1}"/>
                </a:ext>
              </a:extLst>
            </p:cNvPr>
            <p:cNvSpPr/>
            <p:nvPr/>
          </p:nvSpPr>
          <p:spPr>
            <a:xfrm>
              <a:off x="7995432" y="1547867"/>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65"/>
                    <a:pt x="95965" y="123611"/>
                    <a:pt x="61806" y="123611"/>
                  </a:cubicBezTo>
                  <a:cubicBezTo>
                    <a:pt x="27646" y="123611"/>
                    <a:pt x="0" y="95965"/>
                    <a:pt x="0" y="61806"/>
                  </a:cubicBezTo>
                  <a:cubicBezTo>
                    <a:pt x="0" y="27646"/>
                    <a:pt x="27646" y="0"/>
                    <a:pt x="61806" y="0"/>
                  </a:cubicBezTo>
                  <a:cubicBezTo>
                    <a:pt x="95965" y="0"/>
                    <a:pt x="123611" y="27646"/>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86" name="Graphic 2">
            <a:extLst>
              <a:ext uri="{FF2B5EF4-FFF2-40B4-BE49-F238E27FC236}">
                <a16:creationId xmlns:a16="http://schemas.microsoft.com/office/drawing/2014/main" id="{9CF8824D-0105-0D41-1D63-8288D79C426D}"/>
              </a:ext>
            </a:extLst>
          </p:cNvPr>
          <p:cNvGrpSpPr/>
          <p:nvPr/>
        </p:nvGrpSpPr>
        <p:grpSpPr>
          <a:xfrm>
            <a:off x="8350715" y="9718240"/>
            <a:ext cx="123611" cy="3835404"/>
            <a:chOff x="8350715" y="1847060"/>
            <a:chExt cx="123611" cy="3835404"/>
          </a:xfrm>
        </p:grpSpPr>
        <p:sp>
          <p:nvSpPr>
            <p:cNvPr id="87" name="Freeform: Shape 86">
              <a:extLst>
                <a:ext uri="{FF2B5EF4-FFF2-40B4-BE49-F238E27FC236}">
                  <a16:creationId xmlns:a16="http://schemas.microsoft.com/office/drawing/2014/main" id="{24294E1C-5AF2-0789-8240-AA1E134D8CB0}"/>
                </a:ext>
              </a:extLst>
            </p:cNvPr>
            <p:cNvSpPr/>
            <p:nvPr/>
          </p:nvSpPr>
          <p:spPr>
            <a:xfrm>
              <a:off x="8405875" y="1908865"/>
              <a:ext cx="7974" cy="3773598"/>
            </a:xfrm>
            <a:custGeom>
              <a:avLst/>
              <a:gdLst>
                <a:gd name="connsiteX0" fmla="*/ 0 w 7974"/>
                <a:gd name="connsiteY0" fmla="*/ 0 h 3773598"/>
                <a:gd name="connsiteX1" fmla="*/ 7974 w 7974"/>
                <a:gd name="connsiteY1" fmla="*/ 0 h 3773598"/>
                <a:gd name="connsiteX2" fmla="*/ 7974 w 7974"/>
                <a:gd name="connsiteY2" fmla="*/ 3773599 h 3773598"/>
                <a:gd name="connsiteX3" fmla="*/ 0 w 7974"/>
                <a:gd name="connsiteY3" fmla="*/ 3773599 h 3773598"/>
              </a:gdLst>
              <a:ahLst/>
              <a:cxnLst>
                <a:cxn ang="0">
                  <a:pos x="connsiteX0" y="connsiteY0"/>
                </a:cxn>
                <a:cxn ang="0">
                  <a:pos x="connsiteX1" y="connsiteY1"/>
                </a:cxn>
                <a:cxn ang="0">
                  <a:pos x="connsiteX2" y="connsiteY2"/>
                </a:cxn>
                <a:cxn ang="0">
                  <a:pos x="connsiteX3" y="connsiteY3"/>
                </a:cxn>
              </a:cxnLst>
              <a:rect l="l" t="t" r="r" b="b"/>
              <a:pathLst>
                <a:path w="7974" h="3773598">
                  <a:moveTo>
                    <a:pt x="0" y="0"/>
                  </a:moveTo>
                  <a:lnTo>
                    <a:pt x="7974" y="0"/>
                  </a:lnTo>
                  <a:lnTo>
                    <a:pt x="7974" y="3773599"/>
                  </a:lnTo>
                  <a:lnTo>
                    <a:pt x="0" y="3773599"/>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D7B1A4B4-6C94-593A-FF16-FB3BA918EBFA}"/>
                </a:ext>
              </a:extLst>
            </p:cNvPr>
            <p:cNvSpPr/>
            <p:nvPr/>
          </p:nvSpPr>
          <p:spPr>
            <a:xfrm>
              <a:off x="8350715" y="1847060"/>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65"/>
                    <a:pt x="95965" y="123611"/>
                    <a:pt x="61806" y="123611"/>
                  </a:cubicBezTo>
                  <a:cubicBezTo>
                    <a:pt x="27646" y="123611"/>
                    <a:pt x="0" y="95965"/>
                    <a:pt x="0" y="61806"/>
                  </a:cubicBezTo>
                  <a:cubicBezTo>
                    <a:pt x="0" y="27646"/>
                    <a:pt x="27646" y="0"/>
                    <a:pt x="61806" y="0"/>
                  </a:cubicBezTo>
                  <a:cubicBezTo>
                    <a:pt x="95965" y="0"/>
                    <a:pt x="123611" y="27646"/>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89" name="Graphic 2">
            <a:extLst>
              <a:ext uri="{FF2B5EF4-FFF2-40B4-BE49-F238E27FC236}">
                <a16:creationId xmlns:a16="http://schemas.microsoft.com/office/drawing/2014/main" id="{1CC50DC8-5511-7A5D-2324-E5D098C76833}"/>
              </a:ext>
            </a:extLst>
          </p:cNvPr>
          <p:cNvGrpSpPr/>
          <p:nvPr/>
        </p:nvGrpSpPr>
        <p:grpSpPr>
          <a:xfrm>
            <a:off x="9571675" y="9824151"/>
            <a:ext cx="123611" cy="3835404"/>
            <a:chOff x="9571675" y="2303491"/>
            <a:chExt cx="123611" cy="3835404"/>
          </a:xfrm>
        </p:grpSpPr>
        <p:sp>
          <p:nvSpPr>
            <p:cNvPr id="90" name="Freeform: Shape 89">
              <a:extLst>
                <a:ext uri="{FF2B5EF4-FFF2-40B4-BE49-F238E27FC236}">
                  <a16:creationId xmlns:a16="http://schemas.microsoft.com/office/drawing/2014/main" id="{8F603466-3FD3-F536-B7DB-9AB7D0B1520F}"/>
                </a:ext>
              </a:extLst>
            </p:cNvPr>
            <p:cNvSpPr/>
            <p:nvPr/>
          </p:nvSpPr>
          <p:spPr>
            <a:xfrm>
              <a:off x="9626702" y="2365296"/>
              <a:ext cx="7974" cy="3773598"/>
            </a:xfrm>
            <a:custGeom>
              <a:avLst/>
              <a:gdLst>
                <a:gd name="connsiteX0" fmla="*/ 0 w 7974"/>
                <a:gd name="connsiteY0" fmla="*/ 0 h 3773598"/>
                <a:gd name="connsiteX1" fmla="*/ 7975 w 7974"/>
                <a:gd name="connsiteY1" fmla="*/ 0 h 3773598"/>
                <a:gd name="connsiteX2" fmla="*/ 7975 w 7974"/>
                <a:gd name="connsiteY2" fmla="*/ 3773599 h 3773598"/>
                <a:gd name="connsiteX3" fmla="*/ 0 w 7974"/>
                <a:gd name="connsiteY3" fmla="*/ 3773599 h 3773598"/>
              </a:gdLst>
              <a:ahLst/>
              <a:cxnLst>
                <a:cxn ang="0">
                  <a:pos x="connsiteX0" y="connsiteY0"/>
                </a:cxn>
                <a:cxn ang="0">
                  <a:pos x="connsiteX1" y="connsiteY1"/>
                </a:cxn>
                <a:cxn ang="0">
                  <a:pos x="connsiteX2" y="connsiteY2"/>
                </a:cxn>
                <a:cxn ang="0">
                  <a:pos x="connsiteX3" y="connsiteY3"/>
                </a:cxn>
              </a:cxnLst>
              <a:rect l="l" t="t" r="r" b="b"/>
              <a:pathLst>
                <a:path w="7974" h="3773598">
                  <a:moveTo>
                    <a:pt x="0" y="0"/>
                  </a:moveTo>
                  <a:lnTo>
                    <a:pt x="7975" y="0"/>
                  </a:lnTo>
                  <a:lnTo>
                    <a:pt x="7975" y="3773599"/>
                  </a:lnTo>
                  <a:lnTo>
                    <a:pt x="0" y="3773599"/>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8C575939-81FB-8036-DB7E-B788AE02D62D}"/>
                </a:ext>
              </a:extLst>
            </p:cNvPr>
            <p:cNvSpPr/>
            <p:nvPr/>
          </p:nvSpPr>
          <p:spPr>
            <a:xfrm>
              <a:off x="9571675" y="2303491"/>
              <a:ext cx="123611" cy="123611"/>
            </a:xfrm>
            <a:custGeom>
              <a:avLst/>
              <a:gdLst>
                <a:gd name="connsiteX0" fmla="*/ 123611 w 123611"/>
                <a:gd name="connsiteY0" fmla="*/ 61806 h 123611"/>
                <a:gd name="connsiteX1" fmla="*/ 61805 w 123611"/>
                <a:gd name="connsiteY1" fmla="*/ 123611 h 123611"/>
                <a:gd name="connsiteX2" fmla="*/ 0 w 123611"/>
                <a:gd name="connsiteY2" fmla="*/ 61806 h 123611"/>
                <a:gd name="connsiteX3" fmla="*/ 61805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65"/>
                    <a:pt x="95964" y="123611"/>
                    <a:pt x="61805" y="123611"/>
                  </a:cubicBezTo>
                  <a:cubicBezTo>
                    <a:pt x="27647" y="123611"/>
                    <a:pt x="0" y="95965"/>
                    <a:pt x="0" y="61806"/>
                  </a:cubicBezTo>
                  <a:cubicBezTo>
                    <a:pt x="0" y="27646"/>
                    <a:pt x="27647" y="0"/>
                    <a:pt x="61805" y="0"/>
                  </a:cubicBezTo>
                  <a:cubicBezTo>
                    <a:pt x="95964" y="0"/>
                    <a:pt x="123611" y="27646"/>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92" name="Graphic 2">
            <a:extLst>
              <a:ext uri="{FF2B5EF4-FFF2-40B4-BE49-F238E27FC236}">
                <a16:creationId xmlns:a16="http://schemas.microsoft.com/office/drawing/2014/main" id="{18223BC8-FE72-D6B0-8B96-9F5D1A88CA57}"/>
              </a:ext>
            </a:extLst>
          </p:cNvPr>
          <p:cNvGrpSpPr/>
          <p:nvPr/>
        </p:nvGrpSpPr>
        <p:grpSpPr>
          <a:xfrm>
            <a:off x="5773753" y="9724691"/>
            <a:ext cx="123611" cy="2130233"/>
            <a:chOff x="5773753" y="2280231"/>
            <a:chExt cx="123611" cy="2130233"/>
          </a:xfrm>
        </p:grpSpPr>
        <p:sp>
          <p:nvSpPr>
            <p:cNvPr id="93" name="Freeform: Shape 92">
              <a:extLst>
                <a:ext uri="{FF2B5EF4-FFF2-40B4-BE49-F238E27FC236}">
                  <a16:creationId xmlns:a16="http://schemas.microsoft.com/office/drawing/2014/main" id="{E0FDCA8C-7B5A-C472-26C9-44DB4D655500}"/>
                </a:ext>
              </a:extLst>
            </p:cNvPr>
            <p:cNvSpPr/>
            <p:nvPr/>
          </p:nvSpPr>
          <p:spPr>
            <a:xfrm>
              <a:off x="5828912" y="2342036"/>
              <a:ext cx="7974" cy="2068428"/>
            </a:xfrm>
            <a:custGeom>
              <a:avLst/>
              <a:gdLst>
                <a:gd name="connsiteX0" fmla="*/ 0 w 7974"/>
                <a:gd name="connsiteY0" fmla="*/ 0 h 2068428"/>
                <a:gd name="connsiteX1" fmla="*/ 7975 w 7974"/>
                <a:gd name="connsiteY1" fmla="*/ 0 h 2068428"/>
                <a:gd name="connsiteX2" fmla="*/ 7975 w 7974"/>
                <a:gd name="connsiteY2" fmla="*/ 2068428 h 2068428"/>
                <a:gd name="connsiteX3" fmla="*/ 0 w 7974"/>
                <a:gd name="connsiteY3" fmla="*/ 2068428 h 2068428"/>
              </a:gdLst>
              <a:ahLst/>
              <a:cxnLst>
                <a:cxn ang="0">
                  <a:pos x="connsiteX0" y="connsiteY0"/>
                </a:cxn>
                <a:cxn ang="0">
                  <a:pos x="connsiteX1" y="connsiteY1"/>
                </a:cxn>
                <a:cxn ang="0">
                  <a:pos x="connsiteX2" y="connsiteY2"/>
                </a:cxn>
                <a:cxn ang="0">
                  <a:pos x="connsiteX3" y="connsiteY3"/>
                </a:cxn>
              </a:cxnLst>
              <a:rect l="l" t="t" r="r" b="b"/>
              <a:pathLst>
                <a:path w="7974" h="2068428">
                  <a:moveTo>
                    <a:pt x="0" y="0"/>
                  </a:moveTo>
                  <a:lnTo>
                    <a:pt x="7975" y="0"/>
                  </a:lnTo>
                  <a:lnTo>
                    <a:pt x="7975" y="2068428"/>
                  </a:lnTo>
                  <a:lnTo>
                    <a:pt x="0" y="2068428"/>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C1B06976-C250-B00D-0711-7BE2A8B41331}"/>
                </a:ext>
              </a:extLst>
            </p:cNvPr>
            <p:cNvSpPr/>
            <p:nvPr/>
          </p:nvSpPr>
          <p:spPr>
            <a:xfrm>
              <a:off x="5773753" y="2280231"/>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40"/>
                    <a:pt x="95940" y="123611"/>
                    <a:pt x="61806" y="123611"/>
                  </a:cubicBezTo>
                  <a:cubicBezTo>
                    <a:pt x="27672" y="123611"/>
                    <a:pt x="0" y="95940"/>
                    <a:pt x="0" y="61806"/>
                  </a:cubicBezTo>
                  <a:cubicBezTo>
                    <a:pt x="0" y="27671"/>
                    <a:pt x="27672" y="0"/>
                    <a:pt x="61806" y="0"/>
                  </a:cubicBezTo>
                  <a:cubicBezTo>
                    <a:pt x="95940" y="0"/>
                    <a:pt x="123611" y="27671"/>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95" name="Graphic 2">
            <a:extLst>
              <a:ext uri="{FF2B5EF4-FFF2-40B4-BE49-F238E27FC236}">
                <a16:creationId xmlns:a16="http://schemas.microsoft.com/office/drawing/2014/main" id="{B656BF1A-1114-19B9-D122-542F12BD1F26}"/>
              </a:ext>
            </a:extLst>
          </p:cNvPr>
          <p:cNvGrpSpPr/>
          <p:nvPr/>
        </p:nvGrpSpPr>
        <p:grpSpPr>
          <a:xfrm>
            <a:off x="4876441" y="9805244"/>
            <a:ext cx="123611" cy="1734677"/>
            <a:chOff x="4876441" y="3168504"/>
            <a:chExt cx="123611" cy="1734677"/>
          </a:xfrm>
        </p:grpSpPr>
        <p:sp>
          <p:nvSpPr>
            <p:cNvPr id="96" name="Freeform: Shape 95">
              <a:extLst>
                <a:ext uri="{FF2B5EF4-FFF2-40B4-BE49-F238E27FC236}">
                  <a16:creationId xmlns:a16="http://schemas.microsoft.com/office/drawing/2014/main" id="{716EE804-FBAD-2A93-6848-88CE1B2B912B}"/>
                </a:ext>
              </a:extLst>
            </p:cNvPr>
            <p:cNvSpPr/>
            <p:nvPr/>
          </p:nvSpPr>
          <p:spPr>
            <a:xfrm>
              <a:off x="4931468" y="3230309"/>
              <a:ext cx="7974" cy="1672872"/>
            </a:xfrm>
            <a:custGeom>
              <a:avLst/>
              <a:gdLst>
                <a:gd name="connsiteX0" fmla="*/ 0 w 7974"/>
                <a:gd name="connsiteY0" fmla="*/ 0 h 1672872"/>
                <a:gd name="connsiteX1" fmla="*/ 7975 w 7974"/>
                <a:gd name="connsiteY1" fmla="*/ 0 h 1672872"/>
                <a:gd name="connsiteX2" fmla="*/ 7975 w 7974"/>
                <a:gd name="connsiteY2" fmla="*/ 1672872 h 1672872"/>
                <a:gd name="connsiteX3" fmla="*/ 0 w 7974"/>
                <a:gd name="connsiteY3" fmla="*/ 1672872 h 1672872"/>
              </a:gdLst>
              <a:ahLst/>
              <a:cxnLst>
                <a:cxn ang="0">
                  <a:pos x="connsiteX0" y="connsiteY0"/>
                </a:cxn>
                <a:cxn ang="0">
                  <a:pos x="connsiteX1" y="connsiteY1"/>
                </a:cxn>
                <a:cxn ang="0">
                  <a:pos x="connsiteX2" y="connsiteY2"/>
                </a:cxn>
                <a:cxn ang="0">
                  <a:pos x="connsiteX3" y="connsiteY3"/>
                </a:cxn>
              </a:cxnLst>
              <a:rect l="l" t="t" r="r" b="b"/>
              <a:pathLst>
                <a:path w="7974" h="1672872">
                  <a:moveTo>
                    <a:pt x="0" y="0"/>
                  </a:moveTo>
                  <a:lnTo>
                    <a:pt x="7975" y="0"/>
                  </a:lnTo>
                  <a:lnTo>
                    <a:pt x="7975" y="1672872"/>
                  </a:lnTo>
                  <a:lnTo>
                    <a:pt x="0" y="1672872"/>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B8DAAB5D-2704-68BF-1761-B2D4ACF46DCB}"/>
                </a:ext>
              </a:extLst>
            </p:cNvPr>
            <p:cNvSpPr/>
            <p:nvPr/>
          </p:nvSpPr>
          <p:spPr>
            <a:xfrm>
              <a:off x="4876441" y="3168504"/>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65"/>
                    <a:pt x="95965" y="123611"/>
                    <a:pt x="61806" y="123611"/>
                  </a:cubicBezTo>
                  <a:cubicBezTo>
                    <a:pt x="27646" y="123611"/>
                    <a:pt x="0" y="95965"/>
                    <a:pt x="0" y="61806"/>
                  </a:cubicBezTo>
                  <a:cubicBezTo>
                    <a:pt x="0" y="27646"/>
                    <a:pt x="27646" y="0"/>
                    <a:pt x="61806" y="0"/>
                  </a:cubicBezTo>
                  <a:cubicBezTo>
                    <a:pt x="95965" y="0"/>
                    <a:pt x="123611" y="27646"/>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98" name="Graphic 2">
            <a:extLst>
              <a:ext uri="{FF2B5EF4-FFF2-40B4-BE49-F238E27FC236}">
                <a16:creationId xmlns:a16="http://schemas.microsoft.com/office/drawing/2014/main" id="{D1E4BDA6-C9F6-5317-3EE5-3597FD261E56}"/>
              </a:ext>
            </a:extLst>
          </p:cNvPr>
          <p:cNvGrpSpPr/>
          <p:nvPr/>
        </p:nvGrpSpPr>
        <p:grpSpPr>
          <a:xfrm>
            <a:off x="4959380" y="9820198"/>
            <a:ext cx="123611" cy="1734677"/>
            <a:chOff x="4959380" y="3564458"/>
            <a:chExt cx="123611" cy="1734677"/>
          </a:xfrm>
        </p:grpSpPr>
        <p:sp>
          <p:nvSpPr>
            <p:cNvPr id="99" name="Freeform: Shape 98">
              <a:extLst>
                <a:ext uri="{FF2B5EF4-FFF2-40B4-BE49-F238E27FC236}">
                  <a16:creationId xmlns:a16="http://schemas.microsoft.com/office/drawing/2014/main" id="{94A37388-5C7E-9611-C327-317BB6643053}"/>
                </a:ext>
              </a:extLst>
            </p:cNvPr>
            <p:cNvSpPr/>
            <p:nvPr/>
          </p:nvSpPr>
          <p:spPr>
            <a:xfrm>
              <a:off x="5014540" y="3626264"/>
              <a:ext cx="7974" cy="1672872"/>
            </a:xfrm>
            <a:custGeom>
              <a:avLst/>
              <a:gdLst>
                <a:gd name="connsiteX0" fmla="*/ 0 w 7974"/>
                <a:gd name="connsiteY0" fmla="*/ 0 h 1672872"/>
                <a:gd name="connsiteX1" fmla="*/ 7975 w 7974"/>
                <a:gd name="connsiteY1" fmla="*/ 0 h 1672872"/>
                <a:gd name="connsiteX2" fmla="*/ 7975 w 7974"/>
                <a:gd name="connsiteY2" fmla="*/ 1672872 h 1672872"/>
                <a:gd name="connsiteX3" fmla="*/ 0 w 7974"/>
                <a:gd name="connsiteY3" fmla="*/ 1672872 h 1672872"/>
              </a:gdLst>
              <a:ahLst/>
              <a:cxnLst>
                <a:cxn ang="0">
                  <a:pos x="connsiteX0" y="connsiteY0"/>
                </a:cxn>
                <a:cxn ang="0">
                  <a:pos x="connsiteX1" y="connsiteY1"/>
                </a:cxn>
                <a:cxn ang="0">
                  <a:pos x="connsiteX2" y="connsiteY2"/>
                </a:cxn>
                <a:cxn ang="0">
                  <a:pos x="connsiteX3" y="connsiteY3"/>
                </a:cxn>
              </a:cxnLst>
              <a:rect l="l" t="t" r="r" b="b"/>
              <a:pathLst>
                <a:path w="7974" h="1672872">
                  <a:moveTo>
                    <a:pt x="0" y="0"/>
                  </a:moveTo>
                  <a:lnTo>
                    <a:pt x="7975" y="0"/>
                  </a:lnTo>
                  <a:lnTo>
                    <a:pt x="7975" y="1672872"/>
                  </a:lnTo>
                  <a:lnTo>
                    <a:pt x="0" y="1672872"/>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37E3205D-3483-C6A2-A982-2C5A83A148B6}"/>
                </a:ext>
              </a:extLst>
            </p:cNvPr>
            <p:cNvSpPr/>
            <p:nvPr/>
          </p:nvSpPr>
          <p:spPr>
            <a:xfrm>
              <a:off x="4959380" y="3564458"/>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40"/>
                    <a:pt x="95940" y="123611"/>
                    <a:pt x="61806" y="123611"/>
                  </a:cubicBezTo>
                  <a:cubicBezTo>
                    <a:pt x="27671" y="123611"/>
                    <a:pt x="0" y="95940"/>
                    <a:pt x="0" y="61806"/>
                  </a:cubicBezTo>
                  <a:cubicBezTo>
                    <a:pt x="0" y="27671"/>
                    <a:pt x="27671" y="0"/>
                    <a:pt x="61806" y="0"/>
                  </a:cubicBezTo>
                  <a:cubicBezTo>
                    <a:pt x="95940" y="0"/>
                    <a:pt x="123611" y="27671"/>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101" name="Graphic 2">
            <a:extLst>
              <a:ext uri="{FF2B5EF4-FFF2-40B4-BE49-F238E27FC236}">
                <a16:creationId xmlns:a16="http://schemas.microsoft.com/office/drawing/2014/main" id="{7678A5D5-768F-9CE2-1813-52B2B569B76D}"/>
              </a:ext>
            </a:extLst>
          </p:cNvPr>
          <p:cNvGrpSpPr/>
          <p:nvPr/>
        </p:nvGrpSpPr>
        <p:grpSpPr>
          <a:xfrm>
            <a:off x="7232631" y="10686163"/>
            <a:ext cx="123611" cy="1734677"/>
            <a:chOff x="7232631" y="3363623"/>
            <a:chExt cx="123611" cy="1734677"/>
          </a:xfrm>
        </p:grpSpPr>
        <p:sp>
          <p:nvSpPr>
            <p:cNvPr id="102" name="Freeform: Shape 101">
              <a:extLst>
                <a:ext uri="{FF2B5EF4-FFF2-40B4-BE49-F238E27FC236}">
                  <a16:creationId xmlns:a16="http://schemas.microsoft.com/office/drawing/2014/main" id="{D6F01EDA-1A03-4DFB-4860-ADD42051529B}"/>
                </a:ext>
              </a:extLst>
            </p:cNvPr>
            <p:cNvSpPr/>
            <p:nvPr/>
          </p:nvSpPr>
          <p:spPr>
            <a:xfrm>
              <a:off x="7287658" y="3425429"/>
              <a:ext cx="7974" cy="1672872"/>
            </a:xfrm>
            <a:custGeom>
              <a:avLst/>
              <a:gdLst>
                <a:gd name="connsiteX0" fmla="*/ 0 w 7974"/>
                <a:gd name="connsiteY0" fmla="*/ 0 h 1672872"/>
                <a:gd name="connsiteX1" fmla="*/ 7975 w 7974"/>
                <a:gd name="connsiteY1" fmla="*/ 0 h 1672872"/>
                <a:gd name="connsiteX2" fmla="*/ 7975 w 7974"/>
                <a:gd name="connsiteY2" fmla="*/ 1672872 h 1672872"/>
                <a:gd name="connsiteX3" fmla="*/ 0 w 7974"/>
                <a:gd name="connsiteY3" fmla="*/ 1672872 h 1672872"/>
              </a:gdLst>
              <a:ahLst/>
              <a:cxnLst>
                <a:cxn ang="0">
                  <a:pos x="connsiteX0" y="connsiteY0"/>
                </a:cxn>
                <a:cxn ang="0">
                  <a:pos x="connsiteX1" y="connsiteY1"/>
                </a:cxn>
                <a:cxn ang="0">
                  <a:pos x="connsiteX2" y="connsiteY2"/>
                </a:cxn>
                <a:cxn ang="0">
                  <a:pos x="connsiteX3" y="connsiteY3"/>
                </a:cxn>
              </a:cxnLst>
              <a:rect l="l" t="t" r="r" b="b"/>
              <a:pathLst>
                <a:path w="7974" h="1672872">
                  <a:moveTo>
                    <a:pt x="0" y="0"/>
                  </a:moveTo>
                  <a:lnTo>
                    <a:pt x="7975" y="0"/>
                  </a:lnTo>
                  <a:lnTo>
                    <a:pt x="7975" y="1672872"/>
                  </a:lnTo>
                  <a:lnTo>
                    <a:pt x="0" y="1672872"/>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8493F42B-5464-A451-87B8-8F10BCD300D0}"/>
                </a:ext>
              </a:extLst>
            </p:cNvPr>
            <p:cNvSpPr/>
            <p:nvPr/>
          </p:nvSpPr>
          <p:spPr>
            <a:xfrm>
              <a:off x="7232631" y="3363623"/>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40"/>
                    <a:pt x="95940" y="123611"/>
                    <a:pt x="61806" y="123611"/>
                  </a:cubicBezTo>
                  <a:cubicBezTo>
                    <a:pt x="27671" y="123611"/>
                    <a:pt x="0" y="95940"/>
                    <a:pt x="0" y="61806"/>
                  </a:cubicBezTo>
                  <a:cubicBezTo>
                    <a:pt x="0" y="27671"/>
                    <a:pt x="27671" y="0"/>
                    <a:pt x="61806" y="0"/>
                  </a:cubicBezTo>
                  <a:cubicBezTo>
                    <a:pt x="95940" y="0"/>
                    <a:pt x="123611" y="27671"/>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104" name="Graphic 2">
            <a:extLst>
              <a:ext uri="{FF2B5EF4-FFF2-40B4-BE49-F238E27FC236}">
                <a16:creationId xmlns:a16="http://schemas.microsoft.com/office/drawing/2014/main" id="{7BE70BB5-3298-76FF-2364-E238E0F0A240}"/>
              </a:ext>
            </a:extLst>
          </p:cNvPr>
          <p:cNvGrpSpPr/>
          <p:nvPr/>
        </p:nvGrpSpPr>
        <p:grpSpPr>
          <a:xfrm>
            <a:off x="7336704" y="10434642"/>
            <a:ext cx="123611" cy="1734677"/>
            <a:chOff x="7336704" y="3096862"/>
            <a:chExt cx="123611" cy="1734677"/>
          </a:xfrm>
        </p:grpSpPr>
        <p:sp>
          <p:nvSpPr>
            <p:cNvPr id="105" name="Freeform: Shape 104">
              <a:extLst>
                <a:ext uri="{FF2B5EF4-FFF2-40B4-BE49-F238E27FC236}">
                  <a16:creationId xmlns:a16="http://schemas.microsoft.com/office/drawing/2014/main" id="{7F53C2D2-BCC6-3011-66F3-EC8A736608BC}"/>
                </a:ext>
              </a:extLst>
            </p:cNvPr>
            <p:cNvSpPr/>
            <p:nvPr/>
          </p:nvSpPr>
          <p:spPr>
            <a:xfrm>
              <a:off x="7391864" y="3158668"/>
              <a:ext cx="7974" cy="1672872"/>
            </a:xfrm>
            <a:custGeom>
              <a:avLst/>
              <a:gdLst>
                <a:gd name="connsiteX0" fmla="*/ 0 w 7974"/>
                <a:gd name="connsiteY0" fmla="*/ 0 h 1672872"/>
                <a:gd name="connsiteX1" fmla="*/ 7975 w 7974"/>
                <a:gd name="connsiteY1" fmla="*/ 0 h 1672872"/>
                <a:gd name="connsiteX2" fmla="*/ 7975 w 7974"/>
                <a:gd name="connsiteY2" fmla="*/ 1672872 h 1672872"/>
                <a:gd name="connsiteX3" fmla="*/ 0 w 7974"/>
                <a:gd name="connsiteY3" fmla="*/ 1672872 h 1672872"/>
              </a:gdLst>
              <a:ahLst/>
              <a:cxnLst>
                <a:cxn ang="0">
                  <a:pos x="connsiteX0" y="connsiteY0"/>
                </a:cxn>
                <a:cxn ang="0">
                  <a:pos x="connsiteX1" y="connsiteY1"/>
                </a:cxn>
                <a:cxn ang="0">
                  <a:pos x="connsiteX2" y="connsiteY2"/>
                </a:cxn>
                <a:cxn ang="0">
                  <a:pos x="connsiteX3" y="connsiteY3"/>
                </a:cxn>
              </a:cxnLst>
              <a:rect l="l" t="t" r="r" b="b"/>
              <a:pathLst>
                <a:path w="7974" h="1672872">
                  <a:moveTo>
                    <a:pt x="0" y="0"/>
                  </a:moveTo>
                  <a:lnTo>
                    <a:pt x="7975" y="0"/>
                  </a:lnTo>
                  <a:lnTo>
                    <a:pt x="7975" y="1672872"/>
                  </a:lnTo>
                  <a:lnTo>
                    <a:pt x="0" y="1672872"/>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B2E6168A-E316-86E5-5D0E-B47D10DF653C}"/>
                </a:ext>
              </a:extLst>
            </p:cNvPr>
            <p:cNvSpPr/>
            <p:nvPr/>
          </p:nvSpPr>
          <p:spPr>
            <a:xfrm>
              <a:off x="7336704" y="3096862"/>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65"/>
                    <a:pt x="95965" y="123611"/>
                    <a:pt x="61806" y="123611"/>
                  </a:cubicBezTo>
                  <a:cubicBezTo>
                    <a:pt x="27647" y="123611"/>
                    <a:pt x="0" y="95965"/>
                    <a:pt x="0" y="61806"/>
                  </a:cubicBezTo>
                  <a:cubicBezTo>
                    <a:pt x="0" y="27646"/>
                    <a:pt x="27647" y="0"/>
                    <a:pt x="61806" y="0"/>
                  </a:cubicBezTo>
                  <a:cubicBezTo>
                    <a:pt x="95965" y="0"/>
                    <a:pt x="123611" y="27646"/>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107" name="Graphic 2">
            <a:extLst>
              <a:ext uri="{FF2B5EF4-FFF2-40B4-BE49-F238E27FC236}">
                <a16:creationId xmlns:a16="http://schemas.microsoft.com/office/drawing/2014/main" id="{E1283131-A4D4-3C39-9BE0-78359D730ECA}"/>
              </a:ext>
            </a:extLst>
          </p:cNvPr>
          <p:cNvGrpSpPr/>
          <p:nvPr/>
        </p:nvGrpSpPr>
        <p:grpSpPr>
          <a:xfrm>
            <a:off x="7076721" y="9980333"/>
            <a:ext cx="123611" cy="1734677"/>
            <a:chOff x="7076721" y="3267393"/>
            <a:chExt cx="123611" cy="1734677"/>
          </a:xfrm>
        </p:grpSpPr>
        <p:sp>
          <p:nvSpPr>
            <p:cNvPr id="108" name="Freeform: Shape 107">
              <a:extLst>
                <a:ext uri="{FF2B5EF4-FFF2-40B4-BE49-F238E27FC236}">
                  <a16:creationId xmlns:a16="http://schemas.microsoft.com/office/drawing/2014/main" id="{E050D3CF-46D6-323A-58F7-0B399F542F30}"/>
                </a:ext>
              </a:extLst>
            </p:cNvPr>
            <p:cNvSpPr/>
            <p:nvPr/>
          </p:nvSpPr>
          <p:spPr>
            <a:xfrm>
              <a:off x="7131748" y="3329198"/>
              <a:ext cx="7974" cy="1672872"/>
            </a:xfrm>
            <a:custGeom>
              <a:avLst/>
              <a:gdLst>
                <a:gd name="connsiteX0" fmla="*/ 0 w 7974"/>
                <a:gd name="connsiteY0" fmla="*/ 0 h 1672872"/>
                <a:gd name="connsiteX1" fmla="*/ 7975 w 7974"/>
                <a:gd name="connsiteY1" fmla="*/ 0 h 1672872"/>
                <a:gd name="connsiteX2" fmla="*/ 7975 w 7974"/>
                <a:gd name="connsiteY2" fmla="*/ 1672872 h 1672872"/>
                <a:gd name="connsiteX3" fmla="*/ 0 w 7974"/>
                <a:gd name="connsiteY3" fmla="*/ 1672872 h 1672872"/>
              </a:gdLst>
              <a:ahLst/>
              <a:cxnLst>
                <a:cxn ang="0">
                  <a:pos x="connsiteX0" y="connsiteY0"/>
                </a:cxn>
                <a:cxn ang="0">
                  <a:pos x="connsiteX1" y="connsiteY1"/>
                </a:cxn>
                <a:cxn ang="0">
                  <a:pos x="connsiteX2" y="connsiteY2"/>
                </a:cxn>
                <a:cxn ang="0">
                  <a:pos x="connsiteX3" y="connsiteY3"/>
                </a:cxn>
              </a:cxnLst>
              <a:rect l="l" t="t" r="r" b="b"/>
              <a:pathLst>
                <a:path w="7974" h="1672872">
                  <a:moveTo>
                    <a:pt x="0" y="0"/>
                  </a:moveTo>
                  <a:lnTo>
                    <a:pt x="7975" y="0"/>
                  </a:lnTo>
                  <a:lnTo>
                    <a:pt x="7975" y="1672872"/>
                  </a:lnTo>
                  <a:lnTo>
                    <a:pt x="0" y="1672872"/>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B8F84A15-FC77-5D65-78C8-A38E9A04F463}"/>
                </a:ext>
              </a:extLst>
            </p:cNvPr>
            <p:cNvSpPr/>
            <p:nvPr/>
          </p:nvSpPr>
          <p:spPr>
            <a:xfrm>
              <a:off x="7076721" y="3267393"/>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65"/>
                    <a:pt x="95965" y="123611"/>
                    <a:pt x="61806" y="123611"/>
                  </a:cubicBezTo>
                  <a:cubicBezTo>
                    <a:pt x="27647" y="123611"/>
                    <a:pt x="0" y="95965"/>
                    <a:pt x="0" y="61806"/>
                  </a:cubicBezTo>
                  <a:cubicBezTo>
                    <a:pt x="0" y="27646"/>
                    <a:pt x="27647" y="0"/>
                    <a:pt x="61806" y="0"/>
                  </a:cubicBezTo>
                  <a:cubicBezTo>
                    <a:pt x="95965" y="0"/>
                    <a:pt x="123611" y="27646"/>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110" name="Graphic 2">
            <a:extLst>
              <a:ext uri="{FF2B5EF4-FFF2-40B4-BE49-F238E27FC236}">
                <a16:creationId xmlns:a16="http://schemas.microsoft.com/office/drawing/2014/main" id="{C1A9EF3A-274A-2B4A-EC88-06B2E8067236}"/>
              </a:ext>
            </a:extLst>
          </p:cNvPr>
          <p:cNvGrpSpPr/>
          <p:nvPr/>
        </p:nvGrpSpPr>
        <p:grpSpPr>
          <a:xfrm>
            <a:off x="9710704" y="10363424"/>
            <a:ext cx="123611" cy="3835404"/>
            <a:chOff x="9710704" y="2004564"/>
            <a:chExt cx="123611" cy="3835404"/>
          </a:xfrm>
        </p:grpSpPr>
        <p:sp>
          <p:nvSpPr>
            <p:cNvPr id="111" name="Freeform: Shape 110">
              <a:extLst>
                <a:ext uri="{FF2B5EF4-FFF2-40B4-BE49-F238E27FC236}">
                  <a16:creationId xmlns:a16="http://schemas.microsoft.com/office/drawing/2014/main" id="{4E3B7D7E-3842-F26B-B0D8-288787599972}"/>
                </a:ext>
              </a:extLst>
            </p:cNvPr>
            <p:cNvSpPr/>
            <p:nvPr/>
          </p:nvSpPr>
          <p:spPr>
            <a:xfrm>
              <a:off x="9765864" y="2066370"/>
              <a:ext cx="7974" cy="3773598"/>
            </a:xfrm>
            <a:custGeom>
              <a:avLst/>
              <a:gdLst>
                <a:gd name="connsiteX0" fmla="*/ 0 w 7974"/>
                <a:gd name="connsiteY0" fmla="*/ 0 h 3773598"/>
                <a:gd name="connsiteX1" fmla="*/ 7975 w 7974"/>
                <a:gd name="connsiteY1" fmla="*/ 0 h 3773598"/>
                <a:gd name="connsiteX2" fmla="*/ 7975 w 7974"/>
                <a:gd name="connsiteY2" fmla="*/ 3773599 h 3773598"/>
                <a:gd name="connsiteX3" fmla="*/ 0 w 7974"/>
                <a:gd name="connsiteY3" fmla="*/ 3773599 h 3773598"/>
              </a:gdLst>
              <a:ahLst/>
              <a:cxnLst>
                <a:cxn ang="0">
                  <a:pos x="connsiteX0" y="connsiteY0"/>
                </a:cxn>
                <a:cxn ang="0">
                  <a:pos x="connsiteX1" y="connsiteY1"/>
                </a:cxn>
                <a:cxn ang="0">
                  <a:pos x="connsiteX2" y="connsiteY2"/>
                </a:cxn>
                <a:cxn ang="0">
                  <a:pos x="connsiteX3" y="connsiteY3"/>
                </a:cxn>
              </a:cxnLst>
              <a:rect l="l" t="t" r="r" b="b"/>
              <a:pathLst>
                <a:path w="7974" h="3773598">
                  <a:moveTo>
                    <a:pt x="0" y="0"/>
                  </a:moveTo>
                  <a:lnTo>
                    <a:pt x="7975" y="0"/>
                  </a:lnTo>
                  <a:lnTo>
                    <a:pt x="7975" y="3773599"/>
                  </a:lnTo>
                  <a:lnTo>
                    <a:pt x="0" y="3773599"/>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01E83865-ED05-4456-4C30-A054A2C18D98}"/>
                </a:ext>
              </a:extLst>
            </p:cNvPr>
            <p:cNvSpPr/>
            <p:nvPr/>
          </p:nvSpPr>
          <p:spPr>
            <a:xfrm>
              <a:off x="9710704" y="2004564"/>
              <a:ext cx="123611" cy="123611"/>
            </a:xfrm>
            <a:custGeom>
              <a:avLst/>
              <a:gdLst>
                <a:gd name="connsiteX0" fmla="*/ 123612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2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2" y="61806"/>
                  </a:moveTo>
                  <a:cubicBezTo>
                    <a:pt x="123612" y="95940"/>
                    <a:pt x="95941" y="123611"/>
                    <a:pt x="61806" y="123611"/>
                  </a:cubicBezTo>
                  <a:cubicBezTo>
                    <a:pt x="27671" y="123611"/>
                    <a:pt x="0" y="95940"/>
                    <a:pt x="0" y="61806"/>
                  </a:cubicBezTo>
                  <a:cubicBezTo>
                    <a:pt x="0" y="27671"/>
                    <a:pt x="27671" y="0"/>
                    <a:pt x="61806" y="0"/>
                  </a:cubicBezTo>
                  <a:cubicBezTo>
                    <a:pt x="95940" y="0"/>
                    <a:pt x="123612" y="27671"/>
                    <a:pt x="123612"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dirty="0"/>
            </a:p>
          </p:txBody>
        </p:sp>
      </p:grpSp>
      <p:grpSp>
        <p:nvGrpSpPr>
          <p:cNvPr id="113" name="Graphic 2">
            <a:extLst>
              <a:ext uri="{FF2B5EF4-FFF2-40B4-BE49-F238E27FC236}">
                <a16:creationId xmlns:a16="http://schemas.microsoft.com/office/drawing/2014/main" id="{A6594443-9DDB-5E7E-46F1-BFD6BDEE617E}"/>
              </a:ext>
            </a:extLst>
          </p:cNvPr>
          <p:cNvGrpSpPr/>
          <p:nvPr/>
        </p:nvGrpSpPr>
        <p:grpSpPr>
          <a:xfrm>
            <a:off x="9949420" y="9835681"/>
            <a:ext cx="123611" cy="3835404"/>
            <a:chOff x="9949420" y="2482661"/>
            <a:chExt cx="123611" cy="3835404"/>
          </a:xfrm>
        </p:grpSpPr>
        <p:sp>
          <p:nvSpPr>
            <p:cNvPr id="114" name="Freeform: Shape 113">
              <a:extLst>
                <a:ext uri="{FF2B5EF4-FFF2-40B4-BE49-F238E27FC236}">
                  <a16:creationId xmlns:a16="http://schemas.microsoft.com/office/drawing/2014/main" id="{BCE00EBD-BB2C-9301-5074-29EBFEDE4BC7}"/>
                </a:ext>
              </a:extLst>
            </p:cNvPr>
            <p:cNvSpPr/>
            <p:nvPr/>
          </p:nvSpPr>
          <p:spPr>
            <a:xfrm>
              <a:off x="10004447" y="2544466"/>
              <a:ext cx="7974" cy="3773598"/>
            </a:xfrm>
            <a:custGeom>
              <a:avLst/>
              <a:gdLst>
                <a:gd name="connsiteX0" fmla="*/ 0 w 7974"/>
                <a:gd name="connsiteY0" fmla="*/ 0 h 3773598"/>
                <a:gd name="connsiteX1" fmla="*/ 7975 w 7974"/>
                <a:gd name="connsiteY1" fmla="*/ 0 h 3773598"/>
                <a:gd name="connsiteX2" fmla="*/ 7975 w 7974"/>
                <a:gd name="connsiteY2" fmla="*/ 3773599 h 3773598"/>
                <a:gd name="connsiteX3" fmla="*/ 0 w 7974"/>
                <a:gd name="connsiteY3" fmla="*/ 3773599 h 3773598"/>
              </a:gdLst>
              <a:ahLst/>
              <a:cxnLst>
                <a:cxn ang="0">
                  <a:pos x="connsiteX0" y="connsiteY0"/>
                </a:cxn>
                <a:cxn ang="0">
                  <a:pos x="connsiteX1" y="connsiteY1"/>
                </a:cxn>
                <a:cxn ang="0">
                  <a:pos x="connsiteX2" y="connsiteY2"/>
                </a:cxn>
                <a:cxn ang="0">
                  <a:pos x="connsiteX3" y="connsiteY3"/>
                </a:cxn>
              </a:cxnLst>
              <a:rect l="l" t="t" r="r" b="b"/>
              <a:pathLst>
                <a:path w="7974" h="3773598">
                  <a:moveTo>
                    <a:pt x="0" y="0"/>
                  </a:moveTo>
                  <a:lnTo>
                    <a:pt x="7975" y="0"/>
                  </a:lnTo>
                  <a:lnTo>
                    <a:pt x="7975" y="3773599"/>
                  </a:lnTo>
                  <a:lnTo>
                    <a:pt x="0" y="3773599"/>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BDA2D1FE-78B3-FCED-1F7F-A7C8E231E39D}"/>
                </a:ext>
              </a:extLst>
            </p:cNvPr>
            <p:cNvSpPr/>
            <p:nvPr/>
          </p:nvSpPr>
          <p:spPr>
            <a:xfrm>
              <a:off x="9949420" y="2482661"/>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65"/>
                    <a:pt x="95965" y="123611"/>
                    <a:pt x="61806" y="123611"/>
                  </a:cubicBezTo>
                  <a:cubicBezTo>
                    <a:pt x="27647" y="123611"/>
                    <a:pt x="0" y="95965"/>
                    <a:pt x="0" y="61806"/>
                  </a:cubicBezTo>
                  <a:cubicBezTo>
                    <a:pt x="0" y="27646"/>
                    <a:pt x="27647" y="0"/>
                    <a:pt x="61806" y="0"/>
                  </a:cubicBezTo>
                  <a:cubicBezTo>
                    <a:pt x="95965" y="0"/>
                    <a:pt x="123611" y="27646"/>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116" name="Graphic 2">
            <a:extLst>
              <a:ext uri="{FF2B5EF4-FFF2-40B4-BE49-F238E27FC236}">
                <a16:creationId xmlns:a16="http://schemas.microsoft.com/office/drawing/2014/main" id="{498DE267-8233-5B83-D781-D7D63F03BDBB}"/>
              </a:ext>
            </a:extLst>
          </p:cNvPr>
          <p:cNvGrpSpPr/>
          <p:nvPr/>
        </p:nvGrpSpPr>
        <p:grpSpPr>
          <a:xfrm>
            <a:off x="9809461" y="9146448"/>
            <a:ext cx="123611" cy="3835404"/>
            <a:chOff x="9809461" y="2844988"/>
            <a:chExt cx="123611" cy="3835404"/>
          </a:xfrm>
        </p:grpSpPr>
        <p:sp>
          <p:nvSpPr>
            <p:cNvPr id="117" name="Freeform: Shape 116">
              <a:extLst>
                <a:ext uri="{FF2B5EF4-FFF2-40B4-BE49-F238E27FC236}">
                  <a16:creationId xmlns:a16="http://schemas.microsoft.com/office/drawing/2014/main" id="{C29D1CF9-47E7-3304-FC0B-0A4751E59465}"/>
                </a:ext>
              </a:extLst>
            </p:cNvPr>
            <p:cNvSpPr/>
            <p:nvPr/>
          </p:nvSpPr>
          <p:spPr>
            <a:xfrm>
              <a:off x="9864487" y="2906793"/>
              <a:ext cx="7974" cy="3773598"/>
            </a:xfrm>
            <a:custGeom>
              <a:avLst/>
              <a:gdLst>
                <a:gd name="connsiteX0" fmla="*/ 0 w 7974"/>
                <a:gd name="connsiteY0" fmla="*/ 0 h 3773598"/>
                <a:gd name="connsiteX1" fmla="*/ 7974 w 7974"/>
                <a:gd name="connsiteY1" fmla="*/ 0 h 3773598"/>
                <a:gd name="connsiteX2" fmla="*/ 7974 w 7974"/>
                <a:gd name="connsiteY2" fmla="*/ 3773599 h 3773598"/>
                <a:gd name="connsiteX3" fmla="*/ 0 w 7974"/>
                <a:gd name="connsiteY3" fmla="*/ 3773599 h 3773598"/>
              </a:gdLst>
              <a:ahLst/>
              <a:cxnLst>
                <a:cxn ang="0">
                  <a:pos x="connsiteX0" y="connsiteY0"/>
                </a:cxn>
                <a:cxn ang="0">
                  <a:pos x="connsiteX1" y="connsiteY1"/>
                </a:cxn>
                <a:cxn ang="0">
                  <a:pos x="connsiteX2" y="connsiteY2"/>
                </a:cxn>
                <a:cxn ang="0">
                  <a:pos x="connsiteX3" y="connsiteY3"/>
                </a:cxn>
              </a:cxnLst>
              <a:rect l="l" t="t" r="r" b="b"/>
              <a:pathLst>
                <a:path w="7974" h="3773598">
                  <a:moveTo>
                    <a:pt x="0" y="0"/>
                  </a:moveTo>
                  <a:lnTo>
                    <a:pt x="7974" y="0"/>
                  </a:lnTo>
                  <a:lnTo>
                    <a:pt x="7974" y="3773599"/>
                  </a:lnTo>
                  <a:lnTo>
                    <a:pt x="0" y="3773599"/>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60AB0CC1-B2DF-97F4-30B4-5FF22F329524}"/>
                </a:ext>
              </a:extLst>
            </p:cNvPr>
            <p:cNvSpPr/>
            <p:nvPr/>
          </p:nvSpPr>
          <p:spPr>
            <a:xfrm>
              <a:off x="9809461" y="2844988"/>
              <a:ext cx="123611" cy="123611"/>
            </a:xfrm>
            <a:custGeom>
              <a:avLst/>
              <a:gdLst>
                <a:gd name="connsiteX0" fmla="*/ 123611 w 123611"/>
                <a:gd name="connsiteY0" fmla="*/ 61806 h 123611"/>
                <a:gd name="connsiteX1" fmla="*/ 61805 w 123611"/>
                <a:gd name="connsiteY1" fmla="*/ 123611 h 123611"/>
                <a:gd name="connsiteX2" fmla="*/ 0 w 123611"/>
                <a:gd name="connsiteY2" fmla="*/ 61806 h 123611"/>
                <a:gd name="connsiteX3" fmla="*/ 61805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65"/>
                    <a:pt x="95964" y="123611"/>
                    <a:pt x="61805" y="123611"/>
                  </a:cubicBezTo>
                  <a:cubicBezTo>
                    <a:pt x="27646" y="123611"/>
                    <a:pt x="0" y="95965"/>
                    <a:pt x="0" y="61806"/>
                  </a:cubicBezTo>
                  <a:cubicBezTo>
                    <a:pt x="0" y="27646"/>
                    <a:pt x="27646" y="0"/>
                    <a:pt x="61805" y="0"/>
                  </a:cubicBezTo>
                  <a:cubicBezTo>
                    <a:pt x="95964" y="0"/>
                    <a:pt x="123611" y="27646"/>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119" name="Graphic 2">
            <a:extLst>
              <a:ext uri="{FF2B5EF4-FFF2-40B4-BE49-F238E27FC236}">
                <a16:creationId xmlns:a16="http://schemas.microsoft.com/office/drawing/2014/main" id="{0A7F9881-1412-8E7A-C022-542B760CB5E5}"/>
              </a:ext>
            </a:extLst>
          </p:cNvPr>
          <p:cNvGrpSpPr/>
          <p:nvPr/>
        </p:nvGrpSpPr>
        <p:grpSpPr>
          <a:xfrm>
            <a:off x="1549970" y="9296624"/>
            <a:ext cx="123611" cy="2557955"/>
            <a:chOff x="1549970" y="2004564"/>
            <a:chExt cx="123611" cy="2557955"/>
          </a:xfrm>
        </p:grpSpPr>
        <p:sp>
          <p:nvSpPr>
            <p:cNvPr id="120" name="Freeform: Shape 119">
              <a:extLst>
                <a:ext uri="{FF2B5EF4-FFF2-40B4-BE49-F238E27FC236}">
                  <a16:creationId xmlns:a16="http://schemas.microsoft.com/office/drawing/2014/main" id="{47351C42-5D01-E64F-FDB6-7DC6616F83BE}"/>
                </a:ext>
              </a:extLst>
            </p:cNvPr>
            <p:cNvSpPr/>
            <p:nvPr/>
          </p:nvSpPr>
          <p:spPr>
            <a:xfrm>
              <a:off x="1605129" y="2066370"/>
              <a:ext cx="7974" cy="2496149"/>
            </a:xfrm>
            <a:custGeom>
              <a:avLst/>
              <a:gdLst>
                <a:gd name="connsiteX0" fmla="*/ 0 w 7974"/>
                <a:gd name="connsiteY0" fmla="*/ 0 h 2496149"/>
                <a:gd name="connsiteX1" fmla="*/ 7975 w 7974"/>
                <a:gd name="connsiteY1" fmla="*/ 0 h 2496149"/>
                <a:gd name="connsiteX2" fmla="*/ 7975 w 7974"/>
                <a:gd name="connsiteY2" fmla="*/ 2496150 h 2496149"/>
                <a:gd name="connsiteX3" fmla="*/ 0 w 7974"/>
                <a:gd name="connsiteY3" fmla="*/ 2496150 h 2496149"/>
              </a:gdLst>
              <a:ahLst/>
              <a:cxnLst>
                <a:cxn ang="0">
                  <a:pos x="connsiteX0" y="connsiteY0"/>
                </a:cxn>
                <a:cxn ang="0">
                  <a:pos x="connsiteX1" y="connsiteY1"/>
                </a:cxn>
                <a:cxn ang="0">
                  <a:pos x="connsiteX2" y="connsiteY2"/>
                </a:cxn>
                <a:cxn ang="0">
                  <a:pos x="connsiteX3" y="connsiteY3"/>
                </a:cxn>
              </a:cxnLst>
              <a:rect l="l" t="t" r="r" b="b"/>
              <a:pathLst>
                <a:path w="7974" h="2496149">
                  <a:moveTo>
                    <a:pt x="0" y="0"/>
                  </a:moveTo>
                  <a:lnTo>
                    <a:pt x="7975" y="0"/>
                  </a:lnTo>
                  <a:lnTo>
                    <a:pt x="7975" y="2496150"/>
                  </a:lnTo>
                  <a:lnTo>
                    <a:pt x="0" y="2496150"/>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B30748AF-1CEE-FA58-FD0C-B9A2C4F813C8}"/>
                </a:ext>
              </a:extLst>
            </p:cNvPr>
            <p:cNvSpPr/>
            <p:nvPr/>
          </p:nvSpPr>
          <p:spPr>
            <a:xfrm>
              <a:off x="1549970" y="2004564"/>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65"/>
                    <a:pt x="95965" y="123611"/>
                    <a:pt x="61806" y="123611"/>
                  </a:cubicBezTo>
                  <a:cubicBezTo>
                    <a:pt x="27646" y="123611"/>
                    <a:pt x="0" y="95965"/>
                    <a:pt x="0" y="61806"/>
                  </a:cubicBezTo>
                  <a:cubicBezTo>
                    <a:pt x="0" y="27646"/>
                    <a:pt x="27646" y="0"/>
                    <a:pt x="61806" y="0"/>
                  </a:cubicBezTo>
                  <a:cubicBezTo>
                    <a:pt x="95965" y="0"/>
                    <a:pt x="123611" y="27646"/>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122" name="Graphic 2">
            <a:extLst>
              <a:ext uri="{FF2B5EF4-FFF2-40B4-BE49-F238E27FC236}">
                <a16:creationId xmlns:a16="http://schemas.microsoft.com/office/drawing/2014/main" id="{1C72888F-496C-1AE8-5F1E-B2BDEFFF3BE8}"/>
              </a:ext>
            </a:extLst>
          </p:cNvPr>
          <p:cNvGrpSpPr/>
          <p:nvPr/>
        </p:nvGrpSpPr>
        <p:grpSpPr>
          <a:xfrm>
            <a:off x="6100990" y="9135302"/>
            <a:ext cx="123611" cy="2413343"/>
            <a:chOff x="6100990" y="1721322"/>
            <a:chExt cx="123611" cy="2413343"/>
          </a:xfrm>
        </p:grpSpPr>
        <p:sp>
          <p:nvSpPr>
            <p:cNvPr id="123" name="Freeform: Shape 122">
              <a:extLst>
                <a:ext uri="{FF2B5EF4-FFF2-40B4-BE49-F238E27FC236}">
                  <a16:creationId xmlns:a16="http://schemas.microsoft.com/office/drawing/2014/main" id="{6B80C045-772A-35A9-E794-4867D3FE1869}"/>
                </a:ext>
              </a:extLst>
            </p:cNvPr>
            <p:cNvSpPr/>
            <p:nvPr/>
          </p:nvSpPr>
          <p:spPr>
            <a:xfrm>
              <a:off x="6156150" y="1783127"/>
              <a:ext cx="7974" cy="2351537"/>
            </a:xfrm>
            <a:custGeom>
              <a:avLst/>
              <a:gdLst>
                <a:gd name="connsiteX0" fmla="*/ 0 w 7974"/>
                <a:gd name="connsiteY0" fmla="*/ 0 h 2351537"/>
                <a:gd name="connsiteX1" fmla="*/ 7975 w 7974"/>
                <a:gd name="connsiteY1" fmla="*/ 0 h 2351537"/>
                <a:gd name="connsiteX2" fmla="*/ 7975 w 7974"/>
                <a:gd name="connsiteY2" fmla="*/ 2351538 h 2351537"/>
                <a:gd name="connsiteX3" fmla="*/ 0 w 7974"/>
                <a:gd name="connsiteY3" fmla="*/ 2351538 h 2351537"/>
              </a:gdLst>
              <a:ahLst/>
              <a:cxnLst>
                <a:cxn ang="0">
                  <a:pos x="connsiteX0" y="connsiteY0"/>
                </a:cxn>
                <a:cxn ang="0">
                  <a:pos x="connsiteX1" y="connsiteY1"/>
                </a:cxn>
                <a:cxn ang="0">
                  <a:pos x="connsiteX2" y="connsiteY2"/>
                </a:cxn>
                <a:cxn ang="0">
                  <a:pos x="connsiteX3" y="connsiteY3"/>
                </a:cxn>
              </a:cxnLst>
              <a:rect l="l" t="t" r="r" b="b"/>
              <a:pathLst>
                <a:path w="7974" h="2351537">
                  <a:moveTo>
                    <a:pt x="0" y="0"/>
                  </a:moveTo>
                  <a:lnTo>
                    <a:pt x="7975" y="0"/>
                  </a:lnTo>
                  <a:lnTo>
                    <a:pt x="7975" y="2351538"/>
                  </a:lnTo>
                  <a:lnTo>
                    <a:pt x="0" y="2351538"/>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FB9CFBB7-0ED3-AFEB-4682-C7FB46B194E3}"/>
                </a:ext>
              </a:extLst>
            </p:cNvPr>
            <p:cNvSpPr/>
            <p:nvPr/>
          </p:nvSpPr>
          <p:spPr>
            <a:xfrm>
              <a:off x="6100990" y="1721322"/>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65"/>
                    <a:pt x="95964" y="123611"/>
                    <a:pt x="61806" y="123611"/>
                  </a:cubicBezTo>
                  <a:cubicBezTo>
                    <a:pt x="27646" y="123611"/>
                    <a:pt x="0" y="95965"/>
                    <a:pt x="0" y="61806"/>
                  </a:cubicBezTo>
                  <a:cubicBezTo>
                    <a:pt x="0" y="27646"/>
                    <a:pt x="27646" y="0"/>
                    <a:pt x="61806" y="0"/>
                  </a:cubicBezTo>
                  <a:cubicBezTo>
                    <a:pt x="95964" y="0"/>
                    <a:pt x="123611" y="27646"/>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pic>
        <p:nvPicPr>
          <p:cNvPr id="125" name="Picture 124">
            <a:extLst>
              <a:ext uri="{FF2B5EF4-FFF2-40B4-BE49-F238E27FC236}">
                <a16:creationId xmlns:a16="http://schemas.microsoft.com/office/drawing/2014/main" id="{28CD8FF0-4796-DEA8-5A22-7D55779B85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7361" y="11152081"/>
            <a:ext cx="15666722" cy="6560398"/>
          </a:xfrm>
          <a:prstGeom prst="rect">
            <a:avLst/>
          </a:prstGeom>
        </p:spPr>
      </p:pic>
      <p:pic>
        <p:nvPicPr>
          <p:cNvPr id="126" name="Picture 125">
            <a:extLst>
              <a:ext uri="{FF2B5EF4-FFF2-40B4-BE49-F238E27FC236}">
                <a16:creationId xmlns:a16="http://schemas.microsoft.com/office/drawing/2014/main" id="{3A918C19-26A7-77E4-B592-BF7B9B71D9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1734" y="10549679"/>
            <a:ext cx="16055468" cy="5703620"/>
          </a:xfrm>
          <a:prstGeom prst="rect">
            <a:avLst/>
          </a:prstGeom>
        </p:spPr>
      </p:pic>
    </p:spTree>
    <p:extLst>
      <p:ext uri="{BB962C8B-B14F-4D97-AF65-F5344CB8AC3E}">
        <p14:creationId xmlns:p14="http://schemas.microsoft.com/office/powerpoint/2010/main" val="37409969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5" name="Graphic 2">
            <a:extLst>
              <a:ext uri="{FF2B5EF4-FFF2-40B4-BE49-F238E27FC236}">
                <a16:creationId xmlns:a16="http://schemas.microsoft.com/office/drawing/2014/main" id="{95EC280A-9555-D0E8-0AB6-C7BA58BE9B8A}"/>
              </a:ext>
            </a:extLst>
          </p:cNvPr>
          <p:cNvGrpSpPr/>
          <p:nvPr/>
        </p:nvGrpSpPr>
        <p:grpSpPr>
          <a:xfrm>
            <a:off x="1740304" y="4339886"/>
            <a:ext cx="123611" cy="2413343"/>
            <a:chOff x="1740304" y="2279433"/>
            <a:chExt cx="123611" cy="2413343"/>
          </a:xfrm>
        </p:grpSpPr>
        <p:sp>
          <p:nvSpPr>
            <p:cNvPr id="6" name="Freeform: Shape 5">
              <a:extLst>
                <a:ext uri="{FF2B5EF4-FFF2-40B4-BE49-F238E27FC236}">
                  <a16:creationId xmlns:a16="http://schemas.microsoft.com/office/drawing/2014/main" id="{5C9A8E75-F8B2-04AA-E514-2EB064A0F4E8}"/>
                </a:ext>
              </a:extLst>
            </p:cNvPr>
            <p:cNvSpPr/>
            <p:nvPr/>
          </p:nvSpPr>
          <p:spPr>
            <a:xfrm>
              <a:off x="1795331" y="2341239"/>
              <a:ext cx="7974" cy="2351537"/>
            </a:xfrm>
            <a:custGeom>
              <a:avLst/>
              <a:gdLst>
                <a:gd name="connsiteX0" fmla="*/ 0 w 7974"/>
                <a:gd name="connsiteY0" fmla="*/ 0 h 2351537"/>
                <a:gd name="connsiteX1" fmla="*/ 7975 w 7974"/>
                <a:gd name="connsiteY1" fmla="*/ 0 h 2351537"/>
                <a:gd name="connsiteX2" fmla="*/ 7975 w 7974"/>
                <a:gd name="connsiteY2" fmla="*/ 2351538 h 2351537"/>
                <a:gd name="connsiteX3" fmla="*/ 0 w 7974"/>
                <a:gd name="connsiteY3" fmla="*/ 2351538 h 2351537"/>
              </a:gdLst>
              <a:ahLst/>
              <a:cxnLst>
                <a:cxn ang="0">
                  <a:pos x="connsiteX0" y="connsiteY0"/>
                </a:cxn>
                <a:cxn ang="0">
                  <a:pos x="connsiteX1" y="connsiteY1"/>
                </a:cxn>
                <a:cxn ang="0">
                  <a:pos x="connsiteX2" y="connsiteY2"/>
                </a:cxn>
                <a:cxn ang="0">
                  <a:pos x="connsiteX3" y="connsiteY3"/>
                </a:cxn>
              </a:cxnLst>
              <a:rect l="l" t="t" r="r" b="b"/>
              <a:pathLst>
                <a:path w="7974" h="2351537">
                  <a:moveTo>
                    <a:pt x="0" y="0"/>
                  </a:moveTo>
                  <a:lnTo>
                    <a:pt x="7975" y="0"/>
                  </a:lnTo>
                  <a:lnTo>
                    <a:pt x="7975" y="2351538"/>
                  </a:lnTo>
                  <a:lnTo>
                    <a:pt x="0" y="2351538"/>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170F5E8C-5F54-D4AF-AA9C-371379A1C6C6}"/>
                </a:ext>
              </a:extLst>
            </p:cNvPr>
            <p:cNvSpPr/>
            <p:nvPr/>
          </p:nvSpPr>
          <p:spPr>
            <a:xfrm>
              <a:off x="1740304" y="2279433"/>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65"/>
                    <a:pt x="95965" y="123611"/>
                    <a:pt x="61806" y="123611"/>
                  </a:cubicBezTo>
                  <a:cubicBezTo>
                    <a:pt x="27646" y="123611"/>
                    <a:pt x="0" y="95965"/>
                    <a:pt x="0" y="61806"/>
                  </a:cubicBezTo>
                  <a:cubicBezTo>
                    <a:pt x="0" y="27646"/>
                    <a:pt x="27646" y="0"/>
                    <a:pt x="61806" y="0"/>
                  </a:cubicBezTo>
                  <a:cubicBezTo>
                    <a:pt x="95965" y="0"/>
                    <a:pt x="123611" y="27646"/>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8" name="Graphic 2">
            <a:extLst>
              <a:ext uri="{FF2B5EF4-FFF2-40B4-BE49-F238E27FC236}">
                <a16:creationId xmlns:a16="http://schemas.microsoft.com/office/drawing/2014/main" id="{D6A9FDA6-097C-748D-0B56-CA94192E2E9C}"/>
              </a:ext>
            </a:extLst>
          </p:cNvPr>
          <p:cNvGrpSpPr/>
          <p:nvPr/>
        </p:nvGrpSpPr>
        <p:grpSpPr>
          <a:xfrm>
            <a:off x="1772603" y="3781775"/>
            <a:ext cx="123611" cy="2413343"/>
            <a:chOff x="1772603" y="1721322"/>
            <a:chExt cx="123611" cy="2413343"/>
          </a:xfrm>
        </p:grpSpPr>
        <p:sp>
          <p:nvSpPr>
            <p:cNvPr id="9" name="Freeform: Shape 8">
              <a:extLst>
                <a:ext uri="{FF2B5EF4-FFF2-40B4-BE49-F238E27FC236}">
                  <a16:creationId xmlns:a16="http://schemas.microsoft.com/office/drawing/2014/main" id="{6D7C53E7-47E3-103A-B36A-B125ACAB4940}"/>
                </a:ext>
              </a:extLst>
            </p:cNvPr>
            <p:cNvSpPr/>
            <p:nvPr/>
          </p:nvSpPr>
          <p:spPr>
            <a:xfrm>
              <a:off x="1827630" y="1783127"/>
              <a:ext cx="7974" cy="2351537"/>
            </a:xfrm>
            <a:custGeom>
              <a:avLst/>
              <a:gdLst>
                <a:gd name="connsiteX0" fmla="*/ 0 w 7974"/>
                <a:gd name="connsiteY0" fmla="*/ 0 h 2351537"/>
                <a:gd name="connsiteX1" fmla="*/ 7975 w 7974"/>
                <a:gd name="connsiteY1" fmla="*/ 0 h 2351537"/>
                <a:gd name="connsiteX2" fmla="*/ 7975 w 7974"/>
                <a:gd name="connsiteY2" fmla="*/ 2351538 h 2351537"/>
                <a:gd name="connsiteX3" fmla="*/ 0 w 7974"/>
                <a:gd name="connsiteY3" fmla="*/ 2351538 h 2351537"/>
              </a:gdLst>
              <a:ahLst/>
              <a:cxnLst>
                <a:cxn ang="0">
                  <a:pos x="connsiteX0" y="connsiteY0"/>
                </a:cxn>
                <a:cxn ang="0">
                  <a:pos x="connsiteX1" y="connsiteY1"/>
                </a:cxn>
                <a:cxn ang="0">
                  <a:pos x="connsiteX2" y="connsiteY2"/>
                </a:cxn>
                <a:cxn ang="0">
                  <a:pos x="connsiteX3" y="connsiteY3"/>
                </a:cxn>
              </a:cxnLst>
              <a:rect l="l" t="t" r="r" b="b"/>
              <a:pathLst>
                <a:path w="7974" h="2351537">
                  <a:moveTo>
                    <a:pt x="0" y="0"/>
                  </a:moveTo>
                  <a:lnTo>
                    <a:pt x="7975" y="0"/>
                  </a:lnTo>
                  <a:lnTo>
                    <a:pt x="7975" y="2351538"/>
                  </a:lnTo>
                  <a:lnTo>
                    <a:pt x="0" y="2351538"/>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E8243699-E556-186A-484D-B7991E829E76}"/>
                </a:ext>
              </a:extLst>
            </p:cNvPr>
            <p:cNvSpPr/>
            <p:nvPr/>
          </p:nvSpPr>
          <p:spPr>
            <a:xfrm>
              <a:off x="1772603" y="1721322"/>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65"/>
                    <a:pt x="95965" y="123611"/>
                    <a:pt x="61806" y="123611"/>
                  </a:cubicBezTo>
                  <a:cubicBezTo>
                    <a:pt x="27646" y="123611"/>
                    <a:pt x="0" y="95965"/>
                    <a:pt x="0" y="61806"/>
                  </a:cubicBezTo>
                  <a:cubicBezTo>
                    <a:pt x="0" y="27646"/>
                    <a:pt x="27646" y="0"/>
                    <a:pt x="61806" y="0"/>
                  </a:cubicBezTo>
                  <a:cubicBezTo>
                    <a:pt x="95965" y="0"/>
                    <a:pt x="123611" y="27646"/>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11" name="Graphic 2">
            <a:extLst>
              <a:ext uri="{FF2B5EF4-FFF2-40B4-BE49-F238E27FC236}">
                <a16:creationId xmlns:a16="http://schemas.microsoft.com/office/drawing/2014/main" id="{C46CF7CD-EAA2-6CED-459C-96A67F82CA9D}"/>
              </a:ext>
            </a:extLst>
          </p:cNvPr>
          <p:cNvGrpSpPr/>
          <p:nvPr/>
        </p:nvGrpSpPr>
        <p:grpSpPr>
          <a:xfrm>
            <a:off x="1860991" y="4043219"/>
            <a:ext cx="123611" cy="2413343"/>
            <a:chOff x="1860991" y="1982766"/>
            <a:chExt cx="123611" cy="2413343"/>
          </a:xfrm>
        </p:grpSpPr>
        <p:sp>
          <p:nvSpPr>
            <p:cNvPr id="12" name="Freeform: Shape 11">
              <a:extLst>
                <a:ext uri="{FF2B5EF4-FFF2-40B4-BE49-F238E27FC236}">
                  <a16:creationId xmlns:a16="http://schemas.microsoft.com/office/drawing/2014/main" id="{B70210D4-E502-FD15-C363-BCD5D81107F4}"/>
                </a:ext>
              </a:extLst>
            </p:cNvPr>
            <p:cNvSpPr/>
            <p:nvPr/>
          </p:nvSpPr>
          <p:spPr>
            <a:xfrm>
              <a:off x="1916018" y="2044572"/>
              <a:ext cx="7974" cy="2351537"/>
            </a:xfrm>
            <a:custGeom>
              <a:avLst/>
              <a:gdLst>
                <a:gd name="connsiteX0" fmla="*/ 0 w 7974"/>
                <a:gd name="connsiteY0" fmla="*/ 0 h 2351537"/>
                <a:gd name="connsiteX1" fmla="*/ 7975 w 7974"/>
                <a:gd name="connsiteY1" fmla="*/ 0 h 2351537"/>
                <a:gd name="connsiteX2" fmla="*/ 7975 w 7974"/>
                <a:gd name="connsiteY2" fmla="*/ 2351538 h 2351537"/>
                <a:gd name="connsiteX3" fmla="*/ 0 w 7974"/>
                <a:gd name="connsiteY3" fmla="*/ 2351538 h 2351537"/>
              </a:gdLst>
              <a:ahLst/>
              <a:cxnLst>
                <a:cxn ang="0">
                  <a:pos x="connsiteX0" y="connsiteY0"/>
                </a:cxn>
                <a:cxn ang="0">
                  <a:pos x="connsiteX1" y="connsiteY1"/>
                </a:cxn>
                <a:cxn ang="0">
                  <a:pos x="connsiteX2" y="connsiteY2"/>
                </a:cxn>
                <a:cxn ang="0">
                  <a:pos x="connsiteX3" y="connsiteY3"/>
                </a:cxn>
              </a:cxnLst>
              <a:rect l="l" t="t" r="r" b="b"/>
              <a:pathLst>
                <a:path w="7974" h="2351537">
                  <a:moveTo>
                    <a:pt x="0" y="0"/>
                  </a:moveTo>
                  <a:lnTo>
                    <a:pt x="7975" y="0"/>
                  </a:lnTo>
                  <a:lnTo>
                    <a:pt x="7975" y="2351538"/>
                  </a:lnTo>
                  <a:lnTo>
                    <a:pt x="0" y="2351538"/>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23761B9C-B2DC-14B2-B364-393F540525D6}"/>
                </a:ext>
              </a:extLst>
            </p:cNvPr>
            <p:cNvSpPr/>
            <p:nvPr/>
          </p:nvSpPr>
          <p:spPr>
            <a:xfrm>
              <a:off x="1860991" y="1982766"/>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40"/>
                    <a:pt x="95940" y="123611"/>
                    <a:pt x="61806" y="123611"/>
                  </a:cubicBezTo>
                  <a:cubicBezTo>
                    <a:pt x="27671" y="123611"/>
                    <a:pt x="0" y="95940"/>
                    <a:pt x="0" y="61806"/>
                  </a:cubicBezTo>
                  <a:cubicBezTo>
                    <a:pt x="0" y="27671"/>
                    <a:pt x="27671" y="0"/>
                    <a:pt x="61806" y="0"/>
                  </a:cubicBezTo>
                  <a:cubicBezTo>
                    <a:pt x="95940" y="0"/>
                    <a:pt x="123611" y="27671"/>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14" name="Graphic 2">
            <a:extLst>
              <a:ext uri="{FF2B5EF4-FFF2-40B4-BE49-F238E27FC236}">
                <a16:creationId xmlns:a16="http://schemas.microsoft.com/office/drawing/2014/main" id="{7A1212C3-6F20-D652-63FF-3FA60BBCED03}"/>
              </a:ext>
            </a:extLst>
          </p:cNvPr>
          <p:cNvGrpSpPr/>
          <p:nvPr/>
        </p:nvGrpSpPr>
        <p:grpSpPr>
          <a:xfrm>
            <a:off x="2561987" y="5376493"/>
            <a:ext cx="123611" cy="2413343"/>
            <a:chOff x="2561987" y="3316040"/>
            <a:chExt cx="123611" cy="2413343"/>
          </a:xfrm>
        </p:grpSpPr>
        <p:sp>
          <p:nvSpPr>
            <p:cNvPr id="15" name="Freeform: Shape 14">
              <a:extLst>
                <a:ext uri="{FF2B5EF4-FFF2-40B4-BE49-F238E27FC236}">
                  <a16:creationId xmlns:a16="http://schemas.microsoft.com/office/drawing/2014/main" id="{D64161F6-2A58-0645-1C71-C9F04DBC319C}"/>
                </a:ext>
              </a:extLst>
            </p:cNvPr>
            <p:cNvSpPr/>
            <p:nvPr/>
          </p:nvSpPr>
          <p:spPr>
            <a:xfrm>
              <a:off x="2617014" y="3377845"/>
              <a:ext cx="7974" cy="2351537"/>
            </a:xfrm>
            <a:custGeom>
              <a:avLst/>
              <a:gdLst>
                <a:gd name="connsiteX0" fmla="*/ 0 w 7974"/>
                <a:gd name="connsiteY0" fmla="*/ 0 h 2351537"/>
                <a:gd name="connsiteX1" fmla="*/ 7975 w 7974"/>
                <a:gd name="connsiteY1" fmla="*/ 0 h 2351537"/>
                <a:gd name="connsiteX2" fmla="*/ 7975 w 7974"/>
                <a:gd name="connsiteY2" fmla="*/ 2351538 h 2351537"/>
                <a:gd name="connsiteX3" fmla="*/ 0 w 7974"/>
                <a:gd name="connsiteY3" fmla="*/ 2351538 h 2351537"/>
              </a:gdLst>
              <a:ahLst/>
              <a:cxnLst>
                <a:cxn ang="0">
                  <a:pos x="connsiteX0" y="connsiteY0"/>
                </a:cxn>
                <a:cxn ang="0">
                  <a:pos x="connsiteX1" y="connsiteY1"/>
                </a:cxn>
                <a:cxn ang="0">
                  <a:pos x="connsiteX2" y="connsiteY2"/>
                </a:cxn>
                <a:cxn ang="0">
                  <a:pos x="connsiteX3" y="connsiteY3"/>
                </a:cxn>
              </a:cxnLst>
              <a:rect l="l" t="t" r="r" b="b"/>
              <a:pathLst>
                <a:path w="7974" h="2351537">
                  <a:moveTo>
                    <a:pt x="0" y="0"/>
                  </a:moveTo>
                  <a:lnTo>
                    <a:pt x="7975" y="0"/>
                  </a:lnTo>
                  <a:lnTo>
                    <a:pt x="7975" y="2351538"/>
                  </a:lnTo>
                  <a:lnTo>
                    <a:pt x="0" y="2351538"/>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BA6CEAF5-5CA1-0E27-2B88-34ABC36B5E6A}"/>
                </a:ext>
              </a:extLst>
            </p:cNvPr>
            <p:cNvSpPr/>
            <p:nvPr/>
          </p:nvSpPr>
          <p:spPr>
            <a:xfrm>
              <a:off x="2561987" y="3316040"/>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40"/>
                    <a:pt x="95940" y="123611"/>
                    <a:pt x="61806" y="123611"/>
                  </a:cubicBezTo>
                  <a:cubicBezTo>
                    <a:pt x="27671" y="123611"/>
                    <a:pt x="0" y="95940"/>
                    <a:pt x="0" y="61806"/>
                  </a:cubicBezTo>
                  <a:cubicBezTo>
                    <a:pt x="0" y="27671"/>
                    <a:pt x="27671" y="0"/>
                    <a:pt x="61806" y="0"/>
                  </a:cubicBezTo>
                  <a:cubicBezTo>
                    <a:pt x="95940" y="0"/>
                    <a:pt x="123611" y="27672"/>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17" name="Graphic 2">
            <a:extLst>
              <a:ext uri="{FF2B5EF4-FFF2-40B4-BE49-F238E27FC236}">
                <a16:creationId xmlns:a16="http://schemas.microsoft.com/office/drawing/2014/main" id="{2CDF72DD-D9A7-2B2C-8461-3ED305CE6E6F}"/>
              </a:ext>
            </a:extLst>
          </p:cNvPr>
          <p:cNvGrpSpPr/>
          <p:nvPr/>
        </p:nvGrpSpPr>
        <p:grpSpPr>
          <a:xfrm>
            <a:off x="2438376" y="5419026"/>
            <a:ext cx="123611" cy="2413343"/>
            <a:chOff x="2438376" y="3358573"/>
            <a:chExt cx="123611" cy="2413343"/>
          </a:xfrm>
        </p:grpSpPr>
        <p:sp>
          <p:nvSpPr>
            <p:cNvPr id="18" name="Freeform: Shape 17">
              <a:extLst>
                <a:ext uri="{FF2B5EF4-FFF2-40B4-BE49-F238E27FC236}">
                  <a16:creationId xmlns:a16="http://schemas.microsoft.com/office/drawing/2014/main" id="{20051149-4E91-8127-2965-126FDACCA314}"/>
                </a:ext>
              </a:extLst>
            </p:cNvPr>
            <p:cNvSpPr/>
            <p:nvPr/>
          </p:nvSpPr>
          <p:spPr>
            <a:xfrm>
              <a:off x="2493403" y="3420378"/>
              <a:ext cx="7974" cy="2351537"/>
            </a:xfrm>
            <a:custGeom>
              <a:avLst/>
              <a:gdLst>
                <a:gd name="connsiteX0" fmla="*/ 0 w 7974"/>
                <a:gd name="connsiteY0" fmla="*/ 0 h 2351537"/>
                <a:gd name="connsiteX1" fmla="*/ 7975 w 7974"/>
                <a:gd name="connsiteY1" fmla="*/ 0 h 2351537"/>
                <a:gd name="connsiteX2" fmla="*/ 7975 w 7974"/>
                <a:gd name="connsiteY2" fmla="*/ 2351538 h 2351537"/>
                <a:gd name="connsiteX3" fmla="*/ 0 w 7974"/>
                <a:gd name="connsiteY3" fmla="*/ 2351538 h 2351537"/>
              </a:gdLst>
              <a:ahLst/>
              <a:cxnLst>
                <a:cxn ang="0">
                  <a:pos x="connsiteX0" y="connsiteY0"/>
                </a:cxn>
                <a:cxn ang="0">
                  <a:pos x="connsiteX1" y="connsiteY1"/>
                </a:cxn>
                <a:cxn ang="0">
                  <a:pos x="connsiteX2" y="connsiteY2"/>
                </a:cxn>
                <a:cxn ang="0">
                  <a:pos x="connsiteX3" y="connsiteY3"/>
                </a:cxn>
              </a:cxnLst>
              <a:rect l="l" t="t" r="r" b="b"/>
              <a:pathLst>
                <a:path w="7974" h="2351537">
                  <a:moveTo>
                    <a:pt x="0" y="0"/>
                  </a:moveTo>
                  <a:lnTo>
                    <a:pt x="7975" y="0"/>
                  </a:lnTo>
                  <a:lnTo>
                    <a:pt x="7975" y="2351538"/>
                  </a:lnTo>
                  <a:lnTo>
                    <a:pt x="0" y="2351538"/>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F3E86EE1-4EA9-4884-0398-C6E37FA6CB9F}"/>
                </a:ext>
              </a:extLst>
            </p:cNvPr>
            <p:cNvSpPr/>
            <p:nvPr/>
          </p:nvSpPr>
          <p:spPr>
            <a:xfrm>
              <a:off x="2438376" y="3358573"/>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40"/>
                    <a:pt x="95940" y="123611"/>
                    <a:pt x="61806" y="123611"/>
                  </a:cubicBezTo>
                  <a:cubicBezTo>
                    <a:pt x="27671" y="123611"/>
                    <a:pt x="0" y="95940"/>
                    <a:pt x="0" y="61806"/>
                  </a:cubicBezTo>
                  <a:cubicBezTo>
                    <a:pt x="0" y="27671"/>
                    <a:pt x="27671" y="0"/>
                    <a:pt x="61806" y="0"/>
                  </a:cubicBezTo>
                  <a:cubicBezTo>
                    <a:pt x="95940" y="0"/>
                    <a:pt x="123611" y="27671"/>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20" name="Graphic 2">
            <a:extLst>
              <a:ext uri="{FF2B5EF4-FFF2-40B4-BE49-F238E27FC236}">
                <a16:creationId xmlns:a16="http://schemas.microsoft.com/office/drawing/2014/main" id="{2F2FD4D5-6E64-1EC5-6319-8AF38B249951}"/>
              </a:ext>
            </a:extLst>
          </p:cNvPr>
          <p:cNvGrpSpPr/>
          <p:nvPr/>
        </p:nvGrpSpPr>
        <p:grpSpPr>
          <a:xfrm>
            <a:off x="2522112" y="5044072"/>
            <a:ext cx="123611" cy="2413343"/>
            <a:chOff x="2522112" y="2983619"/>
            <a:chExt cx="123611" cy="2413343"/>
          </a:xfrm>
        </p:grpSpPr>
        <p:sp>
          <p:nvSpPr>
            <p:cNvPr id="21" name="Freeform: Shape 20">
              <a:extLst>
                <a:ext uri="{FF2B5EF4-FFF2-40B4-BE49-F238E27FC236}">
                  <a16:creationId xmlns:a16="http://schemas.microsoft.com/office/drawing/2014/main" id="{C92FDF02-03B7-7080-EE25-BC98D9910D56}"/>
                </a:ext>
              </a:extLst>
            </p:cNvPr>
            <p:cNvSpPr/>
            <p:nvPr/>
          </p:nvSpPr>
          <p:spPr>
            <a:xfrm>
              <a:off x="2577139" y="3045424"/>
              <a:ext cx="7974" cy="2351537"/>
            </a:xfrm>
            <a:custGeom>
              <a:avLst/>
              <a:gdLst>
                <a:gd name="connsiteX0" fmla="*/ 0 w 7974"/>
                <a:gd name="connsiteY0" fmla="*/ 0 h 2351537"/>
                <a:gd name="connsiteX1" fmla="*/ 7975 w 7974"/>
                <a:gd name="connsiteY1" fmla="*/ 0 h 2351537"/>
                <a:gd name="connsiteX2" fmla="*/ 7975 w 7974"/>
                <a:gd name="connsiteY2" fmla="*/ 2351538 h 2351537"/>
                <a:gd name="connsiteX3" fmla="*/ 0 w 7974"/>
                <a:gd name="connsiteY3" fmla="*/ 2351538 h 2351537"/>
              </a:gdLst>
              <a:ahLst/>
              <a:cxnLst>
                <a:cxn ang="0">
                  <a:pos x="connsiteX0" y="connsiteY0"/>
                </a:cxn>
                <a:cxn ang="0">
                  <a:pos x="connsiteX1" y="connsiteY1"/>
                </a:cxn>
                <a:cxn ang="0">
                  <a:pos x="connsiteX2" y="connsiteY2"/>
                </a:cxn>
                <a:cxn ang="0">
                  <a:pos x="connsiteX3" y="connsiteY3"/>
                </a:cxn>
              </a:cxnLst>
              <a:rect l="l" t="t" r="r" b="b"/>
              <a:pathLst>
                <a:path w="7974" h="2351537">
                  <a:moveTo>
                    <a:pt x="0" y="0"/>
                  </a:moveTo>
                  <a:lnTo>
                    <a:pt x="7975" y="0"/>
                  </a:lnTo>
                  <a:lnTo>
                    <a:pt x="7975" y="2351538"/>
                  </a:lnTo>
                  <a:lnTo>
                    <a:pt x="0" y="2351538"/>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D52BA94F-1A1B-5601-9083-BAB6B1FCDB33}"/>
                </a:ext>
              </a:extLst>
            </p:cNvPr>
            <p:cNvSpPr/>
            <p:nvPr/>
          </p:nvSpPr>
          <p:spPr>
            <a:xfrm>
              <a:off x="2522112" y="2983619"/>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65"/>
                    <a:pt x="95965" y="123611"/>
                    <a:pt x="61806" y="123611"/>
                  </a:cubicBezTo>
                  <a:cubicBezTo>
                    <a:pt x="27646" y="123611"/>
                    <a:pt x="0" y="95965"/>
                    <a:pt x="0" y="61806"/>
                  </a:cubicBezTo>
                  <a:cubicBezTo>
                    <a:pt x="0" y="27646"/>
                    <a:pt x="27646" y="0"/>
                    <a:pt x="61806" y="0"/>
                  </a:cubicBezTo>
                  <a:cubicBezTo>
                    <a:pt x="95965" y="0"/>
                    <a:pt x="123611" y="27646"/>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23" name="Graphic 2">
            <a:extLst>
              <a:ext uri="{FF2B5EF4-FFF2-40B4-BE49-F238E27FC236}">
                <a16:creationId xmlns:a16="http://schemas.microsoft.com/office/drawing/2014/main" id="{F72294F4-B503-C18C-9554-610702EA1C76}"/>
              </a:ext>
            </a:extLst>
          </p:cNvPr>
          <p:cNvGrpSpPr/>
          <p:nvPr/>
        </p:nvGrpSpPr>
        <p:grpSpPr>
          <a:xfrm>
            <a:off x="2775050" y="5628101"/>
            <a:ext cx="123611" cy="2413343"/>
            <a:chOff x="2775050" y="3567648"/>
            <a:chExt cx="123611" cy="2413343"/>
          </a:xfrm>
        </p:grpSpPr>
        <p:sp>
          <p:nvSpPr>
            <p:cNvPr id="24" name="Freeform: Shape 23">
              <a:extLst>
                <a:ext uri="{FF2B5EF4-FFF2-40B4-BE49-F238E27FC236}">
                  <a16:creationId xmlns:a16="http://schemas.microsoft.com/office/drawing/2014/main" id="{3393EF0A-7ADE-27AE-B192-227080B33F17}"/>
                </a:ext>
              </a:extLst>
            </p:cNvPr>
            <p:cNvSpPr/>
            <p:nvPr/>
          </p:nvSpPr>
          <p:spPr>
            <a:xfrm>
              <a:off x="2830077" y="3629454"/>
              <a:ext cx="7974" cy="2351537"/>
            </a:xfrm>
            <a:custGeom>
              <a:avLst/>
              <a:gdLst>
                <a:gd name="connsiteX0" fmla="*/ 0 w 7974"/>
                <a:gd name="connsiteY0" fmla="*/ 0 h 2351537"/>
                <a:gd name="connsiteX1" fmla="*/ 7975 w 7974"/>
                <a:gd name="connsiteY1" fmla="*/ 0 h 2351537"/>
                <a:gd name="connsiteX2" fmla="*/ 7975 w 7974"/>
                <a:gd name="connsiteY2" fmla="*/ 2351538 h 2351537"/>
                <a:gd name="connsiteX3" fmla="*/ 0 w 7974"/>
                <a:gd name="connsiteY3" fmla="*/ 2351538 h 2351537"/>
              </a:gdLst>
              <a:ahLst/>
              <a:cxnLst>
                <a:cxn ang="0">
                  <a:pos x="connsiteX0" y="connsiteY0"/>
                </a:cxn>
                <a:cxn ang="0">
                  <a:pos x="connsiteX1" y="connsiteY1"/>
                </a:cxn>
                <a:cxn ang="0">
                  <a:pos x="connsiteX2" y="connsiteY2"/>
                </a:cxn>
                <a:cxn ang="0">
                  <a:pos x="connsiteX3" y="connsiteY3"/>
                </a:cxn>
              </a:cxnLst>
              <a:rect l="l" t="t" r="r" b="b"/>
              <a:pathLst>
                <a:path w="7974" h="2351537">
                  <a:moveTo>
                    <a:pt x="0" y="0"/>
                  </a:moveTo>
                  <a:lnTo>
                    <a:pt x="7975" y="0"/>
                  </a:lnTo>
                  <a:lnTo>
                    <a:pt x="7975" y="2351538"/>
                  </a:lnTo>
                  <a:lnTo>
                    <a:pt x="0" y="2351538"/>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20DB1D1D-2E64-32B7-AFFF-1E7D279015C9}"/>
                </a:ext>
              </a:extLst>
            </p:cNvPr>
            <p:cNvSpPr/>
            <p:nvPr/>
          </p:nvSpPr>
          <p:spPr>
            <a:xfrm>
              <a:off x="2775050" y="3567648"/>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40"/>
                    <a:pt x="95940" y="123611"/>
                    <a:pt x="61806" y="123611"/>
                  </a:cubicBezTo>
                  <a:cubicBezTo>
                    <a:pt x="27671" y="123611"/>
                    <a:pt x="0" y="95940"/>
                    <a:pt x="0" y="61806"/>
                  </a:cubicBezTo>
                  <a:cubicBezTo>
                    <a:pt x="0" y="27671"/>
                    <a:pt x="27671" y="0"/>
                    <a:pt x="61806" y="0"/>
                  </a:cubicBezTo>
                  <a:cubicBezTo>
                    <a:pt x="95940" y="0"/>
                    <a:pt x="123611" y="27671"/>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26" name="Graphic 2">
            <a:extLst>
              <a:ext uri="{FF2B5EF4-FFF2-40B4-BE49-F238E27FC236}">
                <a16:creationId xmlns:a16="http://schemas.microsoft.com/office/drawing/2014/main" id="{F6BE74BB-6EB2-DAE1-FEB1-425D4FE4C8A3}"/>
              </a:ext>
            </a:extLst>
          </p:cNvPr>
          <p:cNvGrpSpPr/>
          <p:nvPr/>
        </p:nvGrpSpPr>
        <p:grpSpPr>
          <a:xfrm>
            <a:off x="2651439" y="5670767"/>
            <a:ext cx="123611" cy="2413343"/>
            <a:chOff x="2651439" y="3610314"/>
            <a:chExt cx="123611" cy="2413343"/>
          </a:xfrm>
        </p:grpSpPr>
        <p:sp>
          <p:nvSpPr>
            <p:cNvPr id="27" name="Freeform: Shape 26">
              <a:extLst>
                <a:ext uri="{FF2B5EF4-FFF2-40B4-BE49-F238E27FC236}">
                  <a16:creationId xmlns:a16="http://schemas.microsoft.com/office/drawing/2014/main" id="{DF751A77-F3AC-142C-0B6F-50ACE7A467B6}"/>
                </a:ext>
              </a:extLst>
            </p:cNvPr>
            <p:cNvSpPr/>
            <p:nvPr/>
          </p:nvSpPr>
          <p:spPr>
            <a:xfrm>
              <a:off x="2706599" y="3672120"/>
              <a:ext cx="7974" cy="2351537"/>
            </a:xfrm>
            <a:custGeom>
              <a:avLst/>
              <a:gdLst>
                <a:gd name="connsiteX0" fmla="*/ 0 w 7974"/>
                <a:gd name="connsiteY0" fmla="*/ 0 h 2351537"/>
                <a:gd name="connsiteX1" fmla="*/ 7975 w 7974"/>
                <a:gd name="connsiteY1" fmla="*/ 0 h 2351537"/>
                <a:gd name="connsiteX2" fmla="*/ 7975 w 7974"/>
                <a:gd name="connsiteY2" fmla="*/ 2351538 h 2351537"/>
                <a:gd name="connsiteX3" fmla="*/ 0 w 7974"/>
                <a:gd name="connsiteY3" fmla="*/ 2351538 h 2351537"/>
              </a:gdLst>
              <a:ahLst/>
              <a:cxnLst>
                <a:cxn ang="0">
                  <a:pos x="connsiteX0" y="connsiteY0"/>
                </a:cxn>
                <a:cxn ang="0">
                  <a:pos x="connsiteX1" y="connsiteY1"/>
                </a:cxn>
                <a:cxn ang="0">
                  <a:pos x="connsiteX2" y="connsiteY2"/>
                </a:cxn>
                <a:cxn ang="0">
                  <a:pos x="connsiteX3" y="connsiteY3"/>
                </a:cxn>
              </a:cxnLst>
              <a:rect l="l" t="t" r="r" b="b"/>
              <a:pathLst>
                <a:path w="7974" h="2351537">
                  <a:moveTo>
                    <a:pt x="0" y="0"/>
                  </a:moveTo>
                  <a:lnTo>
                    <a:pt x="7975" y="0"/>
                  </a:lnTo>
                  <a:lnTo>
                    <a:pt x="7975" y="2351538"/>
                  </a:lnTo>
                  <a:lnTo>
                    <a:pt x="0" y="2351538"/>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AC8B3DD2-1F41-BAA8-FF48-646A5A600F2F}"/>
                </a:ext>
              </a:extLst>
            </p:cNvPr>
            <p:cNvSpPr/>
            <p:nvPr/>
          </p:nvSpPr>
          <p:spPr>
            <a:xfrm>
              <a:off x="2651439" y="3610314"/>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65"/>
                    <a:pt x="95965" y="123611"/>
                    <a:pt x="61806" y="123611"/>
                  </a:cubicBezTo>
                  <a:cubicBezTo>
                    <a:pt x="27646" y="123611"/>
                    <a:pt x="0" y="95965"/>
                    <a:pt x="0" y="61806"/>
                  </a:cubicBezTo>
                  <a:cubicBezTo>
                    <a:pt x="0" y="27646"/>
                    <a:pt x="27646" y="0"/>
                    <a:pt x="61806" y="0"/>
                  </a:cubicBezTo>
                  <a:cubicBezTo>
                    <a:pt x="95965" y="0"/>
                    <a:pt x="123611" y="27646"/>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29" name="Graphic 2">
            <a:extLst>
              <a:ext uri="{FF2B5EF4-FFF2-40B4-BE49-F238E27FC236}">
                <a16:creationId xmlns:a16="http://schemas.microsoft.com/office/drawing/2014/main" id="{B6DFB09B-98B8-7CDF-C8F3-C0F7355C1838}"/>
              </a:ext>
            </a:extLst>
          </p:cNvPr>
          <p:cNvGrpSpPr/>
          <p:nvPr/>
        </p:nvGrpSpPr>
        <p:grpSpPr>
          <a:xfrm>
            <a:off x="8412919" y="4431199"/>
            <a:ext cx="123611" cy="2413343"/>
            <a:chOff x="8412919" y="2370746"/>
            <a:chExt cx="123611" cy="2413343"/>
          </a:xfrm>
        </p:grpSpPr>
        <p:sp>
          <p:nvSpPr>
            <p:cNvPr id="30" name="Freeform: Shape 29">
              <a:extLst>
                <a:ext uri="{FF2B5EF4-FFF2-40B4-BE49-F238E27FC236}">
                  <a16:creationId xmlns:a16="http://schemas.microsoft.com/office/drawing/2014/main" id="{298AA18B-6005-26D3-A657-FFD9BC1C69BC}"/>
                </a:ext>
              </a:extLst>
            </p:cNvPr>
            <p:cNvSpPr/>
            <p:nvPr/>
          </p:nvSpPr>
          <p:spPr>
            <a:xfrm>
              <a:off x="8467946" y="2432552"/>
              <a:ext cx="7974" cy="2351537"/>
            </a:xfrm>
            <a:custGeom>
              <a:avLst/>
              <a:gdLst>
                <a:gd name="connsiteX0" fmla="*/ 0 w 7974"/>
                <a:gd name="connsiteY0" fmla="*/ 0 h 2351537"/>
                <a:gd name="connsiteX1" fmla="*/ 7974 w 7974"/>
                <a:gd name="connsiteY1" fmla="*/ 0 h 2351537"/>
                <a:gd name="connsiteX2" fmla="*/ 7974 w 7974"/>
                <a:gd name="connsiteY2" fmla="*/ 2351538 h 2351537"/>
                <a:gd name="connsiteX3" fmla="*/ 0 w 7974"/>
                <a:gd name="connsiteY3" fmla="*/ 2351538 h 2351537"/>
              </a:gdLst>
              <a:ahLst/>
              <a:cxnLst>
                <a:cxn ang="0">
                  <a:pos x="connsiteX0" y="connsiteY0"/>
                </a:cxn>
                <a:cxn ang="0">
                  <a:pos x="connsiteX1" y="connsiteY1"/>
                </a:cxn>
                <a:cxn ang="0">
                  <a:pos x="connsiteX2" y="connsiteY2"/>
                </a:cxn>
                <a:cxn ang="0">
                  <a:pos x="connsiteX3" y="connsiteY3"/>
                </a:cxn>
              </a:cxnLst>
              <a:rect l="l" t="t" r="r" b="b"/>
              <a:pathLst>
                <a:path w="7974" h="2351537">
                  <a:moveTo>
                    <a:pt x="0" y="0"/>
                  </a:moveTo>
                  <a:lnTo>
                    <a:pt x="7974" y="0"/>
                  </a:lnTo>
                  <a:lnTo>
                    <a:pt x="7974" y="2351538"/>
                  </a:lnTo>
                  <a:lnTo>
                    <a:pt x="0" y="2351538"/>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C63B05E0-BF66-F641-E484-CEF4B93816CB}"/>
                </a:ext>
              </a:extLst>
            </p:cNvPr>
            <p:cNvSpPr/>
            <p:nvPr/>
          </p:nvSpPr>
          <p:spPr>
            <a:xfrm>
              <a:off x="8412919" y="2370746"/>
              <a:ext cx="123611" cy="123611"/>
            </a:xfrm>
            <a:custGeom>
              <a:avLst/>
              <a:gdLst>
                <a:gd name="connsiteX0" fmla="*/ 123611 w 123611"/>
                <a:gd name="connsiteY0" fmla="*/ 61806 h 123611"/>
                <a:gd name="connsiteX1" fmla="*/ 61805 w 123611"/>
                <a:gd name="connsiteY1" fmla="*/ 123611 h 123611"/>
                <a:gd name="connsiteX2" fmla="*/ 0 w 123611"/>
                <a:gd name="connsiteY2" fmla="*/ 61806 h 123611"/>
                <a:gd name="connsiteX3" fmla="*/ 61805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65"/>
                    <a:pt x="95964" y="123611"/>
                    <a:pt x="61805" y="123611"/>
                  </a:cubicBezTo>
                  <a:cubicBezTo>
                    <a:pt x="27646" y="123611"/>
                    <a:pt x="0" y="95965"/>
                    <a:pt x="0" y="61806"/>
                  </a:cubicBezTo>
                  <a:cubicBezTo>
                    <a:pt x="0" y="27646"/>
                    <a:pt x="27646" y="0"/>
                    <a:pt x="61805" y="0"/>
                  </a:cubicBezTo>
                  <a:cubicBezTo>
                    <a:pt x="95964" y="0"/>
                    <a:pt x="123611" y="27646"/>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32" name="Graphic 2">
            <a:extLst>
              <a:ext uri="{FF2B5EF4-FFF2-40B4-BE49-F238E27FC236}">
                <a16:creationId xmlns:a16="http://schemas.microsoft.com/office/drawing/2014/main" id="{094C558E-68DC-9ADB-8238-6E0A94F64A2D}"/>
              </a:ext>
            </a:extLst>
          </p:cNvPr>
          <p:cNvGrpSpPr/>
          <p:nvPr/>
        </p:nvGrpSpPr>
        <p:grpSpPr>
          <a:xfrm>
            <a:off x="6190575" y="4089075"/>
            <a:ext cx="123611" cy="2413343"/>
            <a:chOff x="6190575" y="2028622"/>
            <a:chExt cx="123611" cy="2413343"/>
          </a:xfrm>
        </p:grpSpPr>
        <p:sp>
          <p:nvSpPr>
            <p:cNvPr id="33" name="Freeform: Shape 32">
              <a:extLst>
                <a:ext uri="{FF2B5EF4-FFF2-40B4-BE49-F238E27FC236}">
                  <a16:creationId xmlns:a16="http://schemas.microsoft.com/office/drawing/2014/main" id="{4259261E-62A2-6771-88E8-6BB4FCFB6C42}"/>
                </a:ext>
              </a:extLst>
            </p:cNvPr>
            <p:cNvSpPr/>
            <p:nvPr/>
          </p:nvSpPr>
          <p:spPr>
            <a:xfrm>
              <a:off x="6245602" y="2090427"/>
              <a:ext cx="7974" cy="2351537"/>
            </a:xfrm>
            <a:custGeom>
              <a:avLst/>
              <a:gdLst>
                <a:gd name="connsiteX0" fmla="*/ 0 w 7974"/>
                <a:gd name="connsiteY0" fmla="*/ 0 h 2351537"/>
                <a:gd name="connsiteX1" fmla="*/ 7975 w 7974"/>
                <a:gd name="connsiteY1" fmla="*/ 0 h 2351537"/>
                <a:gd name="connsiteX2" fmla="*/ 7975 w 7974"/>
                <a:gd name="connsiteY2" fmla="*/ 2351538 h 2351537"/>
                <a:gd name="connsiteX3" fmla="*/ 0 w 7974"/>
                <a:gd name="connsiteY3" fmla="*/ 2351538 h 2351537"/>
              </a:gdLst>
              <a:ahLst/>
              <a:cxnLst>
                <a:cxn ang="0">
                  <a:pos x="connsiteX0" y="connsiteY0"/>
                </a:cxn>
                <a:cxn ang="0">
                  <a:pos x="connsiteX1" y="connsiteY1"/>
                </a:cxn>
                <a:cxn ang="0">
                  <a:pos x="connsiteX2" y="connsiteY2"/>
                </a:cxn>
                <a:cxn ang="0">
                  <a:pos x="connsiteX3" y="connsiteY3"/>
                </a:cxn>
              </a:cxnLst>
              <a:rect l="l" t="t" r="r" b="b"/>
              <a:pathLst>
                <a:path w="7974" h="2351537">
                  <a:moveTo>
                    <a:pt x="0" y="0"/>
                  </a:moveTo>
                  <a:lnTo>
                    <a:pt x="7975" y="0"/>
                  </a:lnTo>
                  <a:lnTo>
                    <a:pt x="7975" y="2351538"/>
                  </a:lnTo>
                  <a:lnTo>
                    <a:pt x="0" y="2351538"/>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C3D9C1A2-A813-7318-98E0-08D87C520104}"/>
                </a:ext>
              </a:extLst>
            </p:cNvPr>
            <p:cNvSpPr/>
            <p:nvPr/>
          </p:nvSpPr>
          <p:spPr>
            <a:xfrm>
              <a:off x="6190575" y="2028622"/>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65"/>
                    <a:pt x="95965" y="123611"/>
                    <a:pt x="61806" y="123611"/>
                  </a:cubicBezTo>
                  <a:cubicBezTo>
                    <a:pt x="27646" y="123611"/>
                    <a:pt x="0" y="95965"/>
                    <a:pt x="0" y="61806"/>
                  </a:cubicBezTo>
                  <a:cubicBezTo>
                    <a:pt x="0" y="27646"/>
                    <a:pt x="27646" y="0"/>
                    <a:pt x="61806" y="0"/>
                  </a:cubicBezTo>
                  <a:cubicBezTo>
                    <a:pt x="95965" y="0"/>
                    <a:pt x="123611" y="27646"/>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35" name="Graphic 2">
            <a:extLst>
              <a:ext uri="{FF2B5EF4-FFF2-40B4-BE49-F238E27FC236}">
                <a16:creationId xmlns:a16="http://schemas.microsoft.com/office/drawing/2014/main" id="{474C9F5C-6F36-EA5E-6B4B-D76B28D055C1}"/>
              </a:ext>
            </a:extLst>
          </p:cNvPr>
          <p:cNvGrpSpPr/>
          <p:nvPr/>
        </p:nvGrpSpPr>
        <p:grpSpPr>
          <a:xfrm>
            <a:off x="2735176" y="5295813"/>
            <a:ext cx="123611" cy="2413343"/>
            <a:chOff x="2735176" y="3235360"/>
            <a:chExt cx="123611" cy="2413343"/>
          </a:xfrm>
        </p:grpSpPr>
        <p:sp>
          <p:nvSpPr>
            <p:cNvPr id="36" name="Freeform: Shape 35">
              <a:extLst>
                <a:ext uri="{FF2B5EF4-FFF2-40B4-BE49-F238E27FC236}">
                  <a16:creationId xmlns:a16="http://schemas.microsoft.com/office/drawing/2014/main" id="{6FE9AE54-6915-18DA-F55B-3D69EED00B3C}"/>
                </a:ext>
              </a:extLst>
            </p:cNvPr>
            <p:cNvSpPr/>
            <p:nvPr/>
          </p:nvSpPr>
          <p:spPr>
            <a:xfrm>
              <a:off x="2790335" y="3297166"/>
              <a:ext cx="7974" cy="2351537"/>
            </a:xfrm>
            <a:custGeom>
              <a:avLst/>
              <a:gdLst>
                <a:gd name="connsiteX0" fmla="*/ 0 w 7974"/>
                <a:gd name="connsiteY0" fmla="*/ 0 h 2351537"/>
                <a:gd name="connsiteX1" fmla="*/ 7975 w 7974"/>
                <a:gd name="connsiteY1" fmla="*/ 0 h 2351537"/>
                <a:gd name="connsiteX2" fmla="*/ 7975 w 7974"/>
                <a:gd name="connsiteY2" fmla="*/ 2351538 h 2351537"/>
                <a:gd name="connsiteX3" fmla="*/ 0 w 7974"/>
                <a:gd name="connsiteY3" fmla="*/ 2351538 h 2351537"/>
              </a:gdLst>
              <a:ahLst/>
              <a:cxnLst>
                <a:cxn ang="0">
                  <a:pos x="connsiteX0" y="connsiteY0"/>
                </a:cxn>
                <a:cxn ang="0">
                  <a:pos x="connsiteX1" y="connsiteY1"/>
                </a:cxn>
                <a:cxn ang="0">
                  <a:pos x="connsiteX2" y="connsiteY2"/>
                </a:cxn>
                <a:cxn ang="0">
                  <a:pos x="connsiteX3" y="connsiteY3"/>
                </a:cxn>
              </a:cxnLst>
              <a:rect l="l" t="t" r="r" b="b"/>
              <a:pathLst>
                <a:path w="7974" h="2351537">
                  <a:moveTo>
                    <a:pt x="0" y="0"/>
                  </a:moveTo>
                  <a:lnTo>
                    <a:pt x="7975" y="0"/>
                  </a:lnTo>
                  <a:lnTo>
                    <a:pt x="7975" y="2351538"/>
                  </a:lnTo>
                  <a:lnTo>
                    <a:pt x="0" y="2351538"/>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AE78FE4F-F2EC-ACCA-7E5E-917BEC8C7D78}"/>
                </a:ext>
              </a:extLst>
            </p:cNvPr>
            <p:cNvSpPr/>
            <p:nvPr/>
          </p:nvSpPr>
          <p:spPr>
            <a:xfrm>
              <a:off x="2735176" y="3235360"/>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65"/>
                    <a:pt x="95965" y="123611"/>
                    <a:pt x="61806" y="123611"/>
                  </a:cubicBezTo>
                  <a:cubicBezTo>
                    <a:pt x="27646" y="123611"/>
                    <a:pt x="0" y="95965"/>
                    <a:pt x="0" y="61806"/>
                  </a:cubicBezTo>
                  <a:cubicBezTo>
                    <a:pt x="0" y="27646"/>
                    <a:pt x="27646" y="0"/>
                    <a:pt x="61806" y="0"/>
                  </a:cubicBezTo>
                  <a:cubicBezTo>
                    <a:pt x="95965" y="0"/>
                    <a:pt x="123611" y="27646"/>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38" name="Graphic 2">
            <a:extLst>
              <a:ext uri="{FF2B5EF4-FFF2-40B4-BE49-F238E27FC236}">
                <a16:creationId xmlns:a16="http://schemas.microsoft.com/office/drawing/2014/main" id="{EFC553E9-4F74-CEAC-44E0-33FC24C86A44}"/>
              </a:ext>
            </a:extLst>
          </p:cNvPr>
          <p:cNvGrpSpPr/>
          <p:nvPr/>
        </p:nvGrpSpPr>
        <p:grpSpPr>
          <a:xfrm>
            <a:off x="8512074" y="4168160"/>
            <a:ext cx="123611" cy="2413343"/>
            <a:chOff x="8512074" y="2107707"/>
            <a:chExt cx="123611" cy="2413343"/>
          </a:xfrm>
        </p:grpSpPr>
        <p:sp>
          <p:nvSpPr>
            <p:cNvPr id="39" name="Freeform: Shape 38">
              <a:extLst>
                <a:ext uri="{FF2B5EF4-FFF2-40B4-BE49-F238E27FC236}">
                  <a16:creationId xmlns:a16="http://schemas.microsoft.com/office/drawing/2014/main" id="{D61C9A5F-EB1A-7982-CE2A-AA7D64F56834}"/>
                </a:ext>
              </a:extLst>
            </p:cNvPr>
            <p:cNvSpPr/>
            <p:nvPr/>
          </p:nvSpPr>
          <p:spPr>
            <a:xfrm>
              <a:off x="8567234" y="2169512"/>
              <a:ext cx="7974" cy="2351537"/>
            </a:xfrm>
            <a:custGeom>
              <a:avLst/>
              <a:gdLst>
                <a:gd name="connsiteX0" fmla="*/ 0 w 7974"/>
                <a:gd name="connsiteY0" fmla="*/ 0 h 2351537"/>
                <a:gd name="connsiteX1" fmla="*/ 7975 w 7974"/>
                <a:gd name="connsiteY1" fmla="*/ 0 h 2351537"/>
                <a:gd name="connsiteX2" fmla="*/ 7975 w 7974"/>
                <a:gd name="connsiteY2" fmla="*/ 2351538 h 2351537"/>
                <a:gd name="connsiteX3" fmla="*/ 0 w 7974"/>
                <a:gd name="connsiteY3" fmla="*/ 2351538 h 2351537"/>
              </a:gdLst>
              <a:ahLst/>
              <a:cxnLst>
                <a:cxn ang="0">
                  <a:pos x="connsiteX0" y="connsiteY0"/>
                </a:cxn>
                <a:cxn ang="0">
                  <a:pos x="connsiteX1" y="connsiteY1"/>
                </a:cxn>
                <a:cxn ang="0">
                  <a:pos x="connsiteX2" y="connsiteY2"/>
                </a:cxn>
                <a:cxn ang="0">
                  <a:pos x="connsiteX3" y="connsiteY3"/>
                </a:cxn>
              </a:cxnLst>
              <a:rect l="l" t="t" r="r" b="b"/>
              <a:pathLst>
                <a:path w="7974" h="2351537">
                  <a:moveTo>
                    <a:pt x="0" y="0"/>
                  </a:moveTo>
                  <a:lnTo>
                    <a:pt x="7975" y="0"/>
                  </a:lnTo>
                  <a:lnTo>
                    <a:pt x="7975" y="2351538"/>
                  </a:lnTo>
                  <a:lnTo>
                    <a:pt x="0" y="2351538"/>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B32A0B84-6362-F1FC-B6C1-E21FB9D1F04E}"/>
                </a:ext>
              </a:extLst>
            </p:cNvPr>
            <p:cNvSpPr/>
            <p:nvPr/>
          </p:nvSpPr>
          <p:spPr>
            <a:xfrm>
              <a:off x="8512074" y="2107707"/>
              <a:ext cx="123611" cy="123611"/>
            </a:xfrm>
            <a:custGeom>
              <a:avLst/>
              <a:gdLst>
                <a:gd name="connsiteX0" fmla="*/ 123612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2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2" y="61806"/>
                  </a:moveTo>
                  <a:cubicBezTo>
                    <a:pt x="123612" y="95965"/>
                    <a:pt x="95965" y="123611"/>
                    <a:pt x="61806" y="123611"/>
                  </a:cubicBezTo>
                  <a:cubicBezTo>
                    <a:pt x="27647" y="123611"/>
                    <a:pt x="0" y="95965"/>
                    <a:pt x="0" y="61806"/>
                  </a:cubicBezTo>
                  <a:cubicBezTo>
                    <a:pt x="0" y="27646"/>
                    <a:pt x="27647" y="0"/>
                    <a:pt x="61806" y="0"/>
                  </a:cubicBezTo>
                  <a:cubicBezTo>
                    <a:pt x="95965" y="0"/>
                    <a:pt x="123612" y="27646"/>
                    <a:pt x="123612"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41" name="Graphic 2">
            <a:extLst>
              <a:ext uri="{FF2B5EF4-FFF2-40B4-BE49-F238E27FC236}">
                <a16:creationId xmlns:a16="http://schemas.microsoft.com/office/drawing/2014/main" id="{518D5405-DF8A-7DC9-7EA3-385808B17379}"/>
              </a:ext>
            </a:extLst>
          </p:cNvPr>
          <p:cNvGrpSpPr/>
          <p:nvPr/>
        </p:nvGrpSpPr>
        <p:grpSpPr>
          <a:xfrm>
            <a:off x="9485812" y="4830477"/>
            <a:ext cx="123611" cy="2413343"/>
            <a:chOff x="9485812" y="2770024"/>
            <a:chExt cx="123611" cy="2413343"/>
          </a:xfrm>
        </p:grpSpPr>
        <p:sp>
          <p:nvSpPr>
            <p:cNvPr id="42" name="Freeform: Shape 41">
              <a:extLst>
                <a:ext uri="{FF2B5EF4-FFF2-40B4-BE49-F238E27FC236}">
                  <a16:creationId xmlns:a16="http://schemas.microsoft.com/office/drawing/2014/main" id="{A9027B56-7841-C930-FF42-F49A6234B4A8}"/>
                </a:ext>
              </a:extLst>
            </p:cNvPr>
            <p:cNvSpPr/>
            <p:nvPr/>
          </p:nvSpPr>
          <p:spPr>
            <a:xfrm>
              <a:off x="9540839" y="2831829"/>
              <a:ext cx="7974" cy="2351537"/>
            </a:xfrm>
            <a:custGeom>
              <a:avLst/>
              <a:gdLst>
                <a:gd name="connsiteX0" fmla="*/ 0 w 7974"/>
                <a:gd name="connsiteY0" fmla="*/ 0 h 2351537"/>
                <a:gd name="connsiteX1" fmla="*/ 7975 w 7974"/>
                <a:gd name="connsiteY1" fmla="*/ 0 h 2351537"/>
                <a:gd name="connsiteX2" fmla="*/ 7975 w 7974"/>
                <a:gd name="connsiteY2" fmla="*/ 2351538 h 2351537"/>
                <a:gd name="connsiteX3" fmla="*/ 0 w 7974"/>
                <a:gd name="connsiteY3" fmla="*/ 2351538 h 2351537"/>
              </a:gdLst>
              <a:ahLst/>
              <a:cxnLst>
                <a:cxn ang="0">
                  <a:pos x="connsiteX0" y="connsiteY0"/>
                </a:cxn>
                <a:cxn ang="0">
                  <a:pos x="connsiteX1" y="connsiteY1"/>
                </a:cxn>
                <a:cxn ang="0">
                  <a:pos x="connsiteX2" y="connsiteY2"/>
                </a:cxn>
                <a:cxn ang="0">
                  <a:pos x="connsiteX3" y="connsiteY3"/>
                </a:cxn>
              </a:cxnLst>
              <a:rect l="l" t="t" r="r" b="b"/>
              <a:pathLst>
                <a:path w="7974" h="2351537">
                  <a:moveTo>
                    <a:pt x="0" y="0"/>
                  </a:moveTo>
                  <a:lnTo>
                    <a:pt x="7975" y="0"/>
                  </a:lnTo>
                  <a:lnTo>
                    <a:pt x="7975" y="2351538"/>
                  </a:lnTo>
                  <a:lnTo>
                    <a:pt x="0" y="2351538"/>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0EFC25C9-DD07-E312-9730-C5CD281449FF}"/>
                </a:ext>
              </a:extLst>
            </p:cNvPr>
            <p:cNvSpPr/>
            <p:nvPr/>
          </p:nvSpPr>
          <p:spPr>
            <a:xfrm>
              <a:off x="9485812" y="2770024"/>
              <a:ext cx="123611" cy="123611"/>
            </a:xfrm>
            <a:custGeom>
              <a:avLst/>
              <a:gdLst>
                <a:gd name="connsiteX0" fmla="*/ 123611 w 123611"/>
                <a:gd name="connsiteY0" fmla="*/ 61806 h 123611"/>
                <a:gd name="connsiteX1" fmla="*/ 61805 w 123611"/>
                <a:gd name="connsiteY1" fmla="*/ 123611 h 123611"/>
                <a:gd name="connsiteX2" fmla="*/ -1 w 123611"/>
                <a:gd name="connsiteY2" fmla="*/ 61806 h 123611"/>
                <a:gd name="connsiteX3" fmla="*/ 61805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40"/>
                    <a:pt x="95940" y="123611"/>
                    <a:pt x="61805" y="123611"/>
                  </a:cubicBezTo>
                  <a:cubicBezTo>
                    <a:pt x="27671" y="123611"/>
                    <a:pt x="-1" y="95940"/>
                    <a:pt x="-1" y="61806"/>
                  </a:cubicBezTo>
                  <a:cubicBezTo>
                    <a:pt x="-1" y="27671"/>
                    <a:pt x="27670" y="0"/>
                    <a:pt x="61805" y="0"/>
                  </a:cubicBezTo>
                  <a:cubicBezTo>
                    <a:pt x="95939" y="0"/>
                    <a:pt x="123611" y="27672"/>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44" name="Graphic 2">
            <a:extLst>
              <a:ext uri="{FF2B5EF4-FFF2-40B4-BE49-F238E27FC236}">
                <a16:creationId xmlns:a16="http://schemas.microsoft.com/office/drawing/2014/main" id="{422AEA0E-F247-076B-2578-BC360EDA47D1}"/>
              </a:ext>
            </a:extLst>
          </p:cNvPr>
          <p:cNvGrpSpPr/>
          <p:nvPr/>
        </p:nvGrpSpPr>
        <p:grpSpPr>
          <a:xfrm>
            <a:off x="4200567" y="5548751"/>
            <a:ext cx="123611" cy="2413343"/>
            <a:chOff x="4200567" y="3488298"/>
            <a:chExt cx="123611" cy="2413343"/>
          </a:xfrm>
        </p:grpSpPr>
        <p:sp>
          <p:nvSpPr>
            <p:cNvPr id="45" name="Freeform: Shape 44">
              <a:extLst>
                <a:ext uri="{FF2B5EF4-FFF2-40B4-BE49-F238E27FC236}">
                  <a16:creationId xmlns:a16="http://schemas.microsoft.com/office/drawing/2014/main" id="{FF45BE43-CD80-7995-5C3F-FA44E20AD489}"/>
                </a:ext>
              </a:extLst>
            </p:cNvPr>
            <p:cNvSpPr/>
            <p:nvPr/>
          </p:nvSpPr>
          <p:spPr>
            <a:xfrm>
              <a:off x="4255594" y="3550104"/>
              <a:ext cx="7974" cy="2351537"/>
            </a:xfrm>
            <a:custGeom>
              <a:avLst/>
              <a:gdLst>
                <a:gd name="connsiteX0" fmla="*/ 0 w 7974"/>
                <a:gd name="connsiteY0" fmla="*/ 0 h 2351537"/>
                <a:gd name="connsiteX1" fmla="*/ 7975 w 7974"/>
                <a:gd name="connsiteY1" fmla="*/ 0 h 2351537"/>
                <a:gd name="connsiteX2" fmla="*/ 7975 w 7974"/>
                <a:gd name="connsiteY2" fmla="*/ 2351538 h 2351537"/>
                <a:gd name="connsiteX3" fmla="*/ 0 w 7974"/>
                <a:gd name="connsiteY3" fmla="*/ 2351538 h 2351537"/>
              </a:gdLst>
              <a:ahLst/>
              <a:cxnLst>
                <a:cxn ang="0">
                  <a:pos x="connsiteX0" y="connsiteY0"/>
                </a:cxn>
                <a:cxn ang="0">
                  <a:pos x="connsiteX1" y="connsiteY1"/>
                </a:cxn>
                <a:cxn ang="0">
                  <a:pos x="connsiteX2" y="connsiteY2"/>
                </a:cxn>
                <a:cxn ang="0">
                  <a:pos x="connsiteX3" y="connsiteY3"/>
                </a:cxn>
              </a:cxnLst>
              <a:rect l="l" t="t" r="r" b="b"/>
              <a:pathLst>
                <a:path w="7974" h="2351537">
                  <a:moveTo>
                    <a:pt x="0" y="0"/>
                  </a:moveTo>
                  <a:lnTo>
                    <a:pt x="7975" y="0"/>
                  </a:lnTo>
                  <a:lnTo>
                    <a:pt x="7975" y="2351538"/>
                  </a:lnTo>
                  <a:lnTo>
                    <a:pt x="0" y="2351538"/>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00D82477-DEFB-478C-8D3A-284CF24F4F1F}"/>
                </a:ext>
              </a:extLst>
            </p:cNvPr>
            <p:cNvSpPr/>
            <p:nvPr/>
          </p:nvSpPr>
          <p:spPr>
            <a:xfrm>
              <a:off x="4200567" y="3488298"/>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65"/>
                    <a:pt x="95965" y="123611"/>
                    <a:pt x="61806" y="123611"/>
                  </a:cubicBezTo>
                  <a:cubicBezTo>
                    <a:pt x="27646" y="123611"/>
                    <a:pt x="0" y="95965"/>
                    <a:pt x="0" y="61806"/>
                  </a:cubicBezTo>
                  <a:cubicBezTo>
                    <a:pt x="0" y="27646"/>
                    <a:pt x="27646" y="0"/>
                    <a:pt x="61806" y="0"/>
                  </a:cubicBezTo>
                  <a:cubicBezTo>
                    <a:pt x="95965" y="0"/>
                    <a:pt x="123611" y="27646"/>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47" name="Graphic 2">
            <a:extLst>
              <a:ext uri="{FF2B5EF4-FFF2-40B4-BE49-F238E27FC236}">
                <a16:creationId xmlns:a16="http://schemas.microsoft.com/office/drawing/2014/main" id="{86749D0D-415B-1FA4-9FEC-F3590269DB4E}"/>
              </a:ext>
            </a:extLst>
          </p:cNvPr>
          <p:cNvGrpSpPr/>
          <p:nvPr/>
        </p:nvGrpSpPr>
        <p:grpSpPr>
          <a:xfrm>
            <a:off x="3935401" y="3477133"/>
            <a:ext cx="123611" cy="3835404"/>
            <a:chOff x="3935401" y="1416680"/>
            <a:chExt cx="123611" cy="3835404"/>
          </a:xfrm>
        </p:grpSpPr>
        <p:sp>
          <p:nvSpPr>
            <p:cNvPr id="48" name="Freeform: Shape 47">
              <a:extLst>
                <a:ext uri="{FF2B5EF4-FFF2-40B4-BE49-F238E27FC236}">
                  <a16:creationId xmlns:a16="http://schemas.microsoft.com/office/drawing/2014/main" id="{EED1FB41-536F-C123-96FE-A09FC843FD73}"/>
                </a:ext>
              </a:extLst>
            </p:cNvPr>
            <p:cNvSpPr/>
            <p:nvPr/>
          </p:nvSpPr>
          <p:spPr>
            <a:xfrm>
              <a:off x="3990428" y="1478485"/>
              <a:ext cx="7974" cy="3773598"/>
            </a:xfrm>
            <a:custGeom>
              <a:avLst/>
              <a:gdLst>
                <a:gd name="connsiteX0" fmla="*/ 0 w 7974"/>
                <a:gd name="connsiteY0" fmla="*/ 0 h 3773598"/>
                <a:gd name="connsiteX1" fmla="*/ 7975 w 7974"/>
                <a:gd name="connsiteY1" fmla="*/ 0 h 3773598"/>
                <a:gd name="connsiteX2" fmla="*/ 7975 w 7974"/>
                <a:gd name="connsiteY2" fmla="*/ 3773599 h 3773598"/>
                <a:gd name="connsiteX3" fmla="*/ 0 w 7974"/>
                <a:gd name="connsiteY3" fmla="*/ 3773599 h 3773598"/>
              </a:gdLst>
              <a:ahLst/>
              <a:cxnLst>
                <a:cxn ang="0">
                  <a:pos x="connsiteX0" y="connsiteY0"/>
                </a:cxn>
                <a:cxn ang="0">
                  <a:pos x="connsiteX1" y="connsiteY1"/>
                </a:cxn>
                <a:cxn ang="0">
                  <a:pos x="connsiteX2" y="connsiteY2"/>
                </a:cxn>
                <a:cxn ang="0">
                  <a:pos x="connsiteX3" y="connsiteY3"/>
                </a:cxn>
              </a:cxnLst>
              <a:rect l="l" t="t" r="r" b="b"/>
              <a:pathLst>
                <a:path w="7974" h="3773598">
                  <a:moveTo>
                    <a:pt x="0" y="0"/>
                  </a:moveTo>
                  <a:lnTo>
                    <a:pt x="7975" y="0"/>
                  </a:lnTo>
                  <a:lnTo>
                    <a:pt x="7975" y="3773599"/>
                  </a:lnTo>
                  <a:lnTo>
                    <a:pt x="0" y="3773599"/>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97363FAF-76A4-E4E8-0FE3-D97408E56615}"/>
                </a:ext>
              </a:extLst>
            </p:cNvPr>
            <p:cNvSpPr/>
            <p:nvPr/>
          </p:nvSpPr>
          <p:spPr>
            <a:xfrm>
              <a:off x="3935401" y="1416680"/>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65"/>
                    <a:pt x="95965" y="123611"/>
                    <a:pt x="61806" y="123611"/>
                  </a:cubicBezTo>
                  <a:cubicBezTo>
                    <a:pt x="27646" y="123611"/>
                    <a:pt x="0" y="95965"/>
                    <a:pt x="0" y="61806"/>
                  </a:cubicBezTo>
                  <a:cubicBezTo>
                    <a:pt x="0" y="27646"/>
                    <a:pt x="27646" y="0"/>
                    <a:pt x="61806" y="0"/>
                  </a:cubicBezTo>
                  <a:cubicBezTo>
                    <a:pt x="95965" y="0"/>
                    <a:pt x="123611" y="27646"/>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50" name="Graphic 2">
            <a:extLst>
              <a:ext uri="{FF2B5EF4-FFF2-40B4-BE49-F238E27FC236}">
                <a16:creationId xmlns:a16="http://schemas.microsoft.com/office/drawing/2014/main" id="{5284556D-B0C4-FDC7-DCB8-AA98C09D16F7}"/>
              </a:ext>
            </a:extLst>
          </p:cNvPr>
          <p:cNvGrpSpPr/>
          <p:nvPr/>
        </p:nvGrpSpPr>
        <p:grpSpPr>
          <a:xfrm>
            <a:off x="4039872" y="3754660"/>
            <a:ext cx="123611" cy="3835404"/>
            <a:chOff x="4039872" y="1694207"/>
            <a:chExt cx="123611" cy="3835404"/>
          </a:xfrm>
        </p:grpSpPr>
        <p:sp>
          <p:nvSpPr>
            <p:cNvPr id="51" name="Freeform: Shape 50">
              <a:extLst>
                <a:ext uri="{FF2B5EF4-FFF2-40B4-BE49-F238E27FC236}">
                  <a16:creationId xmlns:a16="http://schemas.microsoft.com/office/drawing/2014/main" id="{A347EF17-A44A-403B-34D2-908C78DA8967}"/>
                </a:ext>
              </a:extLst>
            </p:cNvPr>
            <p:cNvSpPr/>
            <p:nvPr/>
          </p:nvSpPr>
          <p:spPr>
            <a:xfrm>
              <a:off x="4095032" y="1756013"/>
              <a:ext cx="7974" cy="3773598"/>
            </a:xfrm>
            <a:custGeom>
              <a:avLst/>
              <a:gdLst>
                <a:gd name="connsiteX0" fmla="*/ 0 w 7974"/>
                <a:gd name="connsiteY0" fmla="*/ 0 h 3773598"/>
                <a:gd name="connsiteX1" fmla="*/ 7975 w 7974"/>
                <a:gd name="connsiteY1" fmla="*/ 0 h 3773598"/>
                <a:gd name="connsiteX2" fmla="*/ 7975 w 7974"/>
                <a:gd name="connsiteY2" fmla="*/ 3773599 h 3773598"/>
                <a:gd name="connsiteX3" fmla="*/ 0 w 7974"/>
                <a:gd name="connsiteY3" fmla="*/ 3773599 h 3773598"/>
              </a:gdLst>
              <a:ahLst/>
              <a:cxnLst>
                <a:cxn ang="0">
                  <a:pos x="connsiteX0" y="connsiteY0"/>
                </a:cxn>
                <a:cxn ang="0">
                  <a:pos x="connsiteX1" y="connsiteY1"/>
                </a:cxn>
                <a:cxn ang="0">
                  <a:pos x="connsiteX2" y="connsiteY2"/>
                </a:cxn>
                <a:cxn ang="0">
                  <a:pos x="connsiteX3" y="connsiteY3"/>
                </a:cxn>
              </a:cxnLst>
              <a:rect l="l" t="t" r="r" b="b"/>
              <a:pathLst>
                <a:path w="7974" h="3773598">
                  <a:moveTo>
                    <a:pt x="0" y="0"/>
                  </a:moveTo>
                  <a:lnTo>
                    <a:pt x="7975" y="0"/>
                  </a:lnTo>
                  <a:lnTo>
                    <a:pt x="7975" y="3773599"/>
                  </a:lnTo>
                  <a:lnTo>
                    <a:pt x="0" y="3773599"/>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0B80B1A3-AF9B-257A-2C0F-C9BDD3A05218}"/>
                </a:ext>
              </a:extLst>
            </p:cNvPr>
            <p:cNvSpPr/>
            <p:nvPr/>
          </p:nvSpPr>
          <p:spPr>
            <a:xfrm>
              <a:off x="4039872" y="1694207"/>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65"/>
                    <a:pt x="95965" y="123611"/>
                    <a:pt x="61806" y="123611"/>
                  </a:cubicBezTo>
                  <a:cubicBezTo>
                    <a:pt x="27646" y="123611"/>
                    <a:pt x="0" y="95965"/>
                    <a:pt x="0" y="61806"/>
                  </a:cubicBezTo>
                  <a:cubicBezTo>
                    <a:pt x="0" y="27646"/>
                    <a:pt x="27646" y="0"/>
                    <a:pt x="61806" y="0"/>
                  </a:cubicBezTo>
                  <a:cubicBezTo>
                    <a:pt x="95965" y="0"/>
                    <a:pt x="123611" y="27646"/>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53" name="Graphic 2">
            <a:extLst>
              <a:ext uri="{FF2B5EF4-FFF2-40B4-BE49-F238E27FC236}">
                <a16:creationId xmlns:a16="http://schemas.microsoft.com/office/drawing/2014/main" id="{5AC99875-8B3A-7DC6-D925-8ABADDB4F5E6}"/>
              </a:ext>
            </a:extLst>
          </p:cNvPr>
          <p:cNvGrpSpPr/>
          <p:nvPr/>
        </p:nvGrpSpPr>
        <p:grpSpPr>
          <a:xfrm>
            <a:off x="3805011" y="4875269"/>
            <a:ext cx="123611" cy="1613990"/>
            <a:chOff x="3805011" y="2814816"/>
            <a:chExt cx="123611" cy="1613990"/>
          </a:xfrm>
        </p:grpSpPr>
        <p:sp>
          <p:nvSpPr>
            <p:cNvPr id="54" name="Freeform: Shape 53">
              <a:extLst>
                <a:ext uri="{FF2B5EF4-FFF2-40B4-BE49-F238E27FC236}">
                  <a16:creationId xmlns:a16="http://schemas.microsoft.com/office/drawing/2014/main" id="{870CD886-C3EB-2914-B452-B4124C3F5C65}"/>
                </a:ext>
              </a:extLst>
            </p:cNvPr>
            <p:cNvSpPr/>
            <p:nvPr/>
          </p:nvSpPr>
          <p:spPr>
            <a:xfrm>
              <a:off x="3860038" y="2876622"/>
              <a:ext cx="7974" cy="1552185"/>
            </a:xfrm>
            <a:custGeom>
              <a:avLst/>
              <a:gdLst>
                <a:gd name="connsiteX0" fmla="*/ 0 w 7974"/>
                <a:gd name="connsiteY0" fmla="*/ 0 h 1552185"/>
                <a:gd name="connsiteX1" fmla="*/ 7975 w 7974"/>
                <a:gd name="connsiteY1" fmla="*/ 0 h 1552185"/>
                <a:gd name="connsiteX2" fmla="*/ 7975 w 7974"/>
                <a:gd name="connsiteY2" fmla="*/ 1552185 h 1552185"/>
                <a:gd name="connsiteX3" fmla="*/ 0 w 7974"/>
                <a:gd name="connsiteY3" fmla="*/ 1552185 h 1552185"/>
              </a:gdLst>
              <a:ahLst/>
              <a:cxnLst>
                <a:cxn ang="0">
                  <a:pos x="connsiteX0" y="connsiteY0"/>
                </a:cxn>
                <a:cxn ang="0">
                  <a:pos x="connsiteX1" y="connsiteY1"/>
                </a:cxn>
                <a:cxn ang="0">
                  <a:pos x="connsiteX2" y="connsiteY2"/>
                </a:cxn>
                <a:cxn ang="0">
                  <a:pos x="connsiteX3" y="connsiteY3"/>
                </a:cxn>
              </a:cxnLst>
              <a:rect l="l" t="t" r="r" b="b"/>
              <a:pathLst>
                <a:path w="7974" h="1552185">
                  <a:moveTo>
                    <a:pt x="0" y="0"/>
                  </a:moveTo>
                  <a:lnTo>
                    <a:pt x="7975" y="0"/>
                  </a:lnTo>
                  <a:lnTo>
                    <a:pt x="7975" y="1552185"/>
                  </a:lnTo>
                  <a:lnTo>
                    <a:pt x="0" y="1552185"/>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7E2B470D-6776-C865-DB6B-38B0C106DA1A}"/>
                </a:ext>
              </a:extLst>
            </p:cNvPr>
            <p:cNvSpPr/>
            <p:nvPr/>
          </p:nvSpPr>
          <p:spPr>
            <a:xfrm>
              <a:off x="3805011" y="2814816"/>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65"/>
                    <a:pt x="95965" y="123611"/>
                    <a:pt x="61806" y="123611"/>
                  </a:cubicBezTo>
                  <a:cubicBezTo>
                    <a:pt x="27646" y="123611"/>
                    <a:pt x="0" y="95965"/>
                    <a:pt x="0" y="61806"/>
                  </a:cubicBezTo>
                  <a:cubicBezTo>
                    <a:pt x="0" y="27646"/>
                    <a:pt x="27646" y="0"/>
                    <a:pt x="61806" y="0"/>
                  </a:cubicBezTo>
                  <a:cubicBezTo>
                    <a:pt x="95965" y="0"/>
                    <a:pt x="123611" y="27646"/>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pic>
        <p:nvPicPr>
          <p:cNvPr id="127" name="Picture 126">
            <a:extLst>
              <a:ext uri="{FF2B5EF4-FFF2-40B4-BE49-F238E27FC236}">
                <a16:creationId xmlns:a16="http://schemas.microsoft.com/office/drawing/2014/main" id="{153D03A4-195B-2FE7-3052-1C0EE99B89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20" y="-2044138"/>
            <a:ext cx="13350240" cy="8902138"/>
          </a:xfrm>
          <a:prstGeom prst="rect">
            <a:avLst/>
          </a:prstGeom>
        </p:spPr>
      </p:pic>
      <p:grpSp>
        <p:nvGrpSpPr>
          <p:cNvPr id="56" name="Graphic 2">
            <a:extLst>
              <a:ext uri="{FF2B5EF4-FFF2-40B4-BE49-F238E27FC236}">
                <a16:creationId xmlns:a16="http://schemas.microsoft.com/office/drawing/2014/main" id="{513F7A9F-B67A-5104-07B1-834EFA725205}"/>
              </a:ext>
            </a:extLst>
          </p:cNvPr>
          <p:cNvGrpSpPr/>
          <p:nvPr/>
        </p:nvGrpSpPr>
        <p:grpSpPr>
          <a:xfrm>
            <a:off x="3980858" y="5105478"/>
            <a:ext cx="123611" cy="1558830"/>
            <a:chOff x="3980858" y="3045025"/>
            <a:chExt cx="123611" cy="1558830"/>
          </a:xfrm>
        </p:grpSpPr>
        <p:sp>
          <p:nvSpPr>
            <p:cNvPr id="57" name="Freeform: Shape 56">
              <a:extLst>
                <a:ext uri="{FF2B5EF4-FFF2-40B4-BE49-F238E27FC236}">
                  <a16:creationId xmlns:a16="http://schemas.microsoft.com/office/drawing/2014/main" id="{D3744217-B537-13E7-4962-EE7B23CBD49A}"/>
                </a:ext>
              </a:extLst>
            </p:cNvPr>
            <p:cNvSpPr/>
            <p:nvPr/>
          </p:nvSpPr>
          <p:spPr>
            <a:xfrm>
              <a:off x="4035885" y="3106831"/>
              <a:ext cx="7974" cy="1497025"/>
            </a:xfrm>
            <a:custGeom>
              <a:avLst/>
              <a:gdLst>
                <a:gd name="connsiteX0" fmla="*/ 0 w 7974"/>
                <a:gd name="connsiteY0" fmla="*/ 0 h 1497025"/>
                <a:gd name="connsiteX1" fmla="*/ 7975 w 7974"/>
                <a:gd name="connsiteY1" fmla="*/ 0 h 1497025"/>
                <a:gd name="connsiteX2" fmla="*/ 7975 w 7974"/>
                <a:gd name="connsiteY2" fmla="*/ 1497025 h 1497025"/>
                <a:gd name="connsiteX3" fmla="*/ 0 w 7974"/>
                <a:gd name="connsiteY3" fmla="*/ 1497025 h 1497025"/>
              </a:gdLst>
              <a:ahLst/>
              <a:cxnLst>
                <a:cxn ang="0">
                  <a:pos x="connsiteX0" y="connsiteY0"/>
                </a:cxn>
                <a:cxn ang="0">
                  <a:pos x="connsiteX1" y="connsiteY1"/>
                </a:cxn>
                <a:cxn ang="0">
                  <a:pos x="connsiteX2" y="connsiteY2"/>
                </a:cxn>
                <a:cxn ang="0">
                  <a:pos x="connsiteX3" y="connsiteY3"/>
                </a:cxn>
              </a:cxnLst>
              <a:rect l="l" t="t" r="r" b="b"/>
              <a:pathLst>
                <a:path w="7974" h="1497025">
                  <a:moveTo>
                    <a:pt x="0" y="0"/>
                  </a:moveTo>
                  <a:lnTo>
                    <a:pt x="7975" y="0"/>
                  </a:lnTo>
                  <a:lnTo>
                    <a:pt x="7975" y="1497025"/>
                  </a:lnTo>
                  <a:lnTo>
                    <a:pt x="0" y="1497025"/>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35ED5630-E00C-FD86-8812-D6D53DA09CED}"/>
                </a:ext>
              </a:extLst>
            </p:cNvPr>
            <p:cNvSpPr/>
            <p:nvPr/>
          </p:nvSpPr>
          <p:spPr>
            <a:xfrm>
              <a:off x="3980858" y="3045025"/>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40"/>
                    <a:pt x="95940" y="123611"/>
                    <a:pt x="61806" y="123611"/>
                  </a:cubicBezTo>
                  <a:cubicBezTo>
                    <a:pt x="27671" y="123611"/>
                    <a:pt x="0" y="95940"/>
                    <a:pt x="0" y="61806"/>
                  </a:cubicBezTo>
                  <a:cubicBezTo>
                    <a:pt x="0" y="27671"/>
                    <a:pt x="27671" y="0"/>
                    <a:pt x="61806" y="0"/>
                  </a:cubicBezTo>
                  <a:cubicBezTo>
                    <a:pt x="95940" y="0"/>
                    <a:pt x="123611" y="27671"/>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59" name="Graphic 2">
            <a:extLst>
              <a:ext uri="{FF2B5EF4-FFF2-40B4-BE49-F238E27FC236}">
                <a16:creationId xmlns:a16="http://schemas.microsoft.com/office/drawing/2014/main" id="{59A26FB0-77FF-05DC-4A34-62D251C66C71}"/>
              </a:ext>
            </a:extLst>
          </p:cNvPr>
          <p:cNvGrpSpPr/>
          <p:nvPr/>
        </p:nvGrpSpPr>
        <p:grpSpPr>
          <a:xfrm>
            <a:off x="2071795" y="2987738"/>
            <a:ext cx="123611" cy="3835404"/>
            <a:chOff x="2071795" y="927285"/>
            <a:chExt cx="123611" cy="3835404"/>
          </a:xfrm>
        </p:grpSpPr>
        <p:sp>
          <p:nvSpPr>
            <p:cNvPr id="60" name="Freeform: Shape 59">
              <a:extLst>
                <a:ext uri="{FF2B5EF4-FFF2-40B4-BE49-F238E27FC236}">
                  <a16:creationId xmlns:a16="http://schemas.microsoft.com/office/drawing/2014/main" id="{C64BD2D0-593F-88B6-73D2-D31E69690D51}"/>
                </a:ext>
              </a:extLst>
            </p:cNvPr>
            <p:cNvSpPr/>
            <p:nvPr/>
          </p:nvSpPr>
          <p:spPr>
            <a:xfrm>
              <a:off x="2126955" y="989091"/>
              <a:ext cx="7974" cy="3773598"/>
            </a:xfrm>
            <a:custGeom>
              <a:avLst/>
              <a:gdLst>
                <a:gd name="connsiteX0" fmla="*/ 0 w 7974"/>
                <a:gd name="connsiteY0" fmla="*/ 0 h 3773598"/>
                <a:gd name="connsiteX1" fmla="*/ 7975 w 7974"/>
                <a:gd name="connsiteY1" fmla="*/ 0 h 3773598"/>
                <a:gd name="connsiteX2" fmla="*/ 7975 w 7974"/>
                <a:gd name="connsiteY2" fmla="*/ 3773599 h 3773598"/>
                <a:gd name="connsiteX3" fmla="*/ 0 w 7974"/>
                <a:gd name="connsiteY3" fmla="*/ 3773599 h 3773598"/>
              </a:gdLst>
              <a:ahLst/>
              <a:cxnLst>
                <a:cxn ang="0">
                  <a:pos x="connsiteX0" y="connsiteY0"/>
                </a:cxn>
                <a:cxn ang="0">
                  <a:pos x="connsiteX1" y="connsiteY1"/>
                </a:cxn>
                <a:cxn ang="0">
                  <a:pos x="connsiteX2" y="connsiteY2"/>
                </a:cxn>
                <a:cxn ang="0">
                  <a:pos x="connsiteX3" y="connsiteY3"/>
                </a:cxn>
              </a:cxnLst>
              <a:rect l="l" t="t" r="r" b="b"/>
              <a:pathLst>
                <a:path w="7974" h="3773598">
                  <a:moveTo>
                    <a:pt x="0" y="0"/>
                  </a:moveTo>
                  <a:lnTo>
                    <a:pt x="7975" y="0"/>
                  </a:lnTo>
                  <a:lnTo>
                    <a:pt x="7975" y="3773599"/>
                  </a:lnTo>
                  <a:lnTo>
                    <a:pt x="0" y="3773599"/>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B588FEE7-5B0D-C67E-622F-30C95C081EDD}"/>
                </a:ext>
              </a:extLst>
            </p:cNvPr>
            <p:cNvSpPr/>
            <p:nvPr/>
          </p:nvSpPr>
          <p:spPr>
            <a:xfrm>
              <a:off x="2071795" y="927285"/>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65"/>
                    <a:pt x="95965" y="123611"/>
                    <a:pt x="61806" y="123611"/>
                  </a:cubicBezTo>
                  <a:cubicBezTo>
                    <a:pt x="27646" y="123611"/>
                    <a:pt x="0" y="95965"/>
                    <a:pt x="0" y="61806"/>
                  </a:cubicBezTo>
                  <a:cubicBezTo>
                    <a:pt x="0" y="27646"/>
                    <a:pt x="27646" y="0"/>
                    <a:pt x="61806" y="0"/>
                  </a:cubicBezTo>
                  <a:cubicBezTo>
                    <a:pt x="95965" y="0"/>
                    <a:pt x="123611" y="27646"/>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62" name="Graphic 2">
            <a:extLst>
              <a:ext uri="{FF2B5EF4-FFF2-40B4-BE49-F238E27FC236}">
                <a16:creationId xmlns:a16="http://schemas.microsoft.com/office/drawing/2014/main" id="{BA5DFED4-A027-090E-0F05-ADFB56FF1539}"/>
              </a:ext>
            </a:extLst>
          </p:cNvPr>
          <p:cNvGrpSpPr/>
          <p:nvPr/>
        </p:nvGrpSpPr>
        <p:grpSpPr>
          <a:xfrm>
            <a:off x="5058668" y="3692854"/>
            <a:ext cx="123611" cy="3835404"/>
            <a:chOff x="5058668" y="1632401"/>
            <a:chExt cx="123611" cy="3835404"/>
          </a:xfrm>
        </p:grpSpPr>
        <p:sp>
          <p:nvSpPr>
            <p:cNvPr id="63" name="Freeform: Shape 62">
              <a:extLst>
                <a:ext uri="{FF2B5EF4-FFF2-40B4-BE49-F238E27FC236}">
                  <a16:creationId xmlns:a16="http://schemas.microsoft.com/office/drawing/2014/main" id="{1231DEF5-C305-2C0F-ABF3-05FE30AC030E}"/>
                </a:ext>
              </a:extLst>
            </p:cNvPr>
            <p:cNvSpPr/>
            <p:nvPr/>
          </p:nvSpPr>
          <p:spPr>
            <a:xfrm>
              <a:off x="5113695" y="1694207"/>
              <a:ext cx="7974" cy="3773598"/>
            </a:xfrm>
            <a:custGeom>
              <a:avLst/>
              <a:gdLst>
                <a:gd name="connsiteX0" fmla="*/ 0 w 7974"/>
                <a:gd name="connsiteY0" fmla="*/ 0 h 3773598"/>
                <a:gd name="connsiteX1" fmla="*/ 7975 w 7974"/>
                <a:gd name="connsiteY1" fmla="*/ 0 h 3773598"/>
                <a:gd name="connsiteX2" fmla="*/ 7975 w 7974"/>
                <a:gd name="connsiteY2" fmla="*/ 3773599 h 3773598"/>
                <a:gd name="connsiteX3" fmla="*/ 0 w 7974"/>
                <a:gd name="connsiteY3" fmla="*/ 3773599 h 3773598"/>
              </a:gdLst>
              <a:ahLst/>
              <a:cxnLst>
                <a:cxn ang="0">
                  <a:pos x="connsiteX0" y="connsiteY0"/>
                </a:cxn>
                <a:cxn ang="0">
                  <a:pos x="connsiteX1" y="connsiteY1"/>
                </a:cxn>
                <a:cxn ang="0">
                  <a:pos x="connsiteX2" y="connsiteY2"/>
                </a:cxn>
                <a:cxn ang="0">
                  <a:pos x="connsiteX3" y="connsiteY3"/>
                </a:cxn>
              </a:cxnLst>
              <a:rect l="l" t="t" r="r" b="b"/>
              <a:pathLst>
                <a:path w="7974" h="3773598">
                  <a:moveTo>
                    <a:pt x="0" y="0"/>
                  </a:moveTo>
                  <a:lnTo>
                    <a:pt x="7975" y="0"/>
                  </a:lnTo>
                  <a:lnTo>
                    <a:pt x="7975" y="3773599"/>
                  </a:lnTo>
                  <a:lnTo>
                    <a:pt x="0" y="3773599"/>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034329C6-6823-B7AD-6802-9116B1004BA9}"/>
                </a:ext>
              </a:extLst>
            </p:cNvPr>
            <p:cNvSpPr/>
            <p:nvPr/>
          </p:nvSpPr>
          <p:spPr>
            <a:xfrm>
              <a:off x="5058668" y="1632401"/>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65"/>
                    <a:pt x="95965" y="123611"/>
                    <a:pt x="61806" y="123611"/>
                  </a:cubicBezTo>
                  <a:cubicBezTo>
                    <a:pt x="27646" y="123611"/>
                    <a:pt x="0" y="95965"/>
                    <a:pt x="0" y="61806"/>
                  </a:cubicBezTo>
                  <a:cubicBezTo>
                    <a:pt x="0" y="27646"/>
                    <a:pt x="27646" y="0"/>
                    <a:pt x="61806" y="0"/>
                  </a:cubicBezTo>
                  <a:cubicBezTo>
                    <a:pt x="95965" y="0"/>
                    <a:pt x="123611" y="27646"/>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65" name="Graphic 2">
            <a:extLst>
              <a:ext uri="{FF2B5EF4-FFF2-40B4-BE49-F238E27FC236}">
                <a16:creationId xmlns:a16="http://schemas.microsoft.com/office/drawing/2014/main" id="{E59A253B-3956-779A-E404-83AD088366B7}"/>
              </a:ext>
            </a:extLst>
          </p:cNvPr>
          <p:cNvGrpSpPr/>
          <p:nvPr/>
        </p:nvGrpSpPr>
        <p:grpSpPr>
          <a:xfrm>
            <a:off x="8100037" y="3876543"/>
            <a:ext cx="123611" cy="3835404"/>
            <a:chOff x="8100037" y="1816090"/>
            <a:chExt cx="123611" cy="3835404"/>
          </a:xfrm>
        </p:grpSpPr>
        <p:sp>
          <p:nvSpPr>
            <p:cNvPr id="66" name="Freeform: Shape 65">
              <a:extLst>
                <a:ext uri="{FF2B5EF4-FFF2-40B4-BE49-F238E27FC236}">
                  <a16:creationId xmlns:a16="http://schemas.microsoft.com/office/drawing/2014/main" id="{17AB9D2D-1210-86E2-0243-2933D36B00E9}"/>
                </a:ext>
              </a:extLst>
            </p:cNvPr>
            <p:cNvSpPr/>
            <p:nvPr/>
          </p:nvSpPr>
          <p:spPr>
            <a:xfrm>
              <a:off x="8155063" y="1877896"/>
              <a:ext cx="7974" cy="3773598"/>
            </a:xfrm>
            <a:custGeom>
              <a:avLst/>
              <a:gdLst>
                <a:gd name="connsiteX0" fmla="*/ 0 w 7974"/>
                <a:gd name="connsiteY0" fmla="*/ 0 h 3773598"/>
                <a:gd name="connsiteX1" fmla="*/ 7975 w 7974"/>
                <a:gd name="connsiteY1" fmla="*/ 0 h 3773598"/>
                <a:gd name="connsiteX2" fmla="*/ 7975 w 7974"/>
                <a:gd name="connsiteY2" fmla="*/ 3773599 h 3773598"/>
                <a:gd name="connsiteX3" fmla="*/ 0 w 7974"/>
                <a:gd name="connsiteY3" fmla="*/ 3773599 h 3773598"/>
              </a:gdLst>
              <a:ahLst/>
              <a:cxnLst>
                <a:cxn ang="0">
                  <a:pos x="connsiteX0" y="connsiteY0"/>
                </a:cxn>
                <a:cxn ang="0">
                  <a:pos x="connsiteX1" y="connsiteY1"/>
                </a:cxn>
                <a:cxn ang="0">
                  <a:pos x="connsiteX2" y="connsiteY2"/>
                </a:cxn>
                <a:cxn ang="0">
                  <a:pos x="connsiteX3" y="connsiteY3"/>
                </a:cxn>
              </a:cxnLst>
              <a:rect l="l" t="t" r="r" b="b"/>
              <a:pathLst>
                <a:path w="7974" h="3773598">
                  <a:moveTo>
                    <a:pt x="0" y="0"/>
                  </a:moveTo>
                  <a:lnTo>
                    <a:pt x="7975" y="0"/>
                  </a:lnTo>
                  <a:lnTo>
                    <a:pt x="7975" y="3773599"/>
                  </a:lnTo>
                  <a:lnTo>
                    <a:pt x="0" y="3773599"/>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878BB7F4-5089-9E13-5C6A-E5C3F209AC59}"/>
                </a:ext>
              </a:extLst>
            </p:cNvPr>
            <p:cNvSpPr/>
            <p:nvPr/>
          </p:nvSpPr>
          <p:spPr>
            <a:xfrm>
              <a:off x="8100037" y="1816090"/>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65"/>
                    <a:pt x="95965" y="123611"/>
                    <a:pt x="61806" y="123611"/>
                  </a:cubicBezTo>
                  <a:cubicBezTo>
                    <a:pt x="27646" y="123611"/>
                    <a:pt x="0" y="95965"/>
                    <a:pt x="0" y="61806"/>
                  </a:cubicBezTo>
                  <a:cubicBezTo>
                    <a:pt x="0" y="27646"/>
                    <a:pt x="27646" y="0"/>
                    <a:pt x="61806" y="0"/>
                  </a:cubicBezTo>
                  <a:cubicBezTo>
                    <a:pt x="95965" y="0"/>
                    <a:pt x="123611" y="27646"/>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68" name="Graphic 2">
            <a:extLst>
              <a:ext uri="{FF2B5EF4-FFF2-40B4-BE49-F238E27FC236}">
                <a16:creationId xmlns:a16="http://schemas.microsoft.com/office/drawing/2014/main" id="{C7CE9A13-2C0D-FCBA-FC13-BEAE405FD6BF}"/>
              </a:ext>
            </a:extLst>
          </p:cNvPr>
          <p:cNvGrpSpPr/>
          <p:nvPr/>
        </p:nvGrpSpPr>
        <p:grpSpPr>
          <a:xfrm>
            <a:off x="5921156" y="2606272"/>
            <a:ext cx="123611" cy="3835404"/>
            <a:chOff x="5921156" y="545819"/>
            <a:chExt cx="123611" cy="3835404"/>
          </a:xfrm>
        </p:grpSpPr>
        <p:sp>
          <p:nvSpPr>
            <p:cNvPr id="69" name="Freeform: Shape 68">
              <a:extLst>
                <a:ext uri="{FF2B5EF4-FFF2-40B4-BE49-F238E27FC236}">
                  <a16:creationId xmlns:a16="http://schemas.microsoft.com/office/drawing/2014/main" id="{0C8ED978-E359-E7C9-1698-52878280401A}"/>
                </a:ext>
              </a:extLst>
            </p:cNvPr>
            <p:cNvSpPr/>
            <p:nvPr/>
          </p:nvSpPr>
          <p:spPr>
            <a:xfrm>
              <a:off x="5976183" y="607624"/>
              <a:ext cx="7974" cy="3773598"/>
            </a:xfrm>
            <a:custGeom>
              <a:avLst/>
              <a:gdLst>
                <a:gd name="connsiteX0" fmla="*/ 0 w 7974"/>
                <a:gd name="connsiteY0" fmla="*/ 0 h 3773598"/>
                <a:gd name="connsiteX1" fmla="*/ 7975 w 7974"/>
                <a:gd name="connsiteY1" fmla="*/ 0 h 3773598"/>
                <a:gd name="connsiteX2" fmla="*/ 7975 w 7974"/>
                <a:gd name="connsiteY2" fmla="*/ 3773599 h 3773598"/>
                <a:gd name="connsiteX3" fmla="*/ 0 w 7974"/>
                <a:gd name="connsiteY3" fmla="*/ 3773599 h 3773598"/>
              </a:gdLst>
              <a:ahLst/>
              <a:cxnLst>
                <a:cxn ang="0">
                  <a:pos x="connsiteX0" y="connsiteY0"/>
                </a:cxn>
                <a:cxn ang="0">
                  <a:pos x="connsiteX1" y="connsiteY1"/>
                </a:cxn>
                <a:cxn ang="0">
                  <a:pos x="connsiteX2" y="connsiteY2"/>
                </a:cxn>
                <a:cxn ang="0">
                  <a:pos x="connsiteX3" y="connsiteY3"/>
                </a:cxn>
              </a:cxnLst>
              <a:rect l="l" t="t" r="r" b="b"/>
              <a:pathLst>
                <a:path w="7974" h="3773598">
                  <a:moveTo>
                    <a:pt x="0" y="0"/>
                  </a:moveTo>
                  <a:lnTo>
                    <a:pt x="7975" y="0"/>
                  </a:lnTo>
                  <a:lnTo>
                    <a:pt x="7975" y="3773599"/>
                  </a:lnTo>
                  <a:lnTo>
                    <a:pt x="0" y="3773599"/>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BF74F7AF-5A1E-1307-F325-A4B81D2BCADD}"/>
                </a:ext>
              </a:extLst>
            </p:cNvPr>
            <p:cNvSpPr/>
            <p:nvPr/>
          </p:nvSpPr>
          <p:spPr>
            <a:xfrm>
              <a:off x="5921156" y="545819"/>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40"/>
                    <a:pt x="95940" y="123611"/>
                    <a:pt x="61806" y="123611"/>
                  </a:cubicBezTo>
                  <a:cubicBezTo>
                    <a:pt x="27672" y="123611"/>
                    <a:pt x="0" y="95940"/>
                    <a:pt x="0" y="61806"/>
                  </a:cubicBezTo>
                  <a:cubicBezTo>
                    <a:pt x="0" y="27671"/>
                    <a:pt x="27672" y="0"/>
                    <a:pt x="61806" y="0"/>
                  </a:cubicBezTo>
                  <a:cubicBezTo>
                    <a:pt x="95940" y="0"/>
                    <a:pt x="123611" y="27671"/>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71" name="Graphic 2">
            <a:extLst>
              <a:ext uri="{FF2B5EF4-FFF2-40B4-BE49-F238E27FC236}">
                <a16:creationId xmlns:a16="http://schemas.microsoft.com/office/drawing/2014/main" id="{F003AFD6-5144-85AD-824F-DCB0A946AE66}"/>
              </a:ext>
            </a:extLst>
          </p:cNvPr>
          <p:cNvGrpSpPr/>
          <p:nvPr/>
        </p:nvGrpSpPr>
        <p:grpSpPr>
          <a:xfrm>
            <a:off x="8953486" y="3239613"/>
            <a:ext cx="123611" cy="3835404"/>
            <a:chOff x="8953486" y="1179160"/>
            <a:chExt cx="123611" cy="3835404"/>
          </a:xfrm>
        </p:grpSpPr>
        <p:sp>
          <p:nvSpPr>
            <p:cNvPr id="72" name="Freeform: Shape 71">
              <a:extLst>
                <a:ext uri="{FF2B5EF4-FFF2-40B4-BE49-F238E27FC236}">
                  <a16:creationId xmlns:a16="http://schemas.microsoft.com/office/drawing/2014/main" id="{5844452E-1E3A-1CBA-698C-E316EA1631AA}"/>
                </a:ext>
              </a:extLst>
            </p:cNvPr>
            <p:cNvSpPr/>
            <p:nvPr/>
          </p:nvSpPr>
          <p:spPr>
            <a:xfrm>
              <a:off x="9008646" y="1240966"/>
              <a:ext cx="7974" cy="3773598"/>
            </a:xfrm>
            <a:custGeom>
              <a:avLst/>
              <a:gdLst>
                <a:gd name="connsiteX0" fmla="*/ 0 w 7974"/>
                <a:gd name="connsiteY0" fmla="*/ 0 h 3773598"/>
                <a:gd name="connsiteX1" fmla="*/ 7975 w 7974"/>
                <a:gd name="connsiteY1" fmla="*/ 0 h 3773598"/>
                <a:gd name="connsiteX2" fmla="*/ 7975 w 7974"/>
                <a:gd name="connsiteY2" fmla="*/ 3773599 h 3773598"/>
                <a:gd name="connsiteX3" fmla="*/ 0 w 7974"/>
                <a:gd name="connsiteY3" fmla="*/ 3773599 h 3773598"/>
              </a:gdLst>
              <a:ahLst/>
              <a:cxnLst>
                <a:cxn ang="0">
                  <a:pos x="connsiteX0" y="connsiteY0"/>
                </a:cxn>
                <a:cxn ang="0">
                  <a:pos x="connsiteX1" y="connsiteY1"/>
                </a:cxn>
                <a:cxn ang="0">
                  <a:pos x="connsiteX2" y="connsiteY2"/>
                </a:cxn>
                <a:cxn ang="0">
                  <a:pos x="connsiteX3" y="connsiteY3"/>
                </a:cxn>
              </a:cxnLst>
              <a:rect l="l" t="t" r="r" b="b"/>
              <a:pathLst>
                <a:path w="7974" h="3773598">
                  <a:moveTo>
                    <a:pt x="0" y="0"/>
                  </a:moveTo>
                  <a:lnTo>
                    <a:pt x="7975" y="0"/>
                  </a:lnTo>
                  <a:lnTo>
                    <a:pt x="7975" y="3773599"/>
                  </a:lnTo>
                  <a:lnTo>
                    <a:pt x="0" y="3773599"/>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06A147D0-BB8B-FDDB-3A11-DB64934A71EB}"/>
                </a:ext>
              </a:extLst>
            </p:cNvPr>
            <p:cNvSpPr/>
            <p:nvPr/>
          </p:nvSpPr>
          <p:spPr>
            <a:xfrm>
              <a:off x="8953486" y="1179160"/>
              <a:ext cx="123611" cy="123611"/>
            </a:xfrm>
            <a:custGeom>
              <a:avLst/>
              <a:gdLst>
                <a:gd name="connsiteX0" fmla="*/ 123611 w 123611"/>
                <a:gd name="connsiteY0" fmla="*/ 61806 h 123611"/>
                <a:gd name="connsiteX1" fmla="*/ 61805 w 123611"/>
                <a:gd name="connsiteY1" fmla="*/ 123611 h 123611"/>
                <a:gd name="connsiteX2" fmla="*/ -1 w 123611"/>
                <a:gd name="connsiteY2" fmla="*/ 61806 h 123611"/>
                <a:gd name="connsiteX3" fmla="*/ 61805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40"/>
                    <a:pt x="95940" y="123611"/>
                    <a:pt x="61805" y="123611"/>
                  </a:cubicBezTo>
                  <a:cubicBezTo>
                    <a:pt x="27671" y="123611"/>
                    <a:pt x="-1" y="95940"/>
                    <a:pt x="-1" y="61806"/>
                  </a:cubicBezTo>
                  <a:cubicBezTo>
                    <a:pt x="-1" y="27671"/>
                    <a:pt x="27670" y="0"/>
                    <a:pt x="61805" y="0"/>
                  </a:cubicBezTo>
                  <a:cubicBezTo>
                    <a:pt x="95939" y="0"/>
                    <a:pt x="123611" y="27671"/>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74" name="Graphic 2">
            <a:extLst>
              <a:ext uri="{FF2B5EF4-FFF2-40B4-BE49-F238E27FC236}">
                <a16:creationId xmlns:a16="http://schemas.microsoft.com/office/drawing/2014/main" id="{786C7AE9-FDCD-2606-D7C9-D1CEFD7A0A11}"/>
              </a:ext>
            </a:extLst>
          </p:cNvPr>
          <p:cNvGrpSpPr/>
          <p:nvPr/>
        </p:nvGrpSpPr>
        <p:grpSpPr>
          <a:xfrm>
            <a:off x="6012070" y="2912774"/>
            <a:ext cx="123611" cy="3835404"/>
            <a:chOff x="6012070" y="852321"/>
            <a:chExt cx="123611" cy="3835404"/>
          </a:xfrm>
        </p:grpSpPr>
        <p:sp>
          <p:nvSpPr>
            <p:cNvPr id="75" name="Freeform: Shape 74">
              <a:extLst>
                <a:ext uri="{FF2B5EF4-FFF2-40B4-BE49-F238E27FC236}">
                  <a16:creationId xmlns:a16="http://schemas.microsoft.com/office/drawing/2014/main" id="{F037D5D3-B749-968C-5204-98FB45E984CA}"/>
                </a:ext>
              </a:extLst>
            </p:cNvPr>
            <p:cNvSpPr/>
            <p:nvPr/>
          </p:nvSpPr>
          <p:spPr>
            <a:xfrm>
              <a:off x="6067230" y="914127"/>
              <a:ext cx="7974" cy="3773598"/>
            </a:xfrm>
            <a:custGeom>
              <a:avLst/>
              <a:gdLst>
                <a:gd name="connsiteX0" fmla="*/ 0 w 7974"/>
                <a:gd name="connsiteY0" fmla="*/ 0 h 3773598"/>
                <a:gd name="connsiteX1" fmla="*/ 7975 w 7974"/>
                <a:gd name="connsiteY1" fmla="*/ 0 h 3773598"/>
                <a:gd name="connsiteX2" fmla="*/ 7975 w 7974"/>
                <a:gd name="connsiteY2" fmla="*/ 3773599 h 3773598"/>
                <a:gd name="connsiteX3" fmla="*/ 0 w 7974"/>
                <a:gd name="connsiteY3" fmla="*/ 3773599 h 3773598"/>
              </a:gdLst>
              <a:ahLst/>
              <a:cxnLst>
                <a:cxn ang="0">
                  <a:pos x="connsiteX0" y="connsiteY0"/>
                </a:cxn>
                <a:cxn ang="0">
                  <a:pos x="connsiteX1" y="connsiteY1"/>
                </a:cxn>
                <a:cxn ang="0">
                  <a:pos x="connsiteX2" y="connsiteY2"/>
                </a:cxn>
                <a:cxn ang="0">
                  <a:pos x="connsiteX3" y="connsiteY3"/>
                </a:cxn>
              </a:cxnLst>
              <a:rect l="l" t="t" r="r" b="b"/>
              <a:pathLst>
                <a:path w="7974" h="3773598">
                  <a:moveTo>
                    <a:pt x="0" y="0"/>
                  </a:moveTo>
                  <a:lnTo>
                    <a:pt x="7975" y="0"/>
                  </a:lnTo>
                  <a:lnTo>
                    <a:pt x="7975" y="3773599"/>
                  </a:lnTo>
                  <a:lnTo>
                    <a:pt x="0" y="3773599"/>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CFFBC804-DE81-3A78-FCDF-09E489FD6E80}"/>
                </a:ext>
              </a:extLst>
            </p:cNvPr>
            <p:cNvSpPr/>
            <p:nvPr/>
          </p:nvSpPr>
          <p:spPr>
            <a:xfrm>
              <a:off x="6012070" y="852321"/>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65"/>
                    <a:pt x="95965" y="123611"/>
                    <a:pt x="61806" y="123611"/>
                  </a:cubicBezTo>
                  <a:cubicBezTo>
                    <a:pt x="27646" y="123611"/>
                    <a:pt x="0" y="95965"/>
                    <a:pt x="0" y="61806"/>
                  </a:cubicBezTo>
                  <a:cubicBezTo>
                    <a:pt x="0" y="27646"/>
                    <a:pt x="27646" y="0"/>
                    <a:pt x="61806" y="0"/>
                  </a:cubicBezTo>
                  <a:cubicBezTo>
                    <a:pt x="95965" y="0"/>
                    <a:pt x="123611" y="27646"/>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77" name="Graphic 2">
            <a:extLst>
              <a:ext uri="{FF2B5EF4-FFF2-40B4-BE49-F238E27FC236}">
                <a16:creationId xmlns:a16="http://schemas.microsoft.com/office/drawing/2014/main" id="{EE35C819-FB5A-6592-0052-86878BAF0CDF}"/>
              </a:ext>
            </a:extLst>
          </p:cNvPr>
          <p:cNvGrpSpPr/>
          <p:nvPr/>
        </p:nvGrpSpPr>
        <p:grpSpPr>
          <a:xfrm>
            <a:off x="8193609" y="3249980"/>
            <a:ext cx="123611" cy="3835404"/>
            <a:chOff x="8193609" y="1189527"/>
            <a:chExt cx="123611" cy="3835404"/>
          </a:xfrm>
        </p:grpSpPr>
        <p:sp>
          <p:nvSpPr>
            <p:cNvPr id="78" name="Freeform: Shape 77">
              <a:extLst>
                <a:ext uri="{FF2B5EF4-FFF2-40B4-BE49-F238E27FC236}">
                  <a16:creationId xmlns:a16="http://schemas.microsoft.com/office/drawing/2014/main" id="{CCD93073-94DD-615E-61FD-E20BF191CCA1}"/>
                </a:ext>
              </a:extLst>
            </p:cNvPr>
            <p:cNvSpPr/>
            <p:nvPr/>
          </p:nvSpPr>
          <p:spPr>
            <a:xfrm>
              <a:off x="8248636" y="1251333"/>
              <a:ext cx="7974" cy="3773598"/>
            </a:xfrm>
            <a:custGeom>
              <a:avLst/>
              <a:gdLst>
                <a:gd name="connsiteX0" fmla="*/ 0 w 7974"/>
                <a:gd name="connsiteY0" fmla="*/ 0 h 3773598"/>
                <a:gd name="connsiteX1" fmla="*/ 7975 w 7974"/>
                <a:gd name="connsiteY1" fmla="*/ 0 h 3773598"/>
                <a:gd name="connsiteX2" fmla="*/ 7975 w 7974"/>
                <a:gd name="connsiteY2" fmla="*/ 3773599 h 3773598"/>
                <a:gd name="connsiteX3" fmla="*/ 0 w 7974"/>
                <a:gd name="connsiteY3" fmla="*/ 3773599 h 3773598"/>
              </a:gdLst>
              <a:ahLst/>
              <a:cxnLst>
                <a:cxn ang="0">
                  <a:pos x="connsiteX0" y="connsiteY0"/>
                </a:cxn>
                <a:cxn ang="0">
                  <a:pos x="connsiteX1" y="connsiteY1"/>
                </a:cxn>
                <a:cxn ang="0">
                  <a:pos x="connsiteX2" y="connsiteY2"/>
                </a:cxn>
                <a:cxn ang="0">
                  <a:pos x="connsiteX3" y="connsiteY3"/>
                </a:cxn>
              </a:cxnLst>
              <a:rect l="l" t="t" r="r" b="b"/>
              <a:pathLst>
                <a:path w="7974" h="3773598">
                  <a:moveTo>
                    <a:pt x="0" y="0"/>
                  </a:moveTo>
                  <a:lnTo>
                    <a:pt x="7975" y="0"/>
                  </a:lnTo>
                  <a:lnTo>
                    <a:pt x="7975" y="3773599"/>
                  </a:lnTo>
                  <a:lnTo>
                    <a:pt x="0" y="3773599"/>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A7000E52-6984-8CB1-7D8B-BB686706B071}"/>
                </a:ext>
              </a:extLst>
            </p:cNvPr>
            <p:cNvSpPr/>
            <p:nvPr/>
          </p:nvSpPr>
          <p:spPr>
            <a:xfrm>
              <a:off x="8193609" y="1189527"/>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40"/>
                    <a:pt x="95940" y="123611"/>
                    <a:pt x="61806" y="123611"/>
                  </a:cubicBezTo>
                  <a:cubicBezTo>
                    <a:pt x="27672" y="123611"/>
                    <a:pt x="0" y="95940"/>
                    <a:pt x="0" y="61806"/>
                  </a:cubicBezTo>
                  <a:cubicBezTo>
                    <a:pt x="0" y="27671"/>
                    <a:pt x="27672" y="0"/>
                    <a:pt x="61806" y="0"/>
                  </a:cubicBezTo>
                  <a:cubicBezTo>
                    <a:pt x="95940" y="0"/>
                    <a:pt x="123611" y="27671"/>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80" name="Graphic 2">
            <a:extLst>
              <a:ext uri="{FF2B5EF4-FFF2-40B4-BE49-F238E27FC236}">
                <a16:creationId xmlns:a16="http://schemas.microsoft.com/office/drawing/2014/main" id="{2E96FC8F-6E5F-96B9-9FEB-12C982131CED}"/>
              </a:ext>
            </a:extLst>
          </p:cNvPr>
          <p:cNvGrpSpPr/>
          <p:nvPr/>
        </p:nvGrpSpPr>
        <p:grpSpPr>
          <a:xfrm>
            <a:off x="7995432" y="3608320"/>
            <a:ext cx="123611" cy="3835404"/>
            <a:chOff x="7995432" y="1547867"/>
            <a:chExt cx="123611" cy="3835404"/>
          </a:xfrm>
        </p:grpSpPr>
        <p:sp>
          <p:nvSpPr>
            <p:cNvPr id="81" name="Freeform: Shape 80">
              <a:extLst>
                <a:ext uri="{FF2B5EF4-FFF2-40B4-BE49-F238E27FC236}">
                  <a16:creationId xmlns:a16="http://schemas.microsoft.com/office/drawing/2014/main" id="{443BE243-E2F7-A0C0-249C-5138D1D874FA}"/>
                </a:ext>
              </a:extLst>
            </p:cNvPr>
            <p:cNvSpPr/>
            <p:nvPr/>
          </p:nvSpPr>
          <p:spPr>
            <a:xfrm>
              <a:off x="8050459" y="1609673"/>
              <a:ext cx="7974" cy="3773598"/>
            </a:xfrm>
            <a:custGeom>
              <a:avLst/>
              <a:gdLst>
                <a:gd name="connsiteX0" fmla="*/ 0 w 7974"/>
                <a:gd name="connsiteY0" fmla="*/ 0 h 3773598"/>
                <a:gd name="connsiteX1" fmla="*/ 7975 w 7974"/>
                <a:gd name="connsiteY1" fmla="*/ 0 h 3773598"/>
                <a:gd name="connsiteX2" fmla="*/ 7975 w 7974"/>
                <a:gd name="connsiteY2" fmla="*/ 3773599 h 3773598"/>
                <a:gd name="connsiteX3" fmla="*/ 0 w 7974"/>
                <a:gd name="connsiteY3" fmla="*/ 3773599 h 3773598"/>
              </a:gdLst>
              <a:ahLst/>
              <a:cxnLst>
                <a:cxn ang="0">
                  <a:pos x="connsiteX0" y="connsiteY0"/>
                </a:cxn>
                <a:cxn ang="0">
                  <a:pos x="connsiteX1" y="connsiteY1"/>
                </a:cxn>
                <a:cxn ang="0">
                  <a:pos x="connsiteX2" y="connsiteY2"/>
                </a:cxn>
                <a:cxn ang="0">
                  <a:pos x="connsiteX3" y="connsiteY3"/>
                </a:cxn>
              </a:cxnLst>
              <a:rect l="l" t="t" r="r" b="b"/>
              <a:pathLst>
                <a:path w="7974" h="3773598">
                  <a:moveTo>
                    <a:pt x="0" y="0"/>
                  </a:moveTo>
                  <a:lnTo>
                    <a:pt x="7975" y="0"/>
                  </a:lnTo>
                  <a:lnTo>
                    <a:pt x="7975" y="3773599"/>
                  </a:lnTo>
                  <a:lnTo>
                    <a:pt x="0" y="3773599"/>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82C7F136-B8D5-ED40-D9AA-3AED57F2217F}"/>
                </a:ext>
              </a:extLst>
            </p:cNvPr>
            <p:cNvSpPr/>
            <p:nvPr/>
          </p:nvSpPr>
          <p:spPr>
            <a:xfrm>
              <a:off x="7995432" y="1547867"/>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65"/>
                    <a:pt x="95965" y="123611"/>
                    <a:pt x="61806" y="123611"/>
                  </a:cubicBezTo>
                  <a:cubicBezTo>
                    <a:pt x="27646" y="123611"/>
                    <a:pt x="0" y="95965"/>
                    <a:pt x="0" y="61806"/>
                  </a:cubicBezTo>
                  <a:cubicBezTo>
                    <a:pt x="0" y="27646"/>
                    <a:pt x="27646" y="0"/>
                    <a:pt x="61806" y="0"/>
                  </a:cubicBezTo>
                  <a:cubicBezTo>
                    <a:pt x="95965" y="0"/>
                    <a:pt x="123611" y="27646"/>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83" name="Graphic 2">
            <a:extLst>
              <a:ext uri="{FF2B5EF4-FFF2-40B4-BE49-F238E27FC236}">
                <a16:creationId xmlns:a16="http://schemas.microsoft.com/office/drawing/2014/main" id="{EC423DE6-9AB7-65A3-258C-A5E635FADE4A}"/>
              </a:ext>
            </a:extLst>
          </p:cNvPr>
          <p:cNvGrpSpPr/>
          <p:nvPr/>
        </p:nvGrpSpPr>
        <p:grpSpPr>
          <a:xfrm>
            <a:off x="8350715" y="3907513"/>
            <a:ext cx="123611" cy="3835404"/>
            <a:chOff x="8350715" y="1847060"/>
            <a:chExt cx="123611" cy="3835404"/>
          </a:xfrm>
        </p:grpSpPr>
        <p:sp>
          <p:nvSpPr>
            <p:cNvPr id="84" name="Freeform: Shape 83">
              <a:extLst>
                <a:ext uri="{FF2B5EF4-FFF2-40B4-BE49-F238E27FC236}">
                  <a16:creationId xmlns:a16="http://schemas.microsoft.com/office/drawing/2014/main" id="{FAB9700D-18FD-929B-674C-05EB30D676FA}"/>
                </a:ext>
              </a:extLst>
            </p:cNvPr>
            <p:cNvSpPr/>
            <p:nvPr/>
          </p:nvSpPr>
          <p:spPr>
            <a:xfrm>
              <a:off x="8405875" y="1908865"/>
              <a:ext cx="7974" cy="3773598"/>
            </a:xfrm>
            <a:custGeom>
              <a:avLst/>
              <a:gdLst>
                <a:gd name="connsiteX0" fmla="*/ 0 w 7974"/>
                <a:gd name="connsiteY0" fmla="*/ 0 h 3773598"/>
                <a:gd name="connsiteX1" fmla="*/ 7974 w 7974"/>
                <a:gd name="connsiteY1" fmla="*/ 0 h 3773598"/>
                <a:gd name="connsiteX2" fmla="*/ 7974 w 7974"/>
                <a:gd name="connsiteY2" fmla="*/ 3773599 h 3773598"/>
                <a:gd name="connsiteX3" fmla="*/ 0 w 7974"/>
                <a:gd name="connsiteY3" fmla="*/ 3773599 h 3773598"/>
              </a:gdLst>
              <a:ahLst/>
              <a:cxnLst>
                <a:cxn ang="0">
                  <a:pos x="connsiteX0" y="connsiteY0"/>
                </a:cxn>
                <a:cxn ang="0">
                  <a:pos x="connsiteX1" y="connsiteY1"/>
                </a:cxn>
                <a:cxn ang="0">
                  <a:pos x="connsiteX2" y="connsiteY2"/>
                </a:cxn>
                <a:cxn ang="0">
                  <a:pos x="connsiteX3" y="connsiteY3"/>
                </a:cxn>
              </a:cxnLst>
              <a:rect l="l" t="t" r="r" b="b"/>
              <a:pathLst>
                <a:path w="7974" h="3773598">
                  <a:moveTo>
                    <a:pt x="0" y="0"/>
                  </a:moveTo>
                  <a:lnTo>
                    <a:pt x="7974" y="0"/>
                  </a:lnTo>
                  <a:lnTo>
                    <a:pt x="7974" y="3773599"/>
                  </a:lnTo>
                  <a:lnTo>
                    <a:pt x="0" y="3773599"/>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653EAFBB-39D1-91DC-EC16-4DAEA3E6DF5D}"/>
                </a:ext>
              </a:extLst>
            </p:cNvPr>
            <p:cNvSpPr/>
            <p:nvPr/>
          </p:nvSpPr>
          <p:spPr>
            <a:xfrm>
              <a:off x="8350715" y="1847060"/>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65"/>
                    <a:pt x="95965" y="123611"/>
                    <a:pt x="61806" y="123611"/>
                  </a:cubicBezTo>
                  <a:cubicBezTo>
                    <a:pt x="27646" y="123611"/>
                    <a:pt x="0" y="95965"/>
                    <a:pt x="0" y="61806"/>
                  </a:cubicBezTo>
                  <a:cubicBezTo>
                    <a:pt x="0" y="27646"/>
                    <a:pt x="27646" y="0"/>
                    <a:pt x="61806" y="0"/>
                  </a:cubicBezTo>
                  <a:cubicBezTo>
                    <a:pt x="95965" y="0"/>
                    <a:pt x="123611" y="27646"/>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86" name="Graphic 2">
            <a:extLst>
              <a:ext uri="{FF2B5EF4-FFF2-40B4-BE49-F238E27FC236}">
                <a16:creationId xmlns:a16="http://schemas.microsoft.com/office/drawing/2014/main" id="{432AF11B-0FCD-0E5C-A806-2C503BDA3C09}"/>
              </a:ext>
            </a:extLst>
          </p:cNvPr>
          <p:cNvGrpSpPr/>
          <p:nvPr/>
        </p:nvGrpSpPr>
        <p:grpSpPr>
          <a:xfrm>
            <a:off x="9571675" y="2684491"/>
            <a:ext cx="123611" cy="3835404"/>
            <a:chOff x="9571675" y="2303491"/>
            <a:chExt cx="123611" cy="3835404"/>
          </a:xfrm>
        </p:grpSpPr>
        <p:sp>
          <p:nvSpPr>
            <p:cNvPr id="87" name="Freeform: Shape 86">
              <a:extLst>
                <a:ext uri="{FF2B5EF4-FFF2-40B4-BE49-F238E27FC236}">
                  <a16:creationId xmlns:a16="http://schemas.microsoft.com/office/drawing/2014/main" id="{0BC48726-0341-0C06-0BD6-6FB067EE902E}"/>
                </a:ext>
              </a:extLst>
            </p:cNvPr>
            <p:cNvSpPr/>
            <p:nvPr/>
          </p:nvSpPr>
          <p:spPr>
            <a:xfrm>
              <a:off x="9626702" y="2365296"/>
              <a:ext cx="7974" cy="3773598"/>
            </a:xfrm>
            <a:custGeom>
              <a:avLst/>
              <a:gdLst>
                <a:gd name="connsiteX0" fmla="*/ 0 w 7974"/>
                <a:gd name="connsiteY0" fmla="*/ 0 h 3773598"/>
                <a:gd name="connsiteX1" fmla="*/ 7975 w 7974"/>
                <a:gd name="connsiteY1" fmla="*/ 0 h 3773598"/>
                <a:gd name="connsiteX2" fmla="*/ 7975 w 7974"/>
                <a:gd name="connsiteY2" fmla="*/ 3773599 h 3773598"/>
                <a:gd name="connsiteX3" fmla="*/ 0 w 7974"/>
                <a:gd name="connsiteY3" fmla="*/ 3773599 h 3773598"/>
              </a:gdLst>
              <a:ahLst/>
              <a:cxnLst>
                <a:cxn ang="0">
                  <a:pos x="connsiteX0" y="connsiteY0"/>
                </a:cxn>
                <a:cxn ang="0">
                  <a:pos x="connsiteX1" y="connsiteY1"/>
                </a:cxn>
                <a:cxn ang="0">
                  <a:pos x="connsiteX2" y="connsiteY2"/>
                </a:cxn>
                <a:cxn ang="0">
                  <a:pos x="connsiteX3" y="connsiteY3"/>
                </a:cxn>
              </a:cxnLst>
              <a:rect l="l" t="t" r="r" b="b"/>
              <a:pathLst>
                <a:path w="7974" h="3773598">
                  <a:moveTo>
                    <a:pt x="0" y="0"/>
                  </a:moveTo>
                  <a:lnTo>
                    <a:pt x="7975" y="0"/>
                  </a:lnTo>
                  <a:lnTo>
                    <a:pt x="7975" y="3773599"/>
                  </a:lnTo>
                  <a:lnTo>
                    <a:pt x="0" y="3773599"/>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E2149E23-03FE-507D-E585-327C017E6582}"/>
                </a:ext>
              </a:extLst>
            </p:cNvPr>
            <p:cNvSpPr/>
            <p:nvPr/>
          </p:nvSpPr>
          <p:spPr>
            <a:xfrm>
              <a:off x="9571675" y="2303491"/>
              <a:ext cx="123611" cy="123611"/>
            </a:xfrm>
            <a:custGeom>
              <a:avLst/>
              <a:gdLst>
                <a:gd name="connsiteX0" fmla="*/ 123611 w 123611"/>
                <a:gd name="connsiteY0" fmla="*/ 61806 h 123611"/>
                <a:gd name="connsiteX1" fmla="*/ 61805 w 123611"/>
                <a:gd name="connsiteY1" fmla="*/ 123611 h 123611"/>
                <a:gd name="connsiteX2" fmla="*/ 0 w 123611"/>
                <a:gd name="connsiteY2" fmla="*/ 61806 h 123611"/>
                <a:gd name="connsiteX3" fmla="*/ 61805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65"/>
                    <a:pt x="95964" y="123611"/>
                    <a:pt x="61805" y="123611"/>
                  </a:cubicBezTo>
                  <a:cubicBezTo>
                    <a:pt x="27647" y="123611"/>
                    <a:pt x="0" y="95965"/>
                    <a:pt x="0" y="61806"/>
                  </a:cubicBezTo>
                  <a:cubicBezTo>
                    <a:pt x="0" y="27646"/>
                    <a:pt x="27647" y="0"/>
                    <a:pt x="61805" y="0"/>
                  </a:cubicBezTo>
                  <a:cubicBezTo>
                    <a:pt x="95964" y="0"/>
                    <a:pt x="123611" y="27646"/>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89" name="Graphic 2">
            <a:extLst>
              <a:ext uri="{FF2B5EF4-FFF2-40B4-BE49-F238E27FC236}">
                <a16:creationId xmlns:a16="http://schemas.microsoft.com/office/drawing/2014/main" id="{65A39B5A-92D0-5986-46DB-C6D2FC341479}"/>
              </a:ext>
            </a:extLst>
          </p:cNvPr>
          <p:cNvGrpSpPr/>
          <p:nvPr/>
        </p:nvGrpSpPr>
        <p:grpSpPr>
          <a:xfrm>
            <a:off x="5773753" y="4340684"/>
            <a:ext cx="123611" cy="2130233"/>
            <a:chOff x="5773753" y="2280231"/>
            <a:chExt cx="123611" cy="2130233"/>
          </a:xfrm>
        </p:grpSpPr>
        <p:sp>
          <p:nvSpPr>
            <p:cNvPr id="90" name="Freeform: Shape 89">
              <a:extLst>
                <a:ext uri="{FF2B5EF4-FFF2-40B4-BE49-F238E27FC236}">
                  <a16:creationId xmlns:a16="http://schemas.microsoft.com/office/drawing/2014/main" id="{1EB03720-20E7-11AA-4B72-8D6A427826B4}"/>
                </a:ext>
              </a:extLst>
            </p:cNvPr>
            <p:cNvSpPr/>
            <p:nvPr/>
          </p:nvSpPr>
          <p:spPr>
            <a:xfrm>
              <a:off x="5828912" y="2342036"/>
              <a:ext cx="7974" cy="2068428"/>
            </a:xfrm>
            <a:custGeom>
              <a:avLst/>
              <a:gdLst>
                <a:gd name="connsiteX0" fmla="*/ 0 w 7974"/>
                <a:gd name="connsiteY0" fmla="*/ 0 h 2068428"/>
                <a:gd name="connsiteX1" fmla="*/ 7975 w 7974"/>
                <a:gd name="connsiteY1" fmla="*/ 0 h 2068428"/>
                <a:gd name="connsiteX2" fmla="*/ 7975 w 7974"/>
                <a:gd name="connsiteY2" fmla="*/ 2068428 h 2068428"/>
                <a:gd name="connsiteX3" fmla="*/ 0 w 7974"/>
                <a:gd name="connsiteY3" fmla="*/ 2068428 h 2068428"/>
              </a:gdLst>
              <a:ahLst/>
              <a:cxnLst>
                <a:cxn ang="0">
                  <a:pos x="connsiteX0" y="connsiteY0"/>
                </a:cxn>
                <a:cxn ang="0">
                  <a:pos x="connsiteX1" y="connsiteY1"/>
                </a:cxn>
                <a:cxn ang="0">
                  <a:pos x="connsiteX2" y="connsiteY2"/>
                </a:cxn>
                <a:cxn ang="0">
                  <a:pos x="connsiteX3" y="connsiteY3"/>
                </a:cxn>
              </a:cxnLst>
              <a:rect l="l" t="t" r="r" b="b"/>
              <a:pathLst>
                <a:path w="7974" h="2068428">
                  <a:moveTo>
                    <a:pt x="0" y="0"/>
                  </a:moveTo>
                  <a:lnTo>
                    <a:pt x="7975" y="0"/>
                  </a:lnTo>
                  <a:lnTo>
                    <a:pt x="7975" y="2068428"/>
                  </a:lnTo>
                  <a:lnTo>
                    <a:pt x="0" y="2068428"/>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1BB5F8D6-CA44-3CEA-5889-D30847F665DA}"/>
                </a:ext>
              </a:extLst>
            </p:cNvPr>
            <p:cNvSpPr/>
            <p:nvPr/>
          </p:nvSpPr>
          <p:spPr>
            <a:xfrm>
              <a:off x="5773753" y="2280231"/>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40"/>
                    <a:pt x="95940" y="123611"/>
                    <a:pt x="61806" y="123611"/>
                  </a:cubicBezTo>
                  <a:cubicBezTo>
                    <a:pt x="27672" y="123611"/>
                    <a:pt x="0" y="95940"/>
                    <a:pt x="0" y="61806"/>
                  </a:cubicBezTo>
                  <a:cubicBezTo>
                    <a:pt x="0" y="27671"/>
                    <a:pt x="27672" y="0"/>
                    <a:pt x="61806" y="0"/>
                  </a:cubicBezTo>
                  <a:cubicBezTo>
                    <a:pt x="95940" y="0"/>
                    <a:pt x="123611" y="27671"/>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92" name="Graphic 2">
            <a:extLst>
              <a:ext uri="{FF2B5EF4-FFF2-40B4-BE49-F238E27FC236}">
                <a16:creationId xmlns:a16="http://schemas.microsoft.com/office/drawing/2014/main" id="{85BA9001-69F5-5DC3-E1B1-359EAD2D6C75}"/>
              </a:ext>
            </a:extLst>
          </p:cNvPr>
          <p:cNvGrpSpPr/>
          <p:nvPr/>
        </p:nvGrpSpPr>
        <p:grpSpPr>
          <a:xfrm>
            <a:off x="4876441" y="5228957"/>
            <a:ext cx="123611" cy="1734677"/>
            <a:chOff x="4876441" y="3168504"/>
            <a:chExt cx="123611" cy="1734677"/>
          </a:xfrm>
        </p:grpSpPr>
        <p:sp>
          <p:nvSpPr>
            <p:cNvPr id="93" name="Freeform: Shape 92">
              <a:extLst>
                <a:ext uri="{FF2B5EF4-FFF2-40B4-BE49-F238E27FC236}">
                  <a16:creationId xmlns:a16="http://schemas.microsoft.com/office/drawing/2014/main" id="{2337D79F-411D-98BE-17B6-5068770BFD35}"/>
                </a:ext>
              </a:extLst>
            </p:cNvPr>
            <p:cNvSpPr/>
            <p:nvPr/>
          </p:nvSpPr>
          <p:spPr>
            <a:xfrm>
              <a:off x="4931468" y="3230309"/>
              <a:ext cx="7974" cy="1672872"/>
            </a:xfrm>
            <a:custGeom>
              <a:avLst/>
              <a:gdLst>
                <a:gd name="connsiteX0" fmla="*/ 0 w 7974"/>
                <a:gd name="connsiteY0" fmla="*/ 0 h 1672872"/>
                <a:gd name="connsiteX1" fmla="*/ 7975 w 7974"/>
                <a:gd name="connsiteY1" fmla="*/ 0 h 1672872"/>
                <a:gd name="connsiteX2" fmla="*/ 7975 w 7974"/>
                <a:gd name="connsiteY2" fmla="*/ 1672872 h 1672872"/>
                <a:gd name="connsiteX3" fmla="*/ 0 w 7974"/>
                <a:gd name="connsiteY3" fmla="*/ 1672872 h 1672872"/>
              </a:gdLst>
              <a:ahLst/>
              <a:cxnLst>
                <a:cxn ang="0">
                  <a:pos x="connsiteX0" y="connsiteY0"/>
                </a:cxn>
                <a:cxn ang="0">
                  <a:pos x="connsiteX1" y="connsiteY1"/>
                </a:cxn>
                <a:cxn ang="0">
                  <a:pos x="connsiteX2" y="connsiteY2"/>
                </a:cxn>
                <a:cxn ang="0">
                  <a:pos x="connsiteX3" y="connsiteY3"/>
                </a:cxn>
              </a:cxnLst>
              <a:rect l="l" t="t" r="r" b="b"/>
              <a:pathLst>
                <a:path w="7974" h="1672872">
                  <a:moveTo>
                    <a:pt x="0" y="0"/>
                  </a:moveTo>
                  <a:lnTo>
                    <a:pt x="7975" y="0"/>
                  </a:lnTo>
                  <a:lnTo>
                    <a:pt x="7975" y="1672872"/>
                  </a:lnTo>
                  <a:lnTo>
                    <a:pt x="0" y="1672872"/>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BBD4B2E5-639A-522E-6A32-890A7A3B01AB}"/>
                </a:ext>
              </a:extLst>
            </p:cNvPr>
            <p:cNvSpPr/>
            <p:nvPr/>
          </p:nvSpPr>
          <p:spPr>
            <a:xfrm>
              <a:off x="4876441" y="3168504"/>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65"/>
                    <a:pt x="95965" y="123611"/>
                    <a:pt x="61806" y="123611"/>
                  </a:cubicBezTo>
                  <a:cubicBezTo>
                    <a:pt x="27646" y="123611"/>
                    <a:pt x="0" y="95965"/>
                    <a:pt x="0" y="61806"/>
                  </a:cubicBezTo>
                  <a:cubicBezTo>
                    <a:pt x="0" y="27646"/>
                    <a:pt x="27646" y="0"/>
                    <a:pt x="61806" y="0"/>
                  </a:cubicBezTo>
                  <a:cubicBezTo>
                    <a:pt x="95965" y="0"/>
                    <a:pt x="123611" y="27646"/>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95" name="Graphic 2">
            <a:extLst>
              <a:ext uri="{FF2B5EF4-FFF2-40B4-BE49-F238E27FC236}">
                <a16:creationId xmlns:a16="http://schemas.microsoft.com/office/drawing/2014/main" id="{4DEFF65B-ED29-A911-709F-11CA2D16DDFB}"/>
              </a:ext>
            </a:extLst>
          </p:cNvPr>
          <p:cNvGrpSpPr/>
          <p:nvPr/>
        </p:nvGrpSpPr>
        <p:grpSpPr>
          <a:xfrm>
            <a:off x="4959380" y="5624911"/>
            <a:ext cx="123611" cy="1734677"/>
            <a:chOff x="4959380" y="3564458"/>
            <a:chExt cx="123611" cy="1734677"/>
          </a:xfrm>
        </p:grpSpPr>
        <p:sp>
          <p:nvSpPr>
            <p:cNvPr id="96" name="Freeform: Shape 95">
              <a:extLst>
                <a:ext uri="{FF2B5EF4-FFF2-40B4-BE49-F238E27FC236}">
                  <a16:creationId xmlns:a16="http://schemas.microsoft.com/office/drawing/2014/main" id="{95FA4137-3AA0-9F1F-7B27-7ACA63B87CEB}"/>
                </a:ext>
              </a:extLst>
            </p:cNvPr>
            <p:cNvSpPr/>
            <p:nvPr/>
          </p:nvSpPr>
          <p:spPr>
            <a:xfrm>
              <a:off x="5014540" y="3626264"/>
              <a:ext cx="7974" cy="1672872"/>
            </a:xfrm>
            <a:custGeom>
              <a:avLst/>
              <a:gdLst>
                <a:gd name="connsiteX0" fmla="*/ 0 w 7974"/>
                <a:gd name="connsiteY0" fmla="*/ 0 h 1672872"/>
                <a:gd name="connsiteX1" fmla="*/ 7975 w 7974"/>
                <a:gd name="connsiteY1" fmla="*/ 0 h 1672872"/>
                <a:gd name="connsiteX2" fmla="*/ 7975 w 7974"/>
                <a:gd name="connsiteY2" fmla="*/ 1672872 h 1672872"/>
                <a:gd name="connsiteX3" fmla="*/ 0 w 7974"/>
                <a:gd name="connsiteY3" fmla="*/ 1672872 h 1672872"/>
              </a:gdLst>
              <a:ahLst/>
              <a:cxnLst>
                <a:cxn ang="0">
                  <a:pos x="connsiteX0" y="connsiteY0"/>
                </a:cxn>
                <a:cxn ang="0">
                  <a:pos x="connsiteX1" y="connsiteY1"/>
                </a:cxn>
                <a:cxn ang="0">
                  <a:pos x="connsiteX2" y="connsiteY2"/>
                </a:cxn>
                <a:cxn ang="0">
                  <a:pos x="connsiteX3" y="connsiteY3"/>
                </a:cxn>
              </a:cxnLst>
              <a:rect l="l" t="t" r="r" b="b"/>
              <a:pathLst>
                <a:path w="7974" h="1672872">
                  <a:moveTo>
                    <a:pt x="0" y="0"/>
                  </a:moveTo>
                  <a:lnTo>
                    <a:pt x="7975" y="0"/>
                  </a:lnTo>
                  <a:lnTo>
                    <a:pt x="7975" y="1672872"/>
                  </a:lnTo>
                  <a:lnTo>
                    <a:pt x="0" y="1672872"/>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D50FE67B-B008-81D6-3BE4-B008DCE3CD2D}"/>
                </a:ext>
              </a:extLst>
            </p:cNvPr>
            <p:cNvSpPr/>
            <p:nvPr/>
          </p:nvSpPr>
          <p:spPr>
            <a:xfrm>
              <a:off x="4959380" y="3564458"/>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40"/>
                    <a:pt x="95940" y="123611"/>
                    <a:pt x="61806" y="123611"/>
                  </a:cubicBezTo>
                  <a:cubicBezTo>
                    <a:pt x="27671" y="123611"/>
                    <a:pt x="0" y="95940"/>
                    <a:pt x="0" y="61806"/>
                  </a:cubicBezTo>
                  <a:cubicBezTo>
                    <a:pt x="0" y="27671"/>
                    <a:pt x="27671" y="0"/>
                    <a:pt x="61806" y="0"/>
                  </a:cubicBezTo>
                  <a:cubicBezTo>
                    <a:pt x="95940" y="0"/>
                    <a:pt x="123611" y="27671"/>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98" name="Graphic 2">
            <a:extLst>
              <a:ext uri="{FF2B5EF4-FFF2-40B4-BE49-F238E27FC236}">
                <a16:creationId xmlns:a16="http://schemas.microsoft.com/office/drawing/2014/main" id="{ED4F7606-FF8E-9FAC-8D2A-AB900A645A53}"/>
              </a:ext>
            </a:extLst>
          </p:cNvPr>
          <p:cNvGrpSpPr/>
          <p:nvPr/>
        </p:nvGrpSpPr>
        <p:grpSpPr>
          <a:xfrm>
            <a:off x="7232631" y="5424076"/>
            <a:ext cx="123611" cy="1734677"/>
            <a:chOff x="7232631" y="3363623"/>
            <a:chExt cx="123611" cy="1734677"/>
          </a:xfrm>
        </p:grpSpPr>
        <p:sp>
          <p:nvSpPr>
            <p:cNvPr id="99" name="Freeform: Shape 98">
              <a:extLst>
                <a:ext uri="{FF2B5EF4-FFF2-40B4-BE49-F238E27FC236}">
                  <a16:creationId xmlns:a16="http://schemas.microsoft.com/office/drawing/2014/main" id="{11A44C03-EF2E-CF7F-F5FA-1CF48AC499E8}"/>
                </a:ext>
              </a:extLst>
            </p:cNvPr>
            <p:cNvSpPr/>
            <p:nvPr/>
          </p:nvSpPr>
          <p:spPr>
            <a:xfrm>
              <a:off x="7287658" y="3425429"/>
              <a:ext cx="7974" cy="1672872"/>
            </a:xfrm>
            <a:custGeom>
              <a:avLst/>
              <a:gdLst>
                <a:gd name="connsiteX0" fmla="*/ 0 w 7974"/>
                <a:gd name="connsiteY0" fmla="*/ 0 h 1672872"/>
                <a:gd name="connsiteX1" fmla="*/ 7975 w 7974"/>
                <a:gd name="connsiteY1" fmla="*/ 0 h 1672872"/>
                <a:gd name="connsiteX2" fmla="*/ 7975 w 7974"/>
                <a:gd name="connsiteY2" fmla="*/ 1672872 h 1672872"/>
                <a:gd name="connsiteX3" fmla="*/ 0 w 7974"/>
                <a:gd name="connsiteY3" fmla="*/ 1672872 h 1672872"/>
              </a:gdLst>
              <a:ahLst/>
              <a:cxnLst>
                <a:cxn ang="0">
                  <a:pos x="connsiteX0" y="connsiteY0"/>
                </a:cxn>
                <a:cxn ang="0">
                  <a:pos x="connsiteX1" y="connsiteY1"/>
                </a:cxn>
                <a:cxn ang="0">
                  <a:pos x="connsiteX2" y="connsiteY2"/>
                </a:cxn>
                <a:cxn ang="0">
                  <a:pos x="connsiteX3" y="connsiteY3"/>
                </a:cxn>
              </a:cxnLst>
              <a:rect l="l" t="t" r="r" b="b"/>
              <a:pathLst>
                <a:path w="7974" h="1672872">
                  <a:moveTo>
                    <a:pt x="0" y="0"/>
                  </a:moveTo>
                  <a:lnTo>
                    <a:pt x="7975" y="0"/>
                  </a:lnTo>
                  <a:lnTo>
                    <a:pt x="7975" y="1672872"/>
                  </a:lnTo>
                  <a:lnTo>
                    <a:pt x="0" y="1672872"/>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14A461CC-0C96-EECF-52B5-E8540BFD8FAB}"/>
                </a:ext>
              </a:extLst>
            </p:cNvPr>
            <p:cNvSpPr/>
            <p:nvPr/>
          </p:nvSpPr>
          <p:spPr>
            <a:xfrm>
              <a:off x="7232631" y="3363623"/>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40"/>
                    <a:pt x="95940" y="123611"/>
                    <a:pt x="61806" y="123611"/>
                  </a:cubicBezTo>
                  <a:cubicBezTo>
                    <a:pt x="27671" y="123611"/>
                    <a:pt x="0" y="95940"/>
                    <a:pt x="0" y="61806"/>
                  </a:cubicBezTo>
                  <a:cubicBezTo>
                    <a:pt x="0" y="27671"/>
                    <a:pt x="27671" y="0"/>
                    <a:pt x="61806" y="0"/>
                  </a:cubicBezTo>
                  <a:cubicBezTo>
                    <a:pt x="95940" y="0"/>
                    <a:pt x="123611" y="27671"/>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101" name="Graphic 2">
            <a:extLst>
              <a:ext uri="{FF2B5EF4-FFF2-40B4-BE49-F238E27FC236}">
                <a16:creationId xmlns:a16="http://schemas.microsoft.com/office/drawing/2014/main" id="{91AD9D3E-8B24-F322-84FE-C1139E897313}"/>
              </a:ext>
            </a:extLst>
          </p:cNvPr>
          <p:cNvGrpSpPr/>
          <p:nvPr/>
        </p:nvGrpSpPr>
        <p:grpSpPr>
          <a:xfrm>
            <a:off x="7336704" y="5157315"/>
            <a:ext cx="123611" cy="1734677"/>
            <a:chOff x="7336704" y="3096862"/>
            <a:chExt cx="123611" cy="1734677"/>
          </a:xfrm>
        </p:grpSpPr>
        <p:sp>
          <p:nvSpPr>
            <p:cNvPr id="102" name="Freeform: Shape 101">
              <a:extLst>
                <a:ext uri="{FF2B5EF4-FFF2-40B4-BE49-F238E27FC236}">
                  <a16:creationId xmlns:a16="http://schemas.microsoft.com/office/drawing/2014/main" id="{50AA2B64-9374-A58E-50EC-216AF0350E2D}"/>
                </a:ext>
              </a:extLst>
            </p:cNvPr>
            <p:cNvSpPr/>
            <p:nvPr/>
          </p:nvSpPr>
          <p:spPr>
            <a:xfrm>
              <a:off x="7391864" y="3158668"/>
              <a:ext cx="7974" cy="1672872"/>
            </a:xfrm>
            <a:custGeom>
              <a:avLst/>
              <a:gdLst>
                <a:gd name="connsiteX0" fmla="*/ 0 w 7974"/>
                <a:gd name="connsiteY0" fmla="*/ 0 h 1672872"/>
                <a:gd name="connsiteX1" fmla="*/ 7975 w 7974"/>
                <a:gd name="connsiteY1" fmla="*/ 0 h 1672872"/>
                <a:gd name="connsiteX2" fmla="*/ 7975 w 7974"/>
                <a:gd name="connsiteY2" fmla="*/ 1672872 h 1672872"/>
                <a:gd name="connsiteX3" fmla="*/ 0 w 7974"/>
                <a:gd name="connsiteY3" fmla="*/ 1672872 h 1672872"/>
              </a:gdLst>
              <a:ahLst/>
              <a:cxnLst>
                <a:cxn ang="0">
                  <a:pos x="connsiteX0" y="connsiteY0"/>
                </a:cxn>
                <a:cxn ang="0">
                  <a:pos x="connsiteX1" y="connsiteY1"/>
                </a:cxn>
                <a:cxn ang="0">
                  <a:pos x="connsiteX2" y="connsiteY2"/>
                </a:cxn>
                <a:cxn ang="0">
                  <a:pos x="connsiteX3" y="connsiteY3"/>
                </a:cxn>
              </a:cxnLst>
              <a:rect l="l" t="t" r="r" b="b"/>
              <a:pathLst>
                <a:path w="7974" h="1672872">
                  <a:moveTo>
                    <a:pt x="0" y="0"/>
                  </a:moveTo>
                  <a:lnTo>
                    <a:pt x="7975" y="0"/>
                  </a:lnTo>
                  <a:lnTo>
                    <a:pt x="7975" y="1672872"/>
                  </a:lnTo>
                  <a:lnTo>
                    <a:pt x="0" y="1672872"/>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DEA7C4B3-03B3-AC32-A015-0A1428879BBF}"/>
                </a:ext>
              </a:extLst>
            </p:cNvPr>
            <p:cNvSpPr/>
            <p:nvPr/>
          </p:nvSpPr>
          <p:spPr>
            <a:xfrm>
              <a:off x="7336704" y="3096862"/>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65"/>
                    <a:pt x="95965" y="123611"/>
                    <a:pt x="61806" y="123611"/>
                  </a:cubicBezTo>
                  <a:cubicBezTo>
                    <a:pt x="27647" y="123611"/>
                    <a:pt x="0" y="95965"/>
                    <a:pt x="0" y="61806"/>
                  </a:cubicBezTo>
                  <a:cubicBezTo>
                    <a:pt x="0" y="27646"/>
                    <a:pt x="27647" y="0"/>
                    <a:pt x="61806" y="0"/>
                  </a:cubicBezTo>
                  <a:cubicBezTo>
                    <a:pt x="95965" y="0"/>
                    <a:pt x="123611" y="27646"/>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104" name="Graphic 2">
            <a:extLst>
              <a:ext uri="{FF2B5EF4-FFF2-40B4-BE49-F238E27FC236}">
                <a16:creationId xmlns:a16="http://schemas.microsoft.com/office/drawing/2014/main" id="{FF5C5130-FF57-F5A7-B25D-9F9673FEE9E3}"/>
              </a:ext>
            </a:extLst>
          </p:cNvPr>
          <p:cNvGrpSpPr/>
          <p:nvPr/>
        </p:nvGrpSpPr>
        <p:grpSpPr>
          <a:xfrm>
            <a:off x="7076721" y="5327846"/>
            <a:ext cx="123611" cy="1734677"/>
            <a:chOff x="7076721" y="3267393"/>
            <a:chExt cx="123611" cy="1734677"/>
          </a:xfrm>
        </p:grpSpPr>
        <p:sp>
          <p:nvSpPr>
            <p:cNvPr id="105" name="Freeform: Shape 104">
              <a:extLst>
                <a:ext uri="{FF2B5EF4-FFF2-40B4-BE49-F238E27FC236}">
                  <a16:creationId xmlns:a16="http://schemas.microsoft.com/office/drawing/2014/main" id="{46D951F4-42BB-C63C-D89F-1AC911779CEB}"/>
                </a:ext>
              </a:extLst>
            </p:cNvPr>
            <p:cNvSpPr/>
            <p:nvPr/>
          </p:nvSpPr>
          <p:spPr>
            <a:xfrm>
              <a:off x="7131748" y="3329198"/>
              <a:ext cx="7974" cy="1672872"/>
            </a:xfrm>
            <a:custGeom>
              <a:avLst/>
              <a:gdLst>
                <a:gd name="connsiteX0" fmla="*/ 0 w 7974"/>
                <a:gd name="connsiteY0" fmla="*/ 0 h 1672872"/>
                <a:gd name="connsiteX1" fmla="*/ 7975 w 7974"/>
                <a:gd name="connsiteY1" fmla="*/ 0 h 1672872"/>
                <a:gd name="connsiteX2" fmla="*/ 7975 w 7974"/>
                <a:gd name="connsiteY2" fmla="*/ 1672872 h 1672872"/>
                <a:gd name="connsiteX3" fmla="*/ 0 w 7974"/>
                <a:gd name="connsiteY3" fmla="*/ 1672872 h 1672872"/>
              </a:gdLst>
              <a:ahLst/>
              <a:cxnLst>
                <a:cxn ang="0">
                  <a:pos x="connsiteX0" y="connsiteY0"/>
                </a:cxn>
                <a:cxn ang="0">
                  <a:pos x="connsiteX1" y="connsiteY1"/>
                </a:cxn>
                <a:cxn ang="0">
                  <a:pos x="connsiteX2" y="connsiteY2"/>
                </a:cxn>
                <a:cxn ang="0">
                  <a:pos x="connsiteX3" y="connsiteY3"/>
                </a:cxn>
              </a:cxnLst>
              <a:rect l="l" t="t" r="r" b="b"/>
              <a:pathLst>
                <a:path w="7974" h="1672872">
                  <a:moveTo>
                    <a:pt x="0" y="0"/>
                  </a:moveTo>
                  <a:lnTo>
                    <a:pt x="7975" y="0"/>
                  </a:lnTo>
                  <a:lnTo>
                    <a:pt x="7975" y="1672872"/>
                  </a:lnTo>
                  <a:lnTo>
                    <a:pt x="0" y="1672872"/>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5FF72AF7-EB65-52EC-0D6B-FE43091EE26E}"/>
                </a:ext>
              </a:extLst>
            </p:cNvPr>
            <p:cNvSpPr/>
            <p:nvPr/>
          </p:nvSpPr>
          <p:spPr>
            <a:xfrm>
              <a:off x="7076721" y="3267393"/>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65"/>
                    <a:pt x="95965" y="123611"/>
                    <a:pt x="61806" y="123611"/>
                  </a:cubicBezTo>
                  <a:cubicBezTo>
                    <a:pt x="27647" y="123611"/>
                    <a:pt x="0" y="95965"/>
                    <a:pt x="0" y="61806"/>
                  </a:cubicBezTo>
                  <a:cubicBezTo>
                    <a:pt x="0" y="27646"/>
                    <a:pt x="27647" y="0"/>
                    <a:pt x="61806" y="0"/>
                  </a:cubicBezTo>
                  <a:cubicBezTo>
                    <a:pt x="95965" y="0"/>
                    <a:pt x="123611" y="27646"/>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107" name="Graphic 2">
            <a:extLst>
              <a:ext uri="{FF2B5EF4-FFF2-40B4-BE49-F238E27FC236}">
                <a16:creationId xmlns:a16="http://schemas.microsoft.com/office/drawing/2014/main" id="{A1E38294-70A6-3DC8-1241-6967749A557F}"/>
              </a:ext>
            </a:extLst>
          </p:cNvPr>
          <p:cNvGrpSpPr/>
          <p:nvPr/>
        </p:nvGrpSpPr>
        <p:grpSpPr>
          <a:xfrm>
            <a:off x="9710704" y="4065017"/>
            <a:ext cx="123611" cy="3835404"/>
            <a:chOff x="9710704" y="2004564"/>
            <a:chExt cx="123611" cy="3835404"/>
          </a:xfrm>
        </p:grpSpPr>
        <p:sp>
          <p:nvSpPr>
            <p:cNvPr id="108" name="Freeform: Shape 107">
              <a:extLst>
                <a:ext uri="{FF2B5EF4-FFF2-40B4-BE49-F238E27FC236}">
                  <a16:creationId xmlns:a16="http://schemas.microsoft.com/office/drawing/2014/main" id="{D87DCB22-9B85-37F7-432F-725C79C74C82}"/>
                </a:ext>
              </a:extLst>
            </p:cNvPr>
            <p:cNvSpPr/>
            <p:nvPr/>
          </p:nvSpPr>
          <p:spPr>
            <a:xfrm>
              <a:off x="9765864" y="2066370"/>
              <a:ext cx="7974" cy="3773598"/>
            </a:xfrm>
            <a:custGeom>
              <a:avLst/>
              <a:gdLst>
                <a:gd name="connsiteX0" fmla="*/ 0 w 7974"/>
                <a:gd name="connsiteY0" fmla="*/ 0 h 3773598"/>
                <a:gd name="connsiteX1" fmla="*/ 7975 w 7974"/>
                <a:gd name="connsiteY1" fmla="*/ 0 h 3773598"/>
                <a:gd name="connsiteX2" fmla="*/ 7975 w 7974"/>
                <a:gd name="connsiteY2" fmla="*/ 3773599 h 3773598"/>
                <a:gd name="connsiteX3" fmla="*/ 0 w 7974"/>
                <a:gd name="connsiteY3" fmla="*/ 3773599 h 3773598"/>
              </a:gdLst>
              <a:ahLst/>
              <a:cxnLst>
                <a:cxn ang="0">
                  <a:pos x="connsiteX0" y="connsiteY0"/>
                </a:cxn>
                <a:cxn ang="0">
                  <a:pos x="connsiteX1" y="connsiteY1"/>
                </a:cxn>
                <a:cxn ang="0">
                  <a:pos x="connsiteX2" y="connsiteY2"/>
                </a:cxn>
                <a:cxn ang="0">
                  <a:pos x="connsiteX3" y="connsiteY3"/>
                </a:cxn>
              </a:cxnLst>
              <a:rect l="l" t="t" r="r" b="b"/>
              <a:pathLst>
                <a:path w="7974" h="3773598">
                  <a:moveTo>
                    <a:pt x="0" y="0"/>
                  </a:moveTo>
                  <a:lnTo>
                    <a:pt x="7975" y="0"/>
                  </a:lnTo>
                  <a:lnTo>
                    <a:pt x="7975" y="3773599"/>
                  </a:lnTo>
                  <a:lnTo>
                    <a:pt x="0" y="3773599"/>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1FCBB554-454D-D7F8-B933-3E02199E1AE9}"/>
                </a:ext>
              </a:extLst>
            </p:cNvPr>
            <p:cNvSpPr/>
            <p:nvPr/>
          </p:nvSpPr>
          <p:spPr>
            <a:xfrm>
              <a:off x="9710704" y="2004564"/>
              <a:ext cx="123611" cy="123611"/>
            </a:xfrm>
            <a:custGeom>
              <a:avLst/>
              <a:gdLst>
                <a:gd name="connsiteX0" fmla="*/ 123612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2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2" y="61806"/>
                  </a:moveTo>
                  <a:cubicBezTo>
                    <a:pt x="123612" y="95940"/>
                    <a:pt x="95941" y="123611"/>
                    <a:pt x="61806" y="123611"/>
                  </a:cubicBezTo>
                  <a:cubicBezTo>
                    <a:pt x="27671" y="123611"/>
                    <a:pt x="0" y="95940"/>
                    <a:pt x="0" y="61806"/>
                  </a:cubicBezTo>
                  <a:cubicBezTo>
                    <a:pt x="0" y="27671"/>
                    <a:pt x="27671" y="0"/>
                    <a:pt x="61806" y="0"/>
                  </a:cubicBezTo>
                  <a:cubicBezTo>
                    <a:pt x="95940" y="0"/>
                    <a:pt x="123612" y="27671"/>
                    <a:pt x="123612"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110" name="Graphic 2">
            <a:extLst>
              <a:ext uri="{FF2B5EF4-FFF2-40B4-BE49-F238E27FC236}">
                <a16:creationId xmlns:a16="http://schemas.microsoft.com/office/drawing/2014/main" id="{D648E2A5-0131-A90C-FD6D-F463DE756FB9}"/>
              </a:ext>
            </a:extLst>
          </p:cNvPr>
          <p:cNvGrpSpPr/>
          <p:nvPr/>
        </p:nvGrpSpPr>
        <p:grpSpPr>
          <a:xfrm>
            <a:off x="9949420" y="3429000"/>
            <a:ext cx="123611" cy="3835404"/>
            <a:chOff x="9949420" y="2482661"/>
            <a:chExt cx="123611" cy="3835404"/>
          </a:xfrm>
        </p:grpSpPr>
        <p:sp>
          <p:nvSpPr>
            <p:cNvPr id="111" name="Freeform: Shape 110">
              <a:extLst>
                <a:ext uri="{FF2B5EF4-FFF2-40B4-BE49-F238E27FC236}">
                  <a16:creationId xmlns:a16="http://schemas.microsoft.com/office/drawing/2014/main" id="{CCB2735F-9C6A-0CBB-A087-D9EA4830020C}"/>
                </a:ext>
              </a:extLst>
            </p:cNvPr>
            <p:cNvSpPr/>
            <p:nvPr/>
          </p:nvSpPr>
          <p:spPr>
            <a:xfrm>
              <a:off x="10004447" y="2544466"/>
              <a:ext cx="7974" cy="3773598"/>
            </a:xfrm>
            <a:custGeom>
              <a:avLst/>
              <a:gdLst>
                <a:gd name="connsiteX0" fmla="*/ 0 w 7974"/>
                <a:gd name="connsiteY0" fmla="*/ 0 h 3773598"/>
                <a:gd name="connsiteX1" fmla="*/ 7975 w 7974"/>
                <a:gd name="connsiteY1" fmla="*/ 0 h 3773598"/>
                <a:gd name="connsiteX2" fmla="*/ 7975 w 7974"/>
                <a:gd name="connsiteY2" fmla="*/ 3773599 h 3773598"/>
                <a:gd name="connsiteX3" fmla="*/ 0 w 7974"/>
                <a:gd name="connsiteY3" fmla="*/ 3773599 h 3773598"/>
              </a:gdLst>
              <a:ahLst/>
              <a:cxnLst>
                <a:cxn ang="0">
                  <a:pos x="connsiteX0" y="connsiteY0"/>
                </a:cxn>
                <a:cxn ang="0">
                  <a:pos x="connsiteX1" y="connsiteY1"/>
                </a:cxn>
                <a:cxn ang="0">
                  <a:pos x="connsiteX2" y="connsiteY2"/>
                </a:cxn>
                <a:cxn ang="0">
                  <a:pos x="connsiteX3" y="connsiteY3"/>
                </a:cxn>
              </a:cxnLst>
              <a:rect l="l" t="t" r="r" b="b"/>
              <a:pathLst>
                <a:path w="7974" h="3773598">
                  <a:moveTo>
                    <a:pt x="0" y="0"/>
                  </a:moveTo>
                  <a:lnTo>
                    <a:pt x="7975" y="0"/>
                  </a:lnTo>
                  <a:lnTo>
                    <a:pt x="7975" y="3773599"/>
                  </a:lnTo>
                  <a:lnTo>
                    <a:pt x="0" y="3773599"/>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397E70BF-F821-3E08-AAB1-EE3E5F950DE3}"/>
                </a:ext>
              </a:extLst>
            </p:cNvPr>
            <p:cNvSpPr/>
            <p:nvPr/>
          </p:nvSpPr>
          <p:spPr>
            <a:xfrm>
              <a:off x="9949420" y="2482661"/>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65"/>
                    <a:pt x="95965" y="123611"/>
                    <a:pt x="61806" y="123611"/>
                  </a:cubicBezTo>
                  <a:cubicBezTo>
                    <a:pt x="27647" y="123611"/>
                    <a:pt x="0" y="95965"/>
                    <a:pt x="0" y="61806"/>
                  </a:cubicBezTo>
                  <a:cubicBezTo>
                    <a:pt x="0" y="27646"/>
                    <a:pt x="27647" y="0"/>
                    <a:pt x="61806" y="0"/>
                  </a:cubicBezTo>
                  <a:cubicBezTo>
                    <a:pt x="95965" y="0"/>
                    <a:pt x="123611" y="27646"/>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113" name="Graphic 2">
            <a:extLst>
              <a:ext uri="{FF2B5EF4-FFF2-40B4-BE49-F238E27FC236}">
                <a16:creationId xmlns:a16="http://schemas.microsoft.com/office/drawing/2014/main" id="{FDF9AC98-3FF0-1CDA-BA4A-24DF4431DCEE}"/>
              </a:ext>
            </a:extLst>
          </p:cNvPr>
          <p:cNvGrpSpPr/>
          <p:nvPr/>
        </p:nvGrpSpPr>
        <p:grpSpPr>
          <a:xfrm>
            <a:off x="9809461" y="3022596"/>
            <a:ext cx="123611" cy="3835404"/>
            <a:chOff x="9809461" y="2844988"/>
            <a:chExt cx="123611" cy="3835404"/>
          </a:xfrm>
        </p:grpSpPr>
        <p:sp>
          <p:nvSpPr>
            <p:cNvPr id="114" name="Freeform: Shape 113">
              <a:extLst>
                <a:ext uri="{FF2B5EF4-FFF2-40B4-BE49-F238E27FC236}">
                  <a16:creationId xmlns:a16="http://schemas.microsoft.com/office/drawing/2014/main" id="{E0CA3D4A-56A5-26F0-4EFA-23506D4498A2}"/>
                </a:ext>
              </a:extLst>
            </p:cNvPr>
            <p:cNvSpPr/>
            <p:nvPr/>
          </p:nvSpPr>
          <p:spPr>
            <a:xfrm>
              <a:off x="9864487" y="2906793"/>
              <a:ext cx="7974" cy="3773598"/>
            </a:xfrm>
            <a:custGeom>
              <a:avLst/>
              <a:gdLst>
                <a:gd name="connsiteX0" fmla="*/ 0 w 7974"/>
                <a:gd name="connsiteY0" fmla="*/ 0 h 3773598"/>
                <a:gd name="connsiteX1" fmla="*/ 7974 w 7974"/>
                <a:gd name="connsiteY1" fmla="*/ 0 h 3773598"/>
                <a:gd name="connsiteX2" fmla="*/ 7974 w 7974"/>
                <a:gd name="connsiteY2" fmla="*/ 3773599 h 3773598"/>
                <a:gd name="connsiteX3" fmla="*/ 0 w 7974"/>
                <a:gd name="connsiteY3" fmla="*/ 3773599 h 3773598"/>
              </a:gdLst>
              <a:ahLst/>
              <a:cxnLst>
                <a:cxn ang="0">
                  <a:pos x="connsiteX0" y="connsiteY0"/>
                </a:cxn>
                <a:cxn ang="0">
                  <a:pos x="connsiteX1" y="connsiteY1"/>
                </a:cxn>
                <a:cxn ang="0">
                  <a:pos x="connsiteX2" y="connsiteY2"/>
                </a:cxn>
                <a:cxn ang="0">
                  <a:pos x="connsiteX3" y="connsiteY3"/>
                </a:cxn>
              </a:cxnLst>
              <a:rect l="l" t="t" r="r" b="b"/>
              <a:pathLst>
                <a:path w="7974" h="3773598">
                  <a:moveTo>
                    <a:pt x="0" y="0"/>
                  </a:moveTo>
                  <a:lnTo>
                    <a:pt x="7974" y="0"/>
                  </a:lnTo>
                  <a:lnTo>
                    <a:pt x="7974" y="3773599"/>
                  </a:lnTo>
                  <a:lnTo>
                    <a:pt x="0" y="3773599"/>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CFA57AAB-57AC-A309-BE5A-3882A3A4207B}"/>
                </a:ext>
              </a:extLst>
            </p:cNvPr>
            <p:cNvSpPr/>
            <p:nvPr/>
          </p:nvSpPr>
          <p:spPr>
            <a:xfrm>
              <a:off x="9809461" y="2844988"/>
              <a:ext cx="123611" cy="123611"/>
            </a:xfrm>
            <a:custGeom>
              <a:avLst/>
              <a:gdLst>
                <a:gd name="connsiteX0" fmla="*/ 123611 w 123611"/>
                <a:gd name="connsiteY0" fmla="*/ 61806 h 123611"/>
                <a:gd name="connsiteX1" fmla="*/ 61805 w 123611"/>
                <a:gd name="connsiteY1" fmla="*/ 123611 h 123611"/>
                <a:gd name="connsiteX2" fmla="*/ 0 w 123611"/>
                <a:gd name="connsiteY2" fmla="*/ 61806 h 123611"/>
                <a:gd name="connsiteX3" fmla="*/ 61805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65"/>
                    <a:pt x="95964" y="123611"/>
                    <a:pt x="61805" y="123611"/>
                  </a:cubicBezTo>
                  <a:cubicBezTo>
                    <a:pt x="27646" y="123611"/>
                    <a:pt x="0" y="95965"/>
                    <a:pt x="0" y="61806"/>
                  </a:cubicBezTo>
                  <a:cubicBezTo>
                    <a:pt x="0" y="27646"/>
                    <a:pt x="27646" y="0"/>
                    <a:pt x="61805" y="0"/>
                  </a:cubicBezTo>
                  <a:cubicBezTo>
                    <a:pt x="95964" y="0"/>
                    <a:pt x="123611" y="27646"/>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116" name="Graphic 2">
            <a:extLst>
              <a:ext uri="{FF2B5EF4-FFF2-40B4-BE49-F238E27FC236}">
                <a16:creationId xmlns:a16="http://schemas.microsoft.com/office/drawing/2014/main" id="{113668A5-8331-7541-BAB0-AE380C3D0C77}"/>
              </a:ext>
            </a:extLst>
          </p:cNvPr>
          <p:cNvGrpSpPr/>
          <p:nvPr/>
        </p:nvGrpSpPr>
        <p:grpSpPr>
          <a:xfrm>
            <a:off x="1549970" y="4065017"/>
            <a:ext cx="123611" cy="2557955"/>
            <a:chOff x="1549970" y="2004564"/>
            <a:chExt cx="123611" cy="2557955"/>
          </a:xfrm>
        </p:grpSpPr>
        <p:sp>
          <p:nvSpPr>
            <p:cNvPr id="117" name="Freeform: Shape 116">
              <a:extLst>
                <a:ext uri="{FF2B5EF4-FFF2-40B4-BE49-F238E27FC236}">
                  <a16:creationId xmlns:a16="http://schemas.microsoft.com/office/drawing/2014/main" id="{7F4EACBE-4182-E290-FAC6-305B7832DF8D}"/>
                </a:ext>
              </a:extLst>
            </p:cNvPr>
            <p:cNvSpPr/>
            <p:nvPr/>
          </p:nvSpPr>
          <p:spPr>
            <a:xfrm>
              <a:off x="1605129" y="2066370"/>
              <a:ext cx="7974" cy="2496149"/>
            </a:xfrm>
            <a:custGeom>
              <a:avLst/>
              <a:gdLst>
                <a:gd name="connsiteX0" fmla="*/ 0 w 7974"/>
                <a:gd name="connsiteY0" fmla="*/ 0 h 2496149"/>
                <a:gd name="connsiteX1" fmla="*/ 7975 w 7974"/>
                <a:gd name="connsiteY1" fmla="*/ 0 h 2496149"/>
                <a:gd name="connsiteX2" fmla="*/ 7975 w 7974"/>
                <a:gd name="connsiteY2" fmla="*/ 2496150 h 2496149"/>
                <a:gd name="connsiteX3" fmla="*/ 0 w 7974"/>
                <a:gd name="connsiteY3" fmla="*/ 2496150 h 2496149"/>
              </a:gdLst>
              <a:ahLst/>
              <a:cxnLst>
                <a:cxn ang="0">
                  <a:pos x="connsiteX0" y="connsiteY0"/>
                </a:cxn>
                <a:cxn ang="0">
                  <a:pos x="connsiteX1" y="connsiteY1"/>
                </a:cxn>
                <a:cxn ang="0">
                  <a:pos x="connsiteX2" y="connsiteY2"/>
                </a:cxn>
                <a:cxn ang="0">
                  <a:pos x="connsiteX3" y="connsiteY3"/>
                </a:cxn>
              </a:cxnLst>
              <a:rect l="l" t="t" r="r" b="b"/>
              <a:pathLst>
                <a:path w="7974" h="2496149">
                  <a:moveTo>
                    <a:pt x="0" y="0"/>
                  </a:moveTo>
                  <a:lnTo>
                    <a:pt x="7975" y="0"/>
                  </a:lnTo>
                  <a:lnTo>
                    <a:pt x="7975" y="2496150"/>
                  </a:lnTo>
                  <a:lnTo>
                    <a:pt x="0" y="2496150"/>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BA9155F6-D9A1-A722-9406-68E694471EC6}"/>
                </a:ext>
              </a:extLst>
            </p:cNvPr>
            <p:cNvSpPr/>
            <p:nvPr/>
          </p:nvSpPr>
          <p:spPr>
            <a:xfrm>
              <a:off x="1549970" y="2004564"/>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65"/>
                    <a:pt x="95965" y="123611"/>
                    <a:pt x="61806" y="123611"/>
                  </a:cubicBezTo>
                  <a:cubicBezTo>
                    <a:pt x="27646" y="123611"/>
                    <a:pt x="0" y="95965"/>
                    <a:pt x="0" y="61806"/>
                  </a:cubicBezTo>
                  <a:cubicBezTo>
                    <a:pt x="0" y="27646"/>
                    <a:pt x="27646" y="0"/>
                    <a:pt x="61806" y="0"/>
                  </a:cubicBezTo>
                  <a:cubicBezTo>
                    <a:pt x="95965" y="0"/>
                    <a:pt x="123611" y="27646"/>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grpSp>
        <p:nvGrpSpPr>
          <p:cNvPr id="119" name="Graphic 2">
            <a:extLst>
              <a:ext uri="{FF2B5EF4-FFF2-40B4-BE49-F238E27FC236}">
                <a16:creationId xmlns:a16="http://schemas.microsoft.com/office/drawing/2014/main" id="{EA16FA79-867A-AAE5-E03F-4F34AA04FB21}"/>
              </a:ext>
            </a:extLst>
          </p:cNvPr>
          <p:cNvGrpSpPr/>
          <p:nvPr/>
        </p:nvGrpSpPr>
        <p:grpSpPr>
          <a:xfrm>
            <a:off x="6100990" y="3781775"/>
            <a:ext cx="123611" cy="2413343"/>
            <a:chOff x="6100990" y="1721322"/>
            <a:chExt cx="123611" cy="2413343"/>
          </a:xfrm>
        </p:grpSpPr>
        <p:sp>
          <p:nvSpPr>
            <p:cNvPr id="120" name="Freeform: Shape 119">
              <a:extLst>
                <a:ext uri="{FF2B5EF4-FFF2-40B4-BE49-F238E27FC236}">
                  <a16:creationId xmlns:a16="http://schemas.microsoft.com/office/drawing/2014/main" id="{3B02F404-E762-7642-22DE-0E2712FFE04C}"/>
                </a:ext>
              </a:extLst>
            </p:cNvPr>
            <p:cNvSpPr/>
            <p:nvPr/>
          </p:nvSpPr>
          <p:spPr>
            <a:xfrm>
              <a:off x="6156150" y="1783127"/>
              <a:ext cx="7974" cy="2351537"/>
            </a:xfrm>
            <a:custGeom>
              <a:avLst/>
              <a:gdLst>
                <a:gd name="connsiteX0" fmla="*/ 0 w 7974"/>
                <a:gd name="connsiteY0" fmla="*/ 0 h 2351537"/>
                <a:gd name="connsiteX1" fmla="*/ 7975 w 7974"/>
                <a:gd name="connsiteY1" fmla="*/ 0 h 2351537"/>
                <a:gd name="connsiteX2" fmla="*/ 7975 w 7974"/>
                <a:gd name="connsiteY2" fmla="*/ 2351538 h 2351537"/>
                <a:gd name="connsiteX3" fmla="*/ 0 w 7974"/>
                <a:gd name="connsiteY3" fmla="*/ 2351538 h 2351537"/>
              </a:gdLst>
              <a:ahLst/>
              <a:cxnLst>
                <a:cxn ang="0">
                  <a:pos x="connsiteX0" y="connsiteY0"/>
                </a:cxn>
                <a:cxn ang="0">
                  <a:pos x="connsiteX1" y="connsiteY1"/>
                </a:cxn>
                <a:cxn ang="0">
                  <a:pos x="connsiteX2" y="connsiteY2"/>
                </a:cxn>
                <a:cxn ang="0">
                  <a:pos x="connsiteX3" y="connsiteY3"/>
                </a:cxn>
              </a:cxnLst>
              <a:rect l="l" t="t" r="r" b="b"/>
              <a:pathLst>
                <a:path w="7974" h="2351537">
                  <a:moveTo>
                    <a:pt x="0" y="0"/>
                  </a:moveTo>
                  <a:lnTo>
                    <a:pt x="7975" y="0"/>
                  </a:lnTo>
                  <a:lnTo>
                    <a:pt x="7975" y="2351538"/>
                  </a:lnTo>
                  <a:lnTo>
                    <a:pt x="0" y="2351538"/>
                  </a:ln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62319587-D121-CEC4-D2E3-11351F8E2752}"/>
                </a:ext>
              </a:extLst>
            </p:cNvPr>
            <p:cNvSpPr/>
            <p:nvPr/>
          </p:nvSpPr>
          <p:spPr>
            <a:xfrm>
              <a:off x="6100990" y="1721322"/>
              <a:ext cx="123611" cy="123611"/>
            </a:xfrm>
            <a:custGeom>
              <a:avLst/>
              <a:gdLst>
                <a:gd name="connsiteX0" fmla="*/ 123611 w 123611"/>
                <a:gd name="connsiteY0" fmla="*/ 61806 h 123611"/>
                <a:gd name="connsiteX1" fmla="*/ 61806 w 123611"/>
                <a:gd name="connsiteY1" fmla="*/ 123611 h 123611"/>
                <a:gd name="connsiteX2" fmla="*/ 0 w 123611"/>
                <a:gd name="connsiteY2" fmla="*/ 61806 h 123611"/>
                <a:gd name="connsiteX3" fmla="*/ 61806 w 123611"/>
                <a:gd name="connsiteY3" fmla="*/ 0 h 123611"/>
                <a:gd name="connsiteX4" fmla="*/ 123611 w 123611"/>
                <a:gd name="connsiteY4" fmla="*/ 61806 h 12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11" h="123611">
                  <a:moveTo>
                    <a:pt x="123611" y="61806"/>
                  </a:moveTo>
                  <a:cubicBezTo>
                    <a:pt x="123611" y="95965"/>
                    <a:pt x="95964" y="123611"/>
                    <a:pt x="61806" y="123611"/>
                  </a:cubicBezTo>
                  <a:cubicBezTo>
                    <a:pt x="27646" y="123611"/>
                    <a:pt x="0" y="95965"/>
                    <a:pt x="0" y="61806"/>
                  </a:cubicBezTo>
                  <a:cubicBezTo>
                    <a:pt x="0" y="27646"/>
                    <a:pt x="27646" y="0"/>
                    <a:pt x="61806" y="0"/>
                  </a:cubicBezTo>
                  <a:cubicBezTo>
                    <a:pt x="95964" y="0"/>
                    <a:pt x="123611" y="27646"/>
                    <a:pt x="123611" y="61806"/>
                  </a:cubicBezTo>
                  <a:close/>
                </a:path>
              </a:pathLst>
            </a:custGeom>
            <a:gradFill>
              <a:gsLst>
                <a:gs pos="0">
                  <a:srgbClr val="00FFB9"/>
                </a:gs>
                <a:gs pos="13000">
                  <a:srgbClr val="00F4B1">
                    <a:alpha val="95686"/>
                  </a:srgbClr>
                </a:gs>
                <a:gs pos="69000">
                  <a:srgbClr val="00C891">
                    <a:alpha val="78824"/>
                  </a:srgbClr>
                </a:gs>
                <a:gs pos="72000">
                  <a:srgbClr val="00A275">
                    <a:alpha val="63922"/>
                  </a:srgbClr>
                </a:gs>
                <a:gs pos="79000">
                  <a:srgbClr val="00684C">
                    <a:alpha val="40784"/>
                  </a:srgbClr>
                </a:gs>
                <a:gs pos="85000">
                  <a:srgbClr val="003B2A">
                    <a:alpha val="22745"/>
                  </a:srgbClr>
                </a:gs>
                <a:gs pos="90000">
                  <a:srgbClr val="001A13">
                    <a:alpha val="9804"/>
                  </a:srgbClr>
                </a:gs>
                <a:gs pos="95000">
                  <a:srgbClr val="000604">
                    <a:alpha val="2745"/>
                  </a:srgbClr>
                </a:gs>
                <a:gs pos="99000">
                  <a:srgbClr val="000000">
                    <a:alpha val="0"/>
                  </a:srgbClr>
                </a:gs>
              </a:gsLst>
              <a:lin ang="5400000" scaled="1"/>
            </a:gradFill>
            <a:ln w="13284" cap="flat">
              <a:noFill/>
              <a:prstDash val="solid"/>
              <a:miter/>
            </a:ln>
          </p:spPr>
          <p:txBody>
            <a:bodyPr rtlCol="0" anchor="ctr"/>
            <a:lstStyle/>
            <a:p>
              <a:endParaRPr lang="en-US"/>
            </a:p>
          </p:txBody>
        </p:sp>
      </p:grpSp>
      <p:pic>
        <p:nvPicPr>
          <p:cNvPr id="123" name="Picture 122">
            <a:extLst>
              <a:ext uri="{FF2B5EF4-FFF2-40B4-BE49-F238E27FC236}">
                <a16:creationId xmlns:a16="http://schemas.microsoft.com/office/drawing/2014/main" id="{49E325D9-BADB-BC26-ADB8-24651EAF17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7361" y="3730201"/>
            <a:ext cx="15666722" cy="6560398"/>
          </a:xfrm>
          <a:prstGeom prst="rect">
            <a:avLst/>
          </a:prstGeom>
        </p:spPr>
      </p:pic>
      <p:pic>
        <p:nvPicPr>
          <p:cNvPr id="125" name="Picture 124">
            <a:extLst>
              <a:ext uri="{FF2B5EF4-FFF2-40B4-BE49-F238E27FC236}">
                <a16:creationId xmlns:a16="http://schemas.microsoft.com/office/drawing/2014/main" id="{C530A1B3-D12B-3C15-8E6C-416BFE432C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1734" y="3127799"/>
            <a:ext cx="16055468" cy="5703620"/>
          </a:xfrm>
          <a:prstGeom prst="rect">
            <a:avLst/>
          </a:prstGeom>
        </p:spPr>
      </p:pic>
      <p:sp>
        <p:nvSpPr>
          <p:cNvPr id="132" name="Google Shape;211;p30">
            <a:extLst>
              <a:ext uri="{FF2B5EF4-FFF2-40B4-BE49-F238E27FC236}">
                <a16:creationId xmlns:a16="http://schemas.microsoft.com/office/drawing/2014/main" id="{EB502B4E-D517-69F9-6A27-DCD37E1ACD5A}"/>
              </a:ext>
            </a:extLst>
          </p:cNvPr>
          <p:cNvSpPr txBox="1">
            <a:spLocks/>
          </p:cNvSpPr>
          <p:nvPr/>
        </p:nvSpPr>
        <p:spPr>
          <a:xfrm>
            <a:off x="2053035" y="1496201"/>
            <a:ext cx="8085930" cy="1122398"/>
          </a:xfrm>
          <a:prstGeom prst="rect">
            <a:avLst/>
          </a:prstGeom>
        </p:spPr>
        <p:txBody>
          <a:bodyPr lIns="121898" tIns="121898" rIns="121898" bIns="121898"/>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4800" kern="0" dirty="0">
                <a:solidFill>
                  <a:schemeClr val="accent5"/>
                </a:solidFill>
                <a:latin typeface="Lato Black" pitchFamily="34"/>
              </a:rPr>
              <a:t>What Is </a:t>
            </a:r>
            <a:r>
              <a:rPr lang="en-US" sz="4800" kern="0" dirty="0">
                <a:solidFill>
                  <a:srgbClr val="00FA71"/>
                </a:solidFill>
                <a:latin typeface="Lato Black" pitchFamily="34"/>
              </a:rPr>
              <a:t>Big Data ?</a:t>
            </a:r>
          </a:p>
        </p:txBody>
      </p:sp>
      <p:pic>
        <p:nvPicPr>
          <p:cNvPr id="133" name="Graphic 132">
            <a:extLst>
              <a:ext uri="{FF2B5EF4-FFF2-40B4-BE49-F238E27FC236}">
                <a16:creationId xmlns:a16="http://schemas.microsoft.com/office/drawing/2014/main" id="{10A30CC8-11E1-CB45-844B-DF7ED4F3BA9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49510" y="9433821"/>
            <a:ext cx="12539101" cy="7238017"/>
          </a:xfrm>
          <a:prstGeom prst="rect">
            <a:avLst/>
          </a:prstGeom>
        </p:spPr>
      </p:pic>
    </p:spTree>
    <p:extLst>
      <p:ext uri="{BB962C8B-B14F-4D97-AF65-F5344CB8AC3E}">
        <p14:creationId xmlns:p14="http://schemas.microsoft.com/office/powerpoint/2010/main" val="10894102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22" name="Graphic 121">
            <a:extLst>
              <a:ext uri="{FF2B5EF4-FFF2-40B4-BE49-F238E27FC236}">
                <a16:creationId xmlns:a16="http://schemas.microsoft.com/office/drawing/2014/main" id="{FF9DF84F-3907-B169-42E8-59D0788E40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49510" y="720950"/>
            <a:ext cx="12539101" cy="7238017"/>
          </a:xfrm>
          <a:prstGeom prst="rect">
            <a:avLst/>
          </a:prstGeom>
        </p:spPr>
      </p:pic>
      <p:sp>
        <p:nvSpPr>
          <p:cNvPr id="123" name="Google Shape;793;p69">
            <a:extLst>
              <a:ext uri="{FF2B5EF4-FFF2-40B4-BE49-F238E27FC236}">
                <a16:creationId xmlns:a16="http://schemas.microsoft.com/office/drawing/2014/main" id="{DE6E1BC1-33F9-2293-2B8E-2886716085F3}"/>
              </a:ext>
            </a:extLst>
          </p:cNvPr>
          <p:cNvSpPr txBox="1"/>
          <p:nvPr/>
        </p:nvSpPr>
        <p:spPr>
          <a:xfrm>
            <a:off x="894722" y="3752318"/>
            <a:ext cx="4622158" cy="1175282"/>
          </a:xfrm>
          <a:prstGeom prst="rect">
            <a:avLst/>
          </a:prstGeom>
          <a:noFill/>
          <a:ln cap="flat">
            <a:noFill/>
          </a:ln>
        </p:spPr>
        <p:txBody>
          <a:bodyPr vert="horz" wrap="square" lIns="91421" tIns="91421" rIns="91421" bIns="91421" anchor="t" anchorCtr="0" compatLnSpc="1">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lang="en-US" sz="1200" kern="0" dirty="0">
                <a:solidFill>
                  <a:srgbClr val="FFFFFF"/>
                </a:solidFill>
                <a:latin typeface="Segoe UI" pitchFamily="34"/>
                <a:ea typeface="Archivo"/>
                <a:cs typeface="Segoe UI" pitchFamily="34"/>
              </a:rPr>
              <a:t>Big Data refers to extremely large and complex datasets that are difficult to process using traditional methods. It works by gathering vast amounts of information, organizing it, and analyzing it with advanced tools and algorithms to uncover patterns, trends, and insights. This enables better decision-making, improved efficiency, and </a:t>
            </a:r>
            <a:r>
              <a:rPr lang="en-US" sz="1200" b="1" kern="0" dirty="0">
                <a:solidFill>
                  <a:srgbClr val="00FA71"/>
                </a:solidFill>
                <a:latin typeface="Segoe UI" pitchFamily="34"/>
                <a:ea typeface="Archivo"/>
                <a:cs typeface="Segoe UI" pitchFamily="34"/>
              </a:rPr>
              <a:t>predictions</a:t>
            </a:r>
            <a:r>
              <a:rPr lang="en-US" sz="1200" kern="0" dirty="0">
                <a:solidFill>
                  <a:srgbClr val="FFFFFF"/>
                </a:solidFill>
                <a:latin typeface="Segoe UI" pitchFamily="34"/>
                <a:ea typeface="Archivo"/>
                <a:cs typeface="Segoe UI" pitchFamily="34"/>
              </a:rPr>
              <a:t> based on the data.</a:t>
            </a:r>
            <a:endParaRPr kumimoji="0" lang="en-US" sz="1200" b="0" i="0" u="none" strike="noStrike" kern="0" cap="none" spc="0" normalizeH="0" baseline="0" noProof="0" dirty="0">
              <a:ln>
                <a:noFill/>
              </a:ln>
              <a:solidFill>
                <a:srgbClr val="FFFFFF"/>
              </a:solidFill>
              <a:effectLst/>
              <a:uLnTx/>
              <a:uFillTx/>
              <a:latin typeface="Segoe UI" pitchFamily="34"/>
              <a:ea typeface="Archivo"/>
              <a:cs typeface="Segoe UI" pitchFamily="34"/>
            </a:endParaRPr>
          </a:p>
        </p:txBody>
      </p:sp>
      <p:sp>
        <p:nvSpPr>
          <p:cNvPr id="124" name="Google Shape;792;p69">
            <a:extLst>
              <a:ext uri="{FF2B5EF4-FFF2-40B4-BE49-F238E27FC236}">
                <a16:creationId xmlns:a16="http://schemas.microsoft.com/office/drawing/2014/main" id="{36378EED-BCE0-45AE-FD6F-5E91B6F33B5D}"/>
              </a:ext>
            </a:extLst>
          </p:cNvPr>
          <p:cNvSpPr txBox="1"/>
          <p:nvPr/>
        </p:nvSpPr>
        <p:spPr>
          <a:xfrm>
            <a:off x="894722" y="2819909"/>
            <a:ext cx="6400158" cy="457200"/>
          </a:xfrm>
          <a:prstGeom prst="rect">
            <a:avLst/>
          </a:prstGeom>
          <a:noFill/>
          <a:ln cap="flat">
            <a:noFill/>
          </a:ln>
        </p:spPr>
        <p:txBody>
          <a:bodyPr vert="horz" wrap="square" lIns="91421" tIns="91421" rIns="91421" bIns="91421" anchor="b"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3200" b="1" i="0" u="none" strike="noStrike" kern="0" cap="none" spc="0" normalizeH="0" baseline="0" noProof="0" dirty="0">
                <a:ln>
                  <a:noFill/>
                </a:ln>
                <a:solidFill>
                  <a:schemeClr val="accent6"/>
                </a:solidFill>
                <a:effectLst/>
                <a:uLnTx/>
                <a:uFillTx/>
                <a:latin typeface="Lato Black" pitchFamily="34"/>
                <a:ea typeface="Archivo"/>
                <a:cs typeface="Archivo"/>
              </a:rPr>
              <a:t>What Is </a:t>
            </a:r>
            <a:r>
              <a:rPr kumimoji="0" lang="en-US" sz="3200" b="1" i="0" u="none" strike="noStrike" kern="0" cap="none" spc="0" normalizeH="0" baseline="0" noProof="0" dirty="0">
                <a:ln>
                  <a:noFill/>
                </a:ln>
                <a:solidFill>
                  <a:srgbClr val="00FA71"/>
                </a:solidFill>
                <a:effectLst/>
                <a:uLnTx/>
                <a:uFillTx/>
                <a:latin typeface="Lato Black" pitchFamily="34"/>
                <a:ea typeface="Archivo"/>
                <a:cs typeface="Archivo"/>
              </a:rPr>
              <a:t>Big Data?</a:t>
            </a:r>
          </a:p>
        </p:txBody>
      </p:sp>
      <p:sp>
        <p:nvSpPr>
          <p:cNvPr id="133" name="Freeform: Shape 132">
            <a:extLst>
              <a:ext uri="{FF2B5EF4-FFF2-40B4-BE49-F238E27FC236}">
                <a16:creationId xmlns:a16="http://schemas.microsoft.com/office/drawing/2014/main" id="{25DE0667-F3C4-1959-FDF3-EC9B408B2CA6}"/>
              </a:ext>
            </a:extLst>
          </p:cNvPr>
          <p:cNvSpPr/>
          <p:nvPr/>
        </p:nvSpPr>
        <p:spPr>
          <a:xfrm>
            <a:off x="3749510" y="-1684876"/>
            <a:ext cx="540363" cy="538434"/>
          </a:xfrm>
          <a:custGeom>
            <a:avLst/>
            <a:gdLst>
              <a:gd name="connsiteX0" fmla="*/ 1919650 w 1919699"/>
              <a:gd name="connsiteY0" fmla="*/ 673876 h 1912846"/>
              <a:gd name="connsiteX1" fmla="*/ 1919411 w 1919699"/>
              <a:gd name="connsiteY1" fmla="*/ 670676 h 1912846"/>
              <a:gd name="connsiteX2" fmla="*/ 1919251 w 1919699"/>
              <a:gd name="connsiteY2" fmla="*/ 669877 h 1912846"/>
              <a:gd name="connsiteX3" fmla="*/ 1918690 w 1919699"/>
              <a:gd name="connsiteY3" fmla="*/ 667238 h 1912846"/>
              <a:gd name="connsiteX4" fmla="*/ 1918530 w 1919699"/>
              <a:gd name="connsiteY4" fmla="*/ 666757 h 1912846"/>
              <a:gd name="connsiteX5" fmla="*/ 1917410 w 1919699"/>
              <a:gd name="connsiteY5" fmla="*/ 663798 h 1912846"/>
              <a:gd name="connsiteX6" fmla="*/ 1917171 w 1919699"/>
              <a:gd name="connsiteY6" fmla="*/ 663239 h 1912846"/>
              <a:gd name="connsiteX7" fmla="*/ 1915891 w 1919699"/>
              <a:gd name="connsiteY7" fmla="*/ 660919 h 1912846"/>
              <a:gd name="connsiteX8" fmla="*/ 1915651 w 1919699"/>
              <a:gd name="connsiteY8" fmla="*/ 660520 h 1912846"/>
              <a:gd name="connsiteX9" fmla="*/ 1737766 w 1919699"/>
              <a:gd name="connsiteY9" fmla="*/ 379937 h 1912846"/>
              <a:gd name="connsiteX10" fmla="*/ 1738564 w 1919699"/>
              <a:gd name="connsiteY10" fmla="*/ 373858 h 1912846"/>
              <a:gd name="connsiteX11" fmla="*/ 1738646 w 1919699"/>
              <a:gd name="connsiteY11" fmla="*/ 143175 h 1912846"/>
              <a:gd name="connsiteX12" fmla="*/ 1713690 w 1919699"/>
              <a:gd name="connsiteY12" fmla="*/ 118218 h 1912846"/>
              <a:gd name="connsiteX13" fmla="*/ 1298171 w 1919699"/>
              <a:gd name="connsiteY13" fmla="*/ 118218 h 1912846"/>
              <a:gd name="connsiteX14" fmla="*/ 1298171 w 1919699"/>
              <a:gd name="connsiteY14" fmla="*/ 80065 h 1912846"/>
              <a:gd name="connsiteX15" fmla="*/ 1218105 w 1919699"/>
              <a:gd name="connsiteY15" fmla="*/ 0 h 1912846"/>
              <a:gd name="connsiteX16" fmla="*/ 701557 w 1919699"/>
              <a:gd name="connsiteY16" fmla="*/ 0 h 1912846"/>
              <a:gd name="connsiteX17" fmla="*/ 621492 w 1919699"/>
              <a:gd name="connsiteY17" fmla="*/ 80065 h 1912846"/>
              <a:gd name="connsiteX18" fmla="*/ 621492 w 1919699"/>
              <a:gd name="connsiteY18" fmla="*/ 118218 h 1912846"/>
              <a:gd name="connsiteX19" fmla="*/ 205890 w 1919699"/>
              <a:gd name="connsiteY19" fmla="*/ 118218 h 1912846"/>
              <a:gd name="connsiteX20" fmla="*/ 180934 w 1919699"/>
              <a:gd name="connsiteY20" fmla="*/ 143175 h 1912846"/>
              <a:gd name="connsiteX21" fmla="*/ 180934 w 1919699"/>
              <a:gd name="connsiteY21" fmla="*/ 373940 h 1912846"/>
              <a:gd name="connsiteX22" fmla="*/ 181733 w 1919699"/>
              <a:gd name="connsiteY22" fmla="*/ 380017 h 1912846"/>
              <a:gd name="connsiteX23" fmla="*/ 3928 w 1919699"/>
              <a:gd name="connsiteY23" fmla="*/ 660518 h 1912846"/>
              <a:gd name="connsiteX24" fmla="*/ 3688 w 1919699"/>
              <a:gd name="connsiteY24" fmla="*/ 660919 h 1912846"/>
              <a:gd name="connsiteX25" fmla="*/ 2408 w 1919699"/>
              <a:gd name="connsiteY25" fmla="*/ 663239 h 1912846"/>
              <a:gd name="connsiteX26" fmla="*/ 2168 w 1919699"/>
              <a:gd name="connsiteY26" fmla="*/ 663798 h 1912846"/>
              <a:gd name="connsiteX27" fmla="*/ 1048 w 1919699"/>
              <a:gd name="connsiteY27" fmla="*/ 666757 h 1912846"/>
              <a:gd name="connsiteX28" fmla="*/ 888 w 1919699"/>
              <a:gd name="connsiteY28" fmla="*/ 667238 h 1912846"/>
              <a:gd name="connsiteX29" fmla="*/ 328 w 1919699"/>
              <a:gd name="connsiteY29" fmla="*/ 669877 h 1912846"/>
              <a:gd name="connsiteX30" fmla="*/ 168 w 1919699"/>
              <a:gd name="connsiteY30" fmla="*/ 670676 h 1912846"/>
              <a:gd name="connsiteX31" fmla="*/ 8 w 1919699"/>
              <a:gd name="connsiteY31" fmla="*/ 673876 h 1912846"/>
              <a:gd name="connsiteX32" fmla="*/ 95109 w 1919699"/>
              <a:gd name="connsiteY32" fmla="*/ 832965 h 1912846"/>
              <a:gd name="connsiteX33" fmla="*/ 95109 w 1919699"/>
              <a:gd name="connsiteY33" fmla="*/ 1052283 h 1912846"/>
              <a:gd name="connsiteX34" fmla="*/ 120065 w 1919699"/>
              <a:gd name="connsiteY34" fmla="*/ 1077239 h 1912846"/>
              <a:gd name="connsiteX35" fmla="*/ 145021 w 1919699"/>
              <a:gd name="connsiteY35" fmla="*/ 1052283 h 1912846"/>
              <a:gd name="connsiteX36" fmla="*/ 145021 w 1919699"/>
              <a:gd name="connsiteY36" fmla="*/ 851043 h 1912846"/>
              <a:gd name="connsiteX37" fmla="*/ 180774 w 1919699"/>
              <a:gd name="connsiteY37" fmla="*/ 854643 h 1912846"/>
              <a:gd name="connsiteX38" fmla="*/ 336584 w 1919699"/>
              <a:gd name="connsiteY38" fmla="*/ 765459 h 1912846"/>
              <a:gd name="connsiteX39" fmla="*/ 492395 w 1919699"/>
              <a:gd name="connsiteY39" fmla="*/ 854643 h 1912846"/>
              <a:gd name="connsiteX40" fmla="*/ 648205 w 1919699"/>
              <a:gd name="connsiteY40" fmla="*/ 765459 h 1912846"/>
              <a:gd name="connsiteX41" fmla="*/ 804015 w 1919699"/>
              <a:gd name="connsiteY41" fmla="*/ 854643 h 1912846"/>
              <a:gd name="connsiteX42" fmla="*/ 959825 w 1919699"/>
              <a:gd name="connsiteY42" fmla="*/ 765459 h 1912846"/>
              <a:gd name="connsiteX43" fmla="*/ 1115635 w 1919699"/>
              <a:gd name="connsiteY43" fmla="*/ 854643 h 1912846"/>
              <a:gd name="connsiteX44" fmla="*/ 1271445 w 1919699"/>
              <a:gd name="connsiteY44" fmla="*/ 765459 h 1912846"/>
              <a:gd name="connsiteX45" fmla="*/ 1427255 w 1919699"/>
              <a:gd name="connsiteY45" fmla="*/ 854643 h 1912846"/>
              <a:gd name="connsiteX46" fmla="*/ 1583066 w 1919699"/>
              <a:gd name="connsiteY46" fmla="*/ 765459 h 1912846"/>
              <a:gd name="connsiteX47" fmla="*/ 1738876 w 1919699"/>
              <a:gd name="connsiteY47" fmla="*/ 854643 h 1912846"/>
              <a:gd name="connsiteX48" fmla="*/ 1774629 w 1919699"/>
              <a:gd name="connsiteY48" fmla="*/ 851043 h 1912846"/>
              <a:gd name="connsiteX49" fmla="*/ 1774629 w 1919699"/>
              <a:gd name="connsiteY49" fmla="*/ 1764314 h 1912846"/>
              <a:gd name="connsiteX50" fmla="*/ 1707603 w 1919699"/>
              <a:gd name="connsiteY50" fmla="*/ 1764314 h 1912846"/>
              <a:gd name="connsiteX51" fmla="*/ 1707603 w 1919699"/>
              <a:gd name="connsiteY51" fmla="*/ 1053100 h 1912846"/>
              <a:gd name="connsiteX52" fmla="*/ 1682647 w 1919699"/>
              <a:gd name="connsiteY52" fmla="*/ 1028144 h 1912846"/>
              <a:gd name="connsiteX53" fmla="*/ 1189380 w 1919699"/>
              <a:gd name="connsiteY53" fmla="*/ 1028144 h 1912846"/>
              <a:gd name="connsiteX54" fmla="*/ 1164423 w 1919699"/>
              <a:gd name="connsiteY54" fmla="*/ 1053100 h 1912846"/>
              <a:gd name="connsiteX55" fmla="*/ 1164423 w 1919699"/>
              <a:gd name="connsiteY55" fmla="*/ 1764314 h 1912846"/>
              <a:gd name="connsiteX56" fmla="*/ 708505 w 1919699"/>
              <a:gd name="connsiteY56" fmla="*/ 1764314 h 1912846"/>
              <a:gd name="connsiteX57" fmla="*/ 683548 w 1919699"/>
              <a:gd name="connsiteY57" fmla="*/ 1789270 h 1912846"/>
              <a:gd name="connsiteX58" fmla="*/ 708505 w 1919699"/>
              <a:gd name="connsiteY58" fmla="*/ 1814226 h 1912846"/>
              <a:gd name="connsiteX59" fmla="*/ 1164505 w 1919699"/>
              <a:gd name="connsiteY59" fmla="*/ 1814226 h 1912846"/>
              <a:gd name="connsiteX60" fmla="*/ 1164505 w 1919699"/>
              <a:gd name="connsiteY60" fmla="*/ 1862937 h 1912846"/>
              <a:gd name="connsiteX61" fmla="*/ 49832 w 1919699"/>
              <a:gd name="connsiteY61" fmla="*/ 1862937 h 1912846"/>
              <a:gd name="connsiteX62" fmla="*/ 49832 w 1919699"/>
              <a:gd name="connsiteY62" fmla="*/ 1814226 h 1912846"/>
              <a:gd name="connsiteX63" fmla="*/ 216439 w 1919699"/>
              <a:gd name="connsiteY63" fmla="*/ 1814226 h 1912846"/>
              <a:gd name="connsiteX64" fmla="*/ 241396 w 1919699"/>
              <a:gd name="connsiteY64" fmla="*/ 1789270 h 1912846"/>
              <a:gd name="connsiteX65" fmla="*/ 216439 w 1919699"/>
              <a:gd name="connsiteY65" fmla="*/ 1764314 h 1912846"/>
              <a:gd name="connsiteX66" fmla="*/ 144933 w 1919699"/>
              <a:gd name="connsiteY66" fmla="*/ 1764314 h 1912846"/>
              <a:gd name="connsiteX67" fmla="*/ 144933 w 1919699"/>
              <a:gd name="connsiteY67" fmla="*/ 1189225 h 1912846"/>
              <a:gd name="connsiteX68" fmla="*/ 119977 w 1919699"/>
              <a:gd name="connsiteY68" fmla="*/ 1164268 h 1912846"/>
              <a:gd name="connsiteX69" fmla="*/ 95021 w 1919699"/>
              <a:gd name="connsiteY69" fmla="*/ 1189225 h 1912846"/>
              <a:gd name="connsiteX70" fmla="*/ 95021 w 1919699"/>
              <a:gd name="connsiteY70" fmla="*/ 1764314 h 1912846"/>
              <a:gd name="connsiteX71" fmla="*/ 24874 w 1919699"/>
              <a:gd name="connsiteY71" fmla="*/ 1764314 h 1912846"/>
              <a:gd name="connsiteX72" fmla="*/ 0 w 1919699"/>
              <a:gd name="connsiteY72" fmla="*/ 1789270 h 1912846"/>
              <a:gd name="connsiteX73" fmla="*/ 0 w 1919699"/>
              <a:gd name="connsiteY73" fmla="*/ 1887891 h 1912846"/>
              <a:gd name="connsiteX74" fmla="*/ 24956 w 1919699"/>
              <a:gd name="connsiteY74" fmla="*/ 1912847 h 1912846"/>
              <a:gd name="connsiteX75" fmla="*/ 1894743 w 1919699"/>
              <a:gd name="connsiteY75" fmla="*/ 1912847 h 1912846"/>
              <a:gd name="connsiteX76" fmla="*/ 1919699 w 1919699"/>
              <a:gd name="connsiteY76" fmla="*/ 1887891 h 1912846"/>
              <a:gd name="connsiteX77" fmla="*/ 1919699 w 1919699"/>
              <a:gd name="connsiteY77" fmla="*/ 1789270 h 1912846"/>
              <a:gd name="connsiteX78" fmla="*/ 1894743 w 1919699"/>
              <a:gd name="connsiteY78" fmla="*/ 1764314 h 1912846"/>
              <a:gd name="connsiteX79" fmla="*/ 1824597 w 1919699"/>
              <a:gd name="connsiteY79" fmla="*/ 1764314 h 1912846"/>
              <a:gd name="connsiteX80" fmla="*/ 1824517 w 1919699"/>
              <a:gd name="connsiteY80" fmla="*/ 833065 h 1912846"/>
              <a:gd name="connsiteX81" fmla="*/ 1919617 w 1919699"/>
              <a:gd name="connsiteY81" fmla="*/ 673897 h 1912846"/>
              <a:gd name="connsiteX82" fmla="*/ 1214354 w 1919699"/>
              <a:gd name="connsiteY82" fmla="*/ 1078032 h 1912846"/>
              <a:gd name="connsiteX83" fmla="*/ 1657783 w 1919699"/>
              <a:gd name="connsiteY83" fmla="*/ 1078032 h 1912846"/>
              <a:gd name="connsiteX84" fmla="*/ 1657783 w 1919699"/>
              <a:gd name="connsiteY84" fmla="*/ 1862918 h 1912846"/>
              <a:gd name="connsiteX85" fmla="*/ 1214354 w 1919699"/>
              <a:gd name="connsiteY85" fmla="*/ 1862918 h 1912846"/>
              <a:gd name="connsiteX86" fmla="*/ 1869832 w 1919699"/>
              <a:gd name="connsiteY86" fmla="*/ 1862918 h 1912846"/>
              <a:gd name="connsiteX87" fmla="*/ 1707623 w 1919699"/>
              <a:gd name="connsiteY87" fmla="*/ 1862918 h 1912846"/>
              <a:gd name="connsiteX88" fmla="*/ 1707623 w 1919699"/>
              <a:gd name="connsiteY88" fmla="*/ 1814208 h 1912846"/>
              <a:gd name="connsiteX89" fmla="*/ 1869752 w 1919699"/>
              <a:gd name="connsiteY89" fmla="*/ 1814208 h 1912846"/>
              <a:gd name="connsiteX90" fmla="*/ 228864 w 1919699"/>
              <a:gd name="connsiteY90" fmla="*/ 398802 h 1912846"/>
              <a:gd name="connsiteX91" fmla="*/ 438580 w 1919699"/>
              <a:gd name="connsiteY91" fmla="*/ 398802 h 1912846"/>
              <a:gd name="connsiteX92" fmla="*/ 320763 w 1919699"/>
              <a:gd name="connsiteY92" fmla="*/ 648916 h 1912846"/>
              <a:gd name="connsiteX93" fmla="*/ 70259 w 1919699"/>
              <a:gd name="connsiteY93" fmla="*/ 648996 h 1912846"/>
              <a:gd name="connsiteX94" fmla="*/ 493701 w 1919699"/>
              <a:gd name="connsiteY94" fmla="*/ 398802 h 1912846"/>
              <a:gd name="connsiteX95" fmla="*/ 711586 w 1919699"/>
              <a:gd name="connsiteY95" fmla="*/ 398802 h 1912846"/>
              <a:gd name="connsiteX96" fmla="*/ 630161 w 1919699"/>
              <a:gd name="connsiteY96" fmla="*/ 648916 h 1912846"/>
              <a:gd name="connsiteX97" fmla="*/ 375890 w 1919699"/>
              <a:gd name="connsiteY97" fmla="*/ 648996 h 1912846"/>
              <a:gd name="connsiteX98" fmla="*/ 763964 w 1919699"/>
              <a:gd name="connsiteY98" fmla="*/ 398802 h 1912846"/>
              <a:gd name="connsiteX99" fmla="*/ 934891 w 1919699"/>
              <a:gd name="connsiteY99" fmla="*/ 398802 h 1912846"/>
              <a:gd name="connsiteX100" fmla="*/ 934891 w 1919699"/>
              <a:gd name="connsiteY100" fmla="*/ 648916 h 1912846"/>
              <a:gd name="connsiteX101" fmla="*/ 682545 w 1919699"/>
              <a:gd name="connsiteY101" fmla="*/ 648996 h 1912846"/>
              <a:gd name="connsiteX102" fmla="*/ 984798 w 1919699"/>
              <a:gd name="connsiteY102" fmla="*/ 398802 h 1912846"/>
              <a:gd name="connsiteX103" fmla="*/ 1155725 w 1919699"/>
              <a:gd name="connsiteY103" fmla="*/ 398802 h 1912846"/>
              <a:gd name="connsiteX104" fmla="*/ 1237150 w 1919699"/>
              <a:gd name="connsiteY104" fmla="*/ 648916 h 1912846"/>
              <a:gd name="connsiteX105" fmla="*/ 984804 w 1919699"/>
              <a:gd name="connsiteY105" fmla="*/ 648996 h 1912846"/>
              <a:gd name="connsiteX106" fmla="*/ 1289542 w 1919699"/>
              <a:gd name="connsiteY106" fmla="*/ 648998 h 1912846"/>
              <a:gd name="connsiteX107" fmla="*/ 1208117 w 1919699"/>
              <a:gd name="connsiteY107" fmla="*/ 398802 h 1912846"/>
              <a:gd name="connsiteX108" fmla="*/ 1426002 w 1919699"/>
              <a:gd name="connsiteY108" fmla="*/ 398802 h 1912846"/>
              <a:gd name="connsiteX109" fmla="*/ 1543819 w 1919699"/>
              <a:gd name="connsiteY109" fmla="*/ 648916 h 1912846"/>
              <a:gd name="connsiteX110" fmla="*/ 1598914 w 1919699"/>
              <a:gd name="connsiteY110" fmla="*/ 648998 h 1912846"/>
              <a:gd name="connsiteX111" fmla="*/ 1481097 w 1919699"/>
              <a:gd name="connsiteY111" fmla="*/ 398802 h 1912846"/>
              <a:gd name="connsiteX112" fmla="*/ 1690812 w 1919699"/>
              <a:gd name="connsiteY112" fmla="*/ 398802 h 1912846"/>
              <a:gd name="connsiteX113" fmla="*/ 1849342 w 1919699"/>
              <a:gd name="connsiteY113" fmla="*/ 648916 h 1912846"/>
              <a:gd name="connsiteX114" fmla="*/ 671330 w 1919699"/>
              <a:gd name="connsiteY114" fmla="*/ 80072 h 1912846"/>
              <a:gd name="connsiteX115" fmla="*/ 701565 w 1919699"/>
              <a:gd name="connsiteY115" fmla="*/ 49837 h 1912846"/>
              <a:gd name="connsiteX116" fmla="*/ 1218114 w 1919699"/>
              <a:gd name="connsiteY116" fmla="*/ 49837 h 1912846"/>
              <a:gd name="connsiteX117" fmla="*/ 1248348 w 1919699"/>
              <a:gd name="connsiteY117" fmla="*/ 80072 h 1912846"/>
              <a:gd name="connsiteX118" fmla="*/ 1248348 w 1919699"/>
              <a:gd name="connsiteY118" fmla="*/ 206208 h 1912846"/>
              <a:gd name="connsiteX119" fmla="*/ 1218114 w 1919699"/>
              <a:gd name="connsiteY119" fmla="*/ 236443 h 1912846"/>
              <a:gd name="connsiteX120" fmla="*/ 701565 w 1919699"/>
              <a:gd name="connsiteY120" fmla="*/ 236443 h 1912846"/>
              <a:gd name="connsiteX121" fmla="*/ 671330 w 1919699"/>
              <a:gd name="connsiteY121" fmla="*/ 206208 h 1912846"/>
              <a:gd name="connsiteX122" fmla="*/ 230850 w 1919699"/>
              <a:gd name="connsiteY122" fmla="*/ 168135 h 1912846"/>
              <a:gd name="connsiteX123" fmla="*/ 621492 w 1919699"/>
              <a:gd name="connsiteY123" fmla="*/ 168135 h 1912846"/>
              <a:gd name="connsiteX124" fmla="*/ 621492 w 1919699"/>
              <a:gd name="connsiteY124" fmla="*/ 206288 h 1912846"/>
              <a:gd name="connsiteX125" fmla="*/ 701557 w 1919699"/>
              <a:gd name="connsiteY125" fmla="*/ 286353 h 1912846"/>
              <a:gd name="connsiteX126" fmla="*/ 1218105 w 1919699"/>
              <a:gd name="connsiteY126" fmla="*/ 286353 h 1912846"/>
              <a:gd name="connsiteX127" fmla="*/ 1298171 w 1919699"/>
              <a:gd name="connsiteY127" fmla="*/ 206288 h 1912846"/>
              <a:gd name="connsiteX128" fmla="*/ 1298171 w 1919699"/>
              <a:gd name="connsiteY128" fmla="*/ 168135 h 1912846"/>
              <a:gd name="connsiteX129" fmla="*/ 1688812 w 1919699"/>
              <a:gd name="connsiteY129" fmla="*/ 168135 h 1912846"/>
              <a:gd name="connsiteX130" fmla="*/ 1688812 w 1919699"/>
              <a:gd name="connsiteY130" fmla="*/ 348979 h 1912846"/>
              <a:gd name="connsiteX131" fmla="*/ 1173554 w 1919699"/>
              <a:gd name="connsiteY131" fmla="*/ 348979 h 1912846"/>
              <a:gd name="connsiteX132" fmla="*/ 1173394 w 1919699"/>
              <a:gd name="connsiteY132" fmla="*/ 348979 h 1912846"/>
              <a:gd name="connsiteX133" fmla="*/ 746367 w 1919699"/>
              <a:gd name="connsiteY133" fmla="*/ 348979 h 1912846"/>
              <a:gd name="connsiteX134" fmla="*/ 746047 w 1919699"/>
              <a:gd name="connsiteY134" fmla="*/ 348979 h 1912846"/>
              <a:gd name="connsiteX135" fmla="*/ 230871 w 1919699"/>
              <a:gd name="connsiteY135" fmla="*/ 348979 h 1912846"/>
              <a:gd name="connsiteX136" fmla="*/ 180780 w 1919699"/>
              <a:gd name="connsiteY136" fmla="*/ 804816 h 1912846"/>
              <a:gd name="connsiteX137" fmla="*/ 52326 w 1919699"/>
              <a:gd name="connsiteY137" fmla="*/ 698837 h 1912846"/>
              <a:gd name="connsiteX138" fmla="*/ 309321 w 1919699"/>
              <a:gd name="connsiteY138" fmla="*/ 698837 h 1912846"/>
              <a:gd name="connsiteX139" fmla="*/ 180787 w 1919699"/>
              <a:gd name="connsiteY139" fmla="*/ 804816 h 1912846"/>
              <a:gd name="connsiteX140" fmla="*/ 492405 w 1919699"/>
              <a:gd name="connsiteY140" fmla="*/ 804816 h 1912846"/>
              <a:gd name="connsiteX141" fmla="*/ 363951 w 1919699"/>
              <a:gd name="connsiteY141" fmla="*/ 698837 h 1912846"/>
              <a:gd name="connsiteX142" fmla="*/ 620945 w 1919699"/>
              <a:gd name="connsiteY142" fmla="*/ 698837 h 1912846"/>
              <a:gd name="connsiteX143" fmla="*/ 492411 w 1919699"/>
              <a:gd name="connsiteY143" fmla="*/ 804816 h 1912846"/>
              <a:gd name="connsiteX144" fmla="*/ 804029 w 1919699"/>
              <a:gd name="connsiteY144" fmla="*/ 804816 h 1912846"/>
              <a:gd name="connsiteX145" fmla="*/ 675575 w 1919699"/>
              <a:gd name="connsiteY145" fmla="*/ 698837 h 1912846"/>
              <a:gd name="connsiteX146" fmla="*/ 932569 w 1919699"/>
              <a:gd name="connsiteY146" fmla="*/ 698837 h 1912846"/>
              <a:gd name="connsiteX147" fmla="*/ 804035 w 1919699"/>
              <a:gd name="connsiteY147" fmla="*/ 804816 h 1912846"/>
              <a:gd name="connsiteX148" fmla="*/ 1115654 w 1919699"/>
              <a:gd name="connsiteY148" fmla="*/ 804816 h 1912846"/>
              <a:gd name="connsiteX149" fmla="*/ 987199 w 1919699"/>
              <a:gd name="connsiteY149" fmla="*/ 698837 h 1912846"/>
              <a:gd name="connsiteX150" fmla="*/ 1244194 w 1919699"/>
              <a:gd name="connsiteY150" fmla="*/ 698837 h 1912846"/>
              <a:gd name="connsiteX151" fmla="*/ 1115660 w 1919699"/>
              <a:gd name="connsiteY151" fmla="*/ 804816 h 1912846"/>
              <a:gd name="connsiteX152" fmla="*/ 1427278 w 1919699"/>
              <a:gd name="connsiteY152" fmla="*/ 804816 h 1912846"/>
              <a:gd name="connsiteX153" fmla="*/ 1298824 w 1919699"/>
              <a:gd name="connsiteY153" fmla="*/ 698837 h 1912846"/>
              <a:gd name="connsiteX154" fmla="*/ 1555818 w 1919699"/>
              <a:gd name="connsiteY154" fmla="*/ 698837 h 1912846"/>
              <a:gd name="connsiteX155" fmla="*/ 1427284 w 1919699"/>
              <a:gd name="connsiteY155" fmla="*/ 804816 h 1912846"/>
              <a:gd name="connsiteX156" fmla="*/ 1610442 w 1919699"/>
              <a:gd name="connsiteY156" fmla="*/ 698837 h 1912846"/>
              <a:gd name="connsiteX157" fmla="*/ 1867436 w 1919699"/>
              <a:gd name="connsiteY157" fmla="*/ 698837 h 1912846"/>
              <a:gd name="connsiteX158" fmla="*/ 1738982 w 1919699"/>
              <a:gd name="connsiteY158" fmla="*/ 804816 h 1912846"/>
              <a:gd name="connsiteX159" fmla="*/ 1610448 w 1919699"/>
              <a:gd name="connsiteY159" fmla="*/ 698837 h 1912846"/>
              <a:gd name="connsiteX160" fmla="*/ 1585166 w 1919699"/>
              <a:gd name="connsiteY160" fmla="*/ 1295037 h 1912846"/>
              <a:gd name="connsiteX161" fmla="*/ 1554612 w 1919699"/>
              <a:gd name="connsiteY161" fmla="*/ 1295037 h 1912846"/>
              <a:gd name="connsiteX162" fmla="*/ 1494624 w 1919699"/>
              <a:gd name="connsiteY162" fmla="*/ 1229849 h 1912846"/>
              <a:gd name="connsiteX163" fmla="*/ 1500543 w 1919699"/>
              <a:gd name="connsiteY163" fmla="*/ 1203054 h 1912846"/>
              <a:gd name="connsiteX164" fmla="*/ 1436156 w 1919699"/>
              <a:gd name="connsiteY164" fmla="*/ 1138667 h 1912846"/>
              <a:gd name="connsiteX165" fmla="*/ 1371770 w 1919699"/>
              <a:gd name="connsiteY165" fmla="*/ 1203054 h 1912846"/>
              <a:gd name="connsiteX166" fmla="*/ 1377687 w 1919699"/>
              <a:gd name="connsiteY166" fmla="*/ 1229849 h 1912846"/>
              <a:gd name="connsiteX167" fmla="*/ 1317699 w 1919699"/>
              <a:gd name="connsiteY167" fmla="*/ 1295037 h 1912846"/>
              <a:gd name="connsiteX168" fmla="*/ 1287144 w 1919699"/>
              <a:gd name="connsiteY168" fmla="*/ 1295037 h 1912846"/>
              <a:gd name="connsiteX169" fmla="*/ 1262188 w 1919699"/>
              <a:gd name="connsiteY169" fmla="*/ 1319993 h 1912846"/>
              <a:gd name="connsiteX170" fmla="*/ 1262188 w 1919699"/>
              <a:gd name="connsiteY170" fmla="*/ 1512115 h 1912846"/>
              <a:gd name="connsiteX171" fmla="*/ 1287144 w 1919699"/>
              <a:gd name="connsiteY171" fmla="*/ 1537071 h 1912846"/>
              <a:gd name="connsiteX172" fmla="*/ 1585316 w 1919699"/>
              <a:gd name="connsiteY172" fmla="*/ 1537071 h 1912846"/>
              <a:gd name="connsiteX173" fmla="*/ 1610272 w 1919699"/>
              <a:gd name="connsiteY173" fmla="*/ 1512115 h 1912846"/>
              <a:gd name="connsiteX174" fmla="*/ 1610272 w 1919699"/>
              <a:gd name="connsiteY174" fmla="*/ 1319993 h 1912846"/>
              <a:gd name="connsiteX175" fmla="*/ 1585156 w 1919699"/>
              <a:gd name="connsiteY175" fmla="*/ 1295037 h 1912846"/>
              <a:gd name="connsiteX176" fmla="*/ 1436077 w 1919699"/>
              <a:gd name="connsiteY176" fmla="*/ 1188498 h 1912846"/>
              <a:gd name="connsiteX177" fmla="*/ 1450633 w 1919699"/>
              <a:gd name="connsiteY177" fmla="*/ 1203054 h 1912846"/>
              <a:gd name="connsiteX178" fmla="*/ 1436077 w 1919699"/>
              <a:gd name="connsiteY178" fmla="*/ 1217613 h 1912846"/>
              <a:gd name="connsiteX179" fmla="*/ 1421520 w 1919699"/>
              <a:gd name="connsiteY179" fmla="*/ 1203054 h 1912846"/>
              <a:gd name="connsiteX180" fmla="*/ 1436077 w 1919699"/>
              <a:gd name="connsiteY180" fmla="*/ 1188498 h 1912846"/>
              <a:gd name="connsiteX181" fmla="*/ 1414241 w 1919699"/>
              <a:gd name="connsiteY181" fmla="*/ 1263604 h 1912846"/>
              <a:gd name="connsiteX182" fmla="*/ 1436077 w 1919699"/>
              <a:gd name="connsiteY182" fmla="*/ 1267523 h 1912846"/>
              <a:gd name="connsiteX183" fmla="*/ 1457912 w 1919699"/>
              <a:gd name="connsiteY183" fmla="*/ 1263604 h 1912846"/>
              <a:gd name="connsiteX184" fmla="*/ 1486867 w 1919699"/>
              <a:gd name="connsiteY184" fmla="*/ 1295039 h 1912846"/>
              <a:gd name="connsiteX185" fmla="*/ 1385368 w 1919699"/>
              <a:gd name="connsiteY185" fmla="*/ 1295039 h 1912846"/>
              <a:gd name="connsiteX186" fmla="*/ 1560212 w 1919699"/>
              <a:gd name="connsiteY186" fmla="*/ 1487161 h 1912846"/>
              <a:gd name="connsiteX187" fmla="*/ 1311941 w 1919699"/>
              <a:gd name="connsiteY187" fmla="*/ 1487161 h 1912846"/>
              <a:gd name="connsiteX188" fmla="*/ 1311941 w 1919699"/>
              <a:gd name="connsiteY188" fmla="*/ 1344869 h 1912846"/>
              <a:gd name="connsiteX189" fmla="*/ 1560294 w 1919699"/>
              <a:gd name="connsiteY189" fmla="*/ 1344869 h 1912846"/>
              <a:gd name="connsiteX190" fmla="*/ 266866 w 1919699"/>
              <a:gd name="connsiteY190" fmla="*/ 1756379 h 1912846"/>
              <a:gd name="connsiteX191" fmla="*/ 339971 w 1919699"/>
              <a:gd name="connsiteY191" fmla="*/ 1829485 h 1912846"/>
              <a:gd name="connsiteX192" fmla="*/ 413077 w 1919699"/>
              <a:gd name="connsiteY192" fmla="*/ 1756379 h 1912846"/>
              <a:gd name="connsiteX193" fmla="*/ 339971 w 1919699"/>
              <a:gd name="connsiteY193" fmla="*/ 1683274 h 1912846"/>
              <a:gd name="connsiteX194" fmla="*/ 266866 w 1919699"/>
              <a:gd name="connsiteY194" fmla="*/ 1756379 h 1912846"/>
              <a:gd name="connsiteX195" fmla="*/ 363246 w 1919699"/>
              <a:gd name="connsiteY195" fmla="*/ 1756379 h 1912846"/>
              <a:gd name="connsiteX196" fmla="*/ 339971 w 1919699"/>
              <a:gd name="connsiteY196" fmla="*/ 1779654 h 1912846"/>
              <a:gd name="connsiteX197" fmla="*/ 316696 w 1919699"/>
              <a:gd name="connsiteY197" fmla="*/ 1756379 h 1912846"/>
              <a:gd name="connsiteX198" fmla="*/ 339971 w 1919699"/>
              <a:gd name="connsiteY198" fmla="*/ 1733104 h 1912846"/>
              <a:gd name="connsiteX199" fmla="*/ 363246 w 1919699"/>
              <a:gd name="connsiteY199" fmla="*/ 1756379 h 1912846"/>
              <a:gd name="connsiteX200" fmla="*/ 511937 w 1919699"/>
              <a:gd name="connsiteY200" fmla="*/ 1756379 h 1912846"/>
              <a:gd name="connsiteX201" fmla="*/ 585042 w 1919699"/>
              <a:gd name="connsiteY201" fmla="*/ 1829485 h 1912846"/>
              <a:gd name="connsiteX202" fmla="*/ 658148 w 1919699"/>
              <a:gd name="connsiteY202" fmla="*/ 1756379 h 1912846"/>
              <a:gd name="connsiteX203" fmla="*/ 585042 w 1919699"/>
              <a:gd name="connsiteY203" fmla="*/ 1683274 h 1912846"/>
              <a:gd name="connsiteX204" fmla="*/ 511937 w 1919699"/>
              <a:gd name="connsiteY204" fmla="*/ 1756379 h 1912846"/>
              <a:gd name="connsiteX205" fmla="*/ 608317 w 1919699"/>
              <a:gd name="connsiteY205" fmla="*/ 1756379 h 1912846"/>
              <a:gd name="connsiteX206" fmla="*/ 585042 w 1919699"/>
              <a:gd name="connsiteY206" fmla="*/ 1779654 h 1912846"/>
              <a:gd name="connsiteX207" fmla="*/ 561767 w 1919699"/>
              <a:gd name="connsiteY207" fmla="*/ 1756379 h 1912846"/>
              <a:gd name="connsiteX208" fmla="*/ 585042 w 1919699"/>
              <a:gd name="connsiteY208" fmla="*/ 1733104 h 1912846"/>
              <a:gd name="connsiteX209" fmla="*/ 608317 w 1919699"/>
              <a:gd name="connsiteY209" fmla="*/ 1756379 h 1912846"/>
              <a:gd name="connsiteX210" fmla="*/ 286865 w 1919699"/>
              <a:gd name="connsiteY210" fmla="*/ 1579295 h 1912846"/>
              <a:gd name="connsiteX211" fmla="*/ 286944 w 1919699"/>
              <a:gd name="connsiteY211" fmla="*/ 1579295 h 1912846"/>
              <a:gd name="connsiteX212" fmla="*/ 676398 w 1919699"/>
              <a:gd name="connsiteY212" fmla="*/ 1579295 h 1912846"/>
              <a:gd name="connsiteX213" fmla="*/ 700394 w 1919699"/>
              <a:gd name="connsiteY213" fmla="*/ 1561139 h 1912846"/>
              <a:gd name="connsiteX214" fmla="*/ 728149 w 1919699"/>
              <a:gd name="connsiteY214" fmla="*/ 1462758 h 1912846"/>
              <a:gd name="connsiteX215" fmla="*/ 992024 w 1919699"/>
              <a:gd name="connsiteY215" fmla="*/ 1462758 h 1912846"/>
              <a:gd name="connsiteX216" fmla="*/ 1016980 w 1919699"/>
              <a:gd name="connsiteY216" fmla="*/ 1437801 h 1912846"/>
              <a:gd name="connsiteX217" fmla="*/ 1016900 w 1919699"/>
              <a:gd name="connsiteY217" fmla="*/ 1053078 h 1912846"/>
              <a:gd name="connsiteX218" fmla="*/ 991944 w 1919699"/>
              <a:gd name="connsiteY218" fmla="*/ 1028121 h 1912846"/>
              <a:gd name="connsiteX219" fmla="*/ 317587 w 1919699"/>
              <a:gd name="connsiteY219" fmla="*/ 1028121 h 1912846"/>
              <a:gd name="connsiteX220" fmla="*/ 292631 w 1919699"/>
              <a:gd name="connsiteY220" fmla="*/ 1053078 h 1912846"/>
              <a:gd name="connsiteX221" fmla="*/ 292631 w 1919699"/>
              <a:gd name="connsiteY221" fmla="*/ 1239041 h 1912846"/>
              <a:gd name="connsiteX222" fmla="*/ 226563 w 1919699"/>
              <a:gd name="connsiteY222" fmla="*/ 1230641 h 1912846"/>
              <a:gd name="connsiteX223" fmla="*/ 206246 w 1919699"/>
              <a:gd name="connsiteY223" fmla="*/ 1154415 h 1912846"/>
              <a:gd name="connsiteX224" fmla="*/ 130021 w 1919699"/>
              <a:gd name="connsiteY224" fmla="*/ 1095787 h 1912846"/>
              <a:gd name="connsiteX225" fmla="*/ 70431 w 1919699"/>
              <a:gd name="connsiteY225" fmla="*/ 1095866 h 1912846"/>
              <a:gd name="connsiteX226" fmla="*/ 45475 w 1919699"/>
              <a:gd name="connsiteY226" fmla="*/ 1120823 h 1912846"/>
              <a:gd name="connsiteX227" fmla="*/ 70431 w 1919699"/>
              <a:gd name="connsiteY227" fmla="*/ 1145779 h 1912846"/>
              <a:gd name="connsiteX228" fmla="*/ 130021 w 1919699"/>
              <a:gd name="connsiteY228" fmla="*/ 1145779 h 1912846"/>
              <a:gd name="connsiteX229" fmla="*/ 158095 w 1919699"/>
              <a:gd name="connsiteY229" fmla="*/ 1167375 h 1912846"/>
              <a:gd name="connsiteX230" fmla="*/ 182730 w 1919699"/>
              <a:gd name="connsiteY230" fmla="*/ 1260076 h 1912846"/>
              <a:gd name="connsiteX231" fmla="*/ 182810 w 1919699"/>
              <a:gd name="connsiteY231" fmla="*/ 1260235 h 1912846"/>
              <a:gd name="connsiteX232" fmla="*/ 256314 w 1919699"/>
              <a:gd name="connsiteY232" fmla="*/ 1536498 h 1912846"/>
              <a:gd name="connsiteX233" fmla="*/ 214803 w 1919699"/>
              <a:gd name="connsiteY233" fmla="*/ 1601765 h 1912846"/>
              <a:gd name="connsiteX234" fmla="*/ 286949 w 1919699"/>
              <a:gd name="connsiteY234" fmla="*/ 1673910 h 1912846"/>
              <a:gd name="connsiteX235" fmla="*/ 676402 w 1919699"/>
              <a:gd name="connsiteY235" fmla="*/ 1673910 h 1912846"/>
              <a:gd name="connsiteX236" fmla="*/ 701358 w 1919699"/>
              <a:gd name="connsiteY236" fmla="*/ 1648954 h 1912846"/>
              <a:gd name="connsiteX237" fmla="*/ 676402 w 1919699"/>
              <a:gd name="connsiteY237" fmla="*/ 1623998 h 1912846"/>
              <a:gd name="connsiteX238" fmla="*/ 286887 w 1919699"/>
              <a:gd name="connsiteY238" fmla="*/ 1623918 h 1912846"/>
              <a:gd name="connsiteX239" fmla="*/ 264572 w 1919699"/>
              <a:gd name="connsiteY239" fmla="*/ 1601603 h 1912846"/>
              <a:gd name="connsiteX240" fmla="*/ 286887 w 1919699"/>
              <a:gd name="connsiteY240" fmla="*/ 1579289 h 1912846"/>
              <a:gd name="connsiteX241" fmla="*/ 342535 w 1919699"/>
              <a:gd name="connsiteY241" fmla="*/ 1078042 h 1912846"/>
              <a:gd name="connsiteX242" fmla="*/ 967053 w 1919699"/>
              <a:gd name="connsiteY242" fmla="*/ 1078042 h 1912846"/>
              <a:gd name="connsiteX243" fmla="*/ 967053 w 1919699"/>
              <a:gd name="connsiteY243" fmla="*/ 1412927 h 1912846"/>
              <a:gd name="connsiteX244" fmla="*/ 742145 w 1919699"/>
              <a:gd name="connsiteY244" fmla="*/ 1412847 h 1912846"/>
              <a:gd name="connsiteX245" fmla="*/ 766061 w 1919699"/>
              <a:gd name="connsiteY245" fmla="*/ 1327984 h 1912846"/>
              <a:gd name="connsiteX246" fmla="*/ 762860 w 1919699"/>
              <a:gd name="connsiteY246" fmla="*/ 1307429 h 1912846"/>
              <a:gd name="connsiteX247" fmla="*/ 745185 w 1919699"/>
              <a:gd name="connsiteY247" fmla="*/ 1296470 h 1912846"/>
              <a:gd name="connsiteX248" fmla="*/ 342463 w 1919699"/>
              <a:gd name="connsiteY248" fmla="*/ 1245360 h 1912846"/>
              <a:gd name="connsiteX249" fmla="*/ 710222 w 1919699"/>
              <a:gd name="connsiteY249" fmla="*/ 1342387 h 1912846"/>
              <a:gd name="connsiteX250" fmla="*/ 657433 w 1919699"/>
              <a:gd name="connsiteY250" fmla="*/ 1529470 h 1912846"/>
              <a:gd name="connsiteX251" fmla="*/ 306065 w 1919699"/>
              <a:gd name="connsiteY251" fmla="*/ 1529470 h 1912846"/>
              <a:gd name="connsiteX252" fmla="*/ 240398 w 1919699"/>
              <a:gd name="connsiteY252" fmla="*/ 1282714 h 1912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1919699" h="1912846">
                <a:moveTo>
                  <a:pt x="1919650" y="673876"/>
                </a:moveTo>
                <a:cubicBezTo>
                  <a:pt x="1919650" y="672756"/>
                  <a:pt x="1919570" y="671716"/>
                  <a:pt x="1919411" y="670676"/>
                </a:cubicBezTo>
                <a:cubicBezTo>
                  <a:pt x="1919331" y="670436"/>
                  <a:pt x="1919331" y="670117"/>
                  <a:pt x="1919251" y="669877"/>
                </a:cubicBezTo>
                <a:cubicBezTo>
                  <a:pt x="1919091" y="668997"/>
                  <a:pt x="1918929" y="668116"/>
                  <a:pt x="1918690" y="667238"/>
                </a:cubicBezTo>
                <a:cubicBezTo>
                  <a:pt x="1918610" y="667078"/>
                  <a:pt x="1918610" y="666919"/>
                  <a:pt x="1918530" y="666757"/>
                </a:cubicBezTo>
                <a:cubicBezTo>
                  <a:pt x="1918211" y="665719"/>
                  <a:pt x="1917891" y="664758"/>
                  <a:pt x="1917410" y="663798"/>
                </a:cubicBezTo>
                <a:cubicBezTo>
                  <a:pt x="1917330" y="663638"/>
                  <a:pt x="1917250" y="663399"/>
                  <a:pt x="1917171" y="663239"/>
                </a:cubicBezTo>
                <a:cubicBezTo>
                  <a:pt x="1916771" y="662438"/>
                  <a:pt x="1916370" y="661638"/>
                  <a:pt x="1915891" y="660919"/>
                </a:cubicBezTo>
                <a:cubicBezTo>
                  <a:pt x="1915811" y="660759"/>
                  <a:pt x="1915731" y="660679"/>
                  <a:pt x="1915651" y="660520"/>
                </a:cubicBezTo>
                <a:lnTo>
                  <a:pt x="1737766" y="379937"/>
                </a:lnTo>
                <a:cubicBezTo>
                  <a:pt x="1738245" y="378016"/>
                  <a:pt x="1738564" y="375936"/>
                  <a:pt x="1738564" y="373858"/>
                </a:cubicBezTo>
                <a:lnTo>
                  <a:pt x="1738646" y="143175"/>
                </a:lnTo>
                <a:cubicBezTo>
                  <a:pt x="1738646" y="129417"/>
                  <a:pt x="1727528" y="118218"/>
                  <a:pt x="1713690" y="118218"/>
                </a:cubicBezTo>
                <a:lnTo>
                  <a:pt x="1298171" y="118218"/>
                </a:lnTo>
                <a:lnTo>
                  <a:pt x="1298171" y="80065"/>
                </a:lnTo>
                <a:cubicBezTo>
                  <a:pt x="1298171" y="35915"/>
                  <a:pt x="1262258" y="0"/>
                  <a:pt x="1218105" y="0"/>
                </a:cubicBezTo>
                <a:lnTo>
                  <a:pt x="701557" y="0"/>
                </a:lnTo>
                <a:cubicBezTo>
                  <a:pt x="657407" y="0"/>
                  <a:pt x="621492" y="35913"/>
                  <a:pt x="621492" y="80065"/>
                </a:cubicBezTo>
                <a:lnTo>
                  <a:pt x="621492" y="118218"/>
                </a:lnTo>
                <a:lnTo>
                  <a:pt x="205890" y="118218"/>
                </a:lnTo>
                <a:cubicBezTo>
                  <a:pt x="192132" y="118218"/>
                  <a:pt x="180934" y="129336"/>
                  <a:pt x="180934" y="143175"/>
                </a:cubicBezTo>
                <a:lnTo>
                  <a:pt x="180934" y="373940"/>
                </a:lnTo>
                <a:cubicBezTo>
                  <a:pt x="180934" y="376018"/>
                  <a:pt x="181174" y="378018"/>
                  <a:pt x="181733" y="380017"/>
                </a:cubicBezTo>
                <a:lnTo>
                  <a:pt x="3928" y="660518"/>
                </a:lnTo>
                <a:cubicBezTo>
                  <a:pt x="3847" y="660679"/>
                  <a:pt x="3768" y="660759"/>
                  <a:pt x="3688" y="660919"/>
                </a:cubicBezTo>
                <a:cubicBezTo>
                  <a:pt x="3208" y="661718"/>
                  <a:pt x="2808" y="662438"/>
                  <a:pt x="2408" y="663239"/>
                </a:cubicBezTo>
                <a:cubicBezTo>
                  <a:pt x="2328" y="663399"/>
                  <a:pt x="2248" y="663558"/>
                  <a:pt x="2168" y="663798"/>
                </a:cubicBezTo>
                <a:cubicBezTo>
                  <a:pt x="1768" y="664758"/>
                  <a:pt x="1368" y="665798"/>
                  <a:pt x="1048" y="666757"/>
                </a:cubicBezTo>
                <a:cubicBezTo>
                  <a:pt x="968" y="666916"/>
                  <a:pt x="968" y="667078"/>
                  <a:pt x="888" y="667238"/>
                </a:cubicBezTo>
                <a:cubicBezTo>
                  <a:pt x="648" y="668116"/>
                  <a:pt x="488" y="668997"/>
                  <a:pt x="328" y="669877"/>
                </a:cubicBezTo>
                <a:cubicBezTo>
                  <a:pt x="248" y="670117"/>
                  <a:pt x="248" y="670356"/>
                  <a:pt x="168" y="670676"/>
                </a:cubicBezTo>
                <a:cubicBezTo>
                  <a:pt x="88" y="671716"/>
                  <a:pt x="8" y="672836"/>
                  <a:pt x="8" y="673876"/>
                </a:cubicBezTo>
                <a:cubicBezTo>
                  <a:pt x="8" y="742583"/>
                  <a:pt x="38560" y="802410"/>
                  <a:pt x="95109" y="832965"/>
                </a:cubicBezTo>
                <a:lnTo>
                  <a:pt x="95109" y="1052283"/>
                </a:lnTo>
                <a:cubicBezTo>
                  <a:pt x="95109" y="1066041"/>
                  <a:pt x="106227" y="1077239"/>
                  <a:pt x="120065" y="1077239"/>
                </a:cubicBezTo>
                <a:cubicBezTo>
                  <a:pt x="133823" y="1077239"/>
                  <a:pt x="145021" y="1066121"/>
                  <a:pt x="145021" y="1052283"/>
                </a:cubicBezTo>
                <a:lnTo>
                  <a:pt x="145021" y="851043"/>
                </a:lnTo>
                <a:cubicBezTo>
                  <a:pt x="156619" y="853363"/>
                  <a:pt x="168536" y="854643"/>
                  <a:pt x="180774" y="854643"/>
                </a:cubicBezTo>
                <a:cubicBezTo>
                  <a:pt x="247082" y="854643"/>
                  <a:pt x="305150" y="818730"/>
                  <a:pt x="336584" y="765459"/>
                </a:cubicBezTo>
                <a:cubicBezTo>
                  <a:pt x="368019" y="818810"/>
                  <a:pt x="426087" y="854643"/>
                  <a:pt x="492395" y="854643"/>
                </a:cubicBezTo>
                <a:cubicBezTo>
                  <a:pt x="558702" y="854643"/>
                  <a:pt x="616770" y="818730"/>
                  <a:pt x="648205" y="765459"/>
                </a:cubicBezTo>
                <a:cubicBezTo>
                  <a:pt x="679640" y="818810"/>
                  <a:pt x="737707" y="854643"/>
                  <a:pt x="804015" y="854643"/>
                </a:cubicBezTo>
                <a:cubicBezTo>
                  <a:pt x="870322" y="854643"/>
                  <a:pt x="928390" y="818730"/>
                  <a:pt x="959825" y="765459"/>
                </a:cubicBezTo>
                <a:cubicBezTo>
                  <a:pt x="991260" y="818810"/>
                  <a:pt x="1049328" y="854643"/>
                  <a:pt x="1115635" y="854643"/>
                </a:cubicBezTo>
                <a:cubicBezTo>
                  <a:pt x="1181943" y="854643"/>
                  <a:pt x="1240011" y="818730"/>
                  <a:pt x="1271445" y="765459"/>
                </a:cubicBezTo>
                <a:cubicBezTo>
                  <a:pt x="1302880" y="818810"/>
                  <a:pt x="1360948" y="854643"/>
                  <a:pt x="1427255" y="854643"/>
                </a:cubicBezTo>
                <a:cubicBezTo>
                  <a:pt x="1493563" y="854643"/>
                  <a:pt x="1551631" y="818730"/>
                  <a:pt x="1583066" y="765459"/>
                </a:cubicBezTo>
                <a:cubicBezTo>
                  <a:pt x="1614500" y="818810"/>
                  <a:pt x="1672568" y="854643"/>
                  <a:pt x="1738876" y="854643"/>
                </a:cubicBezTo>
                <a:cubicBezTo>
                  <a:pt x="1751114" y="854643"/>
                  <a:pt x="1763111" y="853443"/>
                  <a:pt x="1774629" y="851043"/>
                </a:cubicBezTo>
                <a:lnTo>
                  <a:pt x="1774629" y="1764314"/>
                </a:lnTo>
                <a:lnTo>
                  <a:pt x="1707603" y="1764314"/>
                </a:lnTo>
                <a:lnTo>
                  <a:pt x="1707603" y="1053100"/>
                </a:lnTo>
                <a:cubicBezTo>
                  <a:pt x="1707603" y="1039342"/>
                  <a:pt x="1696484" y="1028144"/>
                  <a:pt x="1682647" y="1028144"/>
                </a:cubicBezTo>
                <a:lnTo>
                  <a:pt x="1189380" y="1028144"/>
                </a:lnTo>
                <a:cubicBezTo>
                  <a:pt x="1175622" y="1028144"/>
                  <a:pt x="1164423" y="1039262"/>
                  <a:pt x="1164423" y="1053100"/>
                </a:cubicBezTo>
                <a:lnTo>
                  <a:pt x="1164423" y="1764314"/>
                </a:lnTo>
                <a:lnTo>
                  <a:pt x="708505" y="1764314"/>
                </a:lnTo>
                <a:cubicBezTo>
                  <a:pt x="694747" y="1764314"/>
                  <a:pt x="683548" y="1775432"/>
                  <a:pt x="683548" y="1789270"/>
                </a:cubicBezTo>
                <a:cubicBezTo>
                  <a:pt x="683548" y="1803028"/>
                  <a:pt x="694667" y="1814226"/>
                  <a:pt x="708505" y="1814226"/>
                </a:cubicBezTo>
                <a:lnTo>
                  <a:pt x="1164505" y="1814226"/>
                </a:lnTo>
                <a:lnTo>
                  <a:pt x="1164505" y="1862937"/>
                </a:lnTo>
                <a:lnTo>
                  <a:pt x="49832" y="1862937"/>
                </a:lnTo>
                <a:lnTo>
                  <a:pt x="49832" y="1814226"/>
                </a:lnTo>
                <a:lnTo>
                  <a:pt x="216439" y="1814226"/>
                </a:lnTo>
                <a:cubicBezTo>
                  <a:pt x="230197" y="1814226"/>
                  <a:pt x="241396" y="1803108"/>
                  <a:pt x="241396" y="1789270"/>
                </a:cubicBezTo>
                <a:cubicBezTo>
                  <a:pt x="241396" y="1775512"/>
                  <a:pt x="230277" y="1764314"/>
                  <a:pt x="216439" y="1764314"/>
                </a:cubicBezTo>
                <a:lnTo>
                  <a:pt x="144933" y="1764314"/>
                </a:lnTo>
                <a:lnTo>
                  <a:pt x="144933" y="1189225"/>
                </a:lnTo>
                <a:cubicBezTo>
                  <a:pt x="144933" y="1175467"/>
                  <a:pt x="133815" y="1164268"/>
                  <a:pt x="119977" y="1164268"/>
                </a:cubicBezTo>
                <a:cubicBezTo>
                  <a:pt x="106220" y="1164268"/>
                  <a:pt x="95021" y="1175387"/>
                  <a:pt x="95021" y="1189225"/>
                </a:cubicBezTo>
                <a:lnTo>
                  <a:pt x="95021" y="1764314"/>
                </a:lnTo>
                <a:lnTo>
                  <a:pt x="24874" y="1764314"/>
                </a:lnTo>
                <a:cubicBezTo>
                  <a:pt x="11117" y="1764314"/>
                  <a:pt x="0" y="1775432"/>
                  <a:pt x="0" y="1789270"/>
                </a:cubicBezTo>
                <a:lnTo>
                  <a:pt x="0" y="1887891"/>
                </a:lnTo>
                <a:cubicBezTo>
                  <a:pt x="0" y="1901648"/>
                  <a:pt x="11118" y="1912847"/>
                  <a:pt x="24956" y="1912847"/>
                </a:cubicBezTo>
                <a:lnTo>
                  <a:pt x="1894743" y="1912847"/>
                </a:lnTo>
                <a:cubicBezTo>
                  <a:pt x="1908501" y="1912847"/>
                  <a:pt x="1919699" y="1901728"/>
                  <a:pt x="1919699" y="1887891"/>
                </a:cubicBezTo>
                <a:lnTo>
                  <a:pt x="1919699" y="1789270"/>
                </a:lnTo>
                <a:cubicBezTo>
                  <a:pt x="1919699" y="1775512"/>
                  <a:pt x="1908581" y="1764314"/>
                  <a:pt x="1894743" y="1764314"/>
                </a:cubicBezTo>
                <a:lnTo>
                  <a:pt x="1824597" y="1764314"/>
                </a:lnTo>
                <a:lnTo>
                  <a:pt x="1824517" y="833065"/>
                </a:lnTo>
                <a:cubicBezTo>
                  <a:pt x="1881065" y="802431"/>
                  <a:pt x="1919617" y="742602"/>
                  <a:pt x="1919617" y="673897"/>
                </a:cubicBezTo>
                <a:close/>
                <a:moveTo>
                  <a:pt x="1214354" y="1078032"/>
                </a:moveTo>
                <a:lnTo>
                  <a:pt x="1657783" y="1078032"/>
                </a:lnTo>
                <a:lnTo>
                  <a:pt x="1657783" y="1862918"/>
                </a:lnTo>
                <a:lnTo>
                  <a:pt x="1214354" y="1862918"/>
                </a:lnTo>
                <a:close/>
                <a:moveTo>
                  <a:pt x="1869832" y="1862918"/>
                </a:moveTo>
                <a:lnTo>
                  <a:pt x="1707623" y="1862918"/>
                </a:lnTo>
                <a:lnTo>
                  <a:pt x="1707623" y="1814208"/>
                </a:lnTo>
                <a:lnTo>
                  <a:pt x="1869752" y="1814208"/>
                </a:lnTo>
                <a:close/>
                <a:moveTo>
                  <a:pt x="228864" y="398802"/>
                </a:moveTo>
                <a:lnTo>
                  <a:pt x="438580" y="398802"/>
                </a:lnTo>
                <a:lnTo>
                  <a:pt x="320763" y="648916"/>
                </a:lnTo>
                <a:lnTo>
                  <a:pt x="70259" y="648996"/>
                </a:lnTo>
                <a:close/>
                <a:moveTo>
                  <a:pt x="493701" y="398802"/>
                </a:moveTo>
                <a:lnTo>
                  <a:pt x="711586" y="398802"/>
                </a:lnTo>
                <a:lnTo>
                  <a:pt x="630161" y="648916"/>
                </a:lnTo>
                <a:lnTo>
                  <a:pt x="375890" y="648996"/>
                </a:lnTo>
                <a:close/>
                <a:moveTo>
                  <a:pt x="763964" y="398802"/>
                </a:moveTo>
                <a:lnTo>
                  <a:pt x="934891" y="398802"/>
                </a:lnTo>
                <a:lnTo>
                  <a:pt x="934891" y="648916"/>
                </a:lnTo>
                <a:lnTo>
                  <a:pt x="682545" y="648996"/>
                </a:lnTo>
                <a:close/>
                <a:moveTo>
                  <a:pt x="984798" y="398802"/>
                </a:moveTo>
                <a:lnTo>
                  <a:pt x="1155725" y="398802"/>
                </a:lnTo>
                <a:lnTo>
                  <a:pt x="1237150" y="648916"/>
                </a:lnTo>
                <a:lnTo>
                  <a:pt x="984804" y="648996"/>
                </a:lnTo>
                <a:close/>
                <a:moveTo>
                  <a:pt x="1289542" y="648998"/>
                </a:moveTo>
                <a:lnTo>
                  <a:pt x="1208117" y="398802"/>
                </a:lnTo>
                <a:lnTo>
                  <a:pt x="1426002" y="398802"/>
                </a:lnTo>
                <a:lnTo>
                  <a:pt x="1543819" y="648916"/>
                </a:lnTo>
                <a:close/>
                <a:moveTo>
                  <a:pt x="1598914" y="648998"/>
                </a:moveTo>
                <a:lnTo>
                  <a:pt x="1481097" y="398802"/>
                </a:lnTo>
                <a:lnTo>
                  <a:pt x="1690812" y="398802"/>
                </a:lnTo>
                <a:lnTo>
                  <a:pt x="1849342" y="648916"/>
                </a:lnTo>
                <a:close/>
                <a:moveTo>
                  <a:pt x="671330" y="80072"/>
                </a:moveTo>
                <a:cubicBezTo>
                  <a:pt x="671330" y="63435"/>
                  <a:pt x="684849" y="49837"/>
                  <a:pt x="701565" y="49837"/>
                </a:cubicBezTo>
                <a:lnTo>
                  <a:pt x="1218114" y="49837"/>
                </a:lnTo>
                <a:cubicBezTo>
                  <a:pt x="1234750" y="49837"/>
                  <a:pt x="1248348" y="63355"/>
                  <a:pt x="1248348" y="80072"/>
                </a:cubicBezTo>
                <a:lnTo>
                  <a:pt x="1248348" y="206208"/>
                </a:lnTo>
                <a:cubicBezTo>
                  <a:pt x="1248348" y="222845"/>
                  <a:pt x="1234830" y="236443"/>
                  <a:pt x="1218114" y="236443"/>
                </a:cubicBezTo>
                <a:lnTo>
                  <a:pt x="701565" y="236443"/>
                </a:lnTo>
                <a:cubicBezTo>
                  <a:pt x="684928" y="236443"/>
                  <a:pt x="671330" y="222925"/>
                  <a:pt x="671330" y="206208"/>
                </a:cubicBezTo>
                <a:close/>
                <a:moveTo>
                  <a:pt x="230850" y="168135"/>
                </a:moveTo>
                <a:lnTo>
                  <a:pt x="621492" y="168135"/>
                </a:lnTo>
                <a:lnTo>
                  <a:pt x="621492" y="206288"/>
                </a:lnTo>
                <a:cubicBezTo>
                  <a:pt x="621492" y="250439"/>
                  <a:pt x="657405" y="286353"/>
                  <a:pt x="701557" y="286353"/>
                </a:cubicBezTo>
                <a:lnTo>
                  <a:pt x="1218105" y="286353"/>
                </a:lnTo>
                <a:cubicBezTo>
                  <a:pt x="1262256" y="286353"/>
                  <a:pt x="1298171" y="250441"/>
                  <a:pt x="1298171" y="206288"/>
                </a:cubicBezTo>
                <a:lnTo>
                  <a:pt x="1298171" y="168135"/>
                </a:lnTo>
                <a:lnTo>
                  <a:pt x="1688812" y="168135"/>
                </a:lnTo>
                <a:lnTo>
                  <a:pt x="1688812" y="348979"/>
                </a:lnTo>
                <a:lnTo>
                  <a:pt x="1173554" y="348979"/>
                </a:lnTo>
                <a:lnTo>
                  <a:pt x="1173394" y="348979"/>
                </a:lnTo>
                <a:lnTo>
                  <a:pt x="746367" y="348979"/>
                </a:lnTo>
                <a:lnTo>
                  <a:pt x="746047" y="348979"/>
                </a:lnTo>
                <a:lnTo>
                  <a:pt x="230871" y="348979"/>
                </a:lnTo>
                <a:close/>
                <a:moveTo>
                  <a:pt x="180780" y="804816"/>
                </a:moveTo>
                <a:cubicBezTo>
                  <a:pt x="117112" y="804816"/>
                  <a:pt x="64004" y="759144"/>
                  <a:pt x="52326" y="698837"/>
                </a:cubicBezTo>
                <a:lnTo>
                  <a:pt x="309321" y="698837"/>
                </a:lnTo>
                <a:cubicBezTo>
                  <a:pt x="297563" y="759144"/>
                  <a:pt x="244373" y="804816"/>
                  <a:pt x="180787" y="804816"/>
                </a:cubicBezTo>
                <a:close/>
                <a:moveTo>
                  <a:pt x="492405" y="804816"/>
                </a:moveTo>
                <a:cubicBezTo>
                  <a:pt x="428737" y="804816"/>
                  <a:pt x="375628" y="759144"/>
                  <a:pt x="363951" y="698837"/>
                </a:cubicBezTo>
                <a:lnTo>
                  <a:pt x="620945" y="698837"/>
                </a:lnTo>
                <a:cubicBezTo>
                  <a:pt x="609188" y="759144"/>
                  <a:pt x="555997" y="804816"/>
                  <a:pt x="492411" y="804816"/>
                </a:cubicBezTo>
                <a:close/>
                <a:moveTo>
                  <a:pt x="804029" y="804816"/>
                </a:moveTo>
                <a:cubicBezTo>
                  <a:pt x="740361" y="804816"/>
                  <a:pt x="687252" y="759144"/>
                  <a:pt x="675575" y="698837"/>
                </a:cubicBezTo>
                <a:lnTo>
                  <a:pt x="932569" y="698837"/>
                </a:lnTo>
                <a:cubicBezTo>
                  <a:pt x="920812" y="759144"/>
                  <a:pt x="867701" y="804816"/>
                  <a:pt x="804035" y="804816"/>
                </a:cubicBezTo>
                <a:close/>
                <a:moveTo>
                  <a:pt x="1115654" y="804816"/>
                </a:moveTo>
                <a:cubicBezTo>
                  <a:pt x="1051986" y="804816"/>
                  <a:pt x="998877" y="759144"/>
                  <a:pt x="987199" y="698837"/>
                </a:cubicBezTo>
                <a:lnTo>
                  <a:pt x="1244194" y="698837"/>
                </a:lnTo>
                <a:cubicBezTo>
                  <a:pt x="1232436" y="759144"/>
                  <a:pt x="1179326" y="804816"/>
                  <a:pt x="1115660" y="804816"/>
                </a:cubicBezTo>
                <a:close/>
                <a:moveTo>
                  <a:pt x="1427278" y="804816"/>
                </a:moveTo>
                <a:cubicBezTo>
                  <a:pt x="1363610" y="804816"/>
                  <a:pt x="1310501" y="759144"/>
                  <a:pt x="1298824" y="698837"/>
                </a:cubicBezTo>
                <a:lnTo>
                  <a:pt x="1555818" y="698837"/>
                </a:lnTo>
                <a:cubicBezTo>
                  <a:pt x="1544061" y="759144"/>
                  <a:pt x="1490950" y="804816"/>
                  <a:pt x="1427284" y="804816"/>
                </a:cubicBezTo>
                <a:close/>
                <a:moveTo>
                  <a:pt x="1610442" y="698837"/>
                </a:moveTo>
                <a:lnTo>
                  <a:pt x="1867436" y="698837"/>
                </a:lnTo>
                <a:cubicBezTo>
                  <a:pt x="1855759" y="759144"/>
                  <a:pt x="1802568" y="804816"/>
                  <a:pt x="1738982" y="804816"/>
                </a:cubicBezTo>
                <a:cubicBezTo>
                  <a:pt x="1675314" y="804816"/>
                  <a:pt x="1622126" y="759144"/>
                  <a:pt x="1610448" y="698837"/>
                </a:cubicBezTo>
                <a:close/>
                <a:moveTo>
                  <a:pt x="1585166" y="1295037"/>
                </a:moveTo>
                <a:lnTo>
                  <a:pt x="1554612" y="1295037"/>
                </a:lnTo>
                <a:lnTo>
                  <a:pt x="1494624" y="1229849"/>
                </a:lnTo>
                <a:cubicBezTo>
                  <a:pt x="1498383" y="1221691"/>
                  <a:pt x="1500543" y="1212653"/>
                  <a:pt x="1500543" y="1203054"/>
                </a:cubicBezTo>
                <a:cubicBezTo>
                  <a:pt x="1500543" y="1167541"/>
                  <a:pt x="1471668" y="1138667"/>
                  <a:pt x="1436156" y="1138667"/>
                </a:cubicBezTo>
                <a:cubicBezTo>
                  <a:pt x="1400645" y="1138667"/>
                  <a:pt x="1371770" y="1167543"/>
                  <a:pt x="1371770" y="1203054"/>
                </a:cubicBezTo>
                <a:cubicBezTo>
                  <a:pt x="1371770" y="1212571"/>
                  <a:pt x="1373928" y="1221691"/>
                  <a:pt x="1377687" y="1229849"/>
                </a:cubicBezTo>
                <a:lnTo>
                  <a:pt x="1317699" y="1295037"/>
                </a:lnTo>
                <a:lnTo>
                  <a:pt x="1287144" y="1295037"/>
                </a:lnTo>
                <a:cubicBezTo>
                  <a:pt x="1273387" y="1295037"/>
                  <a:pt x="1262188" y="1306155"/>
                  <a:pt x="1262188" y="1319993"/>
                </a:cubicBezTo>
                <a:lnTo>
                  <a:pt x="1262188" y="1512115"/>
                </a:lnTo>
                <a:cubicBezTo>
                  <a:pt x="1262188" y="1525873"/>
                  <a:pt x="1273307" y="1537071"/>
                  <a:pt x="1287144" y="1537071"/>
                </a:cubicBezTo>
                <a:lnTo>
                  <a:pt x="1585316" y="1537071"/>
                </a:lnTo>
                <a:cubicBezTo>
                  <a:pt x="1599074" y="1537071"/>
                  <a:pt x="1610272" y="1525953"/>
                  <a:pt x="1610272" y="1512115"/>
                </a:cubicBezTo>
                <a:lnTo>
                  <a:pt x="1610272" y="1319993"/>
                </a:lnTo>
                <a:cubicBezTo>
                  <a:pt x="1610112" y="1306155"/>
                  <a:pt x="1598914" y="1295037"/>
                  <a:pt x="1585156" y="1295037"/>
                </a:cubicBezTo>
                <a:close/>
                <a:moveTo>
                  <a:pt x="1436077" y="1188498"/>
                </a:moveTo>
                <a:cubicBezTo>
                  <a:pt x="1444075" y="1188498"/>
                  <a:pt x="1450633" y="1195056"/>
                  <a:pt x="1450633" y="1203054"/>
                </a:cubicBezTo>
                <a:cubicBezTo>
                  <a:pt x="1450633" y="1211054"/>
                  <a:pt x="1444075" y="1217613"/>
                  <a:pt x="1436077" y="1217613"/>
                </a:cubicBezTo>
                <a:cubicBezTo>
                  <a:pt x="1428079" y="1217613"/>
                  <a:pt x="1421520" y="1211054"/>
                  <a:pt x="1421520" y="1203054"/>
                </a:cubicBezTo>
                <a:cubicBezTo>
                  <a:pt x="1421520" y="1195056"/>
                  <a:pt x="1428079" y="1188498"/>
                  <a:pt x="1436077" y="1188498"/>
                </a:cubicBezTo>
                <a:close/>
                <a:moveTo>
                  <a:pt x="1414241" y="1263604"/>
                </a:moveTo>
                <a:cubicBezTo>
                  <a:pt x="1421039" y="1266083"/>
                  <a:pt x="1428398" y="1267523"/>
                  <a:pt x="1436077" y="1267523"/>
                </a:cubicBezTo>
                <a:cubicBezTo>
                  <a:pt x="1443755" y="1267523"/>
                  <a:pt x="1451114" y="1266083"/>
                  <a:pt x="1457912" y="1263604"/>
                </a:cubicBezTo>
                <a:lnTo>
                  <a:pt x="1486867" y="1295039"/>
                </a:lnTo>
                <a:lnTo>
                  <a:pt x="1385368" y="1295039"/>
                </a:lnTo>
                <a:close/>
                <a:moveTo>
                  <a:pt x="1560212" y="1487161"/>
                </a:moveTo>
                <a:lnTo>
                  <a:pt x="1311941" y="1487161"/>
                </a:lnTo>
                <a:lnTo>
                  <a:pt x="1311941" y="1344869"/>
                </a:lnTo>
                <a:lnTo>
                  <a:pt x="1560294" y="1344869"/>
                </a:lnTo>
                <a:close/>
                <a:moveTo>
                  <a:pt x="266866" y="1756379"/>
                </a:moveTo>
                <a:cubicBezTo>
                  <a:pt x="266866" y="1796692"/>
                  <a:pt x="299660" y="1829485"/>
                  <a:pt x="339971" y="1829485"/>
                </a:cubicBezTo>
                <a:cubicBezTo>
                  <a:pt x="380282" y="1829485"/>
                  <a:pt x="413077" y="1796690"/>
                  <a:pt x="413077" y="1756379"/>
                </a:cubicBezTo>
                <a:cubicBezTo>
                  <a:pt x="413077" y="1716068"/>
                  <a:pt x="380282" y="1683274"/>
                  <a:pt x="339971" y="1683274"/>
                </a:cubicBezTo>
                <a:cubicBezTo>
                  <a:pt x="299660" y="1683274"/>
                  <a:pt x="266866" y="1716068"/>
                  <a:pt x="266866" y="1756379"/>
                </a:cubicBezTo>
                <a:close/>
                <a:moveTo>
                  <a:pt x="363246" y="1756379"/>
                </a:moveTo>
                <a:cubicBezTo>
                  <a:pt x="363246" y="1769177"/>
                  <a:pt x="352849" y="1779654"/>
                  <a:pt x="339971" y="1779654"/>
                </a:cubicBezTo>
                <a:cubicBezTo>
                  <a:pt x="327174" y="1779654"/>
                  <a:pt x="316696" y="1769257"/>
                  <a:pt x="316696" y="1756379"/>
                </a:cubicBezTo>
                <a:cubicBezTo>
                  <a:pt x="316696" y="1743582"/>
                  <a:pt x="327094" y="1733104"/>
                  <a:pt x="339971" y="1733104"/>
                </a:cubicBezTo>
                <a:cubicBezTo>
                  <a:pt x="352769" y="1733104"/>
                  <a:pt x="363246" y="1743582"/>
                  <a:pt x="363246" y="1756379"/>
                </a:cubicBezTo>
                <a:close/>
                <a:moveTo>
                  <a:pt x="511937" y="1756379"/>
                </a:moveTo>
                <a:cubicBezTo>
                  <a:pt x="511937" y="1796692"/>
                  <a:pt x="544731" y="1829485"/>
                  <a:pt x="585042" y="1829485"/>
                </a:cubicBezTo>
                <a:cubicBezTo>
                  <a:pt x="625354" y="1829485"/>
                  <a:pt x="658148" y="1796690"/>
                  <a:pt x="658148" y="1756379"/>
                </a:cubicBezTo>
                <a:cubicBezTo>
                  <a:pt x="658148" y="1716068"/>
                  <a:pt x="625354" y="1683274"/>
                  <a:pt x="585042" y="1683274"/>
                </a:cubicBezTo>
                <a:cubicBezTo>
                  <a:pt x="544731" y="1683274"/>
                  <a:pt x="511937" y="1716068"/>
                  <a:pt x="511937" y="1756379"/>
                </a:cubicBezTo>
                <a:close/>
                <a:moveTo>
                  <a:pt x="608317" y="1756379"/>
                </a:moveTo>
                <a:cubicBezTo>
                  <a:pt x="608317" y="1769177"/>
                  <a:pt x="597920" y="1779654"/>
                  <a:pt x="585042" y="1779654"/>
                </a:cubicBezTo>
                <a:cubicBezTo>
                  <a:pt x="572245" y="1779654"/>
                  <a:pt x="561767" y="1769257"/>
                  <a:pt x="561767" y="1756379"/>
                </a:cubicBezTo>
                <a:cubicBezTo>
                  <a:pt x="561767" y="1743582"/>
                  <a:pt x="572165" y="1733104"/>
                  <a:pt x="585042" y="1733104"/>
                </a:cubicBezTo>
                <a:cubicBezTo>
                  <a:pt x="597920" y="1733104"/>
                  <a:pt x="608317" y="1743582"/>
                  <a:pt x="608317" y="1756379"/>
                </a:cubicBezTo>
                <a:close/>
                <a:moveTo>
                  <a:pt x="286865" y="1579295"/>
                </a:moveTo>
                <a:lnTo>
                  <a:pt x="286944" y="1579295"/>
                </a:lnTo>
                <a:lnTo>
                  <a:pt x="676398" y="1579295"/>
                </a:lnTo>
                <a:cubicBezTo>
                  <a:pt x="687517" y="1579295"/>
                  <a:pt x="697353" y="1571856"/>
                  <a:pt x="700394" y="1561139"/>
                </a:cubicBezTo>
                <a:lnTo>
                  <a:pt x="728149" y="1462758"/>
                </a:lnTo>
                <a:lnTo>
                  <a:pt x="992024" y="1462758"/>
                </a:lnTo>
                <a:cubicBezTo>
                  <a:pt x="1005781" y="1462758"/>
                  <a:pt x="1016980" y="1451639"/>
                  <a:pt x="1016980" y="1437801"/>
                </a:cubicBezTo>
                <a:lnTo>
                  <a:pt x="1016900" y="1053078"/>
                </a:lnTo>
                <a:cubicBezTo>
                  <a:pt x="1016900" y="1039320"/>
                  <a:pt x="1005781" y="1028121"/>
                  <a:pt x="991944" y="1028121"/>
                </a:cubicBezTo>
                <a:lnTo>
                  <a:pt x="317587" y="1028121"/>
                </a:lnTo>
                <a:cubicBezTo>
                  <a:pt x="303829" y="1028121"/>
                  <a:pt x="292631" y="1039240"/>
                  <a:pt x="292631" y="1053078"/>
                </a:cubicBezTo>
                <a:lnTo>
                  <a:pt x="292631" y="1239041"/>
                </a:lnTo>
                <a:lnTo>
                  <a:pt x="226563" y="1230641"/>
                </a:lnTo>
                <a:lnTo>
                  <a:pt x="206246" y="1154415"/>
                </a:lnTo>
                <a:cubicBezTo>
                  <a:pt x="196889" y="1119383"/>
                  <a:pt x="166255" y="1095787"/>
                  <a:pt x="130021" y="1095787"/>
                </a:cubicBezTo>
                <a:lnTo>
                  <a:pt x="70431" y="1095866"/>
                </a:lnTo>
                <a:cubicBezTo>
                  <a:pt x="56674" y="1095866"/>
                  <a:pt x="45475" y="1106985"/>
                  <a:pt x="45475" y="1120823"/>
                </a:cubicBezTo>
                <a:cubicBezTo>
                  <a:pt x="45475" y="1134580"/>
                  <a:pt x="56593" y="1145779"/>
                  <a:pt x="70431" y="1145779"/>
                </a:cubicBezTo>
                <a:lnTo>
                  <a:pt x="130021" y="1145779"/>
                </a:lnTo>
                <a:cubicBezTo>
                  <a:pt x="143539" y="1145779"/>
                  <a:pt x="154575" y="1154258"/>
                  <a:pt x="158095" y="1167375"/>
                </a:cubicBezTo>
                <a:lnTo>
                  <a:pt x="182730" y="1260076"/>
                </a:lnTo>
                <a:cubicBezTo>
                  <a:pt x="182730" y="1260156"/>
                  <a:pt x="182730" y="1260156"/>
                  <a:pt x="182810" y="1260235"/>
                </a:cubicBezTo>
                <a:lnTo>
                  <a:pt x="256314" y="1536498"/>
                </a:lnTo>
                <a:cubicBezTo>
                  <a:pt x="231839" y="1548015"/>
                  <a:pt x="214803" y="1572890"/>
                  <a:pt x="214803" y="1601765"/>
                </a:cubicBezTo>
                <a:cubicBezTo>
                  <a:pt x="214803" y="1641517"/>
                  <a:pt x="247196" y="1673910"/>
                  <a:pt x="286949" y="1673910"/>
                </a:cubicBezTo>
                <a:lnTo>
                  <a:pt x="676402" y="1673910"/>
                </a:lnTo>
                <a:cubicBezTo>
                  <a:pt x="690160" y="1673910"/>
                  <a:pt x="701358" y="1662794"/>
                  <a:pt x="701358" y="1648954"/>
                </a:cubicBezTo>
                <a:cubicBezTo>
                  <a:pt x="701358" y="1635198"/>
                  <a:pt x="690240" y="1623998"/>
                  <a:pt x="676402" y="1623998"/>
                </a:cubicBezTo>
                <a:lnTo>
                  <a:pt x="286887" y="1623918"/>
                </a:lnTo>
                <a:cubicBezTo>
                  <a:pt x="274571" y="1623918"/>
                  <a:pt x="264572" y="1613920"/>
                  <a:pt x="264572" y="1601603"/>
                </a:cubicBezTo>
                <a:cubicBezTo>
                  <a:pt x="264572" y="1589287"/>
                  <a:pt x="274571" y="1579289"/>
                  <a:pt x="286887" y="1579289"/>
                </a:cubicBezTo>
                <a:close/>
                <a:moveTo>
                  <a:pt x="342535" y="1078042"/>
                </a:moveTo>
                <a:lnTo>
                  <a:pt x="967053" y="1078042"/>
                </a:lnTo>
                <a:lnTo>
                  <a:pt x="967053" y="1412927"/>
                </a:lnTo>
                <a:lnTo>
                  <a:pt x="742145" y="1412847"/>
                </a:lnTo>
                <a:lnTo>
                  <a:pt x="766061" y="1327984"/>
                </a:lnTo>
                <a:cubicBezTo>
                  <a:pt x="768061" y="1321027"/>
                  <a:pt x="766861" y="1313508"/>
                  <a:pt x="762860" y="1307429"/>
                </a:cubicBezTo>
                <a:cubicBezTo>
                  <a:pt x="758861" y="1301349"/>
                  <a:pt x="752383" y="1297350"/>
                  <a:pt x="745185" y="1296470"/>
                </a:cubicBezTo>
                <a:lnTo>
                  <a:pt x="342463" y="1245360"/>
                </a:lnTo>
                <a:close/>
                <a:moveTo>
                  <a:pt x="710222" y="1342387"/>
                </a:moveTo>
                <a:lnTo>
                  <a:pt x="657433" y="1529470"/>
                </a:lnTo>
                <a:lnTo>
                  <a:pt x="306065" y="1529470"/>
                </a:lnTo>
                <a:lnTo>
                  <a:pt x="240398" y="1282714"/>
                </a:lnTo>
                <a:close/>
              </a:path>
            </a:pathLst>
          </a:custGeom>
          <a:solidFill>
            <a:srgbClr val="00FA71"/>
          </a:solidFill>
          <a:ln w="20435" cap="flat">
            <a:noFill/>
            <a:prstDash val="solid"/>
            <a:miter/>
          </a:ln>
        </p:spPr>
        <p:txBody>
          <a:bodyPr rtlCol="0" anchor="ctr"/>
          <a:lstStyle/>
          <a:p>
            <a:endParaRPr lang="en-US"/>
          </a:p>
        </p:txBody>
      </p:sp>
      <p:grpSp>
        <p:nvGrpSpPr>
          <p:cNvPr id="134" name="Group 133">
            <a:extLst>
              <a:ext uri="{FF2B5EF4-FFF2-40B4-BE49-F238E27FC236}">
                <a16:creationId xmlns:a16="http://schemas.microsoft.com/office/drawing/2014/main" id="{D4CA2BFB-2F20-F26C-5DFC-46FD10D21A4E}"/>
              </a:ext>
            </a:extLst>
          </p:cNvPr>
          <p:cNvGrpSpPr/>
          <p:nvPr/>
        </p:nvGrpSpPr>
        <p:grpSpPr>
          <a:xfrm>
            <a:off x="6180008" y="-4236721"/>
            <a:ext cx="611649" cy="431654"/>
            <a:chOff x="-1814604" y="-2080439"/>
            <a:chExt cx="5056740" cy="3568651"/>
          </a:xfrm>
        </p:grpSpPr>
        <p:sp>
          <p:nvSpPr>
            <p:cNvPr id="135" name="Freeform: Shape 134">
              <a:extLst>
                <a:ext uri="{FF2B5EF4-FFF2-40B4-BE49-F238E27FC236}">
                  <a16:creationId xmlns:a16="http://schemas.microsoft.com/office/drawing/2014/main" id="{6EBC32FD-4F14-8E55-8E5F-E4A7677ED5F9}"/>
                </a:ext>
              </a:extLst>
            </p:cNvPr>
            <p:cNvSpPr/>
            <p:nvPr/>
          </p:nvSpPr>
          <p:spPr>
            <a:xfrm>
              <a:off x="-1814594" y="1025050"/>
              <a:ext cx="5056730" cy="463162"/>
            </a:xfrm>
            <a:custGeom>
              <a:avLst/>
              <a:gdLst>
                <a:gd name="connsiteX0" fmla="*/ 4980530 w 5056730"/>
                <a:gd name="connsiteY0" fmla="*/ 463162 h 463162"/>
                <a:gd name="connsiteX1" fmla="*/ 76200 w 5056730"/>
                <a:gd name="connsiteY1" fmla="*/ 463162 h 463162"/>
                <a:gd name="connsiteX2" fmla="*/ 22318 w 5056730"/>
                <a:gd name="connsiteY2" fmla="*/ 440845 h 463162"/>
                <a:gd name="connsiteX3" fmla="*/ 0 w 5056730"/>
                <a:gd name="connsiteY3" fmla="*/ 386962 h 463162"/>
                <a:gd name="connsiteX4" fmla="*/ 0 w 5056730"/>
                <a:gd name="connsiteY4" fmla="*/ 76200 h 463162"/>
                <a:gd name="connsiteX5" fmla="*/ 22318 w 5056730"/>
                <a:gd name="connsiteY5" fmla="*/ 22317 h 463162"/>
                <a:gd name="connsiteX6" fmla="*/ 76200 w 5056730"/>
                <a:gd name="connsiteY6" fmla="*/ 0 h 463162"/>
                <a:gd name="connsiteX7" fmla="*/ 4980530 w 5056730"/>
                <a:gd name="connsiteY7" fmla="*/ 0 h 463162"/>
                <a:gd name="connsiteX8" fmla="*/ 5034413 w 5056730"/>
                <a:gd name="connsiteY8" fmla="*/ 22317 h 463162"/>
                <a:gd name="connsiteX9" fmla="*/ 5056730 w 5056730"/>
                <a:gd name="connsiteY9" fmla="*/ 76200 h 463162"/>
                <a:gd name="connsiteX10" fmla="*/ 5056730 w 5056730"/>
                <a:gd name="connsiteY10" fmla="*/ 386962 h 463162"/>
                <a:gd name="connsiteX11" fmla="*/ 5034413 w 5056730"/>
                <a:gd name="connsiteY11" fmla="*/ 440845 h 463162"/>
                <a:gd name="connsiteX12" fmla="*/ 4980530 w 5056730"/>
                <a:gd name="connsiteY12" fmla="*/ 463162 h 463162"/>
                <a:gd name="connsiteX13" fmla="*/ 152400 w 5056730"/>
                <a:gd name="connsiteY13" fmla="*/ 310762 h 463162"/>
                <a:gd name="connsiteX14" fmla="*/ 4904330 w 5056730"/>
                <a:gd name="connsiteY14" fmla="*/ 310762 h 463162"/>
                <a:gd name="connsiteX15" fmla="*/ 4904330 w 5056730"/>
                <a:gd name="connsiteY15" fmla="*/ 152400 h 463162"/>
                <a:gd name="connsiteX16" fmla="*/ 152400 w 5056730"/>
                <a:gd name="connsiteY16" fmla="*/ 152400 h 463162"/>
                <a:gd name="connsiteX17" fmla="*/ 152400 w 5056730"/>
                <a:gd name="connsiteY17" fmla="*/ 310762 h 463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6730" h="463162">
                  <a:moveTo>
                    <a:pt x="4980530" y="463162"/>
                  </a:moveTo>
                  <a:lnTo>
                    <a:pt x="76200" y="463162"/>
                  </a:lnTo>
                  <a:cubicBezTo>
                    <a:pt x="55991" y="463162"/>
                    <a:pt x="36608" y="455133"/>
                    <a:pt x="22318" y="440845"/>
                  </a:cubicBezTo>
                  <a:cubicBezTo>
                    <a:pt x="8028" y="426548"/>
                    <a:pt x="0" y="407175"/>
                    <a:pt x="0" y="386962"/>
                  </a:cubicBezTo>
                  <a:lnTo>
                    <a:pt x="0" y="76200"/>
                  </a:lnTo>
                  <a:cubicBezTo>
                    <a:pt x="0" y="55988"/>
                    <a:pt x="8028" y="36604"/>
                    <a:pt x="22318" y="22317"/>
                  </a:cubicBezTo>
                  <a:cubicBezTo>
                    <a:pt x="36608" y="8029"/>
                    <a:pt x="55991" y="0"/>
                    <a:pt x="76200" y="0"/>
                  </a:cubicBezTo>
                  <a:lnTo>
                    <a:pt x="4980530" y="0"/>
                  </a:lnTo>
                  <a:cubicBezTo>
                    <a:pt x="5000743" y="0"/>
                    <a:pt x="5020126" y="8029"/>
                    <a:pt x="5034413" y="22317"/>
                  </a:cubicBezTo>
                  <a:cubicBezTo>
                    <a:pt x="5048701" y="36604"/>
                    <a:pt x="5056730" y="55988"/>
                    <a:pt x="5056730" y="76200"/>
                  </a:cubicBezTo>
                  <a:lnTo>
                    <a:pt x="5056730" y="386962"/>
                  </a:lnTo>
                  <a:cubicBezTo>
                    <a:pt x="5056730" y="407175"/>
                    <a:pt x="5048701" y="426548"/>
                    <a:pt x="5034413" y="440845"/>
                  </a:cubicBezTo>
                  <a:cubicBezTo>
                    <a:pt x="5020126" y="455133"/>
                    <a:pt x="5000743" y="463162"/>
                    <a:pt x="4980530" y="463162"/>
                  </a:cubicBezTo>
                  <a:close/>
                  <a:moveTo>
                    <a:pt x="152400" y="310762"/>
                  </a:moveTo>
                  <a:lnTo>
                    <a:pt x="4904330" y="310762"/>
                  </a:lnTo>
                  <a:lnTo>
                    <a:pt x="4904330" y="152400"/>
                  </a:lnTo>
                  <a:lnTo>
                    <a:pt x="152400" y="152400"/>
                  </a:lnTo>
                  <a:lnTo>
                    <a:pt x="152400" y="310762"/>
                  </a:lnTo>
                  <a:close/>
                </a:path>
              </a:pathLst>
            </a:custGeom>
            <a:solidFill>
              <a:srgbClr val="00FA71"/>
            </a:solidFill>
            <a:ln w="952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927A7972-BB10-E7B4-0E6A-E04ED64EE09C}"/>
                </a:ext>
              </a:extLst>
            </p:cNvPr>
            <p:cNvSpPr/>
            <p:nvPr/>
          </p:nvSpPr>
          <p:spPr>
            <a:xfrm>
              <a:off x="-1814604" y="-1528369"/>
              <a:ext cx="5056740" cy="2130137"/>
            </a:xfrm>
            <a:custGeom>
              <a:avLst/>
              <a:gdLst>
                <a:gd name="connsiteX0" fmla="*/ 1760566 w 5056740"/>
                <a:gd name="connsiteY0" fmla="*/ 2130138 h 2130137"/>
                <a:gd name="connsiteX1" fmla="*/ 1723961 w 5056740"/>
                <a:gd name="connsiteY1" fmla="*/ 2120775 h 2130137"/>
                <a:gd name="connsiteX2" fmla="*/ 1696358 w 5056740"/>
                <a:gd name="connsiteY2" fmla="*/ 2094971 h 2130137"/>
                <a:gd name="connsiteX3" fmla="*/ 1684547 w 5056740"/>
                <a:gd name="connsiteY3" fmla="*/ 2059091 h 2130137"/>
                <a:gd name="connsiteX4" fmla="*/ 1691414 w 5056740"/>
                <a:gd name="connsiteY4" fmla="*/ 2021934 h 2130137"/>
                <a:gd name="connsiteX5" fmla="*/ 1950047 w 5056740"/>
                <a:gd name="connsiteY5" fmla="*/ 1462950 h 2130137"/>
                <a:gd name="connsiteX6" fmla="*/ 425562 w 5056740"/>
                <a:gd name="connsiteY6" fmla="*/ 1775427 h 2130137"/>
                <a:gd name="connsiteX7" fmla="*/ 378166 w 5056740"/>
                <a:gd name="connsiteY7" fmla="*/ 1769912 h 2130137"/>
                <a:gd name="connsiteX8" fmla="*/ 343361 w 5056740"/>
                <a:gd name="connsiteY8" fmla="*/ 1737269 h 2130137"/>
                <a:gd name="connsiteX9" fmla="*/ 186033 w 5056740"/>
                <a:gd name="connsiteY9" fmla="*/ 1448824 h 2130137"/>
                <a:gd name="connsiteX10" fmla="*/ 178628 w 5056740"/>
                <a:gd name="connsiteY10" fmla="*/ 1395446 h 2130137"/>
                <a:gd name="connsiteX11" fmla="*/ 208384 w 5056740"/>
                <a:gd name="connsiteY11" fmla="*/ 1350517 h 2130137"/>
                <a:gd name="connsiteX12" fmla="*/ 454781 w 5056740"/>
                <a:gd name="connsiteY12" fmla="*/ 1172961 h 2130137"/>
                <a:gd name="connsiteX13" fmla="*/ 28323 w 5056740"/>
                <a:gd name="connsiteY13" fmla="*/ 476093 h 2130137"/>
                <a:gd name="connsiteX14" fmla="*/ 6095 w 5056740"/>
                <a:gd name="connsiteY14" fmla="*/ 446194 h 2130137"/>
                <a:gd name="connsiteX15" fmla="*/ 278 w 5056740"/>
                <a:gd name="connsiteY15" fmla="*/ 409399 h 2130137"/>
                <a:gd name="connsiteX16" fmla="*/ 245761 w 5056740"/>
                <a:gd name="connsiteY16" fmla="*/ 264819 h 2130137"/>
                <a:gd name="connsiteX17" fmla="*/ 439944 w 5056740"/>
                <a:gd name="connsiteY17" fmla="*/ 202716 h 2130137"/>
                <a:gd name="connsiteX18" fmla="*/ 474316 w 5056740"/>
                <a:gd name="connsiteY18" fmla="*/ 200373 h 2130137"/>
                <a:gd name="connsiteX19" fmla="*/ 506210 w 5056740"/>
                <a:gd name="connsiteY19" fmla="*/ 213403 h 2130137"/>
                <a:gd name="connsiteX20" fmla="*/ 1271000 w 5056740"/>
                <a:gd name="connsiteY20" fmla="*/ 754632 h 2130137"/>
                <a:gd name="connsiteX21" fmla="*/ 3780075 w 5056740"/>
                <a:gd name="connsiteY21" fmla="*/ 57783 h 2130137"/>
                <a:gd name="connsiteX22" fmla="*/ 3951878 w 5056740"/>
                <a:gd name="connsiteY22" fmla="*/ 19998 h 2130137"/>
                <a:gd name="connsiteX23" fmla="*/ 4823882 w 5056740"/>
                <a:gd name="connsiteY23" fmla="*/ 152119 h 2130137"/>
                <a:gd name="connsiteX24" fmla="*/ 4872945 w 5056740"/>
                <a:gd name="connsiteY24" fmla="*/ 172741 h 2130137"/>
                <a:gd name="connsiteX25" fmla="*/ 5010391 w 5056740"/>
                <a:gd name="connsiteY25" fmla="*/ 287746 h 2130137"/>
                <a:gd name="connsiteX26" fmla="*/ 5056406 w 5056740"/>
                <a:gd name="connsiteY26" fmla="*/ 460948 h 2130137"/>
                <a:gd name="connsiteX27" fmla="*/ 4994170 w 5056740"/>
                <a:gd name="connsiteY27" fmla="*/ 629007 h 2130137"/>
                <a:gd name="connsiteX28" fmla="*/ 4846438 w 5056740"/>
                <a:gd name="connsiteY28" fmla="*/ 730458 h 2130137"/>
                <a:gd name="connsiteX29" fmla="*/ 3419164 w 5056740"/>
                <a:gd name="connsiteY29" fmla="*/ 1163512 h 2130137"/>
                <a:gd name="connsiteX30" fmla="*/ 2513698 w 5056740"/>
                <a:gd name="connsiteY30" fmla="*/ 1972242 h 2130137"/>
                <a:gd name="connsiteX31" fmla="*/ 2477675 w 5056740"/>
                <a:gd name="connsiteY31" fmla="*/ 1990168 h 2130137"/>
                <a:gd name="connsiteX32" fmla="*/ 1775311 w 5056740"/>
                <a:gd name="connsiteY32" fmla="*/ 2128699 h 2130137"/>
                <a:gd name="connsiteX33" fmla="*/ 1760566 w 5056740"/>
                <a:gd name="connsiteY33" fmla="*/ 2130138 h 2130137"/>
                <a:gd name="connsiteX34" fmla="*/ 2082578 w 5056740"/>
                <a:gd name="connsiteY34" fmla="*/ 1281803 h 2130137"/>
                <a:gd name="connsiteX35" fmla="*/ 2119182 w 5056740"/>
                <a:gd name="connsiteY35" fmla="*/ 1291176 h 2130137"/>
                <a:gd name="connsiteX36" fmla="*/ 2146786 w 5056740"/>
                <a:gd name="connsiteY36" fmla="*/ 1316970 h 2130137"/>
                <a:gd name="connsiteX37" fmla="*/ 2158606 w 5056740"/>
                <a:gd name="connsiteY37" fmla="*/ 1352860 h 2130137"/>
                <a:gd name="connsiteX38" fmla="*/ 2151729 w 5056740"/>
                <a:gd name="connsiteY38" fmla="*/ 1390007 h 2130137"/>
                <a:gd name="connsiteX39" fmla="*/ 1892516 w 5056740"/>
                <a:gd name="connsiteY39" fmla="*/ 1950249 h 2130137"/>
                <a:gd name="connsiteX40" fmla="*/ 2427735 w 5056740"/>
                <a:gd name="connsiteY40" fmla="*/ 1844683 h 2130137"/>
                <a:gd name="connsiteX41" fmla="*/ 3330191 w 5056740"/>
                <a:gd name="connsiteY41" fmla="*/ 1038639 h 2130137"/>
                <a:gd name="connsiteX42" fmla="*/ 3358832 w 5056740"/>
                <a:gd name="connsiteY42" fmla="*/ 1022561 h 2130137"/>
                <a:gd name="connsiteX43" fmla="*/ 4802203 w 5056740"/>
                <a:gd name="connsiteY43" fmla="*/ 584630 h 2130137"/>
                <a:gd name="connsiteX44" fmla="*/ 4873964 w 5056740"/>
                <a:gd name="connsiteY44" fmla="*/ 535329 h 2130137"/>
                <a:gd name="connsiteX45" fmla="*/ 4904178 w 5056740"/>
                <a:gd name="connsiteY45" fmla="*/ 453671 h 2130137"/>
                <a:gd name="connsiteX46" fmla="*/ 4881794 w 5056740"/>
                <a:gd name="connsiteY46" fmla="*/ 369527 h 2130137"/>
                <a:gd name="connsiteX47" fmla="*/ 4814995 w 5056740"/>
                <a:gd name="connsiteY47" fmla="*/ 313682 h 2130137"/>
                <a:gd name="connsiteX48" fmla="*/ 4764341 w 5056740"/>
                <a:gd name="connsiteY48" fmla="*/ 292403 h 2130137"/>
                <a:gd name="connsiteX49" fmla="*/ 3977338 w 5056740"/>
                <a:gd name="connsiteY49" fmla="*/ 170255 h 2130137"/>
                <a:gd name="connsiteX50" fmla="*/ 3821261 w 5056740"/>
                <a:gd name="connsiteY50" fmla="*/ 204507 h 2130137"/>
                <a:gd name="connsiteX51" fmla="*/ 1276915 w 5056740"/>
                <a:gd name="connsiteY51" fmla="*/ 911166 h 2130137"/>
                <a:gd name="connsiteX52" fmla="*/ 1243454 w 5056740"/>
                <a:gd name="connsiteY52" fmla="*/ 912805 h 2130137"/>
                <a:gd name="connsiteX53" fmla="*/ 1212516 w 5056740"/>
                <a:gd name="connsiteY53" fmla="*/ 899946 h 2130137"/>
                <a:gd name="connsiteX54" fmla="*/ 448788 w 5056740"/>
                <a:gd name="connsiteY54" fmla="*/ 359469 h 2130137"/>
                <a:gd name="connsiteX55" fmla="*/ 191791 w 5056740"/>
                <a:gd name="connsiteY55" fmla="*/ 444956 h 2130137"/>
                <a:gd name="connsiteX56" fmla="*/ 393760 w 5056740"/>
                <a:gd name="connsiteY56" fmla="*/ 772654 h 2130137"/>
                <a:gd name="connsiteX57" fmla="*/ 621382 w 5056740"/>
                <a:gd name="connsiteY57" fmla="*/ 1155606 h 2130137"/>
                <a:gd name="connsiteX58" fmla="*/ 630236 w 5056740"/>
                <a:gd name="connsiteY58" fmla="*/ 1209899 h 2130137"/>
                <a:gd name="connsiteX59" fmla="*/ 600221 w 5056740"/>
                <a:gd name="connsiteY59" fmla="*/ 1256009 h 2130137"/>
                <a:gd name="connsiteX60" fmla="*/ 352013 w 5056740"/>
                <a:gd name="connsiteY60" fmla="*/ 1434860 h 2130137"/>
                <a:gd name="connsiteX61" fmla="*/ 450174 w 5056740"/>
                <a:gd name="connsiteY61" fmla="*/ 1614816 h 2130137"/>
                <a:gd name="connsiteX62" fmla="*/ 2067271 w 5056740"/>
                <a:gd name="connsiteY62" fmla="*/ 1283365 h 2130137"/>
                <a:gd name="connsiteX63" fmla="*/ 2082578 w 5056740"/>
                <a:gd name="connsiteY63" fmla="*/ 1281803 h 213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56740" h="2130137">
                  <a:moveTo>
                    <a:pt x="1760566" y="2130138"/>
                  </a:moveTo>
                  <a:cubicBezTo>
                    <a:pt x="1747774" y="2130138"/>
                    <a:pt x="1735182" y="2126918"/>
                    <a:pt x="1723961" y="2120775"/>
                  </a:cubicBezTo>
                  <a:cubicBezTo>
                    <a:pt x="1712741" y="2114622"/>
                    <a:pt x="1703254" y="2105754"/>
                    <a:pt x="1696358" y="2094971"/>
                  </a:cubicBezTo>
                  <a:cubicBezTo>
                    <a:pt x="1689471" y="2084189"/>
                    <a:pt x="1685404" y="2071854"/>
                    <a:pt x="1684547" y="2059091"/>
                  </a:cubicBezTo>
                  <a:cubicBezTo>
                    <a:pt x="1683680" y="2046327"/>
                    <a:pt x="1686042" y="2033545"/>
                    <a:pt x="1691414" y="2021934"/>
                  </a:cubicBezTo>
                  <a:lnTo>
                    <a:pt x="1950047" y="1462950"/>
                  </a:lnTo>
                  <a:lnTo>
                    <a:pt x="425562" y="1775427"/>
                  </a:lnTo>
                  <a:cubicBezTo>
                    <a:pt x="409580" y="1778713"/>
                    <a:pt x="392965" y="1776779"/>
                    <a:pt x="378166" y="1769912"/>
                  </a:cubicBezTo>
                  <a:cubicBezTo>
                    <a:pt x="363367" y="1763035"/>
                    <a:pt x="351167" y="1751595"/>
                    <a:pt x="343361" y="1737269"/>
                  </a:cubicBezTo>
                  <a:lnTo>
                    <a:pt x="186033" y="1448824"/>
                  </a:lnTo>
                  <a:cubicBezTo>
                    <a:pt x="177146" y="1432527"/>
                    <a:pt x="174512" y="1413543"/>
                    <a:pt x="178628" y="1395446"/>
                  </a:cubicBezTo>
                  <a:cubicBezTo>
                    <a:pt x="182743" y="1377348"/>
                    <a:pt x="193324" y="1361365"/>
                    <a:pt x="208384" y="1350517"/>
                  </a:cubicBezTo>
                  <a:lnTo>
                    <a:pt x="454781" y="1172961"/>
                  </a:lnTo>
                  <a:cubicBezTo>
                    <a:pt x="269034" y="857788"/>
                    <a:pt x="67884" y="525451"/>
                    <a:pt x="28323" y="476093"/>
                  </a:cubicBezTo>
                  <a:cubicBezTo>
                    <a:pt x="18606" y="468063"/>
                    <a:pt x="10979" y="457805"/>
                    <a:pt x="6095" y="446194"/>
                  </a:cubicBezTo>
                  <a:cubicBezTo>
                    <a:pt x="1211" y="434573"/>
                    <a:pt x="-785" y="421953"/>
                    <a:pt x="278" y="409399"/>
                  </a:cubicBezTo>
                  <a:cubicBezTo>
                    <a:pt x="5181" y="350630"/>
                    <a:pt x="48061" y="330913"/>
                    <a:pt x="245761" y="264819"/>
                  </a:cubicBezTo>
                  <a:cubicBezTo>
                    <a:pt x="341857" y="232701"/>
                    <a:pt x="438967" y="203021"/>
                    <a:pt x="439944" y="202716"/>
                  </a:cubicBezTo>
                  <a:cubicBezTo>
                    <a:pt x="451073" y="199325"/>
                    <a:pt x="462830" y="198515"/>
                    <a:pt x="474316" y="200373"/>
                  </a:cubicBezTo>
                  <a:cubicBezTo>
                    <a:pt x="485803" y="202221"/>
                    <a:pt x="496713" y="206678"/>
                    <a:pt x="506210" y="213403"/>
                  </a:cubicBezTo>
                  <a:lnTo>
                    <a:pt x="1271000" y="754632"/>
                  </a:lnTo>
                  <a:lnTo>
                    <a:pt x="3780075" y="57783"/>
                  </a:lnTo>
                  <a:cubicBezTo>
                    <a:pt x="3829234" y="43829"/>
                    <a:pt x="3905386" y="27875"/>
                    <a:pt x="3951878" y="19998"/>
                  </a:cubicBezTo>
                  <a:cubicBezTo>
                    <a:pt x="4352557" y="-47906"/>
                    <a:pt x="4636192" y="72461"/>
                    <a:pt x="4823882" y="152119"/>
                  </a:cubicBezTo>
                  <a:cubicBezTo>
                    <a:pt x="4841094" y="159425"/>
                    <a:pt x="4857448" y="166359"/>
                    <a:pt x="4872945" y="172741"/>
                  </a:cubicBezTo>
                  <a:cubicBezTo>
                    <a:pt x="4929534" y="195972"/>
                    <a:pt x="4977549" y="236149"/>
                    <a:pt x="5010391" y="287746"/>
                  </a:cubicBezTo>
                  <a:cubicBezTo>
                    <a:pt x="5043243" y="339352"/>
                    <a:pt x="5059312" y="399855"/>
                    <a:pt x="5056406" y="460948"/>
                  </a:cubicBezTo>
                  <a:cubicBezTo>
                    <a:pt x="5053501" y="522051"/>
                    <a:pt x="5031765" y="580754"/>
                    <a:pt x="4994170" y="629007"/>
                  </a:cubicBezTo>
                  <a:cubicBezTo>
                    <a:pt x="4956575" y="677261"/>
                    <a:pt x="4904978" y="712704"/>
                    <a:pt x="4846438" y="730458"/>
                  </a:cubicBezTo>
                  <a:lnTo>
                    <a:pt x="3419164" y="1163512"/>
                  </a:lnTo>
                  <a:lnTo>
                    <a:pt x="2513698" y="1972242"/>
                  </a:lnTo>
                  <a:cubicBezTo>
                    <a:pt x="2503516" y="1981338"/>
                    <a:pt x="2491076" y="1987530"/>
                    <a:pt x="2477675" y="1990168"/>
                  </a:cubicBezTo>
                  <a:lnTo>
                    <a:pt x="1775311" y="2128699"/>
                  </a:lnTo>
                  <a:cubicBezTo>
                    <a:pt x="1770453" y="2129662"/>
                    <a:pt x="1765519" y="2130138"/>
                    <a:pt x="1760566" y="2130138"/>
                  </a:cubicBezTo>
                  <a:close/>
                  <a:moveTo>
                    <a:pt x="2082578" y="1281803"/>
                  </a:moveTo>
                  <a:cubicBezTo>
                    <a:pt x="2095379" y="1281803"/>
                    <a:pt x="2107962" y="1285032"/>
                    <a:pt x="2119182" y="1291176"/>
                  </a:cubicBezTo>
                  <a:cubicBezTo>
                    <a:pt x="2130403" y="1297319"/>
                    <a:pt x="2139889" y="1306197"/>
                    <a:pt x="2146786" y="1316970"/>
                  </a:cubicBezTo>
                  <a:cubicBezTo>
                    <a:pt x="2153672" y="1327752"/>
                    <a:pt x="2157739" y="1340096"/>
                    <a:pt x="2158606" y="1352860"/>
                  </a:cubicBezTo>
                  <a:cubicBezTo>
                    <a:pt x="2159463" y="1365623"/>
                    <a:pt x="2157101" y="1378396"/>
                    <a:pt x="2151729" y="1390007"/>
                  </a:cubicBezTo>
                  <a:lnTo>
                    <a:pt x="1892516" y="1950249"/>
                  </a:lnTo>
                  <a:lnTo>
                    <a:pt x="2427735" y="1844683"/>
                  </a:lnTo>
                  <a:lnTo>
                    <a:pt x="3330191" y="1038639"/>
                  </a:lnTo>
                  <a:cubicBezTo>
                    <a:pt x="3338449" y="1031258"/>
                    <a:pt x="3348221" y="1025771"/>
                    <a:pt x="3358832" y="1022561"/>
                  </a:cubicBezTo>
                  <a:lnTo>
                    <a:pt x="4802203" y="584630"/>
                  </a:lnTo>
                  <a:cubicBezTo>
                    <a:pt x="4830635" y="575991"/>
                    <a:pt x="4855705" y="558770"/>
                    <a:pt x="4873964" y="535329"/>
                  </a:cubicBezTo>
                  <a:cubicBezTo>
                    <a:pt x="4892224" y="511878"/>
                    <a:pt x="4902778" y="483361"/>
                    <a:pt x="4904178" y="453671"/>
                  </a:cubicBezTo>
                  <a:cubicBezTo>
                    <a:pt x="4905588" y="423982"/>
                    <a:pt x="4897768" y="394597"/>
                    <a:pt x="4881794" y="369527"/>
                  </a:cubicBezTo>
                  <a:cubicBezTo>
                    <a:pt x="4865830" y="344467"/>
                    <a:pt x="4842494" y="324960"/>
                    <a:pt x="4814995" y="313682"/>
                  </a:cubicBezTo>
                  <a:cubicBezTo>
                    <a:pt x="4798993" y="307100"/>
                    <a:pt x="4782106" y="299947"/>
                    <a:pt x="4764341" y="292403"/>
                  </a:cubicBezTo>
                  <a:cubicBezTo>
                    <a:pt x="4592987" y="219680"/>
                    <a:pt x="4334069" y="109780"/>
                    <a:pt x="3977338" y="170255"/>
                  </a:cubicBezTo>
                  <a:cubicBezTo>
                    <a:pt x="3934218" y="177560"/>
                    <a:pt x="3864048" y="192372"/>
                    <a:pt x="3821261" y="204507"/>
                  </a:cubicBezTo>
                  <a:lnTo>
                    <a:pt x="1276915" y="911166"/>
                  </a:lnTo>
                  <a:cubicBezTo>
                    <a:pt x="1266018" y="914186"/>
                    <a:pt x="1254588" y="914748"/>
                    <a:pt x="1243454" y="912805"/>
                  </a:cubicBezTo>
                  <a:cubicBezTo>
                    <a:pt x="1232309" y="910861"/>
                    <a:pt x="1221746" y="906470"/>
                    <a:pt x="1212516" y="899946"/>
                  </a:cubicBezTo>
                  <a:lnTo>
                    <a:pt x="448788" y="359469"/>
                  </a:lnTo>
                  <a:cubicBezTo>
                    <a:pt x="355576" y="388444"/>
                    <a:pt x="256503" y="421191"/>
                    <a:pt x="191791" y="444956"/>
                  </a:cubicBezTo>
                  <a:cubicBezTo>
                    <a:pt x="230690" y="504268"/>
                    <a:pt x="292054" y="603585"/>
                    <a:pt x="393760" y="772654"/>
                  </a:cubicBezTo>
                  <a:cubicBezTo>
                    <a:pt x="508199" y="962897"/>
                    <a:pt x="620264" y="1153692"/>
                    <a:pt x="621382" y="1155606"/>
                  </a:cubicBezTo>
                  <a:cubicBezTo>
                    <a:pt x="630993" y="1171970"/>
                    <a:pt x="634150" y="1191335"/>
                    <a:pt x="630236" y="1209899"/>
                  </a:cubicBezTo>
                  <a:cubicBezTo>
                    <a:pt x="626322" y="1228473"/>
                    <a:pt x="615619" y="1244913"/>
                    <a:pt x="600221" y="1256009"/>
                  </a:cubicBezTo>
                  <a:lnTo>
                    <a:pt x="352013" y="1434860"/>
                  </a:lnTo>
                  <a:lnTo>
                    <a:pt x="450174" y="1614816"/>
                  </a:lnTo>
                  <a:lnTo>
                    <a:pt x="2067271" y="1283365"/>
                  </a:lnTo>
                  <a:cubicBezTo>
                    <a:pt x="2072310" y="1282327"/>
                    <a:pt x="2077434" y="1281803"/>
                    <a:pt x="2082578" y="1281803"/>
                  </a:cubicBezTo>
                  <a:close/>
                </a:path>
              </a:pathLst>
            </a:custGeom>
            <a:solidFill>
              <a:srgbClr val="00FA71"/>
            </a:solidFill>
            <a:ln w="952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333A8362-C17D-186C-1E8D-3374BA89EC63}"/>
                </a:ext>
              </a:extLst>
            </p:cNvPr>
            <p:cNvSpPr/>
            <p:nvPr/>
          </p:nvSpPr>
          <p:spPr>
            <a:xfrm>
              <a:off x="1763438" y="-1129094"/>
              <a:ext cx="349478" cy="207396"/>
            </a:xfrm>
            <a:custGeom>
              <a:avLst/>
              <a:gdLst>
                <a:gd name="connsiteX0" fmla="*/ 76169 w 349478"/>
                <a:gd name="connsiteY0" fmla="*/ 207396 h 207396"/>
                <a:gd name="connsiteX1" fmla="*/ 26087 w 349478"/>
                <a:gd name="connsiteY1" fmla="*/ 188594 h 207396"/>
                <a:gd name="connsiteX2" fmla="*/ 703 w 349478"/>
                <a:gd name="connsiteY2" fmla="*/ 141502 h 207396"/>
                <a:gd name="connsiteX3" fmla="*/ 12523 w 349478"/>
                <a:gd name="connsiteY3" fmla="*/ 89334 h 207396"/>
                <a:gd name="connsiteX4" fmla="*/ 55729 w 349478"/>
                <a:gd name="connsiteY4" fmla="*/ 57787 h 207396"/>
                <a:gd name="connsiteX5" fmla="*/ 252258 w 349478"/>
                <a:gd name="connsiteY5" fmla="*/ 2952 h 207396"/>
                <a:gd name="connsiteX6" fmla="*/ 282024 w 349478"/>
                <a:gd name="connsiteY6" fmla="*/ 504 h 207396"/>
                <a:gd name="connsiteX7" fmla="*/ 310456 w 349478"/>
                <a:gd name="connsiteY7" fmla="*/ 9676 h 207396"/>
                <a:gd name="connsiteX8" fmla="*/ 333163 w 349478"/>
                <a:gd name="connsiteY8" fmla="*/ 29079 h 207396"/>
                <a:gd name="connsiteX9" fmla="*/ 346679 w 349478"/>
                <a:gd name="connsiteY9" fmla="*/ 55720 h 207396"/>
                <a:gd name="connsiteX10" fmla="*/ 348908 w 349478"/>
                <a:gd name="connsiteY10" fmla="*/ 85514 h 207396"/>
                <a:gd name="connsiteX11" fmla="*/ 339517 w 349478"/>
                <a:gd name="connsiteY11" fmla="*/ 113870 h 207396"/>
                <a:gd name="connsiteX12" fmla="*/ 319942 w 349478"/>
                <a:gd name="connsiteY12" fmla="*/ 136435 h 207396"/>
                <a:gd name="connsiteX13" fmla="*/ 293206 w 349478"/>
                <a:gd name="connsiteY13" fmla="*/ 149751 h 207396"/>
                <a:gd name="connsiteX14" fmla="*/ 96677 w 349478"/>
                <a:gd name="connsiteY14" fmla="*/ 204577 h 207396"/>
                <a:gd name="connsiteX15" fmla="*/ 76169 w 349478"/>
                <a:gd name="connsiteY15" fmla="*/ 207396 h 20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9478" h="207396">
                  <a:moveTo>
                    <a:pt x="76169" y="207396"/>
                  </a:moveTo>
                  <a:cubicBezTo>
                    <a:pt x="57748" y="207387"/>
                    <a:pt x="39955" y="200710"/>
                    <a:pt x="26087" y="188594"/>
                  </a:cubicBezTo>
                  <a:cubicBezTo>
                    <a:pt x="12209" y="176478"/>
                    <a:pt x="3189" y="159752"/>
                    <a:pt x="703" y="141502"/>
                  </a:cubicBezTo>
                  <a:cubicBezTo>
                    <a:pt x="-1793" y="123253"/>
                    <a:pt x="2408" y="104726"/>
                    <a:pt x="12523" y="89334"/>
                  </a:cubicBezTo>
                  <a:cubicBezTo>
                    <a:pt x="22639" y="73942"/>
                    <a:pt x="37993" y="62731"/>
                    <a:pt x="55729" y="57787"/>
                  </a:cubicBezTo>
                  <a:lnTo>
                    <a:pt x="252258" y="2952"/>
                  </a:lnTo>
                  <a:cubicBezTo>
                    <a:pt x="261916" y="180"/>
                    <a:pt x="272041" y="-649"/>
                    <a:pt x="282024" y="504"/>
                  </a:cubicBezTo>
                  <a:cubicBezTo>
                    <a:pt x="292015" y="1656"/>
                    <a:pt x="301674" y="4771"/>
                    <a:pt x="310456" y="9676"/>
                  </a:cubicBezTo>
                  <a:cubicBezTo>
                    <a:pt x="319228" y="14582"/>
                    <a:pt x="326953" y="21183"/>
                    <a:pt x="333163" y="29079"/>
                  </a:cubicBezTo>
                  <a:cubicBezTo>
                    <a:pt x="339383" y="36985"/>
                    <a:pt x="343974" y="46043"/>
                    <a:pt x="346679" y="55720"/>
                  </a:cubicBezTo>
                  <a:cubicBezTo>
                    <a:pt x="349375" y="65407"/>
                    <a:pt x="350137" y="75532"/>
                    <a:pt x="348908" y="85514"/>
                  </a:cubicBezTo>
                  <a:cubicBezTo>
                    <a:pt x="347679" y="95487"/>
                    <a:pt x="344489" y="105126"/>
                    <a:pt x="339517" y="113870"/>
                  </a:cubicBezTo>
                  <a:cubicBezTo>
                    <a:pt x="334544" y="122605"/>
                    <a:pt x="327896" y="130282"/>
                    <a:pt x="319942" y="136435"/>
                  </a:cubicBezTo>
                  <a:cubicBezTo>
                    <a:pt x="311999" y="142598"/>
                    <a:pt x="302912" y="147122"/>
                    <a:pt x="293206" y="149751"/>
                  </a:cubicBezTo>
                  <a:lnTo>
                    <a:pt x="96677" y="204577"/>
                  </a:lnTo>
                  <a:cubicBezTo>
                    <a:pt x="90000" y="206444"/>
                    <a:pt x="83103" y="207396"/>
                    <a:pt x="76169" y="207396"/>
                  </a:cubicBezTo>
                  <a:close/>
                </a:path>
              </a:pathLst>
            </a:custGeom>
            <a:solidFill>
              <a:srgbClr val="00FA71"/>
            </a:solidFill>
            <a:ln w="952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84C0FB31-AFD9-3CA1-B40D-17FC46E5B9C5}"/>
                </a:ext>
              </a:extLst>
            </p:cNvPr>
            <p:cNvSpPr/>
            <p:nvPr/>
          </p:nvSpPr>
          <p:spPr>
            <a:xfrm>
              <a:off x="977520" y="-909419"/>
              <a:ext cx="349396" cy="207482"/>
            </a:xfrm>
            <a:custGeom>
              <a:avLst/>
              <a:gdLst>
                <a:gd name="connsiteX0" fmla="*/ 76170 w 349396"/>
                <a:gd name="connsiteY0" fmla="*/ 207482 h 207482"/>
                <a:gd name="connsiteX1" fmla="*/ 26097 w 349396"/>
                <a:gd name="connsiteY1" fmla="*/ 188689 h 207482"/>
                <a:gd name="connsiteX2" fmla="*/ 704 w 349396"/>
                <a:gd name="connsiteY2" fmla="*/ 141607 h 207482"/>
                <a:gd name="connsiteX3" fmla="*/ 12514 w 349396"/>
                <a:gd name="connsiteY3" fmla="*/ 89439 h 207482"/>
                <a:gd name="connsiteX4" fmla="*/ 55691 w 349396"/>
                <a:gd name="connsiteY4" fmla="*/ 57883 h 207482"/>
                <a:gd name="connsiteX5" fmla="*/ 252230 w 349396"/>
                <a:gd name="connsiteY5" fmla="*/ 2942 h 207482"/>
                <a:gd name="connsiteX6" fmla="*/ 281977 w 349396"/>
                <a:gd name="connsiteY6" fmla="*/ 504 h 207482"/>
                <a:gd name="connsiteX7" fmla="*/ 310380 w 349396"/>
                <a:gd name="connsiteY7" fmla="*/ 9686 h 207482"/>
                <a:gd name="connsiteX8" fmla="*/ 333078 w 349396"/>
                <a:gd name="connsiteY8" fmla="*/ 29070 h 207482"/>
                <a:gd name="connsiteX9" fmla="*/ 346585 w 349396"/>
                <a:gd name="connsiteY9" fmla="*/ 55692 h 207482"/>
                <a:gd name="connsiteX10" fmla="*/ 348833 w 349396"/>
                <a:gd name="connsiteY10" fmla="*/ 85448 h 207482"/>
                <a:gd name="connsiteX11" fmla="*/ 339479 w 349396"/>
                <a:gd name="connsiteY11" fmla="*/ 113794 h 207482"/>
                <a:gd name="connsiteX12" fmla="*/ 319953 w 349396"/>
                <a:gd name="connsiteY12" fmla="*/ 136369 h 207482"/>
                <a:gd name="connsiteX13" fmla="*/ 293254 w 349396"/>
                <a:gd name="connsiteY13" fmla="*/ 149713 h 207482"/>
                <a:gd name="connsiteX14" fmla="*/ 96715 w 349396"/>
                <a:gd name="connsiteY14" fmla="*/ 204653 h 207482"/>
                <a:gd name="connsiteX15" fmla="*/ 76170 w 349396"/>
                <a:gd name="connsiteY15" fmla="*/ 207482 h 207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9396" h="207482">
                  <a:moveTo>
                    <a:pt x="76170" y="207482"/>
                  </a:moveTo>
                  <a:cubicBezTo>
                    <a:pt x="57758" y="207473"/>
                    <a:pt x="39965" y="200796"/>
                    <a:pt x="26097" y="188689"/>
                  </a:cubicBezTo>
                  <a:cubicBezTo>
                    <a:pt x="12219" y="176574"/>
                    <a:pt x="3199" y="159857"/>
                    <a:pt x="704" y="141607"/>
                  </a:cubicBezTo>
                  <a:cubicBezTo>
                    <a:pt x="-1792" y="123367"/>
                    <a:pt x="2399" y="104831"/>
                    <a:pt x="12514" y="89439"/>
                  </a:cubicBezTo>
                  <a:cubicBezTo>
                    <a:pt x="22621" y="74047"/>
                    <a:pt x="37965" y="62836"/>
                    <a:pt x="55691" y="57883"/>
                  </a:cubicBezTo>
                  <a:lnTo>
                    <a:pt x="252230" y="2942"/>
                  </a:lnTo>
                  <a:cubicBezTo>
                    <a:pt x="261889" y="180"/>
                    <a:pt x="272004" y="-649"/>
                    <a:pt x="281977" y="504"/>
                  </a:cubicBezTo>
                  <a:cubicBezTo>
                    <a:pt x="291959" y="1666"/>
                    <a:pt x="301608" y="4790"/>
                    <a:pt x="310380" y="9686"/>
                  </a:cubicBezTo>
                  <a:cubicBezTo>
                    <a:pt x="319153" y="14592"/>
                    <a:pt x="326859" y="21183"/>
                    <a:pt x="333078" y="29070"/>
                  </a:cubicBezTo>
                  <a:cubicBezTo>
                    <a:pt x="339289" y="36966"/>
                    <a:pt x="343880" y="46014"/>
                    <a:pt x="346585" y="55692"/>
                  </a:cubicBezTo>
                  <a:cubicBezTo>
                    <a:pt x="349290" y="65369"/>
                    <a:pt x="350052" y="75475"/>
                    <a:pt x="348833" y="85448"/>
                  </a:cubicBezTo>
                  <a:cubicBezTo>
                    <a:pt x="347614" y="95421"/>
                    <a:pt x="344432" y="105060"/>
                    <a:pt x="339479" y="113794"/>
                  </a:cubicBezTo>
                  <a:cubicBezTo>
                    <a:pt x="334517" y="122529"/>
                    <a:pt x="327887" y="130206"/>
                    <a:pt x="319953" y="136369"/>
                  </a:cubicBezTo>
                  <a:cubicBezTo>
                    <a:pt x="312019" y="142531"/>
                    <a:pt x="302941" y="147065"/>
                    <a:pt x="293254" y="149713"/>
                  </a:cubicBezTo>
                  <a:lnTo>
                    <a:pt x="96715" y="204653"/>
                  </a:lnTo>
                  <a:cubicBezTo>
                    <a:pt x="90029" y="206530"/>
                    <a:pt x="83114" y="207482"/>
                    <a:pt x="76170" y="207482"/>
                  </a:cubicBezTo>
                  <a:close/>
                </a:path>
              </a:pathLst>
            </a:custGeom>
            <a:solidFill>
              <a:srgbClr val="00FA71"/>
            </a:solidFill>
            <a:ln w="952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670BEB4F-7518-F7D4-0061-34488F175651}"/>
                </a:ext>
              </a:extLst>
            </p:cNvPr>
            <p:cNvSpPr/>
            <p:nvPr/>
          </p:nvSpPr>
          <p:spPr>
            <a:xfrm>
              <a:off x="191626" y="-689392"/>
              <a:ext cx="348319" cy="207225"/>
            </a:xfrm>
            <a:custGeom>
              <a:avLst/>
              <a:gdLst>
                <a:gd name="connsiteX0" fmla="*/ 76156 w 348319"/>
                <a:gd name="connsiteY0" fmla="*/ 207226 h 207225"/>
                <a:gd name="connsiteX1" fmla="*/ 26092 w 348319"/>
                <a:gd name="connsiteY1" fmla="*/ 188423 h 207225"/>
                <a:gd name="connsiteX2" fmla="*/ 708 w 348319"/>
                <a:gd name="connsiteY2" fmla="*/ 141351 h 207225"/>
                <a:gd name="connsiteX3" fmla="*/ 12500 w 348319"/>
                <a:gd name="connsiteY3" fmla="*/ 89192 h 207225"/>
                <a:gd name="connsiteX4" fmla="*/ 55667 w 348319"/>
                <a:gd name="connsiteY4" fmla="*/ 57626 h 207225"/>
                <a:gd name="connsiteX5" fmla="*/ 252082 w 348319"/>
                <a:gd name="connsiteY5" fmla="*/ 2686 h 207225"/>
                <a:gd name="connsiteX6" fmla="*/ 309718 w 348319"/>
                <a:gd name="connsiteY6" fmla="*/ 9915 h 207225"/>
                <a:gd name="connsiteX7" fmla="*/ 345503 w 348319"/>
                <a:gd name="connsiteY7" fmla="*/ 55673 h 207225"/>
                <a:gd name="connsiteX8" fmla="*/ 338645 w 348319"/>
                <a:gd name="connsiteY8" fmla="*/ 113357 h 207225"/>
                <a:gd name="connsiteX9" fmla="*/ 293135 w 348319"/>
                <a:gd name="connsiteY9" fmla="*/ 149447 h 207225"/>
                <a:gd name="connsiteX10" fmla="*/ 96720 w 348319"/>
                <a:gd name="connsiteY10" fmla="*/ 204387 h 207225"/>
                <a:gd name="connsiteX11" fmla="*/ 76156 w 348319"/>
                <a:gd name="connsiteY11" fmla="*/ 207226 h 20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8319" h="207225">
                  <a:moveTo>
                    <a:pt x="76156" y="207226"/>
                  </a:moveTo>
                  <a:cubicBezTo>
                    <a:pt x="57744" y="207207"/>
                    <a:pt x="39961" y="200530"/>
                    <a:pt x="26092" y="188423"/>
                  </a:cubicBezTo>
                  <a:cubicBezTo>
                    <a:pt x="12224" y="176317"/>
                    <a:pt x="3204" y="159591"/>
                    <a:pt x="708" y="141351"/>
                  </a:cubicBezTo>
                  <a:cubicBezTo>
                    <a:pt x="-1797" y="123110"/>
                    <a:pt x="2394" y="104584"/>
                    <a:pt x="12500" y="89192"/>
                  </a:cubicBezTo>
                  <a:cubicBezTo>
                    <a:pt x="22606" y="73800"/>
                    <a:pt x="37932" y="62589"/>
                    <a:pt x="55667" y="57626"/>
                  </a:cubicBezTo>
                  <a:lnTo>
                    <a:pt x="252082" y="2686"/>
                  </a:lnTo>
                  <a:cubicBezTo>
                    <a:pt x="271494" y="-2610"/>
                    <a:pt x="292211" y="-10"/>
                    <a:pt x="309718" y="9915"/>
                  </a:cubicBezTo>
                  <a:cubicBezTo>
                    <a:pt x="327216" y="19850"/>
                    <a:pt x="340084" y="36290"/>
                    <a:pt x="345503" y="55673"/>
                  </a:cubicBezTo>
                  <a:cubicBezTo>
                    <a:pt x="350923" y="75047"/>
                    <a:pt x="348456" y="95783"/>
                    <a:pt x="338645" y="113357"/>
                  </a:cubicBezTo>
                  <a:cubicBezTo>
                    <a:pt x="328835" y="130921"/>
                    <a:pt x="312480" y="143894"/>
                    <a:pt x="293135" y="149447"/>
                  </a:cubicBezTo>
                  <a:lnTo>
                    <a:pt x="96720" y="204387"/>
                  </a:lnTo>
                  <a:cubicBezTo>
                    <a:pt x="90034" y="206264"/>
                    <a:pt x="83109" y="207216"/>
                    <a:pt x="76156" y="207226"/>
                  </a:cubicBezTo>
                  <a:close/>
                </a:path>
              </a:pathLst>
            </a:custGeom>
            <a:solidFill>
              <a:srgbClr val="00FA71"/>
            </a:solidFill>
            <a:ln w="952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0D61DFFC-667F-4CF9-7E3B-FB33BD028632}"/>
                </a:ext>
              </a:extLst>
            </p:cNvPr>
            <p:cNvSpPr/>
            <p:nvPr/>
          </p:nvSpPr>
          <p:spPr>
            <a:xfrm>
              <a:off x="-591209" y="-469776"/>
              <a:ext cx="345700" cy="206427"/>
            </a:xfrm>
            <a:custGeom>
              <a:avLst/>
              <a:gdLst>
                <a:gd name="connsiteX0" fmla="*/ 76161 w 345700"/>
                <a:gd name="connsiteY0" fmla="*/ 206427 h 206427"/>
                <a:gd name="connsiteX1" fmla="*/ 26088 w 345700"/>
                <a:gd name="connsiteY1" fmla="*/ 187625 h 206427"/>
                <a:gd name="connsiteX2" fmla="*/ 704 w 345700"/>
                <a:gd name="connsiteY2" fmla="*/ 140543 h 206427"/>
                <a:gd name="connsiteX3" fmla="*/ 12505 w 345700"/>
                <a:gd name="connsiteY3" fmla="*/ 88374 h 206427"/>
                <a:gd name="connsiteX4" fmla="*/ 55692 w 345700"/>
                <a:gd name="connsiteY4" fmla="*/ 56818 h 206427"/>
                <a:gd name="connsiteX5" fmla="*/ 248916 w 345700"/>
                <a:gd name="connsiteY5" fmla="*/ 2821 h 206427"/>
                <a:gd name="connsiteX6" fmla="*/ 278900 w 345700"/>
                <a:gd name="connsiteY6" fmla="*/ 582 h 206427"/>
                <a:gd name="connsiteX7" fmla="*/ 307418 w 345700"/>
                <a:gd name="connsiteY7" fmla="*/ 10117 h 206427"/>
                <a:gd name="connsiteX8" fmla="*/ 330031 w 345700"/>
                <a:gd name="connsiteY8" fmla="*/ 29929 h 206427"/>
                <a:gd name="connsiteX9" fmla="*/ 343223 w 345700"/>
                <a:gd name="connsiteY9" fmla="*/ 56951 h 206427"/>
                <a:gd name="connsiteX10" fmla="*/ 344937 w 345700"/>
                <a:gd name="connsiteY10" fmla="*/ 86965 h 206427"/>
                <a:gd name="connsiteX11" fmla="*/ 334917 w 345700"/>
                <a:gd name="connsiteY11" fmla="*/ 115311 h 206427"/>
                <a:gd name="connsiteX12" fmla="*/ 314705 w 345700"/>
                <a:gd name="connsiteY12" fmla="*/ 137581 h 206427"/>
                <a:gd name="connsiteX13" fmla="*/ 287463 w 345700"/>
                <a:gd name="connsiteY13" fmla="*/ 150296 h 206427"/>
                <a:gd name="connsiteX14" fmla="*/ 96716 w 345700"/>
                <a:gd name="connsiteY14" fmla="*/ 203598 h 206427"/>
                <a:gd name="connsiteX15" fmla="*/ 76161 w 345700"/>
                <a:gd name="connsiteY15" fmla="*/ 206427 h 206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5700" h="206427">
                  <a:moveTo>
                    <a:pt x="76161" y="206427"/>
                  </a:moveTo>
                  <a:cubicBezTo>
                    <a:pt x="57749" y="206418"/>
                    <a:pt x="39966" y="199741"/>
                    <a:pt x="26088" y="187625"/>
                  </a:cubicBezTo>
                  <a:cubicBezTo>
                    <a:pt x="12219" y="175519"/>
                    <a:pt x="3199" y="158793"/>
                    <a:pt x="704" y="140543"/>
                  </a:cubicBezTo>
                  <a:cubicBezTo>
                    <a:pt x="-1792" y="122302"/>
                    <a:pt x="2399" y="103767"/>
                    <a:pt x="12505" y="88374"/>
                  </a:cubicBezTo>
                  <a:cubicBezTo>
                    <a:pt x="22621" y="72982"/>
                    <a:pt x="37956" y="61771"/>
                    <a:pt x="55692" y="56818"/>
                  </a:cubicBezTo>
                  <a:lnTo>
                    <a:pt x="248916" y="2821"/>
                  </a:lnTo>
                  <a:cubicBezTo>
                    <a:pt x="258660" y="97"/>
                    <a:pt x="268861" y="-665"/>
                    <a:pt x="278900" y="582"/>
                  </a:cubicBezTo>
                  <a:cubicBezTo>
                    <a:pt x="288949" y="1840"/>
                    <a:pt x="298636" y="5078"/>
                    <a:pt x="307418" y="10117"/>
                  </a:cubicBezTo>
                  <a:cubicBezTo>
                    <a:pt x="316200" y="15156"/>
                    <a:pt x="323887" y="21890"/>
                    <a:pt x="330031" y="29929"/>
                  </a:cubicBezTo>
                  <a:cubicBezTo>
                    <a:pt x="336174" y="37968"/>
                    <a:pt x="340660" y="47150"/>
                    <a:pt x="343223" y="56951"/>
                  </a:cubicBezTo>
                  <a:cubicBezTo>
                    <a:pt x="345785" y="66743"/>
                    <a:pt x="346366" y="76944"/>
                    <a:pt x="344937" y="86965"/>
                  </a:cubicBezTo>
                  <a:cubicBezTo>
                    <a:pt x="343518" y="96985"/>
                    <a:pt x="340108" y="106624"/>
                    <a:pt x="334917" y="115311"/>
                  </a:cubicBezTo>
                  <a:cubicBezTo>
                    <a:pt x="329726" y="123998"/>
                    <a:pt x="322858" y="131570"/>
                    <a:pt x="314705" y="137581"/>
                  </a:cubicBezTo>
                  <a:cubicBezTo>
                    <a:pt x="306561" y="143581"/>
                    <a:pt x="297303" y="147905"/>
                    <a:pt x="287463" y="150296"/>
                  </a:cubicBezTo>
                  <a:lnTo>
                    <a:pt x="96716" y="203598"/>
                  </a:lnTo>
                  <a:cubicBezTo>
                    <a:pt x="90020" y="205475"/>
                    <a:pt x="83114" y="206427"/>
                    <a:pt x="76161" y="206427"/>
                  </a:cubicBezTo>
                  <a:close/>
                </a:path>
              </a:pathLst>
            </a:custGeom>
            <a:solidFill>
              <a:srgbClr val="00FA71"/>
            </a:solid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F85343E3-4907-D9C2-0CD1-CC11017D85E4}"/>
                </a:ext>
              </a:extLst>
            </p:cNvPr>
            <p:cNvSpPr/>
            <p:nvPr/>
          </p:nvSpPr>
          <p:spPr>
            <a:xfrm>
              <a:off x="-201393" y="-579653"/>
              <a:ext cx="348817" cy="207243"/>
            </a:xfrm>
            <a:custGeom>
              <a:avLst/>
              <a:gdLst>
                <a:gd name="connsiteX0" fmla="*/ 76261 w 348817"/>
                <a:gd name="connsiteY0" fmla="*/ 207243 h 207243"/>
                <a:gd name="connsiteX1" fmla="*/ 25664 w 348817"/>
                <a:gd name="connsiteY1" fmla="*/ 188060 h 207243"/>
                <a:gd name="connsiteX2" fmla="*/ 546 w 348817"/>
                <a:gd name="connsiteY2" fmla="*/ 140130 h 207243"/>
                <a:gd name="connsiteX3" fmla="*/ 13577 w 348817"/>
                <a:gd name="connsiteY3" fmla="*/ 87609 h 207243"/>
                <a:gd name="connsiteX4" fmla="*/ 58173 w 348817"/>
                <a:gd name="connsiteY4" fmla="*/ 56977 h 207243"/>
                <a:gd name="connsiteX5" fmla="*/ 252073 w 348817"/>
                <a:gd name="connsiteY5" fmla="*/ 2818 h 207243"/>
                <a:gd name="connsiteX6" fmla="*/ 282048 w 348817"/>
                <a:gd name="connsiteY6" fmla="*/ 589 h 207243"/>
                <a:gd name="connsiteX7" fmla="*/ 310557 w 348817"/>
                <a:gd name="connsiteY7" fmla="*/ 10123 h 207243"/>
                <a:gd name="connsiteX8" fmla="*/ 333159 w 348817"/>
                <a:gd name="connsiteY8" fmla="*/ 29935 h 207243"/>
                <a:gd name="connsiteX9" fmla="*/ 346342 w 348817"/>
                <a:gd name="connsiteY9" fmla="*/ 56958 h 207243"/>
                <a:gd name="connsiteX10" fmla="*/ 348056 w 348817"/>
                <a:gd name="connsiteY10" fmla="*/ 86962 h 207243"/>
                <a:gd name="connsiteX11" fmla="*/ 338036 w 348817"/>
                <a:gd name="connsiteY11" fmla="*/ 115308 h 207243"/>
                <a:gd name="connsiteX12" fmla="*/ 317834 w 348817"/>
                <a:gd name="connsiteY12" fmla="*/ 137568 h 207243"/>
                <a:gd name="connsiteX13" fmla="*/ 290602 w 348817"/>
                <a:gd name="connsiteY13" fmla="*/ 150284 h 207243"/>
                <a:gd name="connsiteX14" fmla="*/ 96758 w 348817"/>
                <a:gd name="connsiteY14" fmla="*/ 204433 h 207243"/>
                <a:gd name="connsiteX15" fmla="*/ 76261 w 348817"/>
                <a:gd name="connsiteY15" fmla="*/ 207243 h 207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8817" h="207243">
                  <a:moveTo>
                    <a:pt x="76261" y="207243"/>
                  </a:moveTo>
                  <a:cubicBezTo>
                    <a:pt x="57611" y="207253"/>
                    <a:pt x="39618" y="200424"/>
                    <a:pt x="25664" y="188060"/>
                  </a:cubicBezTo>
                  <a:cubicBezTo>
                    <a:pt x="11710" y="175687"/>
                    <a:pt x="2775" y="158637"/>
                    <a:pt x="546" y="140130"/>
                  </a:cubicBezTo>
                  <a:cubicBezTo>
                    <a:pt x="-1683" y="121623"/>
                    <a:pt x="2956" y="102935"/>
                    <a:pt x="13577" y="87609"/>
                  </a:cubicBezTo>
                  <a:cubicBezTo>
                    <a:pt x="24197" y="72284"/>
                    <a:pt x="40066" y="61387"/>
                    <a:pt x="58173" y="56977"/>
                  </a:cubicBezTo>
                  <a:lnTo>
                    <a:pt x="252073" y="2818"/>
                  </a:lnTo>
                  <a:cubicBezTo>
                    <a:pt x="261817" y="94"/>
                    <a:pt x="272009" y="-668"/>
                    <a:pt x="282048" y="589"/>
                  </a:cubicBezTo>
                  <a:cubicBezTo>
                    <a:pt x="292088" y="1846"/>
                    <a:pt x="301775" y="5085"/>
                    <a:pt x="310557" y="10123"/>
                  </a:cubicBezTo>
                  <a:cubicBezTo>
                    <a:pt x="319329" y="15162"/>
                    <a:pt x="327016" y="21896"/>
                    <a:pt x="333159" y="29935"/>
                  </a:cubicBezTo>
                  <a:cubicBezTo>
                    <a:pt x="339303" y="37984"/>
                    <a:pt x="343780" y="47166"/>
                    <a:pt x="346342" y="56958"/>
                  </a:cubicBezTo>
                  <a:cubicBezTo>
                    <a:pt x="348895" y="66740"/>
                    <a:pt x="349485" y="76951"/>
                    <a:pt x="348056" y="86962"/>
                  </a:cubicBezTo>
                  <a:cubicBezTo>
                    <a:pt x="346628" y="96982"/>
                    <a:pt x="343218" y="106621"/>
                    <a:pt x="338036" y="115308"/>
                  </a:cubicBezTo>
                  <a:cubicBezTo>
                    <a:pt x="332845" y="123995"/>
                    <a:pt x="325978" y="131558"/>
                    <a:pt x="317834" y="137568"/>
                  </a:cubicBezTo>
                  <a:cubicBezTo>
                    <a:pt x="309690" y="143569"/>
                    <a:pt x="300431" y="147893"/>
                    <a:pt x="290602" y="150284"/>
                  </a:cubicBezTo>
                  <a:lnTo>
                    <a:pt x="96758" y="204433"/>
                  </a:lnTo>
                  <a:cubicBezTo>
                    <a:pt x="90081" y="206291"/>
                    <a:pt x="83185" y="207243"/>
                    <a:pt x="76261" y="207243"/>
                  </a:cubicBezTo>
                  <a:close/>
                </a:path>
              </a:pathLst>
            </a:custGeom>
            <a:solidFill>
              <a:srgbClr val="00FA71"/>
            </a:solidFill>
            <a:ln w="95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2B6EA092-9E9E-7680-3A9E-AE1D2C7E5FDE}"/>
                </a:ext>
              </a:extLst>
            </p:cNvPr>
            <p:cNvSpPr/>
            <p:nvPr/>
          </p:nvSpPr>
          <p:spPr>
            <a:xfrm>
              <a:off x="584470" y="-799462"/>
              <a:ext cx="349209" cy="207405"/>
            </a:xfrm>
            <a:custGeom>
              <a:avLst/>
              <a:gdLst>
                <a:gd name="connsiteX0" fmla="*/ 76161 w 349209"/>
                <a:gd name="connsiteY0" fmla="*/ 207405 h 207405"/>
                <a:gd name="connsiteX1" fmla="*/ 26088 w 349209"/>
                <a:gd name="connsiteY1" fmla="*/ 188613 h 207405"/>
                <a:gd name="connsiteX2" fmla="*/ 704 w 349209"/>
                <a:gd name="connsiteY2" fmla="*/ 141531 h 207405"/>
                <a:gd name="connsiteX3" fmla="*/ 12515 w 349209"/>
                <a:gd name="connsiteY3" fmla="*/ 89362 h 207405"/>
                <a:gd name="connsiteX4" fmla="*/ 55701 w 349209"/>
                <a:gd name="connsiteY4" fmla="*/ 57796 h 207405"/>
                <a:gd name="connsiteX5" fmla="*/ 252335 w 349209"/>
                <a:gd name="connsiteY5" fmla="*/ 2856 h 207405"/>
                <a:gd name="connsiteX6" fmla="*/ 282024 w 349209"/>
                <a:gd name="connsiteY6" fmla="*/ 532 h 207405"/>
                <a:gd name="connsiteX7" fmla="*/ 310333 w 349209"/>
                <a:gd name="connsiteY7" fmla="*/ 9762 h 207405"/>
                <a:gd name="connsiteX8" fmla="*/ 332945 w 349209"/>
                <a:gd name="connsiteY8" fmla="*/ 29136 h 207405"/>
                <a:gd name="connsiteX9" fmla="*/ 346404 w 349209"/>
                <a:gd name="connsiteY9" fmla="*/ 55701 h 207405"/>
                <a:gd name="connsiteX10" fmla="*/ 348652 w 349209"/>
                <a:gd name="connsiteY10" fmla="*/ 85390 h 207405"/>
                <a:gd name="connsiteX11" fmla="*/ 339356 w 349209"/>
                <a:gd name="connsiteY11" fmla="*/ 113679 h 207405"/>
                <a:gd name="connsiteX12" fmla="*/ 319934 w 349209"/>
                <a:gd name="connsiteY12" fmla="*/ 136244 h 207405"/>
                <a:gd name="connsiteX13" fmla="*/ 293340 w 349209"/>
                <a:gd name="connsiteY13" fmla="*/ 149636 h 207405"/>
                <a:gd name="connsiteX14" fmla="*/ 96697 w 349209"/>
                <a:gd name="connsiteY14" fmla="*/ 204576 h 207405"/>
                <a:gd name="connsiteX15" fmla="*/ 76161 w 349209"/>
                <a:gd name="connsiteY15" fmla="*/ 207405 h 20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9209" h="207405">
                  <a:moveTo>
                    <a:pt x="76161" y="207405"/>
                  </a:moveTo>
                  <a:cubicBezTo>
                    <a:pt x="57749" y="207396"/>
                    <a:pt x="39956" y="200719"/>
                    <a:pt x="26088" y="188613"/>
                  </a:cubicBezTo>
                  <a:cubicBezTo>
                    <a:pt x="12210" y="176497"/>
                    <a:pt x="3199" y="159771"/>
                    <a:pt x="704" y="141531"/>
                  </a:cubicBezTo>
                  <a:cubicBezTo>
                    <a:pt x="-1792" y="123281"/>
                    <a:pt x="2399" y="104754"/>
                    <a:pt x="12515" y="89362"/>
                  </a:cubicBezTo>
                  <a:cubicBezTo>
                    <a:pt x="22621" y="73970"/>
                    <a:pt x="37966" y="62759"/>
                    <a:pt x="55701" y="57796"/>
                  </a:cubicBezTo>
                  <a:lnTo>
                    <a:pt x="252335" y="2856"/>
                  </a:lnTo>
                  <a:cubicBezTo>
                    <a:pt x="261984" y="141"/>
                    <a:pt x="272071" y="-649"/>
                    <a:pt x="282024" y="532"/>
                  </a:cubicBezTo>
                  <a:cubicBezTo>
                    <a:pt x="291978" y="1723"/>
                    <a:pt x="301598" y="4856"/>
                    <a:pt x="310333" y="9762"/>
                  </a:cubicBezTo>
                  <a:cubicBezTo>
                    <a:pt x="319067" y="14677"/>
                    <a:pt x="326754" y="21258"/>
                    <a:pt x="332945" y="29136"/>
                  </a:cubicBezTo>
                  <a:cubicBezTo>
                    <a:pt x="339136" y="37022"/>
                    <a:pt x="343708" y="46042"/>
                    <a:pt x="346404" y="55701"/>
                  </a:cubicBezTo>
                  <a:cubicBezTo>
                    <a:pt x="349099" y="65350"/>
                    <a:pt x="349862" y="75446"/>
                    <a:pt x="348652" y="85390"/>
                  </a:cubicBezTo>
                  <a:cubicBezTo>
                    <a:pt x="347452" y="95344"/>
                    <a:pt x="344290" y="104954"/>
                    <a:pt x="339356" y="113679"/>
                  </a:cubicBezTo>
                  <a:cubicBezTo>
                    <a:pt x="334431" y="122404"/>
                    <a:pt x="327830" y="130072"/>
                    <a:pt x="319934" y="136244"/>
                  </a:cubicBezTo>
                  <a:cubicBezTo>
                    <a:pt x="312038" y="142416"/>
                    <a:pt x="302998" y="146969"/>
                    <a:pt x="293340" y="149636"/>
                  </a:cubicBezTo>
                  <a:lnTo>
                    <a:pt x="96697" y="204576"/>
                  </a:lnTo>
                  <a:cubicBezTo>
                    <a:pt x="90010" y="206453"/>
                    <a:pt x="83104" y="207405"/>
                    <a:pt x="76161" y="207405"/>
                  </a:cubicBezTo>
                  <a:close/>
                </a:path>
              </a:pathLst>
            </a:custGeom>
            <a:solidFill>
              <a:srgbClr val="00FA71"/>
            </a:solidFill>
            <a:ln w="952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D3B5BB14-61E0-9A56-E4DE-24495C1F86B9}"/>
                </a:ext>
              </a:extLst>
            </p:cNvPr>
            <p:cNvSpPr/>
            <p:nvPr/>
          </p:nvSpPr>
          <p:spPr>
            <a:xfrm>
              <a:off x="1370483" y="-1019036"/>
              <a:ext cx="348334" cy="207218"/>
            </a:xfrm>
            <a:custGeom>
              <a:avLst/>
              <a:gdLst>
                <a:gd name="connsiteX0" fmla="*/ 76161 w 348334"/>
                <a:gd name="connsiteY0" fmla="*/ 207219 h 207218"/>
                <a:gd name="connsiteX1" fmla="*/ 26097 w 348334"/>
                <a:gd name="connsiteY1" fmla="*/ 188426 h 207218"/>
                <a:gd name="connsiteX2" fmla="*/ 704 w 348334"/>
                <a:gd name="connsiteY2" fmla="*/ 141354 h 207218"/>
                <a:gd name="connsiteX3" fmla="*/ 12505 w 348334"/>
                <a:gd name="connsiteY3" fmla="*/ 89195 h 207218"/>
                <a:gd name="connsiteX4" fmla="*/ 55672 w 348334"/>
                <a:gd name="connsiteY4" fmla="*/ 57619 h 207218"/>
                <a:gd name="connsiteX5" fmla="*/ 252097 w 348334"/>
                <a:gd name="connsiteY5" fmla="*/ 2679 h 207218"/>
                <a:gd name="connsiteX6" fmla="*/ 309733 w 348334"/>
                <a:gd name="connsiteY6" fmla="*/ 9918 h 207218"/>
                <a:gd name="connsiteX7" fmla="*/ 345518 w 348334"/>
                <a:gd name="connsiteY7" fmla="*/ 55667 h 207218"/>
                <a:gd name="connsiteX8" fmla="*/ 338660 w 348334"/>
                <a:gd name="connsiteY8" fmla="*/ 113350 h 207218"/>
                <a:gd name="connsiteX9" fmla="*/ 293150 w 348334"/>
                <a:gd name="connsiteY9" fmla="*/ 149440 h 207218"/>
                <a:gd name="connsiteX10" fmla="*/ 96725 w 348334"/>
                <a:gd name="connsiteY10" fmla="*/ 204380 h 207218"/>
                <a:gd name="connsiteX11" fmla="*/ 76161 w 348334"/>
                <a:gd name="connsiteY11" fmla="*/ 207219 h 20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8334" h="207218">
                  <a:moveTo>
                    <a:pt x="76161" y="207219"/>
                  </a:moveTo>
                  <a:cubicBezTo>
                    <a:pt x="57749" y="207209"/>
                    <a:pt x="39966" y="200532"/>
                    <a:pt x="26097" y="188426"/>
                  </a:cubicBezTo>
                  <a:cubicBezTo>
                    <a:pt x="12219" y="176310"/>
                    <a:pt x="3209" y="159594"/>
                    <a:pt x="704" y="141354"/>
                  </a:cubicBezTo>
                  <a:cubicBezTo>
                    <a:pt x="-1792" y="123113"/>
                    <a:pt x="2399" y="104587"/>
                    <a:pt x="12505" y="89195"/>
                  </a:cubicBezTo>
                  <a:cubicBezTo>
                    <a:pt x="22602" y="73802"/>
                    <a:pt x="37937" y="62582"/>
                    <a:pt x="55672" y="57619"/>
                  </a:cubicBezTo>
                  <a:lnTo>
                    <a:pt x="252097" y="2679"/>
                  </a:lnTo>
                  <a:cubicBezTo>
                    <a:pt x="271509" y="-2607"/>
                    <a:pt x="292226" y="-7"/>
                    <a:pt x="309733" y="9918"/>
                  </a:cubicBezTo>
                  <a:cubicBezTo>
                    <a:pt x="327230" y="19843"/>
                    <a:pt x="340099" y="36293"/>
                    <a:pt x="345518" y="55667"/>
                  </a:cubicBezTo>
                  <a:cubicBezTo>
                    <a:pt x="350938" y="75050"/>
                    <a:pt x="348471" y="95786"/>
                    <a:pt x="338660" y="113350"/>
                  </a:cubicBezTo>
                  <a:cubicBezTo>
                    <a:pt x="328850" y="130924"/>
                    <a:pt x="312485" y="143897"/>
                    <a:pt x="293150" y="149440"/>
                  </a:cubicBezTo>
                  <a:lnTo>
                    <a:pt x="96725" y="204380"/>
                  </a:lnTo>
                  <a:cubicBezTo>
                    <a:pt x="90029" y="206266"/>
                    <a:pt x="83114" y="207219"/>
                    <a:pt x="76161" y="207219"/>
                  </a:cubicBezTo>
                  <a:close/>
                </a:path>
              </a:pathLst>
            </a:custGeom>
            <a:solidFill>
              <a:srgbClr val="00FA71"/>
            </a:solidFill>
            <a:ln w="952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D3EE9EF7-650B-10BA-AD13-51031CC1CBC1}"/>
                </a:ext>
              </a:extLst>
            </p:cNvPr>
            <p:cNvSpPr/>
            <p:nvPr/>
          </p:nvSpPr>
          <p:spPr>
            <a:xfrm>
              <a:off x="2301842" y="-1388568"/>
              <a:ext cx="739016" cy="316470"/>
            </a:xfrm>
            <a:custGeom>
              <a:avLst/>
              <a:gdLst>
                <a:gd name="connsiteX0" fmla="*/ 76156 w 739016"/>
                <a:gd name="connsiteY0" fmla="*/ 316470 h 316470"/>
                <a:gd name="connsiteX1" fmla="*/ 26092 w 739016"/>
                <a:gd name="connsiteY1" fmla="*/ 297668 h 316470"/>
                <a:gd name="connsiteX2" fmla="*/ 708 w 739016"/>
                <a:gd name="connsiteY2" fmla="*/ 250595 h 316470"/>
                <a:gd name="connsiteX3" fmla="*/ 12500 w 739016"/>
                <a:gd name="connsiteY3" fmla="*/ 198427 h 316470"/>
                <a:gd name="connsiteX4" fmla="*/ 55677 w 739016"/>
                <a:gd name="connsiteY4" fmla="*/ 166861 h 316470"/>
                <a:gd name="connsiteX5" fmla="*/ 642293 w 739016"/>
                <a:gd name="connsiteY5" fmla="*/ 2812 h 316470"/>
                <a:gd name="connsiteX6" fmla="*/ 671944 w 739016"/>
                <a:gd name="connsiteY6" fmla="*/ 545 h 316470"/>
                <a:gd name="connsiteX7" fmla="*/ 700195 w 739016"/>
                <a:gd name="connsiteY7" fmla="*/ 9803 h 316470"/>
                <a:gd name="connsiteX8" fmla="*/ 722760 w 739016"/>
                <a:gd name="connsiteY8" fmla="*/ 29158 h 316470"/>
                <a:gd name="connsiteX9" fmla="*/ 736200 w 739016"/>
                <a:gd name="connsiteY9" fmla="*/ 55685 h 316470"/>
                <a:gd name="connsiteX10" fmla="*/ 738467 w 739016"/>
                <a:gd name="connsiteY10" fmla="*/ 85327 h 316470"/>
                <a:gd name="connsiteX11" fmla="*/ 729218 w 739016"/>
                <a:gd name="connsiteY11" fmla="*/ 113588 h 316470"/>
                <a:gd name="connsiteX12" fmla="*/ 709854 w 739016"/>
                <a:gd name="connsiteY12" fmla="*/ 136152 h 316470"/>
                <a:gd name="connsiteX13" fmla="*/ 683337 w 739016"/>
                <a:gd name="connsiteY13" fmla="*/ 149583 h 316470"/>
                <a:gd name="connsiteX14" fmla="*/ 96711 w 739016"/>
                <a:gd name="connsiteY14" fmla="*/ 313641 h 316470"/>
                <a:gd name="connsiteX15" fmla="*/ 76156 w 739016"/>
                <a:gd name="connsiteY15" fmla="*/ 316470 h 316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39016" h="316470">
                  <a:moveTo>
                    <a:pt x="76156" y="316470"/>
                  </a:moveTo>
                  <a:cubicBezTo>
                    <a:pt x="57744" y="316461"/>
                    <a:pt x="39961" y="309774"/>
                    <a:pt x="26092" y="297668"/>
                  </a:cubicBezTo>
                  <a:cubicBezTo>
                    <a:pt x="12214" y="285562"/>
                    <a:pt x="3204" y="268836"/>
                    <a:pt x="708" y="250595"/>
                  </a:cubicBezTo>
                  <a:cubicBezTo>
                    <a:pt x="-1797" y="232355"/>
                    <a:pt x="2394" y="213819"/>
                    <a:pt x="12500" y="198427"/>
                  </a:cubicBezTo>
                  <a:cubicBezTo>
                    <a:pt x="22606" y="183035"/>
                    <a:pt x="37941" y="171824"/>
                    <a:pt x="55677" y="166861"/>
                  </a:cubicBezTo>
                  <a:lnTo>
                    <a:pt x="642293" y="2812"/>
                  </a:lnTo>
                  <a:cubicBezTo>
                    <a:pt x="651932" y="116"/>
                    <a:pt x="662010" y="-646"/>
                    <a:pt x="671944" y="545"/>
                  </a:cubicBezTo>
                  <a:cubicBezTo>
                    <a:pt x="681879" y="1745"/>
                    <a:pt x="691480" y="4889"/>
                    <a:pt x="700195" y="9803"/>
                  </a:cubicBezTo>
                  <a:cubicBezTo>
                    <a:pt x="708920" y="14709"/>
                    <a:pt x="716588" y="21291"/>
                    <a:pt x="722760" y="29158"/>
                  </a:cubicBezTo>
                  <a:cubicBezTo>
                    <a:pt x="728942" y="37035"/>
                    <a:pt x="733504" y="46046"/>
                    <a:pt x="736200" y="55685"/>
                  </a:cubicBezTo>
                  <a:cubicBezTo>
                    <a:pt x="738896" y="65315"/>
                    <a:pt x="739667" y="75392"/>
                    <a:pt x="738467" y="85327"/>
                  </a:cubicBezTo>
                  <a:cubicBezTo>
                    <a:pt x="737267" y="95262"/>
                    <a:pt x="734124" y="104863"/>
                    <a:pt x="729218" y="113588"/>
                  </a:cubicBezTo>
                  <a:cubicBezTo>
                    <a:pt x="724303" y="122303"/>
                    <a:pt x="717731" y="129971"/>
                    <a:pt x="709854" y="136152"/>
                  </a:cubicBezTo>
                  <a:cubicBezTo>
                    <a:pt x="701987" y="142325"/>
                    <a:pt x="692975" y="146897"/>
                    <a:pt x="683337" y="149583"/>
                  </a:cubicBezTo>
                  <a:lnTo>
                    <a:pt x="96711" y="313641"/>
                  </a:lnTo>
                  <a:cubicBezTo>
                    <a:pt x="90024" y="315518"/>
                    <a:pt x="83099" y="316470"/>
                    <a:pt x="76156" y="316470"/>
                  </a:cubicBezTo>
                  <a:close/>
                </a:path>
              </a:pathLst>
            </a:custGeom>
            <a:solidFill>
              <a:srgbClr val="00FA71"/>
            </a:solidFill>
            <a:ln w="952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539250A0-3C0C-5927-1839-4081A5719D8C}"/>
                </a:ext>
              </a:extLst>
            </p:cNvPr>
            <p:cNvSpPr/>
            <p:nvPr/>
          </p:nvSpPr>
          <p:spPr>
            <a:xfrm>
              <a:off x="781115" y="-2080439"/>
              <a:ext cx="799621" cy="332180"/>
            </a:xfrm>
            <a:custGeom>
              <a:avLst/>
              <a:gdLst>
                <a:gd name="connsiteX0" fmla="*/ 76150 w 799621"/>
                <a:gd name="connsiteY0" fmla="*/ 332180 h 332180"/>
                <a:gd name="connsiteX1" fmla="*/ 26058 w 799621"/>
                <a:gd name="connsiteY1" fmla="*/ 313350 h 332180"/>
                <a:gd name="connsiteX2" fmla="*/ 693 w 799621"/>
                <a:gd name="connsiteY2" fmla="*/ 266239 h 332180"/>
                <a:gd name="connsiteX3" fmla="*/ 12561 w 799621"/>
                <a:gd name="connsiteY3" fmla="*/ 214061 h 332180"/>
                <a:gd name="connsiteX4" fmla="*/ 55804 w 799621"/>
                <a:gd name="connsiteY4" fmla="*/ 182543 h 332180"/>
                <a:gd name="connsiteX5" fmla="*/ 702428 w 799621"/>
                <a:gd name="connsiteY5" fmla="*/ 2950 h 332180"/>
                <a:gd name="connsiteX6" fmla="*/ 732213 w 799621"/>
                <a:gd name="connsiteY6" fmla="*/ 508 h 332180"/>
                <a:gd name="connsiteX7" fmla="*/ 760645 w 799621"/>
                <a:gd name="connsiteY7" fmla="*/ 9711 h 332180"/>
                <a:gd name="connsiteX8" fmla="*/ 783353 w 799621"/>
                <a:gd name="connsiteY8" fmla="*/ 29141 h 332180"/>
                <a:gd name="connsiteX9" fmla="*/ 796840 w 799621"/>
                <a:gd name="connsiteY9" fmla="*/ 55810 h 332180"/>
                <a:gd name="connsiteX10" fmla="*/ 799040 w 799621"/>
                <a:gd name="connsiteY10" fmla="*/ 85614 h 332180"/>
                <a:gd name="connsiteX11" fmla="*/ 789601 w 799621"/>
                <a:gd name="connsiteY11" fmla="*/ 113972 h 332180"/>
                <a:gd name="connsiteX12" fmla="*/ 769979 w 799621"/>
                <a:gd name="connsiteY12" fmla="*/ 136518 h 332180"/>
                <a:gd name="connsiteX13" fmla="*/ 743205 w 799621"/>
                <a:gd name="connsiteY13" fmla="*/ 149786 h 332180"/>
                <a:gd name="connsiteX14" fmla="*/ 96581 w 799621"/>
                <a:gd name="connsiteY14" fmla="*/ 329380 h 332180"/>
                <a:gd name="connsiteX15" fmla="*/ 76150 w 799621"/>
                <a:gd name="connsiteY15" fmla="*/ 332180 h 332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9621" h="332180">
                  <a:moveTo>
                    <a:pt x="76150" y="332180"/>
                  </a:moveTo>
                  <a:cubicBezTo>
                    <a:pt x="57729" y="332161"/>
                    <a:pt x="39926" y="325475"/>
                    <a:pt x="26058" y="313350"/>
                  </a:cubicBezTo>
                  <a:cubicBezTo>
                    <a:pt x="12190" y="301224"/>
                    <a:pt x="3179" y="284489"/>
                    <a:pt x="693" y="266239"/>
                  </a:cubicBezTo>
                  <a:cubicBezTo>
                    <a:pt x="-1784" y="247979"/>
                    <a:pt x="2426" y="229444"/>
                    <a:pt x="12561" y="214061"/>
                  </a:cubicBezTo>
                  <a:cubicBezTo>
                    <a:pt x="22696" y="198668"/>
                    <a:pt x="38050" y="187477"/>
                    <a:pt x="55804" y="182543"/>
                  </a:cubicBezTo>
                  <a:lnTo>
                    <a:pt x="702428" y="2950"/>
                  </a:lnTo>
                  <a:cubicBezTo>
                    <a:pt x="712096" y="178"/>
                    <a:pt x="722221" y="-652"/>
                    <a:pt x="732213" y="508"/>
                  </a:cubicBezTo>
                  <a:cubicBezTo>
                    <a:pt x="742205" y="1670"/>
                    <a:pt x="751863" y="4797"/>
                    <a:pt x="760645" y="9711"/>
                  </a:cubicBezTo>
                  <a:cubicBezTo>
                    <a:pt x="769417" y="14626"/>
                    <a:pt x="777142" y="21229"/>
                    <a:pt x="783353" y="29141"/>
                  </a:cubicBezTo>
                  <a:cubicBezTo>
                    <a:pt x="789563" y="37053"/>
                    <a:pt x="794144" y="46117"/>
                    <a:pt x="796840" y="55810"/>
                  </a:cubicBezTo>
                  <a:cubicBezTo>
                    <a:pt x="799535" y="65502"/>
                    <a:pt x="800278" y="75632"/>
                    <a:pt x="799040" y="85614"/>
                  </a:cubicBezTo>
                  <a:cubicBezTo>
                    <a:pt x="797792" y="95598"/>
                    <a:pt x="794583" y="105235"/>
                    <a:pt x="789601" y="113972"/>
                  </a:cubicBezTo>
                  <a:cubicBezTo>
                    <a:pt x="784610" y="122707"/>
                    <a:pt x="777942" y="130374"/>
                    <a:pt x="769979" y="136518"/>
                  </a:cubicBezTo>
                  <a:cubicBezTo>
                    <a:pt x="762016" y="142662"/>
                    <a:pt x="752920" y="147176"/>
                    <a:pt x="743205" y="149786"/>
                  </a:cubicBezTo>
                  <a:lnTo>
                    <a:pt x="96581" y="329380"/>
                  </a:lnTo>
                  <a:cubicBezTo>
                    <a:pt x="89932" y="331237"/>
                    <a:pt x="83056" y="332180"/>
                    <a:pt x="76150" y="332180"/>
                  </a:cubicBezTo>
                  <a:close/>
                </a:path>
              </a:pathLst>
            </a:custGeom>
            <a:solidFill>
              <a:srgbClr val="00FA71"/>
            </a:solidFill>
            <a:ln w="952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AE2FEF87-42BE-536E-0A07-9068569BBCE9}"/>
                </a:ext>
              </a:extLst>
            </p:cNvPr>
            <p:cNvSpPr/>
            <p:nvPr/>
          </p:nvSpPr>
          <p:spPr>
            <a:xfrm>
              <a:off x="-258579" y="-1486073"/>
              <a:ext cx="798813" cy="331945"/>
            </a:xfrm>
            <a:custGeom>
              <a:avLst/>
              <a:gdLst>
                <a:gd name="connsiteX0" fmla="*/ 76153 w 798813"/>
                <a:gd name="connsiteY0" fmla="*/ 331946 h 331945"/>
                <a:gd name="connsiteX1" fmla="*/ 26061 w 798813"/>
                <a:gd name="connsiteY1" fmla="*/ 313125 h 331945"/>
                <a:gd name="connsiteX2" fmla="*/ 696 w 798813"/>
                <a:gd name="connsiteY2" fmla="*/ 266004 h 331945"/>
                <a:gd name="connsiteX3" fmla="*/ 12565 w 798813"/>
                <a:gd name="connsiteY3" fmla="*/ 213826 h 331945"/>
                <a:gd name="connsiteX4" fmla="*/ 55808 w 798813"/>
                <a:gd name="connsiteY4" fmla="*/ 182308 h 331945"/>
                <a:gd name="connsiteX5" fmla="*/ 702432 w 798813"/>
                <a:gd name="connsiteY5" fmla="*/ 2724 h 331945"/>
                <a:gd name="connsiteX6" fmla="*/ 760210 w 798813"/>
                <a:gd name="connsiteY6" fmla="*/ 9915 h 331945"/>
                <a:gd name="connsiteX7" fmla="*/ 796034 w 798813"/>
                <a:gd name="connsiteY7" fmla="*/ 55807 h 331945"/>
                <a:gd name="connsiteX8" fmla="*/ 789005 w 798813"/>
                <a:gd name="connsiteY8" fmla="*/ 113604 h 331945"/>
                <a:gd name="connsiteX9" fmla="*/ 743208 w 798813"/>
                <a:gd name="connsiteY9" fmla="*/ 149561 h 331945"/>
                <a:gd name="connsiteX10" fmla="*/ 96585 w 798813"/>
                <a:gd name="connsiteY10" fmla="*/ 329146 h 331945"/>
                <a:gd name="connsiteX11" fmla="*/ 76153 w 798813"/>
                <a:gd name="connsiteY11" fmla="*/ 331946 h 331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8813" h="331945">
                  <a:moveTo>
                    <a:pt x="76153" y="331946"/>
                  </a:moveTo>
                  <a:cubicBezTo>
                    <a:pt x="57732" y="331936"/>
                    <a:pt x="39930" y="325240"/>
                    <a:pt x="26061" y="313125"/>
                  </a:cubicBezTo>
                  <a:cubicBezTo>
                    <a:pt x="12193" y="300999"/>
                    <a:pt x="3182" y="284254"/>
                    <a:pt x="696" y="266004"/>
                  </a:cubicBezTo>
                  <a:cubicBezTo>
                    <a:pt x="-1790" y="247745"/>
                    <a:pt x="2430" y="229209"/>
                    <a:pt x="12565" y="213826"/>
                  </a:cubicBezTo>
                  <a:cubicBezTo>
                    <a:pt x="22699" y="198434"/>
                    <a:pt x="38063" y="187242"/>
                    <a:pt x="55808" y="182308"/>
                  </a:cubicBezTo>
                  <a:lnTo>
                    <a:pt x="702432" y="2724"/>
                  </a:lnTo>
                  <a:cubicBezTo>
                    <a:pt x="721882" y="-2620"/>
                    <a:pt x="742656" y="-38"/>
                    <a:pt x="760210" y="9915"/>
                  </a:cubicBezTo>
                  <a:cubicBezTo>
                    <a:pt x="777756" y="19869"/>
                    <a:pt x="790643" y="36376"/>
                    <a:pt x="796034" y="55807"/>
                  </a:cubicBezTo>
                  <a:cubicBezTo>
                    <a:pt x="801435" y="75247"/>
                    <a:pt x="798901" y="96031"/>
                    <a:pt x="789005" y="113604"/>
                  </a:cubicBezTo>
                  <a:cubicBezTo>
                    <a:pt x="779098" y="131178"/>
                    <a:pt x="762630" y="144113"/>
                    <a:pt x="743208" y="149561"/>
                  </a:cubicBezTo>
                  <a:lnTo>
                    <a:pt x="96585" y="329146"/>
                  </a:lnTo>
                  <a:cubicBezTo>
                    <a:pt x="89936" y="331003"/>
                    <a:pt x="83059" y="331946"/>
                    <a:pt x="76153" y="331946"/>
                  </a:cubicBezTo>
                  <a:close/>
                </a:path>
              </a:pathLst>
            </a:custGeom>
            <a:solidFill>
              <a:srgbClr val="00FA71"/>
            </a:solidFill>
            <a:ln w="9525"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8FC390C6-6840-04B9-AAA1-29578D52A8B9}"/>
                </a:ext>
              </a:extLst>
            </p:cNvPr>
            <p:cNvSpPr/>
            <p:nvPr/>
          </p:nvSpPr>
          <p:spPr>
            <a:xfrm>
              <a:off x="1861713" y="-369367"/>
              <a:ext cx="799622" cy="332170"/>
            </a:xfrm>
            <a:custGeom>
              <a:avLst/>
              <a:gdLst>
                <a:gd name="connsiteX0" fmla="*/ 76154 w 799622"/>
                <a:gd name="connsiteY0" fmla="*/ 332171 h 332170"/>
                <a:gd name="connsiteX1" fmla="*/ 26062 w 799622"/>
                <a:gd name="connsiteY1" fmla="*/ 313349 h 332170"/>
                <a:gd name="connsiteX2" fmla="*/ 697 w 799622"/>
                <a:gd name="connsiteY2" fmla="*/ 266229 h 332170"/>
                <a:gd name="connsiteX3" fmla="*/ 12555 w 799622"/>
                <a:gd name="connsiteY3" fmla="*/ 214051 h 332170"/>
                <a:gd name="connsiteX4" fmla="*/ 55808 w 799622"/>
                <a:gd name="connsiteY4" fmla="*/ 182533 h 332170"/>
                <a:gd name="connsiteX5" fmla="*/ 702422 w 799622"/>
                <a:gd name="connsiteY5" fmla="*/ 2948 h 332170"/>
                <a:gd name="connsiteX6" fmla="*/ 732216 w 799622"/>
                <a:gd name="connsiteY6" fmla="*/ 510 h 332170"/>
                <a:gd name="connsiteX7" fmla="*/ 760649 w 799622"/>
                <a:gd name="connsiteY7" fmla="*/ 9711 h 332170"/>
                <a:gd name="connsiteX8" fmla="*/ 783356 w 799622"/>
                <a:gd name="connsiteY8" fmla="*/ 29142 h 332170"/>
                <a:gd name="connsiteX9" fmla="*/ 796844 w 799622"/>
                <a:gd name="connsiteY9" fmla="*/ 55812 h 332170"/>
                <a:gd name="connsiteX10" fmla="*/ 799034 w 799622"/>
                <a:gd name="connsiteY10" fmla="*/ 85616 h 332170"/>
                <a:gd name="connsiteX11" fmla="*/ 789604 w 799622"/>
                <a:gd name="connsiteY11" fmla="*/ 113972 h 332170"/>
                <a:gd name="connsiteX12" fmla="*/ 769983 w 799622"/>
                <a:gd name="connsiteY12" fmla="*/ 136517 h 332170"/>
                <a:gd name="connsiteX13" fmla="*/ 743208 w 799622"/>
                <a:gd name="connsiteY13" fmla="*/ 149786 h 332170"/>
                <a:gd name="connsiteX14" fmla="*/ 96585 w 799622"/>
                <a:gd name="connsiteY14" fmla="*/ 329370 h 332170"/>
                <a:gd name="connsiteX15" fmla="*/ 76154 w 799622"/>
                <a:gd name="connsiteY15" fmla="*/ 332171 h 332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9622" h="332170">
                  <a:moveTo>
                    <a:pt x="76154" y="332171"/>
                  </a:moveTo>
                  <a:cubicBezTo>
                    <a:pt x="57723" y="332161"/>
                    <a:pt x="39930" y="325474"/>
                    <a:pt x="26062" y="313349"/>
                  </a:cubicBezTo>
                  <a:cubicBezTo>
                    <a:pt x="12184" y="301224"/>
                    <a:pt x="3173" y="284488"/>
                    <a:pt x="697" y="266229"/>
                  </a:cubicBezTo>
                  <a:cubicBezTo>
                    <a:pt x="-1790" y="247970"/>
                    <a:pt x="2430" y="229434"/>
                    <a:pt x="12555" y="214051"/>
                  </a:cubicBezTo>
                  <a:cubicBezTo>
                    <a:pt x="22690" y="198659"/>
                    <a:pt x="38054" y="187467"/>
                    <a:pt x="55808" y="182533"/>
                  </a:cubicBezTo>
                  <a:lnTo>
                    <a:pt x="702422" y="2948"/>
                  </a:lnTo>
                  <a:cubicBezTo>
                    <a:pt x="712100" y="177"/>
                    <a:pt x="722225" y="-652"/>
                    <a:pt x="732216" y="510"/>
                  </a:cubicBezTo>
                  <a:cubicBezTo>
                    <a:pt x="742208" y="1672"/>
                    <a:pt x="751866" y="4796"/>
                    <a:pt x="760649" y="9711"/>
                  </a:cubicBezTo>
                  <a:cubicBezTo>
                    <a:pt x="769421" y="14626"/>
                    <a:pt x="777146" y="21227"/>
                    <a:pt x="783356" y="29142"/>
                  </a:cubicBezTo>
                  <a:cubicBezTo>
                    <a:pt x="789566" y="37048"/>
                    <a:pt x="794148" y="46116"/>
                    <a:pt x="796844" y="55812"/>
                  </a:cubicBezTo>
                  <a:cubicBezTo>
                    <a:pt x="799539" y="65499"/>
                    <a:pt x="800282" y="75634"/>
                    <a:pt x="799034" y="85616"/>
                  </a:cubicBezTo>
                  <a:cubicBezTo>
                    <a:pt x="797796" y="95598"/>
                    <a:pt x="794586" y="105237"/>
                    <a:pt x="789604" y="113972"/>
                  </a:cubicBezTo>
                  <a:cubicBezTo>
                    <a:pt x="784614" y="122706"/>
                    <a:pt x="777946" y="130374"/>
                    <a:pt x="769983" y="136517"/>
                  </a:cubicBezTo>
                  <a:cubicBezTo>
                    <a:pt x="762020" y="142661"/>
                    <a:pt x="752924" y="147176"/>
                    <a:pt x="743208" y="149786"/>
                  </a:cubicBezTo>
                  <a:lnTo>
                    <a:pt x="96585" y="329370"/>
                  </a:lnTo>
                  <a:cubicBezTo>
                    <a:pt x="89936" y="331228"/>
                    <a:pt x="83059" y="332171"/>
                    <a:pt x="76154" y="332171"/>
                  </a:cubicBezTo>
                  <a:close/>
                </a:path>
              </a:pathLst>
            </a:custGeom>
            <a:solidFill>
              <a:srgbClr val="00FA71"/>
            </a:solidFill>
            <a:ln w="952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83CFDEB4-022F-8BDC-BD3D-F289AC56FC31}"/>
                </a:ext>
              </a:extLst>
            </p:cNvPr>
            <p:cNvSpPr/>
            <p:nvPr/>
          </p:nvSpPr>
          <p:spPr>
            <a:xfrm>
              <a:off x="1194459" y="236993"/>
              <a:ext cx="798413" cy="331837"/>
            </a:xfrm>
            <a:custGeom>
              <a:avLst/>
              <a:gdLst>
                <a:gd name="connsiteX0" fmla="*/ 76153 w 798413"/>
                <a:gd name="connsiteY0" fmla="*/ 331837 h 331837"/>
                <a:gd name="connsiteX1" fmla="*/ 26061 w 798413"/>
                <a:gd name="connsiteY1" fmla="*/ 313016 h 331837"/>
                <a:gd name="connsiteX2" fmla="*/ 696 w 798413"/>
                <a:gd name="connsiteY2" fmla="*/ 265896 h 331837"/>
                <a:gd name="connsiteX3" fmla="*/ 12564 w 798413"/>
                <a:gd name="connsiteY3" fmla="*/ 213718 h 331837"/>
                <a:gd name="connsiteX4" fmla="*/ 55808 w 798413"/>
                <a:gd name="connsiteY4" fmla="*/ 182199 h 331837"/>
                <a:gd name="connsiteX5" fmla="*/ 702432 w 798413"/>
                <a:gd name="connsiteY5" fmla="*/ 2615 h 331837"/>
                <a:gd name="connsiteX6" fmla="*/ 759982 w 798413"/>
                <a:gd name="connsiteY6" fmla="*/ 10016 h 331837"/>
                <a:gd name="connsiteX7" fmla="*/ 795634 w 798413"/>
                <a:gd name="connsiteY7" fmla="*/ 55812 h 331837"/>
                <a:gd name="connsiteX8" fmla="*/ 788700 w 798413"/>
                <a:gd name="connsiteY8" fmla="*/ 113429 h 331837"/>
                <a:gd name="connsiteX9" fmla="*/ 743208 w 798413"/>
                <a:gd name="connsiteY9" fmla="*/ 149453 h 331837"/>
                <a:gd name="connsiteX10" fmla="*/ 96584 w 798413"/>
                <a:gd name="connsiteY10" fmla="*/ 329037 h 331837"/>
                <a:gd name="connsiteX11" fmla="*/ 76153 w 798413"/>
                <a:gd name="connsiteY11" fmla="*/ 331837 h 331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8413" h="331837">
                  <a:moveTo>
                    <a:pt x="76153" y="331837"/>
                  </a:moveTo>
                  <a:cubicBezTo>
                    <a:pt x="57732" y="331828"/>
                    <a:pt x="39930" y="325141"/>
                    <a:pt x="26061" y="313016"/>
                  </a:cubicBezTo>
                  <a:cubicBezTo>
                    <a:pt x="12183" y="300891"/>
                    <a:pt x="3173" y="284155"/>
                    <a:pt x="696" y="265896"/>
                  </a:cubicBezTo>
                  <a:cubicBezTo>
                    <a:pt x="-1790" y="247636"/>
                    <a:pt x="2430" y="229101"/>
                    <a:pt x="12564" y="213718"/>
                  </a:cubicBezTo>
                  <a:cubicBezTo>
                    <a:pt x="22689" y="198326"/>
                    <a:pt x="38053" y="187133"/>
                    <a:pt x="55808" y="182199"/>
                  </a:cubicBezTo>
                  <a:lnTo>
                    <a:pt x="702432" y="2615"/>
                  </a:lnTo>
                  <a:cubicBezTo>
                    <a:pt x="721844" y="-2604"/>
                    <a:pt x="742532" y="53"/>
                    <a:pt x="759982" y="10016"/>
                  </a:cubicBezTo>
                  <a:cubicBezTo>
                    <a:pt x="777441" y="19989"/>
                    <a:pt x="790252" y="36439"/>
                    <a:pt x="795634" y="55812"/>
                  </a:cubicBezTo>
                  <a:cubicBezTo>
                    <a:pt x="801016" y="75177"/>
                    <a:pt x="798520" y="95884"/>
                    <a:pt x="788700" y="113429"/>
                  </a:cubicBezTo>
                  <a:cubicBezTo>
                    <a:pt x="778879" y="130965"/>
                    <a:pt x="762534" y="143909"/>
                    <a:pt x="743208" y="149453"/>
                  </a:cubicBezTo>
                  <a:lnTo>
                    <a:pt x="96584" y="329037"/>
                  </a:lnTo>
                  <a:cubicBezTo>
                    <a:pt x="89936" y="330894"/>
                    <a:pt x="83059" y="331837"/>
                    <a:pt x="76153" y="331837"/>
                  </a:cubicBezTo>
                  <a:close/>
                </a:path>
              </a:pathLst>
            </a:custGeom>
            <a:solidFill>
              <a:srgbClr val="00FA71"/>
            </a:solidFill>
            <a:ln w="952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CDBBB643-D77F-E7EE-D3DB-2718EE26884B}"/>
                </a:ext>
              </a:extLst>
            </p:cNvPr>
            <p:cNvSpPr/>
            <p:nvPr/>
          </p:nvSpPr>
          <p:spPr>
            <a:xfrm>
              <a:off x="-1044484" y="179821"/>
              <a:ext cx="799626" cy="332173"/>
            </a:xfrm>
            <a:custGeom>
              <a:avLst/>
              <a:gdLst>
                <a:gd name="connsiteX0" fmla="*/ 76153 w 799626"/>
                <a:gd name="connsiteY0" fmla="*/ 332174 h 332173"/>
                <a:gd name="connsiteX1" fmla="*/ 26061 w 799626"/>
                <a:gd name="connsiteY1" fmla="*/ 313343 h 332173"/>
                <a:gd name="connsiteX2" fmla="*/ 695 w 799626"/>
                <a:gd name="connsiteY2" fmla="*/ 266223 h 332173"/>
                <a:gd name="connsiteX3" fmla="*/ 12561 w 799626"/>
                <a:gd name="connsiteY3" fmla="*/ 214045 h 332173"/>
                <a:gd name="connsiteX4" fmla="*/ 55810 w 799626"/>
                <a:gd name="connsiteY4" fmla="*/ 182536 h 332173"/>
                <a:gd name="connsiteX5" fmla="*/ 702428 w 799626"/>
                <a:gd name="connsiteY5" fmla="*/ 2952 h 332173"/>
                <a:gd name="connsiteX6" fmla="*/ 732213 w 799626"/>
                <a:gd name="connsiteY6" fmla="*/ 504 h 332173"/>
                <a:gd name="connsiteX7" fmla="*/ 760645 w 799626"/>
                <a:gd name="connsiteY7" fmla="*/ 9714 h 332173"/>
                <a:gd name="connsiteX8" fmla="*/ 783362 w 799626"/>
                <a:gd name="connsiteY8" fmla="*/ 29136 h 332173"/>
                <a:gd name="connsiteX9" fmla="*/ 796850 w 799626"/>
                <a:gd name="connsiteY9" fmla="*/ 55806 h 332173"/>
                <a:gd name="connsiteX10" fmla="*/ 799040 w 799626"/>
                <a:gd name="connsiteY10" fmla="*/ 85610 h 332173"/>
                <a:gd name="connsiteX11" fmla="*/ 789601 w 799626"/>
                <a:gd name="connsiteY11" fmla="*/ 113975 h 332173"/>
                <a:gd name="connsiteX12" fmla="*/ 769989 w 799626"/>
                <a:gd name="connsiteY12" fmla="*/ 136521 h 332173"/>
                <a:gd name="connsiteX13" fmla="*/ 743205 w 799626"/>
                <a:gd name="connsiteY13" fmla="*/ 149789 h 332173"/>
                <a:gd name="connsiteX14" fmla="*/ 96591 w 799626"/>
                <a:gd name="connsiteY14" fmla="*/ 329373 h 332173"/>
                <a:gd name="connsiteX15" fmla="*/ 76153 w 799626"/>
                <a:gd name="connsiteY15" fmla="*/ 332174 h 332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9626" h="332173">
                  <a:moveTo>
                    <a:pt x="76153" y="332174"/>
                  </a:moveTo>
                  <a:cubicBezTo>
                    <a:pt x="57729" y="332155"/>
                    <a:pt x="39934" y="325468"/>
                    <a:pt x="26061" y="313343"/>
                  </a:cubicBezTo>
                  <a:cubicBezTo>
                    <a:pt x="12188" y="301218"/>
                    <a:pt x="3177" y="284482"/>
                    <a:pt x="695" y="266223"/>
                  </a:cubicBezTo>
                  <a:cubicBezTo>
                    <a:pt x="-1787" y="247973"/>
                    <a:pt x="2429" y="229437"/>
                    <a:pt x="12561" y="214045"/>
                  </a:cubicBezTo>
                  <a:cubicBezTo>
                    <a:pt x="22694" y="198662"/>
                    <a:pt x="38058" y="187461"/>
                    <a:pt x="55810" y="182536"/>
                  </a:cubicBezTo>
                  <a:lnTo>
                    <a:pt x="702428" y="2952"/>
                  </a:lnTo>
                  <a:cubicBezTo>
                    <a:pt x="712096" y="180"/>
                    <a:pt x="722221" y="-649"/>
                    <a:pt x="732213" y="504"/>
                  </a:cubicBezTo>
                  <a:cubicBezTo>
                    <a:pt x="742205" y="1666"/>
                    <a:pt x="751873" y="4800"/>
                    <a:pt x="760645" y="9714"/>
                  </a:cubicBezTo>
                  <a:cubicBezTo>
                    <a:pt x="769427" y="14620"/>
                    <a:pt x="777143" y="21230"/>
                    <a:pt x="783362" y="29136"/>
                  </a:cubicBezTo>
                  <a:cubicBezTo>
                    <a:pt x="789573" y="37051"/>
                    <a:pt x="794154" y="46119"/>
                    <a:pt x="796850" y="55806"/>
                  </a:cubicBezTo>
                  <a:cubicBezTo>
                    <a:pt x="799536" y="65502"/>
                    <a:pt x="800288" y="75628"/>
                    <a:pt x="799040" y="85610"/>
                  </a:cubicBezTo>
                  <a:cubicBezTo>
                    <a:pt x="797802" y="95592"/>
                    <a:pt x="794592" y="105231"/>
                    <a:pt x="789601" y="113975"/>
                  </a:cubicBezTo>
                  <a:cubicBezTo>
                    <a:pt x="784620" y="122710"/>
                    <a:pt x="777952" y="130368"/>
                    <a:pt x="769989" y="136521"/>
                  </a:cubicBezTo>
                  <a:cubicBezTo>
                    <a:pt x="762026" y="142664"/>
                    <a:pt x="752920" y="147170"/>
                    <a:pt x="743205" y="149789"/>
                  </a:cubicBezTo>
                  <a:lnTo>
                    <a:pt x="96591" y="329373"/>
                  </a:lnTo>
                  <a:cubicBezTo>
                    <a:pt x="89933" y="331231"/>
                    <a:pt x="83060" y="332164"/>
                    <a:pt x="76153" y="332174"/>
                  </a:cubicBezTo>
                  <a:close/>
                </a:path>
              </a:pathLst>
            </a:custGeom>
            <a:solidFill>
              <a:srgbClr val="00FA71"/>
            </a:solidFill>
            <a:ln w="9525" cap="flat">
              <a:noFill/>
              <a:prstDash val="solid"/>
              <a:miter/>
            </a:ln>
          </p:spPr>
          <p:txBody>
            <a:bodyPr rtlCol="0" anchor="ctr"/>
            <a:lstStyle/>
            <a:p>
              <a:endParaRPr lang="en-US"/>
            </a:p>
          </p:txBody>
        </p:sp>
      </p:grpSp>
      <p:sp>
        <p:nvSpPr>
          <p:cNvPr id="150" name="Freeform: Shape 149">
            <a:extLst>
              <a:ext uri="{FF2B5EF4-FFF2-40B4-BE49-F238E27FC236}">
                <a16:creationId xmlns:a16="http://schemas.microsoft.com/office/drawing/2014/main" id="{A869BF57-2150-A918-81F5-0DCABAF045CE}"/>
              </a:ext>
            </a:extLst>
          </p:cNvPr>
          <p:cNvSpPr/>
          <p:nvPr/>
        </p:nvSpPr>
        <p:spPr>
          <a:xfrm>
            <a:off x="8105947" y="-4073097"/>
            <a:ext cx="561996" cy="351247"/>
          </a:xfrm>
          <a:custGeom>
            <a:avLst/>
            <a:gdLst>
              <a:gd name="connsiteX0" fmla="*/ 0 w 776834"/>
              <a:gd name="connsiteY0" fmla="*/ 469338 h 485521"/>
              <a:gd name="connsiteX1" fmla="*/ 16184 w 776834"/>
              <a:gd name="connsiteY1" fmla="*/ 485522 h 485521"/>
              <a:gd name="connsiteX2" fmla="*/ 48552 w 776834"/>
              <a:gd name="connsiteY2" fmla="*/ 485522 h 485521"/>
              <a:gd name="connsiteX3" fmla="*/ 728282 w 776834"/>
              <a:gd name="connsiteY3" fmla="*/ 485522 h 485521"/>
              <a:gd name="connsiteX4" fmla="*/ 760650 w 776834"/>
              <a:gd name="connsiteY4" fmla="*/ 485522 h 485521"/>
              <a:gd name="connsiteX5" fmla="*/ 776834 w 776834"/>
              <a:gd name="connsiteY5" fmla="*/ 469338 h 485521"/>
              <a:gd name="connsiteX6" fmla="*/ 760650 w 776834"/>
              <a:gd name="connsiteY6" fmla="*/ 453154 h 485521"/>
              <a:gd name="connsiteX7" fmla="*/ 745761 w 776834"/>
              <a:gd name="connsiteY7" fmla="*/ 453154 h 485521"/>
              <a:gd name="connsiteX8" fmla="*/ 776834 w 776834"/>
              <a:gd name="connsiteY8" fmla="*/ 66031 h 485521"/>
              <a:gd name="connsiteX9" fmla="*/ 776834 w 776834"/>
              <a:gd name="connsiteY9" fmla="*/ 65869 h 485521"/>
              <a:gd name="connsiteX10" fmla="*/ 776834 w 776834"/>
              <a:gd name="connsiteY10" fmla="*/ 64736 h 485521"/>
              <a:gd name="connsiteX11" fmla="*/ 776834 w 776834"/>
              <a:gd name="connsiteY11" fmla="*/ 63927 h 485521"/>
              <a:gd name="connsiteX12" fmla="*/ 776834 w 776834"/>
              <a:gd name="connsiteY12" fmla="*/ 63441 h 485521"/>
              <a:gd name="connsiteX13" fmla="*/ 653836 w 776834"/>
              <a:gd name="connsiteY13" fmla="*/ 14404 h 485521"/>
              <a:gd name="connsiteX14" fmla="*/ 388417 w 776834"/>
              <a:gd name="connsiteY14" fmla="*/ 0 h 485521"/>
              <a:gd name="connsiteX15" fmla="*/ 123161 w 776834"/>
              <a:gd name="connsiteY15" fmla="*/ 14404 h 485521"/>
              <a:gd name="connsiteX16" fmla="*/ 0 w 776834"/>
              <a:gd name="connsiteY16" fmla="*/ 64736 h 485521"/>
              <a:gd name="connsiteX17" fmla="*/ 0 w 776834"/>
              <a:gd name="connsiteY17" fmla="*/ 65869 h 485521"/>
              <a:gd name="connsiteX18" fmla="*/ 0 w 776834"/>
              <a:gd name="connsiteY18" fmla="*/ 66031 h 485521"/>
              <a:gd name="connsiteX19" fmla="*/ 162 w 776834"/>
              <a:gd name="connsiteY19" fmla="*/ 68459 h 485521"/>
              <a:gd name="connsiteX20" fmla="*/ 647 w 776834"/>
              <a:gd name="connsiteY20" fmla="*/ 74123 h 485521"/>
              <a:gd name="connsiteX21" fmla="*/ 31073 w 776834"/>
              <a:gd name="connsiteY21" fmla="*/ 453154 h 485521"/>
              <a:gd name="connsiteX22" fmla="*/ 16184 w 776834"/>
              <a:gd name="connsiteY22" fmla="*/ 453154 h 485521"/>
              <a:gd name="connsiteX23" fmla="*/ 0 w 776834"/>
              <a:gd name="connsiteY23" fmla="*/ 469338 h 485521"/>
              <a:gd name="connsiteX24" fmla="*/ 339865 w 776834"/>
              <a:gd name="connsiteY24" fmla="*/ 449755 h 485521"/>
              <a:gd name="connsiteX25" fmla="*/ 339865 w 776834"/>
              <a:gd name="connsiteY25" fmla="*/ 323681 h 485521"/>
              <a:gd name="connsiteX26" fmla="*/ 436969 w 776834"/>
              <a:gd name="connsiteY26" fmla="*/ 323681 h 485521"/>
              <a:gd name="connsiteX27" fmla="*/ 436969 w 776834"/>
              <a:gd name="connsiteY27" fmla="*/ 449755 h 485521"/>
              <a:gd name="connsiteX28" fmla="*/ 339865 w 776834"/>
              <a:gd name="connsiteY28" fmla="*/ 449755 h 485521"/>
              <a:gd name="connsiteX29" fmla="*/ 388417 w 776834"/>
              <a:gd name="connsiteY29" fmla="*/ 32368 h 485521"/>
              <a:gd name="connsiteX30" fmla="*/ 737507 w 776834"/>
              <a:gd name="connsiteY30" fmla="*/ 64736 h 485521"/>
              <a:gd name="connsiteX31" fmla="*/ 388417 w 776834"/>
              <a:gd name="connsiteY31" fmla="*/ 97104 h 485521"/>
              <a:gd name="connsiteX32" fmla="*/ 39327 w 776834"/>
              <a:gd name="connsiteY32" fmla="*/ 64736 h 485521"/>
              <a:gd name="connsiteX33" fmla="*/ 388417 w 776834"/>
              <a:gd name="connsiteY33" fmla="*/ 32368 h 485521"/>
              <a:gd name="connsiteX34" fmla="*/ 731195 w 776834"/>
              <a:gd name="connsiteY34" fmla="*/ 100665 h 485521"/>
              <a:gd name="connsiteX35" fmla="*/ 698018 w 776834"/>
              <a:gd name="connsiteY35" fmla="*/ 197284 h 485521"/>
              <a:gd name="connsiteX36" fmla="*/ 663384 w 776834"/>
              <a:gd name="connsiteY36" fmla="*/ 113936 h 485521"/>
              <a:gd name="connsiteX37" fmla="*/ 731195 w 776834"/>
              <a:gd name="connsiteY37" fmla="*/ 100665 h 485521"/>
              <a:gd name="connsiteX38" fmla="*/ 614670 w 776834"/>
              <a:gd name="connsiteY38" fmla="*/ 119438 h 485521"/>
              <a:gd name="connsiteX39" fmla="*/ 576800 w 776834"/>
              <a:gd name="connsiteY39" fmla="*/ 203757 h 485521"/>
              <a:gd name="connsiteX40" fmla="*/ 540224 w 776834"/>
              <a:gd name="connsiteY40" fmla="*/ 125103 h 485521"/>
              <a:gd name="connsiteX41" fmla="*/ 614670 w 776834"/>
              <a:gd name="connsiteY41" fmla="*/ 119438 h 485521"/>
              <a:gd name="connsiteX42" fmla="*/ 490215 w 776834"/>
              <a:gd name="connsiteY42" fmla="*/ 127692 h 485521"/>
              <a:gd name="connsiteX43" fmla="*/ 454772 w 776834"/>
              <a:gd name="connsiteY43" fmla="*/ 203919 h 485521"/>
              <a:gd name="connsiteX44" fmla="*/ 421271 w 776834"/>
              <a:gd name="connsiteY44" fmla="*/ 129311 h 485521"/>
              <a:gd name="connsiteX45" fmla="*/ 490215 w 776834"/>
              <a:gd name="connsiteY45" fmla="*/ 127692 h 485521"/>
              <a:gd name="connsiteX46" fmla="*/ 360581 w 776834"/>
              <a:gd name="connsiteY46" fmla="*/ 129311 h 485521"/>
              <a:gd name="connsiteX47" fmla="*/ 326918 w 776834"/>
              <a:gd name="connsiteY47" fmla="*/ 203919 h 485521"/>
              <a:gd name="connsiteX48" fmla="*/ 291475 w 776834"/>
              <a:gd name="connsiteY48" fmla="*/ 127854 h 485521"/>
              <a:gd name="connsiteX49" fmla="*/ 360581 w 776834"/>
              <a:gd name="connsiteY49" fmla="*/ 129311 h 485521"/>
              <a:gd name="connsiteX50" fmla="*/ 241304 w 776834"/>
              <a:gd name="connsiteY50" fmla="*/ 125588 h 485521"/>
              <a:gd name="connsiteX51" fmla="*/ 204890 w 776834"/>
              <a:gd name="connsiteY51" fmla="*/ 203919 h 485521"/>
              <a:gd name="connsiteX52" fmla="*/ 167181 w 776834"/>
              <a:gd name="connsiteY52" fmla="*/ 120086 h 485521"/>
              <a:gd name="connsiteX53" fmla="*/ 241304 w 776834"/>
              <a:gd name="connsiteY53" fmla="*/ 125588 h 485521"/>
              <a:gd name="connsiteX54" fmla="*/ 117496 w 776834"/>
              <a:gd name="connsiteY54" fmla="*/ 114259 h 485521"/>
              <a:gd name="connsiteX55" fmla="*/ 79302 w 776834"/>
              <a:gd name="connsiteY55" fmla="*/ 199388 h 485521"/>
              <a:gd name="connsiteX56" fmla="*/ 44021 w 776834"/>
              <a:gd name="connsiteY56" fmla="*/ 100179 h 485521"/>
              <a:gd name="connsiteX57" fmla="*/ 117496 w 776834"/>
              <a:gd name="connsiteY57" fmla="*/ 114259 h 485521"/>
              <a:gd name="connsiteX58" fmla="*/ 42726 w 776834"/>
              <a:gd name="connsiteY58" fmla="*/ 193399 h 485521"/>
              <a:gd name="connsiteX59" fmla="*/ 62147 w 776834"/>
              <a:gd name="connsiteY59" fmla="*/ 248102 h 485521"/>
              <a:gd name="connsiteX60" fmla="*/ 76712 w 776834"/>
              <a:gd name="connsiteY60" fmla="*/ 258783 h 485521"/>
              <a:gd name="connsiteX61" fmla="*/ 77360 w 776834"/>
              <a:gd name="connsiteY61" fmla="*/ 258783 h 485521"/>
              <a:gd name="connsiteX62" fmla="*/ 92087 w 776834"/>
              <a:gd name="connsiteY62" fmla="*/ 249234 h 485521"/>
              <a:gd name="connsiteX63" fmla="*/ 140963 w 776834"/>
              <a:gd name="connsiteY63" fmla="*/ 140478 h 485521"/>
              <a:gd name="connsiteX64" fmla="*/ 189839 w 776834"/>
              <a:gd name="connsiteY64" fmla="*/ 249234 h 485521"/>
              <a:gd name="connsiteX65" fmla="*/ 204566 w 776834"/>
              <a:gd name="connsiteY65" fmla="*/ 258945 h 485521"/>
              <a:gd name="connsiteX66" fmla="*/ 204728 w 776834"/>
              <a:gd name="connsiteY66" fmla="*/ 258945 h 485521"/>
              <a:gd name="connsiteX67" fmla="*/ 219456 w 776834"/>
              <a:gd name="connsiteY67" fmla="*/ 249558 h 485521"/>
              <a:gd name="connsiteX68" fmla="*/ 266066 w 776834"/>
              <a:gd name="connsiteY68" fmla="*/ 149379 h 485521"/>
              <a:gd name="connsiteX69" fmla="*/ 312676 w 776834"/>
              <a:gd name="connsiteY69" fmla="*/ 249558 h 485521"/>
              <a:gd name="connsiteX70" fmla="*/ 327403 w 776834"/>
              <a:gd name="connsiteY70" fmla="*/ 258945 h 485521"/>
              <a:gd name="connsiteX71" fmla="*/ 327565 w 776834"/>
              <a:gd name="connsiteY71" fmla="*/ 258945 h 485521"/>
              <a:gd name="connsiteX72" fmla="*/ 342293 w 776834"/>
              <a:gd name="connsiteY72" fmla="*/ 249396 h 485521"/>
              <a:gd name="connsiteX73" fmla="*/ 391169 w 776834"/>
              <a:gd name="connsiteY73" fmla="*/ 140801 h 485521"/>
              <a:gd name="connsiteX74" fmla="*/ 440044 w 776834"/>
              <a:gd name="connsiteY74" fmla="*/ 249396 h 485521"/>
              <a:gd name="connsiteX75" fmla="*/ 454772 w 776834"/>
              <a:gd name="connsiteY75" fmla="*/ 258945 h 485521"/>
              <a:gd name="connsiteX76" fmla="*/ 454934 w 776834"/>
              <a:gd name="connsiteY76" fmla="*/ 258945 h 485521"/>
              <a:gd name="connsiteX77" fmla="*/ 469661 w 776834"/>
              <a:gd name="connsiteY77" fmla="*/ 249558 h 485521"/>
              <a:gd name="connsiteX78" fmla="*/ 516271 w 776834"/>
              <a:gd name="connsiteY78" fmla="*/ 149379 h 485521"/>
              <a:gd name="connsiteX79" fmla="*/ 562881 w 776834"/>
              <a:gd name="connsiteY79" fmla="*/ 249558 h 485521"/>
              <a:gd name="connsiteX80" fmla="*/ 577609 w 776834"/>
              <a:gd name="connsiteY80" fmla="*/ 258945 h 485521"/>
              <a:gd name="connsiteX81" fmla="*/ 577771 w 776834"/>
              <a:gd name="connsiteY81" fmla="*/ 258945 h 485521"/>
              <a:gd name="connsiteX82" fmla="*/ 592498 w 776834"/>
              <a:gd name="connsiteY82" fmla="*/ 249396 h 485521"/>
              <a:gd name="connsiteX83" fmla="*/ 640727 w 776834"/>
              <a:gd name="connsiteY83" fmla="*/ 141934 h 485521"/>
              <a:gd name="connsiteX84" fmla="*/ 685233 w 776834"/>
              <a:gd name="connsiteY84" fmla="*/ 248911 h 485521"/>
              <a:gd name="connsiteX85" fmla="*/ 700122 w 776834"/>
              <a:gd name="connsiteY85" fmla="*/ 258945 h 485521"/>
              <a:gd name="connsiteX86" fmla="*/ 700608 w 776834"/>
              <a:gd name="connsiteY86" fmla="*/ 258945 h 485521"/>
              <a:gd name="connsiteX87" fmla="*/ 715335 w 776834"/>
              <a:gd name="connsiteY87" fmla="*/ 248102 h 485521"/>
              <a:gd name="connsiteX88" fmla="*/ 734918 w 776834"/>
              <a:gd name="connsiteY88" fmla="*/ 191134 h 485521"/>
              <a:gd name="connsiteX89" fmla="*/ 713393 w 776834"/>
              <a:gd name="connsiteY89" fmla="*/ 453154 h 485521"/>
              <a:gd name="connsiteX90" fmla="*/ 642021 w 776834"/>
              <a:gd name="connsiteY90" fmla="*/ 453154 h 485521"/>
              <a:gd name="connsiteX91" fmla="*/ 667592 w 776834"/>
              <a:gd name="connsiteY91" fmla="*/ 326918 h 485521"/>
              <a:gd name="connsiteX92" fmla="*/ 654969 w 776834"/>
              <a:gd name="connsiteY92" fmla="*/ 307821 h 485521"/>
              <a:gd name="connsiteX93" fmla="*/ 635871 w 776834"/>
              <a:gd name="connsiteY93" fmla="*/ 320444 h 485521"/>
              <a:gd name="connsiteX94" fmla="*/ 609006 w 776834"/>
              <a:gd name="connsiteY94" fmla="*/ 453154 h 485521"/>
              <a:gd name="connsiteX95" fmla="*/ 542813 w 776834"/>
              <a:gd name="connsiteY95" fmla="*/ 453154 h 485521"/>
              <a:gd name="connsiteX96" fmla="*/ 568384 w 776834"/>
              <a:gd name="connsiteY96" fmla="*/ 326918 h 485521"/>
              <a:gd name="connsiteX97" fmla="*/ 555760 w 776834"/>
              <a:gd name="connsiteY97" fmla="*/ 307821 h 485521"/>
              <a:gd name="connsiteX98" fmla="*/ 536663 w 776834"/>
              <a:gd name="connsiteY98" fmla="*/ 320444 h 485521"/>
              <a:gd name="connsiteX99" fmla="*/ 509636 w 776834"/>
              <a:gd name="connsiteY99" fmla="*/ 453154 h 485521"/>
              <a:gd name="connsiteX100" fmla="*/ 469337 w 776834"/>
              <a:gd name="connsiteY100" fmla="*/ 453154 h 485521"/>
              <a:gd name="connsiteX101" fmla="*/ 469337 w 776834"/>
              <a:gd name="connsiteY101" fmla="*/ 307497 h 485521"/>
              <a:gd name="connsiteX102" fmla="*/ 453153 w 776834"/>
              <a:gd name="connsiteY102" fmla="*/ 291313 h 485521"/>
              <a:gd name="connsiteX103" fmla="*/ 323681 w 776834"/>
              <a:gd name="connsiteY103" fmla="*/ 291313 h 485521"/>
              <a:gd name="connsiteX104" fmla="*/ 307497 w 776834"/>
              <a:gd name="connsiteY104" fmla="*/ 307497 h 485521"/>
              <a:gd name="connsiteX105" fmla="*/ 307497 w 776834"/>
              <a:gd name="connsiteY105" fmla="*/ 453154 h 485521"/>
              <a:gd name="connsiteX106" fmla="*/ 267199 w 776834"/>
              <a:gd name="connsiteY106" fmla="*/ 453154 h 485521"/>
              <a:gd name="connsiteX107" fmla="*/ 240333 w 776834"/>
              <a:gd name="connsiteY107" fmla="*/ 320444 h 485521"/>
              <a:gd name="connsiteX108" fmla="*/ 221236 w 776834"/>
              <a:gd name="connsiteY108" fmla="*/ 307821 h 485521"/>
              <a:gd name="connsiteX109" fmla="*/ 208612 w 776834"/>
              <a:gd name="connsiteY109" fmla="*/ 326918 h 485521"/>
              <a:gd name="connsiteX110" fmla="*/ 234183 w 776834"/>
              <a:gd name="connsiteY110" fmla="*/ 453154 h 485521"/>
              <a:gd name="connsiteX111" fmla="*/ 167990 w 776834"/>
              <a:gd name="connsiteY111" fmla="*/ 453154 h 485521"/>
              <a:gd name="connsiteX112" fmla="*/ 141125 w 776834"/>
              <a:gd name="connsiteY112" fmla="*/ 320444 h 485521"/>
              <a:gd name="connsiteX113" fmla="*/ 122028 w 776834"/>
              <a:gd name="connsiteY113" fmla="*/ 307821 h 485521"/>
              <a:gd name="connsiteX114" fmla="*/ 109404 w 776834"/>
              <a:gd name="connsiteY114" fmla="*/ 326918 h 485521"/>
              <a:gd name="connsiteX115" fmla="*/ 134975 w 776834"/>
              <a:gd name="connsiteY115" fmla="*/ 453154 h 485521"/>
              <a:gd name="connsiteX116" fmla="*/ 63441 w 776834"/>
              <a:gd name="connsiteY116" fmla="*/ 453154 h 485521"/>
              <a:gd name="connsiteX117" fmla="*/ 42726 w 776834"/>
              <a:gd name="connsiteY117" fmla="*/ 193399 h 485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776834" h="485521">
                <a:moveTo>
                  <a:pt x="0" y="469338"/>
                </a:moveTo>
                <a:cubicBezTo>
                  <a:pt x="0" y="478239"/>
                  <a:pt x="7283" y="485522"/>
                  <a:pt x="16184" y="485522"/>
                </a:cubicBezTo>
                <a:lnTo>
                  <a:pt x="48552" y="485522"/>
                </a:lnTo>
                <a:lnTo>
                  <a:pt x="728282" y="485522"/>
                </a:lnTo>
                <a:lnTo>
                  <a:pt x="760650" y="485522"/>
                </a:lnTo>
                <a:cubicBezTo>
                  <a:pt x="769552" y="485522"/>
                  <a:pt x="776834" y="478239"/>
                  <a:pt x="776834" y="469338"/>
                </a:cubicBezTo>
                <a:cubicBezTo>
                  <a:pt x="776834" y="460436"/>
                  <a:pt x="769552" y="453154"/>
                  <a:pt x="760650" y="453154"/>
                </a:cubicBezTo>
                <a:lnTo>
                  <a:pt x="745761" y="453154"/>
                </a:lnTo>
                <a:lnTo>
                  <a:pt x="776834" y="66031"/>
                </a:lnTo>
                <a:cubicBezTo>
                  <a:pt x="776834" y="66031"/>
                  <a:pt x="776834" y="65869"/>
                  <a:pt x="776834" y="65869"/>
                </a:cubicBezTo>
                <a:cubicBezTo>
                  <a:pt x="776834" y="65545"/>
                  <a:pt x="776834" y="65060"/>
                  <a:pt x="776834" y="64736"/>
                </a:cubicBezTo>
                <a:cubicBezTo>
                  <a:pt x="776834" y="64413"/>
                  <a:pt x="776834" y="64089"/>
                  <a:pt x="776834" y="63927"/>
                </a:cubicBezTo>
                <a:cubicBezTo>
                  <a:pt x="776834" y="63765"/>
                  <a:pt x="776834" y="63603"/>
                  <a:pt x="776834" y="63441"/>
                </a:cubicBezTo>
                <a:cubicBezTo>
                  <a:pt x="775863" y="43535"/>
                  <a:pt x="753691" y="27351"/>
                  <a:pt x="653836" y="14404"/>
                </a:cubicBezTo>
                <a:cubicBezTo>
                  <a:pt x="582788" y="5017"/>
                  <a:pt x="488596" y="0"/>
                  <a:pt x="388417" y="0"/>
                </a:cubicBezTo>
                <a:cubicBezTo>
                  <a:pt x="288238" y="0"/>
                  <a:pt x="194047" y="5017"/>
                  <a:pt x="123161" y="14404"/>
                </a:cubicBezTo>
                <a:cubicBezTo>
                  <a:pt x="20877" y="27675"/>
                  <a:pt x="0" y="44182"/>
                  <a:pt x="0" y="64736"/>
                </a:cubicBezTo>
                <a:cubicBezTo>
                  <a:pt x="0" y="65060"/>
                  <a:pt x="0" y="65545"/>
                  <a:pt x="0" y="65869"/>
                </a:cubicBezTo>
                <a:cubicBezTo>
                  <a:pt x="0" y="65869"/>
                  <a:pt x="0" y="66031"/>
                  <a:pt x="0" y="66031"/>
                </a:cubicBezTo>
                <a:lnTo>
                  <a:pt x="162" y="68459"/>
                </a:lnTo>
                <a:cubicBezTo>
                  <a:pt x="0" y="70401"/>
                  <a:pt x="162" y="72181"/>
                  <a:pt x="647" y="74123"/>
                </a:cubicBezTo>
                <a:lnTo>
                  <a:pt x="31073" y="453154"/>
                </a:lnTo>
                <a:lnTo>
                  <a:pt x="16184" y="453154"/>
                </a:lnTo>
                <a:cubicBezTo>
                  <a:pt x="7283" y="453154"/>
                  <a:pt x="0" y="460436"/>
                  <a:pt x="0" y="469338"/>
                </a:cubicBezTo>
                <a:close/>
                <a:moveTo>
                  <a:pt x="339865" y="449755"/>
                </a:moveTo>
                <a:lnTo>
                  <a:pt x="339865" y="323681"/>
                </a:lnTo>
                <a:lnTo>
                  <a:pt x="436969" y="323681"/>
                </a:lnTo>
                <a:lnTo>
                  <a:pt x="436969" y="449755"/>
                </a:lnTo>
                <a:lnTo>
                  <a:pt x="339865" y="449755"/>
                </a:lnTo>
                <a:close/>
                <a:moveTo>
                  <a:pt x="388417" y="32368"/>
                </a:moveTo>
                <a:cubicBezTo>
                  <a:pt x="576638" y="32368"/>
                  <a:pt x="702550" y="49847"/>
                  <a:pt x="737507" y="64736"/>
                </a:cubicBezTo>
                <a:cubicBezTo>
                  <a:pt x="702388" y="79626"/>
                  <a:pt x="576476" y="97104"/>
                  <a:pt x="388417" y="97104"/>
                </a:cubicBezTo>
                <a:cubicBezTo>
                  <a:pt x="200359" y="97104"/>
                  <a:pt x="74285" y="79626"/>
                  <a:pt x="39327" y="64736"/>
                </a:cubicBezTo>
                <a:cubicBezTo>
                  <a:pt x="74285" y="49847"/>
                  <a:pt x="200197" y="32368"/>
                  <a:pt x="388417" y="32368"/>
                </a:cubicBezTo>
                <a:close/>
                <a:moveTo>
                  <a:pt x="731195" y="100665"/>
                </a:moveTo>
                <a:lnTo>
                  <a:pt x="698018" y="197284"/>
                </a:lnTo>
                <a:lnTo>
                  <a:pt x="663384" y="113936"/>
                </a:lnTo>
                <a:cubicBezTo>
                  <a:pt x="692677" y="109728"/>
                  <a:pt x="714688" y="105358"/>
                  <a:pt x="731195" y="100665"/>
                </a:cubicBezTo>
                <a:close/>
                <a:moveTo>
                  <a:pt x="614670" y="119438"/>
                </a:moveTo>
                <a:lnTo>
                  <a:pt x="576800" y="203757"/>
                </a:lnTo>
                <a:lnTo>
                  <a:pt x="540224" y="125103"/>
                </a:lnTo>
                <a:cubicBezTo>
                  <a:pt x="566442" y="123808"/>
                  <a:pt x="591365" y="121866"/>
                  <a:pt x="614670" y="119438"/>
                </a:cubicBezTo>
                <a:close/>
                <a:moveTo>
                  <a:pt x="490215" y="127692"/>
                </a:moveTo>
                <a:lnTo>
                  <a:pt x="454772" y="203919"/>
                </a:lnTo>
                <a:lnTo>
                  <a:pt x="421271" y="129311"/>
                </a:lnTo>
                <a:cubicBezTo>
                  <a:pt x="444738" y="128987"/>
                  <a:pt x="467719" y="128501"/>
                  <a:pt x="490215" y="127692"/>
                </a:cubicBezTo>
                <a:close/>
                <a:moveTo>
                  <a:pt x="360581" y="129311"/>
                </a:moveTo>
                <a:lnTo>
                  <a:pt x="326918" y="203919"/>
                </a:lnTo>
                <a:lnTo>
                  <a:pt x="291475" y="127854"/>
                </a:lnTo>
                <a:cubicBezTo>
                  <a:pt x="313971" y="128501"/>
                  <a:pt x="336952" y="129149"/>
                  <a:pt x="360581" y="129311"/>
                </a:cubicBezTo>
                <a:close/>
                <a:moveTo>
                  <a:pt x="241304" y="125588"/>
                </a:moveTo>
                <a:lnTo>
                  <a:pt x="204890" y="203919"/>
                </a:lnTo>
                <a:lnTo>
                  <a:pt x="167181" y="120086"/>
                </a:lnTo>
                <a:cubicBezTo>
                  <a:pt x="190486" y="122190"/>
                  <a:pt x="215248" y="124132"/>
                  <a:pt x="241304" y="125588"/>
                </a:cubicBezTo>
                <a:close/>
                <a:moveTo>
                  <a:pt x="117496" y="114259"/>
                </a:moveTo>
                <a:lnTo>
                  <a:pt x="79302" y="199388"/>
                </a:lnTo>
                <a:lnTo>
                  <a:pt x="44021" y="100179"/>
                </a:lnTo>
                <a:cubicBezTo>
                  <a:pt x="61338" y="105196"/>
                  <a:pt x="85128" y="109890"/>
                  <a:pt x="117496" y="114259"/>
                </a:cubicBezTo>
                <a:close/>
                <a:moveTo>
                  <a:pt x="42726" y="193399"/>
                </a:moveTo>
                <a:lnTo>
                  <a:pt x="62147" y="248102"/>
                </a:lnTo>
                <a:cubicBezTo>
                  <a:pt x="64413" y="254413"/>
                  <a:pt x="70077" y="258621"/>
                  <a:pt x="76712" y="258783"/>
                </a:cubicBezTo>
                <a:cubicBezTo>
                  <a:pt x="76874" y="258783"/>
                  <a:pt x="77198" y="258783"/>
                  <a:pt x="77360" y="258783"/>
                </a:cubicBezTo>
                <a:cubicBezTo>
                  <a:pt x="83672" y="258783"/>
                  <a:pt x="89498" y="255061"/>
                  <a:pt x="92087" y="249234"/>
                </a:cubicBezTo>
                <a:lnTo>
                  <a:pt x="140963" y="140478"/>
                </a:lnTo>
                <a:lnTo>
                  <a:pt x="189839" y="249234"/>
                </a:lnTo>
                <a:cubicBezTo>
                  <a:pt x="192590" y="255223"/>
                  <a:pt x="198255" y="258945"/>
                  <a:pt x="204566" y="258945"/>
                </a:cubicBezTo>
                <a:cubicBezTo>
                  <a:pt x="204566" y="258945"/>
                  <a:pt x="204566" y="258945"/>
                  <a:pt x="204728" y="258945"/>
                </a:cubicBezTo>
                <a:cubicBezTo>
                  <a:pt x="211040" y="258945"/>
                  <a:pt x="216704" y="255223"/>
                  <a:pt x="219456" y="249558"/>
                </a:cubicBezTo>
                <a:lnTo>
                  <a:pt x="266066" y="149379"/>
                </a:lnTo>
                <a:lnTo>
                  <a:pt x="312676" y="249558"/>
                </a:lnTo>
                <a:cubicBezTo>
                  <a:pt x="315265" y="255223"/>
                  <a:pt x="321092" y="258945"/>
                  <a:pt x="327403" y="258945"/>
                </a:cubicBezTo>
                <a:cubicBezTo>
                  <a:pt x="327403" y="258945"/>
                  <a:pt x="327403" y="258945"/>
                  <a:pt x="327565" y="258945"/>
                </a:cubicBezTo>
                <a:cubicBezTo>
                  <a:pt x="333877" y="258945"/>
                  <a:pt x="339703" y="255223"/>
                  <a:pt x="342293" y="249396"/>
                </a:cubicBezTo>
                <a:lnTo>
                  <a:pt x="391169" y="140801"/>
                </a:lnTo>
                <a:lnTo>
                  <a:pt x="440044" y="249396"/>
                </a:lnTo>
                <a:cubicBezTo>
                  <a:pt x="442634" y="255223"/>
                  <a:pt x="448298" y="258945"/>
                  <a:pt x="454772" y="258945"/>
                </a:cubicBezTo>
                <a:cubicBezTo>
                  <a:pt x="454772" y="258945"/>
                  <a:pt x="454772" y="258945"/>
                  <a:pt x="454934" y="258945"/>
                </a:cubicBezTo>
                <a:cubicBezTo>
                  <a:pt x="461245" y="258945"/>
                  <a:pt x="466910" y="255223"/>
                  <a:pt x="469661" y="249558"/>
                </a:cubicBezTo>
                <a:lnTo>
                  <a:pt x="516271" y="149379"/>
                </a:lnTo>
                <a:lnTo>
                  <a:pt x="562881" y="249558"/>
                </a:lnTo>
                <a:cubicBezTo>
                  <a:pt x="565471" y="255223"/>
                  <a:pt x="571297" y="258945"/>
                  <a:pt x="577609" y="258945"/>
                </a:cubicBezTo>
                <a:cubicBezTo>
                  <a:pt x="577609" y="258945"/>
                  <a:pt x="577609" y="258945"/>
                  <a:pt x="577771" y="258945"/>
                </a:cubicBezTo>
                <a:cubicBezTo>
                  <a:pt x="584082" y="258945"/>
                  <a:pt x="589909" y="255223"/>
                  <a:pt x="592498" y="249396"/>
                </a:cubicBezTo>
                <a:lnTo>
                  <a:pt x="640727" y="141934"/>
                </a:lnTo>
                <a:lnTo>
                  <a:pt x="685233" y="248911"/>
                </a:lnTo>
                <a:cubicBezTo>
                  <a:pt x="687822" y="254899"/>
                  <a:pt x="693648" y="258945"/>
                  <a:pt x="700122" y="258945"/>
                </a:cubicBezTo>
                <a:cubicBezTo>
                  <a:pt x="700284" y="258945"/>
                  <a:pt x="700446" y="258945"/>
                  <a:pt x="700608" y="258945"/>
                </a:cubicBezTo>
                <a:cubicBezTo>
                  <a:pt x="707405" y="258783"/>
                  <a:pt x="713231" y="254413"/>
                  <a:pt x="715335" y="248102"/>
                </a:cubicBezTo>
                <a:lnTo>
                  <a:pt x="734918" y="191134"/>
                </a:lnTo>
                <a:lnTo>
                  <a:pt x="713393" y="453154"/>
                </a:lnTo>
                <a:lnTo>
                  <a:pt x="642021" y="453154"/>
                </a:lnTo>
                <a:lnTo>
                  <a:pt x="667592" y="326918"/>
                </a:lnTo>
                <a:cubicBezTo>
                  <a:pt x="669372" y="318179"/>
                  <a:pt x="663708" y="309601"/>
                  <a:pt x="654969" y="307821"/>
                </a:cubicBezTo>
                <a:cubicBezTo>
                  <a:pt x="646229" y="306040"/>
                  <a:pt x="637652" y="311705"/>
                  <a:pt x="635871" y="320444"/>
                </a:cubicBezTo>
                <a:lnTo>
                  <a:pt x="609006" y="453154"/>
                </a:lnTo>
                <a:lnTo>
                  <a:pt x="542813" y="453154"/>
                </a:lnTo>
                <a:lnTo>
                  <a:pt x="568384" y="326918"/>
                </a:lnTo>
                <a:cubicBezTo>
                  <a:pt x="570164" y="318179"/>
                  <a:pt x="564500" y="309601"/>
                  <a:pt x="555760" y="307821"/>
                </a:cubicBezTo>
                <a:cubicBezTo>
                  <a:pt x="547021" y="306040"/>
                  <a:pt x="538443" y="311705"/>
                  <a:pt x="536663" y="320444"/>
                </a:cubicBezTo>
                <a:lnTo>
                  <a:pt x="509636" y="453154"/>
                </a:lnTo>
                <a:lnTo>
                  <a:pt x="469337" y="453154"/>
                </a:lnTo>
                <a:lnTo>
                  <a:pt x="469337" y="307497"/>
                </a:lnTo>
                <a:cubicBezTo>
                  <a:pt x="469337" y="298596"/>
                  <a:pt x="462055" y="291313"/>
                  <a:pt x="453153" y="291313"/>
                </a:cubicBezTo>
                <a:lnTo>
                  <a:pt x="323681" y="291313"/>
                </a:lnTo>
                <a:cubicBezTo>
                  <a:pt x="314780" y="291313"/>
                  <a:pt x="307497" y="298596"/>
                  <a:pt x="307497" y="307497"/>
                </a:cubicBezTo>
                <a:lnTo>
                  <a:pt x="307497" y="453154"/>
                </a:lnTo>
                <a:lnTo>
                  <a:pt x="267199" y="453154"/>
                </a:lnTo>
                <a:lnTo>
                  <a:pt x="240333" y="320444"/>
                </a:lnTo>
                <a:cubicBezTo>
                  <a:pt x="238553" y="311705"/>
                  <a:pt x="229975" y="306040"/>
                  <a:pt x="221236" y="307821"/>
                </a:cubicBezTo>
                <a:cubicBezTo>
                  <a:pt x="212497" y="309601"/>
                  <a:pt x="206832" y="318179"/>
                  <a:pt x="208612" y="326918"/>
                </a:cubicBezTo>
                <a:lnTo>
                  <a:pt x="234183" y="453154"/>
                </a:lnTo>
                <a:lnTo>
                  <a:pt x="167990" y="453154"/>
                </a:lnTo>
                <a:lnTo>
                  <a:pt x="141125" y="320444"/>
                </a:lnTo>
                <a:cubicBezTo>
                  <a:pt x="139345" y="311705"/>
                  <a:pt x="130767" y="306040"/>
                  <a:pt x="122028" y="307821"/>
                </a:cubicBezTo>
                <a:cubicBezTo>
                  <a:pt x="113288" y="309601"/>
                  <a:pt x="107624" y="318179"/>
                  <a:pt x="109404" y="326918"/>
                </a:cubicBezTo>
                <a:lnTo>
                  <a:pt x="134975" y="453154"/>
                </a:lnTo>
                <a:lnTo>
                  <a:pt x="63441" y="453154"/>
                </a:lnTo>
                <a:lnTo>
                  <a:pt x="42726" y="193399"/>
                </a:lnTo>
                <a:close/>
              </a:path>
            </a:pathLst>
          </a:custGeom>
          <a:solidFill>
            <a:srgbClr val="00FA71"/>
          </a:solidFill>
          <a:ln w="16034" cap="flat">
            <a:noFill/>
            <a:prstDash val="solid"/>
            <a:miter/>
          </a:ln>
        </p:spPr>
        <p:txBody>
          <a:bodyPr rtlCol="0" anchor="ctr"/>
          <a:lstStyle/>
          <a:p>
            <a:endParaRPr lang="en-US"/>
          </a:p>
        </p:txBody>
      </p:sp>
      <p:grpSp>
        <p:nvGrpSpPr>
          <p:cNvPr id="151" name="Group 150">
            <a:extLst>
              <a:ext uri="{FF2B5EF4-FFF2-40B4-BE49-F238E27FC236}">
                <a16:creationId xmlns:a16="http://schemas.microsoft.com/office/drawing/2014/main" id="{E043E9CB-C0CD-8055-630F-3591919EF3B3}"/>
              </a:ext>
            </a:extLst>
          </p:cNvPr>
          <p:cNvGrpSpPr/>
          <p:nvPr/>
        </p:nvGrpSpPr>
        <p:grpSpPr>
          <a:xfrm>
            <a:off x="10208917" y="-4272352"/>
            <a:ext cx="595222" cy="553101"/>
            <a:chOff x="1643993" y="1404344"/>
            <a:chExt cx="930216" cy="864389"/>
          </a:xfrm>
        </p:grpSpPr>
        <p:sp>
          <p:nvSpPr>
            <p:cNvPr id="152" name="Freeform: Shape 151">
              <a:extLst>
                <a:ext uri="{FF2B5EF4-FFF2-40B4-BE49-F238E27FC236}">
                  <a16:creationId xmlns:a16="http://schemas.microsoft.com/office/drawing/2014/main" id="{730FE12E-9FB0-004B-78F9-3D27D6C6ADE9}"/>
                </a:ext>
              </a:extLst>
            </p:cNvPr>
            <p:cNvSpPr/>
            <p:nvPr/>
          </p:nvSpPr>
          <p:spPr>
            <a:xfrm>
              <a:off x="1919396" y="1576687"/>
              <a:ext cx="57484" cy="18231"/>
            </a:xfrm>
            <a:custGeom>
              <a:avLst/>
              <a:gdLst>
                <a:gd name="connsiteX0" fmla="*/ 48369 w 57484"/>
                <a:gd name="connsiteY0" fmla="*/ 0 h 18231"/>
                <a:gd name="connsiteX1" fmla="*/ 9115 w 57484"/>
                <a:gd name="connsiteY1" fmla="*/ 0 h 18231"/>
                <a:gd name="connsiteX2" fmla="*/ 0 w 57484"/>
                <a:gd name="connsiteY2" fmla="*/ 9115 h 18231"/>
                <a:gd name="connsiteX3" fmla="*/ 9115 w 57484"/>
                <a:gd name="connsiteY3" fmla="*/ 18232 h 18231"/>
                <a:gd name="connsiteX4" fmla="*/ 48369 w 57484"/>
                <a:gd name="connsiteY4" fmla="*/ 18232 h 18231"/>
                <a:gd name="connsiteX5" fmla="*/ 57484 w 57484"/>
                <a:gd name="connsiteY5" fmla="*/ 9115 h 18231"/>
                <a:gd name="connsiteX6" fmla="*/ 48369 w 57484"/>
                <a:gd name="connsiteY6" fmla="*/ 0 h 1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484" h="18231">
                  <a:moveTo>
                    <a:pt x="48369" y="0"/>
                  </a:moveTo>
                  <a:lnTo>
                    <a:pt x="9115" y="0"/>
                  </a:lnTo>
                  <a:cubicBezTo>
                    <a:pt x="4093" y="0"/>
                    <a:pt x="0" y="4093"/>
                    <a:pt x="0" y="9115"/>
                  </a:cubicBezTo>
                  <a:cubicBezTo>
                    <a:pt x="0" y="14139"/>
                    <a:pt x="4093" y="18232"/>
                    <a:pt x="9115" y="18232"/>
                  </a:cubicBezTo>
                  <a:lnTo>
                    <a:pt x="48369" y="18232"/>
                  </a:lnTo>
                  <a:cubicBezTo>
                    <a:pt x="53391" y="18232"/>
                    <a:pt x="57484" y="14139"/>
                    <a:pt x="57484" y="9115"/>
                  </a:cubicBezTo>
                  <a:cubicBezTo>
                    <a:pt x="57484" y="4093"/>
                    <a:pt x="53391" y="0"/>
                    <a:pt x="48369" y="0"/>
                  </a:cubicBezTo>
                  <a:close/>
                </a:path>
              </a:pathLst>
            </a:custGeom>
            <a:solidFill>
              <a:srgbClr val="00FA71"/>
            </a:solidFill>
            <a:ln w="9525"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EA259377-B3F2-39E0-092B-0C75B85F27B6}"/>
                </a:ext>
              </a:extLst>
            </p:cNvPr>
            <p:cNvSpPr/>
            <p:nvPr/>
          </p:nvSpPr>
          <p:spPr>
            <a:xfrm>
              <a:off x="1845540" y="1687748"/>
              <a:ext cx="57484" cy="18231"/>
            </a:xfrm>
            <a:custGeom>
              <a:avLst/>
              <a:gdLst>
                <a:gd name="connsiteX0" fmla="*/ 48369 w 57484"/>
                <a:gd name="connsiteY0" fmla="*/ 0 h 18231"/>
                <a:gd name="connsiteX1" fmla="*/ 9115 w 57484"/>
                <a:gd name="connsiteY1" fmla="*/ 0 h 18231"/>
                <a:gd name="connsiteX2" fmla="*/ 0 w 57484"/>
                <a:gd name="connsiteY2" fmla="*/ 9115 h 18231"/>
                <a:gd name="connsiteX3" fmla="*/ 9115 w 57484"/>
                <a:gd name="connsiteY3" fmla="*/ 18232 h 18231"/>
                <a:gd name="connsiteX4" fmla="*/ 48369 w 57484"/>
                <a:gd name="connsiteY4" fmla="*/ 18232 h 18231"/>
                <a:gd name="connsiteX5" fmla="*/ 57484 w 57484"/>
                <a:gd name="connsiteY5" fmla="*/ 9115 h 18231"/>
                <a:gd name="connsiteX6" fmla="*/ 48369 w 57484"/>
                <a:gd name="connsiteY6" fmla="*/ 0 h 1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484" h="18231">
                  <a:moveTo>
                    <a:pt x="48369" y="0"/>
                  </a:moveTo>
                  <a:lnTo>
                    <a:pt x="9115" y="0"/>
                  </a:lnTo>
                  <a:cubicBezTo>
                    <a:pt x="4093" y="0"/>
                    <a:pt x="0" y="4093"/>
                    <a:pt x="0" y="9115"/>
                  </a:cubicBezTo>
                  <a:cubicBezTo>
                    <a:pt x="0" y="14139"/>
                    <a:pt x="4093" y="18232"/>
                    <a:pt x="9115" y="18232"/>
                  </a:cubicBezTo>
                  <a:lnTo>
                    <a:pt x="48369" y="18232"/>
                  </a:lnTo>
                  <a:cubicBezTo>
                    <a:pt x="53391" y="18232"/>
                    <a:pt x="57484" y="14139"/>
                    <a:pt x="57484" y="9115"/>
                  </a:cubicBezTo>
                  <a:cubicBezTo>
                    <a:pt x="57484" y="4093"/>
                    <a:pt x="53391" y="0"/>
                    <a:pt x="48369" y="0"/>
                  </a:cubicBezTo>
                  <a:close/>
                </a:path>
              </a:pathLst>
            </a:custGeom>
            <a:solidFill>
              <a:srgbClr val="00FA71"/>
            </a:solidFill>
            <a:ln w="9525"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CDC7250B-3A2D-ED48-FD78-B4DB340425B9}"/>
                </a:ext>
              </a:extLst>
            </p:cNvPr>
            <p:cNvSpPr/>
            <p:nvPr/>
          </p:nvSpPr>
          <p:spPr>
            <a:xfrm>
              <a:off x="1771683" y="1798810"/>
              <a:ext cx="57484" cy="18231"/>
            </a:xfrm>
            <a:custGeom>
              <a:avLst/>
              <a:gdLst>
                <a:gd name="connsiteX0" fmla="*/ 48369 w 57484"/>
                <a:gd name="connsiteY0" fmla="*/ 0 h 18231"/>
                <a:gd name="connsiteX1" fmla="*/ 9115 w 57484"/>
                <a:gd name="connsiteY1" fmla="*/ 0 h 18231"/>
                <a:gd name="connsiteX2" fmla="*/ 0 w 57484"/>
                <a:gd name="connsiteY2" fmla="*/ 9115 h 18231"/>
                <a:gd name="connsiteX3" fmla="*/ 9115 w 57484"/>
                <a:gd name="connsiteY3" fmla="*/ 18232 h 18231"/>
                <a:gd name="connsiteX4" fmla="*/ 48369 w 57484"/>
                <a:gd name="connsiteY4" fmla="*/ 18232 h 18231"/>
                <a:gd name="connsiteX5" fmla="*/ 57484 w 57484"/>
                <a:gd name="connsiteY5" fmla="*/ 9115 h 18231"/>
                <a:gd name="connsiteX6" fmla="*/ 48369 w 57484"/>
                <a:gd name="connsiteY6" fmla="*/ 0 h 1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484" h="18231">
                  <a:moveTo>
                    <a:pt x="48369" y="0"/>
                  </a:moveTo>
                  <a:lnTo>
                    <a:pt x="9115" y="0"/>
                  </a:lnTo>
                  <a:cubicBezTo>
                    <a:pt x="4093" y="0"/>
                    <a:pt x="0" y="4093"/>
                    <a:pt x="0" y="9115"/>
                  </a:cubicBezTo>
                  <a:cubicBezTo>
                    <a:pt x="0" y="14139"/>
                    <a:pt x="4093" y="18232"/>
                    <a:pt x="9115" y="18232"/>
                  </a:cubicBezTo>
                  <a:lnTo>
                    <a:pt x="48369" y="18232"/>
                  </a:lnTo>
                  <a:cubicBezTo>
                    <a:pt x="53391" y="18232"/>
                    <a:pt x="57484" y="14139"/>
                    <a:pt x="57484" y="9115"/>
                  </a:cubicBezTo>
                  <a:cubicBezTo>
                    <a:pt x="57484" y="4093"/>
                    <a:pt x="53391" y="0"/>
                    <a:pt x="48369" y="0"/>
                  </a:cubicBezTo>
                  <a:close/>
                </a:path>
              </a:pathLst>
            </a:custGeom>
            <a:solidFill>
              <a:srgbClr val="00FA71"/>
            </a:solid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853EA81C-10FE-882E-32F7-58491F265D14}"/>
                </a:ext>
              </a:extLst>
            </p:cNvPr>
            <p:cNvSpPr/>
            <p:nvPr/>
          </p:nvSpPr>
          <p:spPr>
            <a:xfrm>
              <a:off x="1995301" y="1687748"/>
              <a:ext cx="57484" cy="18231"/>
            </a:xfrm>
            <a:custGeom>
              <a:avLst/>
              <a:gdLst>
                <a:gd name="connsiteX0" fmla="*/ 48369 w 57484"/>
                <a:gd name="connsiteY0" fmla="*/ 0 h 18231"/>
                <a:gd name="connsiteX1" fmla="*/ 9115 w 57484"/>
                <a:gd name="connsiteY1" fmla="*/ 0 h 18231"/>
                <a:gd name="connsiteX2" fmla="*/ 0 w 57484"/>
                <a:gd name="connsiteY2" fmla="*/ 9115 h 18231"/>
                <a:gd name="connsiteX3" fmla="*/ 9115 w 57484"/>
                <a:gd name="connsiteY3" fmla="*/ 18232 h 18231"/>
                <a:gd name="connsiteX4" fmla="*/ 48369 w 57484"/>
                <a:gd name="connsiteY4" fmla="*/ 18232 h 18231"/>
                <a:gd name="connsiteX5" fmla="*/ 57484 w 57484"/>
                <a:gd name="connsiteY5" fmla="*/ 9115 h 18231"/>
                <a:gd name="connsiteX6" fmla="*/ 48369 w 57484"/>
                <a:gd name="connsiteY6" fmla="*/ 0 h 1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484" h="18231">
                  <a:moveTo>
                    <a:pt x="48369" y="0"/>
                  </a:moveTo>
                  <a:lnTo>
                    <a:pt x="9115" y="0"/>
                  </a:lnTo>
                  <a:cubicBezTo>
                    <a:pt x="4093" y="0"/>
                    <a:pt x="0" y="4093"/>
                    <a:pt x="0" y="9115"/>
                  </a:cubicBezTo>
                  <a:cubicBezTo>
                    <a:pt x="0" y="14139"/>
                    <a:pt x="4093" y="18232"/>
                    <a:pt x="9115" y="18232"/>
                  </a:cubicBezTo>
                  <a:lnTo>
                    <a:pt x="48369" y="18232"/>
                  </a:lnTo>
                  <a:cubicBezTo>
                    <a:pt x="53391" y="18232"/>
                    <a:pt x="57484" y="14139"/>
                    <a:pt x="57484" y="9115"/>
                  </a:cubicBezTo>
                  <a:cubicBezTo>
                    <a:pt x="57484" y="4093"/>
                    <a:pt x="53391" y="0"/>
                    <a:pt x="48369" y="0"/>
                  </a:cubicBezTo>
                  <a:close/>
                </a:path>
              </a:pathLst>
            </a:custGeom>
            <a:solidFill>
              <a:srgbClr val="00FA71"/>
            </a:solidFill>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6819E129-BDB6-BF10-29FE-99224F5CBC47}"/>
                </a:ext>
              </a:extLst>
            </p:cNvPr>
            <p:cNvSpPr/>
            <p:nvPr/>
          </p:nvSpPr>
          <p:spPr>
            <a:xfrm>
              <a:off x="1918282" y="1797324"/>
              <a:ext cx="57484" cy="18231"/>
            </a:xfrm>
            <a:custGeom>
              <a:avLst/>
              <a:gdLst>
                <a:gd name="connsiteX0" fmla="*/ 48369 w 57484"/>
                <a:gd name="connsiteY0" fmla="*/ 0 h 18231"/>
                <a:gd name="connsiteX1" fmla="*/ 9115 w 57484"/>
                <a:gd name="connsiteY1" fmla="*/ 0 h 18231"/>
                <a:gd name="connsiteX2" fmla="*/ 0 w 57484"/>
                <a:gd name="connsiteY2" fmla="*/ 9115 h 18231"/>
                <a:gd name="connsiteX3" fmla="*/ 9115 w 57484"/>
                <a:gd name="connsiteY3" fmla="*/ 18232 h 18231"/>
                <a:gd name="connsiteX4" fmla="*/ 48369 w 57484"/>
                <a:gd name="connsiteY4" fmla="*/ 18232 h 18231"/>
                <a:gd name="connsiteX5" fmla="*/ 57484 w 57484"/>
                <a:gd name="connsiteY5" fmla="*/ 9115 h 18231"/>
                <a:gd name="connsiteX6" fmla="*/ 48369 w 57484"/>
                <a:gd name="connsiteY6" fmla="*/ 0 h 1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484" h="18231">
                  <a:moveTo>
                    <a:pt x="48369" y="0"/>
                  </a:moveTo>
                  <a:lnTo>
                    <a:pt x="9115" y="0"/>
                  </a:lnTo>
                  <a:cubicBezTo>
                    <a:pt x="4093" y="0"/>
                    <a:pt x="0" y="4093"/>
                    <a:pt x="0" y="9115"/>
                  </a:cubicBezTo>
                  <a:cubicBezTo>
                    <a:pt x="0" y="14139"/>
                    <a:pt x="4093" y="18232"/>
                    <a:pt x="9115" y="18232"/>
                  </a:cubicBezTo>
                  <a:lnTo>
                    <a:pt x="48369" y="18232"/>
                  </a:lnTo>
                  <a:cubicBezTo>
                    <a:pt x="53391" y="18232"/>
                    <a:pt x="57484" y="14139"/>
                    <a:pt x="57484" y="9115"/>
                  </a:cubicBezTo>
                  <a:cubicBezTo>
                    <a:pt x="57484" y="4093"/>
                    <a:pt x="53391" y="0"/>
                    <a:pt x="48369" y="0"/>
                  </a:cubicBezTo>
                  <a:close/>
                </a:path>
              </a:pathLst>
            </a:custGeom>
            <a:solidFill>
              <a:srgbClr val="00FA71"/>
            </a:solidFill>
            <a:ln w="9525"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C628E52C-B0D1-AB79-ADB9-4F753F7CD757}"/>
                </a:ext>
              </a:extLst>
            </p:cNvPr>
            <p:cNvSpPr/>
            <p:nvPr/>
          </p:nvSpPr>
          <p:spPr>
            <a:xfrm>
              <a:off x="2068044" y="1797324"/>
              <a:ext cx="57484" cy="18231"/>
            </a:xfrm>
            <a:custGeom>
              <a:avLst/>
              <a:gdLst>
                <a:gd name="connsiteX0" fmla="*/ 48369 w 57484"/>
                <a:gd name="connsiteY0" fmla="*/ 0 h 18231"/>
                <a:gd name="connsiteX1" fmla="*/ 9115 w 57484"/>
                <a:gd name="connsiteY1" fmla="*/ 0 h 18231"/>
                <a:gd name="connsiteX2" fmla="*/ 0 w 57484"/>
                <a:gd name="connsiteY2" fmla="*/ 9115 h 18231"/>
                <a:gd name="connsiteX3" fmla="*/ 9115 w 57484"/>
                <a:gd name="connsiteY3" fmla="*/ 18232 h 18231"/>
                <a:gd name="connsiteX4" fmla="*/ 48369 w 57484"/>
                <a:gd name="connsiteY4" fmla="*/ 18232 h 18231"/>
                <a:gd name="connsiteX5" fmla="*/ 57484 w 57484"/>
                <a:gd name="connsiteY5" fmla="*/ 9115 h 18231"/>
                <a:gd name="connsiteX6" fmla="*/ 48369 w 57484"/>
                <a:gd name="connsiteY6" fmla="*/ 0 h 1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484" h="18231">
                  <a:moveTo>
                    <a:pt x="48369" y="0"/>
                  </a:moveTo>
                  <a:lnTo>
                    <a:pt x="9115" y="0"/>
                  </a:lnTo>
                  <a:cubicBezTo>
                    <a:pt x="4093" y="0"/>
                    <a:pt x="0" y="4093"/>
                    <a:pt x="0" y="9115"/>
                  </a:cubicBezTo>
                  <a:cubicBezTo>
                    <a:pt x="0" y="14139"/>
                    <a:pt x="4093" y="18232"/>
                    <a:pt x="9115" y="18232"/>
                  </a:cubicBezTo>
                  <a:lnTo>
                    <a:pt x="48369" y="18232"/>
                  </a:lnTo>
                  <a:cubicBezTo>
                    <a:pt x="53391" y="18232"/>
                    <a:pt x="57484" y="14139"/>
                    <a:pt x="57484" y="9115"/>
                  </a:cubicBezTo>
                  <a:cubicBezTo>
                    <a:pt x="57484" y="4093"/>
                    <a:pt x="53391" y="0"/>
                    <a:pt x="48369" y="0"/>
                  </a:cubicBezTo>
                  <a:close/>
                </a:path>
              </a:pathLst>
            </a:custGeom>
            <a:solidFill>
              <a:srgbClr val="00FA71"/>
            </a:solidFill>
            <a:ln w="9525"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CC9730A4-9F79-43A2-2A12-B28CAC6CF6F7}"/>
                </a:ext>
              </a:extLst>
            </p:cNvPr>
            <p:cNvSpPr/>
            <p:nvPr/>
          </p:nvSpPr>
          <p:spPr>
            <a:xfrm>
              <a:off x="1643993" y="1404344"/>
              <a:ext cx="930216" cy="740117"/>
            </a:xfrm>
            <a:custGeom>
              <a:avLst/>
              <a:gdLst>
                <a:gd name="connsiteX0" fmla="*/ 922809 w 930216"/>
                <a:gd name="connsiteY0" fmla="*/ 627752 h 740117"/>
                <a:gd name="connsiteX1" fmla="*/ 830908 w 930216"/>
                <a:gd name="connsiteY1" fmla="*/ 619008 h 740117"/>
                <a:gd name="connsiteX2" fmla="*/ 778632 w 930216"/>
                <a:gd name="connsiteY2" fmla="*/ 634449 h 740117"/>
                <a:gd name="connsiteX3" fmla="*/ 920945 w 930216"/>
                <a:gd name="connsiteY3" fmla="*/ 405259 h 740117"/>
                <a:gd name="connsiteX4" fmla="*/ 921131 w 930216"/>
                <a:gd name="connsiteY4" fmla="*/ 393725 h 740117"/>
                <a:gd name="connsiteX5" fmla="*/ 911271 w 930216"/>
                <a:gd name="connsiteY5" fmla="*/ 387958 h 740117"/>
                <a:gd name="connsiteX6" fmla="*/ 836671 w 930216"/>
                <a:gd name="connsiteY6" fmla="*/ 387958 h 740117"/>
                <a:gd name="connsiteX7" fmla="*/ 836671 w 930216"/>
                <a:gd name="connsiteY7" fmla="*/ 340519 h 740117"/>
                <a:gd name="connsiteX8" fmla="*/ 825323 w 930216"/>
                <a:gd name="connsiteY8" fmla="*/ 329171 h 740117"/>
                <a:gd name="connsiteX9" fmla="*/ 795372 w 930216"/>
                <a:gd name="connsiteY9" fmla="*/ 329171 h 740117"/>
                <a:gd name="connsiteX10" fmla="*/ 795372 w 930216"/>
                <a:gd name="connsiteY10" fmla="*/ 155969 h 740117"/>
                <a:gd name="connsiteX11" fmla="*/ 880761 w 930216"/>
                <a:gd name="connsiteY11" fmla="*/ 202106 h 740117"/>
                <a:gd name="connsiteX12" fmla="*/ 886156 w 930216"/>
                <a:gd name="connsiteY12" fmla="*/ 203408 h 740117"/>
                <a:gd name="connsiteX13" fmla="*/ 896202 w 930216"/>
                <a:gd name="connsiteY13" fmla="*/ 197455 h 740117"/>
                <a:gd name="connsiteX14" fmla="*/ 891552 w 930216"/>
                <a:gd name="connsiteY14" fmla="*/ 182014 h 740117"/>
                <a:gd name="connsiteX15" fmla="*/ 795369 w 930216"/>
                <a:gd name="connsiteY15" fmla="*/ 129923 h 740117"/>
                <a:gd name="connsiteX16" fmla="*/ 795369 w 930216"/>
                <a:gd name="connsiteY16" fmla="*/ 61648 h 740117"/>
                <a:gd name="connsiteX17" fmla="*/ 747558 w 930216"/>
                <a:gd name="connsiteY17" fmla="*/ 13837 h 740117"/>
                <a:gd name="connsiteX18" fmla="*/ 699747 w 930216"/>
                <a:gd name="connsiteY18" fmla="*/ 61648 h 740117"/>
                <a:gd name="connsiteX19" fmla="*/ 699747 w 930216"/>
                <a:gd name="connsiteY19" fmla="*/ 78391 h 740117"/>
                <a:gd name="connsiteX20" fmla="*/ 557615 w 930216"/>
                <a:gd name="connsiteY20" fmla="*/ 1373 h 740117"/>
                <a:gd name="connsiteX21" fmla="*/ 546453 w 930216"/>
                <a:gd name="connsiteY21" fmla="*/ 1559 h 740117"/>
                <a:gd name="connsiteX22" fmla="*/ 540871 w 930216"/>
                <a:gd name="connsiteY22" fmla="*/ 11232 h 740117"/>
                <a:gd name="connsiteX23" fmla="*/ 540871 w 930216"/>
                <a:gd name="connsiteY23" fmla="*/ 72810 h 740117"/>
                <a:gd name="connsiteX24" fmla="*/ 522639 w 930216"/>
                <a:gd name="connsiteY24" fmla="*/ 72810 h 740117"/>
                <a:gd name="connsiteX25" fmla="*/ 511291 w 930216"/>
                <a:gd name="connsiteY25" fmla="*/ 84158 h 740117"/>
                <a:gd name="connsiteX26" fmla="*/ 511291 w 930216"/>
                <a:gd name="connsiteY26" fmla="*/ 134015 h 740117"/>
                <a:gd name="connsiteX27" fmla="*/ 522639 w 930216"/>
                <a:gd name="connsiteY27" fmla="*/ 145363 h 740117"/>
                <a:gd name="connsiteX28" fmla="*/ 540871 w 930216"/>
                <a:gd name="connsiteY28" fmla="*/ 145363 h 740117"/>
                <a:gd name="connsiteX29" fmla="*/ 540871 w 930216"/>
                <a:gd name="connsiteY29" fmla="*/ 183128 h 740117"/>
                <a:gd name="connsiteX30" fmla="*/ 552219 w 930216"/>
                <a:gd name="connsiteY30" fmla="*/ 194476 h 740117"/>
                <a:gd name="connsiteX31" fmla="*/ 582171 w 930216"/>
                <a:gd name="connsiteY31" fmla="*/ 224428 h 740117"/>
                <a:gd name="connsiteX32" fmla="*/ 552219 w 930216"/>
                <a:gd name="connsiteY32" fmla="*/ 254379 h 740117"/>
                <a:gd name="connsiteX33" fmla="*/ 522268 w 930216"/>
                <a:gd name="connsiteY33" fmla="*/ 224428 h 740117"/>
                <a:gd name="connsiteX34" fmla="*/ 510920 w 930216"/>
                <a:gd name="connsiteY34" fmla="*/ 213079 h 740117"/>
                <a:gd name="connsiteX35" fmla="*/ 499572 w 930216"/>
                <a:gd name="connsiteY35" fmla="*/ 224428 h 740117"/>
                <a:gd name="connsiteX36" fmla="*/ 552219 w 930216"/>
                <a:gd name="connsiteY36" fmla="*/ 277075 h 740117"/>
                <a:gd name="connsiteX37" fmla="*/ 604867 w 930216"/>
                <a:gd name="connsiteY37" fmla="*/ 224428 h 740117"/>
                <a:gd name="connsiteX38" fmla="*/ 563567 w 930216"/>
                <a:gd name="connsiteY38" fmla="*/ 172895 h 740117"/>
                <a:gd name="connsiteX39" fmla="*/ 563567 w 930216"/>
                <a:gd name="connsiteY39" fmla="*/ 145176 h 740117"/>
                <a:gd name="connsiteX40" fmla="*/ 581799 w 930216"/>
                <a:gd name="connsiteY40" fmla="*/ 145176 h 740117"/>
                <a:gd name="connsiteX41" fmla="*/ 593147 w 930216"/>
                <a:gd name="connsiteY41" fmla="*/ 133828 h 740117"/>
                <a:gd name="connsiteX42" fmla="*/ 593147 w 930216"/>
                <a:gd name="connsiteY42" fmla="*/ 84342 h 740117"/>
                <a:gd name="connsiteX43" fmla="*/ 581799 w 930216"/>
                <a:gd name="connsiteY43" fmla="*/ 72994 h 740117"/>
                <a:gd name="connsiteX44" fmla="*/ 563567 w 930216"/>
                <a:gd name="connsiteY44" fmla="*/ 72994 h 740117"/>
                <a:gd name="connsiteX45" fmla="*/ 563567 w 930216"/>
                <a:gd name="connsiteY45" fmla="*/ 30579 h 740117"/>
                <a:gd name="connsiteX46" fmla="*/ 699746 w 930216"/>
                <a:gd name="connsiteY46" fmla="*/ 104249 h 740117"/>
                <a:gd name="connsiteX47" fmla="*/ 699746 w 930216"/>
                <a:gd name="connsiteY47" fmla="*/ 329353 h 740117"/>
                <a:gd name="connsiteX48" fmla="*/ 669795 w 930216"/>
                <a:gd name="connsiteY48" fmla="*/ 329353 h 740117"/>
                <a:gd name="connsiteX49" fmla="*/ 658447 w 930216"/>
                <a:gd name="connsiteY49" fmla="*/ 340701 h 740117"/>
                <a:gd name="connsiteX50" fmla="*/ 658447 w 930216"/>
                <a:gd name="connsiteY50" fmla="*/ 388140 h 740117"/>
                <a:gd name="connsiteX51" fmla="*/ 598357 w 930216"/>
                <a:gd name="connsiteY51" fmla="*/ 388140 h 740117"/>
                <a:gd name="connsiteX52" fmla="*/ 588311 w 930216"/>
                <a:gd name="connsiteY52" fmla="*/ 394279 h 740117"/>
                <a:gd name="connsiteX53" fmla="*/ 559290 w 930216"/>
                <a:gd name="connsiteY53" fmla="*/ 451206 h 740117"/>
                <a:gd name="connsiteX54" fmla="*/ 537152 w 930216"/>
                <a:gd name="connsiteY54" fmla="*/ 451206 h 740117"/>
                <a:gd name="connsiteX55" fmla="*/ 537152 w 930216"/>
                <a:gd name="connsiteY55" fmla="*/ 347955 h 740117"/>
                <a:gd name="connsiteX56" fmla="*/ 525804 w 930216"/>
                <a:gd name="connsiteY56" fmla="*/ 336607 h 740117"/>
                <a:gd name="connsiteX57" fmla="*/ 467389 w 930216"/>
                <a:gd name="connsiteY57" fmla="*/ 336607 h 740117"/>
                <a:gd name="connsiteX58" fmla="*/ 467389 w 930216"/>
                <a:gd name="connsiteY58" fmla="*/ 236890 h 740117"/>
                <a:gd name="connsiteX59" fmla="*/ 456041 w 930216"/>
                <a:gd name="connsiteY59" fmla="*/ 225542 h 740117"/>
                <a:gd name="connsiteX60" fmla="*/ 391487 w 930216"/>
                <a:gd name="connsiteY60" fmla="*/ 225542 h 740117"/>
                <a:gd name="connsiteX61" fmla="*/ 391487 w 930216"/>
                <a:gd name="connsiteY61" fmla="*/ 125825 h 740117"/>
                <a:gd name="connsiteX62" fmla="*/ 380139 w 930216"/>
                <a:gd name="connsiteY62" fmla="*/ 114477 h 740117"/>
                <a:gd name="connsiteX63" fmla="*/ 228329 w 930216"/>
                <a:gd name="connsiteY63" fmla="*/ 114477 h 740117"/>
                <a:gd name="connsiteX64" fmla="*/ 216981 w 930216"/>
                <a:gd name="connsiteY64" fmla="*/ 125825 h 740117"/>
                <a:gd name="connsiteX65" fmla="*/ 216981 w 930216"/>
                <a:gd name="connsiteY65" fmla="*/ 225542 h 740117"/>
                <a:gd name="connsiteX66" fmla="*/ 152427 w 930216"/>
                <a:gd name="connsiteY66" fmla="*/ 225542 h 740117"/>
                <a:gd name="connsiteX67" fmla="*/ 141079 w 930216"/>
                <a:gd name="connsiteY67" fmla="*/ 236890 h 740117"/>
                <a:gd name="connsiteX68" fmla="*/ 141079 w 930216"/>
                <a:gd name="connsiteY68" fmla="*/ 336607 h 740117"/>
                <a:gd name="connsiteX69" fmla="*/ 82665 w 930216"/>
                <a:gd name="connsiteY69" fmla="*/ 336607 h 740117"/>
                <a:gd name="connsiteX70" fmla="*/ 71316 w 930216"/>
                <a:gd name="connsiteY70" fmla="*/ 347955 h 740117"/>
                <a:gd name="connsiteX71" fmla="*/ 71316 w 930216"/>
                <a:gd name="connsiteY71" fmla="*/ 451206 h 740117"/>
                <a:gd name="connsiteX72" fmla="*/ 48435 w 930216"/>
                <a:gd name="connsiteY72" fmla="*/ 451206 h 740117"/>
                <a:gd name="connsiteX73" fmla="*/ 37086 w 930216"/>
                <a:gd name="connsiteY73" fmla="*/ 462554 h 740117"/>
                <a:gd name="connsiteX74" fmla="*/ 37086 w 930216"/>
                <a:gd name="connsiteY74" fmla="*/ 654540 h 740117"/>
                <a:gd name="connsiteX75" fmla="*/ 437 w 930216"/>
                <a:gd name="connsiteY75" fmla="*/ 716304 h 740117"/>
                <a:gd name="connsiteX76" fmla="*/ 13087 w 930216"/>
                <a:gd name="connsiteY76" fmla="*/ 726165 h 740117"/>
                <a:gd name="connsiteX77" fmla="*/ 22948 w 930216"/>
                <a:gd name="connsiteY77" fmla="*/ 713514 h 740117"/>
                <a:gd name="connsiteX78" fmla="*/ 52527 w 930216"/>
                <a:gd name="connsiteY78" fmla="*/ 672586 h 740117"/>
                <a:gd name="connsiteX79" fmla="*/ 60527 w 930216"/>
                <a:gd name="connsiteY79" fmla="*/ 670355 h 740117"/>
                <a:gd name="connsiteX80" fmla="*/ 85828 w 930216"/>
                <a:gd name="connsiteY80" fmla="*/ 670355 h 740117"/>
                <a:gd name="connsiteX81" fmla="*/ 112244 w 930216"/>
                <a:gd name="connsiteY81" fmla="*/ 678540 h 740117"/>
                <a:gd name="connsiteX82" fmla="*/ 148707 w 930216"/>
                <a:gd name="connsiteY82" fmla="*/ 698817 h 740117"/>
                <a:gd name="connsiteX83" fmla="*/ 167497 w 930216"/>
                <a:gd name="connsiteY83" fmla="*/ 709980 h 740117"/>
                <a:gd name="connsiteX84" fmla="*/ 172519 w 930216"/>
                <a:gd name="connsiteY84" fmla="*/ 712956 h 740117"/>
                <a:gd name="connsiteX85" fmla="*/ 200239 w 930216"/>
                <a:gd name="connsiteY85" fmla="*/ 726909 h 740117"/>
                <a:gd name="connsiteX86" fmla="*/ 217913 w 930216"/>
                <a:gd name="connsiteY86" fmla="*/ 733048 h 740117"/>
                <a:gd name="connsiteX87" fmla="*/ 219215 w 930216"/>
                <a:gd name="connsiteY87" fmla="*/ 733234 h 740117"/>
                <a:gd name="connsiteX88" fmla="*/ 263677 w 930216"/>
                <a:gd name="connsiteY88" fmla="*/ 740118 h 740117"/>
                <a:gd name="connsiteX89" fmla="*/ 331208 w 930216"/>
                <a:gd name="connsiteY89" fmla="*/ 724304 h 740117"/>
                <a:gd name="connsiteX90" fmla="*/ 368043 w 930216"/>
                <a:gd name="connsiteY90" fmla="*/ 703096 h 740117"/>
                <a:gd name="connsiteX91" fmla="*/ 375485 w 930216"/>
                <a:gd name="connsiteY91" fmla="*/ 698072 h 740117"/>
                <a:gd name="connsiteX92" fmla="*/ 401901 w 930216"/>
                <a:gd name="connsiteY92" fmla="*/ 681329 h 740117"/>
                <a:gd name="connsiteX93" fmla="*/ 406924 w 930216"/>
                <a:gd name="connsiteY93" fmla="*/ 678540 h 740117"/>
                <a:gd name="connsiteX94" fmla="*/ 407296 w 930216"/>
                <a:gd name="connsiteY94" fmla="*/ 678353 h 740117"/>
                <a:gd name="connsiteX95" fmla="*/ 449712 w 930216"/>
                <a:gd name="connsiteY95" fmla="*/ 664772 h 740117"/>
                <a:gd name="connsiteX96" fmla="*/ 462920 w 930216"/>
                <a:gd name="connsiteY96" fmla="*/ 664401 h 740117"/>
                <a:gd name="connsiteX97" fmla="*/ 468130 w 930216"/>
                <a:gd name="connsiteY97" fmla="*/ 664772 h 740117"/>
                <a:gd name="connsiteX98" fmla="*/ 476129 w 930216"/>
                <a:gd name="connsiteY98" fmla="*/ 665330 h 740117"/>
                <a:gd name="connsiteX99" fmla="*/ 486547 w 930216"/>
                <a:gd name="connsiteY99" fmla="*/ 667005 h 740117"/>
                <a:gd name="connsiteX100" fmla="*/ 488780 w 930216"/>
                <a:gd name="connsiteY100" fmla="*/ 667377 h 740117"/>
                <a:gd name="connsiteX101" fmla="*/ 549986 w 930216"/>
                <a:gd name="connsiteY101" fmla="*/ 688027 h 740117"/>
                <a:gd name="connsiteX102" fmla="*/ 559473 w 930216"/>
                <a:gd name="connsiteY102" fmla="*/ 691934 h 740117"/>
                <a:gd name="connsiteX103" fmla="*/ 560776 w 930216"/>
                <a:gd name="connsiteY103" fmla="*/ 692492 h 740117"/>
                <a:gd name="connsiteX104" fmla="*/ 616772 w 930216"/>
                <a:gd name="connsiteY104" fmla="*/ 711839 h 740117"/>
                <a:gd name="connsiteX105" fmla="*/ 689140 w 930216"/>
                <a:gd name="connsiteY105" fmla="*/ 713699 h 740117"/>
                <a:gd name="connsiteX106" fmla="*/ 690070 w 930216"/>
                <a:gd name="connsiteY106" fmla="*/ 713513 h 740117"/>
                <a:gd name="connsiteX107" fmla="*/ 701604 w 930216"/>
                <a:gd name="connsiteY107" fmla="*/ 709793 h 740117"/>
                <a:gd name="connsiteX108" fmla="*/ 747183 w 930216"/>
                <a:gd name="connsiteY108" fmla="*/ 681888 h 740117"/>
                <a:gd name="connsiteX109" fmla="*/ 834247 w 930216"/>
                <a:gd name="connsiteY109" fmla="*/ 641704 h 740117"/>
                <a:gd name="connsiteX110" fmla="*/ 914986 w 930216"/>
                <a:gd name="connsiteY110" fmla="*/ 649330 h 740117"/>
                <a:gd name="connsiteX111" fmla="*/ 929497 w 930216"/>
                <a:gd name="connsiteY111" fmla="*/ 642447 h 740117"/>
                <a:gd name="connsiteX112" fmla="*/ 922800 w 930216"/>
                <a:gd name="connsiteY112" fmla="*/ 627750 h 740117"/>
                <a:gd name="connsiteX113" fmla="*/ 570270 w 930216"/>
                <a:gd name="connsiteY113" fmla="*/ 122851 h 740117"/>
                <a:gd name="connsiteX114" fmla="*/ 533807 w 930216"/>
                <a:gd name="connsiteY114" fmla="*/ 122851 h 740117"/>
                <a:gd name="connsiteX115" fmla="*/ 533807 w 930216"/>
                <a:gd name="connsiteY115" fmla="*/ 95690 h 740117"/>
                <a:gd name="connsiteX116" fmla="*/ 570270 w 930216"/>
                <a:gd name="connsiteY116" fmla="*/ 95690 h 740117"/>
                <a:gd name="connsiteX117" fmla="*/ 722080 w 930216"/>
                <a:gd name="connsiteY117" fmla="*/ 61645 h 740117"/>
                <a:gd name="connsiteX118" fmla="*/ 747194 w 930216"/>
                <a:gd name="connsiteY118" fmla="*/ 36531 h 740117"/>
                <a:gd name="connsiteX119" fmla="*/ 772309 w 930216"/>
                <a:gd name="connsiteY119" fmla="*/ 61645 h 740117"/>
                <a:gd name="connsiteX120" fmla="*/ 772309 w 930216"/>
                <a:gd name="connsiteY120" fmla="*/ 118014 h 740117"/>
                <a:gd name="connsiteX121" fmla="*/ 721893 w 930216"/>
                <a:gd name="connsiteY121" fmla="*/ 90667 h 740117"/>
                <a:gd name="connsiteX122" fmla="*/ 721893 w 930216"/>
                <a:gd name="connsiteY122" fmla="*/ 61645 h 740117"/>
                <a:gd name="connsiteX123" fmla="*/ 722080 w 930216"/>
                <a:gd name="connsiteY123" fmla="*/ 116526 h 740117"/>
                <a:gd name="connsiteX124" fmla="*/ 772495 w 930216"/>
                <a:gd name="connsiteY124" fmla="*/ 143873 h 740117"/>
                <a:gd name="connsiteX125" fmla="*/ 772495 w 930216"/>
                <a:gd name="connsiteY125" fmla="*/ 329353 h 740117"/>
                <a:gd name="connsiteX126" fmla="*/ 722080 w 930216"/>
                <a:gd name="connsiteY126" fmla="*/ 329353 h 740117"/>
                <a:gd name="connsiteX127" fmla="*/ 680780 w 930216"/>
                <a:gd name="connsiteY127" fmla="*/ 352050 h 740117"/>
                <a:gd name="connsiteX128" fmla="*/ 813797 w 930216"/>
                <a:gd name="connsiteY128" fmla="*/ 352050 h 740117"/>
                <a:gd name="connsiteX129" fmla="*/ 813797 w 930216"/>
                <a:gd name="connsiteY129" fmla="*/ 388141 h 740117"/>
                <a:gd name="connsiteX130" fmla="*/ 680599 w 930216"/>
                <a:gd name="connsiteY130" fmla="*/ 388141 h 740117"/>
                <a:gd name="connsiteX131" fmla="*/ 680599 w 930216"/>
                <a:gd name="connsiteY131" fmla="*/ 352050 h 740117"/>
                <a:gd name="connsiteX132" fmla="*/ 241735 w 930216"/>
                <a:gd name="connsiteY132" fmla="*/ 359305 h 740117"/>
                <a:gd name="connsiteX133" fmla="*/ 366560 w 930216"/>
                <a:gd name="connsiteY133" fmla="*/ 359305 h 740117"/>
                <a:gd name="connsiteX134" fmla="*/ 366560 w 930216"/>
                <a:gd name="connsiteY134" fmla="*/ 444695 h 740117"/>
                <a:gd name="connsiteX135" fmla="*/ 241544 w 930216"/>
                <a:gd name="connsiteY135" fmla="*/ 444695 h 740117"/>
                <a:gd name="connsiteX136" fmla="*/ 241544 w 930216"/>
                <a:gd name="connsiteY136" fmla="*/ 359305 h 740117"/>
                <a:gd name="connsiteX137" fmla="*/ 514274 w 930216"/>
                <a:gd name="connsiteY137" fmla="*/ 444695 h 740117"/>
                <a:gd name="connsiteX138" fmla="*/ 389258 w 930216"/>
                <a:gd name="connsiteY138" fmla="*/ 444695 h 740117"/>
                <a:gd name="connsiteX139" fmla="*/ 389258 w 930216"/>
                <a:gd name="connsiteY139" fmla="*/ 359305 h 740117"/>
                <a:gd name="connsiteX140" fmla="*/ 514274 w 930216"/>
                <a:gd name="connsiteY140" fmla="*/ 359305 h 740117"/>
                <a:gd name="connsiteX141" fmla="*/ 444511 w 930216"/>
                <a:gd name="connsiteY141" fmla="*/ 336605 h 740117"/>
                <a:gd name="connsiteX142" fmla="*/ 315399 w 930216"/>
                <a:gd name="connsiteY142" fmla="*/ 336605 h 740117"/>
                <a:gd name="connsiteX143" fmla="*/ 315399 w 930216"/>
                <a:gd name="connsiteY143" fmla="*/ 248239 h 740117"/>
                <a:gd name="connsiteX144" fmla="*/ 444511 w 930216"/>
                <a:gd name="connsiteY144" fmla="*/ 248239 h 740117"/>
                <a:gd name="connsiteX145" fmla="*/ 239685 w 930216"/>
                <a:gd name="connsiteY145" fmla="*/ 137171 h 740117"/>
                <a:gd name="connsiteX146" fmla="*/ 368796 w 930216"/>
                <a:gd name="connsiteY146" fmla="*/ 137171 h 740117"/>
                <a:gd name="connsiteX147" fmla="*/ 368796 w 930216"/>
                <a:gd name="connsiteY147" fmla="*/ 225537 h 740117"/>
                <a:gd name="connsiteX148" fmla="*/ 239685 w 930216"/>
                <a:gd name="connsiteY148" fmla="*/ 225537 h 740117"/>
                <a:gd name="connsiteX149" fmla="*/ 163782 w 930216"/>
                <a:gd name="connsiteY149" fmla="*/ 248232 h 740117"/>
                <a:gd name="connsiteX150" fmla="*/ 292893 w 930216"/>
                <a:gd name="connsiteY150" fmla="*/ 248232 h 740117"/>
                <a:gd name="connsiteX151" fmla="*/ 292893 w 930216"/>
                <a:gd name="connsiteY151" fmla="*/ 336599 h 740117"/>
                <a:gd name="connsiteX152" fmla="*/ 163782 w 930216"/>
                <a:gd name="connsiteY152" fmla="*/ 336599 h 740117"/>
                <a:gd name="connsiteX153" fmla="*/ 94019 w 930216"/>
                <a:gd name="connsiteY153" fmla="*/ 359294 h 740117"/>
                <a:gd name="connsiteX154" fmla="*/ 219035 w 930216"/>
                <a:gd name="connsiteY154" fmla="*/ 359294 h 740117"/>
                <a:gd name="connsiteX155" fmla="*/ 219035 w 930216"/>
                <a:gd name="connsiteY155" fmla="*/ 444684 h 740117"/>
                <a:gd name="connsiteX156" fmla="*/ 94019 w 930216"/>
                <a:gd name="connsiteY156" fmla="*/ 444684 h 740117"/>
                <a:gd name="connsiteX157" fmla="*/ 179223 w 930216"/>
                <a:gd name="connsiteY157" fmla="*/ 689878 h 740117"/>
                <a:gd name="connsiteX158" fmla="*/ 165084 w 930216"/>
                <a:gd name="connsiteY158" fmla="*/ 681321 h 740117"/>
                <a:gd name="connsiteX159" fmla="*/ 140528 w 930216"/>
                <a:gd name="connsiteY159" fmla="*/ 666624 h 740117"/>
                <a:gd name="connsiteX160" fmla="*/ 122296 w 930216"/>
                <a:gd name="connsiteY160" fmla="*/ 657694 h 740117"/>
                <a:gd name="connsiteX161" fmla="*/ 59788 w 930216"/>
                <a:gd name="connsiteY161" fmla="*/ 646719 h 740117"/>
                <a:gd name="connsiteX162" fmla="*/ 59788 w 930216"/>
                <a:gd name="connsiteY162" fmla="*/ 473887 h 740117"/>
                <a:gd name="connsiteX163" fmla="*/ 565994 w 930216"/>
                <a:gd name="connsiteY163" fmla="*/ 473887 h 740117"/>
                <a:gd name="connsiteX164" fmla="*/ 576040 w 930216"/>
                <a:gd name="connsiteY164" fmla="*/ 467748 h 740117"/>
                <a:gd name="connsiteX165" fmla="*/ 605062 w 930216"/>
                <a:gd name="connsiteY165" fmla="*/ 410820 h 740117"/>
                <a:gd name="connsiteX166" fmla="*/ 890812 w 930216"/>
                <a:gd name="connsiteY166" fmla="*/ 410820 h 740117"/>
                <a:gd name="connsiteX167" fmla="*/ 734173 w 930216"/>
                <a:gd name="connsiteY167" fmla="*/ 662900 h 740117"/>
                <a:gd name="connsiteX168" fmla="*/ 693432 w 930216"/>
                <a:gd name="connsiteY168" fmla="*/ 688387 h 740117"/>
                <a:gd name="connsiteX169" fmla="*/ 684502 w 930216"/>
                <a:gd name="connsiteY169" fmla="*/ 691364 h 740117"/>
                <a:gd name="connsiteX170" fmla="*/ 682828 w 930216"/>
                <a:gd name="connsiteY170" fmla="*/ 691736 h 740117"/>
                <a:gd name="connsiteX171" fmla="*/ 674085 w 930216"/>
                <a:gd name="connsiteY171" fmla="*/ 693410 h 740117"/>
                <a:gd name="connsiteX172" fmla="*/ 673898 w 930216"/>
                <a:gd name="connsiteY172" fmla="*/ 693410 h 740117"/>
                <a:gd name="connsiteX173" fmla="*/ 652690 w 930216"/>
                <a:gd name="connsiteY173" fmla="*/ 694154 h 740117"/>
                <a:gd name="connsiteX174" fmla="*/ 620878 w 930216"/>
                <a:gd name="connsiteY174" fmla="*/ 689131 h 740117"/>
                <a:gd name="connsiteX175" fmla="*/ 564138 w 930216"/>
                <a:gd name="connsiteY175" fmla="*/ 668854 h 740117"/>
                <a:gd name="connsiteX176" fmla="*/ 558557 w 930216"/>
                <a:gd name="connsiteY176" fmla="*/ 666621 h 740117"/>
                <a:gd name="connsiteX177" fmla="*/ 492700 w 930216"/>
                <a:gd name="connsiteY177" fmla="*/ 644854 h 740117"/>
                <a:gd name="connsiteX178" fmla="*/ 486561 w 930216"/>
                <a:gd name="connsiteY178" fmla="*/ 643738 h 740117"/>
                <a:gd name="connsiteX179" fmla="*/ 478189 w 930216"/>
                <a:gd name="connsiteY179" fmla="*/ 642436 h 740117"/>
                <a:gd name="connsiteX180" fmla="*/ 467399 w 930216"/>
                <a:gd name="connsiteY180" fmla="*/ 641692 h 740117"/>
                <a:gd name="connsiteX181" fmla="*/ 463120 w 930216"/>
                <a:gd name="connsiteY181" fmla="*/ 641320 h 740117"/>
                <a:gd name="connsiteX182" fmla="*/ 449726 w 930216"/>
                <a:gd name="connsiteY182" fmla="*/ 641878 h 740117"/>
                <a:gd name="connsiteX183" fmla="*/ 447680 w 930216"/>
                <a:gd name="connsiteY183" fmla="*/ 641878 h 740117"/>
                <a:gd name="connsiteX184" fmla="*/ 430565 w 930216"/>
                <a:gd name="connsiteY184" fmla="*/ 644669 h 740117"/>
                <a:gd name="connsiteX185" fmla="*/ 390381 w 930216"/>
                <a:gd name="connsiteY185" fmla="*/ 661597 h 740117"/>
                <a:gd name="connsiteX186" fmla="*/ 356522 w 930216"/>
                <a:gd name="connsiteY186" fmla="*/ 683177 h 740117"/>
                <a:gd name="connsiteX187" fmla="*/ 355034 w 930216"/>
                <a:gd name="connsiteY187" fmla="*/ 684107 h 740117"/>
                <a:gd name="connsiteX188" fmla="*/ 324524 w 930216"/>
                <a:gd name="connsiteY188" fmla="*/ 702152 h 740117"/>
                <a:gd name="connsiteX189" fmla="*/ 323780 w 930216"/>
                <a:gd name="connsiteY189" fmla="*/ 702524 h 740117"/>
                <a:gd name="connsiteX190" fmla="*/ 322478 w 930216"/>
                <a:gd name="connsiteY190" fmla="*/ 703083 h 740117"/>
                <a:gd name="connsiteX191" fmla="*/ 301642 w 930216"/>
                <a:gd name="connsiteY191" fmla="*/ 710710 h 740117"/>
                <a:gd name="connsiteX192" fmla="*/ 299968 w 930216"/>
                <a:gd name="connsiteY192" fmla="*/ 711454 h 740117"/>
                <a:gd name="connsiteX193" fmla="*/ 179229 w 930216"/>
                <a:gd name="connsiteY193" fmla="*/ 689874 h 740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930216" h="740117">
                  <a:moveTo>
                    <a:pt x="922809" y="627752"/>
                  </a:moveTo>
                  <a:cubicBezTo>
                    <a:pt x="893974" y="617334"/>
                    <a:pt x="862162" y="614358"/>
                    <a:pt x="830908" y="619008"/>
                  </a:cubicBezTo>
                  <a:cubicBezTo>
                    <a:pt x="809887" y="622172"/>
                    <a:pt x="792957" y="627752"/>
                    <a:pt x="778632" y="634449"/>
                  </a:cubicBezTo>
                  <a:lnTo>
                    <a:pt x="920945" y="405259"/>
                  </a:lnTo>
                  <a:cubicBezTo>
                    <a:pt x="923178" y="401724"/>
                    <a:pt x="923178" y="397445"/>
                    <a:pt x="921131" y="393725"/>
                  </a:cubicBezTo>
                  <a:cubicBezTo>
                    <a:pt x="919085" y="390190"/>
                    <a:pt x="915365" y="387958"/>
                    <a:pt x="911271" y="387958"/>
                  </a:cubicBezTo>
                  <a:lnTo>
                    <a:pt x="836671" y="387958"/>
                  </a:lnTo>
                  <a:lnTo>
                    <a:pt x="836671" y="340519"/>
                  </a:lnTo>
                  <a:cubicBezTo>
                    <a:pt x="836671" y="334194"/>
                    <a:pt x="831648" y="329171"/>
                    <a:pt x="825323" y="329171"/>
                  </a:cubicBezTo>
                  <a:lnTo>
                    <a:pt x="795372" y="329171"/>
                  </a:lnTo>
                  <a:lnTo>
                    <a:pt x="795372" y="155969"/>
                  </a:lnTo>
                  <a:lnTo>
                    <a:pt x="880761" y="202106"/>
                  </a:lnTo>
                  <a:cubicBezTo>
                    <a:pt x="882436" y="203035"/>
                    <a:pt x="884296" y="203408"/>
                    <a:pt x="886156" y="203408"/>
                  </a:cubicBezTo>
                  <a:cubicBezTo>
                    <a:pt x="890249" y="203408"/>
                    <a:pt x="894156" y="201175"/>
                    <a:pt x="896202" y="197455"/>
                  </a:cubicBezTo>
                  <a:cubicBezTo>
                    <a:pt x="899179" y="191873"/>
                    <a:pt x="897133" y="184990"/>
                    <a:pt x="891552" y="182014"/>
                  </a:cubicBezTo>
                  <a:lnTo>
                    <a:pt x="795369" y="129923"/>
                  </a:lnTo>
                  <a:lnTo>
                    <a:pt x="795369" y="61648"/>
                  </a:lnTo>
                  <a:cubicBezTo>
                    <a:pt x="795369" y="35231"/>
                    <a:pt x="773975" y="13837"/>
                    <a:pt x="747558" y="13837"/>
                  </a:cubicBezTo>
                  <a:cubicBezTo>
                    <a:pt x="721141" y="13837"/>
                    <a:pt x="699747" y="35231"/>
                    <a:pt x="699747" y="61648"/>
                  </a:cubicBezTo>
                  <a:lnTo>
                    <a:pt x="699747" y="78391"/>
                  </a:lnTo>
                  <a:lnTo>
                    <a:pt x="557615" y="1373"/>
                  </a:lnTo>
                  <a:cubicBezTo>
                    <a:pt x="554080" y="-488"/>
                    <a:pt x="549802" y="-488"/>
                    <a:pt x="546453" y="1559"/>
                  </a:cubicBezTo>
                  <a:cubicBezTo>
                    <a:pt x="543104" y="3605"/>
                    <a:pt x="540871" y="7326"/>
                    <a:pt x="540871" y="11232"/>
                  </a:cubicBezTo>
                  <a:lnTo>
                    <a:pt x="540871" y="72810"/>
                  </a:lnTo>
                  <a:lnTo>
                    <a:pt x="522639" y="72810"/>
                  </a:lnTo>
                  <a:cubicBezTo>
                    <a:pt x="516315" y="72810"/>
                    <a:pt x="511291" y="77833"/>
                    <a:pt x="511291" y="84158"/>
                  </a:cubicBezTo>
                  <a:lnTo>
                    <a:pt x="511291" y="134015"/>
                  </a:lnTo>
                  <a:cubicBezTo>
                    <a:pt x="511291" y="140341"/>
                    <a:pt x="516315" y="145363"/>
                    <a:pt x="522639" y="145363"/>
                  </a:cubicBezTo>
                  <a:lnTo>
                    <a:pt x="540871" y="145363"/>
                  </a:lnTo>
                  <a:lnTo>
                    <a:pt x="540871" y="183128"/>
                  </a:lnTo>
                  <a:cubicBezTo>
                    <a:pt x="540871" y="189454"/>
                    <a:pt x="545895" y="194476"/>
                    <a:pt x="552219" y="194476"/>
                  </a:cubicBezTo>
                  <a:cubicBezTo>
                    <a:pt x="568777" y="194476"/>
                    <a:pt x="582171" y="207870"/>
                    <a:pt x="582171" y="224428"/>
                  </a:cubicBezTo>
                  <a:cubicBezTo>
                    <a:pt x="582171" y="240985"/>
                    <a:pt x="568777" y="254379"/>
                    <a:pt x="552219" y="254379"/>
                  </a:cubicBezTo>
                  <a:cubicBezTo>
                    <a:pt x="535662" y="254379"/>
                    <a:pt x="522268" y="240985"/>
                    <a:pt x="522268" y="224428"/>
                  </a:cubicBezTo>
                  <a:cubicBezTo>
                    <a:pt x="522268" y="218103"/>
                    <a:pt x="517245" y="213079"/>
                    <a:pt x="510920" y="213079"/>
                  </a:cubicBezTo>
                  <a:cubicBezTo>
                    <a:pt x="504595" y="213079"/>
                    <a:pt x="499572" y="218103"/>
                    <a:pt x="499572" y="224428"/>
                  </a:cubicBezTo>
                  <a:cubicBezTo>
                    <a:pt x="499572" y="253449"/>
                    <a:pt x="523198" y="277075"/>
                    <a:pt x="552219" y="277075"/>
                  </a:cubicBezTo>
                  <a:cubicBezTo>
                    <a:pt x="581240" y="277075"/>
                    <a:pt x="604867" y="253448"/>
                    <a:pt x="604867" y="224428"/>
                  </a:cubicBezTo>
                  <a:cubicBezTo>
                    <a:pt x="604867" y="199313"/>
                    <a:pt x="587193" y="178105"/>
                    <a:pt x="563567" y="172895"/>
                  </a:cubicBezTo>
                  <a:lnTo>
                    <a:pt x="563567" y="145176"/>
                  </a:lnTo>
                  <a:lnTo>
                    <a:pt x="581799" y="145176"/>
                  </a:lnTo>
                  <a:cubicBezTo>
                    <a:pt x="588125" y="145176"/>
                    <a:pt x="593147" y="140153"/>
                    <a:pt x="593147" y="133828"/>
                  </a:cubicBezTo>
                  <a:lnTo>
                    <a:pt x="593147" y="84342"/>
                  </a:lnTo>
                  <a:cubicBezTo>
                    <a:pt x="593147" y="78018"/>
                    <a:pt x="588125" y="72994"/>
                    <a:pt x="581799" y="72994"/>
                  </a:cubicBezTo>
                  <a:lnTo>
                    <a:pt x="563567" y="72994"/>
                  </a:lnTo>
                  <a:lnTo>
                    <a:pt x="563567" y="30579"/>
                  </a:lnTo>
                  <a:lnTo>
                    <a:pt x="699746" y="104249"/>
                  </a:lnTo>
                  <a:lnTo>
                    <a:pt x="699746" y="329353"/>
                  </a:lnTo>
                  <a:lnTo>
                    <a:pt x="669795" y="329353"/>
                  </a:lnTo>
                  <a:cubicBezTo>
                    <a:pt x="663470" y="329353"/>
                    <a:pt x="658447" y="334377"/>
                    <a:pt x="658447" y="340701"/>
                  </a:cubicBezTo>
                  <a:lnTo>
                    <a:pt x="658447" y="388140"/>
                  </a:lnTo>
                  <a:lnTo>
                    <a:pt x="598357" y="388140"/>
                  </a:lnTo>
                  <a:cubicBezTo>
                    <a:pt x="594079" y="388140"/>
                    <a:pt x="590172" y="390559"/>
                    <a:pt x="588311" y="394279"/>
                  </a:cubicBezTo>
                  <a:lnTo>
                    <a:pt x="559290" y="451206"/>
                  </a:lnTo>
                  <a:lnTo>
                    <a:pt x="537152" y="451206"/>
                  </a:lnTo>
                  <a:lnTo>
                    <a:pt x="537152" y="347955"/>
                  </a:lnTo>
                  <a:cubicBezTo>
                    <a:pt x="537152" y="341631"/>
                    <a:pt x="532129" y="336607"/>
                    <a:pt x="525804" y="336607"/>
                  </a:cubicBezTo>
                  <a:lnTo>
                    <a:pt x="467389" y="336607"/>
                  </a:lnTo>
                  <a:lnTo>
                    <a:pt x="467389" y="236890"/>
                  </a:lnTo>
                  <a:cubicBezTo>
                    <a:pt x="467389" y="230565"/>
                    <a:pt x="462366" y="225542"/>
                    <a:pt x="456041" y="225542"/>
                  </a:cubicBezTo>
                  <a:lnTo>
                    <a:pt x="391487" y="225542"/>
                  </a:lnTo>
                  <a:lnTo>
                    <a:pt x="391487" y="125825"/>
                  </a:lnTo>
                  <a:cubicBezTo>
                    <a:pt x="391487" y="119500"/>
                    <a:pt x="386464" y="114477"/>
                    <a:pt x="380139" y="114477"/>
                  </a:cubicBezTo>
                  <a:lnTo>
                    <a:pt x="228329" y="114477"/>
                  </a:lnTo>
                  <a:cubicBezTo>
                    <a:pt x="222005" y="114477"/>
                    <a:pt x="216981" y="119500"/>
                    <a:pt x="216981" y="125825"/>
                  </a:cubicBezTo>
                  <a:lnTo>
                    <a:pt x="216981" y="225542"/>
                  </a:lnTo>
                  <a:lnTo>
                    <a:pt x="152427" y="225542"/>
                  </a:lnTo>
                  <a:cubicBezTo>
                    <a:pt x="146103" y="225542"/>
                    <a:pt x="141079" y="230565"/>
                    <a:pt x="141079" y="236890"/>
                  </a:cubicBezTo>
                  <a:lnTo>
                    <a:pt x="141079" y="336607"/>
                  </a:lnTo>
                  <a:lnTo>
                    <a:pt x="82665" y="336607"/>
                  </a:lnTo>
                  <a:cubicBezTo>
                    <a:pt x="76339" y="336607"/>
                    <a:pt x="71316" y="341631"/>
                    <a:pt x="71316" y="347955"/>
                  </a:cubicBezTo>
                  <a:lnTo>
                    <a:pt x="71316" y="451206"/>
                  </a:lnTo>
                  <a:lnTo>
                    <a:pt x="48435" y="451206"/>
                  </a:lnTo>
                  <a:cubicBezTo>
                    <a:pt x="42109" y="451206"/>
                    <a:pt x="37086" y="456230"/>
                    <a:pt x="37086" y="462554"/>
                  </a:cubicBezTo>
                  <a:lnTo>
                    <a:pt x="37086" y="654540"/>
                  </a:lnTo>
                  <a:cubicBezTo>
                    <a:pt x="15320" y="665888"/>
                    <a:pt x="-3098" y="689143"/>
                    <a:pt x="437" y="716304"/>
                  </a:cubicBezTo>
                  <a:cubicBezTo>
                    <a:pt x="1181" y="722444"/>
                    <a:pt x="6948" y="727094"/>
                    <a:pt x="13087" y="726165"/>
                  </a:cubicBezTo>
                  <a:cubicBezTo>
                    <a:pt x="19226" y="725421"/>
                    <a:pt x="23691" y="719654"/>
                    <a:pt x="22948" y="713514"/>
                  </a:cubicBezTo>
                  <a:cubicBezTo>
                    <a:pt x="20529" y="695283"/>
                    <a:pt x="36342" y="678726"/>
                    <a:pt x="52527" y="672586"/>
                  </a:cubicBezTo>
                  <a:cubicBezTo>
                    <a:pt x="55132" y="671657"/>
                    <a:pt x="57922" y="670726"/>
                    <a:pt x="60527" y="670355"/>
                  </a:cubicBezTo>
                  <a:cubicBezTo>
                    <a:pt x="68526" y="668866"/>
                    <a:pt x="77084" y="668866"/>
                    <a:pt x="85828" y="670355"/>
                  </a:cubicBezTo>
                  <a:cubicBezTo>
                    <a:pt x="94199" y="671843"/>
                    <a:pt x="102943" y="674633"/>
                    <a:pt x="112244" y="678540"/>
                  </a:cubicBezTo>
                  <a:cubicBezTo>
                    <a:pt x="123965" y="683935"/>
                    <a:pt x="136057" y="691190"/>
                    <a:pt x="148707" y="698817"/>
                  </a:cubicBezTo>
                  <a:cubicBezTo>
                    <a:pt x="154846" y="702539"/>
                    <a:pt x="160986" y="706259"/>
                    <a:pt x="167497" y="709980"/>
                  </a:cubicBezTo>
                  <a:cubicBezTo>
                    <a:pt x="169170" y="710910"/>
                    <a:pt x="170845" y="712027"/>
                    <a:pt x="172519" y="712956"/>
                  </a:cubicBezTo>
                  <a:cubicBezTo>
                    <a:pt x="182193" y="718724"/>
                    <a:pt x="191309" y="723188"/>
                    <a:pt x="200239" y="726909"/>
                  </a:cubicBezTo>
                  <a:cubicBezTo>
                    <a:pt x="206006" y="729327"/>
                    <a:pt x="211960" y="731374"/>
                    <a:pt x="217913" y="733048"/>
                  </a:cubicBezTo>
                  <a:cubicBezTo>
                    <a:pt x="218285" y="733234"/>
                    <a:pt x="218843" y="733234"/>
                    <a:pt x="219215" y="733234"/>
                  </a:cubicBezTo>
                  <a:cubicBezTo>
                    <a:pt x="233167" y="737513"/>
                    <a:pt x="247864" y="740118"/>
                    <a:pt x="263677" y="740118"/>
                  </a:cubicBezTo>
                  <a:cubicBezTo>
                    <a:pt x="284328" y="740118"/>
                    <a:pt x="306651" y="735652"/>
                    <a:pt x="331208" y="724304"/>
                  </a:cubicBezTo>
                  <a:cubicBezTo>
                    <a:pt x="342370" y="720583"/>
                    <a:pt x="354462" y="712398"/>
                    <a:pt x="368043" y="703096"/>
                  </a:cubicBezTo>
                  <a:cubicBezTo>
                    <a:pt x="370461" y="701421"/>
                    <a:pt x="373066" y="699747"/>
                    <a:pt x="375485" y="698072"/>
                  </a:cubicBezTo>
                  <a:cubicBezTo>
                    <a:pt x="384414" y="692119"/>
                    <a:pt x="393158" y="686352"/>
                    <a:pt x="401901" y="681329"/>
                  </a:cubicBezTo>
                  <a:cubicBezTo>
                    <a:pt x="403576" y="680400"/>
                    <a:pt x="405249" y="679469"/>
                    <a:pt x="406924" y="678540"/>
                  </a:cubicBezTo>
                  <a:cubicBezTo>
                    <a:pt x="407110" y="678540"/>
                    <a:pt x="407110" y="678353"/>
                    <a:pt x="407296" y="678353"/>
                  </a:cubicBezTo>
                  <a:cubicBezTo>
                    <a:pt x="420690" y="671470"/>
                    <a:pt x="434829" y="666074"/>
                    <a:pt x="449712" y="664772"/>
                  </a:cubicBezTo>
                  <a:cubicBezTo>
                    <a:pt x="454176" y="664401"/>
                    <a:pt x="458642" y="664214"/>
                    <a:pt x="462920" y="664401"/>
                  </a:cubicBezTo>
                  <a:cubicBezTo>
                    <a:pt x="464595" y="664401"/>
                    <a:pt x="466268" y="664586"/>
                    <a:pt x="468130" y="664772"/>
                  </a:cubicBezTo>
                  <a:cubicBezTo>
                    <a:pt x="470734" y="664959"/>
                    <a:pt x="473525" y="665145"/>
                    <a:pt x="476129" y="665330"/>
                  </a:cubicBezTo>
                  <a:cubicBezTo>
                    <a:pt x="479663" y="665703"/>
                    <a:pt x="483012" y="666447"/>
                    <a:pt x="486547" y="667005"/>
                  </a:cubicBezTo>
                  <a:cubicBezTo>
                    <a:pt x="487291" y="667191"/>
                    <a:pt x="488035" y="667191"/>
                    <a:pt x="488780" y="667377"/>
                  </a:cubicBezTo>
                  <a:cubicBezTo>
                    <a:pt x="508685" y="671656"/>
                    <a:pt x="529150" y="679469"/>
                    <a:pt x="549986" y="688027"/>
                  </a:cubicBezTo>
                  <a:cubicBezTo>
                    <a:pt x="553148" y="689329"/>
                    <a:pt x="556310" y="690632"/>
                    <a:pt x="559473" y="691934"/>
                  </a:cubicBezTo>
                  <a:lnTo>
                    <a:pt x="560776" y="692492"/>
                  </a:lnTo>
                  <a:cubicBezTo>
                    <a:pt x="577891" y="699747"/>
                    <a:pt x="597052" y="707002"/>
                    <a:pt x="616772" y="711839"/>
                  </a:cubicBezTo>
                  <a:cubicBezTo>
                    <a:pt x="640585" y="717978"/>
                    <a:pt x="664769" y="720211"/>
                    <a:pt x="689140" y="713699"/>
                  </a:cubicBezTo>
                  <a:cubicBezTo>
                    <a:pt x="689512" y="713699"/>
                    <a:pt x="689698" y="713513"/>
                    <a:pt x="690070" y="713513"/>
                  </a:cubicBezTo>
                  <a:cubicBezTo>
                    <a:pt x="693977" y="712397"/>
                    <a:pt x="697697" y="711281"/>
                    <a:pt x="701604" y="709793"/>
                  </a:cubicBezTo>
                  <a:cubicBezTo>
                    <a:pt x="719463" y="702909"/>
                    <a:pt x="733415" y="692119"/>
                    <a:pt x="747183" y="681888"/>
                  </a:cubicBezTo>
                  <a:cubicBezTo>
                    <a:pt x="769135" y="665145"/>
                    <a:pt x="791645" y="648029"/>
                    <a:pt x="834247" y="641704"/>
                  </a:cubicBezTo>
                  <a:cubicBezTo>
                    <a:pt x="861780" y="637424"/>
                    <a:pt x="889685" y="640029"/>
                    <a:pt x="914986" y="649330"/>
                  </a:cubicBezTo>
                  <a:cubicBezTo>
                    <a:pt x="920940" y="651563"/>
                    <a:pt x="927451" y="648401"/>
                    <a:pt x="929497" y="642447"/>
                  </a:cubicBezTo>
                  <a:cubicBezTo>
                    <a:pt x="931730" y="636309"/>
                    <a:pt x="928567" y="629797"/>
                    <a:pt x="922800" y="627750"/>
                  </a:cubicBezTo>
                  <a:close/>
                  <a:moveTo>
                    <a:pt x="570270" y="122851"/>
                  </a:moveTo>
                  <a:lnTo>
                    <a:pt x="533807" y="122851"/>
                  </a:lnTo>
                  <a:lnTo>
                    <a:pt x="533807" y="95690"/>
                  </a:lnTo>
                  <a:lnTo>
                    <a:pt x="570270" y="95690"/>
                  </a:lnTo>
                  <a:close/>
                  <a:moveTo>
                    <a:pt x="722080" y="61645"/>
                  </a:moveTo>
                  <a:cubicBezTo>
                    <a:pt x="722080" y="47693"/>
                    <a:pt x="733428" y="36531"/>
                    <a:pt x="747194" y="36531"/>
                  </a:cubicBezTo>
                  <a:cubicBezTo>
                    <a:pt x="761146" y="36531"/>
                    <a:pt x="772309" y="47879"/>
                    <a:pt x="772309" y="61645"/>
                  </a:cubicBezTo>
                  <a:lnTo>
                    <a:pt x="772309" y="118014"/>
                  </a:lnTo>
                  <a:lnTo>
                    <a:pt x="721893" y="90667"/>
                  </a:lnTo>
                  <a:lnTo>
                    <a:pt x="721893" y="61645"/>
                  </a:lnTo>
                  <a:close/>
                  <a:moveTo>
                    <a:pt x="722080" y="116526"/>
                  </a:moveTo>
                  <a:lnTo>
                    <a:pt x="772495" y="143873"/>
                  </a:lnTo>
                  <a:lnTo>
                    <a:pt x="772495" y="329353"/>
                  </a:lnTo>
                  <a:lnTo>
                    <a:pt x="722080" y="329353"/>
                  </a:lnTo>
                  <a:close/>
                  <a:moveTo>
                    <a:pt x="680780" y="352050"/>
                  </a:moveTo>
                  <a:lnTo>
                    <a:pt x="813797" y="352050"/>
                  </a:lnTo>
                  <a:lnTo>
                    <a:pt x="813797" y="388141"/>
                  </a:lnTo>
                  <a:lnTo>
                    <a:pt x="680599" y="388141"/>
                  </a:lnTo>
                  <a:lnTo>
                    <a:pt x="680599" y="352050"/>
                  </a:lnTo>
                  <a:close/>
                  <a:moveTo>
                    <a:pt x="241735" y="359305"/>
                  </a:moveTo>
                  <a:lnTo>
                    <a:pt x="366560" y="359305"/>
                  </a:lnTo>
                  <a:lnTo>
                    <a:pt x="366560" y="444695"/>
                  </a:lnTo>
                  <a:lnTo>
                    <a:pt x="241544" y="444695"/>
                  </a:lnTo>
                  <a:lnTo>
                    <a:pt x="241544" y="359305"/>
                  </a:lnTo>
                  <a:close/>
                  <a:moveTo>
                    <a:pt x="514274" y="444695"/>
                  </a:moveTo>
                  <a:lnTo>
                    <a:pt x="389258" y="444695"/>
                  </a:lnTo>
                  <a:lnTo>
                    <a:pt x="389258" y="359305"/>
                  </a:lnTo>
                  <a:lnTo>
                    <a:pt x="514274" y="359305"/>
                  </a:lnTo>
                  <a:close/>
                  <a:moveTo>
                    <a:pt x="444511" y="336605"/>
                  </a:moveTo>
                  <a:lnTo>
                    <a:pt x="315399" y="336605"/>
                  </a:lnTo>
                  <a:lnTo>
                    <a:pt x="315399" y="248239"/>
                  </a:lnTo>
                  <a:lnTo>
                    <a:pt x="444511" y="248239"/>
                  </a:lnTo>
                  <a:close/>
                  <a:moveTo>
                    <a:pt x="239685" y="137171"/>
                  </a:moveTo>
                  <a:lnTo>
                    <a:pt x="368796" y="137171"/>
                  </a:lnTo>
                  <a:lnTo>
                    <a:pt x="368796" y="225537"/>
                  </a:lnTo>
                  <a:lnTo>
                    <a:pt x="239685" y="225537"/>
                  </a:lnTo>
                  <a:close/>
                  <a:moveTo>
                    <a:pt x="163782" y="248232"/>
                  </a:moveTo>
                  <a:lnTo>
                    <a:pt x="292893" y="248232"/>
                  </a:lnTo>
                  <a:lnTo>
                    <a:pt x="292893" y="336599"/>
                  </a:lnTo>
                  <a:lnTo>
                    <a:pt x="163782" y="336599"/>
                  </a:lnTo>
                  <a:close/>
                  <a:moveTo>
                    <a:pt x="94019" y="359294"/>
                  </a:moveTo>
                  <a:lnTo>
                    <a:pt x="219035" y="359294"/>
                  </a:lnTo>
                  <a:lnTo>
                    <a:pt x="219035" y="444684"/>
                  </a:lnTo>
                  <a:lnTo>
                    <a:pt x="94019" y="444684"/>
                  </a:lnTo>
                  <a:close/>
                  <a:moveTo>
                    <a:pt x="179223" y="689878"/>
                  </a:moveTo>
                  <a:cubicBezTo>
                    <a:pt x="174572" y="687087"/>
                    <a:pt x="169735" y="684111"/>
                    <a:pt x="165084" y="681321"/>
                  </a:cubicBezTo>
                  <a:cubicBezTo>
                    <a:pt x="157085" y="676297"/>
                    <a:pt x="148899" y="671275"/>
                    <a:pt x="140528" y="666624"/>
                  </a:cubicBezTo>
                  <a:cubicBezTo>
                    <a:pt x="134389" y="663089"/>
                    <a:pt x="128249" y="660298"/>
                    <a:pt x="122296" y="657694"/>
                  </a:cubicBezTo>
                  <a:cubicBezTo>
                    <a:pt x="102204" y="648206"/>
                    <a:pt x="81740" y="642626"/>
                    <a:pt x="59788" y="646719"/>
                  </a:cubicBezTo>
                  <a:lnTo>
                    <a:pt x="59788" y="473887"/>
                  </a:lnTo>
                  <a:lnTo>
                    <a:pt x="565994" y="473887"/>
                  </a:lnTo>
                  <a:cubicBezTo>
                    <a:pt x="570273" y="473887"/>
                    <a:pt x="574180" y="471469"/>
                    <a:pt x="576040" y="467748"/>
                  </a:cubicBezTo>
                  <a:lnTo>
                    <a:pt x="605062" y="410820"/>
                  </a:lnTo>
                  <a:lnTo>
                    <a:pt x="890812" y="410820"/>
                  </a:lnTo>
                  <a:lnTo>
                    <a:pt x="734173" y="662900"/>
                  </a:lnTo>
                  <a:cubicBezTo>
                    <a:pt x="720779" y="673132"/>
                    <a:pt x="707943" y="682805"/>
                    <a:pt x="693432" y="688387"/>
                  </a:cubicBezTo>
                  <a:cubicBezTo>
                    <a:pt x="690456" y="689503"/>
                    <a:pt x="687479" y="690433"/>
                    <a:pt x="684502" y="691364"/>
                  </a:cubicBezTo>
                  <a:cubicBezTo>
                    <a:pt x="683944" y="691550"/>
                    <a:pt x="683386" y="691550"/>
                    <a:pt x="682828" y="691736"/>
                  </a:cubicBezTo>
                  <a:cubicBezTo>
                    <a:pt x="680038" y="692479"/>
                    <a:pt x="677061" y="693038"/>
                    <a:pt x="674085" y="693410"/>
                  </a:cubicBezTo>
                  <a:lnTo>
                    <a:pt x="673898" y="693410"/>
                  </a:lnTo>
                  <a:cubicBezTo>
                    <a:pt x="667201" y="694341"/>
                    <a:pt x="660132" y="694712"/>
                    <a:pt x="652690" y="694154"/>
                  </a:cubicBezTo>
                  <a:cubicBezTo>
                    <a:pt x="642086" y="693596"/>
                    <a:pt x="631482" y="691736"/>
                    <a:pt x="620878" y="689131"/>
                  </a:cubicBezTo>
                  <a:cubicBezTo>
                    <a:pt x="602275" y="684295"/>
                    <a:pt x="583485" y="676667"/>
                    <a:pt x="564138" y="668854"/>
                  </a:cubicBezTo>
                  <a:cubicBezTo>
                    <a:pt x="562278" y="668110"/>
                    <a:pt x="560417" y="667365"/>
                    <a:pt x="558557" y="666621"/>
                  </a:cubicBezTo>
                  <a:cubicBezTo>
                    <a:pt x="537721" y="658064"/>
                    <a:pt x="515397" y="649505"/>
                    <a:pt x="492700" y="644854"/>
                  </a:cubicBezTo>
                  <a:cubicBezTo>
                    <a:pt x="490653" y="644482"/>
                    <a:pt x="488607" y="644111"/>
                    <a:pt x="486561" y="643738"/>
                  </a:cubicBezTo>
                  <a:cubicBezTo>
                    <a:pt x="483771" y="643180"/>
                    <a:pt x="480980" y="642808"/>
                    <a:pt x="478189" y="642436"/>
                  </a:cubicBezTo>
                  <a:cubicBezTo>
                    <a:pt x="474654" y="642064"/>
                    <a:pt x="470934" y="641878"/>
                    <a:pt x="467399" y="641692"/>
                  </a:cubicBezTo>
                  <a:cubicBezTo>
                    <a:pt x="465911" y="641692"/>
                    <a:pt x="464609" y="641505"/>
                    <a:pt x="463120" y="641320"/>
                  </a:cubicBezTo>
                  <a:cubicBezTo>
                    <a:pt x="458656" y="641320"/>
                    <a:pt x="454191" y="641505"/>
                    <a:pt x="449726" y="641878"/>
                  </a:cubicBezTo>
                  <a:lnTo>
                    <a:pt x="447680" y="641878"/>
                  </a:lnTo>
                  <a:cubicBezTo>
                    <a:pt x="441355" y="642436"/>
                    <a:pt x="435588" y="643366"/>
                    <a:pt x="430565" y="644669"/>
                  </a:cubicBezTo>
                  <a:cubicBezTo>
                    <a:pt x="416055" y="648203"/>
                    <a:pt x="402845" y="654342"/>
                    <a:pt x="390381" y="661597"/>
                  </a:cubicBezTo>
                  <a:cubicBezTo>
                    <a:pt x="378102" y="668480"/>
                    <a:pt x="366754" y="676108"/>
                    <a:pt x="356522" y="683177"/>
                  </a:cubicBezTo>
                  <a:cubicBezTo>
                    <a:pt x="355964" y="683549"/>
                    <a:pt x="355592" y="683921"/>
                    <a:pt x="355034" y="684107"/>
                  </a:cubicBezTo>
                  <a:cubicBezTo>
                    <a:pt x="344615" y="690991"/>
                    <a:pt x="334756" y="697315"/>
                    <a:pt x="324524" y="702152"/>
                  </a:cubicBezTo>
                  <a:cubicBezTo>
                    <a:pt x="324338" y="702339"/>
                    <a:pt x="323966" y="702339"/>
                    <a:pt x="323780" y="702524"/>
                  </a:cubicBezTo>
                  <a:cubicBezTo>
                    <a:pt x="323222" y="702710"/>
                    <a:pt x="322850" y="702896"/>
                    <a:pt x="322478" y="703083"/>
                  </a:cubicBezTo>
                  <a:cubicBezTo>
                    <a:pt x="315781" y="706245"/>
                    <a:pt x="308712" y="708663"/>
                    <a:pt x="301642" y="710710"/>
                  </a:cubicBezTo>
                  <a:cubicBezTo>
                    <a:pt x="301084" y="710896"/>
                    <a:pt x="300526" y="711268"/>
                    <a:pt x="299968" y="711454"/>
                  </a:cubicBezTo>
                  <a:cubicBezTo>
                    <a:pt x="251785" y="725779"/>
                    <a:pt x="214391" y="709965"/>
                    <a:pt x="179229" y="689874"/>
                  </a:cubicBezTo>
                  <a:close/>
                </a:path>
              </a:pathLst>
            </a:custGeom>
            <a:solidFill>
              <a:srgbClr val="00FA71"/>
            </a:solidFill>
            <a:ln w="9525"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25E0CDE6-F0C2-80B9-94E2-36D3C6818DAD}"/>
                </a:ext>
              </a:extLst>
            </p:cNvPr>
            <p:cNvSpPr/>
            <p:nvPr/>
          </p:nvSpPr>
          <p:spPr>
            <a:xfrm>
              <a:off x="1767674" y="2171155"/>
              <a:ext cx="651793" cy="97578"/>
            </a:xfrm>
            <a:custGeom>
              <a:avLst/>
              <a:gdLst>
                <a:gd name="connsiteX0" fmla="*/ 29870 w 651793"/>
                <a:gd name="connsiteY0" fmla="*/ 59814 h 97578"/>
                <a:gd name="connsiteX1" fmla="*/ 76751 w 651793"/>
                <a:gd name="connsiteY1" fmla="*/ 85487 h 97578"/>
                <a:gd name="connsiteX2" fmla="*/ 139259 w 651793"/>
                <a:gd name="connsiteY2" fmla="*/ 97579 h 97578"/>
                <a:gd name="connsiteX3" fmla="*/ 208464 w 651793"/>
                <a:gd name="connsiteY3" fmla="*/ 82696 h 97578"/>
                <a:gd name="connsiteX4" fmla="*/ 252181 w 651793"/>
                <a:gd name="connsiteY4" fmla="*/ 56651 h 97578"/>
                <a:gd name="connsiteX5" fmla="*/ 312457 w 651793"/>
                <a:gd name="connsiteY5" fmla="*/ 25583 h 97578"/>
                <a:gd name="connsiteX6" fmla="*/ 432262 w 651793"/>
                <a:gd name="connsiteY6" fmla="*/ 48837 h 97578"/>
                <a:gd name="connsiteX7" fmla="*/ 578299 w 651793"/>
                <a:gd name="connsiteY7" fmla="*/ 68371 h 97578"/>
                <a:gd name="connsiteX8" fmla="*/ 624808 w 651793"/>
                <a:gd name="connsiteY8" fmla="*/ 39722 h 97578"/>
                <a:gd name="connsiteX9" fmla="*/ 646575 w 651793"/>
                <a:gd name="connsiteY9" fmla="*/ 24095 h 97578"/>
                <a:gd name="connsiteX10" fmla="*/ 649924 w 651793"/>
                <a:gd name="connsiteY10" fmla="*/ 8469 h 97578"/>
                <a:gd name="connsiteX11" fmla="*/ 634297 w 651793"/>
                <a:gd name="connsiteY11" fmla="*/ 5120 h 97578"/>
                <a:gd name="connsiteX12" fmla="*/ 611043 w 651793"/>
                <a:gd name="connsiteY12" fmla="*/ 21677 h 97578"/>
                <a:gd name="connsiteX13" fmla="*/ 569929 w 651793"/>
                <a:gd name="connsiteY13" fmla="*/ 47350 h 97578"/>
                <a:gd name="connsiteX14" fmla="*/ 440636 w 651793"/>
                <a:gd name="connsiteY14" fmla="*/ 27816 h 97578"/>
                <a:gd name="connsiteX15" fmla="*/ 306877 w 651793"/>
                <a:gd name="connsiteY15" fmla="*/ 3445 h 97578"/>
                <a:gd name="connsiteX16" fmla="*/ 239347 w 651793"/>
                <a:gd name="connsiteY16" fmla="*/ 37862 h 97578"/>
                <a:gd name="connsiteX17" fmla="*/ 198791 w 651793"/>
                <a:gd name="connsiteY17" fmla="*/ 62047 h 97578"/>
                <a:gd name="connsiteX18" fmla="*/ 85310 w 651793"/>
                <a:gd name="connsiteY18" fmla="*/ 64465 h 97578"/>
                <a:gd name="connsiteX19" fmla="*/ 41964 w 651793"/>
                <a:gd name="connsiteY19" fmla="*/ 40467 h 97578"/>
                <a:gd name="connsiteX20" fmla="*/ 16849 w 651793"/>
                <a:gd name="connsiteY20" fmla="*/ 25398 h 97578"/>
                <a:gd name="connsiteX21" fmla="*/ 1408 w 651793"/>
                <a:gd name="connsiteY21" fmla="*/ 29864 h 97578"/>
                <a:gd name="connsiteX22" fmla="*/ 5873 w 651793"/>
                <a:gd name="connsiteY22" fmla="*/ 45305 h 97578"/>
                <a:gd name="connsiteX23" fmla="*/ 29871 w 651793"/>
                <a:gd name="connsiteY23" fmla="*/ 59815 h 97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51793" h="97578">
                  <a:moveTo>
                    <a:pt x="29870" y="59814"/>
                  </a:moveTo>
                  <a:cubicBezTo>
                    <a:pt x="44567" y="69116"/>
                    <a:pt x="59821" y="78604"/>
                    <a:pt x="76751" y="85487"/>
                  </a:cubicBezTo>
                  <a:cubicBezTo>
                    <a:pt x="96471" y="93486"/>
                    <a:pt x="117865" y="97579"/>
                    <a:pt x="139259" y="97579"/>
                  </a:cubicBezTo>
                  <a:cubicBezTo>
                    <a:pt x="163071" y="97579"/>
                    <a:pt x="186884" y="92556"/>
                    <a:pt x="208464" y="82696"/>
                  </a:cubicBezTo>
                  <a:cubicBezTo>
                    <a:pt x="224090" y="75441"/>
                    <a:pt x="238415" y="65953"/>
                    <a:pt x="252181" y="56651"/>
                  </a:cubicBezTo>
                  <a:cubicBezTo>
                    <a:pt x="272087" y="43257"/>
                    <a:pt x="290877" y="30792"/>
                    <a:pt x="312457" y="25583"/>
                  </a:cubicBezTo>
                  <a:cubicBezTo>
                    <a:pt x="351338" y="16095"/>
                    <a:pt x="390591" y="32094"/>
                    <a:pt x="432262" y="48837"/>
                  </a:cubicBezTo>
                  <a:cubicBezTo>
                    <a:pt x="479515" y="67999"/>
                    <a:pt x="528446" y="87905"/>
                    <a:pt x="578299" y="68371"/>
                  </a:cubicBezTo>
                  <a:cubicBezTo>
                    <a:pt x="595973" y="61488"/>
                    <a:pt x="610669" y="50512"/>
                    <a:pt x="624808" y="39722"/>
                  </a:cubicBezTo>
                  <a:cubicBezTo>
                    <a:pt x="632249" y="34141"/>
                    <a:pt x="639318" y="28746"/>
                    <a:pt x="646575" y="24095"/>
                  </a:cubicBezTo>
                  <a:cubicBezTo>
                    <a:pt x="651784" y="20746"/>
                    <a:pt x="653458" y="13677"/>
                    <a:pt x="649924" y="8469"/>
                  </a:cubicBezTo>
                  <a:cubicBezTo>
                    <a:pt x="646575" y="3259"/>
                    <a:pt x="639505" y="1585"/>
                    <a:pt x="634297" y="5120"/>
                  </a:cubicBezTo>
                  <a:cubicBezTo>
                    <a:pt x="626111" y="10329"/>
                    <a:pt x="618484" y="16095"/>
                    <a:pt x="611043" y="21677"/>
                  </a:cubicBezTo>
                  <a:cubicBezTo>
                    <a:pt x="597462" y="31909"/>
                    <a:pt x="584626" y="41582"/>
                    <a:pt x="569929" y="47350"/>
                  </a:cubicBezTo>
                  <a:cubicBezTo>
                    <a:pt x="528443" y="63349"/>
                    <a:pt x="485841" y="46233"/>
                    <a:pt x="440636" y="27816"/>
                  </a:cubicBezTo>
                  <a:cubicBezTo>
                    <a:pt x="397477" y="10329"/>
                    <a:pt x="353014" y="-7717"/>
                    <a:pt x="306877" y="3445"/>
                  </a:cubicBezTo>
                  <a:cubicBezTo>
                    <a:pt x="281390" y="9585"/>
                    <a:pt x="259996" y="23909"/>
                    <a:pt x="239347" y="37862"/>
                  </a:cubicBezTo>
                  <a:cubicBezTo>
                    <a:pt x="225580" y="46978"/>
                    <a:pt x="212743" y="55721"/>
                    <a:pt x="198791" y="62047"/>
                  </a:cubicBezTo>
                  <a:cubicBezTo>
                    <a:pt x="163630" y="78232"/>
                    <a:pt x="121215" y="79162"/>
                    <a:pt x="85310" y="64465"/>
                  </a:cubicBezTo>
                  <a:cubicBezTo>
                    <a:pt x="70242" y="58326"/>
                    <a:pt x="56475" y="49582"/>
                    <a:pt x="41964" y="40467"/>
                  </a:cubicBezTo>
                  <a:cubicBezTo>
                    <a:pt x="33964" y="35444"/>
                    <a:pt x="25592" y="30236"/>
                    <a:pt x="16849" y="25398"/>
                  </a:cubicBezTo>
                  <a:cubicBezTo>
                    <a:pt x="11454" y="22422"/>
                    <a:pt x="4385" y="24283"/>
                    <a:pt x="1408" y="29864"/>
                  </a:cubicBezTo>
                  <a:cubicBezTo>
                    <a:pt x="-1568" y="35259"/>
                    <a:pt x="292" y="42328"/>
                    <a:pt x="5873" y="45305"/>
                  </a:cubicBezTo>
                  <a:cubicBezTo>
                    <a:pt x="13872" y="49769"/>
                    <a:pt x="22057" y="54792"/>
                    <a:pt x="29871" y="59815"/>
                  </a:cubicBezTo>
                  <a:close/>
                </a:path>
              </a:pathLst>
            </a:custGeom>
            <a:solidFill>
              <a:srgbClr val="00FA71"/>
            </a:solidFill>
            <a:ln w="9525"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42C8613F-B915-FE07-350D-FC7E07AF109C}"/>
                </a:ext>
              </a:extLst>
            </p:cNvPr>
            <p:cNvSpPr/>
            <p:nvPr/>
          </p:nvSpPr>
          <p:spPr>
            <a:xfrm>
              <a:off x="1806479" y="1953220"/>
              <a:ext cx="89668" cy="89668"/>
            </a:xfrm>
            <a:custGeom>
              <a:avLst/>
              <a:gdLst>
                <a:gd name="connsiteX0" fmla="*/ 44834 w 89668"/>
                <a:gd name="connsiteY0" fmla="*/ 0 h 89668"/>
                <a:gd name="connsiteX1" fmla="*/ 0 w 89668"/>
                <a:gd name="connsiteY1" fmla="*/ 44834 h 89668"/>
                <a:gd name="connsiteX2" fmla="*/ 44834 w 89668"/>
                <a:gd name="connsiteY2" fmla="*/ 89668 h 89668"/>
                <a:gd name="connsiteX3" fmla="*/ 89668 w 89668"/>
                <a:gd name="connsiteY3" fmla="*/ 44834 h 89668"/>
                <a:gd name="connsiteX4" fmla="*/ 44834 w 89668"/>
                <a:gd name="connsiteY4" fmla="*/ 0 h 89668"/>
                <a:gd name="connsiteX5" fmla="*/ 44834 w 89668"/>
                <a:gd name="connsiteY5" fmla="*/ 67159 h 89668"/>
                <a:gd name="connsiteX6" fmla="*/ 22696 w 89668"/>
                <a:gd name="connsiteY6" fmla="*/ 45021 h 89668"/>
                <a:gd name="connsiteX7" fmla="*/ 44834 w 89668"/>
                <a:gd name="connsiteY7" fmla="*/ 22883 h 89668"/>
                <a:gd name="connsiteX8" fmla="*/ 66972 w 89668"/>
                <a:gd name="connsiteY8" fmla="*/ 45021 h 89668"/>
                <a:gd name="connsiteX9" fmla="*/ 44834 w 89668"/>
                <a:gd name="connsiteY9" fmla="*/ 67159 h 8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668" h="89668">
                  <a:moveTo>
                    <a:pt x="44834" y="0"/>
                  </a:moveTo>
                  <a:cubicBezTo>
                    <a:pt x="20091" y="0"/>
                    <a:pt x="0" y="20092"/>
                    <a:pt x="0" y="44834"/>
                  </a:cubicBezTo>
                  <a:cubicBezTo>
                    <a:pt x="0" y="69576"/>
                    <a:pt x="20092" y="89668"/>
                    <a:pt x="44834" y="89668"/>
                  </a:cubicBezTo>
                  <a:cubicBezTo>
                    <a:pt x="69577" y="89668"/>
                    <a:pt x="89668" y="69576"/>
                    <a:pt x="89668" y="44834"/>
                  </a:cubicBezTo>
                  <a:cubicBezTo>
                    <a:pt x="89668" y="20092"/>
                    <a:pt x="69763" y="0"/>
                    <a:pt x="44834" y="0"/>
                  </a:cubicBezTo>
                  <a:close/>
                  <a:moveTo>
                    <a:pt x="44834" y="67159"/>
                  </a:moveTo>
                  <a:cubicBezTo>
                    <a:pt x="32555" y="67159"/>
                    <a:pt x="22696" y="57113"/>
                    <a:pt x="22696" y="45021"/>
                  </a:cubicBezTo>
                  <a:cubicBezTo>
                    <a:pt x="22696" y="32929"/>
                    <a:pt x="32742" y="22883"/>
                    <a:pt x="44834" y="22883"/>
                  </a:cubicBezTo>
                  <a:cubicBezTo>
                    <a:pt x="56926" y="22883"/>
                    <a:pt x="66972" y="32929"/>
                    <a:pt x="66972" y="45021"/>
                  </a:cubicBezTo>
                  <a:cubicBezTo>
                    <a:pt x="66972" y="57113"/>
                    <a:pt x="57112" y="67159"/>
                    <a:pt x="44834" y="67159"/>
                  </a:cubicBezTo>
                  <a:close/>
                </a:path>
              </a:pathLst>
            </a:custGeom>
            <a:solidFill>
              <a:srgbClr val="00FA71"/>
            </a:solidFill>
            <a:ln w="9525"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53F0C637-BF87-0722-0818-326E16910D9E}"/>
                </a:ext>
              </a:extLst>
            </p:cNvPr>
            <p:cNvSpPr/>
            <p:nvPr/>
          </p:nvSpPr>
          <p:spPr>
            <a:xfrm>
              <a:off x="2034364" y="1953410"/>
              <a:ext cx="89668" cy="89668"/>
            </a:xfrm>
            <a:custGeom>
              <a:avLst/>
              <a:gdLst>
                <a:gd name="connsiteX0" fmla="*/ 44834 w 89668"/>
                <a:gd name="connsiteY0" fmla="*/ 89668 h 89668"/>
                <a:gd name="connsiteX1" fmla="*/ 89668 w 89668"/>
                <a:gd name="connsiteY1" fmla="*/ 44834 h 89668"/>
                <a:gd name="connsiteX2" fmla="*/ 44834 w 89668"/>
                <a:gd name="connsiteY2" fmla="*/ 0 h 89668"/>
                <a:gd name="connsiteX3" fmla="*/ 0 w 89668"/>
                <a:gd name="connsiteY3" fmla="*/ 44834 h 89668"/>
                <a:gd name="connsiteX4" fmla="*/ 44834 w 89668"/>
                <a:gd name="connsiteY4" fmla="*/ 89668 h 89668"/>
                <a:gd name="connsiteX5" fmla="*/ 44834 w 89668"/>
                <a:gd name="connsiteY5" fmla="*/ 22510 h 89668"/>
                <a:gd name="connsiteX6" fmla="*/ 66972 w 89668"/>
                <a:gd name="connsiteY6" fmla="*/ 44647 h 89668"/>
                <a:gd name="connsiteX7" fmla="*/ 44834 w 89668"/>
                <a:gd name="connsiteY7" fmla="*/ 66786 h 89668"/>
                <a:gd name="connsiteX8" fmla="*/ 22696 w 89668"/>
                <a:gd name="connsiteY8" fmla="*/ 44647 h 89668"/>
                <a:gd name="connsiteX9" fmla="*/ 44834 w 89668"/>
                <a:gd name="connsiteY9" fmla="*/ 22510 h 8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668" h="89668">
                  <a:moveTo>
                    <a:pt x="44834" y="89668"/>
                  </a:moveTo>
                  <a:cubicBezTo>
                    <a:pt x="69577" y="89668"/>
                    <a:pt x="89668" y="69576"/>
                    <a:pt x="89668" y="44834"/>
                  </a:cubicBezTo>
                  <a:cubicBezTo>
                    <a:pt x="89668" y="20092"/>
                    <a:pt x="69576" y="0"/>
                    <a:pt x="44834" y="0"/>
                  </a:cubicBezTo>
                  <a:cubicBezTo>
                    <a:pt x="20091" y="0"/>
                    <a:pt x="0" y="20092"/>
                    <a:pt x="0" y="44834"/>
                  </a:cubicBezTo>
                  <a:cubicBezTo>
                    <a:pt x="0" y="69576"/>
                    <a:pt x="20092" y="89668"/>
                    <a:pt x="44834" y="89668"/>
                  </a:cubicBezTo>
                  <a:close/>
                  <a:moveTo>
                    <a:pt x="44834" y="22510"/>
                  </a:moveTo>
                  <a:cubicBezTo>
                    <a:pt x="57113" y="22510"/>
                    <a:pt x="66972" y="32555"/>
                    <a:pt x="66972" y="44647"/>
                  </a:cubicBezTo>
                  <a:cubicBezTo>
                    <a:pt x="66972" y="56739"/>
                    <a:pt x="56926" y="66786"/>
                    <a:pt x="44834" y="66786"/>
                  </a:cubicBezTo>
                  <a:cubicBezTo>
                    <a:pt x="32742" y="66786"/>
                    <a:pt x="22696" y="56739"/>
                    <a:pt x="22696" y="44647"/>
                  </a:cubicBezTo>
                  <a:cubicBezTo>
                    <a:pt x="22696" y="32555"/>
                    <a:pt x="32556" y="22510"/>
                    <a:pt x="44834" y="22510"/>
                  </a:cubicBezTo>
                  <a:close/>
                </a:path>
              </a:pathLst>
            </a:custGeom>
            <a:solidFill>
              <a:srgbClr val="00FA71"/>
            </a:solidFill>
            <a:ln w="952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91B211E1-9DE0-22C8-C377-DB5D9FE0E13D}"/>
                </a:ext>
              </a:extLst>
            </p:cNvPr>
            <p:cNvSpPr/>
            <p:nvPr/>
          </p:nvSpPr>
          <p:spPr>
            <a:xfrm>
              <a:off x="2262259" y="1953410"/>
              <a:ext cx="89668" cy="89668"/>
            </a:xfrm>
            <a:custGeom>
              <a:avLst/>
              <a:gdLst>
                <a:gd name="connsiteX0" fmla="*/ 44834 w 89668"/>
                <a:gd name="connsiteY0" fmla="*/ 89668 h 89668"/>
                <a:gd name="connsiteX1" fmla="*/ 89668 w 89668"/>
                <a:gd name="connsiteY1" fmla="*/ 44834 h 89668"/>
                <a:gd name="connsiteX2" fmla="*/ 44834 w 89668"/>
                <a:gd name="connsiteY2" fmla="*/ 0 h 89668"/>
                <a:gd name="connsiteX3" fmla="*/ 0 w 89668"/>
                <a:gd name="connsiteY3" fmla="*/ 44834 h 89668"/>
                <a:gd name="connsiteX4" fmla="*/ 44834 w 89668"/>
                <a:gd name="connsiteY4" fmla="*/ 89668 h 89668"/>
                <a:gd name="connsiteX5" fmla="*/ 44834 w 89668"/>
                <a:gd name="connsiteY5" fmla="*/ 22510 h 89668"/>
                <a:gd name="connsiteX6" fmla="*/ 66972 w 89668"/>
                <a:gd name="connsiteY6" fmla="*/ 44647 h 89668"/>
                <a:gd name="connsiteX7" fmla="*/ 44834 w 89668"/>
                <a:gd name="connsiteY7" fmla="*/ 66786 h 89668"/>
                <a:gd name="connsiteX8" fmla="*/ 22696 w 89668"/>
                <a:gd name="connsiteY8" fmla="*/ 44647 h 89668"/>
                <a:gd name="connsiteX9" fmla="*/ 44834 w 89668"/>
                <a:gd name="connsiteY9" fmla="*/ 22510 h 8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668" h="89668">
                  <a:moveTo>
                    <a:pt x="44834" y="89668"/>
                  </a:moveTo>
                  <a:cubicBezTo>
                    <a:pt x="69577" y="89668"/>
                    <a:pt x="89668" y="69576"/>
                    <a:pt x="89668" y="44834"/>
                  </a:cubicBezTo>
                  <a:cubicBezTo>
                    <a:pt x="89668" y="20092"/>
                    <a:pt x="69576" y="0"/>
                    <a:pt x="44834" y="0"/>
                  </a:cubicBezTo>
                  <a:cubicBezTo>
                    <a:pt x="20092" y="0"/>
                    <a:pt x="0" y="20092"/>
                    <a:pt x="0" y="44834"/>
                  </a:cubicBezTo>
                  <a:cubicBezTo>
                    <a:pt x="0" y="69576"/>
                    <a:pt x="20092" y="89668"/>
                    <a:pt x="44834" y="89668"/>
                  </a:cubicBezTo>
                  <a:close/>
                  <a:moveTo>
                    <a:pt x="44834" y="22510"/>
                  </a:moveTo>
                  <a:cubicBezTo>
                    <a:pt x="57113" y="22510"/>
                    <a:pt x="66972" y="32555"/>
                    <a:pt x="66972" y="44647"/>
                  </a:cubicBezTo>
                  <a:cubicBezTo>
                    <a:pt x="66972" y="56739"/>
                    <a:pt x="56926" y="66786"/>
                    <a:pt x="44834" y="66786"/>
                  </a:cubicBezTo>
                  <a:cubicBezTo>
                    <a:pt x="32555" y="66786"/>
                    <a:pt x="22696" y="56739"/>
                    <a:pt x="22696" y="44647"/>
                  </a:cubicBezTo>
                  <a:cubicBezTo>
                    <a:pt x="22696" y="32555"/>
                    <a:pt x="32556" y="22510"/>
                    <a:pt x="44834" y="22510"/>
                  </a:cubicBezTo>
                  <a:close/>
                </a:path>
              </a:pathLst>
            </a:custGeom>
            <a:solidFill>
              <a:srgbClr val="00FA71"/>
            </a:solidFill>
            <a:ln w="9525" cap="flat">
              <a:noFill/>
              <a:prstDash val="solid"/>
              <a:miter/>
            </a:ln>
          </p:spPr>
          <p:txBody>
            <a:bodyPr rtlCol="0" anchor="ctr"/>
            <a:lstStyle/>
            <a:p>
              <a:endParaRPr lang="en-US"/>
            </a:p>
          </p:txBody>
        </p:sp>
      </p:grpSp>
      <p:grpSp>
        <p:nvGrpSpPr>
          <p:cNvPr id="163" name="Graphic 53">
            <a:extLst>
              <a:ext uri="{FF2B5EF4-FFF2-40B4-BE49-F238E27FC236}">
                <a16:creationId xmlns:a16="http://schemas.microsoft.com/office/drawing/2014/main" id="{0DC2C2CB-9319-32F0-996D-082A1F3592AF}"/>
              </a:ext>
            </a:extLst>
          </p:cNvPr>
          <p:cNvGrpSpPr/>
          <p:nvPr/>
        </p:nvGrpSpPr>
        <p:grpSpPr>
          <a:xfrm>
            <a:off x="12186715" y="-3715802"/>
            <a:ext cx="540363" cy="514279"/>
            <a:chOff x="4054218" y="890766"/>
            <a:chExt cx="2190084" cy="2084365"/>
          </a:xfrm>
          <a:solidFill>
            <a:srgbClr val="00FA71"/>
          </a:solidFill>
        </p:grpSpPr>
        <p:sp>
          <p:nvSpPr>
            <p:cNvPr id="164" name="Freeform: Shape 163">
              <a:extLst>
                <a:ext uri="{FF2B5EF4-FFF2-40B4-BE49-F238E27FC236}">
                  <a16:creationId xmlns:a16="http://schemas.microsoft.com/office/drawing/2014/main" id="{2BBAB37A-E0D5-573B-AFB2-02E6B0BA2EC9}"/>
                </a:ext>
              </a:extLst>
            </p:cNvPr>
            <p:cNvSpPr/>
            <p:nvPr/>
          </p:nvSpPr>
          <p:spPr>
            <a:xfrm>
              <a:off x="4054218" y="1842721"/>
              <a:ext cx="2190084" cy="995492"/>
            </a:xfrm>
            <a:custGeom>
              <a:avLst/>
              <a:gdLst>
                <a:gd name="connsiteX0" fmla="*/ 2121002 w 2190084"/>
                <a:gd name="connsiteY0" fmla="*/ 537688 h 995492"/>
                <a:gd name="connsiteX1" fmla="*/ 1800990 w 2190084"/>
                <a:gd name="connsiteY1" fmla="*/ 198882 h 995492"/>
                <a:gd name="connsiteX2" fmla="*/ 1341589 w 2190084"/>
                <a:gd name="connsiteY2" fmla="*/ 0 h 995492"/>
                <a:gd name="connsiteX3" fmla="*/ 120292 w 2190084"/>
                <a:gd name="connsiteY3" fmla="*/ 0 h 995492"/>
                <a:gd name="connsiteX4" fmla="*/ 81188 w 2190084"/>
                <a:gd name="connsiteY4" fmla="*/ 39105 h 995492"/>
                <a:gd name="connsiteX5" fmla="*/ 120292 w 2190084"/>
                <a:gd name="connsiteY5" fmla="*/ 78209 h 995492"/>
                <a:gd name="connsiteX6" fmla="*/ 1341585 w 2190084"/>
                <a:gd name="connsiteY6" fmla="*/ 78209 h 995492"/>
                <a:gd name="connsiteX7" fmla="*/ 1583920 w 2190084"/>
                <a:gd name="connsiteY7" fmla="*/ 138297 h 995492"/>
                <a:gd name="connsiteX8" fmla="*/ 1367594 w 2190084"/>
                <a:gd name="connsiteY8" fmla="*/ 138297 h 995492"/>
                <a:gd name="connsiteX9" fmla="*/ 1301108 w 2190084"/>
                <a:gd name="connsiteY9" fmla="*/ 204783 h 995492"/>
                <a:gd name="connsiteX10" fmla="*/ 1301108 w 2190084"/>
                <a:gd name="connsiteY10" fmla="*/ 217441 h 995492"/>
                <a:gd name="connsiteX11" fmla="*/ 1603214 w 2190084"/>
                <a:gd name="connsiteY11" fmla="*/ 519567 h 995492"/>
                <a:gd name="connsiteX12" fmla="*/ 2001444 w 2190084"/>
                <a:gd name="connsiteY12" fmla="*/ 519567 h 995492"/>
                <a:gd name="connsiteX13" fmla="*/ 2061051 w 2190084"/>
                <a:gd name="connsiteY13" fmla="*/ 587946 h 995492"/>
                <a:gd name="connsiteX14" fmla="*/ 2109267 w 2190084"/>
                <a:gd name="connsiteY14" fmla="*/ 760937 h 995492"/>
                <a:gd name="connsiteX15" fmla="*/ 39105 w 2190084"/>
                <a:gd name="connsiteY15" fmla="*/ 760937 h 995492"/>
                <a:gd name="connsiteX16" fmla="*/ 0 w 2190084"/>
                <a:gd name="connsiteY16" fmla="*/ 800041 h 995492"/>
                <a:gd name="connsiteX17" fmla="*/ 39105 w 2190084"/>
                <a:gd name="connsiteY17" fmla="*/ 839146 h 995492"/>
                <a:gd name="connsiteX18" fmla="*/ 2078304 w 2190084"/>
                <a:gd name="connsiteY18" fmla="*/ 839146 h 995492"/>
                <a:gd name="connsiteX19" fmla="*/ 1929757 w 2190084"/>
                <a:gd name="connsiteY19" fmla="*/ 917257 h 995492"/>
                <a:gd name="connsiteX20" fmla="*/ 244518 w 2190084"/>
                <a:gd name="connsiteY20" fmla="*/ 917257 h 995492"/>
                <a:gd name="connsiteX21" fmla="*/ 205414 w 2190084"/>
                <a:gd name="connsiteY21" fmla="*/ 956362 h 995492"/>
                <a:gd name="connsiteX22" fmla="*/ 244518 w 2190084"/>
                <a:gd name="connsiteY22" fmla="*/ 995466 h 995492"/>
                <a:gd name="connsiteX23" fmla="*/ 1929757 w 2190084"/>
                <a:gd name="connsiteY23" fmla="*/ 995466 h 995492"/>
                <a:gd name="connsiteX24" fmla="*/ 2164041 w 2190084"/>
                <a:gd name="connsiteY24" fmla="*/ 846267 h 995492"/>
                <a:gd name="connsiteX25" fmla="*/ 2121002 w 2190084"/>
                <a:gd name="connsiteY25" fmla="*/ 537688 h 995492"/>
                <a:gd name="connsiteX26" fmla="*/ 1603211 w 2190084"/>
                <a:gd name="connsiteY26" fmla="*/ 441358 h 995492"/>
                <a:gd name="connsiteX27" fmla="*/ 1379317 w 2190084"/>
                <a:gd name="connsiteY27" fmla="*/ 217441 h 995492"/>
                <a:gd name="connsiteX28" fmla="*/ 1702779 w 2190084"/>
                <a:gd name="connsiteY28" fmla="*/ 216542 h 995492"/>
                <a:gd name="connsiteX29" fmla="*/ 1746990 w 2190084"/>
                <a:gd name="connsiteY29" fmla="*/ 255478 h 995492"/>
                <a:gd name="connsiteX30" fmla="*/ 1929707 w 2190084"/>
                <a:gd name="connsiteY30" fmla="*/ 441358 h 995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90084" h="995492">
                  <a:moveTo>
                    <a:pt x="2121002" y="537688"/>
                  </a:moveTo>
                  <a:cubicBezTo>
                    <a:pt x="2042375" y="443935"/>
                    <a:pt x="1901805" y="295138"/>
                    <a:pt x="1800990" y="198882"/>
                  </a:cubicBezTo>
                  <a:cubicBezTo>
                    <a:pt x="1679672" y="75186"/>
                    <a:pt x="1514807" y="3813"/>
                    <a:pt x="1341589" y="0"/>
                  </a:cubicBezTo>
                  <a:lnTo>
                    <a:pt x="120292" y="0"/>
                  </a:lnTo>
                  <a:cubicBezTo>
                    <a:pt x="98696" y="0"/>
                    <a:pt x="81188" y="17507"/>
                    <a:pt x="81188" y="39105"/>
                  </a:cubicBezTo>
                  <a:cubicBezTo>
                    <a:pt x="81188" y="60702"/>
                    <a:pt x="98696" y="78209"/>
                    <a:pt x="120292" y="78209"/>
                  </a:cubicBezTo>
                  <a:lnTo>
                    <a:pt x="1341585" y="78209"/>
                  </a:lnTo>
                  <a:cubicBezTo>
                    <a:pt x="1426000" y="78632"/>
                    <a:pt x="1509090" y="99236"/>
                    <a:pt x="1583920" y="138297"/>
                  </a:cubicBezTo>
                  <a:lnTo>
                    <a:pt x="1367594" y="138297"/>
                  </a:lnTo>
                  <a:cubicBezTo>
                    <a:pt x="1330890" y="138340"/>
                    <a:pt x="1301151" y="168083"/>
                    <a:pt x="1301108" y="204783"/>
                  </a:cubicBezTo>
                  <a:lnTo>
                    <a:pt x="1301108" y="217441"/>
                  </a:lnTo>
                  <a:cubicBezTo>
                    <a:pt x="1301292" y="384218"/>
                    <a:pt x="1436437" y="519372"/>
                    <a:pt x="1603214" y="519567"/>
                  </a:cubicBezTo>
                  <a:lnTo>
                    <a:pt x="2001444" y="519567"/>
                  </a:lnTo>
                  <a:cubicBezTo>
                    <a:pt x="2023479" y="544172"/>
                    <a:pt x="2043935" y="567529"/>
                    <a:pt x="2061051" y="587946"/>
                  </a:cubicBezTo>
                  <a:cubicBezTo>
                    <a:pt x="2101927" y="635634"/>
                    <a:pt x="2119583" y="698979"/>
                    <a:pt x="2109267" y="760937"/>
                  </a:cubicBezTo>
                  <a:lnTo>
                    <a:pt x="39105" y="760937"/>
                  </a:lnTo>
                  <a:cubicBezTo>
                    <a:pt x="17508" y="760937"/>
                    <a:pt x="0" y="778444"/>
                    <a:pt x="0" y="800041"/>
                  </a:cubicBezTo>
                  <a:cubicBezTo>
                    <a:pt x="0" y="821639"/>
                    <a:pt x="17508" y="839146"/>
                    <a:pt x="39105" y="839146"/>
                  </a:cubicBezTo>
                  <a:lnTo>
                    <a:pt x="2078304" y="839146"/>
                  </a:lnTo>
                  <a:cubicBezTo>
                    <a:pt x="2045245" y="888695"/>
                    <a:pt x="1989318" y="918106"/>
                    <a:pt x="1929757" y="917257"/>
                  </a:cubicBezTo>
                  <a:lnTo>
                    <a:pt x="244518" y="917257"/>
                  </a:lnTo>
                  <a:cubicBezTo>
                    <a:pt x="222921" y="917257"/>
                    <a:pt x="205414" y="934768"/>
                    <a:pt x="205414" y="956362"/>
                  </a:cubicBezTo>
                  <a:cubicBezTo>
                    <a:pt x="205414" y="977959"/>
                    <a:pt x="222921" y="995466"/>
                    <a:pt x="244518" y="995466"/>
                  </a:cubicBezTo>
                  <a:lnTo>
                    <a:pt x="1929757" y="995466"/>
                  </a:lnTo>
                  <a:cubicBezTo>
                    <a:pt x="2030620" y="996917"/>
                    <a:pt x="2122696" y="938280"/>
                    <a:pt x="2164041" y="846267"/>
                  </a:cubicBezTo>
                  <a:cubicBezTo>
                    <a:pt x="2210595" y="743742"/>
                    <a:pt x="2193831" y="623562"/>
                    <a:pt x="2121002" y="537688"/>
                  </a:cubicBezTo>
                  <a:close/>
                  <a:moveTo>
                    <a:pt x="1603211" y="441358"/>
                  </a:moveTo>
                  <a:cubicBezTo>
                    <a:pt x="1479609" y="441213"/>
                    <a:pt x="1379450" y="341043"/>
                    <a:pt x="1379317" y="217441"/>
                  </a:cubicBezTo>
                  <a:lnTo>
                    <a:pt x="1702779" y="216542"/>
                  </a:lnTo>
                  <a:cubicBezTo>
                    <a:pt x="1718784" y="229618"/>
                    <a:pt x="1733640" y="242734"/>
                    <a:pt x="1746990" y="255478"/>
                  </a:cubicBezTo>
                  <a:cubicBezTo>
                    <a:pt x="1801698" y="307694"/>
                    <a:pt x="1868082" y="375529"/>
                    <a:pt x="1929707" y="441358"/>
                  </a:cubicBezTo>
                  <a:close/>
                </a:path>
              </a:pathLst>
            </a:custGeom>
            <a:solidFill>
              <a:srgbClr val="00FA71"/>
            </a:solidFill>
            <a:ln w="38993"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A62AAD36-50F3-6A76-7620-B44A80D73989}"/>
                </a:ext>
              </a:extLst>
            </p:cNvPr>
            <p:cNvSpPr/>
            <p:nvPr/>
          </p:nvSpPr>
          <p:spPr>
            <a:xfrm>
              <a:off x="4699140" y="1981019"/>
              <a:ext cx="588821" cy="370922"/>
            </a:xfrm>
            <a:custGeom>
              <a:avLst/>
              <a:gdLst>
                <a:gd name="connsiteX0" fmla="*/ 521151 w 588821"/>
                <a:gd name="connsiteY0" fmla="*/ 370923 h 370922"/>
                <a:gd name="connsiteX1" fmla="*/ 588821 w 588821"/>
                <a:gd name="connsiteY1" fmla="*/ 303252 h 370922"/>
                <a:gd name="connsiteX2" fmla="*/ 588821 w 588821"/>
                <a:gd name="connsiteY2" fmla="*/ 67670 h 370922"/>
                <a:gd name="connsiteX3" fmla="*/ 521151 w 588821"/>
                <a:gd name="connsiteY3" fmla="*/ 0 h 370922"/>
                <a:gd name="connsiteX4" fmla="*/ 67667 w 588821"/>
                <a:gd name="connsiteY4" fmla="*/ 0 h 370922"/>
                <a:gd name="connsiteX5" fmla="*/ 0 w 588821"/>
                <a:gd name="connsiteY5" fmla="*/ 67670 h 370922"/>
                <a:gd name="connsiteX6" fmla="*/ 0 w 588821"/>
                <a:gd name="connsiteY6" fmla="*/ 303252 h 370922"/>
                <a:gd name="connsiteX7" fmla="*/ 67667 w 588821"/>
                <a:gd name="connsiteY7" fmla="*/ 370923 h 370922"/>
                <a:gd name="connsiteX8" fmla="*/ 78209 w 588821"/>
                <a:gd name="connsiteY8" fmla="*/ 78209 h 370922"/>
                <a:gd name="connsiteX9" fmla="*/ 510612 w 588821"/>
                <a:gd name="connsiteY9" fmla="*/ 78209 h 370922"/>
                <a:gd name="connsiteX10" fmla="*/ 510612 w 588821"/>
                <a:gd name="connsiteY10" fmla="*/ 292714 h 370922"/>
                <a:gd name="connsiteX11" fmla="*/ 78209 w 588821"/>
                <a:gd name="connsiteY11" fmla="*/ 292714 h 37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8821" h="370922">
                  <a:moveTo>
                    <a:pt x="521151" y="370923"/>
                  </a:moveTo>
                  <a:cubicBezTo>
                    <a:pt x="558507" y="370876"/>
                    <a:pt x="588778" y="340605"/>
                    <a:pt x="588821" y="303252"/>
                  </a:cubicBezTo>
                  <a:lnTo>
                    <a:pt x="588821" y="67670"/>
                  </a:lnTo>
                  <a:cubicBezTo>
                    <a:pt x="588778" y="30318"/>
                    <a:pt x="558507" y="47"/>
                    <a:pt x="521151" y="0"/>
                  </a:cubicBezTo>
                  <a:lnTo>
                    <a:pt x="67667" y="0"/>
                  </a:lnTo>
                  <a:cubicBezTo>
                    <a:pt x="30314" y="47"/>
                    <a:pt x="43" y="30318"/>
                    <a:pt x="0" y="67670"/>
                  </a:cubicBezTo>
                  <a:lnTo>
                    <a:pt x="0" y="303252"/>
                  </a:lnTo>
                  <a:cubicBezTo>
                    <a:pt x="43" y="340605"/>
                    <a:pt x="30314" y="370876"/>
                    <a:pt x="67667" y="370923"/>
                  </a:cubicBezTo>
                  <a:close/>
                  <a:moveTo>
                    <a:pt x="78209" y="78209"/>
                  </a:moveTo>
                  <a:lnTo>
                    <a:pt x="510612" y="78209"/>
                  </a:lnTo>
                  <a:lnTo>
                    <a:pt x="510612" y="292714"/>
                  </a:lnTo>
                  <a:lnTo>
                    <a:pt x="78209" y="292714"/>
                  </a:lnTo>
                  <a:close/>
                </a:path>
              </a:pathLst>
            </a:custGeom>
            <a:solidFill>
              <a:srgbClr val="00FA71"/>
            </a:solidFill>
            <a:ln w="38993"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2415E510-9B9A-4C1D-8BE7-F59C1F73A845}"/>
                </a:ext>
              </a:extLst>
            </p:cNvPr>
            <p:cNvSpPr/>
            <p:nvPr/>
          </p:nvSpPr>
          <p:spPr>
            <a:xfrm>
              <a:off x="4054218" y="1981019"/>
              <a:ext cx="548188" cy="370922"/>
            </a:xfrm>
            <a:custGeom>
              <a:avLst/>
              <a:gdLst>
                <a:gd name="connsiteX0" fmla="*/ 39105 w 548188"/>
                <a:gd name="connsiteY0" fmla="*/ 292714 h 370922"/>
                <a:gd name="connsiteX1" fmla="*/ 0 w 548188"/>
                <a:gd name="connsiteY1" fmla="*/ 331818 h 370922"/>
                <a:gd name="connsiteX2" fmla="*/ 39105 w 548188"/>
                <a:gd name="connsiteY2" fmla="*/ 370923 h 370922"/>
                <a:gd name="connsiteX3" fmla="*/ 480522 w 548188"/>
                <a:gd name="connsiteY3" fmla="*/ 370923 h 370922"/>
                <a:gd name="connsiteX4" fmla="*/ 548188 w 548188"/>
                <a:gd name="connsiteY4" fmla="*/ 303252 h 370922"/>
                <a:gd name="connsiteX5" fmla="*/ 548188 w 548188"/>
                <a:gd name="connsiteY5" fmla="*/ 67670 h 370922"/>
                <a:gd name="connsiteX6" fmla="*/ 480522 w 548188"/>
                <a:gd name="connsiteY6" fmla="*/ 0 h 370922"/>
                <a:gd name="connsiteX7" fmla="*/ 39105 w 548188"/>
                <a:gd name="connsiteY7" fmla="*/ 0 h 370922"/>
                <a:gd name="connsiteX8" fmla="*/ 0 w 548188"/>
                <a:gd name="connsiteY8" fmla="*/ 39105 h 370922"/>
                <a:gd name="connsiteX9" fmla="*/ 39105 w 548188"/>
                <a:gd name="connsiteY9" fmla="*/ 78209 h 370922"/>
                <a:gd name="connsiteX10" fmla="*/ 469979 w 548188"/>
                <a:gd name="connsiteY10" fmla="*/ 78209 h 370922"/>
                <a:gd name="connsiteX11" fmla="*/ 469979 w 548188"/>
                <a:gd name="connsiteY11" fmla="*/ 292714 h 37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8188" h="370922">
                  <a:moveTo>
                    <a:pt x="39105" y="292714"/>
                  </a:moveTo>
                  <a:cubicBezTo>
                    <a:pt x="17508" y="292714"/>
                    <a:pt x="0" y="310221"/>
                    <a:pt x="0" y="331818"/>
                  </a:cubicBezTo>
                  <a:cubicBezTo>
                    <a:pt x="0" y="353416"/>
                    <a:pt x="17508" y="370923"/>
                    <a:pt x="39105" y="370923"/>
                  </a:cubicBezTo>
                  <a:lnTo>
                    <a:pt x="480522" y="370923"/>
                  </a:lnTo>
                  <a:cubicBezTo>
                    <a:pt x="517874" y="370876"/>
                    <a:pt x="548145" y="340605"/>
                    <a:pt x="548188" y="303252"/>
                  </a:cubicBezTo>
                  <a:lnTo>
                    <a:pt x="548188" y="67670"/>
                  </a:lnTo>
                  <a:cubicBezTo>
                    <a:pt x="548145" y="30318"/>
                    <a:pt x="517874" y="47"/>
                    <a:pt x="480522" y="0"/>
                  </a:cubicBezTo>
                  <a:lnTo>
                    <a:pt x="39105" y="0"/>
                  </a:lnTo>
                  <a:cubicBezTo>
                    <a:pt x="17508" y="0"/>
                    <a:pt x="0" y="17511"/>
                    <a:pt x="0" y="39105"/>
                  </a:cubicBezTo>
                  <a:cubicBezTo>
                    <a:pt x="0" y="60702"/>
                    <a:pt x="17508" y="78209"/>
                    <a:pt x="39105" y="78209"/>
                  </a:cubicBezTo>
                  <a:lnTo>
                    <a:pt x="469979" y="78209"/>
                  </a:lnTo>
                  <a:lnTo>
                    <a:pt x="469979" y="292714"/>
                  </a:lnTo>
                  <a:close/>
                </a:path>
              </a:pathLst>
            </a:custGeom>
            <a:solidFill>
              <a:srgbClr val="00FA71"/>
            </a:solidFill>
            <a:ln w="38993"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292B5D27-9B5D-46D4-FC69-CE6D1C9B25EB}"/>
                </a:ext>
              </a:extLst>
            </p:cNvPr>
            <p:cNvSpPr/>
            <p:nvPr/>
          </p:nvSpPr>
          <p:spPr>
            <a:xfrm>
              <a:off x="5859701" y="2376190"/>
              <a:ext cx="231440" cy="215438"/>
            </a:xfrm>
            <a:custGeom>
              <a:avLst/>
              <a:gdLst>
                <a:gd name="connsiteX0" fmla="*/ 143408 w 231440"/>
                <a:gd name="connsiteY0" fmla="*/ 215439 h 215438"/>
                <a:gd name="connsiteX1" fmla="*/ 192328 w 231440"/>
                <a:gd name="connsiteY1" fmla="*/ 215439 h 215438"/>
                <a:gd name="connsiteX2" fmla="*/ 231441 w 231440"/>
                <a:gd name="connsiteY2" fmla="*/ 176342 h 215438"/>
                <a:gd name="connsiteX3" fmla="*/ 228989 w 231440"/>
                <a:gd name="connsiteY3" fmla="*/ 162699 h 215438"/>
                <a:gd name="connsiteX4" fmla="*/ 196454 w 231440"/>
                <a:gd name="connsiteY4" fmla="*/ 75327 h 215438"/>
                <a:gd name="connsiteX5" fmla="*/ 88036 w 231440"/>
                <a:gd name="connsiteY5" fmla="*/ 0 h 215438"/>
                <a:gd name="connsiteX6" fmla="*/ 39116 w 231440"/>
                <a:gd name="connsiteY6" fmla="*/ 0 h 215438"/>
                <a:gd name="connsiteX7" fmla="*/ 0 w 231440"/>
                <a:gd name="connsiteY7" fmla="*/ 39097 h 215438"/>
                <a:gd name="connsiteX8" fmla="*/ 2456 w 231440"/>
                <a:gd name="connsiteY8" fmla="*/ 52736 h 215438"/>
                <a:gd name="connsiteX9" fmla="*/ 34991 w 231440"/>
                <a:gd name="connsiteY9" fmla="*/ 140131 h 215438"/>
                <a:gd name="connsiteX10" fmla="*/ 143408 w 231440"/>
                <a:gd name="connsiteY10" fmla="*/ 215439 h 215438"/>
                <a:gd name="connsiteX11" fmla="*/ 123168 w 231440"/>
                <a:gd name="connsiteY11" fmla="*/ 102630 h 215438"/>
                <a:gd name="connsiteX12" fmla="*/ 135771 w 231440"/>
                <a:gd name="connsiteY12" fmla="*/ 136428 h 215438"/>
                <a:gd name="connsiteX13" fmla="*/ 108273 w 231440"/>
                <a:gd name="connsiteY13" fmla="*/ 112825 h 215438"/>
                <a:gd name="connsiteX14" fmla="*/ 95673 w 231440"/>
                <a:gd name="connsiteY14" fmla="*/ 79011 h 215438"/>
                <a:gd name="connsiteX15" fmla="*/ 123168 w 231440"/>
                <a:gd name="connsiteY15" fmla="*/ 102630 h 21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440" h="215438">
                  <a:moveTo>
                    <a:pt x="143408" y="215439"/>
                  </a:moveTo>
                  <a:lnTo>
                    <a:pt x="192328" y="215439"/>
                  </a:lnTo>
                  <a:cubicBezTo>
                    <a:pt x="213926" y="215443"/>
                    <a:pt x="231437" y="197940"/>
                    <a:pt x="231441" y="176342"/>
                  </a:cubicBezTo>
                  <a:cubicBezTo>
                    <a:pt x="231441" y="171685"/>
                    <a:pt x="230612" y="167067"/>
                    <a:pt x="228989" y="162699"/>
                  </a:cubicBezTo>
                  <a:lnTo>
                    <a:pt x="196454" y="75327"/>
                  </a:lnTo>
                  <a:cubicBezTo>
                    <a:pt x="179463" y="30138"/>
                    <a:pt x="136311" y="156"/>
                    <a:pt x="88036" y="0"/>
                  </a:cubicBezTo>
                  <a:lnTo>
                    <a:pt x="39116" y="0"/>
                  </a:lnTo>
                  <a:cubicBezTo>
                    <a:pt x="17519" y="-4"/>
                    <a:pt x="4" y="17499"/>
                    <a:pt x="0" y="39097"/>
                  </a:cubicBezTo>
                  <a:cubicBezTo>
                    <a:pt x="0" y="43754"/>
                    <a:pt x="829" y="48372"/>
                    <a:pt x="2456" y="52736"/>
                  </a:cubicBezTo>
                  <a:lnTo>
                    <a:pt x="34991" y="140131"/>
                  </a:lnTo>
                  <a:cubicBezTo>
                    <a:pt x="51986" y="185309"/>
                    <a:pt x="95138" y="215283"/>
                    <a:pt x="143408" y="215439"/>
                  </a:cubicBezTo>
                  <a:close/>
                  <a:moveTo>
                    <a:pt x="123168" y="102630"/>
                  </a:moveTo>
                  <a:lnTo>
                    <a:pt x="135771" y="136428"/>
                  </a:lnTo>
                  <a:cubicBezTo>
                    <a:pt x="123176" y="133773"/>
                    <a:pt x="112805" y="124873"/>
                    <a:pt x="108273" y="112825"/>
                  </a:cubicBezTo>
                  <a:lnTo>
                    <a:pt x="95673" y="79011"/>
                  </a:lnTo>
                  <a:cubicBezTo>
                    <a:pt x="108273" y="81666"/>
                    <a:pt x="118643" y="90574"/>
                    <a:pt x="123168" y="102630"/>
                  </a:cubicBezTo>
                  <a:close/>
                </a:path>
              </a:pathLst>
            </a:custGeom>
            <a:solidFill>
              <a:srgbClr val="00FA71"/>
            </a:solidFill>
            <a:ln w="38993"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0C296C00-0C6F-B8AF-78A2-42C09F70D241}"/>
                </a:ext>
              </a:extLst>
            </p:cNvPr>
            <p:cNvSpPr/>
            <p:nvPr/>
          </p:nvSpPr>
          <p:spPr>
            <a:xfrm>
              <a:off x="4054218" y="2896923"/>
              <a:ext cx="1759820" cy="78209"/>
            </a:xfrm>
            <a:custGeom>
              <a:avLst/>
              <a:gdLst>
                <a:gd name="connsiteX0" fmla="*/ 1720716 w 1759820"/>
                <a:gd name="connsiteY0" fmla="*/ 0 h 78209"/>
                <a:gd name="connsiteX1" fmla="*/ 39105 w 1759820"/>
                <a:gd name="connsiteY1" fmla="*/ 0 h 78209"/>
                <a:gd name="connsiteX2" fmla="*/ 0 w 1759820"/>
                <a:gd name="connsiteY2" fmla="*/ 39105 h 78209"/>
                <a:gd name="connsiteX3" fmla="*/ 39105 w 1759820"/>
                <a:gd name="connsiteY3" fmla="*/ 78209 h 78209"/>
                <a:gd name="connsiteX4" fmla="*/ 1720716 w 1759820"/>
                <a:gd name="connsiteY4" fmla="*/ 78209 h 78209"/>
                <a:gd name="connsiteX5" fmla="*/ 1759821 w 1759820"/>
                <a:gd name="connsiteY5" fmla="*/ 39105 h 78209"/>
                <a:gd name="connsiteX6" fmla="*/ 1720716 w 1759820"/>
                <a:gd name="connsiteY6" fmla="*/ 0 h 78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9820" h="78209">
                  <a:moveTo>
                    <a:pt x="1720716" y="0"/>
                  </a:moveTo>
                  <a:lnTo>
                    <a:pt x="39105" y="0"/>
                  </a:lnTo>
                  <a:cubicBezTo>
                    <a:pt x="17508" y="0"/>
                    <a:pt x="0" y="17507"/>
                    <a:pt x="0" y="39105"/>
                  </a:cubicBezTo>
                  <a:cubicBezTo>
                    <a:pt x="0" y="60702"/>
                    <a:pt x="17508" y="78209"/>
                    <a:pt x="39105" y="78209"/>
                  </a:cubicBezTo>
                  <a:lnTo>
                    <a:pt x="1720716" y="78209"/>
                  </a:lnTo>
                  <a:cubicBezTo>
                    <a:pt x="1742314" y="78209"/>
                    <a:pt x="1759821" y="60702"/>
                    <a:pt x="1759821" y="39105"/>
                  </a:cubicBezTo>
                  <a:cubicBezTo>
                    <a:pt x="1759821" y="17507"/>
                    <a:pt x="1742314" y="0"/>
                    <a:pt x="1720716" y="0"/>
                  </a:cubicBezTo>
                  <a:close/>
                </a:path>
              </a:pathLst>
            </a:custGeom>
            <a:solidFill>
              <a:srgbClr val="00FA71"/>
            </a:solidFill>
            <a:ln w="38993"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90A947D7-2D46-7C59-DA39-3CF579F49BE1}"/>
                </a:ext>
              </a:extLst>
            </p:cNvPr>
            <p:cNvSpPr/>
            <p:nvPr/>
          </p:nvSpPr>
          <p:spPr>
            <a:xfrm>
              <a:off x="5298349" y="890766"/>
              <a:ext cx="875131" cy="550714"/>
            </a:xfrm>
            <a:custGeom>
              <a:avLst/>
              <a:gdLst>
                <a:gd name="connsiteX0" fmla="*/ 171921 w 875131"/>
                <a:gd name="connsiteY0" fmla="*/ 550715 h 550714"/>
                <a:gd name="connsiteX1" fmla="*/ 673903 w 875131"/>
                <a:gd name="connsiteY1" fmla="*/ 550715 h 550714"/>
                <a:gd name="connsiteX2" fmla="*/ 875131 w 875131"/>
                <a:gd name="connsiteY2" fmla="*/ 348923 h 550714"/>
                <a:gd name="connsiteX3" fmla="*/ 673903 w 875131"/>
                <a:gd name="connsiteY3" fmla="*/ 147695 h 550714"/>
                <a:gd name="connsiteX4" fmla="*/ 672566 w 875131"/>
                <a:gd name="connsiteY4" fmla="*/ 147695 h 550714"/>
                <a:gd name="connsiteX5" fmla="*/ 324667 w 875131"/>
                <a:gd name="connsiteY5" fmla="*/ 25837 h 550714"/>
                <a:gd name="connsiteX6" fmla="*/ 182612 w 875131"/>
                <a:gd name="connsiteY6" fmla="*/ 207075 h 550714"/>
                <a:gd name="connsiteX7" fmla="*/ 334 w 875131"/>
                <a:gd name="connsiteY7" fmla="*/ 368108 h 550714"/>
                <a:gd name="connsiteX8" fmla="*/ 161367 w 875131"/>
                <a:gd name="connsiteY8" fmla="*/ 550386 h 550714"/>
                <a:gd name="connsiteX9" fmla="*/ 171921 w 875131"/>
                <a:gd name="connsiteY9" fmla="*/ 550715 h 550714"/>
                <a:gd name="connsiteX10" fmla="*/ 171921 w 875131"/>
                <a:gd name="connsiteY10" fmla="*/ 284964 h 550714"/>
                <a:gd name="connsiteX11" fmla="*/ 203310 w 875131"/>
                <a:gd name="connsiteY11" fmla="*/ 290348 h 550714"/>
                <a:gd name="connsiteX12" fmla="*/ 253235 w 875131"/>
                <a:gd name="connsiteY12" fmla="*/ 266616 h 550714"/>
                <a:gd name="connsiteX13" fmla="*/ 255476 w 875131"/>
                <a:gd name="connsiteY13" fmla="*/ 254736 h 550714"/>
                <a:gd name="connsiteX14" fmla="*/ 443635 w 875131"/>
                <a:gd name="connsiteY14" fmla="*/ 78364 h 550714"/>
                <a:gd name="connsiteX15" fmla="*/ 610284 w 875131"/>
                <a:gd name="connsiteY15" fmla="*/ 201597 h 550714"/>
                <a:gd name="connsiteX16" fmla="*/ 653627 w 875131"/>
                <a:gd name="connsiteY16" fmla="*/ 227566 h 550714"/>
                <a:gd name="connsiteX17" fmla="*/ 795503 w 875131"/>
                <a:gd name="connsiteY17" fmla="*/ 328953 h 550714"/>
                <a:gd name="connsiteX18" fmla="*/ 694116 w 875131"/>
                <a:gd name="connsiteY18" fmla="*/ 470832 h 550714"/>
                <a:gd name="connsiteX19" fmla="*/ 673903 w 875131"/>
                <a:gd name="connsiteY19" fmla="*/ 472506 h 550714"/>
                <a:gd name="connsiteX20" fmla="*/ 171921 w 875131"/>
                <a:gd name="connsiteY20" fmla="*/ 472506 h 550714"/>
                <a:gd name="connsiteX21" fmla="*/ 78754 w 875131"/>
                <a:gd name="connsiteY21" fmla="*/ 378127 h 550714"/>
                <a:gd name="connsiteX22" fmla="*/ 171921 w 875131"/>
                <a:gd name="connsiteY22" fmla="*/ 284964 h 550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75131" h="550714">
                  <a:moveTo>
                    <a:pt x="171921" y="550715"/>
                  </a:moveTo>
                  <a:lnTo>
                    <a:pt x="673903" y="550715"/>
                  </a:lnTo>
                  <a:cubicBezTo>
                    <a:pt x="785195" y="550558"/>
                    <a:pt x="875288" y="460215"/>
                    <a:pt x="875131" y="348923"/>
                  </a:cubicBezTo>
                  <a:cubicBezTo>
                    <a:pt x="874975" y="237851"/>
                    <a:pt x="784976" y="147850"/>
                    <a:pt x="673903" y="147695"/>
                  </a:cubicBezTo>
                  <a:lnTo>
                    <a:pt x="672566" y="147695"/>
                  </a:lnTo>
                  <a:cubicBezTo>
                    <a:pt x="610147" y="17976"/>
                    <a:pt x="454389" y="-36582"/>
                    <a:pt x="324667" y="25837"/>
                  </a:cubicBezTo>
                  <a:cubicBezTo>
                    <a:pt x="251753" y="60925"/>
                    <a:pt x="199263" y="127888"/>
                    <a:pt x="182612" y="207075"/>
                  </a:cubicBezTo>
                  <a:cubicBezTo>
                    <a:pt x="87811" y="201210"/>
                    <a:pt x="6204" y="273307"/>
                    <a:pt x="334" y="368108"/>
                  </a:cubicBezTo>
                  <a:cubicBezTo>
                    <a:pt x="-5532" y="462909"/>
                    <a:pt x="66562" y="544517"/>
                    <a:pt x="161367" y="550386"/>
                  </a:cubicBezTo>
                  <a:cubicBezTo>
                    <a:pt x="164878" y="550601"/>
                    <a:pt x="168398" y="550711"/>
                    <a:pt x="171921" y="550715"/>
                  </a:cubicBezTo>
                  <a:close/>
                  <a:moveTo>
                    <a:pt x="171921" y="284964"/>
                  </a:moveTo>
                  <a:cubicBezTo>
                    <a:pt x="182616" y="284944"/>
                    <a:pt x="193233" y="286766"/>
                    <a:pt x="203310" y="290348"/>
                  </a:cubicBezTo>
                  <a:cubicBezTo>
                    <a:pt x="223653" y="297579"/>
                    <a:pt x="246005" y="286954"/>
                    <a:pt x="253235" y="266616"/>
                  </a:cubicBezTo>
                  <a:cubicBezTo>
                    <a:pt x="254596" y="262795"/>
                    <a:pt x="255351" y="258787"/>
                    <a:pt x="255476" y="254736"/>
                  </a:cubicBezTo>
                  <a:cubicBezTo>
                    <a:pt x="258733" y="154074"/>
                    <a:pt x="342972" y="75110"/>
                    <a:pt x="443635" y="78364"/>
                  </a:cubicBezTo>
                  <a:cubicBezTo>
                    <a:pt x="519397" y="80813"/>
                    <a:pt x="585745" y="129876"/>
                    <a:pt x="610284" y="201597"/>
                  </a:cubicBezTo>
                  <a:cubicBezTo>
                    <a:pt x="616478" y="219655"/>
                    <a:pt x="634783" y="230620"/>
                    <a:pt x="653627" y="227566"/>
                  </a:cubicBezTo>
                  <a:cubicBezTo>
                    <a:pt x="720801" y="216386"/>
                    <a:pt x="784322" y="261779"/>
                    <a:pt x="795503" y="328953"/>
                  </a:cubicBezTo>
                  <a:cubicBezTo>
                    <a:pt x="806683" y="396130"/>
                    <a:pt x="761290" y="459648"/>
                    <a:pt x="694116" y="470832"/>
                  </a:cubicBezTo>
                  <a:cubicBezTo>
                    <a:pt x="687437" y="471942"/>
                    <a:pt x="680676" y="472502"/>
                    <a:pt x="673903" y="472506"/>
                  </a:cubicBezTo>
                  <a:lnTo>
                    <a:pt x="171921" y="472506"/>
                  </a:lnTo>
                  <a:cubicBezTo>
                    <a:pt x="120131" y="472169"/>
                    <a:pt x="78422" y="429917"/>
                    <a:pt x="78754" y="378127"/>
                  </a:cubicBezTo>
                  <a:cubicBezTo>
                    <a:pt x="79087" y="326810"/>
                    <a:pt x="120604" y="285292"/>
                    <a:pt x="171921" y="284964"/>
                  </a:cubicBezTo>
                  <a:close/>
                </a:path>
              </a:pathLst>
            </a:custGeom>
            <a:solidFill>
              <a:srgbClr val="00FA71"/>
            </a:solidFill>
            <a:ln w="38993"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3CD06B57-C066-41FC-9082-70FB2EC6248C}"/>
                </a:ext>
              </a:extLst>
            </p:cNvPr>
            <p:cNvSpPr/>
            <p:nvPr/>
          </p:nvSpPr>
          <p:spPr>
            <a:xfrm>
              <a:off x="4081481" y="1114078"/>
              <a:ext cx="850108" cy="535716"/>
            </a:xfrm>
            <a:custGeom>
              <a:avLst/>
              <a:gdLst>
                <a:gd name="connsiteX0" fmla="*/ 196291 w 850108"/>
                <a:gd name="connsiteY0" fmla="*/ 535717 h 535716"/>
                <a:gd name="connsiteX1" fmla="*/ 682349 w 850108"/>
                <a:gd name="connsiteY1" fmla="*/ 535717 h 535716"/>
                <a:gd name="connsiteX2" fmla="*/ 850108 w 850108"/>
                <a:gd name="connsiteY2" fmla="*/ 367946 h 535716"/>
                <a:gd name="connsiteX3" fmla="*/ 682338 w 850108"/>
                <a:gd name="connsiteY3" fmla="*/ 200184 h 535716"/>
                <a:gd name="connsiteX4" fmla="*/ 672992 w 850108"/>
                <a:gd name="connsiteY4" fmla="*/ 200446 h 535716"/>
                <a:gd name="connsiteX5" fmla="*/ 371695 w 850108"/>
                <a:gd name="connsiteY5" fmla="*/ 5712 h 535716"/>
                <a:gd name="connsiteX6" fmla="*/ 196749 w 850108"/>
                <a:gd name="connsiteY6" fmla="*/ 142989 h 535716"/>
                <a:gd name="connsiteX7" fmla="*/ 0 w 850108"/>
                <a:gd name="connsiteY7" fmla="*/ 338970 h 535716"/>
                <a:gd name="connsiteX8" fmla="*/ 195978 w 850108"/>
                <a:gd name="connsiteY8" fmla="*/ 535717 h 535716"/>
                <a:gd name="connsiteX9" fmla="*/ 196291 w 850108"/>
                <a:gd name="connsiteY9" fmla="*/ 535717 h 535716"/>
                <a:gd name="connsiteX10" fmla="*/ 119877 w 850108"/>
                <a:gd name="connsiteY10" fmla="*/ 249268 h 535716"/>
                <a:gd name="connsiteX11" fmla="*/ 215652 w 850108"/>
                <a:gd name="connsiteY11" fmla="*/ 222802 h 535716"/>
                <a:gd name="connsiteX12" fmla="*/ 259034 w 850108"/>
                <a:gd name="connsiteY12" fmla="*/ 196856 h 535716"/>
                <a:gd name="connsiteX13" fmla="*/ 481708 w 850108"/>
                <a:gd name="connsiteY13" fmla="*/ 87703 h 535716"/>
                <a:gd name="connsiteX14" fmla="*/ 600206 w 850108"/>
                <a:gd name="connsiteY14" fmla="*/ 247930 h 535716"/>
                <a:gd name="connsiteX15" fmla="*/ 640480 w 850108"/>
                <a:gd name="connsiteY15" fmla="*/ 285780 h 535716"/>
                <a:gd name="connsiteX16" fmla="*/ 652411 w 850108"/>
                <a:gd name="connsiteY16" fmla="*/ 283523 h 535716"/>
                <a:gd name="connsiteX17" fmla="*/ 682349 w 850108"/>
                <a:gd name="connsiteY17" fmla="*/ 278404 h 535716"/>
                <a:gd name="connsiteX18" fmla="*/ 771903 w 850108"/>
                <a:gd name="connsiteY18" fmla="*/ 367958 h 535716"/>
                <a:gd name="connsiteX19" fmla="*/ 682349 w 850108"/>
                <a:gd name="connsiteY19" fmla="*/ 457508 h 535716"/>
                <a:gd name="connsiteX20" fmla="*/ 196291 w 850108"/>
                <a:gd name="connsiteY20" fmla="*/ 457508 h 535716"/>
                <a:gd name="connsiteX21" fmla="*/ 78137 w 850108"/>
                <a:gd name="connsiteY21" fmla="*/ 339396 h 535716"/>
                <a:gd name="connsiteX22" fmla="*/ 119877 w 850108"/>
                <a:gd name="connsiteY22" fmla="*/ 249268 h 535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50108" h="535716">
                  <a:moveTo>
                    <a:pt x="196291" y="535717"/>
                  </a:moveTo>
                  <a:lnTo>
                    <a:pt x="682349" y="535717"/>
                  </a:lnTo>
                  <a:cubicBezTo>
                    <a:pt x="775004" y="535713"/>
                    <a:pt x="850112" y="460601"/>
                    <a:pt x="850108" y="367946"/>
                  </a:cubicBezTo>
                  <a:cubicBezTo>
                    <a:pt x="850108" y="275292"/>
                    <a:pt x="774992" y="200180"/>
                    <a:pt x="682338" y="200184"/>
                  </a:cubicBezTo>
                  <a:cubicBezTo>
                    <a:pt x="679221" y="200184"/>
                    <a:pt x="676104" y="200270"/>
                    <a:pt x="672992" y="200446"/>
                  </a:cubicBezTo>
                  <a:cubicBezTo>
                    <a:pt x="643565" y="63470"/>
                    <a:pt x="508670" y="-23718"/>
                    <a:pt x="371695" y="5712"/>
                  </a:cubicBezTo>
                  <a:cubicBezTo>
                    <a:pt x="295362" y="22109"/>
                    <a:pt x="230832" y="72746"/>
                    <a:pt x="196749" y="142989"/>
                  </a:cubicBezTo>
                  <a:cubicBezTo>
                    <a:pt x="88300" y="142778"/>
                    <a:pt x="213" y="230521"/>
                    <a:pt x="0" y="338970"/>
                  </a:cubicBezTo>
                  <a:cubicBezTo>
                    <a:pt x="-212" y="447415"/>
                    <a:pt x="87530" y="535505"/>
                    <a:pt x="195978" y="535717"/>
                  </a:cubicBezTo>
                  <a:cubicBezTo>
                    <a:pt x="196083" y="535717"/>
                    <a:pt x="196187" y="535717"/>
                    <a:pt x="196291" y="535717"/>
                  </a:cubicBezTo>
                  <a:close/>
                  <a:moveTo>
                    <a:pt x="119877" y="249268"/>
                  </a:moveTo>
                  <a:cubicBezTo>
                    <a:pt x="146369" y="226814"/>
                    <a:pt x="181390" y="217139"/>
                    <a:pt x="215652" y="222802"/>
                  </a:cubicBezTo>
                  <a:cubicBezTo>
                    <a:pt x="234520" y="225961"/>
                    <a:pt x="252891" y="214969"/>
                    <a:pt x="259034" y="196856"/>
                  </a:cubicBezTo>
                  <a:cubicBezTo>
                    <a:pt x="290381" y="105222"/>
                    <a:pt x="390074" y="56353"/>
                    <a:pt x="481708" y="87703"/>
                  </a:cubicBezTo>
                  <a:cubicBezTo>
                    <a:pt x="550669" y="111295"/>
                    <a:pt x="597844" y="175086"/>
                    <a:pt x="600206" y="247930"/>
                  </a:cubicBezTo>
                  <a:cubicBezTo>
                    <a:pt x="600875" y="269504"/>
                    <a:pt x="618906" y="286448"/>
                    <a:pt x="640480" y="285780"/>
                  </a:cubicBezTo>
                  <a:cubicBezTo>
                    <a:pt x="644551" y="285654"/>
                    <a:pt x="648575" y="284892"/>
                    <a:pt x="652411" y="283523"/>
                  </a:cubicBezTo>
                  <a:cubicBezTo>
                    <a:pt x="662023" y="280109"/>
                    <a:pt x="672151" y="278377"/>
                    <a:pt x="682349" y="278404"/>
                  </a:cubicBezTo>
                  <a:cubicBezTo>
                    <a:pt x="731809" y="278404"/>
                    <a:pt x="771903" y="318498"/>
                    <a:pt x="771903" y="367958"/>
                  </a:cubicBezTo>
                  <a:cubicBezTo>
                    <a:pt x="771903" y="417414"/>
                    <a:pt x="731809" y="457508"/>
                    <a:pt x="682349" y="457508"/>
                  </a:cubicBezTo>
                  <a:lnTo>
                    <a:pt x="196291" y="457508"/>
                  </a:lnTo>
                  <a:cubicBezTo>
                    <a:pt x="131048" y="457519"/>
                    <a:pt x="78149" y="404642"/>
                    <a:pt x="78137" y="339396"/>
                  </a:cubicBezTo>
                  <a:cubicBezTo>
                    <a:pt x="78131" y="304679"/>
                    <a:pt x="93395" y="271718"/>
                    <a:pt x="119877" y="249268"/>
                  </a:cubicBezTo>
                  <a:close/>
                </a:path>
              </a:pathLst>
            </a:custGeom>
            <a:solidFill>
              <a:srgbClr val="00FA71"/>
            </a:solidFill>
            <a:ln w="38993" cap="flat">
              <a:noFill/>
              <a:prstDash val="solid"/>
              <a:miter/>
            </a:ln>
          </p:spPr>
          <p:txBody>
            <a:bodyPr rtlCol="0" anchor="ctr"/>
            <a:lstStyle/>
            <a:p>
              <a:endParaRPr lang="en-US"/>
            </a:p>
          </p:txBody>
        </p:sp>
      </p:grpSp>
      <p:grpSp>
        <p:nvGrpSpPr>
          <p:cNvPr id="171" name="Graphic 66">
            <a:extLst>
              <a:ext uri="{FF2B5EF4-FFF2-40B4-BE49-F238E27FC236}">
                <a16:creationId xmlns:a16="http://schemas.microsoft.com/office/drawing/2014/main" id="{8C0D0673-7403-823F-12FC-ABE2ABBB6C9A}"/>
              </a:ext>
            </a:extLst>
          </p:cNvPr>
          <p:cNvGrpSpPr/>
          <p:nvPr/>
        </p:nvGrpSpPr>
        <p:grpSpPr>
          <a:xfrm>
            <a:off x="14380878" y="-2666841"/>
            <a:ext cx="626292" cy="626299"/>
            <a:chOff x="13187441" y="1551716"/>
            <a:chExt cx="885228" cy="885238"/>
          </a:xfrm>
          <a:solidFill>
            <a:srgbClr val="00FA71"/>
          </a:solidFill>
        </p:grpSpPr>
        <p:sp>
          <p:nvSpPr>
            <p:cNvPr id="172" name="Freeform: Shape 171">
              <a:extLst>
                <a:ext uri="{FF2B5EF4-FFF2-40B4-BE49-F238E27FC236}">
                  <a16:creationId xmlns:a16="http://schemas.microsoft.com/office/drawing/2014/main" id="{A33A4DA0-EAF9-F3E5-6599-50CDDC3FD6AF}"/>
                </a:ext>
              </a:extLst>
            </p:cNvPr>
            <p:cNvSpPr/>
            <p:nvPr/>
          </p:nvSpPr>
          <p:spPr>
            <a:xfrm>
              <a:off x="13187441" y="1551716"/>
              <a:ext cx="885228" cy="885238"/>
            </a:xfrm>
            <a:custGeom>
              <a:avLst/>
              <a:gdLst>
                <a:gd name="connsiteX0" fmla="*/ 854771 w 885228"/>
                <a:gd name="connsiteY0" fmla="*/ 801028 h 885238"/>
                <a:gd name="connsiteX1" fmla="*/ 844688 w 885228"/>
                <a:gd name="connsiteY1" fmla="*/ 801028 h 885238"/>
                <a:gd name="connsiteX2" fmla="*/ 844688 w 885228"/>
                <a:gd name="connsiteY2" fmla="*/ 315177 h 885238"/>
                <a:gd name="connsiteX3" fmla="*/ 814216 w 885228"/>
                <a:gd name="connsiteY3" fmla="*/ 284704 h 885238"/>
                <a:gd name="connsiteX4" fmla="*/ 643394 w 885228"/>
                <a:gd name="connsiteY4" fmla="*/ 284704 h 885238"/>
                <a:gd name="connsiteX5" fmla="*/ 643394 w 885228"/>
                <a:gd name="connsiteY5" fmla="*/ 146373 h 885238"/>
                <a:gd name="connsiteX6" fmla="*/ 645961 w 885228"/>
                <a:gd name="connsiteY6" fmla="*/ 146373 h 885238"/>
                <a:gd name="connsiteX7" fmla="*/ 676434 w 885228"/>
                <a:gd name="connsiteY7" fmla="*/ 115900 h 885238"/>
                <a:gd name="connsiteX8" fmla="*/ 676434 w 885228"/>
                <a:gd name="connsiteY8" fmla="*/ 95808 h 885238"/>
                <a:gd name="connsiteX9" fmla="*/ 645961 w 885228"/>
                <a:gd name="connsiteY9" fmla="*/ 65336 h 885238"/>
                <a:gd name="connsiteX10" fmla="*/ 540215 w 885228"/>
                <a:gd name="connsiteY10" fmla="*/ 65336 h 885238"/>
                <a:gd name="connsiteX11" fmla="*/ 442622 w 885228"/>
                <a:gd name="connsiteY11" fmla="*/ 0 h 885238"/>
                <a:gd name="connsiteX12" fmla="*/ 344876 w 885228"/>
                <a:gd name="connsiteY12" fmla="*/ 65261 h 885238"/>
                <a:gd name="connsiteX13" fmla="*/ 239244 w 885228"/>
                <a:gd name="connsiteY13" fmla="*/ 65224 h 885238"/>
                <a:gd name="connsiteX14" fmla="*/ 208772 w 885228"/>
                <a:gd name="connsiteY14" fmla="*/ 95697 h 885238"/>
                <a:gd name="connsiteX15" fmla="*/ 208772 w 885228"/>
                <a:gd name="connsiteY15" fmla="*/ 115789 h 885238"/>
                <a:gd name="connsiteX16" fmla="*/ 239244 w 885228"/>
                <a:gd name="connsiteY16" fmla="*/ 146261 h 885238"/>
                <a:gd name="connsiteX17" fmla="*/ 241811 w 885228"/>
                <a:gd name="connsiteY17" fmla="*/ 146261 h 885238"/>
                <a:gd name="connsiteX18" fmla="*/ 241811 w 885228"/>
                <a:gd name="connsiteY18" fmla="*/ 284564 h 885238"/>
                <a:gd name="connsiteX19" fmla="*/ 71028 w 885228"/>
                <a:gd name="connsiteY19" fmla="*/ 284601 h 885238"/>
                <a:gd name="connsiteX20" fmla="*/ 40556 w 885228"/>
                <a:gd name="connsiteY20" fmla="*/ 315074 h 885238"/>
                <a:gd name="connsiteX21" fmla="*/ 40556 w 885228"/>
                <a:gd name="connsiteY21" fmla="*/ 801039 h 885238"/>
                <a:gd name="connsiteX22" fmla="*/ 30472 w 885228"/>
                <a:gd name="connsiteY22" fmla="*/ 801039 h 885238"/>
                <a:gd name="connsiteX23" fmla="*/ 0 w 885228"/>
                <a:gd name="connsiteY23" fmla="*/ 831512 h 885238"/>
                <a:gd name="connsiteX24" fmla="*/ 0 w 885228"/>
                <a:gd name="connsiteY24" fmla="*/ 854766 h 885238"/>
                <a:gd name="connsiteX25" fmla="*/ 30472 w 885228"/>
                <a:gd name="connsiteY25" fmla="*/ 885238 h 885238"/>
                <a:gd name="connsiteX26" fmla="*/ 854756 w 885228"/>
                <a:gd name="connsiteY26" fmla="*/ 885238 h 885238"/>
                <a:gd name="connsiteX27" fmla="*/ 885229 w 885228"/>
                <a:gd name="connsiteY27" fmla="*/ 854766 h 885238"/>
                <a:gd name="connsiteX28" fmla="*/ 885229 w 885228"/>
                <a:gd name="connsiteY28" fmla="*/ 831512 h 885238"/>
                <a:gd name="connsiteX29" fmla="*/ 854756 w 885228"/>
                <a:gd name="connsiteY29" fmla="*/ 801039 h 885238"/>
                <a:gd name="connsiteX30" fmla="*/ 814216 w 885228"/>
                <a:gd name="connsiteY30" fmla="*/ 309747 h 885238"/>
                <a:gd name="connsiteX31" fmla="*/ 819536 w 885228"/>
                <a:gd name="connsiteY31" fmla="*/ 315068 h 885238"/>
                <a:gd name="connsiteX32" fmla="*/ 819536 w 885228"/>
                <a:gd name="connsiteY32" fmla="*/ 801033 h 885238"/>
                <a:gd name="connsiteX33" fmla="*/ 643400 w 885228"/>
                <a:gd name="connsiteY33" fmla="*/ 801033 h 885238"/>
                <a:gd name="connsiteX34" fmla="*/ 643400 w 885228"/>
                <a:gd name="connsiteY34" fmla="*/ 309753 h 885238"/>
                <a:gd name="connsiteX35" fmla="*/ 646004 w 885228"/>
                <a:gd name="connsiteY35" fmla="*/ 90377 h 885238"/>
                <a:gd name="connsiteX36" fmla="*/ 651325 w 885228"/>
                <a:gd name="connsiteY36" fmla="*/ 95698 h 885238"/>
                <a:gd name="connsiteX37" fmla="*/ 651325 w 885228"/>
                <a:gd name="connsiteY37" fmla="*/ 115790 h 885238"/>
                <a:gd name="connsiteX38" fmla="*/ 646004 w 885228"/>
                <a:gd name="connsiteY38" fmla="*/ 121110 h 885238"/>
                <a:gd name="connsiteX39" fmla="*/ 547220 w 885228"/>
                <a:gd name="connsiteY39" fmla="*/ 121147 h 885238"/>
                <a:gd name="connsiteX40" fmla="*/ 548448 w 885228"/>
                <a:gd name="connsiteY40" fmla="*/ 105706 h 885238"/>
                <a:gd name="connsiteX41" fmla="*/ 547220 w 885228"/>
                <a:gd name="connsiteY41" fmla="*/ 90265 h 885238"/>
                <a:gd name="connsiteX42" fmla="*/ 646004 w 885228"/>
                <a:gd name="connsiteY42" fmla="*/ 90303 h 885238"/>
                <a:gd name="connsiteX43" fmla="*/ 442626 w 885228"/>
                <a:gd name="connsiteY43" fmla="*/ 25153 h 885238"/>
                <a:gd name="connsiteX44" fmla="*/ 523292 w 885228"/>
                <a:gd name="connsiteY44" fmla="*/ 105818 h 885238"/>
                <a:gd name="connsiteX45" fmla="*/ 442626 w 885228"/>
                <a:gd name="connsiteY45" fmla="*/ 186483 h 885238"/>
                <a:gd name="connsiteX46" fmla="*/ 361961 w 885228"/>
                <a:gd name="connsiteY46" fmla="*/ 105818 h 885238"/>
                <a:gd name="connsiteX47" fmla="*/ 442626 w 885228"/>
                <a:gd name="connsiteY47" fmla="*/ 25153 h 885238"/>
                <a:gd name="connsiteX48" fmla="*/ 233819 w 885228"/>
                <a:gd name="connsiteY48" fmla="*/ 115900 h 885238"/>
                <a:gd name="connsiteX49" fmla="*/ 233819 w 885228"/>
                <a:gd name="connsiteY49" fmla="*/ 95808 h 885238"/>
                <a:gd name="connsiteX50" fmla="*/ 239140 w 885228"/>
                <a:gd name="connsiteY50" fmla="*/ 90488 h 885238"/>
                <a:gd name="connsiteX51" fmla="*/ 338000 w 885228"/>
                <a:gd name="connsiteY51" fmla="*/ 90488 h 885238"/>
                <a:gd name="connsiteX52" fmla="*/ 336772 w 885228"/>
                <a:gd name="connsiteY52" fmla="*/ 105929 h 885238"/>
                <a:gd name="connsiteX53" fmla="*/ 338000 w 885228"/>
                <a:gd name="connsiteY53" fmla="*/ 121370 h 885238"/>
                <a:gd name="connsiteX54" fmla="*/ 239254 w 885228"/>
                <a:gd name="connsiteY54" fmla="*/ 121332 h 885238"/>
                <a:gd name="connsiteX55" fmla="*/ 233822 w 885228"/>
                <a:gd name="connsiteY55" fmla="*/ 115900 h 885238"/>
                <a:gd name="connsiteX56" fmla="*/ 344881 w 885228"/>
                <a:gd name="connsiteY56" fmla="*/ 146373 h 885238"/>
                <a:gd name="connsiteX57" fmla="*/ 442626 w 885228"/>
                <a:gd name="connsiteY57" fmla="*/ 211634 h 885238"/>
                <a:gd name="connsiteX58" fmla="*/ 540372 w 885228"/>
                <a:gd name="connsiteY58" fmla="*/ 146373 h 885238"/>
                <a:gd name="connsiteX59" fmla="*/ 618395 w 885228"/>
                <a:gd name="connsiteY59" fmla="*/ 146373 h 885238"/>
                <a:gd name="connsiteX60" fmla="*/ 618395 w 885228"/>
                <a:gd name="connsiteY60" fmla="*/ 801102 h 885238"/>
                <a:gd name="connsiteX61" fmla="*/ 581821 w 885228"/>
                <a:gd name="connsiteY61" fmla="*/ 801102 h 885238"/>
                <a:gd name="connsiteX62" fmla="*/ 581784 w 885228"/>
                <a:gd name="connsiteY62" fmla="*/ 608145 h 885238"/>
                <a:gd name="connsiteX63" fmla="*/ 560241 w 885228"/>
                <a:gd name="connsiteY63" fmla="*/ 586602 h 885238"/>
                <a:gd name="connsiteX64" fmla="*/ 324983 w 885228"/>
                <a:gd name="connsiteY64" fmla="*/ 586602 h 885238"/>
                <a:gd name="connsiteX65" fmla="*/ 303440 w 885228"/>
                <a:gd name="connsiteY65" fmla="*/ 608145 h 885238"/>
                <a:gd name="connsiteX66" fmla="*/ 303440 w 885228"/>
                <a:gd name="connsiteY66" fmla="*/ 801026 h 885238"/>
                <a:gd name="connsiteX67" fmla="*/ 266866 w 885228"/>
                <a:gd name="connsiteY67" fmla="*/ 801026 h 885238"/>
                <a:gd name="connsiteX68" fmla="*/ 266903 w 885228"/>
                <a:gd name="connsiteY68" fmla="*/ 146373 h 885238"/>
                <a:gd name="connsiteX69" fmla="*/ 328621 w 885228"/>
                <a:gd name="connsiteY69" fmla="*/ 801026 h 885238"/>
                <a:gd name="connsiteX70" fmla="*/ 328621 w 885228"/>
                <a:gd name="connsiteY70" fmla="*/ 611793 h 885238"/>
                <a:gd name="connsiteX71" fmla="*/ 430158 w 885228"/>
                <a:gd name="connsiteY71" fmla="*/ 611793 h 885238"/>
                <a:gd name="connsiteX72" fmla="*/ 430158 w 885228"/>
                <a:gd name="connsiteY72" fmla="*/ 801140 h 885238"/>
                <a:gd name="connsiteX73" fmla="*/ 328621 w 885228"/>
                <a:gd name="connsiteY73" fmla="*/ 801140 h 885238"/>
                <a:gd name="connsiteX74" fmla="*/ 455199 w 885228"/>
                <a:gd name="connsiteY74" fmla="*/ 611793 h 885238"/>
                <a:gd name="connsiteX75" fmla="*/ 556736 w 885228"/>
                <a:gd name="connsiteY75" fmla="*/ 611793 h 885238"/>
                <a:gd name="connsiteX76" fmla="*/ 556736 w 885228"/>
                <a:gd name="connsiteY76" fmla="*/ 801140 h 885238"/>
                <a:gd name="connsiteX77" fmla="*/ 455199 w 885228"/>
                <a:gd name="connsiteY77" fmla="*/ 801140 h 885238"/>
                <a:gd name="connsiteX78" fmla="*/ 65646 w 885228"/>
                <a:gd name="connsiteY78" fmla="*/ 315175 h 885238"/>
                <a:gd name="connsiteX79" fmla="*/ 70966 w 885228"/>
                <a:gd name="connsiteY79" fmla="*/ 309854 h 885238"/>
                <a:gd name="connsiteX80" fmla="*/ 241750 w 885228"/>
                <a:gd name="connsiteY80" fmla="*/ 309854 h 885238"/>
                <a:gd name="connsiteX81" fmla="*/ 241750 w 885228"/>
                <a:gd name="connsiteY81" fmla="*/ 801135 h 885238"/>
                <a:gd name="connsiteX82" fmla="*/ 65651 w 885228"/>
                <a:gd name="connsiteY82" fmla="*/ 801135 h 885238"/>
                <a:gd name="connsiteX83" fmla="*/ 860088 w 885228"/>
                <a:gd name="connsiteY83" fmla="*/ 854747 h 885238"/>
                <a:gd name="connsiteX84" fmla="*/ 854767 w 885228"/>
                <a:gd name="connsiteY84" fmla="*/ 860067 h 885238"/>
                <a:gd name="connsiteX85" fmla="*/ 30483 w 885228"/>
                <a:gd name="connsiteY85" fmla="*/ 860067 h 885238"/>
                <a:gd name="connsiteX86" fmla="*/ 25163 w 885228"/>
                <a:gd name="connsiteY86" fmla="*/ 854747 h 885238"/>
                <a:gd name="connsiteX87" fmla="*/ 25163 w 885228"/>
                <a:gd name="connsiteY87" fmla="*/ 831493 h 885238"/>
                <a:gd name="connsiteX88" fmla="*/ 30483 w 885228"/>
                <a:gd name="connsiteY88" fmla="*/ 826172 h 885238"/>
                <a:gd name="connsiteX89" fmla="*/ 854767 w 885228"/>
                <a:gd name="connsiteY89" fmla="*/ 826172 h 885238"/>
                <a:gd name="connsiteX90" fmla="*/ 860088 w 885228"/>
                <a:gd name="connsiteY90" fmla="*/ 831493 h 885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885228" h="885238">
                  <a:moveTo>
                    <a:pt x="854771" y="801028"/>
                  </a:moveTo>
                  <a:lnTo>
                    <a:pt x="844688" y="801028"/>
                  </a:lnTo>
                  <a:lnTo>
                    <a:pt x="844688" y="315177"/>
                  </a:lnTo>
                  <a:cubicBezTo>
                    <a:pt x="844688" y="298396"/>
                    <a:pt x="831070" y="284704"/>
                    <a:pt x="814216" y="284704"/>
                  </a:cubicBezTo>
                  <a:lnTo>
                    <a:pt x="643394" y="284704"/>
                  </a:lnTo>
                  <a:lnTo>
                    <a:pt x="643394" y="146373"/>
                  </a:lnTo>
                  <a:lnTo>
                    <a:pt x="645961" y="146373"/>
                  </a:lnTo>
                  <a:cubicBezTo>
                    <a:pt x="662742" y="146373"/>
                    <a:pt x="676434" y="132755"/>
                    <a:pt x="676434" y="115900"/>
                  </a:cubicBezTo>
                  <a:lnTo>
                    <a:pt x="676434" y="95808"/>
                  </a:lnTo>
                  <a:cubicBezTo>
                    <a:pt x="676434" y="79028"/>
                    <a:pt x="662816" y="65336"/>
                    <a:pt x="645961" y="65336"/>
                  </a:cubicBezTo>
                  <a:lnTo>
                    <a:pt x="540215" y="65336"/>
                  </a:lnTo>
                  <a:cubicBezTo>
                    <a:pt x="524327" y="27050"/>
                    <a:pt x="486637" y="0"/>
                    <a:pt x="442622" y="0"/>
                  </a:cubicBezTo>
                  <a:cubicBezTo>
                    <a:pt x="398607" y="0"/>
                    <a:pt x="360915" y="26938"/>
                    <a:pt x="344876" y="65261"/>
                  </a:cubicBezTo>
                  <a:lnTo>
                    <a:pt x="239244" y="65224"/>
                  </a:lnTo>
                  <a:cubicBezTo>
                    <a:pt x="222464" y="65224"/>
                    <a:pt x="208772" y="78842"/>
                    <a:pt x="208772" y="95697"/>
                  </a:cubicBezTo>
                  <a:lnTo>
                    <a:pt x="208772" y="115789"/>
                  </a:lnTo>
                  <a:cubicBezTo>
                    <a:pt x="208772" y="132569"/>
                    <a:pt x="222389" y="146261"/>
                    <a:pt x="239244" y="146261"/>
                  </a:cubicBezTo>
                  <a:lnTo>
                    <a:pt x="241811" y="146261"/>
                  </a:lnTo>
                  <a:lnTo>
                    <a:pt x="241811" y="284564"/>
                  </a:lnTo>
                  <a:lnTo>
                    <a:pt x="71028" y="284601"/>
                  </a:lnTo>
                  <a:cubicBezTo>
                    <a:pt x="54248" y="284601"/>
                    <a:pt x="40556" y="298219"/>
                    <a:pt x="40556" y="315074"/>
                  </a:cubicBezTo>
                  <a:lnTo>
                    <a:pt x="40556" y="801039"/>
                  </a:lnTo>
                  <a:lnTo>
                    <a:pt x="30472" y="801039"/>
                  </a:lnTo>
                  <a:cubicBezTo>
                    <a:pt x="13692" y="801039"/>
                    <a:pt x="0" y="814657"/>
                    <a:pt x="0" y="831512"/>
                  </a:cubicBezTo>
                  <a:lnTo>
                    <a:pt x="0" y="854766"/>
                  </a:lnTo>
                  <a:cubicBezTo>
                    <a:pt x="0" y="871546"/>
                    <a:pt x="13618" y="885238"/>
                    <a:pt x="30472" y="885238"/>
                  </a:cubicBezTo>
                  <a:lnTo>
                    <a:pt x="854756" y="885238"/>
                  </a:lnTo>
                  <a:cubicBezTo>
                    <a:pt x="871537" y="885238"/>
                    <a:pt x="885229" y="871620"/>
                    <a:pt x="885229" y="854766"/>
                  </a:cubicBezTo>
                  <a:lnTo>
                    <a:pt x="885229" y="831512"/>
                  </a:lnTo>
                  <a:cubicBezTo>
                    <a:pt x="885229" y="814769"/>
                    <a:pt x="871537" y="801039"/>
                    <a:pt x="854756" y="801039"/>
                  </a:cubicBezTo>
                  <a:close/>
                  <a:moveTo>
                    <a:pt x="814216" y="309747"/>
                  </a:moveTo>
                  <a:cubicBezTo>
                    <a:pt x="817155" y="309747"/>
                    <a:pt x="819536" y="312129"/>
                    <a:pt x="819536" y="315068"/>
                  </a:cubicBezTo>
                  <a:lnTo>
                    <a:pt x="819536" y="801033"/>
                  </a:lnTo>
                  <a:lnTo>
                    <a:pt x="643400" y="801033"/>
                  </a:lnTo>
                  <a:lnTo>
                    <a:pt x="643400" y="309753"/>
                  </a:lnTo>
                  <a:close/>
                  <a:moveTo>
                    <a:pt x="646004" y="90377"/>
                  </a:moveTo>
                  <a:cubicBezTo>
                    <a:pt x="648943" y="90377"/>
                    <a:pt x="651325" y="92758"/>
                    <a:pt x="651325" y="95698"/>
                  </a:cubicBezTo>
                  <a:lnTo>
                    <a:pt x="651325" y="115790"/>
                  </a:lnTo>
                  <a:cubicBezTo>
                    <a:pt x="651325" y="118729"/>
                    <a:pt x="648943" y="121110"/>
                    <a:pt x="646004" y="121110"/>
                  </a:cubicBezTo>
                  <a:lnTo>
                    <a:pt x="547220" y="121147"/>
                  </a:lnTo>
                  <a:cubicBezTo>
                    <a:pt x="547964" y="116087"/>
                    <a:pt x="548448" y="110953"/>
                    <a:pt x="548448" y="105706"/>
                  </a:cubicBezTo>
                  <a:cubicBezTo>
                    <a:pt x="548448" y="100460"/>
                    <a:pt x="547964" y="95326"/>
                    <a:pt x="547220" y="90265"/>
                  </a:cubicBezTo>
                  <a:lnTo>
                    <a:pt x="646004" y="90303"/>
                  </a:lnTo>
                  <a:close/>
                  <a:moveTo>
                    <a:pt x="442626" y="25153"/>
                  </a:moveTo>
                  <a:cubicBezTo>
                    <a:pt x="487126" y="25153"/>
                    <a:pt x="523292" y="61355"/>
                    <a:pt x="523292" y="105818"/>
                  </a:cubicBezTo>
                  <a:cubicBezTo>
                    <a:pt x="523292" y="150318"/>
                    <a:pt x="487089" y="186483"/>
                    <a:pt x="442626" y="186483"/>
                  </a:cubicBezTo>
                  <a:cubicBezTo>
                    <a:pt x="398126" y="186483"/>
                    <a:pt x="361961" y="150281"/>
                    <a:pt x="361961" y="105818"/>
                  </a:cubicBezTo>
                  <a:cubicBezTo>
                    <a:pt x="361961" y="61318"/>
                    <a:pt x="398126" y="25153"/>
                    <a:pt x="442626" y="25153"/>
                  </a:cubicBezTo>
                  <a:close/>
                  <a:moveTo>
                    <a:pt x="233819" y="115900"/>
                  </a:moveTo>
                  <a:lnTo>
                    <a:pt x="233819" y="95808"/>
                  </a:lnTo>
                  <a:cubicBezTo>
                    <a:pt x="233819" y="92869"/>
                    <a:pt x="236200" y="90488"/>
                    <a:pt x="239140" y="90488"/>
                  </a:cubicBezTo>
                  <a:lnTo>
                    <a:pt x="338000" y="90488"/>
                  </a:lnTo>
                  <a:cubicBezTo>
                    <a:pt x="337256" y="95548"/>
                    <a:pt x="336772" y="100682"/>
                    <a:pt x="336772" y="105929"/>
                  </a:cubicBezTo>
                  <a:cubicBezTo>
                    <a:pt x="336772" y="111175"/>
                    <a:pt x="337256" y="116309"/>
                    <a:pt x="338000" y="121370"/>
                  </a:cubicBezTo>
                  <a:lnTo>
                    <a:pt x="239254" y="121332"/>
                  </a:lnTo>
                  <a:cubicBezTo>
                    <a:pt x="236315" y="121258"/>
                    <a:pt x="233822" y="118877"/>
                    <a:pt x="233822" y="115900"/>
                  </a:cubicBezTo>
                  <a:close/>
                  <a:moveTo>
                    <a:pt x="344881" y="146373"/>
                  </a:moveTo>
                  <a:cubicBezTo>
                    <a:pt x="360805" y="184658"/>
                    <a:pt x="398607" y="211634"/>
                    <a:pt x="442626" y="211634"/>
                  </a:cubicBezTo>
                  <a:cubicBezTo>
                    <a:pt x="486645" y="211634"/>
                    <a:pt x="524333" y="184696"/>
                    <a:pt x="540372" y="146373"/>
                  </a:cubicBezTo>
                  <a:lnTo>
                    <a:pt x="618395" y="146373"/>
                  </a:lnTo>
                  <a:lnTo>
                    <a:pt x="618395" y="801102"/>
                  </a:lnTo>
                  <a:lnTo>
                    <a:pt x="581821" y="801102"/>
                  </a:lnTo>
                  <a:lnTo>
                    <a:pt x="581784" y="608145"/>
                  </a:lnTo>
                  <a:cubicBezTo>
                    <a:pt x="581784" y="596238"/>
                    <a:pt x="572147" y="586602"/>
                    <a:pt x="560241" y="586602"/>
                  </a:cubicBezTo>
                  <a:lnTo>
                    <a:pt x="324983" y="586602"/>
                  </a:lnTo>
                  <a:cubicBezTo>
                    <a:pt x="313077" y="586602"/>
                    <a:pt x="303440" y="596238"/>
                    <a:pt x="303440" y="608145"/>
                  </a:cubicBezTo>
                  <a:lnTo>
                    <a:pt x="303440" y="801026"/>
                  </a:lnTo>
                  <a:lnTo>
                    <a:pt x="266866" y="801026"/>
                  </a:lnTo>
                  <a:lnTo>
                    <a:pt x="266903" y="146373"/>
                  </a:lnTo>
                  <a:close/>
                  <a:moveTo>
                    <a:pt x="328621" y="801026"/>
                  </a:moveTo>
                  <a:lnTo>
                    <a:pt x="328621" y="611793"/>
                  </a:lnTo>
                  <a:lnTo>
                    <a:pt x="430158" y="611793"/>
                  </a:lnTo>
                  <a:lnTo>
                    <a:pt x="430158" y="801140"/>
                  </a:lnTo>
                  <a:lnTo>
                    <a:pt x="328621" y="801140"/>
                  </a:lnTo>
                  <a:close/>
                  <a:moveTo>
                    <a:pt x="455199" y="611793"/>
                  </a:moveTo>
                  <a:lnTo>
                    <a:pt x="556736" y="611793"/>
                  </a:lnTo>
                  <a:lnTo>
                    <a:pt x="556736" y="801140"/>
                  </a:lnTo>
                  <a:lnTo>
                    <a:pt x="455199" y="801140"/>
                  </a:lnTo>
                  <a:close/>
                  <a:moveTo>
                    <a:pt x="65646" y="315175"/>
                  </a:moveTo>
                  <a:cubicBezTo>
                    <a:pt x="65646" y="312235"/>
                    <a:pt x="68027" y="309854"/>
                    <a:pt x="70966" y="309854"/>
                  </a:cubicBezTo>
                  <a:lnTo>
                    <a:pt x="241750" y="309854"/>
                  </a:lnTo>
                  <a:lnTo>
                    <a:pt x="241750" y="801135"/>
                  </a:lnTo>
                  <a:lnTo>
                    <a:pt x="65651" y="801135"/>
                  </a:lnTo>
                  <a:close/>
                  <a:moveTo>
                    <a:pt x="860088" y="854747"/>
                  </a:moveTo>
                  <a:cubicBezTo>
                    <a:pt x="860088" y="857686"/>
                    <a:pt x="857707" y="860067"/>
                    <a:pt x="854767" y="860067"/>
                  </a:cubicBezTo>
                  <a:lnTo>
                    <a:pt x="30483" y="860067"/>
                  </a:lnTo>
                  <a:cubicBezTo>
                    <a:pt x="27544" y="860067"/>
                    <a:pt x="25163" y="857686"/>
                    <a:pt x="25163" y="854747"/>
                  </a:cubicBezTo>
                  <a:lnTo>
                    <a:pt x="25163" y="831493"/>
                  </a:lnTo>
                  <a:cubicBezTo>
                    <a:pt x="25163" y="828553"/>
                    <a:pt x="27544" y="826172"/>
                    <a:pt x="30483" y="826172"/>
                  </a:cubicBezTo>
                  <a:lnTo>
                    <a:pt x="854767" y="826172"/>
                  </a:lnTo>
                  <a:cubicBezTo>
                    <a:pt x="857707" y="826172"/>
                    <a:pt x="860088" y="828553"/>
                    <a:pt x="860088" y="831493"/>
                  </a:cubicBezTo>
                  <a:close/>
                </a:path>
              </a:pathLst>
            </a:custGeom>
            <a:grpFill/>
            <a:ln w="9525"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681821E9-FC38-8065-0656-9BD4A10D56DE}"/>
                </a:ext>
              </a:extLst>
            </p:cNvPr>
            <p:cNvSpPr/>
            <p:nvPr/>
          </p:nvSpPr>
          <p:spPr>
            <a:xfrm>
              <a:off x="13862536" y="1979446"/>
              <a:ext cx="112848" cy="287982"/>
            </a:xfrm>
            <a:custGeom>
              <a:avLst/>
              <a:gdLst>
                <a:gd name="connsiteX0" fmla="*/ 21580 w 112848"/>
                <a:gd name="connsiteY0" fmla="*/ 287983 h 287982"/>
                <a:gd name="connsiteX1" fmla="*/ 91306 w 112848"/>
                <a:gd name="connsiteY1" fmla="*/ 287983 h 287982"/>
                <a:gd name="connsiteX2" fmla="*/ 112848 w 112848"/>
                <a:gd name="connsiteY2" fmla="*/ 266440 h 287982"/>
                <a:gd name="connsiteX3" fmla="*/ 112811 w 112848"/>
                <a:gd name="connsiteY3" fmla="*/ 21543 h 287982"/>
                <a:gd name="connsiteX4" fmla="*/ 91269 w 112848"/>
                <a:gd name="connsiteY4" fmla="*/ 0 h 287982"/>
                <a:gd name="connsiteX5" fmla="*/ 21543 w 112848"/>
                <a:gd name="connsiteY5" fmla="*/ 0 h 287982"/>
                <a:gd name="connsiteX6" fmla="*/ 0 w 112848"/>
                <a:gd name="connsiteY6" fmla="*/ 21543 h 287982"/>
                <a:gd name="connsiteX7" fmla="*/ 0 w 112848"/>
                <a:gd name="connsiteY7" fmla="*/ 266440 h 287982"/>
                <a:gd name="connsiteX8" fmla="*/ 21580 w 112848"/>
                <a:gd name="connsiteY8" fmla="*/ 287983 h 287982"/>
                <a:gd name="connsiteX9" fmla="*/ 25189 w 112848"/>
                <a:gd name="connsiteY9" fmla="*/ 262905 h 287982"/>
                <a:gd name="connsiteX10" fmla="*/ 25189 w 112848"/>
                <a:gd name="connsiteY10" fmla="*/ 200323 h 287982"/>
                <a:gd name="connsiteX11" fmla="*/ 87771 w 112848"/>
                <a:gd name="connsiteY11" fmla="*/ 200323 h 287982"/>
                <a:gd name="connsiteX12" fmla="*/ 87771 w 112848"/>
                <a:gd name="connsiteY12" fmla="*/ 262905 h 287982"/>
                <a:gd name="connsiteX13" fmla="*/ 25189 w 112848"/>
                <a:gd name="connsiteY13" fmla="*/ 175283 h 287982"/>
                <a:gd name="connsiteX14" fmla="*/ 25189 w 112848"/>
                <a:gd name="connsiteY14" fmla="*/ 112812 h 287982"/>
                <a:gd name="connsiteX15" fmla="*/ 87771 w 112848"/>
                <a:gd name="connsiteY15" fmla="*/ 112812 h 287982"/>
                <a:gd name="connsiteX16" fmla="*/ 87771 w 112848"/>
                <a:gd name="connsiteY16" fmla="*/ 175283 h 287982"/>
                <a:gd name="connsiteX17" fmla="*/ 87660 w 112848"/>
                <a:gd name="connsiteY17" fmla="*/ 25074 h 287982"/>
                <a:gd name="connsiteX18" fmla="*/ 87660 w 112848"/>
                <a:gd name="connsiteY18" fmla="*/ 87656 h 287982"/>
                <a:gd name="connsiteX19" fmla="*/ 25078 w 112848"/>
                <a:gd name="connsiteY19" fmla="*/ 87656 h 287982"/>
                <a:gd name="connsiteX20" fmla="*/ 25078 w 112848"/>
                <a:gd name="connsiteY20" fmla="*/ 25074 h 287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2848" h="287982">
                  <a:moveTo>
                    <a:pt x="21580" y="287983"/>
                  </a:moveTo>
                  <a:lnTo>
                    <a:pt x="91306" y="287983"/>
                  </a:lnTo>
                  <a:cubicBezTo>
                    <a:pt x="103101" y="287983"/>
                    <a:pt x="112848" y="278346"/>
                    <a:pt x="112848" y="266440"/>
                  </a:cubicBezTo>
                  <a:lnTo>
                    <a:pt x="112811" y="21543"/>
                  </a:lnTo>
                  <a:cubicBezTo>
                    <a:pt x="112811" y="9636"/>
                    <a:pt x="103175" y="0"/>
                    <a:pt x="91269" y="0"/>
                  </a:cubicBezTo>
                  <a:lnTo>
                    <a:pt x="21543" y="0"/>
                  </a:lnTo>
                  <a:cubicBezTo>
                    <a:pt x="9748" y="0"/>
                    <a:pt x="0" y="9636"/>
                    <a:pt x="0" y="21543"/>
                  </a:cubicBezTo>
                  <a:lnTo>
                    <a:pt x="0" y="266440"/>
                  </a:lnTo>
                  <a:cubicBezTo>
                    <a:pt x="37" y="278346"/>
                    <a:pt x="9748" y="287983"/>
                    <a:pt x="21580" y="287983"/>
                  </a:cubicBezTo>
                  <a:close/>
                  <a:moveTo>
                    <a:pt x="25189" y="262905"/>
                  </a:moveTo>
                  <a:lnTo>
                    <a:pt x="25189" y="200323"/>
                  </a:lnTo>
                  <a:lnTo>
                    <a:pt x="87771" y="200323"/>
                  </a:lnTo>
                  <a:lnTo>
                    <a:pt x="87771" y="262905"/>
                  </a:lnTo>
                  <a:close/>
                  <a:moveTo>
                    <a:pt x="25189" y="175283"/>
                  </a:moveTo>
                  <a:lnTo>
                    <a:pt x="25189" y="112812"/>
                  </a:lnTo>
                  <a:lnTo>
                    <a:pt x="87771" y="112812"/>
                  </a:lnTo>
                  <a:lnTo>
                    <a:pt x="87771" y="175283"/>
                  </a:lnTo>
                  <a:close/>
                  <a:moveTo>
                    <a:pt x="87660" y="25074"/>
                  </a:moveTo>
                  <a:lnTo>
                    <a:pt x="87660" y="87656"/>
                  </a:lnTo>
                  <a:lnTo>
                    <a:pt x="25078" y="87656"/>
                  </a:lnTo>
                  <a:lnTo>
                    <a:pt x="25078" y="25074"/>
                  </a:lnTo>
                  <a:close/>
                </a:path>
              </a:pathLst>
            </a:custGeom>
            <a:grpFill/>
            <a:ln w="9525"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A0F481AC-C350-C8A0-5BF1-4F00F2F5DA8C}"/>
                </a:ext>
              </a:extLst>
            </p:cNvPr>
            <p:cNvSpPr/>
            <p:nvPr/>
          </p:nvSpPr>
          <p:spPr>
            <a:xfrm>
              <a:off x="13284746" y="1979477"/>
              <a:ext cx="112811" cy="287983"/>
            </a:xfrm>
            <a:custGeom>
              <a:avLst/>
              <a:gdLst>
                <a:gd name="connsiteX0" fmla="*/ 91269 w 112811"/>
                <a:gd name="connsiteY0" fmla="*/ 1 h 287983"/>
                <a:gd name="connsiteX1" fmla="*/ 21543 w 112811"/>
                <a:gd name="connsiteY1" fmla="*/ 1 h 287983"/>
                <a:gd name="connsiteX2" fmla="*/ 0 w 112811"/>
                <a:gd name="connsiteY2" fmla="*/ 21544 h 287983"/>
                <a:gd name="connsiteX3" fmla="*/ 0 w 112811"/>
                <a:gd name="connsiteY3" fmla="*/ 266441 h 287983"/>
                <a:gd name="connsiteX4" fmla="*/ 21543 w 112811"/>
                <a:gd name="connsiteY4" fmla="*/ 287984 h 287983"/>
                <a:gd name="connsiteX5" fmla="*/ 91269 w 112811"/>
                <a:gd name="connsiteY5" fmla="*/ 287984 h 287983"/>
                <a:gd name="connsiteX6" fmla="*/ 112811 w 112811"/>
                <a:gd name="connsiteY6" fmla="*/ 266441 h 287983"/>
                <a:gd name="connsiteX7" fmla="*/ 112811 w 112811"/>
                <a:gd name="connsiteY7" fmla="*/ 21506 h 287983"/>
                <a:gd name="connsiteX8" fmla="*/ 91269 w 112811"/>
                <a:gd name="connsiteY8" fmla="*/ 0 h 287983"/>
                <a:gd name="connsiteX9" fmla="*/ 87659 w 112811"/>
                <a:gd name="connsiteY9" fmla="*/ 25041 h 287983"/>
                <a:gd name="connsiteX10" fmla="*/ 87659 w 112811"/>
                <a:gd name="connsiteY10" fmla="*/ 87623 h 287983"/>
                <a:gd name="connsiteX11" fmla="*/ 25077 w 112811"/>
                <a:gd name="connsiteY11" fmla="*/ 87623 h 287983"/>
                <a:gd name="connsiteX12" fmla="*/ 25077 w 112811"/>
                <a:gd name="connsiteY12" fmla="*/ 25041 h 287983"/>
                <a:gd name="connsiteX13" fmla="*/ 87659 w 112811"/>
                <a:gd name="connsiteY13" fmla="*/ 112664 h 287983"/>
                <a:gd name="connsiteX14" fmla="*/ 87659 w 112811"/>
                <a:gd name="connsiteY14" fmla="*/ 175134 h 287983"/>
                <a:gd name="connsiteX15" fmla="*/ 25077 w 112811"/>
                <a:gd name="connsiteY15" fmla="*/ 175134 h 287983"/>
                <a:gd name="connsiteX16" fmla="*/ 25077 w 112811"/>
                <a:gd name="connsiteY16" fmla="*/ 112664 h 287983"/>
                <a:gd name="connsiteX17" fmla="*/ 25189 w 112811"/>
                <a:gd name="connsiteY17" fmla="*/ 262873 h 287983"/>
                <a:gd name="connsiteX18" fmla="*/ 25189 w 112811"/>
                <a:gd name="connsiteY18" fmla="*/ 200291 h 287983"/>
                <a:gd name="connsiteX19" fmla="*/ 87771 w 112811"/>
                <a:gd name="connsiteY19" fmla="*/ 200291 h 287983"/>
                <a:gd name="connsiteX20" fmla="*/ 87771 w 112811"/>
                <a:gd name="connsiteY20" fmla="*/ 262873 h 28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2811" h="287983">
                  <a:moveTo>
                    <a:pt x="91269" y="1"/>
                  </a:moveTo>
                  <a:lnTo>
                    <a:pt x="21543" y="1"/>
                  </a:lnTo>
                  <a:cubicBezTo>
                    <a:pt x="9748" y="1"/>
                    <a:pt x="0" y="9637"/>
                    <a:pt x="0" y="21544"/>
                  </a:cubicBezTo>
                  <a:lnTo>
                    <a:pt x="0" y="266441"/>
                  </a:lnTo>
                  <a:cubicBezTo>
                    <a:pt x="0" y="278347"/>
                    <a:pt x="9636" y="287984"/>
                    <a:pt x="21543" y="287984"/>
                  </a:cubicBezTo>
                  <a:lnTo>
                    <a:pt x="91269" y="287984"/>
                  </a:lnTo>
                  <a:cubicBezTo>
                    <a:pt x="103063" y="287984"/>
                    <a:pt x="112811" y="278347"/>
                    <a:pt x="112811" y="266441"/>
                  </a:cubicBezTo>
                  <a:lnTo>
                    <a:pt x="112811" y="21506"/>
                  </a:lnTo>
                  <a:cubicBezTo>
                    <a:pt x="112811" y="9599"/>
                    <a:pt x="103101" y="0"/>
                    <a:pt x="91269" y="0"/>
                  </a:cubicBezTo>
                  <a:close/>
                  <a:moveTo>
                    <a:pt x="87659" y="25041"/>
                  </a:moveTo>
                  <a:lnTo>
                    <a:pt x="87659" y="87623"/>
                  </a:lnTo>
                  <a:lnTo>
                    <a:pt x="25077" y="87623"/>
                  </a:lnTo>
                  <a:lnTo>
                    <a:pt x="25077" y="25041"/>
                  </a:lnTo>
                  <a:close/>
                  <a:moveTo>
                    <a:pt x="87659" y="112664"/>
                  </a:moveTo>
                  <a:lnTo>
                    <a:pt x="87659" y="175134"/>
                  </a:lnTo>
                  <a:lnTo>
                    <a:pt x="25077" y="175134"/>
                  </a:lnTo>
                  <a:lnTo>
                    <a:pt x="25077" y="112664"/>
                  </a:lnTo>
                  <a:close/>
                  <a:moveTo>
                    <a:pt x="25189" y="262873"/>
                  </a:moveTo>
                  <a:lnTo>
                    <a:pt x="25189" y="200291"/>
                  </a:lnTo>
                  <a:lnTo>
                    <a:pt x="87771" y="200291"/>
                  </a:lnTo>
                  <a:lnTo>
                    <a:pt x="87771" y="262873"/>
                  </a:lnTo>
                  <a:close/>
                </a:path>
              </a:pathLst>
            </a:custGeom>
            <a:grpFill/>
            <a:ln w="9525"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B875DBE7-7EFA-E2AC-A20D-14B910D24C3C}"/>
                </a:ext>
              </a:extLst>
            </p:cNvPr>
            <p:cNvSpPr/>
            <p:nvPr/>
          </p:nvSpPr>
          <p:spPr>
            <a:xfrm>
              <a:off x="13490870" y="1979448"/>
              <a:ext cx="278343" cy="109463"/>
            </a:xfrm>
            <a:custGeom>
              <a:avLst/>
              <a:gdLst>
                <a:gd name="connsiteX0" fmla="*/ 21543 w 278343"/>
                <a:gd name="connsiteY0" fmla="*/ 109463 h 109463"/>
                <a:gd name="connsiteX1" fmla="*/ 256801 w 278343"/>
                <a:gd name="connsiteY1" fmla="*/ 109463 h 109463"/>
                <a:gd name="connsiteX2" fmla="*/ 278343 w 278343"/>
                <a:gd name="connsiteY2" fmla="*/ 87921 h 109463"/>
                <a:gd name="connsiteX3" fmla="*/ 278343 w 278343"/>
                <a:gd name="connsiteY3" fmla="*/ 21543 h 109463"/>
                <a:gd name="connsiteX4" fmla="*/ 256801 w 278343"/>
                <a:gd name="connsiteY4" fmla="*/ 0 h 109463"/>
                <a:gd name="connsiteX5" fmla="*/ 21543 w 278343"/>
                <a:gd name="connsiteY5" fmla="*/ 0 h 109463"/>
                <a:gd name="connsiteX6" fmla="*/ 0 w 278343"/>
                <a:gd name="connsiteY6" fmla="*/ 21543 h 109463"/>
                <a:gd name="connsiteX7" fmla="*/ 0 w 278343"/>
                <a:gd name="connsiteY7" fmla="*/ 88032 h 109463"/>
                <a:gd name="connsiteX8" fmla="*/ 21543 w 278343"/>
                <a:gd name="connsiteY8" fmla="*/ 109463 h 109463"/>
                <a:gd name="connsiteX9" fmla="*/ 109575 w 278343"/>
                <a:gd name="connsiteY9" fmla="*/ 84423 h 109463"/>
                <a:gd name="connsiteX10" fmla="*/ 109575 w 278343"/>
                <a:gd name="connsiteY10" fmla="*/ 25077 h 109463"/>
                <a:gd name="connsiteX11" fmla="*/ 168920 w 278343"/>
                <a:gd name="connsiteY11" fmla="*/ 25077 h 109463"/>
                <a:gd name="connsiteX12" fmla="*/ 168920 w 278343"/>
                <a:gd name="connsiteY12" fmla="*/ 84423 h 109463"/>
                <a:gd name="connsiteX13" fmla="*/ 253307 w 278343"/>
                <a:gd name="connsiteY13" fmla="*/ 84423 h 109463"/>
                <a:gd name="connsiteX14" fmla="*/ 193961 w 278343"/>
                <a:gd name="connsiteY14" fmla="*/ 84423 h 109463"/>
                <a:gd name="connsiteX15" fmla="*/ 193961 w 278343"/>
                <a:gd name="connsiteY15" fmla="*/ 25077 h 109463"/>
                <a:gd name="connsiteX16" fmla="*/ 253307 w 278343"/>
                <a:gd name="connsiteY16" fmla="*/ 25077 h 109463"/>
                <a:gd name="connsiteX17" fmla="*/ 25078 w 278343"/>
                <a:gd name="connsiteY17" fmla="*/ 25077 h 109463"/>
                <a:gd name="connsiteX18" fmla="*/ 84424 w 278343"/>
                <a:gd name="connsiteY18" fmla="*/ 25077 h 109463"/>
                <a:gd name="connsiteX19" fmla="*/ 84424 w 278343"/>
                <a:gd name="connsiteY19" fmla="*/ 84423 h 109463"/>
                <a:gd name="connsiteX20" fmla="*/ 25078 w 278343"/>
                <a:gd name="connsiteY20" fmla="*/ 84423 h 109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8343" h="109463">
                  <a:moveTo>
                    <a:pt x="21543" y="109463"/>
                  </a:moveTo>
                  <a:lnTo>
                    <a:pt x="256801" y="109463"/>
                  </a:lnTo>
                  <a:cubicBezTo>
                    <a:pt x="268596" y="109463"/>
                    <a:pt x="278343" y="99827"/>
                    <a:pt x="278343" y="87921"/>
                  </a:cubicBezTo>
                  <a:lnTo>
                    <a:pt x="278343" y="21543"/>
                  </a:lnTo>
                  <a:cubicBezTo>
                    <a:pt x="278343" y="9636"/>
                    <a:pt x="268707" y="0"/>
                    <a:pt x="256801" y="0"/>
                  </a:cubicBezTo>
                  <a:lnTo>
                    <a:pt x="21543" y="0"/>
                  </a:lnTo>
                  <a:cubicBezTo>
                    <a:pt x="9748" y="0"/>
                    <a:pt x="0" y="9636"/>
                    <a:pt x="0" y="21543"/>
                  </a:cubicBezTo>
                  <a:lnTo>
                    <a:pt x="0" y="88032"/>
                  </a:lnTo>
                  <a:cubicBezTo>
                    <a:pt x="37" y="99864"/>
                    <a:pt x="9636" y="109463"/>
                    <a:pt x="21543" y="109463"/>
                  </a:cubicBezTo>
                  <a:close/>
                  <a:moveTo>
                    <a:pt x="109575" y="84423"/>
                  </a:moveTo>
                  <a:lnTo>
                    <a:pt x="109575" y="25077"/>
                  </a:lnTo>
                  <a:lnTo>
                    <a:pt x="168920" y="25077"/>
                  </a:lnTo>
                  <a:lnTo>
                    <a:pt x="168920" y="84423"/>
                  </a:lnTo>
                  <a:close/>
                  <a:moveTo>
                    <a:pt x="253307" y="84423"/>
                  </a:moveTo>
                  <a:lnTo>
                    <a:pt x="193961" y="84423"/>
                  </a:lnTo>
                  <a:lnTo>
                    <a:pt x="193961" y="25077"/>
                  </a:lnTo>
                  <a:lnTo>
                    <a:pt x="253307" y="25077"/>
                  </a:lnTo>
                  <a:close/>
                  <a:moveTo>
                    <a:pt x="25078" y="25077"/>
                  </a:moveTo>
                  <a:lnTo>
                    <a:pt x="84424" y="25077"/>
                  </a:lnTo>
                  <a:lnTo>
                    <a:pt x="84424" y="84423"/>
                  </a:lnTo>
                  <a:lnTo>
                    <a:pt x="25078" y="84423"/>
                  </a:lnTo>
                  <a:close/>
                </a:path>
              </a:pathLst>
            </a:custGeom>
            <a:grpFill/>
            <a:ln w="9525"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C6E1D7EE-9D6C-5291-3E26-D80F84853E2B}"/>
                </a:ext>
              </a:extLst>
            </p:cNvPr>
            <p:cNvSpPr/>
            <p:nvPr/>
          </p:nvSpPr>
          <p:spPr>
            <a:xfrm>
              <a:off x="13490870" y="1812760"/>
              <a:ext cx="278343" cy="109463"/>
            </a:xfrm>
            <a:custGeom>
              <a:avLst/>
              <a:gdLst>
                <a:gd name="connsiteX0" fmla="*/ 21543 w 278343"/>
                <a:gd name="connsiteY0" fmla="*/ 109463 h 109463"/>
                <a:gd name="connsiteX1" fmla="*/ 256801 w 278343"/>
                <a:gd name="connsiteY1" fmla="*/ 109463 h 109463"/>
                <a:gd name="connsiteX2" fmla="*/ 278343 w 278343"/>
                <a:gd name="connsiteY2" fmla="*/ 87921 h 109463"/>
                <a:gd name="connsiteX3" fmla="*/ 278343 w 278343"/>
                <a:gd name="connsiteY3" fmla="*/ 21543 h 109463"/>
                <a:gd name="connsiteX4" fmla="*/ 256801 w 278343"/>
                <a:gd name="connsiteY4" fmla="*/ 0 h 109463"/>
                <a:gd name="connsiteX5" fmla="*/ 21543 w 278343"/>
                <a:gd name="connsiteY5" fmla="*/ 0 h 109463"/>
                <a:gd name="connsiteX6" fmla="*/ 0 w 278343"/>
                <a:gd name="connsiteY6" fmla="*/ 21543 h 109463"/>
                <a:gd name="connsiteX7" fmla="*/ 0 w 278343"/>
                <a:gd name="connsiteY7" fmla="*/ 88032 h 109463"/>
                <a:gd name="connsiteX8" fmla="*/ 21543 w 278343"/>
                <a:gd name="connsiteY8" fmla="*/ 109463 h 109463"/>
                <a:gd name="connsiteX9" fmla="*/ 109575 w 278343"/>
                <a:gd name="connsiteY9" fmla="*/ 84423 h 109463"/>
                <a:gd name="connsiteX10" fmla="*/ 109575 w 278343"/>
                <a:gd name="connsiteY10" fmla="*/ 25077 h 109463"/>
                <a:gd name="connsiteX11" fmla="*/ 168920 w 278343"/>
                <a:gd name="connsiteY11" fmla="*/ 25077 h 109463"/>
                <a:gd name="connsiteX12" fmla="*/ 168920 w 278343"/>
                <a:gd name="connsiteY12" fmla="*/ 84423 h 109463"/>
                <a:gd name="connsiteX13" fmla="*/ 253307 w 278343"/>
                <a:gd name="connsiteY13" fmla="*/ 84423 h 109463"/>
                <a:gd name="connsiteX14" fmla="*/ 193961 w 278343"/>
                <a:gd name="connsiteY14" fmla="*/ 84423 h 109463"/>
                <a:gd name="connsiteX15" fmla="*/ 193961 w 278343"/>
                <a:gd name="connsiteY15" fmla="*/ 25077 h 109463"/>
                <a:gd name="connsiteX16" fmla="*/ 253307 w 278343"/>
                <a:gd name="connsiteY16" fmla="*/ 25077 h 109463"/>
                <a:gd name="connsiteX17" fmla="*/ 25078 w 278343"/>
                <a:gd name="connsiteY17" fmla="*/ 25077 h 109463"/>
                <a:gd name="connsiteX18" fmla="*/ 84424 w 278343"/>
                <a:gd name="connsiteY18" fmla="*/ 25077 h 109463"/>
                <a:gd name="connsiteX19" fmla="*/ 84424 w 278343"/>
                <a:gd name="connsiteY19" fmla="*/ 84423 h 109463"/>
                <a:gd name="connsiteX20" fmla="*/ 25078 w 278343"/>
                <a:gd name="connsiteY20" fmla="*/ 84423 h 109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8343" h="109463">
                  <a:moveTo>
                    <a:pt x="21543" y="109463"/>
                  </a:moveTo>
                  <a:lnTo>
                    <a:pt x="256801" y="109463"/>
                  </a:lnTo>
                  <a:cubicBezTo>
                    <a:pt x="268596" y="109463"/>
                    <a:pt x="278343" y="99827"/>
                    <a:pt x="278343" y="87921"/>
                  </a:cubicBezTo>
                  <a:lnTo>
                    <a:pt x="278343" y="21543"/>
                  </a:lnTo>
                  <a:cubicBezTo>
                    <a:pt x="278343" y="9636"/>
                    <a:pt x="268707" y="0"/>
                    <a:pt x="256801" y="0"/>
                  </a:cubicBezTo>
                  <a:lnTo>
                    <a:pt x="21543" y="0"/>
                  </a:lnTo>
                  <a:cubicBezTo>
                    <a:pt x="9748" y="0"/>
                    <a:pt x="0" y="9636"/>
                    <a:pt x="0" y="21543"/>
                  </a:cubicBezTo>
                  <a:lnTo>
                    <a:pt x="0" y="88032"/>
                  </a:lnTo>
                  <a:cubicBezTo>
                    <a:pt x="37" y="99864"/>
                    <a:pt x="9636" y="109463"/>
                    <a:pt x="21543" y="109463"/>
                  </a:cubicBezTo>
                  <a:close/>
                  <a:moveTo>
                    <a:pt x="109575" y="84423"/>
                  </a:moveTo>
                  <a:lnTo>
                    <a:pt x="109575" y="25077"/>
                  </a:lnTo>
                  <a:lnTo>
                    <a:pt x="168920" y="25077"/>
                  </a:lnTo>
                  <a:lnTo>
                    <a:pt x="168920" y="84423"/>
                  </a:lnTo>
                  <a:close/>
                  <a:moveTo>
                    <a:pt x="253307" y="84423"/>
                  </a:moveTo>
                  <a:lnTo>
                    <a:pt x="193961" y="84423"/>
                  </a:lnTo>
                  <a:lnTo>
                    <a:pt x="193961" y="25077"/>
                  </a:lnTo>
                  <a:lnTo>
                    <a:pt x="253307" y="25077"/>
                  </a:lnTo>
                  <a:close/>
                  <a:moveTo>
                    <a:pt x="25078" y="25077"/>
                  </a:moveTo>
                  <a:lnTo>
                    <a:pt x="84424" y="25077"/>
                  </a:lnTo>
                  <a:lnTo>
                    <a:pt x="84424" y="84423"/>
                  </a:lnTo>
                  <a:lnTo>
                    <a:pt x="25078" y="84423"/>
                  </a:lnTo>
                  <a:close/>
                </a:path>
              </a:pathLst>
            </a:custGeom>
            <a:grpFill/>
            <a:ln w="9525"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391716B0-353A-F746-A91F-3E622EFB7D23}"/>
                </a:ext>
              </a:extLst>
            </p:cNvPr>
            <p:cNvSpPr/>
            <p:nvPr/>
          </p:nvSpPr>
          <p:spPr>
            <a:xfrm>
              <a:off x="13582440" y="1609871"/>
              <a:ext cx="95364" cy="95361"/>
            </a:xfrm>
            <a:custGeom>
              <a:avLst/>
              <a:gdLst>
                <a:gd name="connsiteX0" fmla="*/ 7258 w 95364"/>
                <a:gd name="connsiteY0" fmla="*/ 63549 h 95361"/>
                <a:gd name="connsiteX1" fmla="*/ 31815 w 95364"/>
                <a:gd name="connsiteY1" fmla="*/ 63549 h 95361"/>
                <a:gd name="connsiteX2" fmla="*/ 31815 w 95364"/>
                <a:gd name="connsiteY2" fmla="*/ 88106 h 95361"/>
                <a:gd name="connsiteX3" fmla="*/ 39070 w 95364"/>
                <a:gd name="connsiteY3" fmla="*/ 95361 h 95361"/>
                <a:gd name="connsiteX4" fmla="*/ 56297 w 95364"/>
                <a:gd name="connsiteY4" fmla="*/ 95361 h 95361"/>
                <a:gd name="connsiteX5" fmla="*/ 63552 w 95364"/>
                <a:gd name="connsiteY5" fmla="*/ 88106 h 95361"/>
                <a:gd name="connsiteX6" fmla="*/ 63552 w 95364"/>
                <a:gd name="connsiteY6" fmla="*/ 63549 h 95361"/>
                <a:gd name="connsiteX7" fmla="*/ 88109 w 95364"/>
                <a:gd name="connsiteY7" fmla="*/ 63549 h 95361"/>
                <a:gd name="connsiteX8" fmla="*/ 95364 w 95364"/>
                <a:gd name="connsiteY8" fmla="*/ 56294 h 95361"/>
                <a:gd name="connsiteX9" fmla="*/ 95364 w 95364"/>
                <a:gd name="connsiteY9" fmla="*/ 39067 h 95361"/>
                <a:gd name="connsiteX10" fmla="*/ 88109 w 95364"/>
                <a:gd name="connsiteY10" fmla="*/ 31812 h 95361"/>
                <a:gd name="connsiteX11" fmla="*/ 63552 w 95364"/>
                <a:gd name="connsiteY11" fmla="*/ 31812 h 95361"/>
                <a:gd name="connsiteX12" fmla="*/ 63552 w 95364"/>
                <a:gd name="connsiteY12" fmla="*/ 7255 h 95361"/>
                <a:gd name="connsiteX13" fmla="*/ 56297 w 95364"/>
                <a:gd name="connsiteY13" fmla="*/ 0 h 95361"/>
                <a:gd name="connsiteX14" fmla="*/ 39070 w 95364"/>
                <a:gd name="connsiteY14" fmla="*/ 0 h 95361"/>
                <a:gd name="connsiteX15" fmla="*/ 31815 w 95364"/>
                <a:gd name="connsiteY15" fmla="*/ 7255 h 95361"/>
                <a:gd name="connsiteX16" fmla="*/ 31815 w 95364"/>
                <a:gd name="connsiteY16" fmla="*/ 31812 h 95361"/>
                <a:gd name="connsiteX17" fmla="*/ 7258 w 95364"/>
                <a:gd name="connsiteY17" fmla="*/ 31812 h 95361"/>
                <a:gd name="connsiteX18" fmla="*/ 3 w 95364"/>
                <a:gd name="connsiteY18" fmla="*/ 39067 h 95361"/>
                <a:gd name="connsiteX19" fmla="*/ 3 w 95364"/>
                <a:gd name="connsiteY19" fmla="*/ 56294 h 95361"/>
                <a:gd name="connsiteX20" fmla="*/ 7258 w 95364"/>
                <a:gd name="connsiteY20" fmla="*/ 63549 h 95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5364" h="95361">
                  <a:moveTo>
                    <a:pt x="7258" y="63549"/>
                  </a:moveTo>
                  <a:lnTo>
                    <a:pt x="31815" y="63549"/>
                  </a:lnTo>
                  <a:lnTo>
                    <a:pt x="31815" y="88106"/>
                  </a:lnTo>
                  <a:cubicBezTo>
                    <a:pt x="31815" y="92124"/>
                    <a:pt x="35052" y="95361"/>
                    <a:pt x="39070" y="95361"/>
                  </a:cubicBezTo>
                  <a:lnTo>
                    <a:pt x="56297" y="95361"/>
                  </a:lnTo>
                  <a:cubicBezTo>
                    <a:pt x="60315" y="95361"/>
                    <a:pt x="63552" y="92124"/>
                    <a:pt x="63552" y="88106"/>
                  </a:cubicBezTo>
                  <a:lnTo>
                    <a:pt x="63552" y="63549"/>
                  </a:lnTo>
                  <a:lnTo>
                    <a:pt x="88109" y="63549"/>
                  </a:lnTo>
                  <a:cubicBezTo>
                    <a:pt x="92127" y="63549"/>
                    <a:pt x="95364" y="60312"/>
                    <a:pt x="95364" y="56294"/>
                  </a:cubicBezTo>
                  <a:lnTo>
                    <a:pt x="95364" y="39067"/>
                  </a:lnTo>
                  <a:cubicBezTo>
                    <a:pt x="95364" y="35049"/>
                    <a:pt x="92127" y="31812"/>
                    <a:pt x="88109" y="31812"/>
                  </a:cubicBezTo>
                  <a:lnTo>
                    <a:pt x="63552" y="31812"/>
                  </a:lnTo>
                  <a:lnTo>
                    <a:pt x="63552" y="7255"/>
                  </a:lnTo>
                  <a:cubicBezTo>
                    <a:pt x="63552" y="3237"/>
                    <a:pt x="60315" y="0"/>
                    <a:pt x="56297" y="0"/>
                  </a:cubicBezTo>
                  <a:lnTo>
                    <a:pt x="39070" y="0"/>
                  </a:lnTo>
                  <a:cubicBezTo>
                    <a:pt x="35052" y="0"/>
                    <a:pt x="31815" y="3237"/>
                    <a:pt x="31815" y="7255"/>
                  </a:cubicBezTo>
                  <a:lnTo>
                    <a:pt x="31815" y="31812"/>
                  </a:lnTo>
                  <a:lnTo>
                    <a:pt x="7258" y="31812"/>
                  </a:lnTo>
                  <a:cubicBezTo>
                    <a:pt x="3240" y="31812"/>
                    <a:pt x="3" y="35049"/>
                    <a:pt x="3" y="39067"/>
                  </a:cubicBezTo>
                  <a:lnTo>
                    <a:pt x="3" y="56294"/>
                  </a:lnTo>
                  <a:cubicBezTo>
                    <a:pt x="-109" y="60312"/>
                    <a:pt x="3128" y="63549"/>
                    <a:pt x="7258" y="63549"/>
                  </a:cubicBez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142702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486C537F-1D29-42D0-4933-86AF0EFC503B}"/>
            </a:ext>
          </a:extLst>
        </p:cNvPr>
        <p:cNvGrpSpPr/>
        <p:nvPr/>
      </p:nvGrpSpPr>
      <p:grpSpPr>
        <a:xfrm>
          <a:off x="0" y="0"/>
          <a:ext cx="0" cy="0"/>
          <a:chOff x="0" y="0"/>
          <a:chExt cx="0" cy="0"/>
        </a:xfrm>
      </p:grpSpPr>
      <p:pic>
        <p:nvPicPr>
          <p:cNvPr id="122" name="Graphic 121">
            <a:extLst>
              <a:ext uri="{FF2B5EF4-FFF2-40B4-BE49-F238E27FC236}">
                <a16:creationId xmlns:a16="http://schemas.microsoft.com/office/drawing/2014/main" id="{DB698628-3E51-CFC0-1D5B-B82C4991A43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22452" y="2062467"/>
            <a:ext cx="10940749" cy="6315390"/>
          </a:xfrm>
          <a:prstGeom prst="rect">
            <a:avLst/>
          </a:prstGeom>
        </p:spPr>
      </p:pic>
      <p:sp>
        <p:nvSpPr>
          <p:cNvPr id="123" name="Google Shape;793;p69">
            <a:extLst>
              <a:ext uri="{FF2B5EF4-FFF2-40B4-BE49-F238E27FC236}">
                <a16:creationId xmlns:a16="http://schemas.microsoft.com/office/drawing/2014/main" id="{6E1C5475-67F1-E520-C170-1D6222795715}"/>
              </a:ext>
            </a:extLst>
          </p:cNvPr>
          <p:cNvSpPr txBox="1"/>
          <p:nvPr/>
        </p:nvSpPr>
        <p:spPr>
          <a:xfrm>
            <a:off x="894722" y="5050176"/>
            <a:ext cx="4622158" cy="1175282"/>
          </a:xfrm>
          <a:prstGeom prst="rect">
            <a:avLst/>
          </a:prstGeom>
          <a:noFill/>
          <a:ln cap="flat">
            <a:noFill/>
          </a:ln>
        </p:spPr>
        <p:txBody>
          <a:bodyPr vert="horz" wrap="square" lIns="91421" tIns="91421" rIns="91421" bIns="91421" anchor="t" anchorCtr="0" compatLnSpc="1">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lang="en-US" sz="1200" kern="0" dirty="0">
                <a:solidFill>
                  <a:srgbClr val="FFFFFF"/>
                </a:solidFill>
                <a:latin typeface="Segoe UI" pitchFamily="34"/>
                <a:ea typeface="Archivo"/>
                <a:cs typeface="Segoe UI" pitchFamily="34"/>
              </a:rPr>
              <a:t>Once RFID technology has entered multiple industries, and has become a national product, a lot of anonymous (non-PII) data would be collected, which once harvested, analyzed, and data mined can become an extremely lucrative commodity within the kingdom. </a:t>
            </a:r>
            <a:endParaRPr kumimoji="0" lang="en-US" sz="1200" b="0" i="0" u="none" strike="noStrike" kern="0" cap="none" spc="0" normalizeH="0" baseline="0" noProof="0" dirty="0">
              <a:ln>
                <a:noFill/>
              </a:ln>
              <a:solidFill>
                <a:srgbClr val="FFFFFF"/>
              </a:solidFill>
              <a:effectLst/>
              <a:uLnTx/>
              <a:uFillTx/>
              <a:latin typeface="Segoe UI" pitchFamily="34"/>
              <a:ea typeface="Archivo"/>
              <a:cs typeface="Segoe UI" pitchFamily="34"/>
            </a:endParaRPr>
          </a:p>
        </p:txBody>
      </p:sp>
      <p:sp>
        <p:nvSpPr>
          <p:cNvPr id="124" name="Google Shape;792;p69">
            <a:extLst>
              <a:ext uri="{FF2B5EF4-FFF2-40B4-BE49-F238E27FC236}">
                <a16:creationId xmlns:a16="http://schemas.microsoft.com/office/drawing/2014/main" id="{C52A7B4B-E4AD-1341-C033-9BCD5A769644}"/>
              </a:ext>
            </a:extLst>
          </p:cNvPr>
          <p:cNvSpPr txBox="1"/>
          <p:nvPr/>
        </p:nvSpPr>
        <p:spPr>
          <a:xfrm>
            <a:off x="894722" y="4117767"/>
            <a:ext cx="6400158" cy="457200"/>
          </a:xfrm>
          <a:prstGeom prst="rect">
            <a:avLst/>
          </a:prstGeom>
          <a:noFill/>
          <a:ln cap="flat">
            <a:noFill/>
          </a:ln>
        </p:spPr>
        <p:txBody>
          <a:bodyPr vert="horz" wrap="square" lIns="91421" tIns="91421" rIns="91421" bIns="91421" anchor="b"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3200" b="1" i="0" u="none" strike="noStrike" kern="0" cap="none" spc="0" normalizeH="0" baseline="0" noProof="0" dirty="0">
                <a:ln>
                  <a:noFill/>
                </a:ln>
                <a:solidFill>
                  <a:schemeClr val="accent6"/>
                </a:solidFill>
                <a:effectLst/>
                <a:uLnTx/>
                <a:uFillTx/>
                <a:latin typeface="Lato Black" pitchFamily="34"/>
                <a:ea typeface="Archivo"/>
                <a:cs typeface="Archivo"/>
              </a:rPr>
              <a:t>Collecting </a:t>
            </a:r>
            <a:r>
              <a:rPr kumimoji="0" lang="en-US" sz="3200" b="1" i="0" u="none" strike="noStrike" kern="0" cap="none" spc="0" normalizeH="0" baseline="0" noProof="0" dirty="0">
                <a:ln>
                  <a:noFill/>
                </a:ln>
                <a:solidFill>
                  <a:srgbClr val="00FA71"/>
                </a:solidFill>
                <a:effectLst/>
                <a:uLnTx/>
                <a:uFillTx/>
                <a:latin typeface="Lato Black" pitchFamily="34"/>
                <a:ea typeface="Archivo"/>
                <a:cs typeface="Archivo"/>
              </a:rPr>
              <a:t>Data</a:t>
            </a:r>
          </a:p>
        </p:txBody>
      </p:sp>
      <p:sp>
        <p:nvSpPr>
          <p:cNvPr id="5" name="Freeform: Shape 4">
            <a:extLst>
              <a:ext uri="{FF2B5EF4-FFF2-40B4-BE49-F238E27FC236}">
                <a16:creationId xmlns:a16="http://schemas.microsoft.com/office/drawing/2014/main" id="{7A116809-A8B9-48DA-AF17-9E9C89B7CFED}"/>
              </a:ext>
            </a:extLst>
          </p:cNvPr>
          <p:cNvSpPr/>
          <p:nvPr/>
        </p:nvSpPr>
        <p:spPr>
          <a:xfrm>
            <a:off x="6941289" y="1916892"/>
            <a:ext cx="540363" cy="538434"/>
          </a:xfrm>
          <a:custGeom>
            <a:avLst/>
            <a:gdLst>
              <a:gd name="connsiteX0" fmla="*/ 1919650 w 1919699"/>
              <a:gd name="connsiteY0" fmla="*/ 673876 h 1912846"/>
              <a:gd name="connsiteX1" fmla="*/ 1919411 w 1919699"/>
              <a:gd name="connsiteY1" fmla="*/ 670676 h 1912846"/>
              <a:gd name="connsiteX2" fmla="*/ 1919251 w 1919699"/>
              <a:gd name="connsiteY2" fmla="*/ 669877 h 1912846"/>
              <a:gd name="connsiteX3" fmla="*/ 1918690 w 1919699"/>
              <a:gd name="connsiteY3" fmla="*/ 667238 h 1912846"/>
              <a:gd name="connsiteX4" fmla="*/ 1918530 w 1919699"/>
              <a:gd name="connsiteY4" fmla="*/ 666757 h 1912846"/>
              <a:gd name="connsiteX5" fmla="*/ 1917410 w 1919699"/>
              <a:gd name="connsiteY5" fmla="*/ 663798 h 1912846"/>
              <a:gd name="connsiteX6" fmla="*/ 1917171 w 1919699"/>
              <a:gd name="connsiteY6" fmla="*/ 663239 h 1912846"/>
              <a:gd name="connsiteX7" fmla="*/ 1915891 w 1919699"/>
              <a:gd name="connsiteY7" fmla="*/ 660919 h 1912846"/>
              <a:gd name="connsiteX8" fmla="*/ 1915651 w 1919699"/>
              <a:gd name="connsiteY8" fmla="*/ 660520 h 1912846"/>
              <a:gd name="connsiteX9" fmla="*/ 1737766 w 1919699"/>
              <a:gd name="connsiteY9" fmla="*/ 379937 h 1912846"/>
              <a:gd name="connsiteX10" fmla="*/ 1738564 w 1919699"/>
              <a:gd name="connsiteY10" fmla="*/ 373858 h 1912846"/>
              <a:gd name="connsiteX11" fmla="*/ 1738646 w 1919699"/>
              <a:gd name="connsiteY11" fmla="*/ 143175 h 1912846"/>
              <a:gd name="connsiteX12" fmla="*/ 1713690 w 1919699"/>
              <a:gd name="connsiteY12" fmla="*/ 118218 h 1912846"/>
              <a:gd name="connsiteX13" fmla="*/ 1298171 w 1919699"/>
              <a:gd name="connsiteY13" fmla="*/ 118218 h 1912846"/>
              <a:gd name="connsiteX14" fmla="*/ 1298171 w 1919699"/>
              <a:gd name="connsiteY14" fmla="*/ 80065 h 1912846"/>
              <a:gd name="connsiteX15" fmla="*/ 1218105 w 1919699"/>
              <a:gd name="connsiteY15" fmla="*/ 0 h 1912846"/>
              <a:gd name="connsiteX16" fmla="*/ 701557 w 1919699"/>
              <a:gd name="connsiteY16" fmla="*/ 0 h 1912846"/>
              <a:gd name="connsiteX17" fmla="*/ 621492 w 1919699"/>
              <a:gd name="connsiteY17" fmla="*/ 80065 h 1912846"/>
              <a:gd name="connsiteX18" fmla="*/ 621492 w 1919699"/>
              <a:gd name="connsiteY18" fmla="*/ 118218 h 1912846"/>
              <a:gd name="connsiteX19" fmla="*/ 205890 w 1919699"/>
              <a:gd name="connsiteY19" fmla="*/ 118218 h 1912846"/>
              <a:gd name="connsiteX20" fmla="*/ 180934 w 1919699"/>
              <a:gd name="connsiteY20" fmla="*/ 143175 h 1912846"/>
              <a:gd name="connsiteX21" fmla="*/ 180934 w 1919699"/>
              <a:gd name="connsiteY21" fmla="*/ 373940 h 1912846"/>
              <a:gd name="connsiteX22" fmla="*/ 181733 w 1919699"/>
              <a:gd name="connsiteY22" fmla="*/ 380017 h 1912846"/>
              <a:gd name="connsiteX23" fmla="*/ 3928 w 1919699"/>
              <a:gd name="connsiteY23" fmla="*/ 660518 h 1912846"/>
              <a:gd name="connsiteX24" fmla="*/ 3688 w 1919699"/>
              <a:gd name="connsiteY24" fmla="*/ 660919 h 1912846"/>
              <a:gd name="connsiteX25" fmla="*/ 2408 w 1919699"/>
              <a:gd name="connsiteY25" fmla="*/ 663239 h 1912846"/>
              <a:gd name="connsiteX26" fmla="*/ 2168 w 1919699"/>
              <a:gd name="connsiteY26" fmla="*/ 663798 h 1912846"/>
              <a:gd name="connsiteX27" fmla="*/ 1048 w 1919699"/>
              <a:gd name="connsiteY27" fmla="*/ 666757 h 1912846"/>
              <a:gd name="connsiteX28" fmla="*/ 888 w 1919699"/>
              <a:gd name="connsiteY28" fmla="*/ 667238 h 1912846"/>
              <a:gd name="connsiteX29" fmla="*/ 328 w 1919699"/>
              <a:gd name="connsiteY29" fmla="*/ 669877 h 1912846"/>
              <a:gd name="connsiteX30" fmla="*/ 168 w 1919699"/>
              <a:gd name="connsiteY30" fmla="*/ 670676 h 1912846"/>
              <a:gd name="connsiteX31" fmla="*/ 8 w 1919699"/>
              <a:gd name="connsiteY31" fmla="*/ 673876 h 1912846"/>
              <a:gd name="connsiteX32" fmla="*/ 95109 w 1919699"/>
              <a:gd name="connsiteY32" fmla="*/ 832965 h 1912846"/>
              <a:gd name="connsiteX33" fmla="*/ 95109 w 1919699"/>
              <a:gd name="connsiteY33" fmla="*/ 1052283 h 1912846"/>
              <a:gd name="connsiteX34" fmla="*/ 120065 w 1919699"/>
              <a:gd name="connsiteY34" fmla="*/ 1077239 h 1912846"/>
              <a:gd name="connsiteX35" fmla="*/ 145021 w 1919699"/>
              <a:gd name="connsiteY35" fmla="*/ 1052283 h 1912846"/>
              <a:gd name="connsiteX36" fmla="*/ 145021 w 1919699"/>
              <a:gd name="connsiteY36" fmla="*/ 851043 h 1912846"/>
              <a:gd name="connsiteX37" fmla="*/ 180774 w 1919699"/>
              <a:gd name="connsiteY37" fmla="*/ 854643 h 1912846"/>
              <a:gd name="connsiteX38" fmla="*/ 336584 w 1919699"/>
              <a:gd name="connsiteY38" fmla="*/ 765459 h 1912846"/>
              <a:gd name="connsiteX39" fmla="*/ 492395 w 1919699"/>
              <a:gd name="connsiteY39" fmla="*/ 854643 h 1912846"/>
              <a:gd name="connsiteX40" fmla="*/ 648205 w 1919699"/>
              <a:gd name="connsiteY40" fmla="*/ 765459 h 1912846"/>
              <a:gd name="connsiteX41" fmla="*/ 804015 w 1919699"/>
              <a:gd name="connsiteY41" fmla="*/ 854643 h 1912846"/>
              <a:gd name="connsiteX42" fmla="*/ 959825 w 1919699"/>
              <a:gd name="connsiteY42" fmla="*/ 765459 h 1912846"/>
              <a:gd name="connsiteX43" fmla="*/ 1115635 w 1919699"/>
              <a:gd name="connsiteY43" fmla="*/ 854643 h 1912846"/>
              <a:gd name="connsiteX44" fmla="*/ 1271445 w 1919699"/>
              <a:gd name="connsiteY44" fmla="*/ 765459 h 1912846"/>
              <a:gd name="connsiteX45" fmla="*/ 1427255 w 1919699"/>
              <a:gd name="connsiteY45" fmla="*/ 854643 h 1912846"/>
              <a:gd name="connsiteX46" fmla="*/ 1583066 w 1919699"/>
              <a:gd name="connsiteY46" fmla="*/ 765459 h 1912846"/>
              <a:gd name="connsiteX47" fmla="*/ 1738876 w 1919699"/>
              <a:gd name="connsiteY47" fmla="*/ 854643 h 1912846"/>
              <a:gd name="connsiteX48" fmla="*/ 1774629 w 1919699"/>
              <a:gd name="connsiteY48" fmla="*/ 851043 h 1912846"/>
              <a:gd name="connsiteX49" fmla="*/ 1774629 w 1919699"/>
              <a:gd name="connsiteY49" fmla="*/ 1764314 h 1912846"/>
              <a:gd name="connsiteX50" fmla="*/ 1707603 w 1919699"/>
              <a:gd name="connsiteY50" fmla="*/ 1764314 h 1912846"/>
              <a:gd name="connsiteX51" fmla="*/ 1707603 w 1919699"/>
              <a:gd name="connsiteY51" fmla="*/ 1053100 h 1912846"/>
              <a:gd name="connsiteX52" fmla="*/ 1682647 w 1919699"/>
              <a:gd name="connsiteY52" fmla="*/ 1028144 h 1912846"/>
              <a:gd name="connsiteX53" fmla="*/ 1189380 w 1919699"/>
              <a:gd name="connsiteY53" fmla="*/ 1028144 h 1912846"/>
              <a:gd name="connsiteX54" fmla="*/ 1164423 w 1919699"/>
              <a:gd name="connsiteY54" fmla="*/ 1053100 h 1912846"/>
              <a:gd name="connsiteX55" fmla="*/ 1164423 w 1919699"/>
              <a:gd name="connsiteY55" fmla="*/ 1764314 h 1912846"/>
              <a:gd name="connsiteX56" fmla="*/ 708505 w 1919699"/>
              <a:gd name="connsiteY56" fmla="*/ 1764314 h 1912846"/>
              <a:gd name="connsiteX57" fmla="*/ 683548 w 1919699"/>
              <a:gd name="connsiteY57" fmla="*/ 1789270 h 1912846"/>
              <a:gd name="connsiteX58" fmla="*/ 708505 w 1919699"/>
              <a:gd name="connsiteY58" fmla="*/ 1814226 h 1912846"/>
              <a:gd name="connsiteX59" fmla="*/ 1164505 w 1919699"/>
              <a:gd name="connsiteY59" fmla="*/ 1814226 h 1912846"/>
              <a:gd name="connsiteX60" fmla="*/ 1164505 w 1919699"/>
              <a:gd name="connsiteY60" fmla="*/ 1862937 h 1912846"/>
              <a:gd name="connsiteX61" fmla="*/ 49832 w 1919699"/>
              <a:gd name="connsiteY61" fmla="*/ 1862937 h 1912846"/>
              <a:gd name="connsiteX62" fmla="*/ 49832 w 1919699"/>
              <a:gd name="connsiteY62" fmla="*/ 1814226 h 1912846"/>
              <a:gd name="connsiteX63" fmla="*/ 216439 w 1919699"/>
              <a:gd name="connsiteY63" fmla="*/ 1814226 h 1912846"/>
              <a:gd name="connsiteX64" fmla="*/ 241396 w 1919699"/>
              <a:gd name="connsiteY64" fmla="*/ 1789270 h 1912846"/>
              <a:gd name="connsiteX65" fmla="*/ 216439 w 1919699"/>
              <a:gd name="connsiteY65" fmla="*/ 1764314 h 1912846"/>
              <a:gd name="connsiteX66" fmla="*/ 144933 w 1919699"/>
              <a:gd name="connsiteY66" fmla="*/ 1764314 h 1912846"/>
              <a:gd name="connsiteX67" fmla="*/ 144933 w 1919699"/>
              <a:gd name="connsiteY67" fmla="*/ 1189225 h 1912846"/>
              <a:gd name="connsiteX68" fmla="*/ 119977 w 1919699"/>
              <a:gd name="connsiteY68" fmla="*/ 1164268 h 1912846"/>
              <a:gd name="connsiteX69" fmla="*/ 95021 w 1919699"/>
              <a:gd name="connsiteY69" fmla="*/ 1189225 h 1912846"/>
              <a:gd name="connsiteX70" fmla="*/ 95021 w 1919699"/>
              <a:gd name="connsiteY70" fmla="*/ 1764314 h 1912846"/>
              <a:gd name="connsiteX71" fmla="*/ 24874 w 1919699"/>
              <a:gd name="connsiteY71" fmla="*/ 1764314 h 1912846"/>
              <a:gd name="connsiteX72" fmla="*/ 0 w 1919699"/>
              <a:gd name="connsiteY72" fmla="*/ 1789270 h 1912846"/>
              <a:gd name="connsiteX73" fmla="*/ 0 w 1919699"/>
              <a:gd name="connsiteY73" fmla="*/ 1887891 h 1912846"/>
              <a:gd name="connsiteX74" fmla="*/ 24956 w 1919699"/>
              <a:gd name="connsiteY74" fmla="*/ 1912847 h 1912846"/>
              <a:gd name="connsiteX75" fmla="*/ 1894743 w 1919699"/>
              <a:gd name="connsiteY75" fmla="*/ 1912847 h 1912846"/>
              <a:gd name="connsiteX76" fmla="*/ 1919699 w 1919699"/>
              <a:gd name="connsiteY76" fmla="*/ 1887891 h 1912846"/>
              <a:gd name="connsiteX77" fmla="*/ 1919699 w 1919699"/>
              <a:gd name="connsiteY77" fmla="*/ 1789270 h 1912846"/>
              <a:gd name="connsiteX78" fmla="*/ 1894743 w 1919699"/>
              <a:gd name="connsiteY78" fmla="*/ 1764314 h 1912846"/>
              <a:gd name="connsiteX79" fmla="*/ 1824597 w 1919699"/>
              <a:gd name="connsiteY79" fmla="*/ 1764314 h 1912846"/>
              <a:gd name="connsiteX80" fmla="*/ 1824517 w 1919699"/>
              <a:gd name="connsiteY80" fmla="*/ 833065 h 1912846"/>
              <a:gd name="connsiteX81" fmla="*/ 1919617 w 1919699"/>
              <a:gd name="connsiteY81" fmla="*/ 673897 h 1912846"/>
              <a:gd name="connsiteX82" fmla="*/ 1214354 w 1919699"/>
              <a:gd name="connsiteY82" fmla="*/ 1078032 h 1912846"/>
              <a:gd name="connsiteX83" fmla="*/ 1657783 w 1919699"/>
              <a:gd name="connsiteY83" fmla="*/ 1078032 h 1912846"/>
              <a:gd name="connsiteX84" fmla="*/ 1657783 w 1919699"/>
              <a:gd name="connsiteY84" fmla="*/ 1862918 h 1912846"/>
              <a:gd name="connsiteX85" fmla="*/ 1214354 w 1919699"/>
              <a:gd name="connsiteY85" fmla="*/ 1862918 h 1912846"/>
              <a:gd name="connsiteX86" fmla="*/ 1869832 w 1919699"/>
              <a:gd name="connsiteY86" fmla="*/ 1862918 h 1912846"/>
              <a:gd name="connsiteX87" fmla="*/ 1707623 w 1919699"/>
              <a:gd name="connsiteY87" fmla="*/ 1862918 h 1912846"/>
              <a:gd name="connsiteX88" fmla="*/ 1707623 w 1919699"/>
              <a:gd name="connsiteY88" fmla="*/ 1814208 h 1912846"/>
              <a:gd name="connsiteX89" fmla="*/ 1869752 w 1919699"/>
              <a:gd name="connsiteY89" fmla="*/ 1814208 h 1912846"/>
              <a:gd name="connsiteX90" fmla="*/ 228864 w 1919699"/>
              <a:gd name="connsiteY90" fmla="*/ 398802 h 1912846"/>
              <a:gd name="connsiteX91" fmla="*/ 438580 w 1919699"/>
              <a:gd name="connsiteY91" fmla="*/ 398802 h 1912846"/>
              <a:gd name="connsiteX92" fmla="*/ 320763 w 1919699"/>
              <a:gd name="connsiteY92" fmla="*/ 648916 h 1912846"/>
              <a:gd name="connsiteX93" fmla="*/ 70259 w 1919699"/>
              <a:gd name="connsiteY93" fmla="*/ 648996 h 1912846"/>
              <a:gd name="connsiteX94" fmla="*/ 493701 w 1919699"/>
              <a:gd name="connsiteY94" fmla="*/ 398802 h 1912846"/>
              <a:gd name="connsiteX95" fmla="*/ 711586 w 1919699"/>
              <a:gd name="connsiteY95" fmla="*/ 398802 h 1912846"/>
              <a:gd name="connsiteX96" fmla="*/ 630161 w 1919699"/>
              <a:gd name="connsiteY96" fmla="*/ 648916 h 1912846"/>
              <a:gd name="connsiteX97" fmla="*/ 375890 w 1919699"/>
              <a:gd name="connsiteY97" fmla="*/ 648996 h 1912846"/>
              <a:gd name="connsiteX98" fmla="*/ 763964 w 1919699"/>
              <a:gd name="connsiteY98" fmla="*/ 398802 h 1912846"/>
              <a:gd name="connsiteX99" fmla="*/ 934891 w 1919699"/>
              <a:gd name="connsiteY99" fmla="*/ 398802 h 1912846"/>
              <a:gd name="connsiteX100" fmla="*/ 934891 w 1919699"/>
              <a:gd name="connsiteY100" fmla="*/ 648916 h 1912846"/>
              <a:gd name="connsiteX101" fmla="*/ 682545 w 1919699"/>
              <a:gd name="connsiteY101" fmla="*/ 648996 h 1912846"/>
              <a:gd name="connsiteX102" fmla="*/ 984798 w 1919699"/>
              <a:gd name="connsiteY102" fmla="*/ 398802 h 1912846"/>
              <a:gd name="connsiteX103" fmla="*/ 1155725 w 1919699"/>
              <a:gd name="connsiteY103" fmla="*/ 398802 h 1912846"/>
              <a:gd name="connsiteX104" fmla="*/ 1237150 w 1919699"/>
              <a:gd name="connsiteY104" fmla="*/ 648916 h 1912846"/>
              <a:gd name="connsiteX105" fmla="*/ 984804 w 1919699"/>
              <a:gd name="connsiteY105" fmla="*/ 648996 h 1912846"/>
              <a:gd name="connsiteX106" fmla="*/ 1289542 w 1919699"/>
              <a:gd name="connsiteY106" fmla="*/ 648998 h 1912846"/>
              <a:gd name="connsiteX107" fmla="*/ 1208117 w 1919699"/>
              <a:gd name="connsiteY107" fmla="*/ 398802 h 1912846"/>
              <a:gd name="connsiteX108" fmla="*/ 1426002 w 1919699"/>
              <a:gd name="connsiteY108" fmla="*/ 398802 h 1912846"/>
              <a:gd name="connsiteX109" fmla="*/ 1543819 w 1919699"/>
              <a:gd name="connsiteY109" fmla="*/ 648916 h 1912846"/>
              <a:gd name="connsiteX110" fmla="*/ 1598914 w 1919699"/>
              <a:gd name="connsiteY110" fmla="*/ 648998 h 1912846"/>
              <a:gd name="connsiteX111" fmla="*/ 1481097 w 1919699"/>
              <a:gd name="connsiteY111" fmla="*/ 398802 h 1912846"/>
              <a:gd name="connsiteX112" fmla="*/ 1690812 w 1919699"/>
              <a:gd name="connsiteY112" fmla="*/ 398802 h 1912846"/>
              <a:gd name="connsiteX113" fmla="*/ 1849342 w 1919699"/>
              <a:gd name="connsiteY113" fmla="*/ 648916 h 1912846"/>
              <a:gd name="connsiteX114" fmla="*/ 671330 w 1919699"/>
              <a:gd name="connsiteY114" fmla="*/ 80072 h 1912846"/>
              <a:gd name="connsiteX115" fmla="*/ 701565 w 1919699"/>
              <a:gd name="connsiteY115" fmla="*/ 49837 h 1912846"/>
              <a:gd name="connsiteX116" fmla="*/ 1218114 w 1919699"/>
              <a:gd name="connsiteY116" fmla="*/ 49837 h 1912846"/>
              <a:gd name="connsiteX117" fmla="*/ 1248348 w 1919699"/>
              <a:gd name="connsiteY117" fmla="*/ 80072 h 1912846"/>
              <a:gd name="connsiteX118" fmla="*/ 1248348 w 1919699"/>
              <a:gd name="connsiteY118" fmla="*/ 206208 h 1912846"/>
              <a:gd name="connsiteX119" fmla="*/ 1218114 w 1919699"/>
              <a:gd name="connsiteY119" fmla="*/ 236443 h 1912846"/>
              <a:gd name="connsiteX120" fmla="*/ 701565 w 1919699"/>
              <a:gd name="connsiteY120" fmla="*/ 236443 h 1912846"/>
              <a:gd name="connsiteX121" fmla="*/ 671330 w 1919699"/>
              <a:gd name="connsiteY121" fmla="*/ 206208 h 1912846"/>
              <a:gd name="connsiteX122" fmla="*/ 230850 w 1919699"/>
              <a:gd name="connsiteY122" fmla="*/ 168135 h 1912846"/>
              <a:gd name="connsiteX123" fmla="*/ 621492 w 1919699"/>
              <a:gd name="connsiteY123" fmla="*/ 168135 h 1912846"/>
              <a:gd name="connsiteX124" fmla="*/ 621492 w 1919699"/>
              <a:gd name="connsiteY124" fmla="*/ 206288 h 1912846"/>
              <a:gd name="connsiteX125" fmla="*/ 701557 w 1919699"/>
              <a:gd name="connsiteY125" fmla="*/ 286353 h 1912846"/>
              <a:gd name="connsiteX126" fmla="*/ 1218105 w 1919699"/>
              <a:gd name="connsiteY126" fmla="*/ 286353 h 1912846"/>
              <a:gd name="connsiteX127" fmla="*/ 1298171 w 1919699"/>
              <a:gd name="connsiteY127" fmla="*/ 206288 h 1912846"/>
              <a:gd name="connsiteX128" fmla="*/ 1298171 w 1919699"/>
              <a:gd name="connsiteY128" fmla="*/ 168135 h 1912846"/>
              <a:gd name="connsiteX129" fmla="*/ 1688812 w 1919699"/>
              <a:gd name="connsiteY129" fmla="*/ 168135 h 1912846"/>
              <a:gd name="connsiteX130" fmla="*/ 1688812 w 1919699"/>
              <a:gd name="connsiteY130" fmla="*/ 348979 h 1912846"/>
              <a:gd name="connsiteX131" fmla="*/ 1173554 w 1919699"/>
              <a:gd name="connsiteY131" fmla="*/ 348979 h 1912846"/>
              <a:gd name="connsiteX132" fmla="*/ 1173394 w 1919699"/>
              <a:gd name="connsiteY132" fmla="*/ 348979 h 1912846"/>
              <a:gd name="connsiteX133" fmla="*/ 746367 w 1919699"/>
              <a:gd name="connsiteY133" fmla="*/ 348979 h 1912846"/>
              <a:gd name="connsiteX134" fmla="*/ 746047 w 1919699"/>
              <a:gd name="connsiteY134" fmla="*/ 348979 h 1912846"/>
              <a:gd name="connsiteX135" fmla="*/ 230871 w 1919699"/>
              <a:gd name="connsiteY135" fmla="*/ 348979 h 1912846"/>
              <a:gd name="connsiteX136" fmla="*/ 180780 w 1919699"/>
              <a:gd name="connsiteY136" fmla="*/ 804816 h 1912846"/>
              <a:gd name="connsiteX137" fmla="*/ 52326 w 1919699"/>
              <a:gd name="connsiteY137" fmla="*/ 698837 h 1912846"/>
              <a:gd name="connsiteX138" fmla="*/ 309321 w 1919699"/>
              <a:gd name="connsiteY138" fmla="*/ 698837 h 1912846"/>
              <a:gd name="connsiteX139" fmla="*/ 180787 w 1919699"/>
              <a:gd name="connsiteY139" fmla="*/ 804816 h 1912846"/>
              <a:gd name="connsiteX140" fmla="*/ 492405 w 1919699"/>
              <a:gd name="connsiteY140" fmla="*/ 804816 h 1912846"/>
              <a:gd name="connsiteX141" fmla="*/ 363951 w 1919699"/>
              <a:gd name="connsiteY141" fmla="*/ 698837 h 1912846"/>
              <a:gd name="connsiteX142" fmla="*/ 620945 w 1919699"/>
              <a:gd name="connsiteY142" fmla="*/ 698837 h 1912846"/>
              <a:gd name="connsiteX143" fmla="*/ 492411 w 1919699"/>
              <a:gd name="connsiteY143" fmla="*/ 804816 h 1912846"/>
              <a:gd name="connsiteX144" fmla="*/ 804029 w 1919699"/>
              <a:gd name="connsiteY144" fmla="*/ 804816 h 1912846"/>
              <a:gd name="connsiteX145" fmla="*/ 675575 w 1919699"/>
              <a:gd name="connsiteY145" fmla="*/ 698837 h 1912846"/>
              <a:gd name="connsiteX146" fmla="*/ 932569 w 1919699"/>
              <a:gd name="connsiteY146" fmla="*/ 698837 h 1912846"/>
              <a:gd name="connsiteX147" fmla="*/ 804035 w 1919699"/>
              <a:gd name="connsiteY147" fmla="*/ 804816 h 1912846"/>
              <a:gd name="connsiteX148" fmla="*/ 1115654 w 1919699"/>
              <a:gd name="connsiteY148" fmla="*/ 804816 h 1912846"/>
              <a:gd name="connsiteX149" fmla="*/ 987199 w 1919699"/>
              <a:gd name="connsiteY149" fmla="*/ 698837 h 1912846"/>
              <a:gd name="connsiteX150" fmla="*/ 1244194 w 1919699"/>
              <a:gd name="connsiteY150" fmla="*/ 698837 h 1912846"/>
              <a:gd name="connsiteX151" fmla="*/ 1115660 w 1919699"/>
              <a:gd name="connsiteY151" fmla="*/ 804816 h 1912846"/>
              <a:gd name="connsiteX152" fmla="*/ 1427278 w 1919699"/>
              <a:gd name="connsiteY152" fmla="*/ 804816 h 1912846"/>
              <a:gd name="connsiteX153" fmla="*/ 1298824 w 1919699"/>
              <a:gd name="connsiteY153" fmla="*/ 698837 h 1912846"/>
              <a:gd name="connsiteX154" fmla="*/ 1555818 w 1919699"/>
              <a:gd name="connsiteY154" fmla="*/ 698837 h 1912846"/>
              <a:gd name="connsiteX155" fmla="*/ 1427284 w 1919699"/>
              <a:gd name="connsiteY155" fmla="*/ 804816 h 1912846"/>
              <a:gd name="connsiteX156" fmla="*/ 1610442 w 1919699"/>
              <a:gd name="connsiteY156" fmla="*/ 698837 h 1912846"/>
              <a:gd name="connsiteX157" fmla="*/ 1867436 w 1919699"/>
              <a:gd name="connsiteY157" fmla="*/ 698837 h 1912846"/>
              <a:gd name="connsiteX158" fmla="*/ 1738982 w 1919699"/>
              <a:gd name="connsiteY158" fmla="*/ 804816 h 1912846"/>
              <a:gd name="connsiteX159" fmla="*/ 1610448 w 1919699"/>
              <a:gd name="connsiteY159" fmla="*/ 698837 h 1912846"/>
              <a:gd name="connsiteX160" fmla="*/ 1585166 w 1919699"/>
              <a:gd name="connsiteY160" fmla="*/ 1295037 h 1912846"/>
              <a:gd name="connsiteX161" fmla="*/ 1554612 w 1919699"/>
              <a:gd name="connsiteY161" fmla="*/ 1295037 h 1912846"/>
              <a:gd name="connsiteX162" fmla="*/ 1494624 w 1919699"/>
              <a:gd name="connsiteY162" fmla="*/ 1229849 h 1912846"/>
              <a:gd name="connsiteX163" fmla="*/ 1500543 w 1919699"/>
              <a:gd name="connsiteY163" fmla="*/ 1203054 h 1912846"/>
              <a:gd name="connsiteX164" fmla="*/ 1436156 w 1919699"/>
              <a:gd name="connsiteY164" fmla="*/ 1138667 h 1912846"/>
              <a:gd name="connsiteX165" fmla="*/ 1371770 w 1919699"/>
              <a:gd name="connsiteY165" fmla="*/ 1203054 h 1912846"/>
              <a:gd name="connsiteX166" fmla="*/ 1377687 w 1919699"/>
              <a:gd name="connsiteY166" fmla="*/ 1229849 h 1912846"/>
              <a:gd name="connsiteX167" fmla="*/ 1317699 w 1919699"/>
              <a:gd name="connsiteY167" fmla="*/ 1295037 h 1912846"/>
              <a:gd name="connsiteX168" fmla="*/ 1287144 w 1919699"/>
              <a:gd name="connsiteY168" fmla="*/ 1295037 h 1912846"/>
              <a:gd name="connsiteX169" fmla="*/ 1262188 w 1919699"/>
              <a:gd name="connsiteY169" fmla="*/ 1319993 h 1912846"/>
              <a:gd name="connsiteX170" fmla="*/ 1262188 w 1919699"/>
              <a:gd name="connsiteY170" fmla="*/ 1512115 h 1912846"/>
              <a:gd name="connsiteX171" fmla="*/ 1287144 w 1919699"/>
              <a:gd name="connsiteY171" fmla="*/ 1537071 h 1912846"/>
              <a:gd name="connsiteX172" fmla="*/ 1585316 w 1919699"/>
              <a:gd name="connsiteY172" fmla="*/ 1537071 h 1912846"/>
              <a:gd name="connsiteX173" fmla="*/ 1610272 w 1919699"/>
              <a:gd name="connsiteY173" fmla="*/ 1512115 h 1912846"/>
              <a:gd name="connsiteX174" fmla="*/ 1610272 w 1919699"/>
              <a:gd name="connsiteY174" fmla="*/ 1319993 h 1912846"/>
              <a:gd name="connsiteX175" fmla="*/ 1585156 w 1919699"/>
              <a:gd name="connsiteY175" fmla="*/ 1295037 h 1912846"/>
              <a:gd name="connsiteX176" fmla="*/ 1436077 w 1919699"/>
              <a:gd name="connsiteY176" fmla="*/ 1188498 h 1912846"/>
              <a:gd name="connsiteX177" fmla="*/ 1450633 w 1919699"/>
              <a:gd name="connsiteY177" fmla="*/ 1203054 h 1912846"/>
              <a:gd name="connsiteX178" fmla="*/ 1436077 w 1919699"/>
              <a:gd name="connsiteY178" fmla="*/ 1217613 h 1912846"/>
              <a:gd name="connsiteX179" fmla="*/ 1421520 w 1919699"/>
              <a:gd name="connsiteY179" fmla="*/ 1203054 h 1912846"/>
              <a:gd name="connsiteX180" fmla="*/ 1436077 w 1919699"/>
              <a:gd name="connsiteY180" fmla="*/ 1188498 h 1912846"/>
              <a:gd name="connsiteX181" fmla="*/ 1414241 w 1919699"/>
              <a:gd name="connsiteY181" fmla="*/ 1263604 h 1912846"/>
              <a:gd name="connsiteX182" fmla="*/ 1436077 w 1919699"/>
              <a:gd name="connsiteY182" fmla="*/ 1267523 h 1912846"/>
              <a:gd name="connsiteX183" fmla="*/ 1457912 w 1919699"/>
              <a:gd name="connsiteY183" fmla="*/ 1263604 h 1912846"/>
              <a:gd name="connsiteX184" fmla="*/ 1486867 w 1919699"/>
              <a:gd name="connsiteY184" fmla="*/ 1295039 h 1912846"/>
              <a:gd name="connsiteX185" fmla="*/ 1385368 w 1919699"/>
              <a:gd name="connsiteY185" fmla="*/ 1295039 h 1912846"/>
              <a:gd name="connsiteX186" fmla="*/ 1560212 w 1919699"/>
              <a:gd name="connsiteY186" fmla="*/ 1487161 h 1912846"/>
              <a:gd name="connsiteX187" fmla="*/ 1311941 w 1919699"/>
              <a:gd name="connsiteY187" fmla="*/ 1487161 h 1912846"/>
              <a:gd name="connsiteX188" fmla="*/ 1311941 w 1919699"/>
              <a:gd name="connsiteY188" fmla="*/ 1344869 h 1912846"/>
              <a:gd name="connsiteX189" fmla="*/ 1560294 w 1919699"/>
              <a:gd name="connsiteY189" fmla="*/ 1344869 h 1912846"/>
              <a:gd name="connsiteX190" fmla="*/ 266866 w 1919699"/>
              <a:gd name="connsiteY190" fmla="*/ 1756379 h 1912846"/>
              <a:gd name="connsiteX191" fmla="*/ 339971 w 1919699"/>
              <a:gd name="connsiteY191" fmla="*/ 1829485 h 1912846"/>
              <a:gd name="connsiteX192" fmla="*/ 413077 w 1919699"/>
              <a:gd name="connsiteY192" fmla="*/ 1756379 h 1912846"/>
              <a:gd name="connsiteX193" fmla="*/ 339971 w 1919699"/>
              <a:gd name="connsiteY193" fmla="*/ 1683274 h 1912846"/>
              <a:gd name="connsiteX194" fmla="*/ 266866 w 1919699"/>
              <a:gd name="connsiteY194" fmla="*/ 1756379 h 1912846"/>
              <a:gd name="connsiteX195" fmla="*/ 363246 w 1919699"/>
              <a:gd name="connsiteY195" fmla="*/ 1756379 h 1912846"/>
              <a:gd name="connsiteX196" fmla="*/ 339971 w 1919699"/>
              <a:gd name="connsiteY196" fmla="*/ 1779654 h 1912846"/>
              <a:gd name="connsiteX197" fmla="*/ 316696 w 1919699"/>
              <a:gd name="connsiteY197" fmla="*/ 1756379 h 1912846"/>
              <a:gd name="connsiteX198" fmla="*/ 339971 w 1919699"/>
              <a:gd name="connsiteY198" fmla="*/ 1733104 h 1912846"/>
              <a:gd name="connsiteX199" fmla="*/ 363246 w 1919699"/>
              <a:gd name="connsiteY199" fmla="*/ 1756379 h 1912846"/>
              <a:gd name="connsiteX200" fmla="*/ 511937 w 1919699"/>
              <a:gd name="connsiteY200" fmla="*/ 1756379 h 1912846"/>
              <a:gd name="connsiteX201" fmla="*/ 585042 w 1919699"/>
              <a:gd name="connsiteY201" fmla="*/ 1829485 h 1912846"/>
              <a:gd name="connsiteX202" fmla="*/ 658148 w 1919699"/>
              <a:gd name="connsiteY202" fmla="*/ 1756379 h 1912846"/>
              <a:gd name="connsiteX203" fmla="*/ 585042 w 1919699"/>
              <a:gd name="connsiteY203" fmla="*/ 1683274 h 1912846"/>
              <a:gd name="connsiteX204" fmla="*/ 511937 w 1919699"/>
              <a:gd name="connsiteY204" fmla="*/ 1756379 h 1912846"/>
              <a:gd name="connsiteX205" fmla="*/ 608317 w 1919699"/>
              <a:gd name="connsiteY205" fmla="*/ 1756379 h 1912846"/>
              <a:gd name="connsiteX206" fmla="*/ 585042 w 1919699"/>
              <a:gd name="connsiteY206" fmla="*/ 1779654 h 1912846"/>
              <a:gd name="connsiteX207" fmla="*/ 561767 w 1919699"/>
              <a:gd name="connsiteY207" fmla="*/ 1756379 h 1912846"/>
              <a:gd name="connsiteX208" fmla="*/ 585042 w 1919699"/>
              <a:gd name="connsiteY208" fmla="*/ 1733104 h 1912846"/>
              <a:gd name="connsiteX209" fmla="*/ 608317 w 1919699"/>
              <a:gd name="connsiteY209" fmla="*/ 1756379 h 1912846"/>
              <a:gd name="connsiteX210" fmla="*/ 286865 w 1919699"/>
              <a:gd name="connsiteY210" fmla="*/ 1579295 h 1912846"/>
              <a:gd name="connsiteX211" fmla="*/ 286944 w 1919699"/>
              <a:gd name="connsiteY211" fmla="*/ 1579295 h 1912846"/>
              <a:gd name="connsiteX212" fmla="*/ 676398 w 1919699"/>
              <a:gd name="connsiteY212" fmla="*/ 1579295 h 1912846"/>
              <a:gd name="connsiteX213" fmla="*/ 700394 w 1919699"/>
              <a:gd name="connsiteY213" fmla="*/ 1561139 h 1912846"/>
              <a:gd name="connsiteX214" fmla="*/ 728149 w 1919699"/>
              <a:gd name="connsiteY214" fmla="*/ 1462758 h 1912846"/>
              <a:gd name="connsiteX215" fmla="*/ 992024 w 1919699"/>
              <a:gd name="connsiteY215" fmla="*/ 1462758 h 1912846"/>
              <a:gd name="connsiteX216" fmla="*/ 1016980 w 1919699"/>
              <a:gd name="connsiteY216" fmla="*/ 1437801 h 1912846"/>
              <a:gd name="connsiteX217" fmla="*/ 1016900 w 1919699"/>
              <a:gd name="connsiteY217" fmla="*/ 1053078 h 1912846"/>
              <a:gd name="connsiteX218" fmla="*/ 991944 w 1919699"/>
              <a:gd name="connsiteY218" fmla="*/ 1028121 h 1912846"/>
              <a:gd name="connsiteX219" fmla="*/ 317587 w 1919699"/>
              <a:gd name="connsiteY219" fmla="*/ 1028121 h 1912846"/>
              <a:gd name="connsiteX220" fmla="*/ 292631 w 1919699"/>
              <a:gd name="connsiteY220" fmla="*/ 1053078 h 1912846"/>
              <a:gd name="connsiteX221" fmla="*/ 292631 w 1919699"/>
              <a:gd name="connsiteY221" fmla="*/ 1239041 h 1912846"/>
              <a:gd name="connsiteX222" fmla="*/ 226563 w 1919699"/>
              <a:gd name="connsiteY222" fmla="*/ 1230641 h 1912846"/>
              <a:gd name="connsiteX223" fmla="*/ 206246 w 1919699"/>
              <a:gd name="connsiteY223" fmla="*/ 1154415 h 1912846"/>
              <a:gd name="connsiteX224" fmla="*/ 130021 w 1919699"/>
              <a:gd name="connsiteY224" fmla="*/ 1095787 h 1912846"/>
              <a:gd name="connsiteX225" fmla="*/ 70431 w 1919699"/>
              <a:gd name="connsiteY225" fmla="*/ 1095866 h 1912846"/>
              <a:gd name="connsiteX226" fmla="*/ 45475 w 1919699"/>
              <a:gd name="connsiteY226" fmla="*/ 1120823 h 1912846"/>
              <a:gd name="connsiteX227" fmla="*/ 70431 w 1919699"/>
              <a:gd name="connsiteY227" fmla="*/ 1145779 h 1912846"/>
              <a:gd name="connsiteX228" fmla="*/ 130021 w 1919699"/>
              <a:gd name="connsiteY228" fmla="*/ 1145779 h 1912846"/>
              <a:gd name="connsiteX229" fmla="*/ 158095 w 1919699"/>
              <a:gd name="connsiteY229" fmla="*/ 1167375 h 1912846"/>
              <a:gd name="connsiteX230" fmla="*/ 182730 w 1919699"/>
              <a:gd name="connsiteY230" fmla="*/ 1260076 h 1912846"/>
              <a:gd name="connsiteX231" fmla="*/ 182810 w 1919699"/>
              <a:gd name="connsiteY231" fmla="*/ 1260235 h 1912846"/>
              <a:gd name="connsiteX232" fmla="*/ 256314 w 1919699"/>
              <a:gd name="connsiteY232" fmla="*/ 1536498 h 1912846"/>
              <a:gd name="connsiteX233" fmla="*/ 214803 w 1919699"/>
              <a:gd name="connsiteY233" fmla="*/ 1601765 h 1912846"/>
              <a:gd name="connsiteX234" fmla="*/ 286949 w 1919699"/>
              <a:gd name="connsiteY234" fmla="*/ 1673910 h 1912846"/>
              <a:gd name="connsiteX235" fmla="*/ 676402 w 1919699"/>
              <a:gd name="connsiteY235" fmla="*/ 1673910 h 1912846"/>
              <a:gd name="connsiteX236" fmla="*/ 701358 w 1919699"/>
              <a:gd name="connsiteY236" fmla="*/ 1648954 h 1912846"/>
              <a:gd name="connsiteX237" fmla="*/ 676402 w 1919699"/>
              <a:gd name="connsiteY237" fmla="*/ 1623998 h 1912846"/>
              <a:gd name="connsiteX238" fmla="*/ 286887 w 1919699"/>
              <a:gd name="connsiteY238" fmla="*/ 1623918 h 1912846"/>
              <a:gd name="connsiteX239" fmla="*/ 264572 w 1919699"/>
              <a:gd name="connsiteY239" fmla="*/ 1601603 h 1912846"/>
              <a:gd name="connsiteX240" fmla="*/ 286887 w 1919699"/>
              <a:gd name="connsiteY240" fmla="*/ 1579289 h 1912846"/>
              <a:gd name="connsiteX241" fmla="*/ 342535 w 1919699"/>
              <a:gd name="connsiteY241" fmla="*/ 1078042 h 1912846"/>
              <a:gd name="connsiteX242" fmla="*/ 967053 w 1919699"/>
              <a:gd name="connsiteY242" fmla="*/ 1078042 h 1912846"/>
              <a:gd name="connsiteX243" fmla="*/ 967053 w 1919699"/>
              <a:gd name="connsiteY243" fmla="*/ 1412927 h 1912846"/>
              <a:gd name="connsiteX244" fmla="*/ 742145 w 1919699"/>
              <a:gd name="connsiteY244" fmla="*/ 1412847 h 1912846"/>
              <a:gd name="connsiteX245" fmla="*/ 766061 w 1919699"/>
              <a:gd name="connsiteY245" fmla="*/ 1327984 h 1912846"/>
              <a:gd name="connsiteX246" fmla="*/ 762860 w 1919699"/>
              <a:gd name="connsiteY246" fmla="*/ 1307429 h 1912846"/>
              <a:gd name="connsiteX247" fmla="*/ 745185 w 1919699"/>
              <a:gd name="connsiteY247" fmla="*/ 1296470 h 1912846"/>
              <a:gd name="connsiteX248" fmla="*/ 342463 w 1919699"/>
              <a:gd name="connsiteY248" fmla="*/ 1245360 h 1912846"/>
              <a:gd name="connsiteX249" fmla="*/ 710222 w 1919699"/>
              <a:gd name="connsiteY249" fmla="*/ 1342387 h 1912846"/>
              <a:gd name="connsiteX250" fmla="*/ 657433 w 1919699"/>
              <a:gd name="connsiteY250" fmla="*/ 1529470 h 1912846"/>
              <a:gd name="connsiteX251" fmla="*/ 306065 w 1919699"/>
              <a:gd name="connsiteY251" fmla="*/ 1529470 h 1912846"/>
              <a:gd name="connsiteX252" fmla="*/ 240398 w 1919699"/>
              <a:gd name="connsiteY252" fmla="*/ 1282714 h 1912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1919699" h="1912846">
                <a:moveTo>
                  <a:pt x="1919650" y="673876"/>
                </a:moveTo>
                <a:cubicBezTo>
                  <a:pt x="1919650" y="672756"/>
                  <a:pt x="1919570" y="671716"/>
                  <a:pt x="1919411" y="670676"/>
                </a:cubicBezTo>
                <a:cubicBezTo>
                  <a:pt x="1919331" y="670436"/>
                  <a:pt x="1919331" y="670117"/>
                  <a:pt x="1919251" y="669877"/>
                </a:cubicBezTo>
                <a:cubicBezTo>
                  <a:pt x="1919091" y="668997"/>
                  <a:pt x="1918929" y="668116"/>
                  <a:pt x="1918690" y="667238"/>
                </a:cubicBezTo>
                <a:cubicBezTo>
                  <a:pt x="1918610" y="667078"/>
                  <a:pt x="1918610" y="666919"/>
                  <a:pt x="1918530" y="666757"/>
                </a:cubicBezTo>
                <a:cubicBezTo>
                  <a:pt x="1918211" y="665719"/>
                  <a:pt x="1917891" y="664758"/>
                  <a:pt x="1917410" y="663798"/>
                </a:cubicBezTo>
                <a:cubicBezTo>
                  <a:pt x="1917330" y="663638"/>
                  <a:pt x="1917250" y="663399"/>
                  <a:pt x="1917171" y="663239"/>
                </a:cubicBezTo>
                <a:cubicBezTo>
                  <a:pt x="1916771" y="662438"/>
                  <a:pt x="1916370" y="661638"/>
                  <a:pt x="1915891" y="660919"/>
                </a:cubicBezTo>
                <a:cubicBezTo>
                  <a:pt x="1915811" y="660759"/>
                  <a:pt x="1915731" y="660679"/>
                  <a:pt x="1915651" y="660520"/>
                </a:cubicBezTo>
                <a:lnTo>
                  <a:pt x="1737766" y="379937"/>
                </a:lnTo>
                <a:cubicBezTo>
                  <a:pt x="1738245" y="378016"/>
                  <a:pt x="1738564" y="375936"/>
                  <a:pt x="1738564" y="373858"/>
                </a:cubicBezTo>
                <a:lnTo>
                  <a:pt x="1738646" y="143175"/>
                </a:lnTo>
                <a:cubicBezTo>
                  <a:pt x="1738646" y="129417"/>
                  <a:pt x="1727528" y="118218"/>
                  <a:pt x="1713690" y="118218"/>
                </a:cubicBezTo>
                <a:lnTo>
                  <a:pt x="1298171" y="118218"/>
                </a:lnTo>
                <a:lnTo>
                  <a:pt x="1298171" y="80065"/>
                </a:lnTo>
                <a:cubicBezTo>
                  <a:pt x="1298171" y="35915"/>
                  <a:pt x="1262258" y="0"/>
                  <a:pt x="1218105" y="0"/>
                </a:cubicBezTo>
                <a:lnTo>
                  <a:pt x="701557" y="0"/>
                </a:lnTo>
                <a:cubicBezTo>
                  <a:pt x="657407" y="0"/>
                  <a:pt x="621492" y="35913"/>
                  <a:pt x="621492" y="80065"/>
                </a:cubicBezTo>
                <a:lnTo>
                  <a:pt x="621492" y="118218"/>
                </a:lnTo>
                <a:lnTo>
                  <a:pt x="205890" y="118218"/>
                </a:lnTo>
                <a:cubicBezTo>
                  <a:pt x="192132" y="118218"/>
                  <a:pt x="180934" y="129336"/>
                  <a:pt x="180934" y="143175"/>
                </a:cubicBezTo>
                <a:lnTo>
                  <a:pt x="180934" y="373940"/>
                </a:lnTo>
                <a:cubicBezTo>
                  <a:pt x="180934" y="376018"/>
                  <a:pt x="181174" y="378018"/>
                  <a:pt x="181733" y="380017"/>
                </a:cubicBezTo>
                <a:lnTo>
                  <a:pt x="3928" y="660518"/>
                </a:lnTo>
                <a:cubicBezTo>
                  <a:pt x="3847" y="660679"/>
                  <a:pt x="3768" y="660759"/>
                  <a:pt x="3688" y="660919"/>
                </a:cubicBezTo>
                <a:cubicBezTo>
                  <a:pt x="3208" y="661718"/>
                  <a:pt x="2808" y="662438"/>
                  <a:pt x="2408" y="663239"/>
                </a:cubicBezTo>
                <a:cubicBezTo>
                  <a:pt x="2328" y="663399"/>
                  <a:pt x="2248" y="663558"/>
                  <a:pt x="2168" y="663798"/>
                </a:cubicBezTo>
                <a:cubicBezTo>
                  <a:pt x="1768" y="664758"/>
                  <a:pt x="1368" y="665798"/>
                  <a:pt x="1048" y="666757"/>
                </a:cubicBezTo>
                <a:cubicBezTo>
                  <a:pt x="968" y="666916"/>
                  <a:pt x="968" y="667078"/>
                  <a:pt x="888" y="667238"/>
                </a:cubicBezTo>
                <a:cubicBezTo>
                  <a:pt x="648" y="668116"/>
                  <a:pt x="488" y="668997"/>
                  <a:pt x="328" y="669877"/>
                </a:cubicBezTo>
                <a:cubicBezTo>
                  <a:pt x="248" y="670117"/>
                  <a:pt x="248" y="670356"/>
                  <a:pt x="168" y="670676"/>
                </a:cubicBezTo>
                <a:cubicBezTo>
                  <a:pt x="88" y="671716"/>
                  <a:pt x="8" y="672836"/>
                  <a:pt x="8" y="673876"/>
                </a:cubicBezTo>
                <a:cubicBezTo>
                  <a:pt x="8" y="742583"/>
                  <a:pt x="38560" y="802410"/>
                  <a:pt x="95109" y="832965"/>
                </a:cubicBezTo>
                <a:lnTo>
                  <a:pt x="95109" y="1052283"/>
                </a:lnTo>
                <a:cubicBezTo>
                  <a:pt x="95109" y="1066041"/>
                  <a:pt x="106227" y="1077239"/>
                  <a:pt x="120065" y="1077239"/>
                </a:cubicBezTo>
                <a:cubicBezTo>
                  <a:pt x="133823" y="1077239"/>
                  <a:pt x="145021" y="1066121"/>
                  <a:pt x="145021" y="1052283"/>
                </a:cubicBezTo>
                <a:lnTo>
                  <a:pt x="145021" y="851043"/>
                </a:lnTo>
                <a:cubicBezTo>
                  <a:pt x="156619" y="853363"/>
                  <a:pt x="168536" y="854643"/>
                  <a:pt x="180774" y="854643"/>
                </a:cubicBezTo>
                <a:cubicBezTo>
                  <a:pt x="247082" y="854643"/>
                  <a:pt x="305150" y="818730"/>
                  <a:pt x="336584" y="765459"/>
                </a:cubicBezTo>
                <a:cubicBezTo>
                  <a:pt x="368019" y="818810"/>
                  <a:pt x="426087" y="854643"/>
                  <a:pt x="492395" y="854643"/>
                </a:cubicBezTo>
                <a:cubicBezTo>
                  <a:pt x="558702" y="854643"/>
                  <a:pt x="616770" y="818730"/>
                  <a:pt x="648205" y="765459"/>
                </a:cubicBezTo>
                <a:cubicBezTo>
                  <a:pt x="679640" y="818810"/>
                  <a:pt x="737707" y="854643"/>
                  <a:pt x="804015" y="854643"/>
                </a:cubicBezTo>
                <a:cubicBezTo>
                  <a:pt x="870322" y="854643"/>
                  <a:pt x="928390" y="818730"/>
                  <a:pt x="959825" y="765459"/>
                </a:cubicBezTo>
                <a:cubicBezTo>
                  <a:pt x="991260" y="818810"/>
                  <a:pt x="1049328" y="854643"/>
                  <a:pt x="1115635" y="854643"/>
                </a:cubicBezTo>
                <a:cubicBezTo>
                  <a:pt x="1181943" y="854643"/>
                  <a:pt x="1240011" y="818730"/>
                  <a:pt x="1271445" y="765459"/>
                </a:cubicBezTo>
                <a:cubicBezTo>
                  <a:pt x="1302880" y="818810"/>
                  <a:pt x="1360948" y="854643"/>
                  <a:pt x="1427255" y="854643"/>
                </a:cubicBezTo>
                <a:cubicBezTo>
                  <a:pt x="1493563" y="854643"/>
                  <a:pt x="1551631" y="818730"/>
                  <a:pt x="1583066" y="765459"/>
                </a:cubicBezTo>
                <a:cubicBezTo>
                  <a:pt x="1614500" y="818810"/>
                  <a:pt x="1672568" y="854643"/>
                  <a:pt x="1738876" y="854643"/>
                </a:cubicBezTo>
                <a:cubicBezTo>
                  <a:pt x="1751114" y="854643"/>
                  <a:pt x="1763111" y="853443"/>
                  <a:pt x="1774629" y="851043"/>
                </a:cubicBezTo>
                <a:lnTo>
                  <a:pt x="1774629" y="1764314"/>
                </a:lnTo>
                <a:lnTo>
                  <a:pt x="1707603" y="1764314"/>
                </a:lnTo>
                <a:lnTo>
                  <a:pt x="1707603" y="1053100"/>
                </a:lnTo>
                <a:cubicBezTo>
                  <a:pt x="1707603" y="1039342"/>
                  <a:pt x="1696484" y="1028144"/>
                  <a:pt x="1682647" y="1028144"/>
                </a:cubicBezTo>
                <a:lnTo>
                  <a:pt x="1189380" y="1028144"/>
                </a:lnTo>
                <a:cubicBezTo>
                  <a:pt x="1175622" y="1028144"/>
                  <a:pt x="1164423" y="1039262"/>
                  <a:pt x="1164423" y="1053100"/>
                </a:cubicBezTo>
                <a:lnTo>
                  <a:pt x="1164423" y="1764314"/>
                </a:lnTo>
                <a:lnTo>
                  <a:pt x="708505" y="1764314"/>
                </a:lnTo>
                <a:cubicBezTo>
                  <a:pt x="694747" y="1764314"/>
                  <a:pt x="683548" y="1775432"/>
                  <a:pt x="683548" y="1789270"/>
                </a:cubicBezTo>
                <a:cubicBezTo>
                  <a:pt x="683548" y="1803028"/>
                  <a:pt x="694667" y="1814226"/>
                  <a:pt x="708505" y="1814226"/>
                </a:cubicBezTo>
                <a:lnTo>
                  <a:pt x="1164505" y="1814226"/>
                </a:lnTo>
                <a:lnTo>
                  <a:pt x="1164505" y="1862937"/>
                </a:lnTo>
                <a:lnTo>
                  <a:pt x="49832" y="1862937"/>
                </a:lnTo>
                <a:lnTo>
                  <a:pt x="49832" y="1814226"/>
                </a:lnTo>
                <a:lnTo>
                  <a:pt x="216439" y="1814226"/>
                </a:lnTo>
                <a:cubicBezTo>
                  <a:pt x="230197" y="1814226"/>
                  <a:pt x="241396" y="1803108"/>
                  <a:pt x="241396" y="1789270"/>
                </a:cubicBezTo>
                <a:cubicBezTo>
                  <a:pt x="241396" y="1775512"/>
                  <a:pt x="230277" y="1764314"/>
                  <a:pt x="216439" y="1764314"/>
                </a:cubicBezTo>
                <a:lnTo>
                  <a:pt x="144933" y="1764314"/>
                </a:lnTo>
                <a:lnTo>
                  <a:pt x="144933" y="1189225"/>
                </a:lnTo>
                <a:cubicBezTo>
                  <a:pt x="144933" y="1175467"/>
                  <a:pt x="133815" y="1164268"/>
                  <a:pt x="119977" y="1164268"/>
                </a:cubicBezTo>
                <a:cubicBezTo>
                  <a:pt x="106220" y="1164268"/>
                  <a:pt x="95021" y="1175387"/>
                  <a:pt x="95021" y="1189225"/>
                </a:cubicBezTo>
                <a:lnTo>
                  <a:pt x="95021" y="1764314"/>
                </a:lnTo>
                <a:lnTo>
                  <a:pt x="24874" y="1764314"/>
                </a:lnTo>
                <a:cubicBezTo>
                  <a:pt x="11117" y="1764314"/>
                  <a:pt x="0" y="1775432"/>
                  <a:pt x="0" y="1789270"/>
                </a:cubicBezTo>
                <a:lnTo>
                  <a:pt x="0" y="1887891"/>
                </a:lnTo>
                <a:cubicBezTo>
                  <a:pt x="0" y="1901648"/>
                  <a:pt x="11118" y="1912847"/>
                  <a:pt x="24956" y="1912847"/>
                </a:cubicBezTo>
                <a:lnTo>
                  <a:pt x="1894743" y="1912847"/>
                </a:lnTo>
                <a:cubicBezTo>
                  <a:pt x="1908501" y="1912847"/>
                  <a:pt x="1919699" y="1901728"/>
                  <a:pt x="1919699" y="1887891"/>
                </a:cubicBezTo>
                <a:lnTo>
                  <a:pt x="1919699" y="1789270"/>
                </a:lnTo>
                <a:cubicBezTo>
                  <a:pt x="1919699" y="1775512"/>
                  <a:pt x="1908581" y="1764314"/>
                  <a:pt x="1894743" y="1764314"/>
                </a:cubicBezTo>
                <a:lnTo>
                  <a:pt x="1824597" y="1764314"/>
                </a:lnTo>
                <a:lnTo>
                  <a:pt x="1824517" y="833065"/>
                </a:lnTo>
                <a:cubicBezTo>
                  <a:pt x="1881065" y="802431"/>
                  <a:pt x="1919617" y="742602"/>
                  <a:pt x="1919617" y="673897"/>
                </a:cubicBezTo>
                <a:close/>
                <a:moveTo>
                  <a:pt x="1214354" y="1078032"/>
                </a:moveTo>
                <a:lnTo>
                  <a:pt x="1657783" y="1078032"/>
                </a:lnTo>
                <a:lnTo>
                  <a:pt x="1657783" y="1862918"/>
                </a:lnTo>
                <a:lnTo>
                  <a:pt x="1214354" y="1862918"/>
                </a:lnTo>
                <a:close/>
                <a:moveTo>
                  <a:pt x="1869832" y="1862918"/>
                </a:moveTo>
                <a:lnTo>
                  <a:pt x="1707623" y="1862918"/>
                </a:lnTo>
                <a:lnTo>
                  <a:pt x="1707623" y="1814208"/>
                </a:lnTo>
                <a:lnTo>
                  <a:pt x="1869752" y="1814208"/>
                </a:lnTo>
                <a:close/>
                <a:moveTo>
                  <a:pt x="228864" y="398802"/>
                </a:moveTo>
                <a:lnTo>
                  <a:pt x="438580" y="398802"/>
                </a:lnTo>
                <a:lnTo>
                  <a:pt x="320763" y="648916"/>
                </a:lnTo>
                <a:lnTo>
                  <a:pt x="70259" y="648996"/>
                </a:lnTo>
                <a:close/>
                <a:moveTo>
                  <a:pt x="493701" y="398802"/>
                </a:moveTo>
                <a:lnTo>
                  <a:pt x="711586" y="398802"/>
                </a:lnTo>
                <a:lnTo>
                  <a:pt x="630161" y="648916"/>
                </a:lnTo>
                <a:lnTo>
                  <a:pt x="375890" y="648996"/>
                </a:lnTo>
                <a:close/>
                <a:moveTo>
                  <a:pt x="763964" y="398802"/>
                </a:moveTo>
                <a:lnTo>
                  <a:pt x="934891" y="398802"/>
                </a:lnTo>
                <a:lnTo>
                  <a:pt x="934891" y="648916"/>
                </a:lnTo>
                <a:lnTo>
                  <a:pt x="682545" y="648996"/>
                </a:lnTo>
                <a:close/>
                <a:moveTo>
                  <a:pt x="984798" y="398802"/>
                </a:moveTo>
                <a:lnTo>
                  <a:pt x="1155725" y="398802"/>
                </a:lnTo>
                <a:lnTo>
                  <a:pt x="1237150" y="648916"/>
                </a:lnTo>
                <a:lnTo>
                  <a:pt x="984804" y="648996"/>
                </a:lnTo>
                <a:close/>
                <a:moveTo>
                  <a:pt x="1289542" y="648998"/>
                </a:moveTo>
                <a:lnTo>
                  <a:pt x="1208117" y="398802"/>
                </a:lnTo>
                <a:lnTo>
                  <a:pt x="1426002" y="398802"/>
                </a:lnTo>
                <a:lnTo>
                  <a:pt x="1543819" y="648916"/>
                </a:lnTo>
                <a:close/>
                <a:moveTo>
                  <a:pt x="1598914" y="648998"/>
                </a:moveTo>
                <a:lnTo>
                  <a:pt x="1481097" y="398802"/>
                </a:lnTo>
                <a:lnTo>
                  <a:pt x="1690812" y="398802"/>
                </a:lnTo>
                <a:lnTo>
                  <a:pt x="1849342" y="648916"/>
                </a:lnTo>
                <a:close/>
                <a:moveTo>
                  <a:pt x="671330" y="80072"/>
                </a:moveTo>
                <a:cubicBezTo>
                  <a:pt x="671330" y="63435"/>
                  <a:pt x="684849" y="49837"/>
                  <a:pt x="701565" y="49837"/>
                </a:cubicBezTo>
                <a:lnTo>
                  <a:pt x="1218114" y="49837"/>
                </a:lnTo>
                <a:cubicBezTo>
                  <a:pt x="1234750" y="49837"/>
                  <a:pt x="1248348" y="63355"/>
                  <a:pt x="1248348" y="80072"/>
                </a:cubicBezTo>
                <a:lnTo>
                  <a:pt x="1248348" y="206208"/>
                </a:lnTo>
                <a:cubicBezTo>
                  <a:pt x="1248348" y="222845"/>
                  <a:pt x="1234830" y="236443"/>
                  <a:pt x="1218114" y="236443"/>
                </a:cubicBezTo>
                <a:lnTo>
                  <a:pt x="701565" y="236443"/>
                </a:lnTo>
                <a:cubicBezTo>
                  <a:pt x="684928" y="236443"/>
                  <a:pt x="671330" y="222925"/>
                  <a:pt x="671330" y="206208"/>
                </a:cubicBezTo>
                <a:close/>
                <a:moveTo>
                  <a:pt x="230850" y="168135"/>
                </a:moveTo>
                <a:lnTo>
                  <a:pt x="621492" y="168135"/>
                </a:lnTo>
                <a:lnTo>
                  <a:pt x="621492" y="206288"/>
                </a:lnTo>
                <a:cubicBezTo>
                  <a:pt x="621492" y="250439"/>
                  <a:pt x="657405" y="286353"/>
                  <a:pt x="701557" y="286353"/>
                </a:cubicBezTo>
                <a:lnTo>
                  <a:pt x="1218105" y="286353"/>
                </a:lnTo>
                <a:cubicBezTo>
                  <a:pt x="1262256" y="286353"/>
                  <a:pt x="1298171" y="250441"/>
                  <a:pt x="1298171" y="206288"/>
                </a:cubicBezTo>
                <a:lnTo>
                  <a:pt x="1298171" y="168135"/>
                </a:lnTo>
                <a:lnTo>
                  <a:pt x="1688812" y="168135"/>
                </a:lnTo>
                <a:lnTo>
                  <a:pt x="1688812" y="348979"/>
                </a:lnTo>
                <a:lnTo>
                  <a:pt x="1173554" y="348979"/>
                </a:lnTo>
                <a:lnTo>
                  <a:pt x="1173394" y="348979"/>
                </a:lnTo>
                <a:lnTo>
                  <a:pt x="746367" y="348979"/>
                </a:lnTo>
                <a:lnTo>
                  <a:pt x="746047" y="348979"/>
                </a:lnTo>
                <a:lnTo>
                  <a:pt x="230871" y="348979"/>
                </a:lnTo>
                <a:close/>
                <a:moveTo>
                  <a:pt x="180780" y="804816"/>
                </a:moveTo>
                <a:cubicBezTo>
                  <a:pt x="117112" y="804816"/>
                  <a:pt x="64004" y="759144"/>
                  <a:pt x="52326" y="698837"/>
                </a:cubicBezTo>
                <a:lnTo>
                  <a:pt x="309321" y="698837"/>
                </a:lnTo>
                <a:cubicBezTo>
                  <a:pt x="297563" y="759144"/>
                  <a:pt x="244373" y="804816"/>
                  <a:pt x="180787" y="804816"/>
                </a:cubicBezTo>
                <a:close/>
                <a:moveTo>
                  <a:pt x="492405" y="804816"/>
                </a:moveTo>
                <a:cubicBezTo>
                  <a:pt x="428737" y="804816"/>
                  <a:pt x="375628" y="759144"/>
                  <a:pt x="363951" y="698837"/>
                </a:cubicBezTo>
                <a:lnTo>
                  <a:pt x="620945" y="698837"/>
                </a:lnTo>
                <a:cubicBezTo>
                  <a:pt x="609188" y="759144"/>
                  <a:pt x="555997" y="804816"/>
                  <a:pt x="492411" y="804816"/>
                </a:cubicBezTo>
                <a:close/>
                <a:moveTo>
                  <a:pt x="804029" y="804816"/>
                </a:moveTo>
                <a:cubicBezTo>
                  <a:pt x="740361" y="804816"/>
                  <a:pt x="687252" y="759144"/>
                  <a:pt x="675575" y="698837"/>
                </a:cubicBezTo>
                <a:lnTo>
                  <a:pt x="932569" y="698837"/>
                </a:lnTo>
                <a:cubicBezTo>
                  <a:pt x="920812" y="759144"/>
                  <a:pt x="867701" y="804816"/>
                  <a:pt x="804035" y="804816"/>
                </a:cubicBezTo>
                <a:close/>
                <a:moveTo>
                  <a:pt x="1115654" y="804816"/>
                </a:moveTo>
                <a:cubicBezTo>
                  <a:pt x="1051986" y="804816"/>
                  <a:pt x="998877" y="759144"/>
                  <a:pt x="987199" y="698837"/>
                </a:cubicBezTo>
                <a:lnTo>
                  <a:pt x="1244194" y="698837"/>
                </a:lnTo>
                <a:cubicBezTo>
                  <a:pt x="1232436" y="759144"/>
                  <a:pt x="1179326" y="804816"/>
                  <a:pt x="1115660" y="804816"/>
                </a:cubicBezTo>
                <a:close/>
                <a:moveTo>
                  <a:pt x="1427278" y="804816"/>
                </a:moveTo>
                <a:cubicBezTo>
                  <a:pt x="1363610" y="804816"/>
                  <a:pt x="1310501" y="759144"/>
                  <a:pt x="1298824" y="698837"/>
                </a:cubicBezTo>
                <a:lnTo>
                  <a:pt x="1555818" y="698837"/>
                </a:lnTo>
                <a:cubicBezTo>
                  <a:pt x="1544061" y="759144"/>
                  <a:pt x="1490950" y="804816"/>
                  <a:pt x="1427284" y="804816"/>
                </a:cubicBezTo>
                <a:close/>
                <a:moveTo>
                  <a:pt x="1610442" y="698837"/>
                </a:moveTo>
                <a:lnTo>
                  <a:pt x="1867436" y="698837"/>
                </a:lnTo>
                <a:cubicBezTo>
                  <a:pt x="1855759" y="759144"/>
                  <a:pt x="1802568" y="804816"/>
                  <a:pt x="1738982" y="804816"/>
                </a:cubicBezTo>
                <a:cubicBezTo>
                  <a:pt x="1675314" y="804816"/>
                  <a:pt x="1622126" y="759144"/>
                  <a:pt x="1610448" y="698837"/>
                </a:cubicBezTo>
                <a:close/>
                <a:moveTo>
                  <a:pt x="1585166" y="1295037"/>
                </a:moveTo>
                <a:lnTo>
                  <a:pt x="1554612" y="1295037"/>
                </a:lnTo>
                <a:lnTo>
                  <a:pt x="1494624" y="1229849"/>
                </a:lnTo>
                <a:cubicBezTo>
                  <a:pt x="1498383" y="1221691"/>
                  <a:pt x="1500543" y="1212653"/>
                  <a:pt x="1500543" y="1203054"/>
                </a:cubicBezTo>
                <a:cubicBezTo>
                  <a:pt x="1500543" y="1167541"/>
                  <a:pt x="1471668" y="1138667"/>
                  <a:pt x="1436156" y="1138667"/>
                </a:cubicBezTo>
                <a:cubicBezTo>
                  <a:pt x="1400645" y="1138667"/>
                  <a:pt x="1371770" y="1167543"/>
                  <a:pt x="1371770" y="1203054"/>
                </a:cubicBezTo>
                <a:cubicBezTo>
                  <a:pt x="1371770" y="1212571"/>
                  <a:pt x="1373928" y="1221691"/>
                  <a:pt x="1377687" y="1229849"/>
                </a:cubicBezTo>
                <a:lnTo>
                  <a:pt x="1317699" y="1295037"/>
                </a:lnTo>
                <a:lnTo>
                  <a:pt x="1287144" y="1295037"/>
                </a:lnTo>
                <a:cubicBezTo>
                  <a:pt x="1273387" y="1295037"/>
                  <a:pt x="1262188" y="1306155"/>
                  <a:pt x="1262188" y="1319993"/>
                </a:cubicBezTo>
                <a:lnTo>
                  <a:pt x="1262188" y="1512115"/>
                </a:lnTo>
                <a:cubicBezTo>
                  <a:pt x="1262188" y="1525873"/>
                  <a:pt x="1273307" y="1537071"/>
                  <a:pt x="1287144" y="1537071"/>
                </a:cubicBezTo>
                <a:lnTo>
                  <a:pt x="1585316" y="1537071"/>
                </a:lnTo>
                <a:cubicBezTo>
                  <a:pt x="1599074" y="1537071"/>
                  <a:pt x="1610272" y="1525953"/>
                  <a:pt x="1610272" y="1512115"/>
                </a:cubicBezTo>
                <a:lnTo>
                  <a:pt x="1610272" y="1319993"/>
                </a:lnTo>
                <a:cubicBezTo>
                  <a:pt x="1610112" y="1306155"/>
                  <a:pt x="1598914" y="1295037"/>
                  <a:pt x="1585156" y="1295037"/>
                </a:cubicBezTo>
                <a:close/>
                <a:moveTo>
                  <a:pt x="1436077" y="1188498"/>
                </a:moveTo>
                <a:cubicBezTo>
                  <a:pt x="1444075" y="1188498"/>
                  <a:pt x="1450633" y="1195056"/>
                  <a:pt x="1450633" y="1203054"/>
                </a:cubicBezTo>
                <a:cubicBezTo>
                  <a:pt x="1450633" y="1211054"/>
                  <a:pt x="1444075" y="1217613"/>
                  <a:pt x="1436077" y="1217613"/>
                </a:cubicBezTo>
                <a:cubicBezTo>
                  <a:pt x="1428079" y="1217613"/>
                  <a:pt x="1421520" y="1211054"/>
                  <a:pt x="1421520" y="1203054"/>
                </a:cubicBezTo>
                <a:cubicBezTo>
                  <a:pt x="1421520" y="1195056"/>
                  <a:pt x="1428079" y="1188498"/>
                  <a:pt x="1436077" y="1188498"/>
                </a:cubicBezTo>
                <a:close/>
                <a:moveTo>
                  <a:pt x="1414241" y="1263604"/>
                </a:moveTo>
                <a:cubicBezTo>
                  <a:pt x="1421039" y="1266083"/>
                  <a:pt x="1428398" y="1267523"/>
                  <a:pt x="1436077" y="1267523"/>
                </a:cubicBezTo>
                <a:cubicBezTo>
                  <a:pt x="1443755" y="1267523"/>
                  <a:pt x="1451114" y="1266083"/>
                  <a:pt x="1457912" y="1263604"/>
                </a:cubicBezTo>
                <a:lnTo>
                  <a:pt x="1486867" y="1295039"/>
                </a:lnTo>
                <a:lnTo>
                  <a:pt x="1385368" y="1295039"/>
                </a:lnTo>
                <a:close/>
                <a:moveTo>
                  <a:pt x="1560212" y="1487161"/>
                </a:moveTo>
                <a:lnTo>
                  <a:pt x="1311941" y="1487161"/>
                </a:lnTo>
                <a:lnTo>
                  <a:pt x="1311941" y="1344869"/>
                </a:lnTo>
                <a:lnTo>
                  <a:pt x="1560294" y="1344869"/>
                </a:lnTo>
                <a:close/>
                <a:moveTo>
                  <a:pt x="266866" y="1756379"/>
                </a:moveTo>
                <a:cubicBezTo>
                  <a:pt x="266866" y="1796692"/>
                  <a:pt x="299660" y="1829485"/>
                  <a:pt x="339971" y="1829485"/>
                </a:cubicBezTo>
                <a:cubicBezTo>
                  <a:pt x="380282" y="1829485"/>
                  <a:pt x="413077" y="1796690"/>
                  <a:pt x="413077" y="1756379"/>
                </a:cubicBezTo>
                <a:cubicBezTo>
                  <a:pt x="413077" y="1716068"/>
                  <a:pt x="380282" y="1683274"/>
                  <a:pt x="339971" y="1683274"/>
                </a:cubicBezTo>
                <a:cubicBezTo>
                  <a:pt x="299660" y="1683274"/>
                  <a:pt x="266866" y="1716068"/>
                  <a:pt x="266866" y="1756379"/>
                </a:cubicBezTo>
                <a:close/>
                <a:moveTo>
                  <a:pt x="363246" y="1756379"/>
                </a:moveTo>
                <a:cubicBezTo>
                  <a:pt x="363246" y="1769177"/>
                  <a:pt x="352849" y="1779654"/>
                  <a:pt x="339971" y="1779654"/>
                </a:cubicBezTo>
                <a:cubicBezTo>
                  <a:pt x="327174" y="1779654"/>
                  <a:pt x="316696" y="1769257"/>
                  <a:pt x="316696" y="1756379"/>
                </a:cubicBezTo>
                <a:cubicBezTo>
                  <a:pt x="316696" y="1743582"/>
                  <a:pt x="327094" y="1733104"/>
                  <a:pt x="339971" y="1733104"/>
                </a:cubicBezTo>
                <a:cubicBezTo>
                  <a:pt x="352769" y="1733104"/>
                  <a:pt x="363246" y="1743582"/>
                  <a:pt x="363246" y="1756379"/>
                </a:cubicBezTo>
                <a:close/>
                <a:moveTo>
                  <a:pt x="511937" y="1756379"/>
                </a:moveTo>
                <a:cubicBezTo>
                  <a:pt x="511937" y="1796692"/>
                  <a:pt x="544731" y="1829485"/>
                  <a:pt x="585042" y="1829485"/>
                </a:cubicBezTo>
                <a:cubicBezTo>
                  <a:pt x="625354" y="1829485"/>
                  <a:pt x="658148" y="1796690"/>
                  <a:pt x="658148" y="1756379"/>
                </a:cubicBezTo>
                <a:cubicBezTo>
                  <a:pt x="658148" y="1716068"/>
                  <a:pt x="625354" y="1683274"/>
                  <a:pt x="585042" y="1683274"/>
                </a:cubicBezTo>
                <a:cubicBezTo>
                  <a:pt x="544731" y="1683274"/>
                  <a:pt x="511937" y="1716068"/>
                  <a:pt x="511937" y="1756379"/>
                </a:cubicBezTo>
                <a:close/>
                <a:moveTo>
                  <a:pt x="608317" y="1756379"/>
                </a:moveTo>
                <a:cubicBezTo>
                  <a:pt x="608317" y="1769177"/>
                  <a:pt x="597920" y="1779654"/>
                  <a:pt x="585042" y="1779654"/>
                </a:cubicBezTo>
                <a:cubicBezTo>
                  <a:pt x="572245" y="1779654"/>
                  <a:pt x="561767" y="1769257"/>
                  <a:pt x="561767" y="1756379"/>
                </a:cubicBezTo>
                <a:cubicBezTo>
                  <a:pt x="561767" y="1743582"/>
                  <a:pt x="572165" y="1733104"/>
                  <a:pt x="585042" y="1733104"/>
                </a:cubicBezTo>
                <a:cubicBezTo>
                  <a:pt x="597920" y="1733104"/>
                  <a:pt x="608317" y="1743582"/>
                  <a:pt x="608317" y="1756379"/>
                </a:cubicBezTo>
                <a:close/>
                <a:moveTo>
                  <a:pt x="286865" y="1579295"/>
                </a:moveTo>
                <a:lnTo>
                  <a:pt x="286944" y="1579295"/>
                </a:lnTo>
                <a:lnTo>
                  <a:pt x="676398" y="1579295"/>
                </a:lnTo>
                <a:cubicBezTo>
                  <a:pt x="687517" y="1579295"/>
                  <a:pt x="697353" y="1571856"/>
                  <a:pt x="700394" y="1561139"/>
                </a:cubicBezTo>
                <a:lnTo>
                  <a:pt x="728149" y="1462758"/>
                </a:lnTo>
                <a:lnTo>
                  <a:pt x="992024" y="1462758"/>
                </a:lnTo>
                <a:cubicBezTo>
                  <a:pt x="1005781" y="1462758"/>
                  <a:pt x="1016980" y="1451639"/>
                  <a:pt x="1016980" y="1437801"/>
                </a:cubicBezTo>
                <a:lnTo>
                  <a:pt x="1016900" y="1053078"/>
                </a:lnTo>
                <a:cubicBezTo>
                  <a:pt x="1016900" y="1039320"/>
                  <a:pt x="1005781" y="1028121"/>
                  <a:pt x="991944" y="1028121"/>
                </a:cubicBezTo>
                <a:lnTo>
                  <a:pt x="317587" y="1028121"/>
                </a:lnTo>
                <a:cubicBezTo>
                  <a:pt x="303829" y="1028121"/>
                  <a:pt x="292631" y="1039240"/>
                  <a:pt x="292631" y="1053078"/>
                </a:cubicBezTo>
                <a:lnTo>
                  <a:pt x="292631" y="1239041"/>
                </a:lnTo>
                <a:lnTo>
                  <a:pt x="226563" y="1230641"/>
                </a:lnTo>
                <a:lnTo>
                  <a:pt x="206246" y="1154415"/>
                </a:lnTo>
                <a:cubicBezTo>
                  <a:pt x="196889" y="1119383"/>
                  <a:pt x="166255" y="1095787"/>
                  <a:pt x="130021" y="1095787"/>
                </a:cubicBezTo>
                <a:lnTo>
                  <a:pt x="70431" y="1095866"/>
                </a:lnTo>
                <a:cubicBezTo>
                  <a:pt x="56674" y="1095866"/>
                  <a:pt x="45475" y="1106985"/>
                  <a:pt x="45475" y="1120823"/>
                </a:cubicBezTo>
                <a:cubicBezTo>
                  <a:pt x="45475" y="1134580"/>
                  <a:pt x="56593" y="1145779"/>
                  <a:pt x="70431" y="1145779"/>
                </a:cubicBezTo>
                <a:lnTo>
                  <a:pt x="130021" y="1145779"/>
                </a:lnTo>
                <a:cubicBezTo>
                  <a:pt x="143539" y="1145779"/>
                  <a:pt x="154575" y="1154258"/>
                  <a:pt x="158095" y="1167375"/>
                </a:cubicBezTo>
                <a:lnTo>
                  <a:pt x="182730" y="1260076"/>
                </a:lnTo>
                <a:cubicBezTo>
                  <a:pt x="182730" y="1260156"/>
                  <a:pt x="182730" y="1260156"/>
                  <a:pt x="182810" y="1260235"/>
                </a:cubicBezTo>
                <a:lnTo>
                  <a:pt x="256314" y="1536498"/>
                </a:lnTo>
                <a:cubicBezTo>
                  <a:pt x="231839" y="1548015"/>
                  <a:pt x="214803" y="1572890"/>
                  <a:pt x="214803" y="1601765"/>
                </a:cubicBezTo>
                <a:cubicBezTo>
                  <a:pt x="214803" y="1641517"/>
                  <a:pt x="247196" y="1673910"/>
                  <a:pt x="286949" y="1673910"/>
                </a:cubicBezTo>
                <a:lnTo>
                  <a:pt x="676402" y="1673910"/>
                </a:lnTo>
                <a:cubicBezTo>
                  <a:pt x="690160" y="1673910"/>
                  <a:pt x="701358" y="1662794"/>
                  <a:pt x="701358" y="1648954"/>
                </a:cubicBezTo>
                <a:cubicBezTo>
                  <a:pt x="701358" y="1635198"/>
                  <a:pt x="690240" y="1623998"/>
                  <a:pt x="676402" y="1623998"/>
                </a:cubicBezTo>
                <a:lnTo>
                  <a:pt x="286887" y="1623918"/>
                </a:lnTo>
                <a:cubicBezTo>
                  <a:pt x="274571" y="1623918"/>
                  <a:pt x="264572" y="1613920"/>
                  <a:pt x="264572" y="1601603"/>
                </a:cubicBezTo>
                <a:cubicBezTo>
                  <a:pt x="264572" y="1589287"/>
                  <a:pt x="274571" y="1579289"/>
                  <a:pt x="286887" y="1579289"/>
                </a:cubicBezTo>
                <a:close/>
                <a:moveTo>
                  <a:pt x="342535" y="1078042"/>
                </a:moveTo>
                <a:lnTo>
                  <a:pt x="967053" y="1078042"/>
                </a:lnTo>
                <a:lnTo>
                  <a:pt x="967053" y="1412927"/>
                </a:lnTo>
                <a:lnTo>
                  <a:pt x="742145" y="1412847"/>
                </a:lnTo>
                <a:lnTo>
                  <a:pt x="766061" y="1327984"/>
                </a:lnTo>
                <a:cubicBezTo>
                  <a:pt x="768061" y="1321027"/>
                  <a:pt x="766861" y="1313508"/>
                  <a:pt x="762860" y="1307429"/>
                </a:cubicBezTo>
                <a:cubicBezTo>
                  <a:pt x="758861" y="1301349"/>
                  <a:pt x="752383" y="1297350"/>
                  <a:pt x="745185" y="1296470"/>
                </a:cubicBezTo>
                <a:lnTo>
                  <a:pt x="342463" y="1245360"/>
                </a:lnTo>
                <a:close/>
                <a:moveTo>
                  <a:pt x="710222" y="1342387"/>
                </a:moveTo>
                <a:lnTo>
                  <a:pt x="657433" y="1529470"/>
                </a:lnTo>
                <a:lnTo>
                  <a:pt x="306065" y="1529470"/>
                </a:lnTo>
                <a:lnTo>
                  <a:pt x="240398" y="1282714"/>
                </a:lnTo>
                <a:close/>
              </a:path>
            </a:pathLst>
          </a:custGeom>
          <a:solidFill>
            <a:srgbClr val="00FA71"/>
          </a:solidFill>
          <a:ln w="20435" cap="flat">
            <a:noFill/>
            <a:prstDash val="solid"/>
            <a:miter/>
          </a:ln>
        </p:spPr>
        <p:txBody>
          <a:bodyPr rtlCol="0" anchor="ctr"/>
          <a:lstStyle/>
          <a:p>
            <a:endParaRPr lang="en-US"/>
          </a:p>
        </p:txBody>
      </p:sp>
      <p:grpSp>
        <p:nvGrpSpPr>
          <p:cNvPr id="28" name="Group 27">
            <a:extLst>
              <a:ext uri="{FF2B5EF4-FFF2-40B4-BE49-F238E27FC236}">
                <a16:creationId xmlns:a16="http://schemas.microsoft.com/office/drawing/2014/main" id="{3C62D9DB-BAC8-0E7C-6476-58882275358D}"/>
              </a:ext>
            </a:extLst>
          </p:cNvPr>
          <p:cNvGrpSpPr/>
          <p:nvPr/>
        </p:nvGrpSpPr>
        <p:grpSpPr>
          <a:xfrm>
            <a:off x="7586587" y="1322978"/>
            <a:ext cx="611649" cy="431654"/>
            <a:chOff x="-1814604" y="-2080439"/>
            <a:chExt cx="5056740" cy="3568651"/>
          </a:xfrm>
        </p:grpSpPr>
        <p:sp>
          <p:nvSpPr>
            <p:cNvPr id="11" name="Freeform: Shape 10">
              <a:extLst>
                <a:ext uri="{FF2B5EF4-FFF2-40B4-BE49-F238E27FC236}">
                  <a16:creationId xmlns:a16="http://schemas.microsoft.com/office/drawing/2014/main" id="{81C59EFE-77D7-E14F-50F5-FE57990A947F}"/>
                </a:ext>
              </a:extLst>
            </p:cNvPr>
            <p:cNvSpPr/>
            <p:nvPr/>
          </p:nvSpPr>
          <p:spPr>
            <a:xfrm>
              <a:off x="-1814594" y="1025050"/>
              <a:ext cx="5056730" cy="463162"/>
            </a:xfrm>
            <a:custGeom>
              <a:avLst/>
              <a:gdLst>
                <a:gd name="connsiteX0" fmla="*/ 4980530 w 5056730"/>
                <a:gd name="connsiteY0" fmla="*/ 463162 h 463162"/>
                <a:gd name="connsiteX1" fmla="*/ 76200 w 5056730"/>
                <a:gd name="connsiteY1" fmla="*/ 463162 h 463162"/>
                <a:gd name="connsiteX2" fmla="*/ 22318 w 5056730"/>
                <a:gd name="connsiteY2" fmla="*/ 440845 h 463162"/>
                <a:gd name="connsiteX3" fmla="*/ 0 w 5056730"/>
                <a:gd name="connsiteY3" fmla="*/ 386962 h 463162"/>
                <a:gd name="connsiteX4" fmla="*/ 0 w 5056730"/>
                <a:gd name="connsiteY4" fmla="*/ 76200 h 463162"/>
                <a:gd name="connsiteX5" fmla="*/ 22318 w 5056730"/>
                <a:gd name="connsiteY5" fmla="*/ 22317 h 463162"/>
                <a:gd name="connsiteX6" fmla="*/ 76200 w 5056730"/>
                <a:gd name="connsiteY6" fmla="*/ 0 h 463162"/>
                <a:gd name="connsiteX7" fmla="*/ 4980530 w 5056730"/>
                <a:gd name="connsiteY7" fmla="*/ 0 h 463162"/>
                <a:gd name="connsiteX8" fmla="*/ 5034413 w 5056730"/>
                <a:gd name="connsiteY8" fmla="*/ 22317 h 463162"/>
                <a:gd name="connsiteX9" fmla="*/ 5056730 w 5056730"/>
                <a:gd name="connsiteY9" fmla="*/ 76200 h 463162"/>
                <a:gd name="connsiteX10" fmla="*/ 5056730 w 5056730"/>
                <a:gd name="connsiteY10" fmla="*/ 386962 h 463162"/>
                <a:gd name="connsiteX11" fmla="*/ 5034413 w 5056730"/>
                <a:gd name="connsiteY11" fmla="*/ 440845 h 463162"/>
                <a:gd name="connsiteX12" fmla="*/ 4980530 w 5056730"/>
                <a:gd name="connsiteY12" fmla="*/ 463162 h 463162"/>
                <a:gd name="connsiteX13" fmla="*/ 152400 w 5056730"/>
                <a:gd name="connsiteY13" fmla="*/ 310762 h 463162"/>
                <a:gd name="connsiteX14" fmla="*/ 4904330 w 5056730"/>
                <a:gd name="connsiteY14" fmla="*/ 310762 h 463162"/>
                <a:gd name="connsiteX15" fmla="*/ 4904330 w 5056730"/>
                <a:gd name="connsiteY15" fmla="*/ 152400 h 463162"/>
                <a:gd name="connsiteX16" fmla="*/ 152400 w 5056730"/>
                <a:gd name="connsiteY16" fmla="*/ 152400 h 463162"/>
                <a:gd name="connsiteX17" fmla="*/ 152400 w 5056730"/>
                <a:gd name="connsiteY17" fmla="*/ 310762 h 463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6730" h="463162">
                  <a:moveTo>
                    <a:pt x="4980530" y="463162"/>
                  </a:moveTo>
                  <a:lnTo>
                    <a:pt x="76200" y="463162"/>
                  </a:lnTo>
                  <a:cubicBezTo>
                    <a:pt x="55991" y="463162"/>
                    <a:pt x="36608" y="455133"/>
                    <a:pt x="22318" y="440845"/>
                  </a:cubicBezTo>
                  <a:cubicBezTo>
                    <a:pt x="8028" y="426548"/>
                    <a:pt x="0" y="407175"/>
                    <a:pt x="0" y="386962"/>
                  </a:cubicBezTo>
                  <a:lnTo>
                    <a:pt x="0" y="76200"/>
                  </a:lnTo>
                  <a:cubicBezTo>
                    <a:pt x="0" y="55988"/>
                    <a:pt x="8028" y="36604"/>
                    <a:pt x="22318" y="22317"/>
                  </a:cubicBezTo>
                  <a:cubicBezTo>
                    <a:pt x="36608" y="8029"/>
                    <a:pt x="55991" y="0"/>
                    <a:pt x="76200" y="0"/>
                  </a:cubicBezTo>
                  <a:lnTo>
                    <a:pt x="4980530" y="0"/>
                  </a:lnTo>
                  <a:cubicBezTo>
                    <a:pt x="5000743" y="0"/>
                    <a:pt x="5020126" y="8029"/>
                    <a:pt x="5034413" y="22317"/>
                  </a:cubicBezTo>
                  <a:cubicBezTo>
                    <a:pt x="5048701" y="36604"/>
                    <a:pt x="5056730" y="55988"/>
                    <a:pt x="5056730" y="76200"/>
                  </a:cubicBezTo>
                  <a:lnTo>
                    <a:pt x="5056730" y="386962"/>
                  </a:lnTo>
                  <a:cubicBezTo>
                    <a:pt x="5056730" y="407175"/>
                    <a:pt x="5048701" y="426548"/>
                    <a:pt x="5034413" y="440845"/>
                  </a:cubicBezTo>
                  <a:cubicBezTo>
                    <a:pt x="5020126" y="455133"/>
                    <a:pt x="5000743" y="463162"/>
                    <a:pt x="4980530" y="463162"/>
                  </a:cubicBezTo>
                  <a:close/>
                  <a:moveTo>
                    <a:pt x="152400" y="310762"/>
                  </a:moveTo>
                  <a:lnTo>
                    <a:pt x="4904330" y="310762"/>
                  </a:lnTo>
                  <a:lnTo>
                    <a:pt x="4904330" y="152400"/>
                  </a:lnTo>
                  <a:lnTo>
                    <a:pt x="152400" y="152400"/>
                  </a:lnTo>
                  <a:lnTo>
                    <a:pt x="152400" y="310762"/>
                  </a:lnTo>
                  <a:close/>
                </a:path>
              </a:pathLst>
            </a:custGeom>
            <a:solidFill>
              <a:srgbClr val="00FA71"/>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C8929560-D3BB-2C95-CB95-ADA681B56597}"/>
                </a:ext>
              </a:extLst>
            </p:cNvPr>
            <p:cNvSpPr/>
            <p:nvPr/>
          </p:nvSpPr>
          <p:spPr>
            <a:xfrm>
              <a:off x="-1814604" y="-1528369"/>
              <a:ext cx="5056740" cy="2130137"/>
            </a:xfrm>
            <a:custGeom>
              <a:avLst/>
              <a:gdLst>
                <a:gd name="connsiteX0" fmla="*/ 1760566 w 5056740"/>
                <a:gd name="connsiteY0" fmla="*/ 2130138 h 2130137"/>
                <a:gd name="connsiteX1" fmla="*/ 1723961 w 5056740"/>
                <a:gd name="connsiteY1" fmla="*/ 2120775 h 2130137"/>
                <a:gd name="connsiteX2" fmla="*/ 1696358 w 5056740"/>
                <a:gd name="connsiteY2" fmla="*/ 2094971 h 2130137"/>
                <a:gd name="connsiteX3" fmla="*/ 1684547 w 5056740"/>
                <a:gd name="connsiteY3" fmla="*/ 2059091 h 2130137"/>
                <a:gd name="connsiteX4" fmla="*/ 1691414 w 5056740"/>
                <a:gd name="connsiteY4" fmla="*/ 2021934 h 2130137"/>
                <a:gd name="connsiteX5" fmla="*/ 1950047 w 5056740"/>
                <a:gd name="connsiteY5" fmla="*/ 1462950 h 2130137"/>
                <a:gd name="connsiteX6" fmla="*/ 425562 w 5056740"/>
                <a:gd name="connsiteY6" fmla="*/ 1775427 h 2130137"/>
                <a:gd name="connsiteX7" fmla="*/ 378166 w 5056740"/>
                <a:gd name="connsiteY7" fmla="*/ 1769912 h 2130137"/>
                <a:gd name="connsiteX8" fmla="*/ 343361 w 5056740"/>
                <a:gd name="connsiteY8" fmla="*/ 1737269 h 2130137"/>
                <a:gd name="connsiteX9" fmla="*/ 186033 w 5056740"/>
                <a:gd name="connsiteY9" fmla="*/ 1448824 h 2130137"/>
                <a:gd name="connsiteX10" fmla="*/ 178628 w 5056740"/>
                <a:gd name="connsiteY10" fmla="*/ 1395446 h 2130137"/>
                <a:gd name="connsiteX11" fmla="*/ 208384 w 5056740"/>
                <a:gd name="connsiteY11" fmla="*/ 1350517 h 2130137"/>
                <a:gd name="connsiteX12" fmla="*/ 454781 w 5056740"/>
                <a:gd name="connsiteY12" fmla="*/ 1172961 h 2130137"/>
                <a:gd name="connsiteX13" fmla="*/ 28323 w 5056740"/>
                <a:gd name="connsiteY13" fmla="*/ 476093 h 2130137"/>
                <a:gd name="connsiteX14" fmla="*/ 6095 w 5056740"/>
                <a:gd name="connsiteY14" fmla="*/ 446194 h 2130137"/>
                <a:gd name="connsiteX15" fmla="*/ 278 w 5056740"/>
                <a:gd name="connsiteY15" fmla="*/ 409399 h 2130137"/>
                <a:gd name="connsiteX16" fmla="*/ 245761 w 5056740"/>
                <a:gd name="connsiteY16" fmla="*/ 264819 h 2130137"/>
                <a:gd name="connsiteX17" fmla="*/ 439944 w 5056740"/>
                <a:gd name="connsiteY17" fmla="*/ 202716 h 2130137"/>
                <a:gd name="connsiteX18" fmla="*/ 474316 w 5056740"/>
                <a:gd name="connsiteY18" fmla="*/ 200373 h 2130137"/>
                <a:gd name="connsiteX19" fmla="*/ 506210 w 5056740"/>
                <a:gd name="connsiteY19" fmla="*/ 213403 h 2130137"/>
                <a:gd name="connsiteX20" fmla="*/ 1271000 w 5056740"/>
                <a:gd name="connsiteY20" fmla="*/ 754632 h 2130137"/>
                <a:gd name="connsiteX21" fmla="*/ 3780075 w 5056740"/>
                <a:gd name="connsiteY21" fmla="*/ 57783 h 2130137"/>
                <a:gd name="connsiteX22" fmla="*/ 3951878 w 5056740"/>
                <a:gd name="connsiteY22" fmla="*/ 19998 h 2130137"/>
                <a:gd name="connsiteX23" fmla="*/ 4823882 w 5056740"/>
                <a:gd name="connsiteY23" fmla="*/ 152119 h 2130137"/>
                <a:gd name="connsiteX24" fmla="*/ 4872945 w 5056740"/>
                <a:gd name="connsiteY24" fmla="*/ 172741 h 2130137"/>
                <a:gd name="connsiteX25" fmla="*/ 5010391 w 5056740"/>
                <a:gd name="connsiteY25" fmla="*/ 287746 h 2130137"/>
                <a:gd name="connsiteX26" fmla="*/ 5056406 w 5056740"/>
                <a:gd name="connsiteY26" fmla="*/ 460948 h 2130137"/>
                <a:gd name="connsiteX27" fmla="*/ 4994170 w 5056740"/>
                <a:gd name="connsiteY27" fmla="*/ 629007 h 2130137"/>
                <a:gd name="connsiteX28" fmla="*/ 4846438 w 5056740"/>
                <a:gd name="connsiteY28" fmla="*/ 730458 h 2130137"/>
                <a:gd name="connsiteX29" fmla="*/ 3419164 w 5056740"/>
                <a:gd name="connsiteY29" fmla="*/ 1163512 h 2130137"/>
                <a:gd name="connsiteX30" fmla="*/ 2513698 w 5056740"/>
                <a:gd name="connsiteY30" fmla="*/ 1972242 h 2130137"/>
                <a:gd name="connsiteX31" fmla="*/ 2477675 w 5056740"/>
                <a:gd name="connsiteY31" fmla="*/ 1990168 h 2130137"/>
                <a:gd name="connsiteX32" fmla="*/ 1775311 w 5056740"/>
                <a:gd name="connsiteY32" fmla="*/ 2128699 h 2130137"/>
                <a:gd name="connsiteX33" fmla="*/ 1760566 w 5056740"/>
                <a:gd name="connsiteY33" fmla="*/ 2130138 h 2130137"/>
                <a:gd name="connsiteX34" fmla="*/ 2082578 w 5056740"/>
                <a:gd name="connsiteY34" fmla="*/ 1281803 h 2130137"/>
                <a:gd name="connsiteX35" fmla="*/ 2119182 w 5056740"/>
                <a:gd name="connsiteY35" fmla="*/ 1291176 h 2130137"/>
                <a:gd name="connsiteX36" fmla="*/ 2146786 w 5056740"/>
                <a:gd name="connsiteY36" fmla="*/ 1316970 h 2130137"/>
                <a:gd name="connsiteX37" fmla="*/ 2158606 w 5056740"/>
                <a:gd name="connsiteY37" fmla="*/ 1352860 h 2130137"/>
                <a:gd name="connsiteX38" fmla="*/ 2151729 w 5056740"/>
                <a:gd name="connsiteY38" fmla="*/ 1390007 h 2130137"/>
                <a:gd name="connsiteX39" fmla="*/ 1892516 w 5056740"/>
                <a:gd name="connsiteY39" fmla="*/ 1950249 h 2130137"/>
                <a:gd name="connsiteX40" fmla="*/ 2427735 w 5056740"/>
                <a:gd name="connsiteY40" fmla="*/ 1844683 h 2130137"/>
                <a:gd name="connsiteX41" fmla="*/ 3330191 w 5056740"/>
                <a:gd name="connsiteY41" fmla="*/ 1038639 h 2130137"/>
                <a:gd name="connsiteX42" fmla="*/ 3358832 w 5056740"/>
                <a:gd name="connsiteY42" fmla="*/ 1022561 h 2130137"/>
                <a:gd name="connsiteX43" fmla="*/ 4802203 w 5056740"/>
                <a:gd name="connsiteY43" fmla="*/ 584630 h 2130137"/>
                <a:gd name="connsiteX44" fmla="*/ 4873964 w 5056740"/>
                <a:gd name="connsiteY44" fmla="*/ 535329 h 2130137"/>
                <a:gd name="connsiteX45" fmla="*/ 4904178 w 5056740"/>
                <a:gd name="connsiteY45" fmla="*/ 453671 h 2130137"/>
                <a:gd name="connsiteX46" fmla="*/ 4881794 w 5056740"/>
                <a:gd name="connsiteY46" fmla="*/ 369527 h 2130137"/>
                <a:gd name="connsiteX47" fmla="*/ 4814995 w 5056740"/>
                <a:gd name="connsiteY47" fmla="*/ 313682 h 2130137"/>
                <a:gd name="connsiteX48" fmla="*/ 4764341 w 5056740"/>
                <a:gd name="connsiteY48" fmla="*/ 292403 h 2130137"/>
                <a:gd name="connsiteX49" fmla="*/ 3977338 w 5056740"/>
                <a:gd name="connsiteY49" fmla="*/ 170255 h 2130137"/>
                <a:gd name="connsiteX50" fmla="*/ 3821261 w 5056740"/>
                <a:gd name="connsiteY50" fmla="*/ 204507 h 2130137"/>
                <a:gd name="connsiteX51" fmla="*/ 1276915 w 5056740"/>
                <a:gd name="connsiteY51" fmla="*/ 911166 h 2130137"/>
                <a:gd name="connsiteX52" fmla="*/ 1243454 w 5056740"/>
                <a:gd name="connsiteY52" fmla="*/ 912805 h 2130137"/>
                <a:gd name="connsiteX53" fmla="*/ 1212516 w 5056740"/>
                <a:gd name="connsiteY53" fmla="*/ 899946 h 2130137"/>
                <a:gd name="connsiteX54" fmla="*/ 448788 w 5056740"/>
                <a:gd name="connsiteY54" fmla="*/ 359469 h 2130137"/>
                <a:gd name="connsiteX55" fmla="*/ 191791 w 5056740"/>
                <a:gd name="connsiteY55" fmla="*/ 444956 h 2130137"/>
                <a:gd name="connsiteX56" fmla="*/ 393760 w 5056740"/>
                <a:gd name="connsiteY56" fmla="*/ 772654 h 2130137"/>
                <a:gd name="connsiteX57" fmla="*/ 621382 w 5056740"/>
                <a:gd name="connsiteY57" fmla="*/ 1155606 h 2130137"/>
                <a:gd name="connsiteX58" fmla="*/ 630236 w 5056740"/>
                <a:gd name="connsiteY58" fmla="*/ 1209899 h 2130137"/>
                <a:gd name="connsiteX59" fmla="*/ 600221 w 5056740"/>
                <a:gd name="connsiteY59" fmla="*/ 1256009 h 2130137"/>
                <a:gd name="connsiteX60" fmla="*/ 352013 w 5056740"/>
                <a:gd name="connsiteY60" fmla="*/ 1434860 h 2130137"/>
                <a:gd name="connsiteX61" fmla="*/ 450174 w 5056740"/>
                <a:gd name="connsiteY61" fmla="*/ 1614816 h 2130137"/>
                <a:gd name="connsiteX62" fmla="*/ 2067271 w 5056740"/>
                <a:gd name="connsiteY62" fmla="*/ 1283365 h 2130137"/>
                <a:gd name="connsiteX63" fmla="*/ 2082578 w 5056740"/>
                <a:gd name="connsiteY63" fmla="*/ 1281803 h 213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56740" h="2130137">
                  <a:moveTo>
                    <a:pt x="1760566" y="2130138"/>
                  </a:moveTo>
                  <a:cubicBezTo>
                    <a:pt x="1747774" y="2130138"/>
                    <a:pt x="1735182" y="2126918"/>
                    <a:pt x="1723961" y="2120775"/>
                  </a:cubicBezTo>
                  <a:cubicBezTo>
                    <a:pt x="1712741" y="2114622"/>
                    <a:pt x="1703254" y="2105754"/>
                    <a:pt x="1696358" y="2094971"/>
                  </a:cubicBezTo>
                  <a:cubicBezTo>
                    <a:pt x="1689471" y="2084189"/>
                    <a:pt x="1685404" y="2071854"/>
                    <a:pt x="1684547" y="2059091"/>
                  </a:cubicBezTo>
                  <a:cubicBezTo>
                    <a:pt x="1683680" y="2046327"/>
                    <a:pt x="1686042" y="2033545"/>
                    <a:pt x="1691414" y="2021934"/>
                  </a:cubicBezTo>
                  <a:lnTo>
                    <a:pt x="1950047" y="1462950"/>
                  </a:lnTo>
                  <a:lnTo>
                    <a:pt x="425562" y="1775427"/>
                  </a:lnTo>
                  <a:cubicBezTo>
                    <a:pt x="409580" y="1778713"/>
                    <a:pt x="392965" y="1776779"/>
                    <a:pt x="378166" y="1769912"/>
                  </a:cubicBezTo>
                  <a:cubicBezTo>
                    <a:pt x="363367" y="1763035"/>
                    <a:pt x="351167" y="1751595"/>
                    <a:pt x="343361" y="1737269"/>
                  </a:cubicBezTo>
                  <a:lnTo>
                    <a:pt x="186033" y="1448824"/>
                  </a:lnTo>
                  <a:cubicBezTo>
                    <a:pt x="177146" y="1432527"/>
                    <a:pt x="174512" y="1413543"/>
                    <a:pt x="178628" y="1395446"/>
                  </a:cubicBezTo>
                  <a:cubicBezTo>
                    <a:pt x="182743" y="1377348"/>
                    <a:pt x="193324" y="1361365"/>
                    <a:pt x="208384" y="1350517"/>
                  </a:cubicBezTo>
                  <a:lnTo>
                    <a:pt x="454781" y="1172961"/>
                  </a:lnTo>
                  <a:cubicBezTo>
                    <a:pt x="269034" y="857788"/>
                    <a:pt x="67884" y="525451"/>
                    <a:pt x="28323" y="476093"/>
                  </a:cubicBezTo>
                  <a:cubicBezTo>
                    <a:pt x="18606" y="468063"/>
                    <a:pt x="10979" y="457805"/>
                    <a:pt x="6095" y="446194"/>
                  </a:cubicBezTo>
                  <a:cubicBezTo>
                    <a:pt x="1211" y="434573"/>
                    <a:pt x="-785" y="421953"/>
                    <a:pt x="278" y="409399"/>
                  </a:cubicBezTo>
                  <a:cubicBezTo>
                    <a:pt x="5181" y="350630"/>
                    <a:pt x="48061" y="330913"/>
                    <a:pt x="245761" y="264819"/>
                  </a:cubicBezTo>
                  <a:cubicBezTo>
                    <a:pt x="341857" y="232701"/>
                    <a:pt x="438967" y="203021"/>
                    <a:pt x="439944" y="202716"/>
                  </a:cubicBezTo>
                  <a:cubicBezTo>
                    <a:pt x="451073" y="199325"/>
                    <a:pt x="462830" y="198515"/>
                    <a:pt x="474316" y="200373"/>
                  </a:cubicBezTo>
                  <a:cubicBezTo>
                    <a:pt x="485803" y="202221"/>
                    <a:pt x="496713" y="206678"/>
                    <a:pt x="506210" y="213403"/>
                  </a:cubicBezTo>
                  <a:lnTo>
                    <a:pt x="1271000" y="754632"/>
                  </a:lnTo>
                  <a:lnTo>
                    <a:pt x="3780075" y="57783"/>
                  </a:lnTo>
                  <a:cubicBezTo>
                    <a:pt x="3829234" y="43829"/>
                    <a:pt x="3905386" y="27875"/>
                    <a:pt x="3951878" y="19998"/>
                  </a:cubicBezTo>
                  <a:cubicBezTo>
                    <a:pt x="4352557" y="-47906"/>
                    <a:pt x="4636192" y="72461"/>
                    <a:pt x="4823882" y="152119"/>
                  </a:cubicBezTo>
                  <a:cubicBezTo>
                    <a:pt x="4841094" y="159425"/>
                    <a:pt x="4857448" y="166359"/>
                    <a:pt x="4872945" y="172741"/>
                  </a:cubicBezTo>
                  <a:cubicBezTo>
                    <a:pt x="4929534" y="195972"/>
                    <a:pt x="4977549" y="236149"/>
                    <a:pt x="5010391" y="287746"/>
                  </a:cubicBezTo>
                  <a:cubicBezTo>
                    <a:pt x="5043243" y="339352"/>
                    <a:pt x="5059312" y="399855"/>
                    <a:pt x="5056406" y="460948"/>
                  </a:cubicBezTo>
                  <a:cubicBezTo>
                    <a:pt x="5053501" y="522051"/>
                    <a:pt x="5031765" y="580754"/>
                    <a:pt x="4994170" y="629007"/>
                  </a:cubicBezTo>
                  <a:cubicBezTo>
                    <a:pt x="4956575" y="677261"/>
                    <a:pt x="4904978" y="712704"/>
                    <a:pt x="4846438" y="730458"/>
                  </a:cubicBezTo>
                  <a:lnTo>
                    <a:pt x="3419164" y="1163512"/>
                  </a:lnTo>
                  <a:lnTo>
                    <a:pt x="2513698" y="1972242"/>
                  </a:lnTo>
                  <a:cubicBezTo>
                    <a:pt x="2503516" y="1981338"/>
                    <a:pt x="2491076" y="1987530"/>
                    <a:pt x="2477675" y="1990168"/>
                  </a:cubicBezTo>
                  <a:lnTo>
                    <a:pt x="1775311" y="2128699"/>
                  </a:lnTo>
                  <a:cubicBezTo>
                    <a:pt x="1770453" y="2129662"/>
                    <a:pt x="1765519" y="2130138"/>
                    <a:pt x="1760566" y="2130138"/>
                  </a:cubicBezTo>
                  <a:close/>
                  <a:moveTo>
                    <a:pt x="2082578" y="1281803"/>
                  </a:moveTo>
                  <a:cubicBezTo>
                    <a:pt x="2095379" y="1281803"/>
                    <a:pt x="2107962" y="1285032"/>
                    <a:pt x="2119182" y="1291176"/>
                  </a:cubicBezTo>
                  <a:cubicBezTo>
                    <a:pt x="2130403" y="1297319"/>
                    <a:pt x="2139889" y="1306197"/>
                    <a:pt x="2146786" y="1316970"/>
                  </a:cubicBezTo>
                  <a:cubicBezTo>
                    <a:pt x="2153672" y="1327752"/>
                    <a:pt x="2157739" y="1340096"/>
                    <a:pt x="2158606" y="1352860"/>
                  </a:cubicBezTo>
                  <a:cubicBezTo>
                    <a:pt x="2159463" y="1365623"/>
                    <a:pt x="2157101" y="1378396"/>
                    <a:pt x="2151729" y="1390007"/>
                  </a:cubicBezTo>
                  <a:lnTo>
                    <a:pt x="1892516" y="1950249"/>
                  </a:lnTo>
                  <a:lnTo>
                    <a:pt x="2427735" y="1844683"/>
                  </a:lnTo>
                  <a:lnTo>
                    <a:pt x="3330191" y="1038639"/>
                  </a:lnTo>
                  <a:cubicBezTo>
                    <a:pt x="3338449" y="1031258"/>
                    <a:pt x="3348221" y="1025771"/>
                    <a:pt x="3358832" y="1022561"/>
                  </a:cubicBezTo>
                  <a:lnTo>
                    <a:pt x="4802203" y="584630"/>
                  </a:lnTo>
                  <a:cubicBezTo>
                    <a:pt x="4830635" y="575991"/>
                    <a:pt x="4855705" y="558770"/>
                    <a:pt x="4873964" y="535329"/>
                  </a:cubicBezTo>
                  <a:cubicBezTo>
                    <a:pt x="4892224" y="511878"/>
                    <a:pt x="4902778" y="483361"/>
                    <a:pt x="4904178" y="453671"/>
                  </a:cubicBezTo>
                  <a:cubicBezTo>
                    <a:pt x="4905588" y="423982"/>
                    <a:pt x="4897768" y="394597"/>
                    <a:pt x="4881794" y="369527"/>
                  </a:cubicBezTo>
                  <a:cubicBezTo>
                    <a:pt x="4865830" y="344467"/>
                    <a:pt x="4842494" y="324960"/>
                    <a:pt x="4814995" y="313682"/>
                  </a:cubicBezTo>
                  <a:cubicBezTo>
                    <a:pt x="4798993" y="307100"/>
                    <a:pt x="4782106" y="299947"/>
                    <a:pt x="4764341" y="292403"/>
                  </a:cubicBezTo>
                  <a:cubicBezTo>
                    <a:pt x="4592987" y="219680"/>
                    <a:pt x="4334069" y="109780"/>
                    <a:pt x="3977338" y="170255"/>
                  </a:cubicBezTo>
                  <a:cubicBezTo>
                    <a:pt x="3934218" y="177560"/>
                    <a:pt x="3864048" y="192372"/>
                    <a:pt x="3821261" y="204507"/>
                  </a:cubicBezTo>
                  <a:lnTo>
                    <a:pt x="1276915" y="911166"/>
                  </a:lnTo>
                  <a:cubicBezTo>
                    <a:pt x="1266018" y="914186"/>
                    <a:pt x="1254588" y="914748"/>
                    <a:pt x="1243454" y="912805"/>
                  </a:cubicBezTo>
                  <a:cubicBezTo>
                    <a:pt x="1232309" y="910861"/>
                    <a:pt x="1221746" y="906470"/>
                    <a:pt x="1212516" y="899946"/>
                  </a:cubicBezTo>
                  <a:lnTo>
                    <a:pt x="448788" y="359469"/>
                  </a:lnTo>
                  <a:cubicBezTo>
                    <a:pt x="355576" y="388444"/>
                    <a:pt x="256503" y="421191"/>
                    <a:pt x="191791" y="444956"/>
                  </a:cubicBezTo>
                  <a:cubicBezTo>
                    <a:pt x="230690" y="504268"/>
                    <a:pt x="292054" y="603585"/>
                    <a:pt x="393760" y="772654"/>
                  </a:cubicBezTo>
                  <a:cubicBezTo>
                    <a:pt x="508199" y="962897"/>
                    <a:pt x="620264" y="1153692"/>
                    <a:pt x="621382" y="1155606"/>
                  </a:cubicBezTo>
                  <a:cubicBezTo>
                    <a:pt x="630993" y="1171970"/>
                    <a:pt x="634150" y="1191335"/>
                    <a:pt x="630236" y="1209899"/>
                  </a:cubicBezTo>
                  <a:cubicBezTo>
                    <a:pt x="626322" y="1228473"/>
                    <a:pt x="615619" y="1244913"/>
                    <a:pt x="600221" y="1256009"/>
                  </a:cubicBezTo>
                  <a:lnTo>
                    <a:pt x="352013" y="1434860"/>
                  </a:lnTo>
                  <a:lnTo>
                    <a:pt x="450174" y="1614816"/>
                  </a:lnTo>
                  <a:lnTo>
                    <a:pt x="2067271" y="1283365"/>
                  </a:lnTo>
                  <a:cubicBezTo>
                    <a:pt x="2072310" y="1282327"/>
                    <a:pt x="2077434" y="1281803"/>
                    <a:pt x="2082578" y="1281803"/>
                  </a:cubicBezTo>
                  <a:close/>
                </a:path>
              </a:pathLst>
            </a:custGeom>
            <a:solidFill>
              <a:srgbClr val="00FA71"/>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B216568A-DF0A-C5A1-65F4-D3E9789830B3}"/>
                </a:ext>
              </a:extLst>
            </p:cNvPr>
            <p:cNvSpPr/>
            <p:nvPr/>
          </p:nvSpPr>
          <p:spPr>
            <a:xfrm>
              <a:off x="1763438" y="-1129094"/>
              <a:ext cx="349478" cy="207396"/>
            </a:xfrm>
            <a:custGeom>
              <a:avLst/>
              <a:gdLst>
                <a:gd name="connsiteX0" fmla="*/ 76169 w 349478"/>
                <a:gd name="connsiteY0" fmla="*/ 207396 h 207396"/>
                <a:gd name="connsiteX1" fmla="*/ 26087 w 349478"/>
                <a:gd name="connsiteY1" fmla="*/ 188594 h 207396"/>
                <a:gd name="connsiteX2" fmla="*/ 703 w 349478"/>
                <a:gd name="connsiteY2" fmla="*/ 141502 h 207396"/>
                <a:gd name="connsiteX3" fmla="*/ 12523 w 349478"/>
                <a:gd name="connsiteY3" fmla="*/ 89334 h 207396"/>
                <a:gd name="connsiteX4" fmla="*/ 55729 w 349478"/>
                <a:gd name="connsiteY4" fmla="*/ 57787 h 207396"/>
                <a:gd name="connsiteX5" fmla="*/ 252258 w 349478"/>
                <a:gd name="connsiteY5" fmla="*/ 2952 h 207396"/>
                <a:gd name="connsiteX6" fmla="*/ 282024 w 349478"/>
                <a:gd name="connsiteY6" fmla="*/ 504 h 207396"/>
                <a:gd name="connsiteX7" fmla="*/ 310456 w 349478"/>
                <a:gd name="connsiteY7" fmla="*/ 9676 h 207396"/>
                <a:gd name="connsiteX8" fmla="*/ 333163 w 349478"/>
                <a:gd name="connsiteY8" fmla="*/ 29079 h 207396"/>
                <a:gd name="connsiteX9" fmla="*/ 346679 w 349478"/>
                <a:gd name="connsiteY9" fmla="*/ 55720 h 207396"/>
                <a:gd name="connsiteX10" fmla="*/ 348908 w 349478"/>
                <a:gd name="connsiteY10" fmla="*/ 85514 h 207396"/>
                <a:gd name="connsiteX11" fmla="*/ 339517 w 349478"/>
                <a:gd name="connsiteY11" fmla="*/ 113870 h 207396"/>
                <a:gd name="connsiteX12" fmla="*/ 319942 w 349478"/>
                <a:gd name="connsiteY12" fmla="*/ 136435 h 207396"/>
                <a:gd name="connsiteX13" fmla="*/ 293206 w 349478"/>
                <a:gd name="connsiteY13" fmla="*/ 149751 h 207396"/>
                <a:gd name="connsiteX14" fmla="*/ 96677 w 349478"/>
                <a:gd name="connsiteY14" fmla="*/ 204577 h 207396"/>
                <a:gd name="connsiteX15" fmla="*/ 76169 w 349478"/>
                <a:gd name="connsiteY15" fmla="*/ 207396 h 20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9478" h="207396">
                  <a:moveTo>
                    <a:pt x="76169" y="207396"/>
                  </a:moveTo>
                  <a:cubicBezTo>
                    <a:pt x="57748" y="207387"/>
                    <a:pt x="39955" y="200710"/>
                    <a:pt x="26087" y="188594"/>
                  </a:cubicBezTo>
                  <a:cubicBezTo>
                    <a:pt x="12209" y="176478"/>
                    <a:pt x="3189" y="159752"/>
                    <a:pt x="703" y="141502"/>
                  </a:cubicBezTo>
                  <a:cubicBezTo>
                    <a:pt x="-1793" y="123253"/>
                    <a:pt x="2408" y="104726"/>
                    <a:pt x="12523" y="89334"/>
                  </a:cubicBezTo>
                  <a:cubicBezTo>
                    <a:pt x="22639" y="73942"/>
                    <a:pt x="37993" y="62731"/>
                    <a:pt x="55729" y="57787"/>
                  </a:cubicBezTo>
                  <a:lnTo>
                    <a:pt x="252258" y="2952"/>
                  </a:lnTo>
                  <a:cubicBezTo>
                    <a:pt x="261916" y="180"/>
                    <a:pt x="272041" y="-649"/>
                    <a:pt x="282024" y="504"/>
                  </a:cubicBezTo>
                  <a:cubicBezTo>
                    <a:pt x="292015" y="1656"/>
                    <a:pt x="301674" y="4771"/>
                    <a:pt x="310456" y="9676"/>
                  </a:cubicBezTo>
                  <a:cubicBezTo>
                    <a:pt x="319228" y="14582"/>
                    <a:pt x="326953" y="21183"/>
                    <a:pt x="333163" y="29079"/>
                  </a:cubicBezTo>
                  <a:cubicBezTo>
                    <a:pt x="339383" y="36985"/>
                    <a:pt x="343974" y="46043"/>
                    <a:pt x="346679" y="55720"/>
                  </a:cubicBezTo>
                  <a:cubicBezTo>
                    <a:pt x="349375" y="65407"/>
                    <a:pt x="350137" y="75532"/>
                    <a:pt x="348908" y="85514"/>
                  </a:cubicBezTo>
                  <a:cubicBezTo>
                    <a:pt x="347679" y="95487"/>
                    <a:pt x="344489" y="105126"/>
                    <a:pt x="339517" y="113870"/>
                  </a:cubicBezTo>
                  <a:cubicBezTo>
                    <a:pt x="334544" y="122605"/>
                    <a:pt x="327896" y="130282"/>
                    <a:pt x="319942" y="136435"/>
                  </a:cubicBezTo>
                  <a:cubicBezTo>
                    <a:pt x="311999" y="142598"/>
                    <a:pt x="302912" y="147122"/>
                    <a:pt x="293206" y="149751"/>
                  </a:cubicBezTo>
                  <a:lnTo>
                    <a:pt x="96677" y="204577"/>
                  </a:lnTo>
                  <a:cubicBezTo>
                    <a:pt x="90000" y="206444"/>
                    <a:pt x="83103" y="207396"/>
                    <a:pt x="76169" y="207396"/>
                  </a:cubicBezTo>
                  <a:close/>
                </a:path>
              </a:pathLst>
            </a:custGeom>
            <a:solidFill>
              <a:srgbClr val="00FA71"/>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6781902A-93D0-A972-00F5-C9780CF7475F}"/>
                </a:ext>
              </a:extLst>
            </p:cNvPr>
            <p:cNvSpPr/>
            <p:nvPr/>
          </p:nvSpPr>
          <p:spPr>
            <a:xfrm>
              <a:off x="977520" y="-909419"/>
              <a:ext cx="349396" cy="207482"/>
            </a:xfrm>
            <a:custGeom>
              <a:avLst/>
              <a:gdLst>
                <a:gd name="connsiteX0" fmla="*/ 76170 w 349396"/>
                <a:gd name="connsiteY0" fmla="*/ 207482 h 207482"/>
                <a:gd name="connsiteX1" fmla="*/ 26097 w 349396"/>
                <a:gd name="connsiteY1" fmla="*/ 188689 h 207482"/>
                <a:gd name="connsiteX2" fmla="*/ 704 w 349396"/>
                <a:gd name="connsiteY2" fmla="*/ 141607 h 207482"/>
                <a:gd name="connsiteX3" fmla="*/ 12514 w 349396"/>
                <a:gd name="connsiteY3" fmla="*/ 89439 h 207482"/>
                <a:gd name="connsiteX4" fmla="*/ 55691 w 349396"/>
                <a:gd name="connsiteY4" fmla="*/ 57883 h 207482"/>
                <a:gd name="connsiteX5" fmla="*/ 252230 w 349396"/>
                <a:gd name="connsiteY5" fmla="*/ 2942 h 207482"/>
                <a:gd name="connsiteX6" fmla="*/ 281977 w 349396"/>
                <a:gd name="connsiteY6" fmla="*/ 504 h 207482"/>
                <a:gd name="connsiteX7" fmla="*/ 310380 w 349396"/>
                <a:gd name="connsiteY7" fmla="*/ 9686 h 207482"/>
                <a:gd name="connsiteX8" fmla="*/ 333078 w 349396"/>
                <a:gd name="connsiteY8" fmla="*/ 29070 h 207482"/>
                <a:gd name="connsiteX9" fmla="*/ 346585 w 349396"/>
                <a:gd name="connsiteY9" fmla="*/ 55692 h 207482"/>
                <a:gd name="connsiteX10" fmla="*/ 348833 w 349396"/>
                <a:gd name="connsiteY10" fmla="*/ 85448 h 207482"/>
                <a:gd name="connsiteX11" fmla="*/ 339479 w 349396"/>
                <a:gd name="connsiteY11" fmla="*/ 113794 h 207482"/>
                <a:gd name="connsiteX12" fmla="*/ 319953 w 349396"/>
                <a:gd name="connsiteY12" fmla="*/ 136369 h 207482"/>
                <a:gd name="connsiteX13" fmla="*/ 293254 w 349396"/>
                <a:gd name="connsiteY13" fmla="*/ 149713 h 207482"/>
                <a:gd name="connsiteX14" fmla="*/ 96715 w 349396"/>
                <a:gd name="connsiteY14" fmla="*/ 204653 h 207482"/>
                <a:gd name="connsiteX15" fmla="*/ 76170 w 349396"/>
                <a:gd name="connsiteY15" fmla="*/ 207482 h 207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9396" h="207482">
                  <a:moveTo>
                    <a:pt x="76170" y="207482"/>
                  </a:moveTo>
                  <a:cubicBezTo>
                    <a:pt x="57758" y="207473"/>
                    <a:pt x="39965" y="200796"/>
                    <a:pt x="26097" y="188689"/>
                  </a:cubicBezTo>
                  <a:cubicBezTo>
                    <a:pt x="12219" y="176574"/>
                    <a:pt x="3199" y="159857"/>
                    <a:pt x="704" y="141607"/>
                  </a:cubicBezTo>
                  <a:cubicBezTo>
                    <a:pt x="-1792" y="123367"/>
                    <a:pt x="2399" y="104831"/>
                    <a:pt x="12514" y="89439"/>
                  </a:cubicBezTo>
                  <a:cubicBezTo>
                    <a:pt x="22621" y="74047"/>
                    <a:pt x="37965" y="62836"/>
                    <a:pt x="55691" y="57883"/>
                  </a:cubicBezTo>
                  <a:lnTo>
                    <a:pt x="252230" y="2942"/>
                  </a:lnTo>
                  <a:cubicBezTo>
                    <a:pt x="261889" y="180"/>
                    <a:pt x="272004" y="-649"/>
                    <a:pt x="281977" y="504"/>
                  </a:cubicBezTo>
                  <a:cubicBezTo>
                    <a:pt x="291959" y="1666"/>
                    <a:pt x="301608" y="4790"/>
                    <a:pt x="310380" y="9686"/>
                  </a:cubicBezTo>
                  <a:cubicBezTo>
                    <a:pt x="319153" y="14592"/>
                    <a:pt x="326859" y="21183"/>
                    <a:pt x="333078" y="29070"/>
                  </a:cubicBezTo>
                  <a:cubicBezTo>
                    <a:pt x="339289" y="36966"/>
                    <a:pt x="343880" y="46014"/>
                    <a:pt x="346585" y="55692"/>
                  </a:cubicBezTo>
                  <a:cubicBezTo>
                    <a:pt x="349290" y="65369"/>
                    <a:pt x="350052" y="75475"/>
                    <a:pt x="348833" y="85448"/>
                  </a:cubicBezTo>
                  <a:cubicBezTo>
                    <a:pt x="347614" y="95421"/>
                    <a:pt x="344432" y="105060"/>
                    <a:pt x="339479" y="113794"/>
                  </a:cubicBezTo>
                  <a:cubicBezTo>
                    <a:pt x="334517" y="122529"/>
                    <a:pt x="327887" y="130206"/>
                    <a:pt x="319953" y="136369"/>
                  </a:cubicBezTo>
                  <a:cubicBezTo>
                    <a:pt x="312019" y="142531"/>
                    <a:pt x="302941" y="147065"/>
                    <a:pt x="293254" y="149713"/>
                  </a:cubicBezTo>
                  <a:lnTo>
                    <a:pt x="96715" y="204653"/>
                  </a:lnTo>
                  <a:cubicBezTo>
                    <a:pt x="90029" y="206530"/>
                    <a:pt x="83114" y="207482"/>
                    <a:pt x="76170" y="207482"/>
                  </a:cubicBezTo>
                  <a:close/>
                </a:path>
              </a:pathLst>
            </a:custGeom>
            <a:solidFill>
              <a:srgbClr val="00FA71"/>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ADE4DB6A-5BDC-C137-C152-F6AD3C1D988E}"/>
                </a:ext>
              </a:extLst>
            </p:cNvPr>
            <p:cNvSpPr/>
            <p:nvPr/>
          </p:nvSpPr>
          <p:spPr>
            <a:xfrm>
              <a:off x="191626" y="-689392"/>
              <a:ext cx="348319" cy="207225"/>
            </a:xfrm>
            <a:custGeom>
              <a:avLst/>
              <a:gdLst>
                <a:gd name="connsiteX0" fmla="*/ 76156 w 348319"/>
                <a:gd name="connsiteY0" fmla="*/ 207226 h 207225"/>
                <a:gd name="connsiteX1" fmla="*/ 26092 w 348319"/>
                <a:gd name="connsiteY1" fmla="*/ 188423 h 207225"/>
                <a:gd name="connsiteX2" fmla="*/ 708 w 348319"/>
                <a:gd name="connsiteY2" fmla="*/ 141351 h 207225"/>
                <a:gd name="connsiteX3" fmla="*/ 12500 w 348319"/>
                <a:gd name="connsiteY3" fmla="*/ 89192 h 207225"/>
                <a:gd name="connsiteX4" fmla="*/ 55667 w 348319"/>
                <a:gd name="connsiteY4" fmla="*/ 57626 h 207225"/>
                <a:gd name="connsiteX5" fmla="*/ 252082 w 348319"/>
                <a:gd name="connsiteY5" fmla="*/ 2686 h 207225"/>
                <a:gd name="connsiteX6" fmla="*/ 309718 w 348319"/>
                <a:gd name="connsiteY6" fmla="*/ 9915 h 207225"/>
                <a:gd name="connsiteX7" fmla="*/ 345503 w 348319"/>
                <a:gd name="connsiteY7" fmla="*/ 55673 h 207225"/>
                <a:gd name="connsiteX8" fmla="*/ 338645 w 348319"/>
                <a:gd name="connsiteY8" fmla="*/ 113357 h 207225"/>
                <a:gd name="connsiteX9" fmla="*/ 293135 w 348319"/>
                <a:gd name="connsiteY9" fmla="*/ 149447 h 207225"/>
                <a:gd name="connsiteX10" fmla="*/ 96720 w 348319"/>
                <a:gd name="connsiteY10" fmla="*/ 204387 h 207225"/>
                <a:gd name="connsiteX11" fmla="*/ 76156 w 348319"/>
                <a:gd name="connsiteY11" fmla="*/ 207226 h 20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8319" h="207225">
                  <a:moveTo>
                    <a:pt x="76156" y="207226"/>
                  </a:moveTo>
                  <a:cubicBezTo>
                    <a:pt x="57744" y="207207"/>
                    <a:pt x="39961" y="200530"/>
                    <a:pt x="26092" y="188423"/>
                  </a:cubicBezTo>
                  <a:cubicBezTo>
                    <a:pt x="12224" y="176317"/>
                    <a:pt x="3204" y="159591"/>
                    <a:pt x="708" y="141351"/>
                  </a:cubicBezTo>
                  <a:cubicBezTo>
                    <a:pt x="-1797" y="123110"/>
                    <a:pt x="2394" y="104584"/>
                    <a:pt x="12500" y="89192"/>
                  </a:cubicBezTo>
                  <a:cubicBezTo>
                    <a:pt x="22606" y="73800"/>
                    <a:pt x="37932" y="62589"/>
                    <a:pt x="55667" y="57626"/>
                  </a:cubicBezTo>
                  <a:lnTo>
                    <a:pt x="252082" y="2686"/>
                  </a:lnTo>
                  <a:cubicBezTo>
                    <a:pt x="271494" y="-2610"/>
                    <a:pt x="292211" y="-10"/>
                    <a:pt x="309718" y="9915"/>
                  </a:cubicBezTo>
                  <a:cubicBezTo>
                    <a:pt x="327216" y="19850"/>
                    <a:pt x="340084" y="36290"/>
                    <a:pt x="345503" y="55673"/>
                  </a:cubicBezTo>
                  <a:cubicBezTo>
                    <a:pt x="350923" y="75047"/>
                    <a:pt x="348456" y="95783"/>
                    <a:pt x="338645" y="113357"/>
                  </a:cubicBezTo>
                  <a:cubicBezTo>
                    <a:pt x="328835" y="130921"/>
                    <a:pt x="312480" y="143894"/>
                    <a:pt x="293135" y="149447"/>
                  </a:cubicBezTo>
                  <a:lnTo>
                    <a:pt x="96720" y="204387"/>
                  </a:lnTo>
                  <a:cubicBezTo>
                    <a:pt x="90034" y="206264"/>
                    <a:pt x="83109" y="207216"/>
                    <a:pt x="76156" y="207226"/>
                  </a:cubicBezTo>
                  <a:close/>
                </a:path>
              </a:pathLst>
            </a:custGeom>
            <a:solidFill>
              <a:srgbClr val="00FA71"/>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7D053E70-ADFD-1BFB-F785-34D88DA0A920}"/>
                </a:ext>
              </a:extLst>
            </p:cNvPr>
            <p:cNvSpPr/>
            <p:nvPr/>
          </p:nvSpPr>
          <p:spPr>
            <a:xfrm>
              <a:off x="-591209" y="-469776"/>
              <a:ext cx="345700" cy="206427"/>
            </a:xfrm>
            <a:custGeom>
              <a:avLst/>
              <a:gdLst>
                <a:gd name="connsiteX0" fmla="*/ 76161 w 345700"/>
                <a:gd name="connsiteY0" fmla="*/ 206427 h 206427"/>
                <a:gd name="connsiteX1" fmla="*/ 26088 w 345700"/>
                <a:gd name="connsiteY1" fmla="*/ 187625 h 206427"/>
                <a:gd name="connsiteX2" fmla="*/ 704 w 345700"/>
                <a:gd name="connsiteY2" fmla="*/ 140543 h 206427"/>
                <a:gd name="connsiteX3" fmla="*/ 12505 w 345700"/>
                <a:gd name="connsiteY3" fmla="*/ 88374 h 206427"/>
                <a:gd name="connsiteX4" fmla="*/ 55692 w 345700"/>
                <a:gd name="connsiteY4" fmla="*/ 56818 h 206427"/>
                <a:gd name="connsiteX5" fmla="*/ 248916 w 345700"/>
                <a:gd name="connsiteY5" fmla="*/ 2821 h 206427"/>
                <a:gd name="connsiteX6" fmla="*/ 278900 w 345700"/>
                <a:gd name="connsiteY6" fmla="*/ 582 h 206427"/>
                <a:gd name="connsiteX7" fmla="*/ 307418 w 345700"/>
                <a:gd name="connsiteY7" fmla="*/ 10117 h 206427"/>
                <a:gd name="connsiteX8" fmla="*/ 330031 w 345700"/>
                <a:gd name="connsiteY8" fmla="*/ 29929 h 206427"/>
                <a:gd name="connsiteX9" fmla="*/ 343223 w 345700"/>
                <a:gd name="connsiteY9" fmla="*/ 56951 h 206427"/>
                <a:gd name="connsiteX10" fmla="*/ 344937 w 345700"/>
                <a:gd name="connsiteY10" fmla="*/ 86965 h 206427"/>
                <a:gd name="connsiteX11" fmla="*/ 334917 w 345700"/>
                <a:gd name="connsiteY11" fmla="*/ 115311 h 206427"/>
                <a:gd name="connsiteX12" fmla="*/ 314705 w 345700"/>
                <a:gd name="connsiteY12" fmla="*/ 137581 h 206427"/>
                <a:gd name="connsiteX13" fmla="*/ 287463 w 345700"/>
                <a:gd name="connsiteY13" fmla="*/ 150296 h 206427"/>
                <a:gd name="connsiteX14" fmla="*/ 96716 w 345700"/>
                <a:gd name="connsiteY14" fmla="*/ 203598 h 206427"/>
                <a:gd name="connsiteX15" fmla="*/ 76161 w 345700"/>
                <a:gd name="connsiteY15" fmla="*/ 206427 h 206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5700" h="206427">
                  <a:moveTo>
                    <a:pt x="76161" y="206427"/>
                  </a:moveTo>
                  <a:cubicBezTo>
                    <a:pt x="57749" y="206418"/>
                    <a:pt x="39966" y="199741"/>
                    <a:pt x="26088" y="187625"/>
                  </a:cubicBezTo>
                  <a:cubicBezTo>
                    <a:pt x="12219" y="175519"/>
                    <a:pt x="3199" y="158793"/>
                    <a:pt x="704" y="140543"/>
                  </a:cubicBezTo>
                  <a:cubicBezTo>
                    <a:pt x="-1792" y="122302"/>
                    <a:pt x="2399" y="103767"/>
                    <a:pt x="12505" y="88374"/>
                  </a:cubicBezTo>
                  <a:cubicBezTo>
                    <a:pt x="22621" y="72982"/>
                    <a:pt x="37956" y="61771"/>
                    <a:pt x="55692" y="56818"/>
                  </a:cubicBezTo>
                  <a:lnTo>
                    <a:pt x="248916" y="2821"/>
                  </a:lnTo>
                  <a:cubicBezTo>
                    <a:pt x="258660" y="97"/>
                    <a:pt x="268861" y="-665"/>
                    <a:pt x="278900" y="582"/>
                  </a:cubicBezTo>
                  <a:cubicBezTo>
                    <a:pt x="288949" y="1840"/>
                    <a:pt x="298636" y="5078"/>
                    <a:pt x="307418" y="10117"/>
                  </a:cubicBezTo>
                  <a:cubicBezTo>
                    <a:pt x="316200" y="15156"/>
                    <a:pt x="323887" y="21890"/>
                    <a:pt x="330031" y="29929"/>
                  </a:cubicBezTo>
                  <a:cubicBezTo>
                    <a:pt x="336174" y="37968"/>
                    <a:pt x="340660" y="47150"/>
                    <a:pt x="343223" y="56951"/>
                  </a:cubicBezTo>
                  <a:cubicBezTo>
                    <a:pt x="345785" y="66743"/>
                    <a:pt x="346366" y="76944"/>
                    <a:pt x="344937" y="86965"/>
                  </a:cubicBezTo>
                  <a:cubicBezTo>
                    <a:pt x="343518" y="96985"/>
                    <a:pt x="340108" y="106624"/>
                    <a:pt x="334917" y="115311"/>
                  </a:cubicBezTo>
                  <a:cubicBezTo>
                    <a:pt x="329726" y="123998"/>
                    <a:pt x="322858" y="131570"/>
                    <a:pt x="314705" y="137581"/>
                  </a:cubicBezTo>
                  <a:cubicBezTo>
                    <a:pt x="306561" y="143581"/>
                    <a:pt x="297303" y="147905"/>
                    <a:pt x="287463" y="150296"/>
                  </a:cubicBezTo>
                  <a:lnTo>
                    <a:pt x="96716" y="203598"/>
                  </a:lnTo>
                  <a:cubicBezTo>
                    <a:pt x="90020" y="205475"/>
                    <a:pt x="83114" y="206427"/>
                    <a:pt x="76161" y="206427"/>
                  </a:cubicBezTo>
                  <a:close/>
                </a:path>
              </a:pathLst>
            </a:custGeom>
            <a:solidFill>
              <a:srgbClr val="00FA71"/>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CA9D119F-F1D9-2EFB-EDD7-F7360DEE4184}"/>
                </a:ext>
              </a:extLst>
            </p:cNvPr>
            <p:cNvSpPr/>
            <p:nvPr/>
          </p:nvSpPr>
          <p:spPr>
            <a:xfrm>
              <a:off x="-201393" y="-579653"/>
              <a:ext cx="348817" cy="207243"/>
            </a:xfrm>
            <a:custGeom>
              <a:avLst/>
              <a:gdLst>
                <a:gd name="connsiteX0" fmla="*/ 76261 w 348817"/>
                <a:gd name="connsiteY0" fmla="*/ 207243 h 207243"/>
                <a:gd name="connsiteX1" fmla="*/ 25664 w 348817"/>
                <a:gd name="connsiteY1" fmla="*/ 188060 h 207243"/>
                <a:gd name="connsiteX2" fmla="*/ 546 w 348817"/>
                <a:gd name="connsiteY2" fmla="*/ 140130 h 207243"/>
                <a:gd name="connsiteX3" fmla="*/ 13577 w 348817"/>
                <a:gd name="connsiteY3" fmla="*/ 87609 h 207243"/>
                <a:gd name="connsiteX4" fmla="*/ 58173 w 348817"/>
                <a:gd name="connsiteY4" fmla="*/ 56977 h 207243"/>
                <a:gd name="connsiteX5" fmla="*/ 252073 w 348817"/>
                <a:gd name="connsiteY5" fmla="*/ 2818 h 207243"/>
                <a:gd name="connsiteX6" fmla="*/ 282048 w 348817"/>
                <a:gd name="connsiteY6" fmla="*/ 589 h 207243"/>
                <a:gd name="connsiteX7" fmla="*/ 310557 w 348817"/>
                <a:gd name="connsiteY7" fmla="*/ 10123 h 207243"/>
                <a:gd name="connsiteX8" fmla="*/ 333159 w 348817"/>
                <a:gd name="connsiteY8" fmla="*/ 29935 h 207243"/>
                <a:gd name="connsiteX9" fmla="*/ 346342 w 348817"/>
                <a:gd name="connsiteY9" fmla="*/ 56958 h 207243"/>
                <a:gd name="connsiteX10" fmla="*/ 348056 w 348817"/>
                <a:gd name="connsiteY10" fmla="*/ 86962 h 207243"/>
                <a:gd name="connsiteX11" fmla="*/ 338036 w 348817"/>
                <a:gd name="connsiteY11" fmla="*/ 115308 h 207243"/>
                <a:gd name="connsiteX12" fmla="*/ 317834 w 348817"/>
                <a:gd name="connsiteY12" fmla="*/ 137568 h 207243"/>
                <a:gd name="connsiteX13" fmla="*/ 290602 w 348817"/>
                <a:gd name="connsiteY13" fmla="*/ 150284 h 207243"/>
                <a:gd name="connsiteX14" fmla="*/ 96758 w 348817"/>
                <a:gd name="connsiteY14" fmla="*/ 204433 h 207243"/>
                <a:gd name="connsiteX15" fmla="*/ 76261 w 348817"/>
                <a:gd name="connsiteY15" fmla="*/ 207243 h 207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8817" h="207243">
                  <a:moveTo>
                    <a:pt x="76261" y="207243"/>
                  </a:moveTo>
                  <a:cubicBezTo>
                    <a:pt x="57611" y="207253"/>
                    <a:pt x="39618" y="200424"/>
                    <a:pt x="25664" y="188060"/>
                  </a:cubicBezTo>
                  <a:cubicBezTo>
                    <a:pt x="11710" y="175687"/>
                    <a:pt x="2775" y="158637"/>
                    <a:pt x="546" y="140130"/>
                  </a:cubicBezTo>
                  <a:cubicBezTo>
                    <a:pt x="-1683" y="121623"/>
                    <a:pt x="2956" y="102935"/>
                    <a:pt x="13577" y="87609"/>
                  </a:cubicBezTo>
                  <a:cubicBezTo>
                    <a:pt x="24197" y="72284"/>
                    <a:pt x="40066" y="61387"/>
                    <a:pt x="58173" y="56977"/>
                  </a:cubicBezTo>
                  <a:lnTo>
                    <a:pt x="252073" y="2818"/>
                  </a:lnTo>
                  <a:cubicBezTo>
                    <a:pt x="261817" y="94"/>
                    <a:pt x="272009" y="-668"/>
                    <a:pt x="282048" y="589"/>
                  </a:cubicBezTo>
                  <a:cubicBezTo>
                    <a:pt x="292088" y="1846"/>
                    <a:pt x="301775" y="5085"/>
                    <a:pt x="310557" y="10123"/>
                  </a:cubicBezTo>
                  <a:cubicBezTo>
                    <a:pt x="319329" y="15162"/>
                    <a:pt x="327016" y="21896"/>
                    <a:pt x="333159" y="29935"/>
                  </a:cubicBezTo>
                  <a:cubicBezTo>
                    <a:pt x="339303" y="37984"/>
                    <a:pt x="343780" y="47166"/>
                    <a:pt x="346342" y="56958"/>
                  </a:cubicBezTo>
                  <a:cubicBezTo>
                    <a:pt x="348895" y="66740"/>
                    <a:pt x="349485" y="76951"/>
                    <a:pt x="348056" y="86962"/>
                  </a:cubicBezTo>
                  <a:cubicBezTo>
                    <a:pt x="346628" y="96982"/>
                    <a:pt x="343218" y="106621"/>
                    <a:pt x="338036" y="115308"/>
                  </a:cubicBezTo>
                  <a:cubicBezTo>
                    <a:pt x="332845" y="123995"/>
                    <a:pt x="325978" y="131558"/>
                    <a:pt x="317834" y="137568"/>
                  </a:cubicBezTo>
                  <a:cubicBezTo>
                    <a:pt x="309690" y="143569"/>
                    <a:pt x="300431" y="147893"/>
                    <a:pt x="290602" y="150284"/>
                  </a:cubicBezTo>
                  <a:lnTo>
                    <a:pt x="96758" y="204433"/>
                  </a:lnTo>
                  <a:cubicBezTo>
                    <a:pt x="90081" y="206291"/>
                    <a:pt x="83185" y="207243"/>
                    <a:pt x="76261" y="207243"/>
                  </a:cubicBezTo>
                  <a:close/>
                </a:path>
              </a:pathLst>
            </a:custGeom>
            <a:solidFill>
              <a:srgbClr val="00FA71"/>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45CED1FD-D9BC-A7C5-65B9-A6B3A50AE645}"/>
                </a:ext>
              </a:extLst>
            </p:cNvPr>
            <p:cNvSpPr/>
            <p:nvPr/>
          </p:nvSpPr>
          <p:spPr>
            <a:xfrm>
              <a:off x="584470" y="-799462"/>
              <a:ext cx="349209" cy="207405"/>
            </a:xfrm>
            <a:custGeom>
              <a:avLst/>
              <a:gdLst>
                <a:gd name="connsiteX0" fmla="*/ 76161 w 349209"/>
                <a:gd name="connsiteY0" fmla="*/ 207405 h 207405"/>
                <a:gd name="connsiteX1" fmla="*/ 26088 w 349209"/>
                <a:gd name="connsiteY1" fmla="*/ 188613 h 207405"/>
                <a:gd name="connsiteX2" fmla="*/ 704 w 349209"/>
                <a:gd name="connsiteY2" fmla="*/ 141531 h 207405"/>
                <a:gd name="connsiteX3" fmla="*/ 12515 w 349209"/>
                <a:gd name="connsiteY3" fmla="*/ 89362 h 207405"/>
                <a:gd name="connsiteX4" fmla="*/ 55701 w 349209"/>
                <a:gd name="connsiteY4" fmla="*/ 57796 h 207405"/>
                <a:gd name="connsiteX5" fmla="*/ 252335 w 349209"/>
                <a:gd name="connsiteY5" fmla="*/ 2856 h 207405"/>
                <a:gd name="connsiteX6" fmla="*/ 282024 w 349209"/>
                <a:gd name="connsiteY6" fmla="*/ 532 h 207405"/>
                <a:gd name="connsiteX7" fmla="*/ 310333 w 349209"/>
                <a:gd name="connsiteY7" fmla="*/ 9762 h 207405"/>
                <a:gd name="connsiteX8" fmla="*/ 332945 w 349209"/>
                <a:gd name="connsiteY8" fmla="*/ 29136 h 207405"/>
                <a:gd name="connsiteX9" fmla="*/ 346404 w 349209"/>
                <a:gd name="connsiteY9" fmla="*/ 55701 h 207405"/>
                <a:gd name="connsiteX10" fmla="*/ 348652 w 349209"/>
                <a:gd name="connsiteY10" fmla="*/ 85390 h 207405"/>
                <a:gd name="connsiteX11" fmla="*/ 339356 w 349209"/>
                <a:gd name="connsiteY11" fmla="*/ 113679 h 207405"/>
                <a:gd name="connsiteX12" fmla="*/ 319934 w 349209"/>
                <a:gd name="connsiteY12" fmla="*/ 136244 h 207405"/>
                <a:gd name="connsiteX13" fmla="*/ 293340 w 349209"/>
                <a:gd name="connsiteY13" fmla="*/ 149636 h 207405"/>
                <a:gd name="connsiteX14" fmla="*/ 96697 w 349209"/>
                <a:gd name="connsiteY14" fmla="*/ 204576 h 207405"/>
                <a:gd name="connsiteX15" fmla="*/ 76161 w 349209"/>
                <a:gd name="connsiteY15" fmla="*/ 207405 h 20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9209" h="207405">
                  <a:moveTo>
                    <a:pt x="76161" y="207405"/>
                  </a:moveTo>
                  <a:cubicBezTo>
                    <a:pt x="57749" y="207396"/>
                    <a:pt x="39956" y="200719"/>
                    <a:pt x="26088" y="188613"/>
                  </a:cubicBezTo>
                  <a:cubicBezTo>
                    <a:pt x="12210" y="176497"/>
                    <a:pt x="3199" y="159771"/>
                    <a:pt x="704" y="141531"/>
                  </a:cubicBezTo>
                  <a:cubicBezTo>
                    <a:pt x="-1792" y="123281"/>
                    <a:pt x="2399" y="104754"/>
                    <a:pt x="12515" y="89362"/>
                  </a:cubicBezTo>
                  <a:cubicBezTo>
                    <a:pt x="22621" y="73970"/>
                    <a:pt x="37966" y="62759"/>
                    <a:pt x="55701" y="57796"/>
                  </a:cubicBezTo>
                  <a:lnTo>
                    <a:pt x="252335" y="2856"/>
                  </a:lnTo>
                  <a:cubicBezTo>
                    <a:pt x="261984" y="141"/>
                    <a:pt x="272071" y="-649"/>
                    <a:pt x="282024" y="532"/>
                  </a:cubicBezTo>
                  <a:cubicBezTo>
                    <a:pt x="291978" y="1723"/>
                    <a:pt x="301598" y="4856"/>
                    <a:pt x="310333" y="9762"/>
                  </a:cubicBezTo>
                  <a:cubicBezTo>
                    <a:pt x="319067" y="14677"/>
                    <a:pt x="326754" y="21258"/>
                    <a:pt x="332945" y="29136"/>
                  </a:cubicBezTo>
                  <a:cubicBezTo>
                    <a:pt x="339136" y="37022"/>
                    <a:pt x="343708" y="46042"/>
                    <a:pt x="346404" y="55701"/>
                  </a:cubicBezTo>
                  <a:cubicBezTo>
                    <a:pt x="349099" y="65350"/>
                    <a:pt x="349862" y="75446"/>
                    <a:pt x="348652" y="85390"/>
                  </a:cubicBezTo>
                  <a:cubicBezTo>
                    <a:pt x="347452" y="95344"/>
                    <a:pt x="344290" y="104954"/>
                    <a:pt x="339356" y="113679"/>
                  </a:cubicBezTo>
                  <a:cubicBezTo>
                    <a:pt x="334431" y="122404"/>
                    <a:pt x="327830" y="130072"/>
                    <a:pt x="319934" y="136244"/>
                  </a:cubicBezTo>
                  <a:cubicBezTo>
                    <a:pt x="312038" y="142416"/>
                    <a:pt x="302998" y="146969"/>
                    <a:pt x="293340" y="149636"/>
                  </a:cubicBezTo>
                  <a:lnTo>
                    <a:pt x="96697" y="204576"/>
                  </a:lnTo>
                  <a:cubicBezTo>
                    <a:pt x="90010" y="206453"/>
                    <a:pt x="83104" y="207405"/>
                    <a:pt x="76161" y="207405"/>
                  </a:cubicBezTo>
                  <a:close/>
                </a:path>
              </a:pathLst>
            </a:custGeom>
            <a:solidFill>
              <a:srgbClr val="00FA71"/>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B5126234-F839-5BCB-11A2-A5A609572F3E}"/>
                </a:ext>
              </a:extLst>
            </p:cNvPr>
            <p:cNvSpPr/>
            <p:nvPr/>
          </p:nvSpPr>
          <p:spPr>
            <a:xfrm>
              <a:off x="1370483" y="-1019036"/>
              <a:ext cx="348334" cy="207218"/>
            </a:xfrm>
            <a:custGeom>
              <a:avLst/>
              <a:gdLst>
                <a:gd name="connsiteX0" fmla="*/ 76161 w 348334"/>
                <a:gd name="connsiteY0" fmla="*/ 207219 h 207218"/>
                <a:gd name="connsiteX1" fmla="*/ 26097 w 348334"/>
                <a:gd name="connsiteY1" fmla="*/ 188426 h 207218"/>
                <a:gd name="connsiteX2" fmla="*/ 704 w 348334"/>
                <a:gd name="connsiteY2" fmla="*/ 141354 h 207218"/>
                <a:gd name="connsiteX3" fmla="*/ 12505 w 348334"/>
                <a:gd name="connsiteY3" fmla="*/ 89195 h 207218"/>
                <a:gd name="connsiteX4" fmla="*/ 55672 w 348334"/>
                <a:gd name="connsiteY4" fmla="*/ 57619 h 207218"/>
                <a:gd name="connsiteX5" fmla="*/ 252097 w 348334"/>
                <a:gd name="connsiteY5" fmla="*/ 2679 h 207218"/>
                <a:gd name="connsiteX6" fmla="*/ 309733 w 348334"/>
                <a:gd name="connsiteY6" fmla="*/ 9918 h 207218"/>
                <a:gd name="connsiteX7" fmla="*/ 345518 w 348334"/>
                <a:gd name="connsiteY7" fmla="*/ 55667 h 207218"/>
                <a:gd name="connsiteX8" fmla="*/ 338660 w 348334"/>
                <a:gd name="connsiteY8" fmla="*/ 113350 h 207218"/>
                <a:gd name="connsiteX9" fmla="*/ 293150 w 348334"/>
                <a:gd name="connsiteY9" fmla="*/ 149440 h 207218"/>
                <a:gd name="connsiteX10" fmla="*/ 96725 w 348334"/>
                <a:gd name="connsiteY10" fmla="*/ 204380 h 207218"/>
                <a:gd name="connsiteX11" fmla="*/ 76161 w 348334"/>
                <a:gd name="connsiteY11" fmla="*/ 207219 h 20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8334" h="207218">
                  <a:moveTo>
                    <a:pt x="76161" y="207219"/>
                  </a:moveTo>
                  <a:cubicBezTo>
                    <a:pt x="57749" y="207209"/>
                    <a:pt x="39966" y="200532"/>
                    <a:pt x="26097" y="188426"/>
                  </a:cubicBezTo>
                  <a:cubicBezTo>
                    <a:pt x="12219" y="176310"/>
                    <a:pt x="3209" y="159594"/>
                    <a:pt x="704" y="141354"/>
                  </a:cubicBezTo>
                  <a:cubicBezTo>
                    <a:pt x="-1792" y="123113"/>
                    <a:pt x="2399" y="104587"/>
                    <a:pt x="12505" y="89195"/>
                  </a:cubicBezTo>
                  <a:cubicBezTo>
                    <a:pt x="22602" y="73802"/>
                    <a:pt x="37937" y="62582"/>
                    <a:pt x="55672" y="57619"/>
                  </a:cubicBezTo>
                  <a:lnTo>
                    <a:pt x="252097" y="2679"/>
                  </a:lnTo>
                  <a:cubicBezTo>
                    <a:pt x="271509" y="-2607"/>
                    <a:pt x="292226" y="-7"/>
                    <a:pt x="309733" y="9918"/>
                  </a:cubicBezTo>
                  <a:cubicBezTo>
                    <a:pt x="327230" y="19843"/>
                    <a:pt x="340099" y="36293"/>
                    <a:pt x="345518" y="55667"/>
                  </a:cubicBezTo>
                  <a:cubicBezTo>
                    <a:pt x="350938" y="75050"/>
                    <a:pt x="348471" y="95786"/>
                    <a:pt x="338660" y="113350"/>
                  </a:cubicBezTo>
                  <a:cubicBezTo>
                    <a:pt x="328850" y="130924"/>
                    <a:pt x="312485" y="143897"/>
                    <a:pt x="293150" y="149440"/>
                  </a:cubicBezTo>
                  <a:lnTo>
                    <a:pt x="96725" y="204380"/>
                  </a:lnTo>
                  <a:cubicBezTo>
                    <a:pt x="90029" y="206266"/>
                    <a:pt x="83114" y="207219"/>
                    <a:pt x="76161" y="207219"/>
                  </a:cubicBezTo>
                  <a:close/>
                </a:path>
              </a:pathLst>
            </a:custGeom>
            <a:solidFill>
              <a:srgbClr val="00FA71"/>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4751D084-DEC3-3656-3F03-6338DE6B6C88}"/>
                </a:ext>
              </a:extLst>
            </p:cNvPr>
            <p:cNvSpPr/>
            <p:nvPr/>
          </p:nvSpPr>
          <p:spPr>
            <a:xfrm>
              <a:off x="2301842" y="-1388568"/>
              <a:ext cx="739016" cy="316470"/>
            </a:xfrm>
            <a:custGeom>
              <a:avLst/>
              <a:gdLst>
                <a:gd name="connsiteX0" fmla="*/ 76156 w 739016"/>
                <a:gd name="connsiteY0" fmla="*/ 316470 h 316470"/>
                <a:gd name="connsiteX1" fmla="*/ 26092 w 739016"/>
                <a:gd name="connsiteY1" fmla="*/ 297668 h 316470"/>
                <a:gd name="connsiteX2" fmla="*/ 708 w 739016"/>
                <a:gd name="connsiteY2" fmla="*/ 250595 h 316470"/>
                <a:gd name="connsiteX3" fmla="*/ 12500 w 739016"/>
                <a:gd name="connsiteY3" fmla="*/ 198427 h 316470"/>
                <a:gd name="connsiteX4" fmla="*/ 55677 w 739016"/>
                <a:gd name="connsiteY4" fmla="*/ 166861 h 316470"/>
                <a:gd name="connsiteX5" fmla="*/ 642293 w 739016"/>
                <a:gd name="connsiteY5" fmla="*/ 2812 h 316470"/>
                <a:gd name="connsiteX6" fmla="*/ 671944 w 739016"/>
                <a:gd name="connsiteY6" fmla="*/ 545 h 316470"/>
                <a:gd name="connsiteX7" fmla="*/ 700195 w 739016"/>
                <a:gd name="connsiteY7" fmla="*/ 9803 h 316470"/>
                <a:gd name="connsiteX8" fmla="*/ 722760 w 739016"/>
                <a:gd name="connsiteY8" fmla="*/ 29158 h 316470"/>
                <a:gd name="connsiteX9" fmla="*/ 736200 w 739016"/>
                <a:gd name="connsiteY9" fmla="*/ 55685 h 316470"/>
                <a:gd name="connsiteX10" fmla="*/ 738467 w 739016"/>
                <a:gd name="connsiteY10" fmla="*/ 85327 h 316470"/>
                <a:gd name="connsiteX11" fmla="*/ 729218 w 739016"/>
                <a:gd name="connsiteY11" fmla="*/ 113588 h 316470"/>
                <a:gd name="connsiteX12" fmla="*/ 709854 w 739016"/>
                <a:gd name="connsiteY12" fmla="*/ 136152 h 316470"/>
                <a:gd name="connsiteX13" fmla="*/ 683337 w 739016"/>
                <a:gd name="connsiteY13" fmla="*/ 149583 h 316470"/>
                <a:gd name="connsiteX14" fmla="*/ 96711 w 739016"/>
                <a:gd name="connsiteY14" fmla="*/ 313641 h 316470"/>
                <a:gd name="connsiteX15" fmla="*/ 76156 w 739016"/>
                <a:gd name="connsiteY15" fmla="*/ 316470 h 316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39016" h="316470">
                  <a:moveTo>
                    <a:pt x="76156" y="316470"/>
                  </a:moveTo>
                  <a:cubicBezTo>
                    <a:pt x="57744" y="316461"/>
                    <a:pt x="39961" y="309774"/>
                    <a:pt x="26092" y="297668"/>
                  </a:cubicBezTo>
                  <a:cubicBezTo>
                    <a:pt x="12214" y="285562"/>
                    <a:pt x="3204" y="268836"/>
                    <a:pt x="708" y="250595"/>
                  </a:cubicBezTo>
                  <a:cubicBezTo>
                    <a:pt x="-1797" y="232355"/>
                    <a:pt x="2394" y="213819"/>
                    <a:pt x="12500" y="198427"/>
                  </a:cubicBezTo>
                  <a:cubicBezTo>
                    <a:pt x="22606" y="183035"/>
                    <a:pt x="37941" y="171824"/>
                    <a:pt x="55677" y="166861"/>
                  </a:cubicBezTo>
                  <a:lnTo>
                    <a:pt x="642293" y="2812"/>
                  </a:lnTo>
                  <a:cubicBezTo>
                    <a:pt x="651932" y="116"/>
                    <a:pt x="662010" y="-646"/>
                    <a:pt x="671944" y="545"/>
                  </a:cubicBezTo>
                  <a:cubicBezTo>
                    <a:pt x="681879" y="1745"/>
                    <a:pt x="691480" y="4889"/>
                    <a:pt x="700195" y="9803"/>
                  </a:cubicBezTo>
                  <a:cubicBezTo>
                    <a:pt x="708920" y="14709"/>
                    <a:pt x="716588" y="21291"/>
                    <a:pt x="722760" y="29158"/>
                  </a:cubicBezTo>
                  <a:cubicBezTo>
                    <a:pt x="728942" y="37035"/>
                    <a:pt x="733504" y="46046"/>
                    <a:pt x="736200" y="55685"/>
                  </a:cubicBezTo>
                  <a:cubicBezTo>
                    <a:pt x="738896" y="65315"/>
                    <a:pt x="739667" y="75392"/>
                    <a:pt x="738467" y="85327"/>
                  </a:cubicBezTo>
                  <a:cubicBezTo>
                    <a:pt x="737267" y="95262"/>
                    <a:pt x="734124" y="104863"/>
                    <a:pt x="729218" y="113588"/>
                  </a:cubicBezTo>
                  <a:cubicBezTo>
                    <a:pt x="724303" y="122303"/>
                    <a:pt x="717731" y="129971"/>
                    <a:pt x="709854" y="136152"/>
                  </a:cubicBezTo>
                  <a:cubicBezTo>
                    <a:pt x="701987" y="142325"/>
                    <a:pt x="692975" y="146897"/>
                    <a:pt x="683337" y="149583"/>
                  </a:cubicBezTo>
                  <a:lnTo>
                    <a:pt x="96711" y="313641"/>
                  </a:lnTo>
                  <a:cubicBezTo>
                    <a:pt x="90024" y="315518"/>
                    <a:pt x="83099" y="316470"/>
                    <a:pt x="76156" y="316470"/>
                  </a:cubicBezTo>
                  <a:close/>
                </a:path>
              </a:pathLst>
            </a:custGeom>
            <a:solidFill>
              <a:srgbClr val="00FA71"/>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5F78F4CA-C7ED-2E82-EAC2-80617DEBBA51}"/>
                </a:ext>
              </a:extLst>
            </p:cNvPr>
            <p:cNvSpPr/>
            <p:nvPr/>
          </p:nvSpPr>
          <p:spPr>
            <a:xfrm>
              <a:off x="781115" y="-2080439"/>
              <a:ext cx="799621" cy="332180"/>
            </a:xfrm>
            <a:custGeom>
              <a:avLst/>
              <a:gdLst>
                <a:gd name="connsiteX0" fmla="*/ 76150 w 799621"/>
                <a:gd name="connsiteY0" fmla="*/ 332180 h 332180"/>
                <a:gd name="connsiteX1" fmla="*/ 26058 w 799621"/>
                <a:gd name="connsiteY1" fmla="*/ 313350 h 332180"/>
                <a:gd name="connsiteX2" fmla="*/ 693 w 799621"/>
                <a:gd name="connsiteY2" fmla="*/ 266239 h 332180"/>
                <a:gd name="connsiteX3" fmla="*/ 12561 w 799621"/>
                <a:gd name="connsiteY3" fmla="*/ 214061 h 332180"/>
                <a:gd name="connsiteX4" fmla="*/ 55804 w 799621"/>
                <a:gd name="connsiteY4" fmla="*/ 182543 h 332180"/>
                <a:gd name="connsiteX5" fmla="*/ 702428 w 799621"/>
                <a:gd name="connsiteY5" fmla="*/ 2950 h 332180"/>
                <a:gd name="connsiteX6" fmla="*/ 732213 w 799621"/>
                <a:gd name="connsiteY6" fmla="*/ 508 h 332180"/>
                <a:gd name="connsiteX7" fmla="*/ 760645 w 799621"/>
                <a:gd name="connsiteY7" fmla="*/ 9711 h 332180"/>
                <a:gd name="connsiteX8" fmla="*/ 783353 w 799621"/>
                <a:gd name="connsiteY8" fmla="*/ 29141 h 332180"/>
                <a:gd name="connsiteX9" fmla="*/ 796840 w 799621"/>
                <a:gd name="connsiteY9" fmla="*/ 55810 h 332180"/>
                <a:gd name="connsiteX10" fmla="*/ 799040 w 799621"/>
                <a:gd name="connsiteY10" fmla="*/ 85614 h 332180"/>
                <a:gd name="connsiteX11" fmla="*/ 789601 w 799621"/>
                <a:gd name="connsiteY11" fmla="*/ 113972 h 332180"/>
                <a:gd name="connsiteX12" fmla="*/ 769979 w 799621"/>
                <a:gd name="connsiteY12" fmla="*/ 136518 h 332180"/>
                <a:gd name="connsiteX13" fmla="*/ 743205 w 799621"/>
                <a:gd name="connsiteY13" fmla="*/ 149786 h 332180"/>
                <a:gd name="connsiteX14" fmla="*/ 96581 w 799621"/>
                <a:gd name="connsiteY14" fmla="*/ 329380 h 332180"/>
                <a:gd name="connsiteX15" fmla="*/ 76150 w 799621"/>
                <a:gd name="connsiteY15" fmla="*/ 332180 h 332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9621" h="332180">
                  <a:moveTo>
                    <a:pt x="76150" y="332180"/>
                  </a:moveTo>
                  <a:cubicBezTo>
                    <a:pt x="57729" y="332161"/>
                    <a:pt x="39926" y="325475"/>
                    <a:pt x="26058" y="313350"/>
                  </a:cubicBezTo>
                  <a:cubicBezTo>
                    <a:pt x="12190" y="301224"/>
                    <a:pt x="3179" y="284489"/>
                    <a:pt x="693" y="266239"/>
                  </a:cubicBezTo>
                  <a:cubicBezTo>
                    <a:pt x="-1784" y="247979"/>
                    <a:pt x="2426" y="229444"/>
                    <a:pt x="12561" y="214061"/>
                  </a:cubicBezTo>
                  <a:cubicBezTo>
                    <a:pt x="22696" y="198668"/>
                    <a:pt x="38050" y="187477"/>
                    <a:pt x="55804" y="182543"/>
                  </a:cubicBezTo>
                  <a:lnTo>
                    <a:pt x="702428" y="2950"/>
                  </a:lnTo>
                  <a:cubicBezTo>
                    <a:pt x="712096" y="178"/>
                    <a:pt x="722221" y="-652"/>
                    <a:pt x="732213" y="508"/>
                  </a:cubicBezTo>
                  <a:cubicBezTo>
                    <a:pt x="742205" y="1670"/>
                    <a:pt x="751863" y="4797"/>
                    <a:pt x="760645" y="9711"/>
                  </a:cubicBezTo>
                  <a:cubicBezTo>
                    <a:pt x="769417" y="14626"/>
                    <a:pt x="777142" y="21229"/>
                    <a:pt x="783353" y="29141"/>
                  </a:cubicBezTo>
                  <a:cubicBezTo>
                    <a:pt x="789563" y="37053"/>
                    <a:pt x="794144" y="46117"/>
                    <a:pt x="796840" y="55810"/>
                  </a:cubicBezTo>
                  <a:cubicBezTo>
                    <a:pt x="799535" y="65502"/>
                    <a:pt x="800278" y="75632"/>
                    <a:pt x="799040" y="85614"/>
                  </a:cubicBezTo>
                  <a:cubicBezTo>
                    <a:pt x="797792" y="95598"/>
                    <a:pt x="794583" y="105235"/>
                    <a:pt x="789601" y="113972"/>
                  </a:cubicBezTo>
                  <a:cubicBezTo>
                    <a:pt x="784610" y="122707"/>
                    <a:pt x="777942" y="130374"/>
                    <a:pt x="769979" y="136518"/>
                  </a:cubicBezTo>
                  <a:cubicBezTo>
                    <a:pt x="762016" y="142662"/>
                    <a:pt x="752920" y="147176"/>
                    <a:pt x="743205" y="149786"/>
                  </a:cubicBezTo>
                  <a:lnTo>
                    <a:pt x="96581" y="329380"/>
                  </a:lnTo>
                  <a:cubicBezTo>
                    <a:pt x="89932" y="331237"/>
                    <a:pt x="83056" y="332180"/>
                    <a:pt x="76150" y="332180"/>
                  </a:cubicBezTo>
                  <a:close/>
                </a:path>
              </a:pathLst>
            </a:custGeom>
            <a:solidFill>
              <a:srgbClr val="00FA71"/>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1626A1B7-8F61-93A1-2BA4-0612B7E213C0}"/>
                </a:ext>
              </a:extLst>
            </p:cNvPr>
            <p:cNvSpPr/>
            <p:nvPr/>
          </p:nvSpPr>
          <p:spPr>
            <a:xfrm>
              <a:off x="-258579" y="-1486073"/>
              <a:ext cx="798813" cy="331945"/>
            </a:xfrm>
            <a:custGeom>
              <a:avLst/>
              <a:gdLst>
                <a:gd name="connsiteX0" fmla="*/ 76153 w 798813"/>
                <a:gd name="connsiteY0" fmla="*/ 331946 h 331945"/>
                <a:gd name="connsiteX1" fmla="*/ 26061 w 798813"/>
                <a:gd name="connsiteY1" fmla="*/ 313125 h 331945"/>
                <a:gd name="connsiteX2" fmla="*/ 696 w 798813"/>
                <a:gd name="connsiteY2" fmla="*/ 266004 h 331945"/>
                <a:gd name="connsiteX3" fmla="*/ 12565 w 798813"/>
                <a:gd name="connsiteY3" fmla="*/ 213826 h 331945"/>
                <a:gd name="connsiteX4" fmla="*/ 55808 w 798813"/>
                <a:gd name="connsiteY4" fmla="*/ 182308 h 331945"/>
                <a:gd name="connsiteX5" fmla="*/ 702432 w 798813"/>
                <a:gd name="connsiteY5" fmla="*/ 2724 h 331945"/>
                <a:gd name="connsiteX6" fmla="*/ 760210 w 798813"/>
                <a:gd name="connsiteY6" fmla="*/ 9915 h 331945"/>
                <a:gd name="connsiteX7" fmla="*/ 796034 w 798813"/>
                <a:gd name="connsiteY7" fmla="*/ 55807 h 331945"/>
                <a:gd name="connsiteX8" fmla="*/ 789005 w 798813"/>
                <a:gd name="connsiteY8" fmla="*/ 113604 h 331945"/>
                <a:gd name="connsiteX9" fmla="*/ 743208 w 798813"/>
                <a:gd name="connsiteY9" fmla="*/ 149561 h 331945"/>
                <a:gd name="connsiteX10" fmla="*/ 96585 w 798813"/>
                <a:gd name="connsiteY10" fmla="*/ 329146 h 331945"/>
                <a:gd name="connsiteX11" fmla="*/ 76153 w 798813"/>
                <a:gd name="connsiteY11" fmla="*/ 331946 h 331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8813" h="331945">
                  <a:moveTo>
                    <a:pt x="76153" y="331946"/>
                  </a:moveTo>
                  <a:cubicBezTo>
                    <a:pt x="57732" y="331936"/>
                    <a:pt x="39930" y="325240"/>
                    <a:pt x="26061" y="313125"/>
                  </a:cubicBezTo>
                  <a:cubicBezTo>
                    <a:pt x="12193" y="300999"/>
                    <a:pt x="3182" y="284254"/>
                    <a:pt x="696" y="266004"/>
                  </a:cubicBezTo>
                  <a:cubicBezTo>
                    <a:pt x="-1790" y="247745"/>
                    <a:pt x="2430" y="229209"/>
                    <a:pt x="12565" y="213826"/>
                  </a:cubicBezTo>
                  <a:cubicBezTo>
                    <a:pt x="22699" y="198434"/>
                    <a:pt x="38063" y="187242"/>
                    <a:pt x="55808" y="182308"/>
                  </a:cubicBezTo>
                  <a:lnTo>
                    <a:pt x="702432" y="2724"/>
                  </a:lnTo>
                  <a:cubicBezTo>
                    <a:pt x="721882" y="-2620"/>
                    <a:pt x="742656" y="-38"/>
                    <a:pt x="760210" y="9915"/>
                  </a:cubicBezTo>
                  <a:cubicBezTo>
                    <a:pt x="777756" y="19869"/>
                    <a:pt x="790643" y="36376"/>
                    <a:pt x="796034" y="55807"/>
                  </a:cubicBezTo>
                  <a:cubicBezTo>
                    <a:pt x="801435" y="75247"/>
                    <a:pt x="798901" y="96031"/>
                    <a:pt x="789005" y="113604"/>
                  </a:cubicBezTo>
                  <a:cubicBezTo>
                    <a:pt x="779098" y="131178"/>
                    <a:pt x="762630" y="144113"/>
                    <a:pt x="743208" y="149561"/>
                  </a:cubicBezTo>
                  <a:lnTo>
                    <a:pt x="96585" y="329146"/>
                  </a:lnTo>
                  <a:cubicBezTo>
                    <a:pt x="89936" y="331003"/>
                    <a:pt x="83059" y="331946"/>
                    <a:pt x="76153" y="331946"/>
                  </a:cubicBezTo>
                  <a:close/>
                </a:path>
              </a:pathLst>
            </a:custGeom>
            <a:solidFill>
              <a:srgbClr val="00FA71"/>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815983CD-28C1-5CA7-EF92-892EE4BCCD7E}"/>
                </a:ext>
              </a:extLst>
            </p:cNvPr>
            <p:cNvSpPr/>
            <p:nvPr/>
          </p:nvSpPr>
          <p:spPr>
            <a:xfrm>
              <a:off x="1861713" y="-369367"/>
              <a:ext cx="799622" cy="332170"/>
            </a:xfrm>
            <a:custGeom>
              <a:avLst/>
              <a:gdLst>
                <a:gd name="connsiteX0" fmla="*/ 76154 w 799622"/>
                <a:gd name="connsiteY0" fmla="*/ 332171 h 332170"/>
                <a:gd name="connsiteX1" fmla="*/ 26062 w 799622"/>
                <a:gd name="connsiteY1" fmla="*/ 313349 h 332170"/>
                <a:gd name="connsiteX2" fmla="*/ 697 w 799622"/>
                <a:gd name="connsiteY2" fmla="*/ 266229 h 332170"/>
                <a:gd name="connsiteX3" fmla="*/ 12555 w 799622"/>
                <a:gd name="connsiteY3" fmla="*/ 214051 h 332170"/>
                <a:gd name="connsiteX4" fmla="*/ 55808 w 799622"/>
                <a:gd name="connsiteY4" fmla="*/ 182533 h 332170"/>
                <a:gd name="connsiteX5" fmla="*/ 702422 w 799622"/>
                <a:gd name="connsiteY5" fmla="*/ 2948 h 332170"/>
                <a:gd name="connsiteX6" fmla="*/ 732216 w 799622"/>
                <a:gd name="connsiteY6" fmla="*/ 510 h 332170"/>
                <a:gd name="connsiteX7" fmla="*/ 760649 w 799622"/>
                <a:gd name="connsiteY7" fmla="*/ 9711 h 332170"/>
                <a:gd name="connsiteX8" fmla="*/ 783356 w 799622"/>
                <a:gd name="connsiteY8" fmla="*/ 29142 h 332170"/>
                <a:gd name="connsiteX9" fmla="*/ 796844 w 799622"/>
                <a:gd name="connsiteY9" fmla="*/ 55812 h 332170"/>
                <a:gd name="connsiteX10" fmla="*/ 799034 w 799622"/>
                <a:gd name="connsiteY10" fmla="*/ 85616 h 332170"/>
                <a:gd name="connsiteX11" fmla="*/ 789604 w 799622"/>
                <a:gd name="connsiteY11" fmla="*/ 113972 h 332170"/>
                <a:gd name="connsiteX12" fmla="*/ 769983 w 799622"/>
                <a:gd name="connsiteY12" fmla="*/ 136517 h 332170"/>
                <a:gd name="connsiteX13" fmla="*/ 743208 w 799622"/>
                <a:gd name="connsiteY13" fmla="*/ 149786 h 332170"/>
                <a:gd name="connsiteX14" fmla="*/ 96585 w 799622"/>
                <a:gd name="connsiteY14" fmla="*/ 329370 h 332170"/>
                <a:gd name="connsiteX15" fmla="*/ 76154 w 799622"/>
                <a:gd name="connsiteY15" fmla="*/ 332171 h 332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9622" h="332170">
                  <a:moveTo>
                    <a:pt x="76154" y="332171"/>
                  </a:moveTo>
                  <a:cubicBezTo>
                    <a:pt x="57723" y="332161"/>
                    <a:pt x="39930" y="325474"/>
                    <a:pt x="26062" y="313349"/>
                  </a:cubicBezTo>
                  <a:cubicBezTo>
                    <a:pt x="12184" y="301224"/>
                    <a:pt x="3173" y="284488"/>
                    <a:pt x="697" y="266229"/>
                  </a:cubicBezTo>
                  <a:cubicBezTo>
                    <a:pt x="-1790" y="247970"/>
                    <a:pt x="2430" y="229434"/>
                    <a:pt x="12555" y="214051"/>
                  </a:cubicBezTo>
                  <a:cubicBezTo>
                    <a:pt x="22690" y="198659"/>
                    <a:pt x="38054" y="187467"/>
                    <a:pt x="55808" y="182533"/>
                  </a:cubicBezTo>
                  <a:lnTo>
                    <a:pt x="702422" y="2948"/>
                  </a:lnTo>
                  <a:cubicBezTo>
                    <a:pt x="712100" y="177"/>
                    <a:pt x="722225" y="-652"/>
                    <a:pt x="732216" y="510"/>
                  </a:cubicBezTo>
                  <a:cubicBezTo>
                    <a:pt x="742208" y="1672"/>
                    <a:pt x="751866" y="4796"/>
                    <a:pt x="760649" y="9711"/>
                  </a:cubicBezTo>
                  <a:cubicBezTo>
                    <a:pt x="769421" y="14626"/>
                    <a:pt x="777146" y="21227"/>
                    <a:pt x="783356" y="29142"/>
                  </a:cubicBezTo>
                  <a:cubicBezTo>
                    <a:pt x="789566" y="37048"/>
                    <a:pt x="794148" y="46116"/>
                    <a:pt x="796844" y="55812"/>
                  </a:cubicBezTo>
                  <a:cubicBezTo>
                    <a:pt x="799539" y="65499"/>
                    <a:pt x="800282" y="75634"/>
                    <a:pt x="799034" y="85616"/>
                  </a:cubicBezTo>
                  <a:cubicBezTo>
                    <a:pt x="797796" y="95598"/>
                    <a:pt x="794586" y="105237"/>
                    <a:pt x="789604" y="113972"/>
                  </a:cubicBezTo>
                  <a:cubicBezTo>
                    <a:pt x="784614" y="122706"/>
                    <a:pt x="777946" y="130374"/>
                    <a:pt x="769983" y="136517"/>
                  </a:cubicBezTo>
                  <a:cubicBezTo>
                    <a:pt x="762020" y="142661"/>
                    <a:pt x="752924" y="147176"/>
                    <a:pt x="743208" y="149786"/>
                  </a:cubicBezTo>
                  <a:lnTo>
                    <a:pt x="96585" y="329370"/>
                  </a:lnTo>
                  <a:cubicBezTo>
                    <a:pt x="89936" y="331228"/>
                    <a:pt x="83059" y="332171"/>
                    <a:pt x="76154" y="332171"/>
                  </a:cubicBezTo>
                  <a:close/>
                </a:path>
              </a:pathLst>
            </a:custGeom>
            <a:solidFill>
              <a:srgbClr val="00FA71"/>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A6A4394D-A404-C685-C195-52170C61EF21}"/>
                </a:ext>
              </a:extLst>
            </p:cNvPr>
            <p:cNvSpPr/>
            <p:nvPr/>
          </p:nvSpPr>
          <p:spPr>
            <a:xfrm>
              <a:off x="1194459" y="236993"/>
              <a:ext cx="798413" cy="331837"/>
            </a:xfrm>
            <a:custGeom>
              <a:avLst/>
              <a:gdLst>
                <a:gd name="connsiteX0" fmla="*/ 76153 w 798413"/>
                <a:gd name="connsiteY0" fmla="*/ 331837 h 331837"/>
                <a:gd name="connsiteX1" fmla="*/ 26061 w 798413"/>
                <a:gd name="connsiteY1" fmla="*/ 313016 h 331837"/>
                <a:gd name="connsiteX2" fmla="*/ 696 w 798413"/>
                <a:gd name="connsiteY2" fmla="*/ 265896 h 331837"/>
                <a:gd name="connsiteX3" fmla="*/ 12564 w 798413"/>
                <a:gd name="connsiteY3" fmla="*/ 213718 h 331837"/>
                <a:gd name="connsiteX4" fmla="*/ 55808 w 798413"/>
                <a:gd name="connsiteY4" fmla="*/ 182199 h 331837"/>
                <a:gd name="connsiteX5" fmla="*/ 702432 w 798413"/>
                <a:gd name="connsiteY5" fmla="*/ 2615 h 331837"/>
                <a:gd name="connsiteX6" fmla="*/ 759982 w 798413"/>
                <a:gd name="connsiteY6" fmla="*/ 10016 h 331837"/>
                <a:gd name="connsiteX7" fmla="*/ 795634 w 798413"/>
                <a:gd name="connsiteY7" fmla="*/ 55812 h 331837"/>
                <a:gd name="connsiteX8" fmla="*/ 788700 w 798413"/>
                <a:gd name="connsiteY8" fmla="*/ 113429 h 331837"/>
                <a:gd name="connsiteX9" fmla="*/ 743208 w 798413"/>
                <a:gd name="connsiteY9" fmla="*/ 149453 h 331837"/>
                <a:gd name="connsiteX10" fmla="*/ 96584 w 798413"/>
                <a:gd name="connsiteY10" fmla="*/ 329037 h 331837"/>
                <a:gd name="connsiteX11" fmla="*/ 76153 w 798413"/>
                <a:gd name="connsiteY11" fmla="*/ 331837 h 331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8413" h="331837">
                  <a:moveTo>
                    <a:pt x="76153" y="331837"/>
                  </a:moveTo>
                  <a:cubicBezTo>
                    <a:pt x="57732" y="331828"/>
                    <a:pt x="39930" y="325141"/>
                    <a:pt x="26061" y="313016"/>
                  </a:cubicBezTo>
                  <a:cubicBezTo>
                    <a:pt x="12183" y="300891"/>
                    <a:pt x="3173" y="284155"/>
                    <a:pt x="696" y="265896"/>
                  </a:cubicBezTo>
                  <a:cubicBezTo>
                    <a:pt x="-1790" y="247636"/>
                    <a:pt x="2430" y="229101"/>
                    <a:pt x="12564" y="213718"/>
                  </a:cubicBezTo>
                  <a:cubicBezTo>
                    <a:pt x="22689" y="198326"/>
                    <a:pt x="38053" y="187133"/>
                    <a:pt x="55808" y="182199"/>
                  </a:cubicBezTo>
                  <a:lnTo>
                    <a:pt x="702432" y="2615"/>
                  </a:lnTo>
                  <a:cubicBezTo>
                    <a:pt x="721844" y="-2604"/>
                    <a:pt x="742532" y="53"/>
                    <a:pt x="759982" y="10016"/>
                  </a:cubicBezTo>
                  <a:cubicBezTo>
                    <a:pt x="777441" y="19989"/>
                    <a:pt x="790252" y="36439"/>
                    <a:pt x="795634" y="55812"/>
                  </a:cubicBezTo>
                  <a:cubicBezTo>
                    <a:pt x="801016" y="75177"/>
                    <a:pt x="798520" y="95884"/>
                    <a:pt x="788700" y="113429"/>
                  </a:cubicBezTo>
                  <a:cubicBezTo>
                    <a:pt x="778879" y="130965"/>
                    <a:pt x="762534" y="143909"/>
                    <a:pt x="743208" y="149453"/>
                  </a:cubicBezTo>
                  <a:lnTo>
                    <a:pt x="96584" y="329037"/>
                  </a:lnTo>
                  <a:cubicBezTo>
                    <a:pt x="89936" y="330894"/>
                    <a:pt x="83059" y="331837"/>
                    <a:pt x="76153" y="331837"/>
                  </a:cubicBezTo>
                  <a:close/>
                </a:path>
              </a:pathLst>
            </a:custGeom>
            <a:solidFill>
              <a:srgbClr val="00FA71"/>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E0D33F05-C3CB-C0B2-31C5-48FC53CE8EE1}"/>
                </a:ext>
              </a:extLst>
            </p:cNvPr>
            <p:cNvSpPr/>
            <p:nvPr/>
          </p:nvSpPr>
          <p:spPr>
            <a:xfrm>
              <a:off x="-1044484" y="179821"/>
              <a:ext cx="799626" cy="332173"/>
            </a:xfrm>
            <a:custGeom>
              <a:avLst/>
              <a:gdLst>
                <a:gd name="connsiteX0" fmla="*/ 76153 w 799626"/>
                <a:gd name="connsiteY0" fmla="*/ 332174 h 332173"/>
                <a:gd name="connsiteX1" fmla="*/ 26061 w 799626"/>
                <a:gd name="connsiteY1" fmla="*/ 313343 h 332173"/>
                <a:gd name="connsiteX2" fmla="*/ 695 w 799626"/>
                <a:gd name="connsiteY2" fmla="*/ 266223 h 332173"/>
                <a:gd name="connsiteX3" fmla="*/ 12561 w 799626"/>
                <a:gd name="connsiteY3" fmla="*/ 214045 h 332173"/>
                <a:gd name="connsiteX4" fmla="*/ 55810 w 799626"/>
                <a:gd name="connsiteY4" fmla="*/ 182536 h 332173"/>
                <a:gd name="connsiteX5" fmla="*/ 702428 w 799626"/>
                <a:gd name="connsiteY5" fmla="*/ 2952 h 332173"/>
                <a:gd name="connsiteX6" fmla="*/ 732213 w 799626"/>
                <a:gd name="connsiteY6" fmla="*/ 504 h 332173"/>
                <a:gd name="connsiteX7" fmla="*/ 760645 w 799626"/>
                <a:gd name="connsiteY7" fmla="*/ 9714 h 332173"/>
                <a:gd name="connsiteX8" fmla="*/ 783362 w 799626"/>
                <a:gd name="connsiteY8" fmla="*/ 29136 h 332173"/>
                <a:gd name="connsiteX9" fmla="*/ 796850 w 799626"/>
                <a:gd name="connsiteY9" fmla="*/ 55806 h 332173"/>
                <a:gd name="connsiteX10" fmla="*/ 799040 w 799626"/>
                <a:gd name="connsiteY10" fmla="*/ 85610 h 332173"/>
                <a:gd name="connsiteX11" fmla="*/ 789601 w 799626"/>
                <a:gd name="connsiteY11" fmla="*/ 113975 h 332173"/>
                <a:gd name="connsiteX12" fmla="*/ 769989 w 799626"/>
                <a:gd name="connsiteY12" fmla="*/ 136521 h 332173"/>
                <a:gd name="connsiteX13" fmla="*/ 743205 w 799626"/>
                <a:gd name="connsiteY13" fmla="*/ 149789 h 332173"/>
                <a:gd name="connsiteX14" fmla="*/ 96591 w 799626"/>
                <a:gd name="connsiteY14" fmla="*/ 329373 h 332173"/>
                <a:gd name="connsiteX15" fmla="*/ 76153 w 799626"/>
                <a:gd name="connsiteY15" fmla="*/ 332174 h 332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9626" h="332173">
                  <a:moveTo>
                    <a:pt x="76153" y="332174"/>
                  </a:moveTo>
                  <a:cubicBezTo>
                    <a:pt x="57729" y="332155"/>
                    <a:pt x="39934" y="325468"/>
                    <a:pt x="26061" y="313343"/>
                  </a:cubicBezTo>
                  <a:cubicBezTo>
                    <a:pt x="12188" y="301218"/>
                    <a:pt x="3177" y="284482"/>
                    <a:pt x="695" y="266223"/>
                  </a:cubicBezTo>
                  <a:cubicBezTo>
                    <a:pt x="-1787" y="247973"/>
                    <a:pt x="2429" y="229437"/>
                    <a:pt x="12561" y="214045"/>
                  </a:cubicBezTo>
                  <a:cubicBezTo>
                    <a:pt x="22694" y="198662"/>
                    <a:pt x="38058" y="187461"/>
                    <a:pt x="55810" y="182536"/>
                  </a:cubicBezTo>
                  <a:lnTo>
                    <a:pt x="702428" y="2952"/>
                  </a:lnTo>
                  <a:cubicBezTo>
                    <a:pt x="712096" y="180"/>
                    <a:pt x="722221" y="-649"/>
                    <a:pt x="732213" y="504"/>
                  </a:cubicBezTo>
                  <a:cubicBezTo>
                    <a:pt x="742205" y="1666"/>
                    <a:pt x="751873" y="4800"/>
                    <a:pt x="760645" y="9714"/>
                  </a:cubicBezTo>
                  <a:cubicBezTo>
                    <a:pt x="769427" y="14620"/>
                    <a:pt x="777143" y="21230"/>
                    <a:pt x="783362" y="29136"/>
                  </a:cubicBezTo>
                  <a:cubicBezTo>
                    <a:pt x="789573" y="37051"/>
                    <a:pt x="794154" y="46119"/>
                    <a:pt x="796850" y="55806"/>
                  </a:cubicBezTo>
                  <a:cubicBezTo>
                    <a:pt x="799536" y="65502"/>
                    <a:pt x="800288" y="75628"/>
                    <a:pt x="799040" y="85610"/>
                  </a:cubicBezTo>
                  <a:cubicBezTo>
                    <a:pt x="797802" y="95592"/>
                    <a:pt x="794592" y="105231"/>
                    <a:pt x="789601" y="113975"/>
                  </a:cubicBezTo>
                  <a:cubicBezTo>
                    <a:pt x="784620" y="122710"/>
                    <a:pt x="777952" y="130368"/>
                    <a:pt x="769989" y="136521"/>
                  </a:cubicBezTo>
                  <a:cubicBezTo>
                    <a:pt x="762026" y="142664"/>
                    <a:pt x="752920" y="147170"/>
                    <a:pt x="743205" y="149789"/>
                  </a:cubicBezTo>
                  <a:lnTo>
                    <a:pt x="96591" y="329373"/>
                  </a:lnTo>
                  <a:cubicBezTo>
                    <a:pt x="89933" y="331231"/>
                    <a:pt x="83060" y="332164"/>
                    <a:pt x="76153" y="332174"/>
                  </a:cubicBezTo>
                  <a:close/>
                </a:path>
              </a:pathLst>
            </a:custGeom>
            <a:solidFill>
              <a:srgbClr val="00FA71"/>
            </a:solidFill>
            <a:ln w="9525" cap="flat">
              <a:noFill/>
              <a:prstDash val="solid"/>
              <a:miter/>
            </a:ln>
          </p:spPr>
          <p:txBody>
            <a:bodyPr rtlCol="0" anchor="ctr"/>
            <a:lstStyle/>
            <a:p>
              <a:endParaRPr lang="en-US"/>
            </a:p>
          </p:txBody>
        </p:sp>
      </p:grpSp>
      <p:sp>
        <p:nvSpPr>
          <p:cNvPr id="32" name="Freeform: Shape 31">
            <a:extLst>
              <a:ext uri="{FF2B5EF4-FFF2-40B4-BE49-F238E27FC236}">
                <a16:creationId xmlns:a16="http://schemas.microsoft.com/office/drawing/2014/main" id="{FB4DC6D8-3384-B90D-8920-1351140B971B}"/>
              </a:ext>
            </a:extLst>
          </p:cNvPr>
          <p:cNvSpPr/>
          <p:nvPr/>
        </p:nvSpPr>
        <p:spPr>
          <a:xfrm>
            <a:off x="8701274" y="992561"/>
            <a:ext cx="561996" cy="351247"/>
          </a:xfrm>
          <a:custGeom>
            <a:avLst/>
            <a:gdLst>
              <a:gd name="connsiteX0" fmla="*/ 0 w 776834"/>
              <a:gd name="connsiteY0" fmla="*/ 469338 h 485521"/>
              <a:gd name="connsiteX1" fmla="*/ 16184 w 776834"/>
              <a:gd name="connsiteY1" fmla="*/ 485522 h 485521"/>
              <a:gd name="connsiteX2" fmla="*/ 48552 w 776834"/>
              <a:gd name="connsiteY2" fmla="*/ 485522 h 485521"/>
              <a:gd name="connsiteX3" fmla="*/ 728282 w 776834"/>
              <a:gd name="connsiteY3" fmla="*/ 485522 h 485521"/>
              <a:gd name="connsiteX4" fmla="*/ 760650 w 776834"/>
              <a:gd name="connsiteY4" fmla="*/ 485522 h 485521"/>
              <a:gd name="connsiteX5" fmla="*/ 776834 w 776834"/>
              <a:gd name="connsiteY5" fmla="*/ 469338 h 485521"/>
              <a:gd name="connsiteX6" fmla="*/ 760650 w 776834"/>
              <a:gd name="connsiteY6" fmla="*/ 453154 h 485521"/>
              <a:gd name="connsiteX7" fmla="*/ 745761 w 776834"/>
              <a:gd name="connsiteY7" fmla="*/ 453154 h 485521"/>
              <a:gd name="connsiteX8" fmla="*/ 776834 w 776834"/>
              <a:gd name="connsiteY8" fmla="*/ 66031 h 485521"/>
              <a:gd name="connsiteX9" fmla="*/ 776834 w 776834"/>
              <a:gd name="connsiteY9" fmla="*/ 65869 h 485521"/>
              <a:gd name="connsiteX10" fmla="*/ 776834 w 776834"/>
              <a:gd name="connsiteY10" fmla="*/ 64736 h 485521"/>
              <a:gd name="connsiteX11" fmla="*/ 776834 w 776834"/>
              <a:gd name="connsiteY11" fmla="*/ 63927 h 485521"/>
              <a:gd name="connsiteX12" fmla="*/ 776834 w 776834"/>
              <a:gd name="connsiteY12" fmla="*/ 63441 h 485521"/>
              <a:gd name="connsiteX13" fmla="*/ 653836 w 776834"/>
              <a:gd name="connsiteY13" fmla="*/ 14404 h 485521"/>
              <a:gd name="connsiteX14" fmla="*/ 388417 w 776834"/>
              <a:gd name="connsiteY14" fmla="*/ 0 h 485521"/>
              <a:gd name="connsiteX15" fmla="*/ 123161 w 776834"/>
              <a:gd name="connsiteY15" fmla="*/ 14404 h 485521"/>
              <a:gd name="connsiteX16" fmla="*/ 0 w 776834"/>
              <a:gd name="connsiteY16" fmla="*/ 64736 h 485521"/>
              <a:gd name="connsiteX17" fmla="*/ 0 w 776834"/>
              <a:gd name="connsiteY17" fmla="*/ 65869 h 485521"/>
              <a:gd name="connsiteX18" fmla="*/ 0 w 776834"/>
              <a:gd name="connsiteY18" fmla="*/ 66031 h 485521"/>
              <a:gd name="connsiteX19" fmla="*/ 162 w 776834"/>
              <a:gd name="connsiteY19" fmla="*/ 68459 h 485521"/>
              <a:gd name="connsiteX20" fmla="*/ 647 w 776834"/>
              <a:gd name="connsiteY20" fmla="*/ 74123 h 485521"/>
              <a:gd name="connsiteX21" fmla="*/ 31073 w 776834"/>
              <a:gd name="connsiteY21" fmla="*/ 453154 h 485521"/>
              <a:gd name="connsiteX22" fmla="*/ 16184 w 776834"/>
              <a:gd name="connsiteY22" fmla="*/ 453154 h 485521"/>
              <a:gd name="connsiteX23" fmla="*/ 0 w 776834"/>
              <a:gd name="connsiteY23" fmla="*/ 469338 h 485521"/>
              <a:gd name="connsiteX24" fmla="*/ 339865 w 776834"/>
              <a:gd name="connsiteY24" fmla="*/ 449755 h 485521"/>
              <a:gd name="connsiteX25" fmla="*/ 339865 w 776834"/>
              <a:gd name="connsiteY25" fmla="*/ 323681 h 485521"/>
              <a:gd name="connsiteX26" fmla="*/ 436969 w 776834"/>
              <a:gd name="connsiteY26" fmla="*/ 323681 h 485521"/>
              <a:gd name="connsiteX27" fmla="*/ 436969 w 776834"/>
              <a:gd name="connsiteY27" fmla="*/ 449755 h 485521"/>
              <a:gd name="connsiteX28" fmla="*/ 339865 w 776834"/>
              <a:gd name="connsiteY28" fmla="*/ 449755 h 485521"/>
              <a:gd name="connsiteX29" fmla="*/ 388417 w 776834"/>
              <a:gd name="connsiteY29" fmla="*/ 32368 h 485521"/>
              <a:gd name="connsiteX30" fmla="*/ 737507 w 776834"/>
              <a:gd name="connsiteY30" fmla="*/ 64736 h 485521"/>
              <a:gd name="connsiteX31" fmla="*/ 388417 w 776834"/>
              <a:gd name="connsiteY31" fmla="*/ 97104 h 485521"/>
              <a:gd name="connsiteX32" fmla="*/ 39327 w 776834"/>
              <a:gd name="connsiteY32" fmla="*/ 64736 h 485521"/>
              <a:gd name="connsiteX33" fmla="*/ 388417 w 776834"/>
              <a:gd name="connsiteY33" fmla="*/ 32368 h 485521"/>
              <a:gd name="connsiteX34" fmla="*/ 731195 w 776834"/>
              <a:gd name="connsiteY34" fmla="*/ 100665 h 485521"/>
              <a:gd name="connsiteX35" fmla="*/ 698018 w 776834"/>
              <a:gd name="connsiteY35" fmla="*/ 197284 h 485521"/>
              <a:gd name="connsiteX36" fmla="*/ 663384 w 776834"/>
              <a:gd name="connsiteY36" fmla="*/ 113936 h 485521"/>
              <a:gd name="connsiteX37" fmla="*/ 731195 w 776834"/>
              <a:gd name="connsiteY37" fmla="*/ 100665 h 485521"/>
              <a:gd name="connsiteX38" fmla="*/ 614670 w 776834"/>
              <a:gd name="connsiteY38" fmla="*/ 119438 h 485521"/>
              <a:gd name="connsiteX39" fmla="*/ 576800 w 776834"/>
              <a:gd name="connsiteY39" fmla="*/ 203757 h 485521"/>
              <a:gd name="connsiteX40" fmla="*/ 540224 w 776834"/>
              <a:gd name="connsiteY40" fmla="*/ 125103 h 485521"/>
              <a:gd name="connsiteX41" fmla="*/ 614670 w 776834"/>
              <a:gd name="connsiteY41" fmla="*/ 119438 h 485521"/>
              <a:gd name="connsiteX42" fmla="*/ 490215 w 776834"/>
              <a:gd name="connsiteY42" fmla="*/ 127692 h 485521"/>
              <a:gd name="connsiteX43" fmla="*/ 454772 w 776834"/>
              <a:gd name="connsiteY43" fmla="*/ 203919 h 485521"/>
              <a:gd name="connsiteX44" fmla="*/ 421271 w 776834"/>
              <a:gd name="connsiteY44" fmla="*/ 129311 h 485521"/>
              <a:gd name="connsiteX45" fmla="*/ 490215 w 776834"/>
              <a:gd name="connsiteY45" fmla="*/ 127692 h 485521"/>
              <a:gd name="connsiteX46" fmla="*/ 360581 w 776834"/>
              <a:gd name="connsiteY46" fmla="*/ 129311 h 485521"/>
              <a:gd name="connsiteX47" fmla="*/ 326918 w 776834"/>
              <a:gd name="connsiteY47" fmla="*/ 203919 h 485521"/>
              <a:gd name="connsiteX48" fmla="*/ 291475 w 776834"/>
              <a:gd name="connsiteY48" fmla="*/ 127854 h 485521"/>
              <a:gd name="connsiteX49" fmla="*/ 360581 w 776834"/>
              <a:gd name="connsiteY49" fmla="*/ 129311 h 485521"/>
              <a:gd name="connsiteX50" fmla="*/ 241304 w 776834"/>
              <a:gd name="connsiteY50" fmla="*/ 125588 h 485521"/>
              <a:gd name="connsiteX51" fmla="*/ 204890 w 776834"/>
              <a:gd name="connsiteY51" fmla="*/ 203919 h 485521"/>
              <a:gd name="connsiteX52" fmla="*/ 167181 w 776834"/>
              <a:gd name="connsiteY52" fmla="*/ 120086 h 485521"/>
              <a:gd name="connsiteX53" fmla="*/ 241304 w 776834"/>
              <a:gd name="connsiteY53" fmla="*/ 125588 h 485521"/>
              <a:gd name="connsiteX54" fmla="*/ 117496 w 776834"/>
              <a:gd name="connsiteY54" fmla="*/ 114259 h 485521"/>
              <a:gd name="connsiteX55" fmla="*/ 79302 w 776834"/>
              <a:gd name="connsiteY55" fmla="*/ 199388 h 485521"/>
              <a:gd name="connsiteX56" fmla="*/ 44021 w 776834"/>
              <a:gd name="connsiteY56" fmla="*/ 100179 h 485521"/>
              <a:gd name="connsiteX57" fmla="*/ 117496 w 776834"/>
              <a:gd name="connsiteY57" fmla="*/ 114259 h 485521"/>
              <a:gd name="connsiteX58" fmla="*/ 42726 w 776834"/>
              <a:gd name="connsiteY58" fmla="*/ 193399 h 485521"/>
              <a:gd name="connsiteX59" fmla="*/ 62147 w 776834"/>
              <a:gd name="connsiteY59" fmla="*/ 248102 h 485521"/>
              <a:gd name="connsiteX60" fmla="*/ 76712 w 776834"/>
              <a:gd name="connsiteY60" fmla="*/ 258783 h 485521"/>
              <a:gd name="connsiteX61" fmla="*/ 77360 w 776834"/>
              <a:gd name="connsiteY61" fmla="*/ 258783 h 485521"/>
              <a:gd name="connsiteX62" fmla="*/ 92087 w 776834"/>
              <a:gd name="connsiteY62" fmla="*/ 249234 h 485521"/>
              <a:gd name="connsiteX63" fmla="*/ 140963 w 776834"/>
              <a:gd name="connsiteY63" fmla="*/ 140478 h 485521"/>
              <a:gd name="connsiteX64" fmla="*/ 189839 w 776834"/>
              <a:gd name="connsiteY64" fmla="*/ 249234 h 485521"/>
              <a:gd name="connsiteX65" fmla="*/ 204566 w 776834"/>
              <a:gd name="connsiteY65" fmla="*/ 258945 h 485521"/>
              <a:gd name="connsiteX66" fmla="*/ 204728 w 776834"/>
              <a:gd name="connsiteY66" fmla="*/ 258945 h 485521"/>
              <a:gd name="connsiteX67" fmla="*/ 219456 w 776834"/>
              <a:gd name="connsiteY67" fmla="*/ 249558 h 485521"/>
              <a:gd name="connsiteX68" fmla="*/ 266066 w 776834"/>
              <a:gd name="connsiteY68" fmla="*/ 149379 h 485521"/>
              <a:gd name="connsiteX69" fmla="*/ 312676 w 776834"/>
              <a:gd name="connsiteY69" fmla="*/ 249558 h 485521"/>
              <a:gd name="connsiteX70" fmla="*/ 327403 w 776834"/>
              <a:gd name="connsiteY70" fmla="*/ 258945 h 485521"/>
              <a:gd name="connsiteX71" fmla="*/ 327565 w 776834"/>
              <a:gd name="connsiteY71" fmla="*/ 258945 h 485521"/>
              <a:gd name="connsiteX72" fmla="*/ 342293 w 776834"/>
              <a:gd name="connsiteY72" fmla="*/ 249396 h 485521"/>
              <a:gd name="connsiteX73" fmla="*/ 391169 w 776834"/>
              <a:gd name="connsiteY73" fmla="*/ 140801 h 485521"/>
              <a:gd name="connsiteX74" fmla="*/ 440044 w 776834"/>
              <a:gd name="connsiteY74" fmla="*/ 249396 h 485521"/>
              <a:gd name="connsiteX75" fmla="*/ 454772 w 776834"/>
              <a:gd name="connsiteY75" fmla="*/ 258945 h 485521"/>
              <a:gd name="connsiteX76" fmla="*/ 454934 w 776834"/>
              <a:gd name="connsiteY76" fmla="*/ 258945 h 485521"/>
              <a:gd name="connsiteX77" fmla="*/ 469661 w 776834"/>
              <a:gd name="connsiteY77" fmla="*/ 249558 h 485521"/>
              <a:gd name="connsiteX78" fmla="*/ 516271 w 776834"/>
              <a:gd name="connsiteY78" fmla="*/ 149379 h 485521"/>
              <a:gd name="connsiteX79" fmla="*/ 562881 w 776834"/>
              <a:gd name="connsiteY79" fmla="*/ 249558 h 485521"/>
              <a:gd name="connsiteX80" fmla="*/ 577609 w 776834"/>
              <a:gd name="connsiteY80" fmla="*/ 258945 h 485521"/>
              <a:gd name="connsiteX81" fmla="*/ 577771 w 776834"/>
              <a:gd name="connsiteY81" fmla="*/ 258945 h 485521"/>
              <a:gd name="connsiteX82" fmla="*/ 592498 w 776834"/>
              <a:gd name="connsiteY82" fmla="*/ 249396 h 485521"/>
              <a:gd name="connsiteX83" fmla="*/ 640727 w 776834"/>
              <a:gd name="connsiteY83" fmla="*/ 141934 h 485521"/>
              <a:gd name="connsiteX84" fmla="*/ 685233 w 776834"/>
              <a:gd name="connsiteY84" fmla="*/ 248911 h 485521"/>
              <a:gd name="connsiteX85" fmla="*/ 700122 w 776834"/>
              <a:gd name="connsiteY85" fmla="*/ 258945 h 485521"/>
              <a:gd name="connsiteX86" fmla="*/ 700608 w 776834"/>
              <a:gd name="connsiteY86" fmla="*/ 258945 h 485521"/>
              <a:gd name="connsiteX87" fmla="*/ 715335 w 776834"/>
              <a:gd name="connsiteY87" fmla="*/ 248102 h 485521"/>
              <a:gd name="connsiteX88" fmla="*/ 734918 w 776834"/>
              <a:gd name="connsiteY88" fmla="*/ 191134 h 485521"/>
              <a:gd name="connsiteX89" fmla="*/ 713393 w 776834"/>
              <a:gd name="connsiteY89" fmla="*/ 453154 h 485521"/>
              <a:gd name="connsiteX90" fmla="*/ 642021 w 776834"/>
              <a:gd name="connsiteY90" fmla="*/ 453154 h 485521"/>
              <a:gd name="connsiteX91" fmla="*/ 667592 w 776834"/>
              <a:gd name="connsiteY91" fmla="*/ 326918 h 485521"/>
              <a:gd name="connsiteX92" fmla="*/ 654969 w 776834"/>
              <a:gd name="connsiteY92" fmla="*/ 307821 h 485521"/>
              <a:gd name="connsiteX93" fmla="*/ 635871 w 776834"/>
              <a:gd name="connsiteY93" fmla="*/ 320444 h 485521"/>
              <a:gd name="connsiteX94" fmla="*/ 609006 w 776834"/>
              <a:gd name="connsiteY94" fmla="*/ 453154 h 485521"/>
              <a:gd name="connsiteX95" fmla="*/ 542813 w 776834"/>
              <a:gd name="connsiteY95" fmla="*/ 453154 h 485521"/>
              <a:gd name="connsiteX96" fmla="*/ 568384 w 776834"/>
              <a:gd name="connsiteY96" fmla="*/ 326918 h 485521"/>
              <a:gd name="connsiteX97" fmla="*/ 555760 w 776834"/>
              <a:gd name="connsiteY97" fmla="*/ 307821 h 485521"/>
              <a:gd name="connsiteX98" fmla="*/ 536663 w 776834"/>
              <a:gd name="connsiteY98" fmla="*/ 320444 h 485521"/>
              <a:gd name="connsiteX99" fmla="*/ 509636 w 776834"/>
              <a:gd name="connsiteY99" fmla="*/ 453154 h 485521"/>
              <a:gd name="connsiteX100" fmla="*/ 469337 w 776834"/>
              <a:gd name="connsiteY100" fmla="*/ 453154 h 485521"/>
              <a:gd name="connsiteX101" fmla="*/ 469337 w 776834"/>
              <a:gd name="connsiteY101" fmla="*/ 307497 h 485521"/>
              <a:gd name="connsiteX102" fmla="*/ 453153 w 776834"/>
              <a:gd name="connsiteY102" fmla="*/ 291313 h 485521"/>
              <a:gd name="connsiteX103" fmla="*/ 323681 w 776834"/>
              <a:gd name="connsiteY103" fmla="*/ 291313 h 485521"/>
              <a:gd name="connsiteX104" fmla="*/ 307497 w 776834"/>
              <a:gd name="connsiteY104" fmla="*/ 307497 h 485521"/>
              <a:gd name="connsiteX105" fmla="*/ 307497 w 776834"/>
              <a:gd name="connsiteY105" fmla="*/ 453154 h 485521"/>
              <a:gd name="connsiteX106" fmla="*/ 267199 w 776834"/>
              <a:gd name="connsiteY106" fmla="*/ 453154 h 485521"/>
              <a:gd name="connsiteX107" fmla="*/ 240333 w 776834"/>
              <a:gd name="connsiteY107" fmla="*/ 320444 h 485521"/>
              <a:gd name="connsiteX108" fmla="*/ 221236 w 776834"/>
              <a:gd name="connsiteY108" fmla="*/ 307821 h 485521"/>
              <a:gd name="connsiteX109" fmla="*/ 208612 w 776834"/>
              <a:gd name="connsiteY109" fmla="*/ 326918 h 485521"/>
              <a:gd name="connsiteX110" fmla="*/ 234183 w 776834"/>
              <a:gd name="connsiteY110" fmla="*/ 453154 h 485521"/>
              <a:gd name="connsiteX111" fmla="*/ 167990 w 776834"/>
              <a:gd name="connsiteY111" fmla="*/ 453154 h 485521"/>
              <a:gd name="connsiteX112" fmla="*/ 141125 w 776834"/>
              <a:gd name="connsiteY112" fmla="*/ 320444 h 485521"/>
              <a:gd name="connsiteX113" fmla="*/ 122028 w 776834"/>
              <a:gd name="connsiteY113" fmla="*/ 307821 h 485521"/>
              <a:gd name="connsiteX114" fmla="*/ 109404 w 776834"/>
              <a:gd name="connsiteY114" fmla="*/ 326918 h 485521"/>
              <a:gd name="connsiteX115" fmla="*/ 134975 w 776834"/>
              <a:gd name="connsiteY115" fmla="*/ 453154 h 485521"/>
              <a:gd name="connsiteX116" fmla="*/ 63441 w 776834"/>
              <a:gd name="connsiteY116" fmla="*/ 453154 h 485521"/>
              <a:gd name="connsiteX117" fmla="*/ 42726 w 776834"/>
              <a:gd name="connsiteY117" fmla="*/ 193399 h 485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776834" h="485521">
                <a:moveTo>
                  <a:pt x="0" y="469338"/>
                </a:moveTo>
                <a:cubicBezTo>
                  <a:pt x="0" y="478239"/>
                  <a:pt x="7283" y="485522"/>
                  <a:pt x="16184" y="485522"/>
                </a:cubicBezTo>
                <a:lnTo>
                  <a:pt x="48552" y="485522"/>
                </a:lnTo>
                <a:lnTo>
                  <a:pt x="728282" y="485522"/>
                </a:lnTo>
                <a:lnTo>
                  <a:pt x="760650" y="485522"/>
                </a:lnTo>
                <a:cubicBezTo>
                  <a:pt x="769552" y="485522"/>
                  <a:pt x="776834" y="478239"/>
                  <a:pt x="776834" y="469338"/>
                </a:cubicBezTo>
                <a:cubicBezTo>
                  <a:pt x="776834" y="460436"/>
                  <a:pt x="769552" y="453154"/>
                  <a:pt x="760650" y="453154"/>
                </a:cubicBezTo>
                <a:lnTo>
                  <a:pt x="745761" y="453154"/>
                </a:lnTo>
                <a:lnTo>
                  <a:pt x="776834" y="66031"/>
                </a:lnTo>
                <a:cubicBezTo>
                  <a:pt x="776834" y="66031"/>
                  <a:pt x="776834" y="65869"/>
                  <a:pt x="776834" y="65869"/>
                </a:cubicBezTo>
                <a:cubicBezTo>
                  <a:pt x="776834" y="65545"/>
                  <a:pt x="776834" y="65060"/>
                  <a:pt x="776834" y="64736"/>
                </a:cubicBezTo>
                <a:cubicBezTo>
                  <a:pt x="776834" y="64413"/>
                  <a:pt x="776834" y="64089"/>
                  <a:pt x="776834" y="63927"/>
                </a:cubicBezTo>
                <a:cubicBezTo>
                  <a:pt x="776834" y="63765"/>
                  <a:pt x="776834" y="63603"/>
                  <a:pt x="776834" y="63441"/>
                </a:cubicBezTo>
                <a:cubicBezTo>
                  <a:pt x="775863" y="43535"/>
                  <a:pt x="753691" y="27351"/>
                  <a:pt x="653836" y="14404"/>
                </a:cubicBezTo>
                <a:cubicBezTo>
                  <a:pt x="582788" y="5017"/>
                  <a:pt x="488596" y="0"/>
                  <a:pt x="388417" y="0"/>
                </a:cubicBezTo>
                <a:cubicBezTo>
                  <a:pt x="288238" y="0"/>
                  <a:pt x="194047" y="5017"/>
                  <a:pt x="123161" y="14404"/>
                </a:cubicBezTo>
                <a:cubicBezTo>
                  <a:pt x="20877" y="27675"/>
                  <a:pt x="0" y="44182"/>
                  <a:pt x="0" y="64736"/>
                </a:cubicBezTo>
                <a:cubicBezTo>
                  <a:pt x="0" y="65060"/>
                  <a:pt x="0" y="65545"/>
                  <a:pt x="0" y="65869"/>
                </a:cubicBezTo>
                <a:cubicBezTo>
                  <a:pt x="0" y="65869"/>
                  <a:pt x="0" y="66031"/>
                  <a:pt x="0" y="66031"/>
                </a:cubicBezTo>
                <a:lnTo>
                  <a:pt x="162" y="68459"/>
                </a:lnTo>
                <a:cubicBezTo>
                  <a:pt x="0" y="70401"/>
                  <a:pt x="162" y="72181"/>
                  <a:pt x="647" y="74123"/>
                </a:cubicBezTo>
                <a:lnTo>
                  <a:pt x="31073" y="453154"/>
                </a:lnTo>
                <a:lnTo>
                  <a:pt x="16184" y="453154"/>
                </a:lnTo>
                <a:cubicBezTo>
                  <a:pt x="7283" y="453154"/>
                  <a:pt x="0" y="460436"/>
                  <a:pt x="0" y="469338"/>
                </a:cubicBezTo>
                <a:close/>
                <a:moveTo>
                  <a:pt x="339865" y="449755"/>
                </a:moveTo>
                <a:lnTo>
                  <a:pt x="339865" y="323681"/>
                </a:lnTo>
                <a:lnTo>
                  <a:pt x="436969" y="323681"/>
                </a:lnTo>
                <a:lnTo>
                  <a:pt x="436969" y="449755"/>
                </a:lnTo>
                <a:lnTo>
                  <a:pt x="339865" y="449755"/>
                </a:lnTo>
                <a:close/>
                <a:moveTo>
                  <a:pt x="388417" y="32368"/>
                </a:moveTo>
                <a:cubicBezTo>
                  <a:pt x="576638" y="32368"/>
                  <a:pt x="702550" y="49847"/>
                  <a:pt x="737507" y="64736"/>
                </a:cubicBezTo>
                <a:cubicBezTo>
                  <a:pt x="702388" y="79626"/>
                  <a:pt x="576476" y="97104"/>
                  <a:pt x="388417" y="97104"/>
                </a:cubicBezTo>
                <a:cubicBezTo>
                  <a:pt x="200359" y="97104"/>
                  <a:pt x="74285" y="79626"/>
                  <a:pt x="39327" y="64736"/>
                </a:cubicBezTo>
                <a:cubicBezTo>
                  <a:pt x="74285" y="49847"/>
                  <a:pt x="200197" y="32368"/>
                  <a:pt x="388417" y="32368"/>
                </a:cubicBezTo>
                <a:close/>
                <a:moveTo>
                  <a:pt x="731195" y="100665"/>
                </a:moveTo>
                <a:lnTo>
                  <a:pt x="698018" y="197284"/>
                </a:lnTo>
                <a:lnTo>
                  <a:pt x="663384" y="113936"/>
                </a:lnTo>
                <a:cubicBezTo>
                  <a:pt x="692677" y="109728"/>
                  <a:pt x="714688" y="105358"/>
                  <a:pt x="731195" y="100665"/>
                </a:cubicBezTo>
                <a:close/>
                <a:moveTo>
                  <a:pt x="614670" y="119438"/>
                </a:moveTo>
                <a:lnTo>
                  <a:pt x="576800" y="203757"/>
                </a:lnTo>
                <a:lnTo>
                  <a:pt x="540224" y="125103"/>
                </a:lnTo>
                <a:cubicBezTo>
                  <a:pt x="566442" y="123808"/>
                  <a:pt x="591365" y="121866"/>
                  <a:pt x="614670" y="119438"/>
                </a:cubicBezTo>
                <a:close/>
                <a:moveTo>
                  <a:pt x="490215" y="127692"/>
                </a:moveTo>
                <a:lnTo>
                  <a:pt x="454772" y="203919"/>
                </a:lnTo>
                <a:lnTo>
                  <a:pt x="421271" y="129311"/>
                </a:lnTo>
                <a:cubicBezTo>
                  <a:pt x="444738" y="128987"/>
                  <a:pt x="467719" y="128501"/>
                  <a:pt x="490215" y="127692"/>
                </a:cubicBezTo>
                <a:close/>
                <a:moveTo>
                  <a:pt x="360581" y="129311"/>
                </a:moveTo>
                <a:lnTo>
                  <a:pt x="326918" y="203919"/>
                </a:lnTo>
                <a:lnTo>
                  <a:pt x="291475" y="127854"/>
                </a:lnTo>
                <a:cubicBezTo>
                  <a:pt x="313971" y="128501"/>
                  <a:pt x="336952" y="129149"/>
                  <a:pt x="360581" y="129311"/>
                </a:cubicBezTo>
                <a:close/>
                <a:moveTo>
                  <a:pt x="241304" y="125588"/>
                </a:moveTo>
                <a:lnTo>
                  <a:pt x="204890" y="203919"/>
                </a:lnTo>
                <a:lnTo>
                  <a:pt x="167181" y="120086"/>
                </a:lnTo>
                <a:cubicBezTo>
                  <a:pt x="190486" y="122190"/>
                  <a:pt x="215248" y="124132"/>
                  <a:pt x="241304" y="125588"/>
                </a:cubicBezTo>
                <a:close/>
                <a:moveTo>
                  <a:pt x="117496" y="114259"/>
                </a:moveTo>
                <a:lnTo>
                  <a:pt x="79302" y="199388"/>
                </a:lnTo>
                <a:lnTo>
                  <a:pt x="44021" y="100179"/>
                </a:lnTo>
                <a:cubicBezTo>
                  <a:pt x="61338" y="105196"/>
                  <a:pt x="85128" y="109890"/>
                  <a:pt x="117496" y="114259"/>
                </a:cubicBezTo>
                <a:close/>
                <a:moveTo>
                  <a:pt x="42726" y="193399"/>
                </a:moveTo>
                <a:lnTo>
                  <a:pt x="62147" y="248102"/>
                </a:lnTo>
                <a:cubicBezTo>
                  <a:pt x="64413" y="254413"/>
                  <a:pt x="70077" y="258621"/>
                  <a:pt x="76712" y="258783"/>
                </a:cubicBezTo>
                <a:cubicBezTo>
                  <a:pt x="76874" y="258783"/>
                  <a:pt x="77198" y="258783"/>
                  <a:pt x="77360" y="258783"/>
                </a:cubicBezTo>
                <a:cubicBezTo>
                  <a:pt x="83672" y="258783"/>
                  <a:pt x="89498" y="255061"/>
                  <a:pt x="92087" y="249234"/>
                </a:cubicBezTo>
                <a:lnTo>
                  <a:pt x="140963" y="140478"/>
                </a:lnTo>
                <a:lnTo>
                  <a:pt x="189839" y="249234"/>
                </a:lnTo>
                <a:cubicBezTo>
                  <a:pt x="192590" y="255223"/>
                  <a:pt x="198255" y="258945"/>
                  <a:pt x="204566" y="258945"/>
                </a:cubicBezTo>
                <a:cubicBezTo>
                  <a:pt x="204566" y="258945"/>
                  <a:pt x="204566" y="258945"/>
                  <a:pt x="204728" y="258945"/>
                </a:cubicBezTo>
                <a:cubicBezTo>
                  <a:pt x="211040" y="258945"/>
                  <a:pt x="216704" y="255223"/>
                  <a:pt x="219456" y="249558"/>
                </a:cubicBezTo>
                <a:lnTo>
                  <a:pt x="266066" y="149379"/>
                </a:lnTo>
                <a:lnTo>
                  <a:pt x="312676" y="249558"/>
                </a:lnTo>
                <a:cubicBezTo>
                  <a:pt x="315265" y="255223"/>
                  <a:pt x="321092" y="258945"/>
                  <a:pt x="327403" y="258945"/>
                </a:cubicBezTo>
                <a:cubicBezTo>
                  <a:pt x="327403" y="258945"/>
                  <a:pt x="327403" y="258945"/>
                  <a:pt x="327565" y="258945"/>
                </a:cubicBezTo>
                <a:cubicBezTo>
                  <a:pt x="333877" y="258945"/>
                  <a:pt x="339703" y="255223"/>
                  <a:pt x="342293" y="249396"/>
                </a:cubicBezTo>
                <a:lnTo>
                  <a:pt x="391169" y="140801"/>
                </a:lnTo>
                <a:lnTo>
                  <a:pt x="440044" y="249396"/>
                </a:lnTo>
                <a:cubicBezTo>
                  <a:pt x="442634" y="255223"/>
                  <a:pt x="448298" y="258945"/>
                  <a:pt x="454772" y="258945"/>
                </a:cubicBezTo>
                <a:cubicBezTo>
                  <a:pt x="454772" y="258945"/>
                  <a:pt x="454772" y="258945"/>
                  <a:pt x="454934" y="258945"/>
                </a:cubicBezTo>
                <a:cubicBezTo>
                  <a:pt x="461245" y="258945"/>
                  <a:pt x="466910" y="255223"/>
                  <a:pt x="469661" y="249558"/>
                </a:cubicBezTo>
                <a:lnTo>
                  <a:pt x="516271" y="149379"/>
                </a:lnTo>
                <a:lnTo>
                  <a:pt x="562881" y="249558"/>
                </a:lnTo>
                <a:cubicBezTo>
                  <a:pt x="565471" y="255223"/>
                  <a:pt x="571297" y="258945"/>
                  <a:pt x="577609" y="258945"/>
                </a:cubicBezTo>
                <a:cubicBezTo>
                  <a:pt x="577609" y="258945"/>
                  <a:pt x="577609" y="258945"/>
                  <a:pt x="577771" y="258945"/>
                </a:cubicBezTo>
                <a:cubicBezTo>
                  <a:pt x="584082" y="258945"/>
                  <a:pt x="589909" y="255223"/>
                  <a:pt x="592498" y="249396"/>
                </a:cubicBezTo>
                <a:lnTo>
                  <a:pt x="640727" y="141934"/>
                </a:lnTo>
                <a:lnTo>
                  <a:pt x="685233" y="248911"/>
                </a:lnTo>
                <a:cubicBezTo>
                  <a:pt x="687822" y="254899"/>
                  <a:pt x="693648" y="258945"/>
                  <a:pt x="700122" y="258945"/>
                </a:cubicBezTo>
                <a:cubicBezTo>
                  <a:pt x="700284" y="258945"/>
                  <a:pt x="700446" y="258945"/>
                  <a:pt x="700608" y="258945"/>
                </a:cubicBezTo>
                <a:cubicBezTo>
                  <a:pt x="707405" y="258783"/>
                  <a:pt x="713231" y="254413"/>
                  <a:pt x="715335" y="248102"/>
                </a:cubicBezTo>
                <a:lnTo>
                  <a:pt x="734918" y="191134"/>
                </a:lnTo>
                <a:lnTo>
                  <a:pt x="713393" y="453154"/>
                </a:lnTo>
                <a:lnTo>
                  <a:pt x="642021" y="453154"/>
                </a:lnTo>
                <a:lnTo>
                  <a:pt x="667592" y="326918"/>
                </a:lnTo>
                <a:cubicBezTo>
                  <a:pt x="669372" y="318179"/>
                  <a:pt x="663708" y="309601"/>
                  <a:pt x="654969" y="307821"/>
                </a:cubicBezTo>
                <a:cubicBezTo>
                  <a:pt x="646229" y="306040"/>
                  <a:pt x="637652" y="311705"/>
                  <a:pt x="635871" y="320444"/>
                </a:cubicBezTo>
                <a:lnTo>
                  <a:pt x="609006" y="453154"/>
                </a:lnTo>
                <a:lnTo>
                  <a:pt x="542813" y="453154"/>
                </a:lnTo>
                <a:lnTo>
                  <a:pt x="568384" y="326918"/>
                </a:lnTo>
                <a:cubicBezTo>
                  <a:pt x="570164" y="318179"/>
                  <a:pt x="564500" y="309601"/>
                  <a:pt x="555760" y="307821"/>
                </a:cubicBezTo>
                <a:cubicBezTo>
                  <a:pt x="547021" y="306040"/>
                  <a:pt x="538443" y="311705"/>
                  <a:pt x="536663" y="320444"/>
                </a:cubicBezTo>
                <a:lnTo>
                  <a:pt x="509636" y="453154"/>
                </a:lnTo>
                <a:lnTo>
                  <a:pt x="469337" y="453154"/>
                </a:lnTo>
                <a:lnTo>
                  <a:pt x="469337" y="307497"/>
                </a:lnTo>
                <a:cubicBezTo>
                  <a:pt x="469337" y="298596"/>
                  <a:pt x="462055" y="291313"/>
                  <a:pt x="453153" y="291313"/>
                </a:cubicBezTo>
                <a:lnTo>
                  <a:pt x="323681" y="291313"/>
                </a:lnTo>
                <a:cubicBezTo>
                  <a:pt x="314780" y="291313"/>
                  <a:pt x="307497" y="298596"/>
                  <a:pt x="307497" y="307497"/>
                </a:cubicBezTo>
                <a:lnTo>
                  <a:pt x="307497" y="453154"/>
                </a:lnTo>
                <a:lnTo>
                  <a:pt x="267199" y="453154"/>
                </a:lnTo>
                <a:lnTo>
                  <a:pt x="240333" y="320444"/>
                </a:lnTo>
                <a:cubicBezTo>
                  <a:pt x="238553" y="311705"/>
                  <a:pt x="229975" y="306040"/>
                  <a:pt x="221236" y="307821"/>
                </a:cubicBezTo>
                <a:cubicBezTo>
                  <a:pt x="212497" y="309601"/>
                  <a:pt x="206832" y="318179"/>
                  <a:pt x="208612" y="326918"/>
                </a:cubicBezTo>
                <a:lnTo>
                  <a:pt x="234183" y="453154"/>
                </a:lnTo>
                <a:lnTo>
                  <a:pt x="167990" y="453154"/>
                </a:lnTo>
                <a:lnTo>
                  <a:pt x="141125" y="320444"/>
                </a:lnTo>
                <a:cubicBezTo>
                  <a:pt x="139345" y="311705"/>
                  <a:pt x="130767" y="306040"/>
                  <a:pt x="122028" y="307821"/>
                </a:cubicBezTo>
                <a:cubicBezTo>
                  <a:pt x="113288" y="309601"/>
                  <a:pt x="107624" y="318179"/>
                  <a:pt x="109404" y="326918"/>
                </a:cubicBezTo>
                <a:lnTo>
                  <a:pt x="134975" y="453154"/>
                </a:lnTo>
                <a:lnTo>
                  <a:pt x="63441" y="453154"/>
                </a:lnTo>
                <a:lnTo>
                  <a:pt x="42726" y="193399"/>
                </a:lnTo>
                <a:close/>
              </a:path>
            </a:pathLst>
          </a:custGeom>
          <a:solidFill>
            <a:srgbClr val="00FA71"/>
          </a:solidFill>
          <a:ln w="16034" cap="flat">
            <a:noFill/>
            <a:prstDash val="solid"/>
            <a:miter/>
          </a:ln>
        </p:spPr>
        <p:txBody>
          <a:bodyPr rtlCol="0" anchor="ctr"/>
          <a:lstStyle/>
          <a:p>
            <a:endParaRPr lang="en-US"/>
          </a:p>
        </p:txBody>
      </p:sp>
      <p:grpSp>
        <p:nvGrpSpPr>
          <p:cNvPr id="51" name="Group 50">
            <a:extLst>
              <a:ext uri="{FF2B5EF4-FFF2-40B4-BE49-F238E27FC236}">
                <a16:creationId xmlns:a16="http://schemas.microsoft.com/office/drawing/2014/main" id="{F175898E-512D-890C-C01D-CF4E7412A2BE}"/>
              </a:ext>
            </a:extLst>
          </p:cNvPr>
          <p:cNvGrpSpPr/>
          <p:nvPr/>
        </p:nvGrpSpPr>
        <p:grpSpPr>
          <a:xfrm>
            <a:off x="9669655" y="851213"/>
            <a:ext cx="595222" cy="553101"/>
            <a:chOff x="1643993" y="1404344"/>
            <a:chExt cx="930216" cy="864389"/>
          </a:xfrm>
        </p:grpSpPr>
        <p:sp>
          <p:nvSpPr>
            <p:cNvPr id="38" name="Freeform: Shape 37">
              <a:extLst>
                <a:ext uri="{FF2B5EF4-FFF2-40B4-BE49-F238E27FC236}">
                  <a16:creationId xmlns:a16="http://schemas.microsoft.com/office/drawing/2014/main" id="{110CF92F-00D4-00FD-F95B-80B4240CA2C0}"/>
                </a:ext>
              </a:extLst>
            </p:cNvPr>
            <p:cNvSpPr/>
            <p:nvPr/>
          </p:nvSpPr>
          <p:spPr>
            <a:xfrm>
              <a:off x="1919396" y="1576687"/>
              <a:ext cx="57484" cy="18231"/>
            </a:xfrm>
            <a:custGeom>
              <a:avLst/>
              <a:gdLst>
                <a:gd name="connsiteX0" fmla="*/ 48369 w 57484"/>
                <a:gd name="connsiteY0" fmla="*/ 0 h 18231"/>
                <a:gd name="connsiteX1" fmla="*/ 9115 w 57484"/>
                <a:gd name="connsiteY1" fmla="*/ 0 h 18231"/>
                <a:gd name="connsiteX2" fmla="*/ 0 w 57484"/>
                <a:gd name="connsiteY2" fmla="*/ 9115 h 18231"/>
                <a:gd name="connsiteX3" fmla="*/ 9115 w 57484"/>
                <a:gd name="connsiteY3" fmla="*/ 18232 h 18231"/>
                <a:gd name="connsiteX4" fmla="*/ 48369 w 57484"/>
                <a:gd name="connsiteY4" fmla="*/ 18232 h 18231"/>
                <a:gd name="connsiteX5" fmla="*/ 57484 w 57484"/>
                <a:gd name="connsiteY5" fmla="*/ 9115 h 18231"/>
                <a:gd name="connsiteX6" fmla="*/ 48369 w 57484"/>
                <a:gd name="connsiteY6" fmla="*/ 0 h 1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484" h="18231">
                  <a:moveTo>
                    <a:pt x="48369" y="0"/>
                  </a:moveTo>
                  <a:lnTo>
                    <a:pt x="9115" y="0"/>
                  </a:lnTo>
                  <a:cubicBezTo>
                    <a:pt x="4093" y="0"/>
                    <a:pt x="0" y="4093"/>
                    <a:pt x="0" y="9115"/>
                  </a:cubicBezTo>
                  <a:cubicBezTo>
                    <a:pt x="0" y="14139"/>
                    <a:pt x="4093" y="18232"/>
                    <a:pt x="9115" y="18232"/>
                  </a:cubicBezTo>
                  <a:lnTo>
                    <a:pt x="48369" y="18232"/>
                  </a:lnTo>
                  <a:cubicBezTo>
                    <a:pt x="53391" y="18232"/>
                    <a:pt x="57484" y="14139"/>
                    <a:pt x="57484" y="9115"/>
                  </a:cubicBezTo>
                  <a:cubicBezTo>
                    <a:pt x="57484" y="4093"/>
                    <a:pt x="53391" y="0"/>
                    <a:pt x="48369" y="0"/>
                  </a:cubicBezTo>
                  <a:close/>
                </a:path>
              </a:pathLst>
            </a:custGeom>
            <a:solidFill>
              <a:srgbClr val="00FA71"/>
            </a:solid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46E89B1D-801E-C383-27A3-69480F619610}"/>
                </a:ext>
              </a:extLst>
            </p:cNvPr>
            <p:cNvSpPr/>
            <p:nvPr/>
          </p:nvSpPr>
          <p:spPr>
            <a:xfrm>
              <a:off x="1845540" y="1687748"/>
              <a:ext cx="57484" cy="18231"/>
            </a:xfrm>
            <a:custGeom>
              <a:avLst/>
              <a:gdLst>
                <a:gd name="connsiteX0" fmla="*/ 48369 w 57484"/>
                <a:gd name="connsiteY0" fmla="*/ 0 h 18231"/>
                <a:gd name="connsiteX1" fmla="*/ 9115 w 57484"/>
                <a:gd name="connsiteY1" fmla="*/ 0 h 18231"/>
                <a:gd name="connsiteX2" fmla="*/ 0 w 57484"/>
                <a:gd name="connsiteY2" fmla="*/ 9115 h 18231"/>
                <a:gd name="connsiteX3" fmla="*/ 9115 w 57484"/>
                <a:gd name="connsiteY3" fmla="*/ 18232 h 18231"/>
                <a:gd name="connsiteX4" fmla="*/ 48369 w 57484"/>
                <a:gd name="connsiteY4" fmla="*/ 18232 h 18231"/>
                <a:gd name="connsiteX5" fmla="*/ 57484 w 57484"/>
                <a:gd name="connsiteY5" fmla="*/ 9115 h 18231"/>
                <a:gd name="connsiteX6" fmla="*/ 48369 w 57484"/>
                <a:gd name="connsiteY6" fmla="*/ 0 h 1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484" h="18231">
                  <a:moveTo>
                    <a:pt x="48369" y="0"/>
                  </a:moveTo>
                  <a:lnTo>
                    <a:pt x="9115" y="0"/>
                  </a:lnTo>
                  <a:cubicBezTo>
                    <a:pt x="4093" y="0"/>
                    <a:pt x="0" y="4093"/>
                    <a:pt x="0" y="9115"/>
                  </a:cubicBezTo>
                  <a:cubicBezTo>
                    <a:pt x="0" y="14139"/>
                    <a:pt x="4093" y="18232"/>
                    <a:pt x="9115" y="18232"/>
                  </a:cubicBezTo>
                  <a:lnTo>
                    <a:pt x="48369" y="18232"/>
                  </a:lnTo>
                  <a:cubicBezTo>
                    <a:pt x="53391" y="18232"/>
                    <a:pt x="57484" y="14139"/>
                    <a:pt x="57484" y="9115"/>
                  </a:cubicBezTo>
                  <a:cubicBezTo>
                    <a:pt x="57484" y="4093"/>
                    <a:pt x="53391" y="0"/>
                    <a:pt x="48369" y="0"/>
                  </a:cubicBezTo>
                  <a:close/>
                </a:path>
              </a:pathLst>
            </a:custGeom>
            <a:solidFill>
              <a:srgbClr val="00FA71"/>
            </a:solid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4FCD6915-B67A-611A-9B8E-3DB376D15DC2}"/>
                </a:ext>
              </a:extLst>
            </p:cNvPr>
            <p:cNvSpPr/>
            <p:nvPr/>
          </p:nvSpPr>
          <p:spPr>
            <a:xfrm>
              <a:off x="1771683" y="1798810"/>
              <a:ext cx="57484" cy="18231"/>
            </a:xfrm>
            <a:custGeom>
              <a:avLst/>
              <a:gdLst>
                <a:gd name="connsiteX0" fmla="*/ 48369 w 57484"/>
                <a:gd name="connsiteY0" fmla="*/ 0 h 18231"/>
                <a:gd name="connsiteX1" fmla="*/ 9115 w 57484"/>
                <a:gd name="connsiteY1" fmla="*/ 0 h 18231"/>
                <a:gd name="connsiteX2" fmla="*/ 0 w 57484"/>
                <a:gd name="connsiteY2" fmla="*/ 9115 h 18231"/>
                <a:gd name="connsiteX3" fmla="*/ 9115 w 57484"/>
                <a:gd name="connsiteY3" fmla="*/ 18232 h 18231"/>
                <a:gd name="connsiteX4" fmla="*/ 48369 w 57484"/>
                <a:gd name="connsiteY4" fmla="*/ 18232 h 18231"/>
                <a:gd name="connsiteX5" fmla="*/ 57484 w 57484"/>
                <a:gd name="connsiteY5" fmla="*/ 9115 h 18231"/>
                <a:gd name="connsiteX6" fmla="*/ 48369 w 57484"/>
                <a:gd name="connsiteY6" fmla="*/ 0 h 1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484" h="18231">
                  <a:moveTo>
                    <a:pt x="48369" y="0"/>
                  </a:moveTo>
                  <a:lnTo>
                    <a:pt x="9115" y="0"/>
                  </a:lnTo>
                  <a:cubicBezTo>
                    <a:pt x="4093" y="0"/>
                    <a:pt x="0" y="4093"/>
                    <a:pt x="0" y="9115"/>
                  </a:cubicBezTo>
                  <a:cubicBezTo>
                    <a:pt x="0" y="14139"/>
                    <a:pt x="4093" y="18232"/>
                    <a:pt x="9115" y="18232"/>
                  </a:cubicBezTo>
                  <a:lnTo>
                    <a:pt x="48369" y="18232"/>
                  </a:lnTo>
                  <a:cubicBezTo>
                    <a:pt x="53391" y="18232"/>
                    <a:pt x="57484" y="14139"/>
                    <a:pt x="57484" y="9115"/>
                  </a:cubicBezTo>
                  <a:cubicBezTo>
                    <a:pt x="57484" y="4093"/>
                    <a:pt x="53391" y="0"/>
                    <a:pt x="48369" y="0"/>
                  </a:cubicBezTo>
                  <a:close/>
                </a:path>
              </a:pathLst>
            </a:custGeom>
            <a:solidFill>
              <a:srgbClr val="00FA71"/>
            </a:solid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043725EB-8253-2ED0-E650-C9372A673F6A}"/>
                </a:ext>
              </a:extLst>
            </p:cNvPr>
            <p:cNvSpPr/>
            <p:nvPr/>
          </p:nvSpPr>
          <p:spPr>
            <a:xfrm>
              <a:off x="1995301" y="1687748"/>
              <a:ext cx="57484" cy="18231"/>
            </a:xfrm>
            <a:custGeom>
              <a:avLst/>
              <a:gdLst>
                <a:gd name="connsiteX0" fmla="*/ 48369 w 57484"/>
                <a:gd name="connsiteY0" fmla="*/ 0 h 18231"/>
                <a:gd name="connsiteX1" fmla="*/ 9115 w 57484"/>
                <a:gd name="connsiteY1" fmla="*/ 0 h 18231"/>
                <a:gd name="connsiteX2" fmla="*/ 0 w 57484"/>
                <a:gd name="connsiteY2" fmla="*/ 9115 h 18231"/>
                <a:gd name="connsiteX3" fmla="*/ 9115 w 57484"/>
                <a:gd name="connsiteY3" fmla="*/ 18232 h 18231"/>
                <a:gd name="connsiteX4" fmla="*/ 48369 w 57484"/>
                <a:gd name="connsiteY4" fmla="*/ 18232 h 18231"/>
                <a:gd name="connsiteX5" fmla="*/ 57484 w 57484"/>
                <a:gd name="connsiteY5" fmla="*/ 9115 h 18231"/>
                <a:gd name="connsiteX6" fmla="*/ 48369 w 57484"/>
                <a:gd name="connsiteY6" fmla="*/ 0 h 1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484" h="18231">
                  <a:moveTo>
                    <a:pt x="48369" y="0"/>
                  </a:moveTo>
                  <a:lnTo>
                    <a:pt x="9115" y="0"/>
                  </a:lnTo>
                  <a:cubicBezTo>
                    <a:pt x="4093" y="0"/>
                    <a:pt x="0" y="4093"/>
                    <a:pt x="0" y="9115"/>
                  </a:cubicBezTo>
                  <a:cubicBezTo>
                    <a:pt x="0" y="14139"/>
                    <a:pt x="4093" y="18232"/>
                    <a:pt x="9115" y="18232"/>
                  </a:cubicBezTo>
                  <a:lnTo>
                    <a:pt x="48369" y="18232"/>
                  </a:lnTo>
                  <a:cubicBezTo>
                    <a:pt x="53391" y="18232"/>
                    <a:pt x="57484" y="14139"/>
                    <a:pt x="57484" y="9115"/>
                  </a:cubicBezTo>
                  <a:cubicBezTo>
                    <a:pt x="57484" y="4093"/>
                    <a:pt x="53391" y="0"/>
                    <a:pt x="48369" y="0"/>
                  </a:cubicBezTo>
                  <a:close/>
                </a:path>
              </a:pathLst>
            </a:custGeom>
            <a:solidFill>
              <a:srgbClr val="00FA71"/>
            </a:solid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8E6B9CC1-BD76-512B-8514-060358E9868B}"/>
                </a:ext>
              </a:extLst>
            </p:cNvPr>
            <p:cNvSpPr/>
            <p:nvPr/>
          </p:nvSpPr>
          <p:spPr>
            <a:xfrm>
              <a:off x="1918282" y="1797324"/>
              <a:ext cx="57484" cy="18231"/>
            </a:xfrm>
            <a:custGeom>
              <a:avLst/>
              <a:gdLst>
                <a:gd name="connsiteX0" fmla="*/ 48369 w 57484"/>
                <a:gd name="connsiteY0" fmla="*/ 0 h 18231"/>
                <a:gd name="connsiteX1" fmla="*/ 9115 w 57484"/>
                <a:gd name="connsiteY1" fmla="*/ 0 h 18231"/>
                <a:gd name="connsiteX2" fmla="*/ 0 w 57484"/>
                <a:gd name="connsiteY2" fmla="*/ 9115 h 18231"/>
                <a:gd name="connsiteX3" fmla="*/ 9115 w 57484"/>
                <a:gd name="connsiteY3" fmla="*/ 18232 h 18231"/>
                <a:gd name="connsiteX4" fmla="*/ 48369 w 57484"/>
                <a:gd name="connsiteY4" fmla="*/ 18232 h 18231"/>
                <a:gd name="connsiteX5" fmla="*/ 57484 w 57484"/>
                <a:gd name="connsiteY5" fmla="*/ 9115 h 18231"/>
                <a:gd name="connsiteX6" fmla="*/ 48369 w 57484"/>
                <a:gd name="connsiteY6" fmla="*/ 0 h 1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484" h="18231">
                  <a:moveTo>
                    <a:pt x="48369" y="0"/>
                  </a:moveTo>
                  <a:lnTo>
                    <a:pt x="9115" y="0"/>
                  </a:lnTo>
                  <a:cubicBezTo>
                    <a:pt x="4093" y="0"/>
                    <a:pt x="0" y="4093"/>
                    <a:pt x="0" y="9115"/>
                  </a:cubicBezTo>
                  <a:cubicBezTo>
                    <a:pt x="0" y="14139"/>
                    <a:pt x="4093" y="18232"/>
                    <a:pt x="9115" y="18232"/>
                  </a:cubicBezTo>
                  <a:lnTo>
                    <a:pt x="48369" y="18232"/>
                  </a:lnTo>
                  <a:cubicBezTo>
                    <a:pt x="53391" y="18232"/>
                    <a:pt x="57484" y="14139"/>
                    <a:pt x="57484" y="9115"/>
                  </a:cubicBezTo>
                  <a:cubicBezTo>
                    <a:pt x="57484" y="4093"/>
                    <a:pt x="53391" y="0"/>
                    <a:pt x="48369" y="0"/>
                  </a:cubicBezTo>
                  <a:close/>
                </a:path>
              </a:pathLst>
            </a:custGeom>
            <a:solidFill>
              <a:srgbClr val="00FA71"/>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AF3CE4EE-3863-D8C3-31ED-30059D4A17B1}"/>
                </a:ext>
              </a:extLst>
            </p:cNvPr>
            <p:cNvSpPr/>
            <p:nvPr/>
          </p:nvSpPr>
          <p:spPr>
            <a:xfrm>
              <a:off x="2068044" y="1797324"/>
              <a:ext cx="57484" cy="18231"/>
            </a:xfrm>
            <a:custGeom>
              <a:avLst/>
              <a:gdLst>
                <a:gd name="connsiteX0" fmla="*/ 48369 w 57484"/>
                <a:gd name="connsiteY0" fmla="*/ 0 h 18231"/>
                <a:gd name="connsiteX1" fmla="*/ 9115 w 57484"/>
                <a:gd name="connsiteY1" fmla="*/ 0 h 18231"/>
                <a:gd name="connsiteX2" fmla="*/ 0 w 57484"/>
                <a:gd name="connsiteY2" fmla="*/ 9115 h 18231"/>
                <a:gd name="connsiteX3" fmla="*/ 9115 w 57484"/>
                <a:gd name="connsiteY3" fmla="*/ 18232 h 18231"/>
                <a:gd name="connsiteX4" fmla="*/ 48369 w 57484"/>
                <a:gd name="connsiteY4" fmla="*/ 18232 h 18231"/>
                <a:gd name="connsiteX5" fmla="*/ 57484 w 57484"/>
                <a:gd name="connsiteY5" fmla="*/ 9115 h 18231"/>
                <a:gd name="connsiteX6" fmla="*/ 48369 w 57484"/>
                <a:gd name="connsiteY6" fmla="*/ 0 h 1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484" h="18231">
                  <a:moveTo>
                    <a:pt x="48369" y="0"/>
                  </a:moveTo>
                  <a:lnTo>
                    <a:pt x="9115" y="0"/>
                  </a:lnTo>
                  <a:cubicBezTo>
                    <a:pt x="4093" y="0"/>
                    <a:pt x="0" y="4093"/>
                    <a:pt x="0" y="9115"/>
                  </a:cubicBezTo>
                  <a:cubicBezTo>
                    <a:pt x="0" y="14139"/>
                    <a:pt x="4093" y="18232"/>
                    <a:pt x="9115" y="18232"/>
                  </a:cubicBezTo>
                  <a:lnTo>
                    <a:pt x="48369" y="18232"/>
                  </a:lnTo>
                  <a:cubicBezTo>
                    <a:pt x="53391" y="18232"/>
                    <a:pt x="57484" y="14139"/>
                    <a:pt x="57484" y="9115"/>
                  </a:cubicBezTo>
                  <a:cubicBezTo>
                    <a:pt x="57484" y="4093"/>
                    <a:pt x="53391" y="0"/>
                    <a:pt x="48369" y="0"/>
                  </a:cubicBezTo>
                  <a:close/>
                </a:path>
              </a:pathLst>
            </a:custGeom>
            <a:solidFill>
              <a:srgbClr val="00FA71"/>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7B506D95-2D28-A5B5-34F6-1DDBF6CF3F31}"/>
                </a:ext>
              </a:extLst>
            </p:cNvPr>
            <p:cNvSpPr/>
            <p:nvPr/>
          </p:nvSpPr>
          <p:spPr>
            <a:xfrm>
              <a:off x="1643993" y="1404344"/>
              <a:ext cx="930216" cy="740117"/>
            </a:xfrm>
            <a:custGeom>
              <a:avLst/>
              <a:gdLst>
                <a:gd name="connsiteX0" fmla="*/ 922809 w 930216"/>
                <a:gd name="connsiteY0" fmla="*/ 627752 h 740117"/>
                <a:gd name="connsiteX1" fmla="*/ 830908 w 930216"/>
                <a:gd name="connsiteY1" fmla="*/ 619008 h 740117"/>
                <a:gd name="connsiteX2" fmla="*/ 778632 w 930216"/>
                <a:gd name="connsiteY2" fmla="*/ 634449 h 740117"/>
                <a:gd name="connsiteX3" fmla="*/ 920945 w 930216"/>
                <a:gd name="connsiteY3" fmla="*/ 405259 h 740117"/>
                <a:gd name="connsiteX4" fmla="*/ 921131 w 930216"/>
                <a:gd name="connsiteY4" fmla="*/ 393725 h 740117"/>
                <a:gd name="connsiteX5" fmla="*/ 911271 w 930216"/>
                <a:gd name="connsiteY5" fmla="*/ 387958 h 740117"/>
                <a:gd name="connsiteX6" fmla="*/ 836671 w 930216"/>
                <a:gd name="connsiteY6" fmla="*/ 387958 h 740117"/>
                <a:gd name="connsiteX7" fmla="*/ 836671 w 930216"/>
                <a:gd name="connsiteY7" fmla="*/ 340519 h 740117"/>
                <a:gd name="connsiteX8" fmla="*/ 825323 w 930216"/>
                <a:gd name="connsiteY8" fmla="*/ 329171 h 740117"/>
                <a:gd name="connsiteX9" fmla="*/ 795372 w 930216"/>
                <a:gd name="connsiteY9" fmla="*/ 329171 h 740117"/>
                <a:gd name="connsiteX10" fmla="*/ 795372 w 930216"/>
                <a:gd name="connsiteY10" fmla="*/ 155969 h 740117"/>
                <a:gd name="connsiteX11" fmla="*/ 880761 w 930216"/>
                <a:gd name="connsiteY11" fmla="*/ 202106 h 740117"/>
                <a:gd name="connsiteX12" fmla="*/ 886156 w 930216"/>
                <a:gd name="connsiteY12" fmla="*/ 203408 h 740117"/>
                <a:gd name="connsiteX13" fmla="*/ 896202 w 930216"/>
                <a:gd name="connsiteY13" fmla="*/ 197455 h 740117"/>
                <a:gd name="connsiteX14" fmla="*/ 891552 w 930216"/>
                <a:gd name="connsiteY14" fmla="*/ 182014 h 740117"/>
                <a:gd name="connsiteX15" fmla="*/ 795369 w 930216"/>
                <a:gd name="connsiteY15" fmla="*/ 129923 h 740117"/>
                <a:gd name="connsiteX16" fmla="*/ 795369 w 930216"/>
                <a:gd name="connsiteY16" fmla="*/ 61648 h 740117"/>
                <a:gd name="connsiteX17" fmla="*/ 747558 w 930216"/>
                <a:gd name="connsiteY17" fmla="*/ 13837 h 740117"/>
                <a:gd name="connsiteX18" fmla="*/ 699747 w 930216"/>
                <a:gd name="connsiteY18" fmla="*/ 61648 h 740117"/>
                <a:gd name="connsiteX19" fmla="*/ 699747 w 930216"/>
                <a:gd name="connsiteY19" fmla="*/ 78391 h 740117"/>
                <a:gd name="connsiteX20" fmla="*/ 557615 w 930216"/>
                <a:gd name="connsiteY20" fmla="*/ 1373 h 740117"/>
                <a:gd name="connsiteX21" fmla="*/ 546453 w 930216"/>
                <a:gd name="connsiteY21" fmla="*/ 1559 h 740117"/>
                <a:gd name="connsiteX22" fmla="*/ 540871 w 930216"/>
                <a:gd name="connsiteY22" fmla="*/ 11232 h 740117"/>
                <a:gd name="connsiteX23" fmla="*/ 540871 w 930216"/>
                <a:gd name="connsiteY23" fmla="*/ 72810 h 740117"/>
                <a:gd name="connsiteX24" fmla="*/ 522639 w 930216"/>
                <a:gd name="connsiteY24" fmla="*/ 72810 h 740117"/>
                <a:gd name="connsiteX25" fmla="*/ 511291 w 930216"/>
                <a:gd name="connsiteY25" fmla="*/ 84158 h 740117"/>
                <a:gd name="connsiteX26" fmla="*/ 511291 w 930216"/>
                <a:gd name="connsiteY26" fmla="*/ 134015 h 740117"/>
                <a:gd name="connsiteX27" fmla="*/ 522639 w 930216"/>
                <a:gd name="connsiteY27" fmla="*/ 145363 h 740117"/>
                <a:gd name="connsiteX28" fmla="*/ 540871 w 930216"/>
                <a:gd name="connsiteY28" fmla="*/ 145363 h 740117"/>
                <a:gd name="connsiteX29" fmla="*/ 540871 w 930216"/>
                <a:gd name="connsiteY29" fmla="*/ 183128 h 740117"/>
                <a:gd name="connsiteX30" fmla="*/ 552219 w 930216"/>
                <a:gd name="connsiteY30" fmla="*/ 194476 h 740117"/>
                <a:gd name="connsiteX31" fmla="*/ 582171 w 930216"/>
                <a:gd name="connsiteY31" fmla="*/ 224428 h 740117"/>
                <a:gd name="connsiteX32" fmla="*/ 552219 w 930216"/>
                <a:gd name="connsiteY32" fmla="*/ 254379 h 740117"/>
                <a:gd name="connsiteX33" fmla="*/ 522268 w 930216"/>
                <a:gd name="connsiteY33" fmla="*/ 224428 h 740117"/>
                <a:gd name="connsiteX34" fmla="*/ 510920 w 930216"/>
                <a:gd name="connsiteY34" fmla="*/ 213079 h 740117"/>
                <a:gd name="connsiteX35" fmla="*/ 499572 w 930216"/>
                <a:gd name="connsiteY35" fmla="*/ 224428 h 740117"/>
                <a:gd name="connsiteX36" fmla="*/ 552219 w 930216"/>
                <a:gd name="connsiteY36" fmla="*/ 277075 h 740117"/>
                <a:gd name="connsiteX37" fmla="*/ 604867 w 930216"/>
                <a:gd name="connsiteY37" fmla="*/ 224428 h 740117"/>
                <a:gd name="connsiteX38" fmla="*/ 563567 w 930216"/>
                <a:gd name="connsiteY38" fmla="*/ 172895 h 740117"/>
                <a:gd name="connsiteX39" fmla="*/ 563567 w 930216"/>
                <a:gd name="connsiteY39" fmla="*/ 145176 h 740117"/>
                <a:gd name="connsiteX40" fmla="*/ 581799 w 930216"/>
                <a:gd name="connsiteY40" fmla="*/ 145176 h 740117"/>
                <a:gd name="connsiteX41" fmla="*/ 593147 w 930216"/>
                <a:gd name="connsiteY41" fmla="*/ 133828 h 740117"/>
                <a:gd name="connsiteX42" fmla="*/ 593147 w 930216"/>
                <a:gd name="connsiteY42" fmla="*/ 84342 h 740117"/>
                <a:gd name="connsiteX43" fmla="*/ 581799 w 930216"/>
                <a:gd name="connsiteY43" fmla="*/ 72994 h 740117"/>
                <a:gd name="connsiteX44" fmla="*/ 563567 w 930216"/>
                <a:gd name="connsiteY44" fmla="*/ 72994 h 740117"/>
                <a:gd name="connsiteX45" fmla="*/ 563567 w 930216"/>
                <a:gd name="connsiteY45" fmla="*/ 30579 h 740117"/>
                <a:gd name="connsiteX46" fmla="*/ 699746 w 930216"/>
                <a:gd name="connsiteY46" fmla="*/ 104249 h 740117"/>
                <a:gd name="connsiteX47" fmla="*/ 699746 w 930216"/>
                <a:gd name="connsiteY47" fmla="*/ 329353 h 740117"/>
                <a:gd name="connsiteX48" fmla="*/ 669795 w 930216"/>
                <a:gd name="connsiteY48" fmla="*/ 329353 h 740117"/>
                <a:gd name="connsiteX49" fmla="*/ 658447 w 930216"/>
                <a:gd name="connsiteY49" fmla="*/ 340701 h 740117"/>
                <a:gd name="connsiteX50" fmla="*/ 658447 w 930216"/>
                <a:gd name="connsiteY50" fmla="*/ 388140 h 740117"/>
                <a:gd name="connsiteX51" fmla="*/ 598357 w 930216"/>
                <a:gd name="connsiteY51" fmla="*/ 388140 h 740117"/>
                <a:gd name="connsiteX52" fmla="*/ 588311 w 930216"/>
                <a:gd name="connsiteY52" fmla="*/ 394279 h 740117"/>
                <a:gd name="connsiteX53" fmla="*/ 559290 w 930216"/>
                <a:gd name="connsiteY53" fmla="*/ 451206 h 740117"/>
                <a:gd name="connsiteX54" fmla="*/ 537152 w 930216"/>
                <a:gd name="connsiteY54" fmla="*/ 451206 h 740117"/>
                <a:gd name="connsiteX55" fmla="*/ 537152 w 930216"/>
                <a:gd name="connsiteY55" fmla="*/ 347955 h 740117"/>
                <a:gd name="connsiteX56" fmla="*/ 525804 w 930216"/>
                <a:gd name="connsiteY56" fmla="*/ 336607 h 740117"/>
                <a:gd name="connsiteX57" fmla="*/ 467389 w 930216"/>
                <a:gd name="connsiteY57" fmla="*/ 336607 h 740117"/>
                <a:gd name="connsiteX58" fmla="*/ 467389 w 930216"/>
                <a:gd name="connsiteY58" fmla="*/ 236890 h 740117"/>
                <a:gd name="connsiteX59" fmla="*/ 456041 w 930216"/>
                <a:gd name="connsiteY59" fmla="*/ 225542 h 740117"/>
                <a:gd name="connsiteX60" fmla="*/ 391487 w 930216"/>
                <a:gd name="connsiteY60" fmla="*/ 225542 h 740117"/>
                <a:gd name="connsiteX61" fmla="*/ 391487 w 930216"/>
                <a:gd name="connsiteY61" fmla="*/ 125825 h 740117"/>
                <a:gd name="connsiteX62" fmla="*/ 380139 w 930216"/>
                <a:gd name="connsiteY62" fmla="*/ 114477 h 740117"/>
                <a:gd name="connsiteX63" fmla="*/ 228329 w 930216"/>
                <a:gd name="connsiteY63" fmla="*/ 114477 h 740117"/>
                <a:gd name="connsiteX64" fmla="*/ 216981 w 930216"/>
                <a:gd name="connsiteY64" fmla="*/ 125825 h 740117"/>
                <a:gd name="connsiteX65" fmla="*/ 216981 w 930216"/>
                <a:gd name="connsiteY65" fmla="*/ 225542 h 740117"/>
                <a:gd name="connsiteX66" fmla="*/ 152427 w 930216"/>
                <a:gd name="connsiteY66" fmla="*/ 225542 h 740117"/>
                <a:gd name="connsiteX67" fmla="*/ 141079 w 930216"/>
                <a:gd name="connsiteY67" fmla="*/ 236890 h 740117"/>
                <a:gd name="connsiteX68" fmla="*/ 141079 w 930216"/>
                <a:gd name="connsiteY68" fmla="*/ 336607 h 740117"/>
                <a:gd name="connsiteX69" fmla="*/ 82665 w 930216"/>
                <a:gd name="connsiteY69" fmla="*/ 336607 h 740117"/>
                <a:gd name="connsiteX70" fmla="*/ 71316 w 930216"/>
                <a:gd name="connsiteY70" fmla="*/ 347955 h 740117"/>
                <a:gd name="connsiteX71" fmla="*/ 71316 w 930216"/>
                <a:gd name="connsiteY71" fmla="*/ 451206 h 740117"/>
                <a:gd name="connsiteX72" fmla="*/ 48435 w 930216"/>
                <a:gd name="connsiteY72" fmla="*/ 451206 h 740117"/>
                <a:gd name="connsiteX73" fmla="*/ 37086 w 930216"/>
                <a:gd name="connsiteY73" fmla="*/ 462554 h 740117"/>
                <a:gd name="connsiteX74" fmla="*/ 37086 w 930216"/>
                <a:gd name="connsiteY74" fmla="*/ 654540 h 740117"/>
                <a:gd name="connsiteX75" fmla="*/ 437 w 930216"/>
                <a:gd name="connsiteY75" fmla="*/ 716304 h 740117"/>
                <a:gd name="connsiteX76" fmla="*/ 13087 w 930216"/>
                <a:gd name="connsiteY76" fmla="*/ 726165 h 740117"/>
                <a:gd name="connsiteX77" fmla="*/ 22948 w 930216"/>
                <a:gd name="connsiteY77" fmla="*/ 713514 h 740117"/>
                <a:gd name="connsiteX78" fmla="*/ 52527 w 930216"/>
                <a:gd name="connsiteY78" fmla="*/ 672586 h 740117"/>
                <a:gd name="connsiteX79" fmla="*/ 60527 w 930216"/>
                <a:gd name="connsiteY79" fmla="*/ 670355 h 740117"/>
                <a:gd name="connsiteX80" fmla="*/ 85828 w 930216"/>
                <a:gd name="connsiteY80" fmla="*/ 670355 h 740117"/>
                <a:gd name="connsiteX81" fmla="*/ 112244 w 930216"/>
                <a:gd name="connsiteY81" fmla="*/ 678540 h 740117"/>
                <a:gd name="connsiteX82" fmla="*/ 148707 w 930216"/>
                <a:gd name="connsiteY82" fmla="*/ 698817 h 740117"/>
                <a:gd name="connsiteX83" fmla="*/ 167497 w 930216"/>
                <a:gd name="connsiteY83" fmla="*/ 709980 h 740117"/>
                <a:gd name="connsiteX84" fmla="*/ 172519 w 930216"/>
                <a:gd name="connsiteY84" fmla="*/ 712956 h 740117"/>
                <a:gd name="connsiteX85" fmla="*/ 200239 w 930216"/>
                <a:gd name="connsiteY85" fmla="*/ 726909 h 740117"/>
                <a:gd name="connsiteX86" fmla="*/ 217913 w 930216"/>
                <a:gd name="connsiteY86" fmla="*/ 733048 h 740117"/>
                <a:gd name="connsiteX87" fmla="*/ 219215 w 930216"/>
                <a:gd name="connsiteY87" fmla="*/ 733234 h 740117"/>
                <a:gd name="connsiteX88" fmla="*/ 263677 w 930216"/>
                <a:gd name="connsiteY88" fmla="*/ 740118 h 740117"/>
                <a:gd name="connsiteX89" fmla="*/ 331208 w 930216"/>
                <a:gd name="connsiteY89" fmla="*/ 724304 h 740117"/>
                <a:gd name="connsiteX90" fmla="*/ 368043 w 930216"/>
                <a:gd name="connsiteY90" fmla="*/ 703096 h 740117"/>
                <a:gd name="connsiteX91" fmla="*/ 375485 w 930216"/>
                <a:gd name="connsiteY91" fmla="*/ 698072 h 740117"/>
                <a:gd name="connsiteX92" fmla="*/ 401901 w 930216"/>
                <a:gd name="connsiteY92" fmla="*/ 681329 h 740117"/>
                <a:gd name="connsiteX93" fmla="*/ 406924 w 930216"/>
                <a:gd name="connsiteY93" fmla="*/ 678540 h 740117"/>
                <a:gd name="connsiteX94" fmla="*/ 407296 w 930216"/>
                <a:gd name="connsiteY94" fmla="*/ 678353 h 740117"/>
                <a:gd name="connsiteX95" fmla="*/ 449712 w 930216"/>
                <a:gd name="connsiteY95" fmla="*/ 664772 h 740117"/>
                <a:gd name="connsiteX96" fmla="*/ 462920 w 930216"/>
                <a:gd name="connsiteY96" fmla="*/ 664401 h 740117"/>
                <a:gd name="connsiteX97" fmla="*/ 468130 w 930216"/>
                <a:gd name="connsiteY97" fmla="*/ 664772 h 740117"/>
                <a:gd name="connsiteX98" fmla="*/ 476129 w 930216"/>
                <a:gd name="connsiteY98" fmla="*/ 665330 h 740117"/>
                <a:gd name="connsiteX99" fmla="*/ 486547 w 930216"/>
                <a:gd name="connsiteY99" fmla="*/ 667005 h 740117"/>
                <a:gd name="connsiteX100" fmla="*/ 488780 w 930216"/>
                <a:gd name="connsiteY100" fmla="*/ 667377 h 740117"/>
                <a:gd name="connsiteX101" fmla="*/ 549986 w 930216"/>
                <a:gd name="connsiteY101" fmla="*/ 688027 h 740117"/>
                <a:gd name="connsiteX102" fmla="*/ 559473 w 930216"/>
                <a:gd name="connsiteY102" fmla="*/ 691934 h 740117"/>
                <a:gd name="connsiteX103" fmla="*/ 560776 w 930216"/>
                <a:gd name="connsiteY103" fmla="*/ 692492 h 740117"/>
                <a:gd name="connsiteX104" fmla="*/ 616772 w 930216"/>
                <a:gd name="connsiteY104" fmla="*/ 711839 h 740117"/>
                <a:gd name="connsiteX105" fmla="*/ 689140 w 930216"/>
                <a:gd name="connsiteY105" fmla="*/ 713699 h 740117"/>
                <a:gd name="connsiteX106" fmla="*/ 690070 w 930216"/>
                <a:gd name="connsiteY106" fmla="*/ 713513 h 740117"/>
                <a:gd name="connsiteX107" fmla="*/ 701604 w 930216"/>
                <a:gd name="connsiteY107" fmla="*/ 709793 h 740117"/>
                <a:gd name="connsiteX108" fmla="*/ 747183 w 930216"/>
                <a:gd name="connsiteY108" fmla="*/ 681888 h 740117"/>
                <a:gd name="connsiteX109" fmla="*/ 834247 w 930216"/>
                <a:gd name="connsiteY109" fmla="*/ 641704 h 740117"/>
                <a:gd name="connsiteX110" fmla="*/ 914986 w 930216"/>
                <a:gd name="connsiteY110" fmla="*/ 649330 h 740117"/>
                <a:gd name="connsiteX111" fmla="*/ 929497 w 930216"/>
                <a:gd name="connsiteY111" fmla="*/ 642447 h 740117"/>
                <a:gd name="connsiteX112" fmla="*/ 922800 w 930216"/>
                <a:gd name="connsiteY112" fmla="*/ 627750 h 740117"/>
                <a:gd name="connsiteX113" fmla="*/ 570270 w 930216"/>
                <a:gd name="connsiteY113" fmla="*/ 122851 h 740117"/>
                <a:gd name="connsiteX114" fmla="*/ 533807 w 930216"/>
                <a:gd name="connsiteY114" fmla="*/ 122851 h 740117"/>
                <a:gd name="connsiteX115" fmla="*/ 533807 w 930216"/>
                <a:gd name="connsiteY115" fmla="*/ 95690 h 740117"/>
                <a:gd name="connsiteX116" fmla="*/ 570270 w 930216"/>
                <a:gd name="connsiteY116" fmla="*/ 95690 h 740117"/>
                <a:gd name="connsiteX117" fmla="*/ 722080 w 930216"/>
                <a:gd name="connsiteY117" fmla="*/ 61645 h 740117"/>
                <a:gd name="connsiteX118" fmla="*/ 747194 w 930216"/>
                <a:gd name="connsiteY118" fmla="*/ 36531 h 740117"/>
                <a:gd name="connsiteX119" fmla="*/ 772309 w 930216"/>
                <a:gd name="connsiteY119" fmla="*/ 61645 h 740117"/>
                <a:gd name="connsiteX120" fmla="*/ 772309 w 930216"/>
                <a:gd name="connsiteY120" fmla="*/ 118014 h 740117"/>
                <a:gd name="connsiteX121" fmla="*/ 721893 w 930216"/>
                <a:gd name="connsiteY121" fmla="*/ 90667 h 740117"/>
                <a:gd name="connsiteX122" fmla="*/ 721893 w 930216"/>
                <a:gd name="connsiteY122" fmla="*/ 61645 h 740117"/>
                <a:gd name="connsiteX123" fmla="*/ 722080 w 930216"/>
                <a:gd name="connsiteY123" fmla="*/ 116526 h 740117"/>
                <a:gd name="connsiteX124" fmla="*/ 772495 w 930216"/>
                <a:gd name="connsiteY124" fmla="*/ 143873 h 740117"/>
                <a:gd name="connsiteX125" fmla="*/ 772495 w 930216"/>
                <a:gd name="connsiteY125" fmla="*/ 329353 h 740117"/>
                <a:gd name="connsiteX126" fmla="*/ 722080 w 930216"/>
                <a:gd name="connsiteY126" fmla="*/ 329353 h 740117"/>
                <a:gd name="connsiteX127" fmla="*/ 680780 w 930216"/>
                <a:gd name="connsiteY127" fmla="*/ 352050 h 740117"/>
                <a:gd name="connsiteX128" fmla="*/ 813797 w 930216"/>
                <a:gd name="connsiteY128" fmla="*/ 352050 h 740117"/>
                <a:gd name="connsiteX129" fmla="*/ 813797 w 930216"/>
                <a:gd name="connsiteY129" fmla="*/ 388141 h 740117"/>
                <a:gd name="connsiteX130" fmla="*/ 680599 w 930216"/>
                <a:gd name="connsiteY130" fmla="*/ 388141 h 740117"/>
                <a:gd name="connsiteX131" fmla="*/ 680599 w 930216"/>
                <a:gd name="connsiteY131" fmla="*/ 352050 h 740117"/>
                <a:gd name="connsiteX132" fmla="*/ 241735 w 930216"/>
                <a:gd name="connsiteY132" fmla="*/ 359305 h 740117"/>
                <a:gd name="connsiteX133" fmla="*/ 366560 w 930216"/>
                <a:gd name="connsiteY133" fmla="*/ 359305 h 740117"/>
                <a:gd name="connsiteX134" fmla="*/ 366560 w 930216"/>
                <a:gd name="connsiteY134" fmla="*/ 444695 h 740117"/>
                <a:gd name="connsiteX135" fmla="*/ 241544 w 930216"/>
                <a:gd name="connsiteY135" fmla="*/ 444695 h 740117"/>
                <a:gd name="connsiteX136" fmla="*/ 241544 w 930216"/>
                <a:gd name="connsiteY136" fmla="*/ 359305 h 740117"/>
                <a:gd name="connsiteX137" fmla="*/ 514274 w 930216"/>
                <a:gd name="connsiteY137" fmla="*/ 444695 h 740117"/>
                <a:gd name="connsiteX138" fmla="*/ 389258 w 930216"/>
                <a:gd name="connsiteY138" fmla="*/ 444695 h 740117"/>
                <a:gd name="connsiteX139" fmla="*/ 389258 w 930216"/>
                <a:gd name="connsiteY139" fmla="*/ 359305 h 740117"/>
                <a:gd name="connsiteX140" fmla="*/ 514274 w 930216"/>
                <a:gd name="connsiteY140" fmla="*/ 359305 h 740117"/>
                <a:gd name="connsiteX141" fmla="*/ 444511 w 930216"/>
                <a:gd name="connsiteY141" fmla="*/ 336605 h 740117"/>
                <a:gd name="connsiteX142" fmla="*/ 315399 w 930216"/>
                <a:gd name="connsiteY142" fmla="*/ 336605 h 740117"/>
                <a:gd name="connsiteX143" fmla="*/ 315399 w 930216"/>
                <a:gd name="connsiteY143" fmla="*/ 248239 h 740117"/>
                <a:gd name="connsiteX144" fmla="*/ 444511 w 930216"/>
                <a:gd name="connsiteY144" fmla="*/ 248239 h 740117"/>
                <a:gd name="connsiteX145" fmla="*/ 239685 w 930216"/>
                <a:gd name="connsiteY145" fmla="*/ 137171 h 740117"/>
                <a:gd name="connsiteX146" fmla="*/ 368796 w 930216"/>
                <a:gd name="connsiteY146" fmla="*/ 137171 h 740117"/>
                <a:gd name="connsiteX147" fmla="*/ 368796 w 930216"/>
                <a:gd name="connsiteY147" fmla="*/ 225537 h 740117"/>
                <a:gd name="connsiteX148" fmla="*/ 239685 w 930216"/>
                <a:gd name="connsiteY148" fmla="*/ 225537 h 740117"/>
                <a:gd name="connsiteX149" fmla="*/ 163782 w 930216"/>
                <a:gd name="connsiteY149" fmla="*/ 248232 h 740117"/>
                <a:gd name="connsiteX150" fmla="*/ 292893 w 930216"/>
                <a:gd name="connsiteY150" fmla="*/ 248232 h 740117"/>
                <a:gd name="connsiteX151" fmla="*/ 292893 w 930216"/>
                <a:gd name="connsiteY151" fmla="*/ 336599 h 740117"/>
                <a:gd name="connsiteX152" fmla="*/ 163782 w 930216"/>
                <a:gd name="connsiteY152" fmla="*/ 336599 h 740117"/>
                <a:gd name="connsiteX153" fmla="*/ 94019 w 930216"/>
                <a:gd name="connsiteY153" fmla="*/ 359294 h 740117"/>
                <a:gd name="connsiteX154" fmla="*/ 219035 w 930216"/>
                <a:gd name="connsiteY154" fmla="*/ 359294 h 740117"/>
                <a:gd name="connsiteX155" fmla="*/ 219035 w 930216"/>
                <a:gd name="connsiteY155" fmla="*/ 444684 h 740117"/>
                <a:gd name="connsiteX156" fmla="*/ 94019 w 930216"/>
                <a:gd name="connsiteY156" fmla="*/ 444684 h 740117"/>
                <a:gd name="connsiteX157" fmla="*/ 179223 w 930216"/>
                <a:gd name="connsiteY157" fmla="*/ 689878 h 740117"/>
                <a:gd name="connsiteX158" fmla="*/ 165084 w 930216"/>
                <a:gd name="connsiteY158" fmla="*/ 681321 h 740117"/>
                <a:gd name="connsiteX159" fmla="*/ 140528 w 930216"/>
                <a:gd name="connsiteY159" fmla="*/ 666624 h 740117"/>
                <a:gd name="connsiteX160" fmla="*/ 122296 w 930216"/>
                <a:gd name="connsiteY160" fmla="*/ 657694 h 740117"/>
                <a:gd name="connsiteX161" fmla="*/ 59788 w 930216"/>
                <a:gd name="connsiteY161" fmla="*/ 646719 h 740117"/>
                <a:gd name="connsiteX162" fmla="*/ 59788 w 930216"/>
                <a:gd name="connsiteY162" fmla="*/ 473887 h 740117"/>
                <a:gd name="connsiteX163" fmla="*/ 565994 w 930216"/>
                <a:gd name="connsiteY163" fmla="*/ 473887 h 740117"/>
                <a:gd name="connsiteX164" fmla="*/ 576040 w 930216"/>
                <a:gd name="connsiteY164" fmla="*/ 467748 h 740117"/>
                <a:gd name="connsiteX165" fmla="*/ 605062 w 930216"/>
                <a:gd name="connsiteY165" fmla="*/ 410820 h 740117"/>
                <a:gd name="connsiteX166" fmla="*/ 890812 w 930216"/>
                <a:gd name="connsiteY166" fmla="*/ 410820 h 740117"/>
                <a:gd name="connsiteX167" fmla="*/ 734173 w 930216"/>
                <a:gd name="connsiteY167" fmla="*/ 662900 h 740117"/>
                <a:gd name="connsiteX168" fmla="*/ 693432 w 930216"/>
                <a:gd name="connsiteY168" fmla="*/ 688387 h 740117"/>
                <a:gd name="connsiteX169" fmla="*/ 684502 w 930216"/>
                <a:gd name="connsiteY169" fmla="*/ 691364 h 740117"/>
                <a:gd name="connsiteX170" fmla="*/ 682828 w 930216"/>
                <a:gd name="connsiteY170" fmla="*/ 691736 h 740117"/>
                <a:gd name="connsiteX171" fmla="*/ 674085 w 930216"/>
                <a:gd name="connsiteY171" fmla="*/ 693410 h 740117"/>
                <a:gd name="connsiteX172" fmla="*/ 673898 w 930216"/>
                <a:gd name="connsiteY172" fmla="*/ 693410 h 740117"/>
                <a:gd name="connsiteX173" fmla="*/ 652690 w 930216"/>
                <a:gd name="connsiteY173" fmla="*/ 694154 h 740117"/>
                <a:gd name="connsiteX174" fmla="*/ 620878 w 930216"/>
                <a:gd name="connsiteY174" fmla="*/ 689131 h 740117"/>
                <a:gd name="connsiteX175" fmla="*/ 564138 w 930216"/>
                <a:gd name="connsiteY175" fmla="*/ 668854 h 740117"/>
                <a:gd name="connsiteX176" fmla="*/ 558557 w 930216"/>
                <a:gd name="connsiteY176" fmla="*/ 666621 h 740117"/>
                <a:gd name="connsiteX177" fmla="*/ 492700 w 930216"/>
                <a:gd name="connsiteY177" fmla="*/ 644854 h 740117"/>
                <a:gd name="connsiteX178" fmla="*/ 486561 w 930216"/>
                <a:gd name="connsiteY178" fmla="*/ 643738 h 740117"/>
                <a:gd name="connsiteX179" fmla="*/ 478189 w 930216"/>
                <a:gd name="connsiteY179" fmla="*/ 642436 h 740117"/>
                <a:gd name="connsiteX180" fmla="*/ 467399 w 930216"/>
                <a:gd name="connsiteY180" fmla="*/ 641692 h 740117"/>
                <a:gd name="connsiteX181" fmla="*/ 463120 w 930216"/>
                <a:gd name="connsiteY181" fmla="*/ 641320 h 740117"/>
                <a:gd name="connsiteX182" fmla="*/ 449726 w 930216"/>
                <a:gd name="connsiteY182" fmla="*/ 641878 h 740117"/>
                <a:gd name="connsiteX183" fmla="*/ 447680 w 930216"/>
                <a:gd name="connsiteY183" fmla="*/ 641878 h 740117"/>
                <a:gd name="connsiteX184" fmla="*/ 430565 w 930216"/>
                <a:gd name="connsiteY184" fmla="*/ 644669 h 740117"/>
                <a:gd name="connsiteX185" fmla="*/ 390381 w 930216"/>
                <a:gd name="connsiteY185" fmla="*/ 661597 h 740117"/>
                <a:gd name="connsiteX186" fmla="*/ 356522 w 930216"/>
                <a:gd name="connsiteY186" fmla="*/ 683177 h 740117"/>
                <a:gd name="connsiteX187" fmla="*/ 355034 w 930216"/>
                <a:gd name="connsiteY187" fmla="*/ 684107 h 740117"/>
                <a:gd name="connsiteX188" fmla="*/ 324524 w 930216"/>
                <a:gd name="connsiteY188" fmla="*/ 702152 h 740117"/>
                <a:gd name="connsiteX189" fmla="*/ 323780 w 930216"/>
                <a:gd name="connsiteY189" fmla="*/ 702524 h 740117"/>
                <a:gd name="connsiteX190" fmla="*/ 322478 w 930216"/>
                <a:gd name="connsiteY190" fmla="*/ 703083 h 740117"/>
                <a:gd name="connsiteX191" fmla="*/ 301642 w 930216"/>
                <a:gd name="connsiteY191" fmla="*/ 710710 h 740117"/>
                <a:gd name="connsiteX192" fmla="*/ 299968 w 930216"/>
                <a:gd name="connsiteY192" fmla="*/ 711454 h 740117"/>
                <a:gd name="connsiteX193" fmla="*/ 179229 w 930216"/>
                <a:gd name="connsiteY193" fmla="*/ 689874 h 740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930216" h="740117">
                  <a:moveTo>
                    <a:pt x="922809" y="627752"/>
                  </a:moveTo>
                  <a:cubicBezTo>
                    <a:pt x="893974" y="617334"/>
                    <a:pt x="862162" y="614358"/>
                    <a:pt x="830908" y="619008"/>
                  </a:cubicBezTo>
                  <a:cubicBezTo>
                    <a:pt x="809887" y="622172"/>
                    <a:pt x="792957" y="627752"/>
                    <a:pt x="778632" y="634449"/>
                  </a:cubicBezTo>
                  <a:lnTo>
                    <a:pt x="920945" y="405259"/>
                  </a:lnTo>
                  <a:cubicBezTo>
                    <a:pt x="923178" y="401724"/>
                    <a:pt x="923178" y="397445"/>
                    <a:pt x="921131" y="393725"/>
                  </a:cubicBezTo>
                  <a:cubicBezTo>
                    <a:pt x="919085" y="390190"/>
                    <a:pt x="915365" y="387958"/>
                    <a:pt x="911271" y="387958"/>
                  </a:cubicBezTo>
                  <a:lnTo>
                    <a:pt x="836671" y="387958"/>
                  </a:lnTo>
                  <a:lnTo>
                    <a:pt x="836671" y="340519"/>
                  </a:lnTo>
                  <a:cubicBezTo>
                    <a:pt x="836671" y="334194"/>
                    <a:pt x="831648" y="329171"/>
                    <a:pt x="825323" y="329171"/>
                  </a:cubicBezTo>
                  <a:lnTo>
                    <a:pt x="795372" y="329171"/>
                  </a:lnTo>
                  <a:lnTo>
                    <a:pt x="795372" y="155969"/>
                  </a:lnTo>
                  <a:lnTo>
                    <a:pt x="880761" y="202106"/>
                  </a:lnTo>
                  <a:cubicBezTo>
                    <a:pt x="882436" y="203035"/>
                    <a:pt x="884296" y="203408"/>
                    <a:pt x="886156" y="203408"/>
                  </a:cubicBezTo>
                  <a:cubicBezTo>
                    <a:pt x="890249" y="203408"/>
                    <a:pt x="894156" y="201175"/>
                    <a:pt x="896202" y="197455"/>
                  </a:cubicBezTo>
                  <a:cubicBezTo>
                    <a:pt x="899179" y="191873"/>
                    <a:pt x="897133" y="184990"/>
                    <a:pt x="891552" y="182014"/>
                  </a:cubicBezTo>
                  <a:lnTo>
                    <a:pt x="795369" y="129923"/>
                  </a:lnTo>
                  <a:lnTo>
                    <a:pt x="795369" y="61648"/>
                  </a:lnTo>
                  <a:cubicBezTo>
                    <a:pt x="795369" y="35231"/>
                    <a:pt x="773975" y="13837"/>
                    <a:pt x="747558" y="13837"/>
                  </a:cubicBezTo>
                  <a:cubicBezTo>
                    <a:pt x="721141" y="13837"/>
                    <a:pt x="699747" y="35231"/>
                    <a:pt x="699747" y="61648"/>
                  </a:cubicBezTo>
                  <a:lnTo>
                    <a:pt x="699747" y="78391"/>
                  </a:lnTo>
                  <a:lnTo>
                    <a:pt x="557615" y="1373"/>
                  </a:lnTo>
                  <a:cubicBezTo>
                    <a:pt x="554080" y="-488"/>
                    <a:pt x="549802" y="-488"/>
                    <a:pt x="546453" y="1559"/>
                  </a:cubicBezTo>
                  <a:cubicBezTo>
                    <a:pt x="543104" y="3605"/>
                    <a:pt x="540871" y="7326"/>
                    <a:pt x="540871" y="11232"/>
                  </a:cubicBezTo>
                  <a:lnTo>
                    <a:pt x="540871" y="72810"/>
                  </a:lnTo>
                  <a:lnTo>
                    <a:pt x="522639" y="72810"/>
                  </a:lnTo>
                  <a:cubicBezTo>
                    <a:pt x="516315" y="72810"/>
                    <a:pt x="511291" y="77833"/>
                    <a:pt x="511291" y="84158"/>
                  </a:cubicBezTo>
                  <a:lnTo>
                    <a:pt x="511291" y="134015"/>
                  </a:lnTo>
                  <a:cubicBezTo>
                    <a:pt x="511291" y="140341"/>
                    <a:pt x="516315" y="145363"/>
                    <a:pt x="522639" y="145363"/>
                  </a:cubicBezTo>
                  <a:lnTo>
                    <a:pt x="540871" y="145363"/>
                  </a:lnTo>
                  <a:lnTo>
                    <a:pt x="540871" y="183128"/>
                  </a:lnTo>
                  <a:cubicBezTo>
                    <a:pt x="540871" y="189454"/>
                    <a:pt x="545895" y="194476"/>
                    <a:pt x="552219" y="194476"/>
                  </a:cubicBezTo>
                  <a:cubicBezTo>
                    <a:pt x="568777" y="194476"/>
                    <a:pt x="582171" y="207870"/>
                    <a:pt x="582171" y="224428"/>
                  </a:cubicBezTo>
                  <a:cubicBezTo>
                    <a:pt x="582171" y="240985"/>
                    <a:pt x="568777" y="254379"/>
                    <a:pt x="552219" y="254379"/>
                  </a:cubicBezTo>
                  <a:cubicBezTo>
                    <a:pt x="535662" y="254379"/>
                    <a:pt x="522268" y="240985"/>
                    <a:pt x="522268" y="224428"/>
                  </a:cubicBezTo>
                  <a:cubicBezTo>
                    <a:pt x="522268" y="218103"/>
                    <a:pt x="517245" y="213079"/>
                    <a:pt x="510920" y="213079"/>
                  </a:cubicBezTo>
                  <a:cubicBezTo>
                    <a:pt x="504595" y="213079"/>
                    <a:pt x="499572" y="218103"/>
                    <a:pt x="499572" y="224428"/>
                  </a:cubicBezTo>
                  <a:cubicBezTo>
                    <a:pt x="499572" y="253449"/>
                    <a:pt x="523198" y="277075"/>
                    <a:pt x="552219" y="277075"/>
                  </a:cubicBezTo>
                  <a:cubicBezTo>
                    <a:pt x="581240" y="277075"/>
                    <a:pt x="604867" y="253448"/>
                    <a:pt x="604867" y="224428"/>
                  </a:cubicBezTo>
                  <a:cubicBezTo>
                    <a:pt x="604867" y="199313"/>
                    <a:pt x="587193" y="178105"/>
                    <a:pt x="563567" y="172895"/>
                  </a:cubicBezTo>
                  <a:lnTo>
                    <a:pt x="563567" y="145176"/>
                  </a:lnTo>
                  <a:lnTo>
                    <a:pt x="581799" y="145176"/>
                  </a:lnTo>
                  <a:cubicBezTo>
                    <a:pt x="588125" y="145176"/>
                    <a:pt x="593147" y="140153"/>
                    <a:pt x="593147" y="133828"/>
                  </a:cubicBezTo>
                  <a:lnTo>
                    <a:pt x="593147" y="84342"/>
                  </a:lnTo>
                  <a:cubicBezTo>
                    <a:pt x="593147" y="78018"/>
                    <a:pt x="588125" y="72994"/>
                    <a:pt x="581799" y="72994"/>
                  </a:cubicBezTo>
                  <a:lnTo>
                    <a:pt x="563567" y="72994"/>
                  </a:lnTo>
                  <a:lnTo>
                    <a:pt x="563567" y="30579"/>
                  </a:lnTo>
                  <a:lnTo>
                    <a:pt x="699746" y="104249"/>
                  </a:lnTo>
                  <a:lnTo>
                    <a:pt x="699746" y="329353"/>
                  </a:lnTo>
                  <a:lnTo>
                    <a:pt x="669795" y="329353"/>
                  </a:lnTo>
                  <a:cubicBezTo>
                    <a:pt x="663470" y="329353"/>
                    <a:pt x="658447" y="334377"/>
                    <a:pt x="658447" y="340701"/>
                  </a:cubicBezTo>
                  <a:lnTo>
                    <a:pt x="658447" y="388140"/>
                  </a:lnTo>
                  <a:lnTo>
                    <a:pt x="598357" y="388140"/>
                  </a:lnTo>
                  <a:cubicBezTo>
                    <a:pt x="594079" y="388140"/>
                    <a:pt x="590172" y="390559"/>
                    <a:pt x="588311" y="394279"/>
                  </a:cubicBezTo>
                  <a:lnTo>
                    <a:pt x="559290" y="451206"/>
                  </a:lnTo>
                  <a:lnTo>
                    <a:pt x="537152" y="451206"/>
                  </a:lnTo>
                  <a:lnTo>
                    <a:pt x="537152" y="347955"/>
                  </a:lnTo>
                  <a:cubicBezTo>
                    <a:pt x="537152" y="341631"/>
                    <a:pt x="532129" y="336607"/>
                    <a:pt x="525804" y="336607"/>
                  </a:cubicBezTo>
                  <a:lnTo>
                    <a:pt x="467389" y="336607"/>
                  </a:lnTo>
                  <a:lnTo>
                    <a:pt x="467389" y="236890"/>
                  </a:lnTo>
                  <a:cubicBezTo>
                    <a:pt x="467389" y="230565"/>
                    <a:pt x="462366" y="225542"/>
                    <a:pt x="456041" y="225542"/>
                  </a:cubicBezTo>
                  <a:lnTo>
                    <a:pt x="391487" y="225542"/>
                  </a:lnTo>
                  <a:lnTo>
                    <a:pt x="391487" y="125825"/>
                  </a:lnTo>
                  <a:cubicBezTo>
                    <a:pt x="391487" y="119500"/>
                    <a:pt x="386464" y="114477"/>
                    <a:pt x="380139" y="114477"/>
                  </a:cubicBezTo>
                  <a:lnTo>
                    <a:pt x="228329" y="114477"/>
                  </a:lnTo>
                  <a:cubicBezTo>
                    <a:pt x="222005" y="114477"/>
                    <a:pt x="216981" y="119500"/>
                    <a:pt x="216981" y="125825"/>
                  </a:cubicBezTo>
                  <a:lnTo>
                    <a:pt x="216981" y="225542"/>
                  </a:lnTo>
                  <a:lnTo>
                    <a:pt x="152427" y="225542"/>
                  </a:lnTo>
                  <a:cubicBezTo>
                    <a:pt x="146103" y="225542"/>
                    <a:pt x="141079" y="230565"/>
                    <a:pt x="141079" y="236890"/>
                  </a:cubicBezTo>
                  <a:lnTo>
                    <a:pt x="141079" y="336607"/>
                  </a:lnTo>
                  <a:lnTo>
                    <a:pt x="82665" y="336607"/>
                  </a:lnTo>
                  <a:cubicBezTo>
                    <a:pt x="76339" y="336607"/>
                    <a:pt x="71316" y="341631"/>
                    <a:pt x="71316" y="347955"/>
                  </a:cubicBezTo>
                  <a:lnTo>
                    <a:pt x="71316" y="451206"/>
                  </a:lnTo>
                  <a:lnTo>
                    <a:pt x="48435" y="451206"/>
                  </a:lnTo>
                  <a:cubicBezTo>
                    <a:pt x="42109" y="451206"/>
                    <a:pt x="37086" y="456230"/>
                    <a:pt x="37086" y="462554"/>
                  </a:cubicBezTo>
                  <a:lnTo>
                    <a:pt x="37086" y="654540"/>
                  </a:lnTo>
                  <a:cubicBezTo>
                    <a:pt x="15320" y="665888"/>
                    <a:pt x="-3098" y="689143"/>
                    <a:pt x="437" y="716304"/>
                  </a:cubicBezTo>
                  <a:cubicBezTo>
                    <a:pt x="1181" y="722444"/>
                    <a:pt x="6948" y="727094"/>
                    <a:pt x="13087" y="726165"/>
                  </a:cubicBezTo>
                  <a:cubicBezTo>
                    <a:pt x="19226" y="725421"/>
                    <a:pt x="23691" y="719654"/>
                    <a:pt x="22948" y="713514"/>
                  </a:cubicBezTo>
                  <a:cubicBezTo>
                    <a:pt x="20529" y="695283"/>
                    <a:pt x="36342" y="678726"/>
                    <a:pt x="52527" y="672586"/>
                  </a:cubicBezTo>
                  <a:cubicBezTo>
                    <a:pt x="55132" y="671657"/>
                    <a:pt x="57922" y="670726"/>
                    <a:pt x="60527" y="670355"/>
                  </a:cubicBezTo>
                  <a:cubicBezTo>
                    <a:pt x="68526" y="668866"/>
                    <a:pt x="77084" y="668866"/>
                    <a:pt x="85828" y="670355"/>
                  </a:cubicBezTo>
                  <a:cubicBezTo>
                    <a:pt x="94199" y="671843"/>
                    <a:pt x="102943" y="674633"/>
                    <a:pt x="112244" y="678540"/>
                  </a:cubicBezTo>
                  <a:cubicBezTo>
                    <a:pt x="123965" y="683935"/>
                    <a:pt x="136057" y="691190"/>
                    <a:pt x="148707" y="698817"/>
                  </a:cubicBezTo>
                  <a:cubicBezTo>
                    <a:pt x="154846" y="702539"/>
                    <a:pt x="160986" y="706259"/>
                    <a:pt x="167497" y="709980"/>
                  </a:cubicBezTo>
                  <a:cubicBezTo>
                    <a:pt x="169170" y="710910"/>
                    <a:pt x="170845" y="712027"/>
                    <a:pt x="172519" y="712956"/>
                  </a:cubicBezTo>
                  <a:cubicBezTo>
                    <a:pt x="182193" y="718724"/>
                    <a:pt x="191309" y="723188"/>
                    <a:pt x="200239" y="726909"/>
                  </a:cubicBezTo>
                  <a:cubicBezTo>
                    <a:pt x="206006" y="729327"/>
                    <a:pt x="211960" y="731374"/>
                    <a:pt x="217913" y="733048"/>
                  </a:cubicBezTo>
                  <a:cubicBezTo>
                    <a:pt x="218285" y="733234"/>
                    <a:pt x="218843" y="733234"/>
                    <a:pt x="219215" y="733234"/>
                  </a:cubicBezTo>
                  <a:cubicBezTo>
                    <a:pt x="233167" y="737513"/>
                    <a:pt x="247864" y="740118"/>
                    <a:pt x="263677" y="740118"/>
                  </a:cubicBezTo>
                  <a:cubicBezTo>
                    <a:pt x="284328" y="740118"/>
                    <a:pt x="306651" y="735652"/>
                    <a:pt x="331208" y="724304"/>
                  </a:cubicBezTo>
                  <a:cubicBezTo>
                    <a:pt x="342370" y="720583"/>
                    <a:pt x="354462" y="712398"/>
                    <a:pt x="368043" y="703096"/>
                  </a:cubicBezTo>
                  <a:cubicBezTo>
                    <a:pt x="370461" y="701421"/>
                    <a:pt x="373066" y="699747"/>
                    <a:pt x="375485" y="698072"/>
                  </a:cubicBezTo>
                  <a:cubicBezTo>
                    <a:pt x="384414" y="692119"/>
                    <a:pt x="393158" y="686352"/>
                    <a:pt x="401901" y="681329"/>
                  </a:cubicBezTo>
                  <a:cubicBezTo>
                    <a:pt x="403576" y="680400"/>
                    <a:pt x="405249" y="679469"/>
                    <a:pt x="406924" y="678540"/>
                  </a:cubicBezTo>
                  <a:cubicBezTo>
                    <a:pt x="407110" y="678540"/>
                    <a:pt x="407110" y="678353"/>
                    <a:pt x="407296" y="678353"/>
                  </a:cubicBezTo>
                  <a:cubicBezTo>
                    <a:pt x="420690" y="671470"/>
                    <a:pt x="434829" y="666074"/>
                    <a:pt x="449712" y="664772"/>
                  </a:cubicBezTo>
                  <a:cubicBezTo>
                    <a:pt x="454176" y="664401"/>
                    <a:pt x="458642" y="664214"/>
                    <a:pt x="462920" y="664401"/>
                  </a:cubicBezTo>
                  <a:cubicBezTo>
                    <a:pt x="464595" y="664401"/>
                    <a:pt x="466268" y="664586"/>
                    <a:pt x="468130" y="664772"/>
                  </a:cubicBezTo>
                  <a:cubicBezTo>
                    <a:pt x="470734" y="664959"/>
                    <a:pt x="473525" y="665145"/>
                    <a:pt x="476129" y="665330"/>
                  </a:cubicBezTo>
                  <a:cubicBezTo>
                    <a:pt x="479663" y="665703"/>
                    <a:pt x="483012" y="666447"/>
                    <a:pt x="486547" y="667005"/>
                  </a:cubicBezTo>
                  <a:cubicBezTo>
                    <a:pt x="487291" y="667191"/>
                    <a:pt x="488035" y="667191"/>
                    <a:pt x="488780" y="667377"/>
                  </a:cubicBezTo>
                  <a:cubicBezTo>
                    <a:pt x="508685" y="671656"/>
                    <a:pt x="529150" y="679469"/>
                    <a:pt x="549986" y="688027"/>
                  </a:cubicBezTo>
                  <a:cubicBezTo>
                    <a:pt x="553148" y="689329"/>
                    <a:pt x="556310" y="690632"/>
                    <a:pt x="559473" y="691934"/>
                  </a:cubicBezTo>
                  <a:lnTo>
                    <a:pt x="560776" y="692492"/>
                  </a:lnTo>
                  <a:cubicBezTo>
                    <a:pt x="577891" y="699747"/>
                    <a:pt x="597052" y="707002"/>
                    <a:pt x="616772" y="711839"/>
                  </a:cubicBezTo>
                  <a:cubicBezTo>
                    <a:pt x="640585" y="717978"/>
                    <a:pt x="664769" y="720211"/>
                    <a:pt x="689140" y="713699"/>
                  </a:cubicBezTo>
                  <a:cubicBezTo>
                    <a:pt x="689512" y="713699"/>
                    <a:pt x="689698" y="713513"/>
                    <a:pt x="690070" y="713513"/>
                  </a:cubicBezTo>
                  <a:cubicBezTo>
                    <a:pt x="693977" y="712397"/>
                    <a:pt x="697697" y="711281"/>
                    <a:pt x="701604" y="709793"/>
                  </a:cubicBezTo>
                  <a:cubicBezTo>
                    <a:pt x="719463" y="702909"/>
                    <a:pt x="733415" y="692119"/>
                    <a:pt x="747183" y="681888"/>
                  </a:cubicBezTo>
                  <a:cubicBezTo>
                    <a:pt x="769135" y="665145"/>
                    <a:pt x="791645" y="648029"/>
                    <a:pt x="834247" y="641704"/>
                  </a:cubicBezTo>
                  <a:cubicBezTo>
                    <a:pt x="861780" y="637424"/>
                    <a:pt x="889685" y="640029"/>
                    <a:pt x="914986" y="649330"/>
                  </a:cubicBezTo>
                  <a:cubicBezTo>
                    <a:pt x="920940" y="651563"/>
                    <a:pt x="927451" y="648401"/>
                    <a:pt x="929497" y="642447"/>
                  </a:cubicBezTo>
                  <a:cubicBezTo>
                    <a:pt x="931730" y="636309"/>
                    <a:pt x="928567" y="629797"/>
                    <a:pt x="922800" y="627750"/>
                  </a:cubicBezTo>
                  <a:close/>
                  <a:moveTo>
                    <a:pt x="570270" y="122851"/>
                  </a:moveTo>
                  <a:lnTo>
                    <a:pt x="533807" y="122851"/>
                  </a:lnTo>
                  <a:lnTo>
                    <a:pt x="533807" y="95690"/>
                  </a:lnTo>
                  <a:lnTo>
                    <a:pt x="570270" y="95690"/>
                  </a:lnTo>
                  <a:close/>
                  <a:moveTo>
                    <a:pt x="722080" y="61645"/>
                  </a:moveTo>
                  <a:cubicBezTo>
                    <a:pt x="722080" y="47693"/>
                    <a:pt x="733428" y="36531"/>
                    <a:pt x="747194" y="36531"/>
                  </a:cubicBezTo>
                  <a:cubicBezTo>
                    <a:pt x="761146" y="36531"/>
                    <a:pt x="772309" y="47879"/>
                    <a:pt x="772309" y="61645"/>
                  </a:cubicBezTo>
                  <a:lnTo>
                    <a:pt x="772309" y="118014"/>
                  </a:lnTo>
                  <a:lnTo>
                    <a:pt x="721893" y="90667"/>
                  </a:lnTo>
                  <a:lnTo>
                    <a:pt x="721893" y="61645"/>
                  </a:lnTo>
                  <a:close/>
                  <a:moveTo>
                    <a:pt x="722080" y="116526"/>
                  </a:moveTo>
                  <a:lnTo>
                    <a:pt x="772495" y="143873"/>
                  </a:lnTo>
                  <a:lnTo>
                    <a:pt x="772495" y="329353"/>
                  </a:lnTo>
                  <a:lnTo>
                    <a:pt x="722080" y="329353"/>
                  </a:lnTo>
                  <a:close/>
                  <a:moveTo>
                    <a:pt x="680780" y="352050"/>
                  </a:moveTo>
                  <a:lnTo>
                    <a:pt x="813797" y="352050"/>
                  </a:lnTo>
                  <a:lnTo>
                    <a:pt x="813797" y="388141"/>
                  </a:lnTo>
                  <a:lnTo>
                    <a:pt x="680599" y="388141"/>
                  </a:lnTo>
                  <a:lnTo>
                    <a:pt x="680599" y="352050"/>
                  </a:lnTo>
                  <a:close/>
                  <a:moveTo>
                    <a:pt x="241735" y="359305"/>
                  </a:moveTo>
                  <a:lnTo>
                    <a:pt x="366560" y="359305"/>
                  </a:lnTo>
                  <a:lnTo>
                    <a:pt x="366560" y="444695"/>
                  </a:lnTo>
                  <a:lnTo>
                    <a:pt x="241544" y="444695"/>
                  </a:lnTo>
                  <a:lnTo>
                    <a:pt x="241544" y="359305"/>
                  </a:lnTo>
                  <a:close/>
                  <a:moveTo>
                    <a:pt x="514274" y="444695"/>
                  </a:moveTo>
                  <a:lnTo>
                    <a:pt x="389258" y="444695"/>
                  </a:lnTo>
                  <a:lnTo>
                    <a:pt x="389258" y="359305"/>
                  </a:lnTo>
                  <a:lnTo>
                    <a:pt x="514274" y="359305"/>
                  </a:lnTo>
                  <a:close/>
                  <a:moveTo>
                    <a:pt x="444511" y="336605"/>
                  </a:moveTo>
                  <a:lnTo>
                    <a:pt x="315399" y="336605"/>
                  </a:lnTo>
                  <a:lnTo>
                    <a:pt x="315399" y="248239"/>
                  </a:lnTo>
                  <a:lnTo>
                    <a:pt x="444511" y="248239"/>
                  </a:lnTo>
                  <a:close/>
                  <a:moveTo>
                    <a:pt x="239685" y="137171"/>
                  </a:moveTo>
                  <a:lnTo>
                    <a:pt x="368796" y="137171"/>
                  </a:lnTo>
                  <a:lnTo>
                    <a:pt x="368796" y="225537"/>
                  </a:lnTo>
                  <a:lnTo>
                    <a:pt x="239685" y="225537"/>
                  </a:lnTo>
                  <a:close/>
                  <a:moveTo>
                    <a:pt x="163782" y="248232"/>
                  </a:moveTo>
                  <a:lnTo>
                    <a:pt x="292893" y="248232"/>
                  </a:lnTo>
                  <a:lnTo>
                    <a:pt x="292893" y="336599"/>
                  </a:lnTo>
                  <a:lnTo>
                    <a:pt x="163782" y="336599"/>
                  </a:lnTo>
                  <a:close/>
                  <a:moveTo>
                    <a:pt x="94019" y="359294"/>
                  </a:moveTo>
                  <a:lnTo>
                    <a:pt x="219035" y="359294"/>
                  </a:lnTo>
                  <a:lnTo>
                    <a:pt x="219035" y="444684"/>
                  </a:lnTo>
                  <a:lnTo>
                    <a:pt x="94019" y="444684"/>
                  </a:lnTo>
                  <a:close/>
                  <a:moveTo>
                    <a:pt x="179223" y="689878"/>
                  </a:moveTo>
                  <a:cubicBezTo>
                    <a:pt x="174572" y="687087"/>
                    <a:pt x="169735" y="684111"/>
                    <a:pt x="165084" y="681321"/>
                  </a:cubicBezTo>
                  <a:cubicBezTo>
                    <a:pt x="157085" y="676297"/>
                    <a:pt x="148899" y="671275"/>
                    <a:pt x="140528" y="666624"/>
                  </a:cubicBezTo>
                  <a:cubicBezTo>
                    <a:pt x="134389" y="663089"/>
                    <a:pt x="128249" y="660298"/>
                    <a:pt x="122296" y="657694"/>
                  </a:cubicBezTo>
                  <a:cubicBezTo>
                    <a:pt x="102204" y="648206"/>
                    <a:pt x="81740" y="642626"/>
                    <a:pt x="59788" y="646719"/>
                  </a:cubicBezTo>
                  <a:lnTo>
                    <a:pt x="59788" y="473887"/>
                  </a:lnTo>
                  <a:lnTo>
                    <a:pt x="565994" y="473887"/>
                  </a:lnTo>
                  <a:cubicBezTo>
                    <a:pt x="570273" y="473887"/>
                    <a:pt x="574180" y="471469"/>
                    <a:pt x="576040" y="467748"/>
                  </a:cubicBezTo>
                  <a:lnTo>
                    <a:pt x="605062" y="410820"/>
                  </a:lnTo>
                  <a:lnTo>
                    <a:pt x="890812" y="410820"/>
                  </a:lnTo>
                  <a:lnTo>
                    <a:pt x="734173" y="662900"/>
                  </a:lnTo>
                  <a:cubicBezTo>
                    <a:pt x="720779" y="673132"/>
                    <a:pt x="707943" y="682805"/>
                    <a:pt x="693432" y="688387"/>
                  </a:cubicBezTo>
                  <a:cubicBezTo>
                    <a:pt x="690456" y="689503"/>
                    <a:pt x="687479" y="690433"/>
                    <a:pt x="684502" y="691364"/>
                  </a:cubicBezTo>
                  <a:cubicBezTo>
                    <a:pt x="683944" y="691550"/>
                    <a:pt x="683386" y="691550"/>
                    <a:pt x="682828" y="691736"/>
                  </a:cubicBezTo>
                  <a:cubicBezTo>
                    <a:pt x="680038" y="692479"/>
                    <a:pt x="677061" y="693038"/>
                    <a:pt x="674085" y="693410"/>
                  </a:cubicBezTo>
                  <a:lnTo>
                    <a:pt x="673898" y="693410"/>
                  </a:lnTo>
                  <a:cubicBezTo>
                    <a:pt x="667201" y="694341"/>
                    <a:pt x="660132" y="694712"/>
                    <a:pt x="652690" y="694154"/>
                  </a:cubicBezTo>
                  <a:cubicBezTo>
                    <a:pt x="642086" y="693596"/>
                    <a:pt x="631482" y="691736"/>
                    <a:pt x="620878" y="689131"/>
                  </a:cubicBezTo>
                  <a:cubicBezTo>
                    <a:pt x="602275" y="684295"/>
                    <a:pt x="583485" y="676667"/>
                    <a:pt x="564138" y="668854"/>
                  </a:cubicBezTo>
                  <a:cubicBezTo>
                    <a:pt x="562278" y="668110"/>
                    <a:pt x="560417" y="667365"/>
                    <a:pt x="558557" y="666621"/>
                  </a:cubicBezTo>
                  <a:cubicBezTo>
                    <a:pt x="537721" y="658064"/>
                    <a:pt x="515397" y="649505"/>
                    <a:pt x="492700" y="644854"/>
                  </a:cubicBezTo>
                  <a:cubicBezTo>
                    <a:pt x="490653" y="644482"/>
                    <a:pt x="488607" y="644111"/>
                    <a:pt x="486561" y="643738"/>
                  </a:cubicBezTo>
                  <a:cubicBezTo>
                    <a:pt x="483771" y="643180"/>
                    <a:pt x="480980" y="642808"/>
                    <a:pt x="478189" y="642436"/>
                  </a:cubicBezTo>
                  <a:cubicBezTo>
                    <a:pt x="474654" y="642064"/>
                    <a:pt x="470934" y="641878"/>
                    <a:pt x="467399" y="641692"/>
                  </a:cubicBezTo>
                  <a:cubicBezTo>
                    <a:pt x="465911" y="641692"/>
                    <a:pt x="464609" y="641505"/>
                    <a:pt x="463120" y="641320"/>
                  </a:cubicBezTo>
                  <a:cubicBezTo>
                    <a:pt x="458656" y="641320"/>
                    <a:pt x="454191" y="641505"/>
                    <a:pt x="449726" y="641878"/>
                  </a:cubicBezTo>
                  <a:lnTo>
                    <a:pt x="447680" y="641878"/>
                  </a:lnTo>
                  <a:cubicBezTo>
                    <a:pt x="441355" y="642436"/>
                    <a:pt x="435588" y="643366"/>
                    <a:pt x="430565" y="644669"/>
                  </a:cubicBezTo>
                  <a:cubicBezTo>
                    <a:pt x="416055" y="648203"/>
                    <a:pt x="402845" y="654342"/>
                    <a:pt x="390381" y="661597"/>
                  </a:cubicBezTo>
                  <a:cubicBezTo>
                    <a:pt x="378102" y="668480"/>
                    <a:pt x="366754" y="676108"/>
                    <a:pt x="356522" y="683177"/>
                  </a:cubicBezTo>
                  <a:cubicBezTo>
                    <a:pt x="355964" y="683549"/>
                    <a:pt x="355592" y="683921"/>
                    <a:pt x="355034" y="684107"/>
                  </a:cubicBezTo>
                  <a:cubicBezTo>
                    <a:pt x="344615" y="690991"/>
                    <a:pt x="334756" y="697315"/>
                    <a:pt x="324524" y="702152"/>
                  </a:cubicBezTo>
                  <a:cubicBezTo>
                    <a:pt x="324338" y="702339"/>
                    <a:pt x="323966" y="702339"/>
                    <a:pt x="323780" y="702524"/>
                  </a:cubicBezTo>
                  <a:cubicBezTo>
                    <a:pt x="323222" y="702710"/>
                    <a:pt x="322850" y="702896"/>
                    <a:pt x="322478" y="703083"/>
                  </a:cubicBezTo>
                  <a:cubicBezTo>
                    <a:pt x="315781" y="706245"/>
                    <a:pt x="308712" y="708663"/>
                    <a:pt x="301642" y="710710"/>
                  </a:cubicBezTo>
                  <a:cubicBezTo>
                    <a:pt x="301084" y="710896"/>
                    <a:pt x="300526" y="711268"/>
                    <a:pt x="299968" y="711454"/>
                  </a:cubicBezTo>
                  <a:cubicBezTo>
                    <a:pt x="251785" y="725779"/>
                    <a:pt x="214391" y="709965"/>
                    <a:pt x="179229" y="689874"/>
                  </a:cubicBezTo>
                  <a:close/>
                </a:path>
              </a:pathLst>
            </a:custGeom>
            <a:solidFill>
              <a:srgbClr val="00FA71"/>
            </a:solid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999BB74D-F424-64AF-523C-8FBE5C47B44C}"/>
                </a:ext>
              </a:extLst>
            </p:cNvPr>
            <p:cNvSpPr/>
            <p:nvPr/>
          </p:nvSpPr>
          <p:spPr>
            <a:xfrm>
              <a:off x="1767674" y="2171155"/>
              <a:ext cx="651793" cy="97578"/>
            </a:xfrm>
            <a:custGeom>
              <a:avLst/>
              <a:gdLst>
                <a:gd name="connsiteX0" fmla="*/ 29870 w 651793"/>
                <a:gd name="connsiteY0" fmla="*/ 59814 h 97578"/>
                <a:gd name="connsiteX1" fmla="*/ 76751 w 651793"/>
                <a:gd name="connsiteY1" fmla="*/ 85487 h 97578"/>
                <a:gd name="connsiteX2" fmla="*/ 139259 w 651793"/>
                <a:gd name="connsiteY2" fmla="*/ 97579 h 97578"/>
                <a:gd name="connsiteX3" fmla="*/ 208464 w 651793"/>
                <a:gd name="connsiteY3" fmla="*/ 82696 h 97578"/>
                <a:gd name="connsiteX4" fmla="*/ 252181 w 651793"/>
                <a:gd name="connsiteY4" fmla="*/ 56651 h 97578"/>
                <a:gd name="connsiteX5" fmla="*/ 312457 w 651793"/>
                <a:gd name="connsiteY5" fmla="*/ 25583 h 97578"/>
                <a:gd name="connsiteX6" fmla="*/ 432262 w 651793"/>
                <a:gd name="connsiteY6" fmla="*/ 48837 h 97578"/>
                <a:gd name="connsiteX7" fmla="*/ 578299 w 651793"/>
                <a:gd name="connsiteY7" fmla="*/ 68371 h 97578"/>
                <a:gd name="connsiteX8" fmla="*/ 624808 w 651793"/>
                <a:gd name="connsiteY8" fmla="*/ 39722 h 97578"/>
                <a:gd name="connsiteX9" fmla="*/ 646575 w 651793"/>
                <a:gd name="connsiteY9" fmla="*/ 24095 h 97578"/>
                <a:gd name="connsiteX10" fmla="*/ 649924 w 651793"/>
                <a:gd name="connsiteY10" fmla="*/ 8469 h 97578"/>
                <a:gd name="connsiteX11" fmla="*/ 634297 w 651793"/>
                <a:gd name="connsiteY11" fmla="*/ 5120 h 97578"/>
                <a:gd name="connsiteX12" fmla="*/ 611043 w 651793"/>
                <a:gd name="connsiteY12" fmla="*/ 21677 h 97578"/>
                <a:gd name="connsiteX13" fmla="*/ 569929 w 651793"/>
                <a:gd name="connsiteY13" fmla="*/ 47350 h 97578"/>
                <a:gd name="connsiteX14" fmla="*/ 440636 w 651793"/>
                <a:gd name="connsiteY14" fmla="*/ 27816 h 97578"/>
                <a:gd name="connsiteX15" fmla="*/ 306877 w 651793"/>
                <a:gd name="connsiteY15" fmla="*/ 3445 h 97578"/>
                <a:gd name="connsiteX16" fmla="*/ 239347 w 651793"/>
                <a:gd name="connsiteY16" fmla="*/ 37862 h 97578"/>
                <a:gd name="connsiteX17" fmla="*/ 198791 w 651793"/>
                <a:gd name="connsiteY17" fmla="*/ 62047 h 97578"/>
                <a:gd name="connsiteX18" fmla="*/ 85310 w 651793"/>
                <a:gd name="connsiteY18" fmla="*/ 64465 h 97578"/>
                <a:gd name="connsiteX19" fmla="*/ 41964 w 651793"/>
                <a:gd name="connsiteY19" fmla="*/ 40467 h 97578"/>
                <a:gd name="connsiteX20" fmla="*/ 16849 w 651793"/>
                <a:gd name="connsiteY20" fmla="*/ 25398 h 97578"/>
                <a:gd name="connsiteX21" fmla="*/ 1408 w 651793"/>
                <a:gd name="connsiteY21" fmla="*/ 29864 h 97578"/>
                <a:gd name="connsiteX22" fmla="*/ 5873 w 651793"/>
                <a:gd name="connsiteY22" fmla="*/ 45305 h 97578"/>
                <a:gd name="connsiteX23" fmla="*/ 29871 w 651793"/>
                <a:gd name="connsiteY23" fmla="*/ 59815 h 97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51793" h="97578">
                  <a:moveTo>
                    <a:pt x="29870" y="59814"/>
                  </a:moveTo>
                  <a:cubicBezTo>
                    <a:pt x="44567" y="69116"/>
                    <a:pt x="59821" y="78604"/>
                    <a:pt x="76751" y="85487"/>
                  </a:cubicBezTo>
                  <a:cubicBezTo>
                    <a:pt x="96471" y="93486"/>
                    <a:pt x="117865" y="97579"/>
                    <a:pt x="139259" y="97579"/>
                  </a:cubicBezTo>
                  <a:cubicBezTo>
                    <a:pt x="163071" y="97579"/>
                    <a:pt x="186884" y="92556"/>
                    <a:pt x="208464" y="82696"/>
                  </a:cubicBezTo>
                  <a:cubicBezTo>
                    <a:pt x="224090" y="75441"/>
                    <a:pt x="238415" y="65953"/>
                    <a:pt x="252181" y="56651"/>
                  </a:cubicBezTo>
                  <a:cubicBezTo>
                    <a:pt x="272087" y="43257"/>
                    <a:pt x="290877" y="30792"/>
                    <a:pt x="312457" y="25583"/>
                  </a:cubicBezTo>
                  <a:cubicBezTo>
                    <a:pt x="351338" y="16095"/>
                    <a:pt x="390591" y="32094"/>
                    <a:pt x="432262" y="48837"/>
                  </a:cubicBezTo>
                  <a:cubicBezTo>
                    <a:pt x="479515" y="67999"/>
                    <a:pt x="528446" y="87905"/>
                    <a:pt x="578299" y="68371"/>
                  </a:cubicBezTo>
                  <a:cubicBezTo>
                    <a:pt x="595973" y="61488"/>
                    <a:pt x="610669" y="50512"/>
                    <a:pt x="624808" y="39722"/>
                  </a:cubicBezTo>
                  <a:cubicBezTo>
                    <a:pt x="632249" y="34141"/>
                    <a:pt x="639318" y="28746"/>
                    <a:pt x="646575" y="24095"/>
                  </a:cubicBezTo>
                  <a:cubicBezTo>
                    <a:pt x="651784" y="20746"/>
                    <a:pt x="653458" y="13677"/>
                    <a:pt x="649924" y="8469"/>
                  </a:cubicBezTo>
                  <a:cubicBezTo>
                    <a:pt x="646575" y="3259"/>
                    <a:pt x="639505" y="1585"/>
                    <a:pt x="634297" y="5120"/>
                  </a:cubicBezTo>
                  <a:cubicBezTo>
                    <a:pt x="626111" y="10329"/>
                    <a:pt x="618484" y="16095"/>
                    <a:pt x="611043" y="21677"/>
                  </a:cubicBezTo>
                  <a:cubicBezTo>
                    <a:pt x="597462" y="31909"/>
                    <a:pt x="584626" y="41582"/>
                    <a:pt x="569929" y="47350"/>
                  </a:cubicBezTo>
                  <a:cubicBezTo>
                    <a:pt x="528443" y="63349"/>
                    <a:pt x="485841" y="46233"/>
                    <a:pt x="440636" y="27816"/>
                  </a:cubicBezTo>
                  <a:cubicBezTo>
                    <a:pt x="397477" y="10329"/>
                    <a:pt x="353014" y="-7717"/>
                    <a:pt x="306877" y="3445"/>
                  </a:cubicBezTo>
                  <a:cubicBezTo>
                    <a:pt x="281390" y="9585"/>
                    <a:pt x="259996" y="23909"/>
                    <a:pt x="239347" y="37862"/>
                  </a:cubicBezTo>
                  <a:cubicBezTo>
                    <a:pt x="225580" y="46978"/>
                    <a:pt x="212743" y="55721"/>
                    <a:pt x="198791" y="62047"/>
                  </a:cubicBezTo>
                  <a:cubicBezTo>
                    <a:pt x="163630" y="78232"/>
                    <a:pt x="121215" y="79162"/>
                    <a:pt x="85310" y="64465"/>
                  </a:cubicBezTo>
                  <a:cubicBezTo>
                    <a:pt x="70242" y="58326"/>
                    <a:pt x="56475" y="49582"/>
                    <a:pt x="41964" y="40467"/>
                  </a:cubicBezTo>
                  <a:cubicBezTo>
                    <a:pt x="33964" y="35444"/>
                    <a:pt x="25592" y="30236"/>
                    <a:pt x="16849" y="25398"/>
                  </a:cubicBezTo>
                  <a:cubicBezTo>
                    <a:pt x="11454" y="22422"/>
                    <a:pt x="4385" y="24283"/>
                    <a:pt x="1408" y="29864"/>
                  </a:cubicBezTo>
                  <a:cubicBezTo>
                    <a:pt x="-1568" y="35259"/>
                    <a:pt x="292" y="42328"/>
                    <a:pt x="5873" y="45305"/>
                  </a:cubicBezTo>
                  <a:cubicBezTo>
                    <a:pt x="13872" y="49769"/>
                    <a:pt x="22057" y="54792"/>
                    <a:pt x="29871" y="59815"/>
                  </a:cubicBezTo>
                  <a:close/>
                </a:path>
              </a:pathLst>
            </a:custGeom>
            <a:solidFill>
              <a:srgbClr val="00FA71"/>
            </a:soli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5BA30649-CFA4-FC52-381E-EDE8C327BAC1}"/>
                </a:ext>
              </a:extLst>
            </p:cNvPr>
            <p:cNvSpPr/>
            <p:nvPr/>
          </p:nvSpPr>
          <p:spPr>
            <a:xfrm>
              <a:off x="1806479" y="1953220"/>
              <a:ext cx="89668" cy="89668"/>
            </a:xfrm>
            <a:custGeom>
              <a:avLst/>
              <a:gdLst>
                <a:gd name="connsiteX0" fmla="*/ 44834 w 89668"/>
                <a:gd name="connsiteY0" fmla="*/ 0 h 89668"/>
                <a:gd name="connsiteX1" fmla="*/ 0 w 89668"/>
                <a:gd name="connsiteY1" fmla="*/ 44834 h 89668"/>
                <a:gd name="connsiteX2" fmla="*/ 44834 w 89668"/>
                <a:gd name="connsiteY2" fmla="*/ 89668 h 89668"/>
                <a:gd name="connsiteX3" fmla="*/ 89668 w 89668"/>
                <a:gd name="connsiteY3" fmla="*/ 44834 h 89668"/>
                <a:gd name="connsiteX4" fmla="*/ 44834 w 89668"/>
                <a:gd name="connsiteY4" fmla="*/ 0 h 89668"/>
                <a:gd name="connsiteX5" fmla="*/ 44834 w 89668"/>
                <a:gd name="connsiteY5" fmla="*/ 67159 h 89668"/>
                <a:gd name="connsiteX6" fmla="*/ 22696 w 89668"/>
                <a:gd name="connsiteY6" fmla="*/ 45021 h 89668"/>
                <a:gd name="connsiteX7" fmla="*/ 44834 w 89668"/>
                <a:gd name="connsiteY7" fmla="*/ 22883 h 89668"/>
                <a:gd name="connsiteX8" fmla="*/ 66972 w 89668"/>
                <a:gd name="connsiteY8" fmla="*/ 45021 h 89668"/>
                <a:gd name="connsiteX9" fmla="*/ 44834 w 89668"/>
                <a:gd name="connsiteY9" fmla="*/ 67159 h 8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668" h="89668">
                  <a:moveTo>
                    <a:pt x="44834" y="0"/>
                  </a:moveTo>
                  <a:cubicBezTo>
                    <a:pt x="20091" y="0"/>
                    <a:pt x="0" y="20092"/>
                    <a:pt x="0" y="44834"/>
                  </a:cubicBezTo>
                  <a:cubicBezTo>
                    <a:pt x="0" y="69576"/>
                    <a:pt x="20092" y="89668"/>
                    <a:pt x="44834" y="89668"/>
                  </a:cubicBezTo>
                  <a:cubicBezTo>
                    <a:pt x="69577" y="89668"/>
                    <a:pt x="89668" y="69576"/>
                    <a:pt x="89668" y="44834"/>
                  </a:cubicBezTo>
                  <a:cubicBezTo>
                    <a:pt x="89668" y="20092"/>
                    <a:pt x="69763" y="0"/>
                    <a:pt x="44834" y="0"/>
                  </a:cubicBezTo>
                  <a:close/>
                  <a:moveTo>
                    <a:pt x="44834" y="67159"/>
                  </a:moveTo>
                  <a:cubicBezTo>
                    <a:pt x="32555" y="67159"/>
                    <a:pt x="22696" y="57113"/>
                    <a:pt x="22696" y="45021"/>
                  </a:cubicBezTo>
                  <a:cubicBezTo>
                    <a:pt x="22696" y="32929"/>
                    <a:pt x="32742" y="22883"/>
                    <a:pt x="44834" y="22883"/>
                  </a:cubicBezTo>
                  <a:cubicBezTo>
                    <a:pt x="56926" y="22883"/>
                    <a:pt x="66972" y="32929"/>
                    <a:pt x="66972" y="45021"/>
                  </a:cubicBezTo>
                  <a:cubicBezTo>
                    <a:pt x="66972" y="57113"/>
                    <a:pt x="57112" y="67159"/>
                    <a:pt x="44834" y="67159"/>
                  </a:cubicBezTo>
                  <a:close/>
                </a:path>
              </a:pathLst>
            </a:custGeom>
            <a:solidFill>
              <a:srgbClr val="00FA71"/>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C1F35A27-02F7-CAFA-D6BD-20F037362586}"/>
                </a:ext>
              </a:extLst>
            </p:cNvPr>
            <p:cNvSpPr/>
            <p:nvPr/>
          </p:nvSpPr>
          <p:spPr>
            <a:xfrm>
              <a:off x="2034364" y="1953410"/>
              <a:ext cx="89668" cy="89668"/>
            </a:xfrm>
            <a:custGeom>
              <a:avLst/>
              <a:gdLst>
                <a:gd name="connsiteX0" fmla="*/ 44834 w 89668"/>
                <a:gd name="connsiteY0" fmla="*/ 89668 h 89668"/>
                <a:gd name="connsiteX1" fmla="*/ 89668 w 89668"/>
                <a:gd name="connsiteY1" fmla="*/ 44834 h 89668"/>
                <a:gd name="connsiteX2" fmla="*/ 44834 w 89668"/>
                <a:gd name="connsiteY2" fmla="*/ 0 h 89668"/>
                <a:gd name="connsiteX3" fmla="*/ 0 w 89668"/>
                <a:gd name="connsiteY3" fmla="*/ 44834 h 89668"/>
                <a:gd name="connsiteX4" fmla="*/ 44834 w 89668"/>
                <a:gd name="connsiteY4" fmla="*/ 89668 h 89668"/>
                <a:gd name="connsiteX5" fmla="*/ 44834 w 89668"/>
                <a:gd name="connsiteY5" fmla="*/ 22510 h 89668"/>
                <a:gd name="connsiteX6" fmla="*/ 66972 w 89668"/>
                <a:gd name="connsiteY6" fmla="*/ 44647 h 89668"/>
                <a:gd name="connsiteX7" fmla="*/ 44834 w 89668"/>
                <a:gd name="connsiteY7" fmla="*/ 66786 h 89668"/>
                <a:gd name="connsiteX8" fmla="*/ 22696 w 89668"/>
                <a:gd name="connsiteY8" fmla="*/ 44647 h 89668"/>
                <a:gd name="connsiteX9" fmla="*/ 44834 w 89668"/>
                <a:gd name="connsiteY9" fmla="*/ 22510 h 8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668" h="89668">
                  <a:moveTo>
                    <a:pt x="44834" y="89668"/>
                  </a:moveTo>
                  <a:cubicBezTo>
                    <a:pt x="69577" y="89668"/>
                    <a:pt x="89668" y="69576"/>
                    <a:pt x="89668" y="44834"/>
                  </a:cubicBezTo>
                  <a:cubicBezTo>
                    <a:pt x="89668" y="20092"/>
                    <a:pt x="69576" y="0"/>
                    <a:pt x="44834" y="0"/>
                  </a:cubicBezTo>
                  <a:cubicBezTo>
                    <a:pt x="20091" y="0"/>
                    <a:pt x="0" y="20092"/>
                    <a:pt x="0" y="44834"/>
                  </a:cubicBezTo>
                  <a:cubicBezTo>
                    <a:pt x="0" y="69576"/>
                    <a:pt x="20092" y="89668"/>
                    <a:pt x="44834" y="89668"/>
                  </a:cubicBezTo>
                  <a:close/>
                  <a:moveTo>
                    <a:pt x="44834" y="22510"/>
                  </a:moveTo>
                  <a:cubicBezTo>
                    <a:pt x="57113" y="22510"/>
                    <a:pt x="66972" y="32555"/>
                    <a:pt x="66972" y="44647"/>
                  </a:cubicBezTo>
                  <a:cubicBezTo>
                    <a:pt x="66972" y="56739"/>
                    <a:pt x="56926" y="66786"/>
                    <a:pt x="44834" y="66786"/>
                  </a:cubicBezTo>
                  <a:cubicBezTo>
                    <a:pt x="32742" y="66786"/>
                    <a:pt x="22696" y="56739"/>
                    <a:pt x="22696" y="44647"/>
                  </a:cubicBezTo>
                  <a:cubicBezTo>
                    <a:pt x="22696" y="32555"/>
                    <a:pt x="32556" y="22510"/>
                    <a:pt x="44834" y="22510"/>
                  </a:cubicBezTo>
                  <a:close/>
                </a:path>
              </a:pathLst>
            </a:custGeom>
            <a:solidFill>
              <a:srgbClr val="00FA71"/>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C8C0CDC0-6CA6-0ACE-A3CE-820BC0303F04}"/>
                </a:ext>
              </a:extLst>
            </p:cNvPr>
            <p:cNvSpPr/>
            <p:nvPr/>
          </p:nvSpPr>
          <p:spPr>
            <a:xfrm>
              <a:off x="2262259" y="1953410"/>
              <a:ext cx="89668" cy="89668"/>
            </a:xfrm>
            <a:custGeom>
              <a:avLst/>
              <a:gdLst>
                <a:gd name="connsiteX0" fmla="*/ 44834 w 89668"/>
                <a:gd name="connsiteY0" fmla="*/ 89668 h 89668"/>
                <a:gd name="connsiteX1" fmla="*/ 89668 w 89668"/>
                <a:gd name="connsiteY1" fmla="*/ 44834 h 89668"/>
                <a:gd name="connsiteX2" fmla="*/ 44834 w 89668"/>
                <a:gd name="connsiteY2" fmla="*/ 0 h 89668"/>
                <a:gd name="connsiteX3" fmla="*/ 0 w 89668"/>
                <a:gd name="connsiteY3" fmla="*/ 44834 h 89668"/>
                <a:gd name="connsiteX4" fmla="*/ 44834 w 89668"/>
                <a:gd name="connsiteY4" fmla="*/ 89668 h 89668"/>
                <a:gd name="connsiteX5" fmla="*/ 44834 w 89668"/>
                <a:gd name="connsiteY5" fmla="*/ 22510 h 89668"/>
                <a:gd name="connsiteX6" fmla="*/ 66972 w 89668"/>
                <a:gd name="connsiteY6" fmla="*/ 44647 h 89668"/>
                <a:gd name="connsiteX7" fmla="*/ 44834 w 89668"/>
                <a:gd name="connsiteY7" fmla="*/ 66786 h 89668"/>
                <a:gd name="connsiteX8" fmla="*/ 22696 w 89668"/>
                <a:gd name="connsiteY8" fmla="*/ 44647 h 89668"/>
                <a:gd name="connsiteX9" fmla="*/ 44834 w 89668"/>
                <a:gd name="connsiteY9" fmla="*/ 22510 h 8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668" h="89668">
                  <a:moveTo>
                    <a:pt x="44834" y="89668"/>
                  </a:moveTo>
                  <a:cubicBezTo>
                    <a:pt x="69577" y="89668"/>
                    <a:pt x="89668" y="69576"/>
                    <a:pt x="89668" y="44834"/>
                  </a:cubicBezTo>
                  <a:cubicBezTo>
                    <a:pt x="89668" y="20092"/>
                    <a:pt x="69576" y="0"/>
                    <a:pt x="44834" y="0"/>
                  </a:cubicBezTo>
                  <a:cubicBezTo>
                    <a:pt x="20092" y="0"/>
                    <a:pt x="0" y="20092"/>
                    <a:pt x="0" y="44834"/>
                  </a:cubicBezTo>
                  <a:cubicBezTo>
                    <a:pt x="0" y="69576"/>
                    <a:pt x="20092" y="89668"/>
                    <a:pt x="44834" y="89668"/>
                  </a:cubicBezTo>
                  <a:close/>
                  <a:moveTo>
                    <a:pt x="44834" y="22510"/>
                  </a:moveTo>
                  <a:cubicBezTo>
                    <a:pt x="57113" y="22510"/>
                    <a:pt x="66972" y="32555"/>
                    <a:pt x="66972" y="44647"/>
                  </a:cubicBezTo>
                  <a:cubicBezTo>
                    <a:pt x="66972" y="56739"/>
                    <a:pt x="56926" y="66786"/>
                    <a:pt x="44834" y="66786"/>
                  </a:cubicBezTo>
                  <a:cubicBezTo>
                    <a:pt x="32555" y="66786"/>
                    <a:pt x="22696" y="56739"/>
                    <a:pt x="22696" y="44647"/>
                  </a:cubicBezTo>
                  <a:cubicBezTo>
                    <a:pt x="22696" y="32555"/>
                    <a:pt x="32556" y="22510"/>
                    <a:pt x="44834" y="22510"/>
                  </a:cubicBezTo>
                  <a:close/>
                </a:path>
              </a:pathLst>
            </a:custGeom>
            <a:solidFill>
              <a:srgbClr val="00FA71"/>
            </a:solidFill>
            <a:ln w="9525" cap="flat">
              <a:noFill/>
              <a:prstDash val="solid"/>
              <a:miter/>
            </a:ln>
          </p:spPr>
          <p:txBody>
            <a:bodyPr rtlCol="0" anchor="ctr"/>
            <a:lstStyle/>
            <a:p>
              <a:endParaRPr lang="en-US"/>
            </a:p>
          </p:txBody>
        </p:sp>
      </p:grpSp>
      <p:grpSp>
        <p:nvGrpSpPr>
          <p:cNvPr id="56" name="Graphic 53">
            <a:extLst>
              <a:ext uri="{FF2B5EF4-FFF2-40B4-BE49-F238E27FC236}">
                <a16:creationId xmlns:a16="http://schemas.microsoft.com/office/drawing/2014/main" id="{EBFF8907-0D15-1A9A-D613-40EDF9881C6D}"/>
              </a:ext>
            </a:extLst>
          </p:cNvPr>
          <p:cNvGrpSpPr/>
          <p:nvPr/>
        </p:nvGrpSpPr>
        <p:grpSpPr>
          <a:xfrm>
            <a:off x="10671262" y="1258431"/>
            <a:ext cx="540363" cy="514279"/>
            <a:chOff x="4054218" y="890766"/>
            <a:chExt cx="2190084" cy="2084365"/>
          </a:xfrm>
          <a:solidFill>
            <a:srgbClr val="00FA71"/>
          </a:solidFill>
        </p:grpSpPr>
        <p:sp>
          <p:nvSpPr>
            <p:cNvPr id="57" name="Freeform: Shape 56">
              <a:extLst>
                <a:ext uri="{FF2B5EF4-FFF2-40B4-BE49-F238E27FC236}">
                  <a16:creationId xmlns:a16="http://schemas.microsoft.com/office/drawing/2014/main" id="{0D49D27A-0460-BB4A-6B7E-20F814B6E2BB}"/>
                </a:ext>
              </a:extLst>
            </p:cNvPr>
            <p:cNvSpPr/>
            <p:nvPr/>
          </p:nvSpPr>
          <p:spPr>
            <a:xfrm>
              <a:off x="4054218" y="1842721"/>
              <a:ext cx="2190084" cy="995492"/>
            </a:xfrm>
            <a:custGeom>
              <a:avLst/>
              <a:gdLst>
                <a:gd name="connsiteX0" fmla="*/ 2121002 w 2190084"/>
                <a:gd name="connsiteY0" fmla="*/ 537688 h 995492"/>
                <a:gd name="connsiteX1" fmla="*/ 1800990 w 2190084"/>
                <a:gd name="connsiteY1" fmla="*/ 198882 h 995492"/>
                <a:gd name="connsiteX2" fmla="*/ 1341589 w 2190084"/>
                <a:gd name="connsiteY2" fmla="*/ 0 h 995492"/>
                <a:gd name="connsiteX3" fmla="*/ 120292 w 2190084"/>
                <a:gd name="connsiteY3" fmla="*/ 0 h 995492"/>
                <a:gd name="connsiteX4" fmla="*/ 81188 w 2190084"/>
                <a:gd name="connsiteY4" fmla="*/ 39105 h 995492"/>
                <a:gd name="connsiteX5" fmla="*/ 120292 w 2190084"/>
                <a:gd name="connsiteY5" fmla="*/ 78209 h 995492"/>
                <a:gd name="connsiteX6" fmla="*/ 1341585 w 2190084"/>
                <a:gd name="connsiteY6" fmla="*/ 78209 h 995492"/>
                <a:gd name="connsiteX7" fmla="*/ 1583920 w 2190084"/>
                <a:gd name="connsiteY7" fmla="*/ 138297 h 995492"/>
                <a:gd name="connsiteX8" fmla="*/ 1367594 w 2190084"/>
                <a:gd name="connsiteY8" fmla="*/ 138297 h 995492"/>
                <a:gd name="connsiteX9" fmla="*/ 1301108 w 2190084"/>
                <a:gd name="connsiteY9" fmla="*/ 204783 h 995492"/>
                <a:gd name="connsiteX10" fmla="*/ 1301108 w 2190084"/>
                <a:gd name="connsiteY10" fmla="*/ 217441 h 995492"/>
                <a:gd name="connsiteX11" fmla="*/ 1603214 w 2190084"/>
                <a:gd name="connsiteY11" fmla="*/ 519567 h 995492"/>
                <a:gd name="connsiteX12" fmla="*/ 2001444 w 2190084"/>
                <a:gd name="connsiteY12" fmla="*/ 519567 h 995492"/>
                <a:gd name="connsiteX13" fmla="*/ 2061051 w 2190084"/>
                <a:gd name="connsiteY13" fmla="*/ 587946 h 995492"/>
                <a:gd name="connsiteX14" fmla="*/ 2109267 w 2190084"/>
                <a:gd name="connsiteY14" fmla="*/ 760937 h 995492"/>
                <a:gd name="connsiteX15" fmla="*/ 39105 w 2190084"/>
                <a:gd name="connsiteY15" fmla="*/ 760937 h 995492"/>
                <a:gd name="connsiteX16" fmla="*/ 0 w 2190084"/>
                <a:gd name="connsiteY16" fmla="*/ 800041 h 995492"/>
                <a:gd name="connsiteX17" fmla="*/ 39105 w 2190084"/>
                <a:gd name="connsiteY17" fmla="*/ 839146 h 995492"/>
                <a:gd name="connsiteX18" fmla="*/ 2078304 w 2190084"/>
                <a:gd name="connsiteY18" fmla="*/ 839146 h 995492"/>
                <a:gd name="connsiteX19" fmla="*/ 1929757 w 2190084"/>
                <a:gd name="connsiteY19" fmla="*/ 917257 h 995492"/>
                <a:gd name="connsiteX20" fmla="*/ 244518 w 2190084"/>
                <a:gd name="connsiteY20" fmla="*/ 917257 h 995492"/>
                <a:gd name="connsiteX21" fmla="*/ 205414 w 2190084"/>
                <a:gd name="connsiteY21" fmla="*/ 956362 h 995492"/>
                <a:gd name="connsiteX22" fmla="*/ 244518 w 2190084"/>
                <a:gd name="connsiteY22" fmla="*/ 995466 h 995492"/>
                <a:gd name="connsiteX23" fmla="*/ 1929757 w 2190084"/>
                <a:gd name="connsiteY23" fmla="*/ 995466 h 995492"/>
                <a:gd name="connsiteX24" fmla="*/ 2164041 w 2190084"/>
                <a:gd name="connsiteY24" fmla="*/ 846267 h 995492"/>
                <a:gd name="connsiteX25" fmla="*/ 2121002 w 2190084"/>
                <a:gd name="connsiteY25" fmla="*/ 537688 h 995492"/>
                <a:gd name="connsiteX26" fmla="*/ 1603211 w 2190084"/>
                <a:gd name="connsiteY26" fmla="*/ 441358 h 995492"/>
                <a:gd name="connsiteX27" fmla="*/ 1379317 w 2190084"/>
                <a:gd name="connsiteY27" fmla="*/ 217441 h 995492"/>
                <a:gd name="connsiteX28" fmla="*/ 1702779 w 2190084"/>
                <a:gd name="connsiteY28" fmla="*/ 216542 h 995492"/>
                <a:gd name="connsiteX29" fmla="*/ 1746990 w 2190084"/>
                <a:gd name="connsiteY29" fmla="*/ 255478 h 995492"/>
                <a:gd name="connsiteX30" fmla="*/ 1929707 w 2190084"/>
                <a:gd name="connsiteY30" fmla="*/ 441358 h 995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90084" h="995492">
                  <a:moveTo>
                    <a:pt x="2121002" y="537688"/>
                  </a:moveTo>
                  <a:cubicBezTo>
                    <a:pt x="2042375" y="443935"/>
                    <a:pt x="1901805" y="295138"/>
                    <a:pt x="1800990" y="198882"/>
                  </a:cubicBezTo>
                  <a:cubicBezTo>
                    <a:pt x="1679672" y="75186"/>
                    <a:pt x="1514807" y="3813"/>
                    <a:pt x="1341589" y="0"/>
                  </a:cubicBezTo>
                  <a:lnTo>
                    <a:pt x="120292" y="0"/>
                  </a:lnTo>
                  <a:cubicBezTo>
                    <a:pt x="98696" y="0"/>
                    <a:pt x="81188" y="17507"/>
                    <a:pt x="81188" y="39105"/>
                  </a:cubicBezTo>
                  <a:cubicBezTo>
                    <a:pt x="81188" y="60702"/>
                    <a:pt x="98696" y="78209"/>
                    <a:pt x="120292" y="78209"/>
                  </a:cubicBezTo>
                  <a:lnTo>
                    <a:pt x="1341585" y="78209"/>
                  </a:lnTo>
                  <a:cubicBezTo>
                    <a:pt x="1426000" y="78632"/>
                    <a:pt x="1509090" y="99236"/>
                    <a:pt x="1583920" y="138297"/>
                  </a:cubicBezTo>
                  <a:lnTo>
                    <a:pt x="1367594" y="138297"/>
                  </a:lnTo>
                  <a:cubicBezTo>
                    <a:pt x="1330890" y="138340"/>
                    <a:pt x="1301151" y="168083"/>
                    <a:pt x="1301108" y="204783"/>
                  </a:cubicBezTo>
                  <a:lnTo>
                    <a:pt x="1301108" y="217441"/>
                  </a:lnTo>
                  <a:cubicBezTo>
                    <a:pt x="1301292" y="384218"/>
                    <a:pt x="1436437" y="519372"/>
                    <a:pt x="1603214" y="519567"/>
                  </a:cubicBezTo>
                  <a:lnTo>
                    <a:pt x="2001444" y="519567"/>
                  </a:lnTo>
                  <a:cubicBezTo>
                    <a:pt x="2023479" y="544172"/>
                    <a:pt x="2043935" y="567529"/>
                    <a:pt x="2061051" y="587946"/>
                  </a:cubicBezTo>
                  <a:cubicBezTo>
                    <a:pt x="2101927" y="635634"/>
                    <a:pt x="2119583" y="698979"/>
                    <a:pt x="2109267" y="760937"/>
                  </a:cubicBezTo>
                  <a:lnTo>
                    <a:pt x="39105" y="760937"/>
                  </a:lnTo>
                  <a:cubicBezTo>
                    <a:pt x="17508" y="760937"/>
                    <a:pt x="0" y="778444"/>
                    <a:pt x="0" y="800041"/>
                  </a:cubicBezTo>
                  <a:cubicBezTo>
                    <a:pt x="0" y="821639"/>
                    <a:pt x="17508" y="839146"/>
                    <a:pt x="39105" y="839146"/>
                  </a:cubicBezTo>
                  <a:lnTo>
                    <a:pt x="2078304" y="839146"/>
                  </a:lnTo>
                  <a:cubicBezTo>
                    <a:pt x="2045245" y="888695"/>
                    <a:pt x="1989318" y="918106"/>
                    <a:pt x="1929757" y="917257"/>
                  </a:cubicBezTo>
                  <a:lnTo>
                    <a:pt x="244518" y="917257"/>
                  </a:lnTo>
                  <a:cubicBezTo>
                    <a:pt x="222921" y="917257"/>
                    <a:pt x="205414" y="934768"/>
                    <a:pt x="205414" y="956362"/>
                  </a:cubicBezTo>
                  <a:cubicBezTo>
                    <a:pt x="205414" y="977959"/>
                    <a:pt x="222921" y="995466"/>
                    <a:pt x="244518" y="995466"/>
                  </a:cubicBezTo>
                  <a:lnTo>
                    <a:pt x="1929757" y="995466"/>
                  </a:lnTo>
                  <a:cubicBezTo>
                    <a:pt x="2030620" y="996917"/>
                    <a:pt x="2122696" y="938280"/>
                    <a:pt x="2164041" y="846267"/>
                  </a:cubicBezTo>
                  <a:cubicBezTo>
                    <a:pt x="2210595" y="743742"/>
                    <a:pt x="2193831" y="623562"/>
                    <a:pt x="2121002" y="537688"/>
                  </a:cubicBezTo>
                  <a:close/>
                  <a:moveTo>
                    <a:pt x="1603211" y="441358"/>
                  </a:moveTo>
                  <a:cubicBezTo>
                    <a:pt x="1479609" y="441213"/>
                    <a:pt x="1379450" y="341043"/>
                    <a:pt x="1379317" y="217441"/>
                  </a:cubicBezTo>
                  <a:lnTo>
                    <a:pt x="1702779" y="216542"/>
                  </a:lnTo>
                  <a:cubicBezTo>
                    <a:pt x="1718784" y="229618"/>
                    <a:pt x="1733640" y="242734"/>
                    <a:pt x="1746990" y="255478"/>
                  </a:cubicBezTo>
                  <a:cubicBezTo>
                    <a:pt x="1801698" y="307694"/>
                    <a:pt x="1868082" y="375529"/>
                    <a:pt x="1929707" y="441358"/>
                  </a:cubicBezTo>
                  <a:close/>
                </a:path>
              </a:pathLst>
            </a:custGeom>
            <a:solidFill>
              <a:srgbClr val="00FA71"/>
            </a:solidFill>
            <a:ln w="38993"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F8F56C48-AE07-B3C0-E177-7653E69B44F4}"/>
                </a:ext>
              </a:extLst>
            </p:cNvPr>
            <p:cNvSpPr/>
            <p:nvPr/>
          </p:nvSpPr>
          <p:spPr>
            <a:xfrm>
              <a:off x="4699140" y="1981019"/>
              <a:ext cx="588821" cy="370922"/>
            </a:xfrm>
            <a:custGeom>
              <a:avLst/>
              <a:gdLst>
                <a:gd name="connsiteX0" fmla="*/ 521151 w 588821"/>
                <a:gd name="connsiteY0" fmla="*/ 370923 h 370922"/>
                <a:gd name="connsiteX1" fmla="*/ 588821 w 588821"/>
                <a:gd name="connsiteY1" fmla="*/ 303252 h 370922"/>
                <a:gd name="connsiteX2" fmla="*/ 588821 w 588821"/>
                <a:gd name="connsiteY2" fmla="*/ 67670 h 370922"/>
                <a:gd name="connsiteX3" fmla="*/ 521151 w 588821"/>
                <a:gd name="connsiteY3" fmla="*/ 0 h 370922"/>
                <a:gd name="connsiteX4" fmla="*/ 67667 w 588821"/>
                <a:gd name="connsiteY4" fmla="*/ 0 h 370922"/>
                <a:gd name="connsiteX5" fmla="*/ 0 w 588821"/>
                <a:gd name="connsiteY5" fmla="*/ 67670 h 370922"/>
                <a:gd name="connsiteX6" fmla="*/ 0 w 588821"/>
                <a:gd name="connsiteY6" fmla="*/ 303252 h 370922"/>
                <a:gd name="connsiteX7" fmla="*/ 67667 w 588821"/>
                <a:gd name="connsiteY7" fmla="*/ 370923 h 370922"/>
                <a:gd name="connsiteX8" fmla="*/ 78209 w 588821"/>
                <a:gd name="connsiteY8" fmla="*/ 78209 h 370922"/>
                <a:gd name="connsiteX9" fmla="*/ 510612 w 588821"/>
                <a:gd name="connsiteY9" fmla="*/ 78209 h 370922"/>
                <a:gd name="connsiteX10" fmla="*/ 510612 w 588821"/>
                <a:gd name="connsiteY10" fmla="*/ 292714 h 370922"/>
                <a:gd name="connsiteX11" fmla="*/ 78209 w 588821"/>
                <a:gd name="connsiteY11" fmla="*/ 292714 h 37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8821" h="370922">
                  <a:moveTo>
                    <a:pt x="521151" y="370923"/>
                  </a:moveTo>
                  <a:cubicBezTo>
                    <a:pt x="558507" y="370876"/>
                    <a:pt x="588778" y="340605"/>
                    <a:pt x="588821" y="303252"/>
                  </a:cubicBezTo>
                  <a:lnTo>
                    <a:pt x="588821" y="67670"/>
                  </a:lnTo>
                  <a:cubicBezTo>
                    <a:pt x="588778" y="30318"/>
                    <a:pt x="558507" y="47"/>
                    <a:pt x="521151" y="0"/>
                  </a:cubicBezTo>
                  <a:lnTo>
                    <a:pt x="67667" y="0"/>
                  </a:lnTo>
                  <a:cubicBezTo>
                    <a:pt x="30314" y="47"/>
                    <a:pt x="43" y="30318"/>
                    <a:pt x="0" y="67670"/>
                  </a:cubicBezTo>
                  <a:lnTo>
                    <a:pt x="0" y="303252"/>
                  </a:lnTo>
                  <a:cubicBezTo>
                    <a:pt x="43" y="340605"/>
                    <a:pt x="30314" y="370876"/>
                    <a:pt x="67667" y="370923"/>
                  </a:cubicBezTo>
                  <a:close/>
                  <a:moveTo>
                    <a:pt x="78209" y="78209"/>
                  </a:moveTo>
                  <a:lnTo>
                    <a:pt x="510612" y="78209"/>
                  </a:lnTo>
                  <a:lnTo>
                    <a:pt x="510612" y="292714"/>
                  </a:lnTo>
                  <a:lnTo>
                    <a:pt x="78209" y="292714"/>
                  </a:lnTo>
                  <a:close/>
                </a:path>
              </a:pathLst>
            </a:custGeom>
            <a:solidFill>
              <a:srgbClr val="00FA71"/>
            </a:solidFill>
            <a:ln w="38993"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403FC790-B462-BD40-0021-EB282223C430}"/>
                </a:ext>
              </a:extLst>
            </p:cNvPr>
            <p:cNvSpPr/>
            <p:nvPr/>
          </p:nvSpPr>
          <p:spPr>
            <a:xfrm>
              <a:off x="4054218" y="1981019"/>
              <a:ext cx="548188" cy="370922"/>
            </a:xfrm>
            <a:custGeom>
              <a:avLst/>
              <a:gdLst>
                <a:gd name="connsiteX0" fmla="*/ 39105 w 548188"/>
                <a:gd name="connsiteY0" fmla="*/ 292714 h 370922"/>
                <a:gd name="connsiteX1" fmla="*/ 0 w 548188"/>
                <a:gd name="connsiteY1" fmla="*/ 331818 h 370922"/>
                <a:gd name="connsiteX2" fmla="*/ 39105 w 548188"/>
                <a:gd name="connsiteY2" fmla="*/ 370923 h 370922"/>
                <a:gd name="connsiteX3" fmla="*/ 480522 w 548188"/>
                <a:gd name="connsiteY3" fmla="*/ 370923 h 370922"/>
                <a:gd name="connsiteX4" fmla="*/ 548188 w 548188"/>
                <a:gd name="connsiteY4" fmla="*/ 303252 h 370922"/>
                <a:gd name="connsiteX5" fmla="*/ 548188 w 548188"/>
                <a:gd name="connsiteY5" fmla="*/ 67670 h 370922"/>
                <a:gd name="connsiteX6" fmla="*/ 480522 w 548188"/>
                <a:gd name="connsiteY6" fmla="*/ 0 h 370922"/>
                <a:gd name="connsiteX7" fmla="*/ 39105 w 548188"/>
                <a:gd name="connsiteY7" fmla="*/ 0 h 370922"/>
                <a:gd name="connsiteX8" fmla="*/ 0 w 548188"/>
                <a:gd name="connsiteY8" fmla="*/ 39105 h 370922"/>
                <a:gd name="connsiteX9" fmla="*/ 39105 w 548188"/>
                <a:gd name="connsiteY9" fmla="*/ 78209 h 370922"/>
                <a:gd name="connsiteX10" fmla="*/ 469979 w 548188"/>
                <a:gd name="connsiteY10" fmla="*/ 78209 h 370922"/>
                <a:gd name="connsiteX11" fmla="*/ 469979 w 548188"/>
                <a:gd name="connsiteY11" fmla="*/ 292714 h 37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8188" h="370922">
                  <a:moveTo>
                    <a:pt x="39105" y="292714"/>
                  </a:moveTo>
                  <a:cubicBezTo>
                    <a:pt x="17508" y="292714"/>
                    <a:pt x="0" y="310221"/>
                    <a:pt x="0" y="331818"/>
                  </a:cubicBezTo>
                  <a:cubicBezTo>
                    <a:pt x="0" y="353416"/>
                    <a:pt x="17508" y="370923"/>
                    <a:pt x="39105" y="370923"/>
                  </a:cubicBezTo>
                  <a:lnTo>
                    <a:pt x="480522" y="370923"/>
                  </a:lnTo>
                  <a:cubicBezTo>
                    <a:pt x="517874" y="370876"/>
                    <a:pt x="548145" y="340605"/>
                    <a:pt x="548188" y="303252"/>
                  </a:cubicBezTo>
                  <a:lnTo>
                    <a:pt x="548188" y="67670"/>
                  </a:lnTo>
                  <a:cubicBezTo>
                    <a:pt x="548145" y="30318"/>
                    <a:pt x="517874" y="47"/>
                    <a:pt x="480522" y="0"/>
                  </a:cubicBezTo>
                  <a:lnTo>
                    <a:pt x="39105" y="0"/>
                  </a:lnTo>
                  <a:cubicBezTo>
                    <a:pt x="17508" y="0"/>
                    <a:pt x="0" y="17511"/>
                    <a:pt x="0" y="39105"/>
                  </a:cubicBezTo>
                  <a:cubicBezTo>
                    <a:pt x="0" y="60702"/>
                    <a:pt x="17508" y="78209"/>
                    <a:pt x="39105" y="78209"/>
                  </a:cubicBezTo>
                  <a:lnTo>
                    <a:pt x="469979" y="78209"/>
                  </a:lnTo>
                  <a:lnTo>
                    <a:pt x="469979" y="292714"/>
                  </a:lnTo>
                  <a:close/>
                </a:path>
              </a:pathLst>
            </a:custGeom>
            <a:solidFill>
              <a:srgbClr val="00FA71"/>
            </a:solidFill>
            <a:ln w="38993"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E53EA41C-5B65-6FC3-65CC-521068B9256B}"/>
                </a:ext>
              </a:extLst>
            </p:cNvPr>
            <p:cNvSpPr/>
            <p:nvPr/>
          </p:nvSpPr>
          <p:spPr>
            <a:xfrm>
              <a:off x="5859701" y="2376190"/>
              <a:ext cx="231440" cy="215438"/>
            </a:xfrm>
            <a:custGeom>
              <a:avLst/>
              <a:gdLst>
                <a:gd name="connsiteX0" fmla="*/ 143408 w 231440"/>
                <a:gd name="connsiteY0" fmla="*/ 215439 h 215438"/>
                <a:gd name="connsiteX1" fmla="*/ 192328 w 231440"/>
                <a:gd name="connsiteY1" fmla="*/ 215439 h 215438"/>
                <a:gd name="connsiteX2" fmla="*/ 231441 w 231440"/>
                <a:gd name="connsiteY2" fmla="*/ 176342 h 215438"/>
                <a:gd name="connsiteX3" fmla="*/ 228989 w 231440"/>
                <a:gd name="connsiteY3" fmla="*/ 162699 h 215438"/>
                <a:gd name="connsiteX4" fmla="*/ 196454 w 231440"/>
                <a:gd name="connsiteY4" fmla="*/ 75327 h 215438"/>
                <a:gd name="connsiteX5" fmla="*/ 88036 w 231440"/>
                <a:gd name="connsiteY5" fmla="*/ 0 h 215438"/>
                <a:gd name="connsiteX6" fmla="*/ 39116 w 231440"/>
                <a:gd name="connsiteY6" fmla="*/ 0 h 215438"/>
                <a:gd name="connsiteX7" fmla="*/ 0 w 231440"/>
                <a:gd name="connsiteY7" fmla="*/ 39097 h 215438"/>
                <a:gd name="connsiteX8" fmla="*/ 2456 w 231440"/>
                <a:gd name="connsiteY8" fmla="*/ 52736 h 215438"/>
                <a:gd name="connsiteX9" fmla="*/ 34991 w 231440"/>
                <a:gd name="connsiteY9" fmla="*/ 140131 h 215438"/>
                <a:gd name="connsiteX10" fmla="*/ 143408 w 231440"/>
                <a:gd name="connsiteY10" fmla="*/ 215439 h 215438"/>
                <a:gd name="connsiteX11" fmla="*/ 123168 w 231440"/>
                <a:gd name="connsiteY11" fmla="*/ 102630 h 215438"/>
                <a:gd name="connsiteX12" fmla="*/ 135771 w 231440"/>
                <a:gd name="connsiteY12" fmla="*/ 136428 h 215438"/>
                <a:gd name="connsiteX13" fmla="*/ 108273 w 231440"/>
                <a:gd name="connsiteY13" fmla="*/ 112825 h 215438"/>
                <a:gd name="connsiteX14" fmla="*/ 95673 w 231440"/>
                <a:gd name="connsiteY14" fmla="*/ 79011 h 215438"/>
                <a:gd name="connsiteX15" fmla="*/ 123168 w 231440"/>
                <a:gd name="connsiteY15" fmla="*/ 102630 h 21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440" h="215438">
                  <a:moveTo>
                    <a:pt x="143408" y="215439"/>
                  </a:moveTo>
                  <a:lnTo>
                    <a:pt x="192328" y="215439"/>
                  </a:lnTo>
                  <a:cubicBezTo>
                    <a:pt x="213926" y="215443"/>
                    <a:pt x="231437" y="197940"/>
                    <a:pt x="231441" y="176342"/>
                  </a:cubicBezTo>
                  <a:cubicBezTo>
                    <a:pt x="231441" y="171685"/>
                    <a:pt x="230612" y="167067"/>
                    <a:pt x="228989" y="162699"/>
                  </a:cubicBezTo>
                  <a:lnTo>
                    <a:pt x="196454" y="75327"/>
                  </a:lnTo>
                  <a:cubicBezTo>
                    <a:pt x="179463" y="30138"/>
                    <a:pt x="136311" y="156"/>
                    <a:pt x="88036" y="0"/>
                  </a:cubicBezTo>
                  <a:lnTo>
                    <a:pt x="39116" y="0"/>
                  </a:lnTo>
                  <a:cubicBezTo>
                    <a:pt x="17519" y="-4"/>
                    <a:pt x="4" y="17499"/>
                    <a:pt x="0" y="39097"/>
                  </a:cubicBezTo>
                  <a:cubicBezTo>
                    <a:pt x="0" y="43754"/>
                    <a:pt x="829" y="48372"/>
                    <a:pt x="2456" y="52736"/>
                  </a:cubicBezTo>
                  <a:lnTo>
                    <a:pt x="34991" y="140131"/>
                  </a:lnTo>
                  <a:cubicBezTo>
                    <a:pt x="51986" y="185309"/>
                    <a:pt x="95138" y="215283"/>
                    <a:pt x="143408" y="215439"/>
                  </a:cubicBezTo>
                  <a:close/>
                  <a:moveTo>
                    <a:pt x="123168" y="102630"/>
                  </a:moveTo>
                  <a:lnTo>
                    <a:pt x="135771" y="136428"/>
                  </a:lnTo>
                  <a:cubicBezTo>
                    <a:pt x="123176" y="133773"/>
                    <a:pt x="112805" y="124873"/>
                    <a:pt x="108273" y="112825"/>
                  </a:cubicBezTo>
                  <a:lnTo>
                    <a:pt x="95673" y="79011"/>
                  </a:lnTo>
                  <a:cubicBezTo>
                    <a:pt x="108273" y="81666"/>
                    <a:pt x="118643" y="90574"/>
                    <a:pt x="123168" y="102630"/>
                  </a:cubicBezTo>
                  <a:close/>
                </a:path>
              </a:pathLst>
            </a:custGeom>
            <a:solidFill>
              <a:srgbClr val="00FA71"/>
            </a:solidFill>
            <a:ln w="38993"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14F19857-E51C-5CD6-9E03-C2C381EA2901}"/>
                </a:ext>
              </a:extLst>
            </p:cNvPr>
            <p:cNvSpPr/>
            <p:nvPr/>
          </p:nvSpPr>
          <p:spPr>
            <a:xfrm>
              <a:off x="4054218" y="2896923"/>
              <a:ext cx="1759820" cy="78209"/>
            </a:xfrm>
            <a:custGeom>
              <a:avLst/>
              <a:gdLst>
                <a:gd name="connsiteX0" fmla="*/ 1720716 w 1759820"/>
                <a:gd name="connsiteY0" fmla="*/ 0 h 78209"/>
                <a:gd name="connsiteX1" fmla="*/ 39105 w 1759820"/>
                <a:gd name="connsiteY1" fmla="*/ 0 h 78209"/>
                <a:gd name="connsiteX2" fmla="*/ 0 w 1759820"/>
                <a:gd name="connsiteY2" fmla="*/ 39105 h 78209"/>
                <a:gd name="connsiteX3" fmla="*/ 39105 w 1759820"/>
                <a:gd name="connsiteY3" fmla="*/ 78209 h 78209"/>
                <a:gd name="connsiteX4" fmla="*/ 1720716 w 1759820"/>
                <a:gd name="connsiteY4" fmla="*/ 78209 h 78209"/>
                <a:gd name="connsiteX5" fmla="*/ 1759821 w 1759820"/>
                <a:gd name="connsiteY5" fmla="*/ 39105 h 78209"/>
                <a:gd name="connsiteX6" fmla="*/ 1720716 w 1759820"/>
                <a:gd name="connsiteY6" fmla="*/ 0 h 78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9820" h="78209">
                  <a:moveTo>
                    <a:pt x="1720716" y="0"/>
                  </a:moveTo>
                  <a:lnTo>
                    <a:pt x="39105" y="0"/>
                  </a:lnTo>
                  <a:cubicBezTo>
                    <a:pt x="17508" y="0"/>
                    <a:pt x="0" y="17507"/>
                    <a:pt x="0" y="39105"/>
                  </a:cubicBezTo>
                  <a:cubicBezTo>
                    <a:pt x="0" y="60702"/>
                    <a:pt x="17508" y="78209"/>
                    <a:pt x="39105" y="78209"/>
                  </a:cubicBezTo>
                  <a:lnTo>
                    <a:pt x="1720716" y="78209"/>
                  </a:lnTo>
                  <a:cubicBezTo>
                    <a:pt x="1742314" y="78209"/>
                    <a:pt x="1759821" y="60702"/>
                    <a:pt x="1759821" y="39105"/>
                  </a:cubicBezTo>
                  <a:cubicBezTo>
                    <a:pt x="1759821" y="17507"/>
                    <a:pt x="1742314" y="0"/>
                    <a:pt x="1720716" y="0"/>
                  </a:cubicBezTo>
                  <a:close/>
                </a:path>
              </a:pathLst>
            </a:custGeom>
            <a:solidFill>
              <a:srgbClr val="00FA71"/>
            </a:solidFill>
            <a:ln w="38993"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20A9C367-37EC-F5D9-F6DB-AF5359FDF8A7}"/>
                </a:ext>
              </a:extLst>
            </p:cNvPr>
            <p:cNvSpPr/>
            <p:nvPr/>
          </p:nvSpPr>
          <p:spPr>
            <a:xfrm>
              <a:off x="5298349" y="890766"/>
              <a:ext cx="875131" cy="550714"/>
            </a:xfrm>
            <a:custGeom>
              <a:avLst/>
              <a:gdLst>
                <a:gd name="connsiteX0" fmla="*/ 171921 w 875131"/>
                <a:gd name="connsiteY0" fmla="*/ 550715 h 550714"/>
                <a:gd name="connsiteX1" fmla="*/ 673903 w 875131"/>
                <a:gd name="connsiteY1" fmla="*/ 550715 h 550714"/>
                <a:gd name="connsiteX2" fmla="*/ 875131 w 875131"/>
                <a:gd name="connsiteY2" fmla="*/ 348923 h 550714"/>
                <a:gd name="connsiteX3" fmla="*/ 673903 w 875131"/>
                <a:gd name="connsiteY3" fmla="*/ 147695 h 550714"/>
                <a:gd name="connsiteX4" fmla="*/ 672566 w 875131"/>
                <a:gd name="connsiteY4" fmla="*/ 147695 h 550714"/>
                <a:gd name="connsiteX5" fmla="*/ 324667 w 875131"/>
                <a:gd name="connsiteY5" fmla="*/ 25837 h 550714"/>
                <a:gd name="connsiteX6" fmla="*/ 182612 w 875131"/>
                <a:gd name="connsiteY6" fmla="*/ 207075 h 550714"/>
                <a:gd name="connsiteX7" fmla="*/ 334 w 875131"/>
                <a:gd name="connsiteY7" fmla="*/ 368108 h 550714"/>
                <a:gd name="connsiteX8" fmla="*/ 161367 w 875131"/>
                <a:gd name="connsiteY8" fmla="*/ 550386 h 550714"/>
                <a:gd name="connsiteX9" fmla="*/ 171921 w 875131"/>
                <a:gd name="connsiteY9" fmla="*/ 550715 h 550714"/>
                <a:gd name="connsiteX10" fmla="*/ 171921 w 875131"/>
                <a:gd name="connsiteY10" fmla="*/ 284964 h 550714"/>
                <a:gd name="connsiteX11" fmla="*/ 203310 w 875131"/>
                <a:gd name="connsiteY11" fmla="*/ 290348 h 550714"/>
                <a:gd name="connsiteX12" fmla="*/ 253235 w 875131"/>
                <a:gd name="connsiteY12" fmla="*/ 266616 h 550714"/>
                <a:gd name="connsiteX13" fmla="*/ 255476 w 875131"/>
                <a:gd name="connsiteY13" fmla="*/ 254736 h 550714"/>
                <a:gd name="connsiteX14" fmla="*/ 443635 w 875131"/>
                <a:gd name="connsiteY14" fmla="*/ 78364 h 550714"/>
                <a:gd name="connsiteX15" fmla="*/ 610284 w 875131"/>
                <a:gd name="connsiteY15" fmla="*/ 201597 h 550714"/>
                <a:gd name="connsiteX16" fmla="*/ 653627 w 875131"/>
                <a:gd name="connsiteY16" fmla="*/ 227566 h 550714"/>
                <a:gd name="connsiteX17" fmla="*/ 795503 w 875131"/>
                <a:gd name="connsiteY17" fmla="*/ 328953 h 550714"/>
                <a:gd name="connsiteX18" fmla="*/ 694116 w 875131"/>
                <a:gd name="connsiteY18" fmla="*/ 470832 h 550714"/>
                <a:gd name="connsiteX19" fmla="*/ 673903 w 875131"/>
                <a:gd name="connsiteY19" fmla="*/ 472506 h 550714"/>
                <a:gd name="connsiteX20" fmla="*/ 171921 w 875131"/>
                <a:gd name="connsiteY20" fmla="*/ 472506 h 550714"/>
                <a:gd name="connsiteX21" fmla="*/ 78754 w 875131"/>
                <a:gd name="connsiteY21" fmla="*/ 378127 h 550714"/>
                <a:gd name="connsiteX22" fmla="*/ 171921 w 875131"/>
                <a:gd name="connsiteY22" fmla="*/ 284964 h 550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75131" h="550714">
                  <a:moveTo>
                    <a:pt x="171921" y="550715"/>
                  </a:moveTo>
                  <a:lnTo>
                    <a:pt x="673903" y="550715"/>
                  </a:lnTo>
                  <a:cubicBezTo>
                    <a:pt x="785195" y="550558"/>
                    <a:pt x="875288" y="460215"/>
                    <a:pt x="875131" y="348923"/>
                  </a:cubicBezTo>
                  <a:cubicBezTo>
                    <a:pt x="874975" y="237851"/>
                    <a:pt x="784976" y="147850"/>
                    <a:pt x="673903" y="147695"/>
                  </a:cubicBezTo>
                  <a:lnTo>
                    <a:pt x="672566" y="147695"/>
                  </a:lnTo>
                  <a:cubicBezTo>
                    <a:pt x="610147" y="17976"/>
                    <a:pt x="454389" y="-36582"/>
                    <a:pt x="324667" y="25837"/>
                  </a:cubicBezTo>
                  <a:cubicBezTo>
                    <a:pt x="251753" y="60925"/>
                    <a:pt x="199263" y="127888"/>
                    <a:pt x="182612" y="207075"/>
                  </a:cubicBezTo>
                  <a:cubicBezTo>
                    <a:pt x="87811" y="201210"/>
                    <a:pt x="6204" y="273307"/>
                    <a:pt x="334" y="368108"/>
                  </a:cubicBezTo>
                  <a:cubicBezTo>
                    <a:pt x="-5532" y="462909"/>
                    <a:pt x="66562" y="544517"/>
                    <a:pt x="161367" y="550386"/>
                  </a:cubicBezTo>
                  <a:cubicBezTo>
                    <a:pt x="164878" y="550601"/>
                    <a:pt x="168398" y="550711"/>
                    <a:pt x="171921" y="550715"/>
                  </a:cubicBezTo>
                  <a:close/>
                  <a:moveTo>
                    <a:pt x="171921" y="284964"/>
                  </a:moveTo>
                  <a:cubicBezTo>
                    <a:pt x="182616" y="284944"/>
                    <a:pt x="193233" y="286766"/>
                    <a:pt x="203310" y="290348"/>
                  </a:cubicBezTo>
                  <a:cubicBezTo>
                    <a:pt x="223653" y="297579"/>
                    <a:pt x="246005" y="286954"/>
                    <a:pt x="253235" y="266616"/>
                  </a:cubicBezTo>
                  <a:cubicBezTo>
                    <a:pt x="254596" y="262795"/>
                    <a:pt x="255351" y="258787"/>
                    <a:pt x="255476" y="254736"/>
                  </a:cubicBezTo>
                  <a:cubicBezTo>
                    <a:pt x="258733" y="154074"/>
                    <a:pt x="342972" y="75110"/>
                    <a:pt x="443635" y="78364"/>
                  </a:cubicBezTo>
                  <a:cubicBezTo>
                    <a:pt x="519397" y="80813"/>
                    <a:pt x="585745" y="129876"/>
                    <a:pt x="610284" y="201597"/>
                  </a:cubicBezTo>
                  <a:cubicBezTo>
                    <a:pt x="616478" y="219655"/>
                    <a:pt x="634783" y="230620"/>
                    <a:pt x="653627" y="227566"/>
                  </a:cubicBezTo>
                  <a:cubicBezTo>
                    <a:pt x="720801" y="216386"/>
                    <a:pt x="784322" y="261779"/>
                    <a:pt x="795503" y="328953"/>
                  </a:cubicBezTo>
                  <a:cubicBezTo>
                    <a:pt x="806683" y="396130"/>
                    <a:pt x="761290" y="459648"/>
                    <a:pt x="694116" y="470832"/>
                  </a:cubicBezTo>
                  <a:cubicBezTo>
                    <a:pt x="687437" y="471942"/>
                    <a:pt x="680676" y="472502"/>
                    <a:pt x="673903" y="472506"/>
                  </a:cubicBezTo>
                  <a:lnTo>
                    <a:pt x="171921" y="472506"/>
                  </a:lnTo>
                  <a:cubicBezTo>
                    <a:pt x="120131" y="472169"/>
                    <a:pt x="78422" y="429917"/>
                    <a:pt x="78754" y="378127"/>
                  </a:cubicBezTo>
                  <a:cubicBezTo>
                    <a:pt x="79087" y="326810"/>
                    <a:pt x="120604" y="285292"/>
                    <a:pt x="171921" y="284964"/>
                  </a:cubicBezTo>
                  <a:close/>
                </a:path>
              </a:pathLst>
            </a:custGeom>
            <a:solidFill>
              <a:srgbClr val="00FA71"/>
            </a:solidFill>
            <a:ln w="38993"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412676F7-92EB-7140-3AB4-A1BDB47F365C}"/>
                </a:ext>
              </a:extLst>
            </p:cNvPr>
            <p:cNvSpPr/>
            <p:nvPr/>
          </p:nvSpPr>
          <p:spPr>
            <a:xfrm>
              <a:off x="4081481" y="1114078"/>
              <a:ext cx="850108" cy="535716"/>
            </a:xfrm>
            <a:custGeom>
              <a:avLst/>
              <a:gdLst>
                <a:gd name="connsiteX0" fmla="*/ 196291 w 850108"/>
                <a:gd name="connsiteY0" fmla="*/ 535717 h 535716"/>
                <a:gd name="connsiteX1" fmla="*/ 682349 w 850108"/>
                <a:gd name="connsiteY1" fmla="*/ 535717 h 535716"/>
                <a:gd name="connsiteX2" fmla="*/ 850108 w 850108"/>
                <a:gd name="connsiteY2" fmla="*/ 367946 h 535716"/>
                <a:gd name="connsiteX3" fmla="*/ 682338 w 850108"/>
                <a:gd name="connsiteY3" fmla="*/ 200184 h 535716"/>
                <a:gd name="connsiteX4" fmla="*/ 672992 w 850108"/>
                <a:gd name="connsiteY4" fmla="*/ 200446 h 535716"/>
                <a:gd name="connsiteX5" fmla="*/ 371695 w 850108"/>
                <a:gd name="connsiteY5" fmla="*/ 5712 h 535716"/>
                <a:gd name="connsiteX6" fmla="*/ 196749 w 850108"/>
                <a:gd name="connsiteY6" fmla="*/ 142989 h 535716"/>
                <a:gd name="connsiteX7" fmla="*/ 0 w 850108"/>
                <a:gd name="connsiteY7" fmla="*/ 338970 h 535716"/>
                <a:gd name="connsiteX8" fmla="*/ 195978 w 850108"/>
                <a:gd name="connsiteY8" fmla="*/ 535717 h 535716"/>
                <a:gd name="connsiteX9" fmla="*/ 196291 w 850108"/>
                <a:gd name="connsiteY9" fmla="*/ 535717 h 535716"/>
                <a:gd name="connsiteX10" fmla="*/ 119877 w 850108"/>
                <a:gd name="connsiteY10" fmla="*/ 249268 h 535716"/>
                <a:gd name="connsiteX11" fmla="*/ 215652 w 850108"/>
                <a:gd name="connsiteY11" fmla="*/ 222802 h 535716"/>
                <a:gd name="connsiteX12" fmla="*/ 259034 w 850108"/>
                <a:gd name="connsiteY12" fmla="*/ 196856 h 535716"/>
                <a:gd name="connsiteX13" fmla="*/ 481708 w 850108"/>
                <a:gd name="connsiteY13" fmla="*/ 87703 h 535716"/>
                <a:gd name="connsiteX14" fmla="*/ 600206 w 850108"/>
                <a:gd name="connsiteY14" fmla="*/ 247930 h 535716"/>
                <a:gd name="connsiteX15" fmla="*/ 640480 w 850108"/>
                <a:gd name="connsiteY15" fmla="*/ 285780 h 535716"/>
                <a:gd name="connsiteX16" fmla="*/ 652411 w 850108"/>
                <a:gd name="connsiteY16" fmla="*/ 283523 h 535716"/>
                <a:gd name="connsiteX17" fmla="*/ 682349 w 850108"/>
                <a:gd name="connsiteY17" fmla="*/ 278404 h 535716"/>
                <a:gd name="connsiteX18" fmla="*/ 771903 w 850108"/>
                <a:gd name="connsiteY18" fmla="*/ 367958 h 535716"/>
                <a:gd name="connsiteX19" fmla="*/ 682349 w 850108"/>
                <a:gd name="connsiteY19" fmla="*/ 457508 h 535716"/>
                <a:gd name="connsiteX20" fmla="*/ 196291 w 850108"/>
                <a:gd name="connsiteY20" fmla="*/ 457508 h 535716"/>
                <a:gd name="connsiteX21" fmla="*/ 78137 w 850108"/>
                <a:gd name="connsiteY21" fmla="*/ 339396 h 535716"/>
                <a:gd name="connsiteX22" fmla="*/ 119877 w 850108"/>
                <a:gd name="connsiteY22" fmla="*/ 249268 h 535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50108" h="535716">
                  <a:moveTo>
                    <a:pt x="196291" y="535717"/>
                  </a:moveTo>
                  <a:lnTo>
                    <a:pt x="682349" y="535717"/>
                  </a:lnTo>
                  <a:cubicBezTo>
                    <a:pt x="775004" y="535713"/>
                    <a:pt x="850112" y="460601"/>
                    <a:pt x="850108" y="367946"/>
                  </a:cubicBezTo>
                  <a:cubicBezTo>
                    <a:pt x="850108" y="275292"/>
                    <a:pt x="774992" y="200180"/>
                    <a:pt x="682338" y="200184"/>
                  </a:cubicBezTo>
                  <a:cubicBezTo>
                    <a:pt x="679221" y="200184"/>
                    <a:pt x="676104" y="200270"/>
                    <a:pt x="672992" y="200446"/>
                  </a:cubicBezTo>
                  <a:cubicBezTo>
                    <a:pt x="643565" y="63470"/>
                    <a:pt x="508670" y="-23718"/>
                    <a:pt x="371695" y="5712"/>
                  </a:cubicBezTo>
                  <a:cubicBezTo>
                    <a:pt x="295362" y="22109"/>
                    <a:pt x="230832" y="72746"/>
                    <a:pt x="196749" y="142989"/>
                  </a:cubicBezTo>
                  <a:cubicBezTo>
                    <a:pt x="88300" y="142778"/>
                    <a:pt x="213" y="230521"/>
                    <a:pt x="0" y="338970"/>
                  </a:cubicBezTo>
                  <a:cubicBezTo>
                    <a:pt x="-212" y="447415"/>
                    <a:pt x="87530" y="535505"/>
                    <a:pt x="195978" y="535717"/>
                  </a:cubicBezTo>
                  <a:cubicBezTo>
                    <a:pt x="196083" y="535717"/>
                    <a:pt x="196187" y="535717"/>
                    <a:pt x="196291" y="535717"/>
                  </a:cubicBezTo>
                  <a:close/>
                  <a:moveTo>
                    <a:pt x="119877" y="249268"/>
                  </a:moveTo>
                  <a:cubicBezTo>
                    <a:pt x="146369" y="226814"/>
                    <a:pt x="181390" y="217139"/>
                    <a:pt x="215652" y="222802"/>
                  </a:cubicBezTo>
                  <a:cubicBezTo>
                    <a:pt x="234520" y="225961"/>
                    <a:pt x="252891" y="214969"/>
                    <a:pt x="259034" y="196856"/>
                  </a:cubicBezTo>
                  <a:cubicBezTo>
                    <a:pt x="290381" y="105222"/>
                    <a:pt x="390074" y="56353"/>
                    <a:pt x="481708" y="87703"/>
                  </a:cubicBezTo>
                  <a:cubicBezTo>
                    <a:pt x="550669" y="111295"/>
                    <a:pt x="597844" y="175086"/>
                    <a:pt x="600206" y="247930"/>
                  </a:cubicBezTo>
                  <a:cubicBezTo>
                    <a:pt x="600875" y="269504"/>
                    <a:pt x="618906" y="286448"/>
                    <a:pt x="640480" y="285780"/>
                  </a:cubicBezTo>
                  <a:cubicBezTo>
                    <a:pt x="644551" y="285654"/>
                    <a:pt x="648575" y="284892"/>
                    <a:pt x="652411" y="283523"/>
                  </a:cubicBezTo>
                  <a:cubicBezTo>
                    <a:pt x="662023" y="280109"/>
                    <a:pt x="672151" y="278377"/>
                    <a:pt x="682349" y="278404"/>
                  </a:cubicBezTo>
                  <a:cubicBezTo>
                    <a:pt x="731809" y="278404"/>
                    <a:pt x="771903" y="318498"/>
                    <a:pt x="771903" y="367958"/>
                  </a:cubicBezTo>
                  <a:cubicBezTo>
                    <a:pt x="771903" y="417414"/>
                    <a:pt x="731809" y="457508"/>
                    <a:pt x="682349" y="457508"/>
                  </a:cubicBezTo>
                  <a:lnTo>
                    <a:pt x="196291" y="457508"/>
                  </a:lnTo>
                  <a:cubicBezTo>
                    <a:pt x="131048" y="457519"/>
                    <a:pt x="78149" y="404642"/>
                    <a:pt x="78137" y="339396"/>
                  </a:cubicBezTo>
                  <a:cubicBezTo>
                    <a:pt x="78131" y="304679"/>
                    <a:pt x="93395" y="271718"/>
                    <a:pt x="119877" y="249268"/>
                  </a:cubicBezTo>
                  <a:close/>
                </a:path>
              </a:pathLst>
            </a:custGeom>
            <a:solidFill>
              <a:srgbClr val="00FA71"/>
            </a:solidFill>
            <a:ln w="38993" cap="flat">
              <a:noFill/>
              <a:prstDash val="solid"/>
              <a:miter/>
            </a:ln>
          </p:spPr>
          <p:txBody>
            <a:bodyPr rtlCol="0" anchor="ctr"/>
            <a:lstStyle/>
            <a:p>
              <a:endParaRPr lang="en-US"/>
            </a:p>
          </p:txBody>
        </p:sp>
      </p:grpSp>
      <p:grpSp>
        <p:nvGrpSpPr>
          <p:cNvPr id="69" name="Graphic 66">
            <a:extLst>
              <a:ext uri="{FF2B5EF4-FFF2-40B4-BE49-F238E27FC236}">
                <a16:creationId xmlns:a16="http://schemas.microsoft.com/office/drawing/2014/main" id="{13BB17A0-1BD7-F762-51C1-7EC31F3A72FD}"/>
              </a:ext>
            </a:extLst>
          </p:cNvPr>
          <p:cNvGrpSpPr/>
          <p:nvPr/>
        </p:nvGrpSpPr>
        <p:grpSpPr>
          <a:xfrm>
            <a:off x="11215648" y="1932807"/>
            <a:ext cx="626292" cy="626299"/>
            <a:chOff x="13187441" y="1551716"/>
            <a:chExt cx="885228" cy="885238"/>
          </a:xfrm>
          <a:solidFill>
            <a:srgbClr val="00FA71"/>
          </a:solidFill>
        </p:grpSpPr>
        <p:sp>
          <p:nvSpPr>
            <p:cNvPr id="70" name="Freeform: Shape 69">
              <a:extLst>
                <a:ext uri="{FF2B5EF4-FFF2-40B4-BE49-F238E27FC236}">
                  <a16:creationId xmlns:a16="http://schemas.microsoft.com/office/drawing/2014/main" id="{8EB2A980-BE71-9E09-B8D3-5B9699F6E3B6}"/>
                </a:ext>
              </a:extLst>
            </p:cNvPr>
            <p:cNvSpPr/>
            <p:nvPr/>
          </p:nvSpPr>
          <p:spPr>
            <a:xfrm>
              <a:off x="13187441" y="1551716"/>
              <a:ext cx="885228" cy="885238"/>
            </a:xfrm>
            <a:custGeom>
              <a:avLst/>
              <a:gdLst>
                <a:gd name="connsiteX0" fmla="*/ 854771 w 885228"/>
                <a:gd name="connsiteY0" fmla="*/ 801028 h 885238"/>
                <a:gd name="connsiteX1" fmla="*/ 844688 w 885228"/>
                <a:gd name="connsiteY1" fmla="*/ 801028 h 885238"/>
                <a:gd name="connsiteX2" fmla="*/ 844688 w 885228"/>
                <a:gd name="connsiteY2" fmla="*/ 315177 h 885238"/>
                <a:gd name="connsiteX3" fmla="*/ 814216 w 885228"/>
                <a:gd name="connsiteY3" fmla="*/ 284704 h 885238"/>
                <a:gd name="connsiteX4" fmla="*/ 643394 w 885228"/>
                <a:gd name="connsiteY4" fmla="*/ 284704 h 885238"/>
                <a:gd name="connsiteX5" fmla="*/ 643394 w 885228"/>
                <a:gd name="connsiteY5" fmla="*/ 146373 h 885238"/>
                <a:gd name="connsiteX6" fmla="*/ 645961 w 885228"/>
                <a:gd name="connsiteY6" fmla="*/ 146373 h 885238"/>
                <a:gd name="connsiteX7" fmla="*/ 676434 w 885228"/>
                <a:gd name="connsiteY7" fmla="*/ 115900 h 885238"/>
                <a:gd name="connsiteX8" fmla="*/ 676434 w 885228"/>
                <a:gd name="connsiteY8" fmla="*/ 95808 h 885238"/>
                <a:gd name="connsiteX9" fmla="*/ 645961 w 885228"/>
                <a:gd name="connsiteY9" fmla="*/ 65336 h 885238"/>
                <a:gd name="connsiteX10" fmla="*/ 540215 w 885228"/>
                <a:gd name="connsiteY10" fmla="*/ 65336 h 885238"/>
                <a:gd name="connsiteX11" fmla="*/ 442622 w 885228"/>
                <a:gd name="connsiteY11" fmla="*/ 0 h 885238"/>
                <a:gd name="connsiteX12" fmla="*/ 344876 w 885228"/>
                <a:gd name="connsiteY12" fmla="*/ 65261 h 885238"/>
                <a:gd name="connsiteX13" fmla="*/ 239244 w 885228"/>
                <a:gd name="connsiteY13" fmla="*/ 65224 h 885238"/>
                <a:gd name="connsiteX14" fmla="*/ 208772 w 885228"/>
                <a:gd name="connsiteY14" fmla="*/ 95697 h 885238"/>
                <a:gd name="connsiteX15" fmla="*/ 208772 w 885228"/>
                <a:gd name="connsiteY15" fmla="*/ 115789 h 885238"/>
                <a:gd name="connsiteX16" fmla="*/ 239244 w 885228"/>
                <a:gd name="connsiteY16" fmla="*/ 146261 h 885238"/>
                <a:gd name="connsiteX17" fmla="*/ 241811 w 885228"/>
                <a:gd name="connsiteY17" fmla="*/ 146261 h 885238"/>
                <a:gd name="connsiteX18" fmla="*/ 241811 w 885228"/>
                <a:gd name="connsiteY18" fmla="*/ 284564 h 885238"/>
                <a:gd name="connsiteX19" fmla="*/ 71028 w 885228"/>
                <a:gd name="connsiteY19" fmla="*/ 284601 h 885238"/>
                <a:gd name="connsiteX20" fmla="*/ 40556 w 885228"/>
                <a:gd name="connsiteY20" fmla="*/ 315074 h 885238"/>
                <a:gd name="connsiteX21" fmla="*/ 40556 w 885228"/>
                <a:gd name="connsiteY21" fmla="*/ 801039 h 885238"/>
                <a:gd name="connsiteX22" fmla="*/ 30472 w 885228"/>
                <a:gd name="connsiteY22" fmla="*/ 801039 h 885238"/>
                <a:gd name="connsiteX23" fmla="*/ 0 w 885228"/>
                <a:gd name="connsiteY23" fmla="*/ 831512 h 885238"/>
                <a:gd name="connsiteX24" fmla="*/ 0 w 885228"/>
                <a:gd name="connsiteY24" fmla="*/ 854766 h 885238"/>
                <a:gd name="connsiteX25" fmla="*/ 30472 w 885228"/>
                <a:gd name="connsiteY25" fmla="*/ 885238 h 885238"/>
                <a:gd name="connsiteX26" fmla="*/ 854756 w 885228"/>
                <a:gd name="connsiteY26" fmla="*/ 885238 h 885238"/>
                <a:gd name="connsiteX27" fmla="*/ 885229 w 885228"/>
                <a:gd name="connsiteY27" fmla="*/ 854766 h 885238"/>
                <a:gd name="connsiteX28" fmla="*/ 885229 w 885228"/>
                <a:gd name="connsiteY28" fmla="*/ 831512 h 885238"/>
                <a:gd name="connsiteX29" fmla="*/ 854756 w 885228"/>
                <a:gd name="connsiteY29" fmla="*/ 801039 h 885238"/>
                <a:gd name="connsiteX30" fmla="*/ 814216 w 885228"/>
                <a:gd name="connsiteY30" fmla="*/ 309747 h 885238"/>
                <a:gd name="connsiteX31" fmla="*/ 819536 w 885228"/>
                <a:gd name="connsiteY31" fmla="*/ 315068 h 885238"/>
                <a:gd name="connsiteX32" fmla="*/ 819536 w 885228"/>
                <a:gd name="connsiteY32" fmla="*/ 801033 h 885238"/>
                <a:gd name="connsiteX33" fmla="*/ 643400 w 885228"/>
                <a:gd name="connsiteY33" fmla="*/ 801033 h 885238"/>
                <a:gd name="connsiteX34" fmla="*/ 643400 w 885228"/>
                <a:gd name="connsiteY34" fmla="*/ 309753 h 885238"/>
                <a:gd name="connsiteX35" fmla="*/ 646004 w 885228"/>
                <a:gd name="connsiteY35" fmla="*/ 90377 h 885238"/>
                <a:gd name="connsiteX36" fmla="*/ 651325 w 885228"/>
                <a:gd name="connsiteY36" fmla="*/ 95698 h 885238"/>
                <a:gd name="connsiteX37" fmla="*/ 651325 w 885228"/>
                <a:gd name="connsiteY37" fmla="*/ 115790 h 885238"/>
                <a:gd name="connsiteX38" fmla="*/ 646004 w 885228"/>
                <a:gd name="connsiteY38" fmla="*/ 121110 h 885238"/>
                <a:gd name="connsiteX39" fmla="*/ 547220 w 885228"/>
                <a:gd name="connsiteY39" fmla="*/ 121147 h 885238"/>
                <a:gd name="connsiteX40" fmla="*/ 548448 w 885228"/>
                <a:gd name="connsiteY40" fmla="*/ 105706 h 885238"/>
                <a:gd name="connsiteX41" fmla="*/ 547220 w 885228"/>
                <a:gd name="connsiteY41" fmla="*/ 90265 h 885238"/>
                <a:gd name="connsiteX42" fmla="*/ 646004 w 885228"/>
                <a:gd name="connsiteY42" fmla="*/ 90303 h 885238"/>
                <a:gd name="connsiteX43" fmla="*/ 442626 w 885228"/>
                <a:gd name="connsiteY43" fmla="*/ 25153 h 885238"/>
                <a:gd name="connsiteX44" fmla="*/ 523292 w 885228"/>
                <a:gd name="connsiteY44" fmla="*/ 105818 h 885238"/>
                <a:gd name="connsiteX45" fmla="*/ 442626 w 885228"/>
                <a:gd name="connsiteY45" fmla="*/ 186483 h 885238"/>
                <a:gd name="connsiteX46" fmla="*/ 361961 w 885228"/>
                <a:gd name="connsiteY46" fmla="*/ 105818 h 885238"/>
                <a:gd name="connsiteX47" fmla="*/ 442626 w 885228"/>
                <a:gd name="connsiteY47" fmla="*/ 25153 h 885238"/>
                <a:gd name="connsiteX48" fmla="*/ 233819 w 885228"/>
                <a:gd name="connsiteY48" fmla="*/ 115900 h 885238"/>
                <a:gd name="connsiteX49" fmla="*/ 233819 w 885228"/>
                <a:gd name="connsiteY49" fmla="*/ 95808 h 885238"/>
                <a:gd name="connsiteX50" fmla="*/ 239140 w 885228"/>
                <a:gd name="connsiteY50" fmla="*/ 90488 h 885238"/>
                <a:gd name="connsiteX51" fmla="*/ 338000 w 885228"/>
                <a:gd name="connsiteY51" fmla="*/ 90488 h 885238"/>
                <a:gd name="connsiteX52" fmla="*/ 336772 w 885228"/>
                <a:gd name="connsiteY52" fmla="*/ 105929 h 885238"/>
                <a:gd name="connsiteX53" fmla="*/ 338000 w 885228"/>
                <a:gd name="connsiteY53" fmla="*/ 121370 h 885238"/>
                <a:gd name="connsiteX54" fmla="*/ 239254 w 885228"/>
                <a:gd name="connsiteY54" fmla="*/ 121332 h 885238"/>
                <a:gd name="connsiteX55" fmla="*/ 233822 w 885228"/>
                <a:gd name="connsiteY55" fmla="*/ 115900 h 885238"/>
                <a:gd name="connsiteX56" fmla="*/ 344881 w 885228"/>
                <a:gd name="connsiteY56" fmla="*/ 146373 h 885238"/>
                <a:gd name="connsiteX57" fmla="*/ 442626 w 885228"/>
                <a:gd name="connsiteY57" fmla="*/ 211634 h 885238"/>
                <a:gd name="connsiteX58" fmla="*/ 540372 w 885228"/>
                <a:gd name="connsiteY58" fmla="*/ 146373 h 885238"/>
                <a:gd name="connsiteX59" fmla="*/ 618395 w 885228"/>
                <a:gd name="connsiteY59" fmla="*/ 146373 h 885238"/>
                <a:gd name="connsiteX60" fmla="*/ 618395 w 885228"/>
                <a:gd name="connsiteY60" fmla="*/ 801102 h 885238"/>
                <a:gd name="connsiteX61" fmla="*/ 581821 w 885228"/>
                <a:gd name="connsiteY61" fmla="*/ 801102 h 885238"/>
                <a:gd name="connsiteX62" fmla="*/ 581784 w 885228"/>
                <a:gd name="connsiteY62" fmla="*/ 608145 h 885238"/>
                <a:gd name="connsiteX63" fmla="*/ 560241 w 885228"/>
                <a:gd name="connsiteY63" fmla="*/ 586602 h 885238"/>
                <a:gd name="connsiteX64" fmla="*/ 324983 w 885228"/>
                <a:gd name="connsiteY64" fmla="*/ 586602 h 885238"/>
                <a:gd name="connsiteX65" fmla="*/ 303440 w 885228"/>
                <a:gd name="connsiteY65" fmla="*/ 608145 h 885238"/>
                <a:gd name="connsiteX66" fmla="*/ 303440 w 885228"/>
                <a:gd name="connsiteY66" fmla="*/ 801026 h 885238"/>
                <a:gd name="connsiteX67" fmla="*/ 266866 w 885228"/>
                <a:gd name="connsiteY67" fmla="*/ 801026 h 885238"/>
                <a:gd name="connsiteX68" fmla="*/ 266903 w 885228"/>
                <a:gd name="connsiteY68" fmla="*/ 146373 h 885238"/>
                <a:gd name="connsiteX69" fmla="*/ 328621 w 885228"/>
                <a:gd name="connsiteY69" fmla="*/ 801026 h 885238"/>
                <a:gd name="connsiteX70" fmla="*/ 328621 w 885228"/>
                <a:gd name="connsiteY70" fmla="*/ 611793 h 885238"/>
                <a:gd name="connsiteX71" fmla="*/ 430158 w 885228"/>
                <a:gd name="connsiteY71" fmla="*/ 611793 h 885238"/>
                <a:gd name="connsiteX72" fmla="*/ 430158 w 885228"/>
                <a:gd name="connsiteY72" fmla="*/ 801140 h 885238"/>
                <a:gd name="connsiteX73" fmla="*/ 328621 w 885228"/>
                <a:gd name="connsiteY73" fmla="*/ 801140 h 885238"/>
                <a:gd name="connsiteX74" fmla="*/ 455199 w 885228"/>
                <a:gd name="connsiteY74" fmla="*/ 611793 h 885238"/>
                <a:gd name="connsiteX75" fmla="*/ 556736 w 885228"/>
                <a:gd name="connsiteY75" fmla="*/ 611793 h 885238"/>
                <a:gd name="connsiteX76" fmla="*/ 556736 w 885228"/>
                <a:gd name="connsiteY76" fmla="*/ 801140 h 885238"/>
                <a:gd name="connsiteX77" fmla="*/ 455199 w 885228"/>
                <a:gd name="connsiteY77" fmla="*/ 801140 h 885238"/>
                <a:gd name="connsiteX78" fmla="*/ 65646 w 885228"/>
                <a:gd name="connsiteY78" fmla="*/ 315175 h 885238"/>
                <a:gd name="connsiteX79" fmla="*/ 70966 w 885228"/>
                <a:gd name="connsiteY79" fmla="*/ 309854 h 885238"/>
                <a:gd name="connsiteX80" fmla="*/ 241750 w 885228"/>
                <a:gd name="connsiteY80" fmla="*/ 309854 h 885238"/>
                <a:gd name="connsiteX81" fmla="*/ 241750 w 885228"/>
                <a:gd name="connsiteY81" fmla="*/ 801135 h 885238"/>
                <a:gd name="connsiteX82" fmla="*/ 65651 w 885228"/>
                <a:gd name="connsiteY82" fmla="*/ 801135 h 885238"/>
                <a:gd name="connsiteX83" fmla="*/ 860088 w 885228"/>
                <a:gd name="connsiteY83" fmla="*/ 854747 h 885238"/>
                <a:gd name="connsiteX84" fmla="*/ 854767 w 885228"/>
                <a:gd name="connsiteY84" fmla="*/ 860067 h 885238"/>
                <a:gd name="connsiteX85" fmla="*/ 30483 w 885228"/>
                <a:gd name="connsiteY85" fmla="*/ 860067 h 885238"/>
                <a:gd name="connsiteX86" fmla="*/ 25163 w 885228"/>
                <a:gd name="connsiteY86" fmla="*/ 854747 h 885238"/>
                <a:gd name="connsiteX87" fmla="*/ 25163 w 885228"/>
                <a:gd name="connsiteY87" fmla="*/ 831493 h 885238"/>
                <a:gd name="connsiteX88" fmla="*/ 30483 w 885228"/>
                <a:gd name="connsiteY88" fmla="*/ 826172 h 885238"/>
                <a:gd name="connsiteX89" fmla="*/ 854767 w 885228"/>
                <a:gd name="connsiteY89" fmla="*/ 826172 h 885238"/>
                <a:gd name="connsiteX90" fmla="*/ 860088 w 885228"/>
                <a:gd name="connsiteY90" fmla="*/ 831493 h 885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885228" h="885238">
                  <a:moveTo>
                    <a:pt x="854771" y="801028"/>
                  </a:moveTo>
                  <a:lnTo>
                    <a:pt x="844688" y="801028"/>
                  </a:lnTo>
                  <a:lnTo>
                    <a:pt x="844688" y="315177"/>
                  </a:lnTo>
                  <a:cubicBezTo>
                    <a:pt x="844688" y="298396"/>
                    <a:pt x="831070" y="284704"/>
                    <a:pt x="814216" y="284704"/>
                  </a:cubicBezTo>
                  <a:lnTo>
                    <a:pt x="643394" y="284704"/>
                  </a:lnTo>
                  <a:lnTo>
                    <a:pt x="643394" y="146373"/>
                  </a:lnTo>
                  <a:lnTo>
                    <a:pt x="645961" y="146373"/>
                  </a:lnTo>
                  <a:cubicBezTo>
                    <a:pt x="662742" y="146373"/>
                    <a:pt x="676434" y="132755"/>
                    <a:pt x="676434" y="115900"/>
                  </a:cubicBezTo>
                  <a:lnTo>
                    <a:pt x="676434" y="95808"/>
                  </a:lnTo>
                  <a:cubicBezTo>
                    <a:pt x="676434" y="79028"/>
                    <a:pt x="662816" y="65336"/>
                    <a:pt x="645961" y="65336"/>
                  </a:cubicBezTo>
                  <a:lnTo>
                    <a:pt x="540215" y="65336"/>
                  </a:lnTo>
                  <a:cubicBezTo>
                    <a:pt x="524327" y="27050"/>
                    <a:pt x="486637" y="0"/>
                    <a:pt x="442622" y="0"/>
                  </a:cubicBezTo>
                  <a:cubicBezTo>
                    <a:pt x="398607" y="0"/>
                    <a:pt x="360915" y="26938"/>
                    <a:pt x="344876" y="65261"/>
                  </a:cubicBezTo>
                  <a:lnTo>
                    <a:pt x="239244" y="65224"/>
                  </a:lnTo>
                  <a:cubicBezTo>
                    <a:pt x="222464" y="65224"/>
                    <a:pt x="208772" y="78842"/>
                    <a:pt x="208772" y="95697"/>
                  </a:cubicBezTo>
                  <a:lnTo>
                    <a:pt x="208772" y="115789"/>
                  </a:lnTo>
                  <a:cubicBezTo>
                    <a:pt x="208772" y="132569"/>
                    <a:pt x="222389" y="146261"/>
                    <a:pt x="239244" y="146261"/>
                  </a:cubicBezTo>
                  <a:lnTo>
                    <a:pt x="241811" y="146261"/>
                  </a:lnTo>
                  <a:lnTo>
                    <a:pt x="241811" y="284564"/>
                  </a:lnTo>
                  <a:lnTo>
                    <a:pt x="71028" y="284601"/>
                  </a:lnTo>
                  <a:cubicBezTo>
                    <a:pt x="54248" y="284601"/>
                    <a:pt x="40556" y="298219"/>
                    <a:pt x="40556" y="315074"/>
                  </a:cubicBezTo>
                  <a:lnTo>
                    <a:pt x="40556" y="801039"/>
                  </a:lnTo>
                  <a:lnTo>
                    <a:pt x="30472" y="801039"/>
                  </a:lnTo>
                  <a:cubicBezTo>
                    <a:pt x="13692" y="801039"/>
                    <a:pt x="0" y="814657"/>
                    <a:pt x="0" y="831512"/>
                  </a:cubicBezTo>
                  <a:lnTo>
                    <a:pt x="0" y="854766"/>
                  </a:lnTo>
                  <a:cubicBezTo>
                    <a:pt x="0" y="871546"/>
                    <a:pt x="13618" y="885238"/>
                    <a:pt x="30472" y="885238"/>
                  </a:cubicBezTo>
                  <a:lnTo>
                    <a:pt x="854756" y="885238"/>
                  </a:lnTo>
                  <a:cubicBezTo>
                    <a:pt x="871537" y="885238"/>
                    <a:pt x="885229" y="871620"/>
                    <a:pt x="885229" y="854766"/>
                  </a:cubicBezTo>
                  <a:lnTo>
                    <a:pt x="885229" y="831512"/>
                  </a:lnTo>
                  <a:cubicBezTo>
                    <a:pt x="885229" y="814769"/>
                    <a:pt x="871537" y="801039"/>
                    <a:pt x="854756" y="801039"/>
                  </a:cubicBezTo>
                  <a:close/>
                  <a:moveTo>
                    <a:pt x="814216" y="309747"/>
                  </a:moveTo>
                  <a:cubicBezTo>
                    <a:pt x="817155" y="309747"/>
                    <a:pt x="819536" y="312129"/>
                    <a:pt x="819536" y="315068"/>
                  </a:cubicBezTo>
                  <a:lnTo>
                    <a:pt x="819536" y="801033"/>
                  </a:lnTo>
                  <a:lnTo>
                    <a:pt x="643400" y="801033"/>
                  </a:lnTo>
                  <a:lnTo>
                    <a:pt x="643400" y="309753"/>
                  </a:lnTo>
                  <a:close/>
                  <a:moveTo>
                    <a:pt x="646004" y="90377"/>
                  </a:moveTo>
                  <a:cubicBezTo>
                    <a:pt x="648943" y="90377"/>
                    <a:pt x="651325" y="92758"/>
                    <a:pt x="651325" y="95698"/>
                  </a:cubicBezTo>
                  <a:lnTo>
                    <a:pt x="651325" y="115790"/>
                  </a:lnTo>
                  <a:cubicBezTo>
                    <a:pt x="651325" y="118729"/>
                    <a:pt x="648943" y="121110"/>
                    <a:pt x="646004" y="121110"/>
                  </a:cubicBezTo>
                  <a:lnTo>
                    <a:pt x="547220" y="121147"/>
                  </a:lnTo>
                  <a:cubicBezTo>
                    <a:pt x="547964" y="116087"/>
                    <a:pt x="548448" y="110953"/>
                    <a:pt x="548448" y="105706"/>
                  </a:cubicBezTo>
                  <a:cubicBezTo>
                    <a:pt x="548448" y="100460"/>
                    <a:pt x="547964" y="95326"/>
                    <a:pt x="547220" y="90265"/>
                  </a:cubicBezTo>
                  <a:lnTo>
                    <a:pt x="646004" y="90303"/>
                  </a:lnTo>
                  <a:close/>
                  <a:moveTo>
                    <a:pt x="442626" y="25153"/>
                  </a:moveTo>
                  <a:cubicBezTo>
                    <a:pt x="487126" y="25153"/>
                    <a:pt x="523292" y="61355"/>
                    <a:pt x="523292" y="105818"/>
                  </a:cubicBezTo>
                  <a:cubicBezTo>
                    <a:pt x="523292" y="150318"/>
                    <a:pt x="487089" y="186483"/>
                    <a:pt x="442626" y="186483"/>
                  </a:cubicBezTo>
                  <a:cubicBezTo>
                    <a:pt x="398126" y="186483"/>
                    <a:pt x="361961" y="150281"/>
                    <a:pt x="361961" y="105818"/>
                  </a:cubicBezTo>
                  <a:cubicBezTo>
                    <a:pt x="361961" y="61318"/>
                    <a:pt x="398126" y="25153"/>
                    <a:pt x="442626" y="25153"/>
                  </a:cubicBezTo>
                  <a:close/>
                  <a:moveTo>
                    <a:pt x="233819" y="115900"/>
                  </a:moveTo>
                  <a:lnTo>
                    <a:pt x="233819" y="95808"/>
                  </a:lnTo>
                  <a:cubicBezTo>
                    <a:pt x="233819" y="92869"/>
                    <a:pt x="236200" y="90488"/>
                    <a:pt x="239140" y="90488"/>
                  </a:cubicBezTo>
                  <a:lnTo>
                    <a:pt x="338000" y="90488"/>
                  </a:lnTo>
                  <a:cubicBezTo>
                    <a:pt x="337256" y="95548"/>
                    <a:pt x="336772" y="100682"/>
                    <a:pt x="336772" y="105929"/>
                  </a:cubicBezTo>
                  <a:cubicBezTo>
                    <a:pt x="336772" y="111175"/>
                    <a:pt x="337256" y="116309"/>
                    <a:pt x="338000" y="121370"/>
                  </a:cubicBezTo>
                  <a:lnTo>
                    <a:pt x="239254" y="121332"/>
                  </a:lnTo>
                  <a:cubicBezTo>
                    <a:pt x="236315" y="121258"/>
                    <a:pt x="233822" y="118877"/>
                    <a:pt x="233822" y="115900"/>
                  </a:cubicBezTo>
                  <a:close/>
                  <a:moveTo>
                    <a:pt x="344881" y="146373"/>
                  </a:moveTo>
                  <a:cubicBezTo>
                    <a:pt x="360805" y="184658"/>
                    <a:pt x="398607" y="211634"/>
                    <a:pt x="442626" y="211634"/>
                  </a:cubicBezTo>
                  <a:cubicBezTo>
                    <a:pt x="486645" y="211634"/>
                    <a:pt x="524333" y="184696"/>
                    <a:pt x="540372" y="146373"/>
                  </a:cubicBezTo>
                  <a:lnTo>
                    <a:pt x="618395" y="146373"/>
                  </a:lnTo>
                  <a:lnTo>
                    <a:pt x="618395" y="801102"/>
                  </a:lnTo>
                  <a:lnTo>
                    <a:pt x="581821" y="801102"/>
                  </a:lnTo>
                  <a:lnTo>
                    <a:pt x="581784" y="608145"/>
                  </a:lnTo>
                  <a:cubicBezTo>
                    <a:pt x="581784" y="596238"/>
                    <a:pt x="572147" y="586602"/>
                    <a:pt x="560241" y="586602"/>
                  </a:cubicBezTo>
                  <a:lnTo>
                    <a:pt x="324983" y="586602"/>
                  </a:lnTo>
                  <a:cubicBezTo>
                    <a:pt x="313077" y="586602"/>
                    <a:pt x="303440" y="596238"/>
                    <a:pt x="303440" y="608145"/>
                  </a:cubicBezTo>
                  <a:lnTo>
                    <a:pt x="303440" y="801026"/>
                  </a:lnTo>
                  <a:lnTo>
                    <a:pt x="266866" y="801026"/>
                  </a:lnTo>
                  <a:lnTo>
                    <a:pt x="266903" y="146373"/>
                  </a:lnTo>
                  <a:close/>
                  <a:moveTo>
                    <a:pt x="328621" y="801026"/>
                  </a:moveTo>
                  <a:lnTo>
                    <a:pt x="328621" y="611793"/>
                  </a:lnTo>
                  <a:lnTo>
                    <a:pt x="430158" y="611793"/>
                  </a:lnTo>
                  <a:lnTo>
                    <a:pt x="430158" y="801140"/>
                  </a:lnTo>
                  <a:lnTo>
                    <a:pt x="328621" y="801140"/>
                  </a:lnTo>
                  <a:close/>
                  <a:moveTo>
                    <a:pt x="455199" y="611793"/>
                  </a:moveTo>
                  <a:lnTo>
                    <a:pt x="556736" y="611793"/>
                  </a:lnTo>
                  <a:lnTo>
                    <a:pt x="556736" y="801140"/>
                  </a:lnTo>
                  <a:lnTo>
                    <a:pt x="455199" y="801140"/>
                  </a:lnTo>
                  <a:close/>
                  <a:moveTo>
                    <a:pt x="65646" y="315175"/>
                  </a:moveTo>
                  <a:cubicBezTo>
                    <a:pt x="65646" y="312235"/>
                    <a:pt x="68027" y="309854"/>
                    <a:pt x="70966" y="309854"/>
                  </a:cubicBezTo>
                  <a:lnTo>
                    <a:pt x="241750" y="309854"/>
                  </a:lnTo>
                  <a:lnTo>
                    <a:pt x="241750" y="801135"/>
                  </a:lnTo>
                  <a:lnTo>
                    <a:pt x="65651" y="801135"/>
                  </a:lnTo>
                  <a:close/>
                  <a:moveTo>
                    <a:pt x="860088" y="854747"/>
                  </a:moveTo>
                  <a:cubicBezTo>
                    <a:pt x="860088" y="857686"/>
                    <a:pt x="857707" y="860067"/>
                    <a:pt x="854767" y="860067"/>
                  </a:cubicBezTo>
                  <a:lnTo>
                    <a:pt x="30483" y="860067"/>
                  </a:lnTo>
                  <a:cubicBezTo>
                    <a:pt x="27544" y="860067"/>
                    <a:pt x="25163" y="857686"/>
                    <a:pt x="25163" y="854747"/>
                  </a:cubicBezTo>
                  <a:lnTo>
                    <a:pt x="25163" y="831493"/>
                  </a:lnTo>
                  <a:cubicBezTo>
                    <a:pt x="25163" y="828553"/>
                    <a:pt x="27544" y="826172"/>
                    <a:pt x="30483" y="826172"/>
                  </a:cubicBezTo>
                  <a:lnTo>
                    <a:pt x="854767" y="826172"/>
                  </a:lnTo>
                  <a:cubicBezTo>
                    <a:pt x="857707" y="826172"/>
                    <a:pt x="860088" y="828553"/>
                    <a:pt x="860088" y="831493"/>
                  </a:cubicBezTo>
                  <a:close/>
                </a:path>
              </a:pathLst>
            </a:custGeom>
            <a:grp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A1B58645-2478-6332-9762-E38D24A356C9}"/>
                </a:ext>
              </a:extLst>
            </p:cNvPr>
            <p:cNvSpPr/>
            <p:nvPr/>
          </p:nvSpPr>
          <p:spPr>
            <a:xfrm>
              <a:off x="13862536" y="1979446"/>
              <a:ext cx="112848" cy="287982"/>
            </a:xfrm>
            <a:custGeom>
              <a:avLst/>
              <a:gdLst>
                <a:gd name="connsiteX0" fmla="*/ 21580 w 112848"/>
                <a:gd name="connsiteY0" fmla="*/ 287983 h 287982"/>
                <a:gd name="connsiteX1" fmla="*/ 91306 w 112848"/>
                <a:gd name="connsiteY1" fmla="*/ 287983 h 287982"/>
                <a:gd name="connsiteX2" fmla="*/ 112848 w 112848"/>
                <a:gd name="connsiteY2" fmla="*/ 266440 h 287982"/>
                <a:gd name="connsiteX3" fmla="*/ 112811 w 112848"/>
                <a:gd name="connsiteY3" fmla="*/ 21543 h 287982"/>
                <a:gd name="connsiteX4" fmla="*/ 91269 w 112848"/>
                <a:gd name="connsiteY4" fmla="*/ 0 h 287982"/>
                <a:gd name="connsiteX5" fmla="*/ 21543 w 112848"/>
                <a:gd name="connsiteY5" fmla="*/ 0 h 287982"/>
                <a:gd name="connsiteX6" fmla="*/ 0 w 112848"/>
                <a:gd name="connsiteY6" fmla="*/ 21543 h 287982"/>
                <a:gd name="connsiteX7" fmla="*/ 0 w 112848"/>
                <a:gd name="connsiteY7" fmla="*/ 266440 h 287982"/>
                <a:gd name="connsiteX8" fmla="*/ 21580 w 112848"/>
                <a:gd name="connsiteY8" fmla="*/ 287983 h 287982"/>
                <a:gd name="connsiteX9" fmla="*/ 25189 w 112848"/>
                <a:gd name="connsiteY9" fmla="*/ 262905 h 287982"/>
                <a:gd name="connsiteX10" fmla="*/ 25189 w 112848"/>
                <a:gd name="connsiteY10" fmla="*/ 200323 h 287982"/>
                <a:gd name="connsiteX11" fmla="*/ 87771 w 112848"/>
                <a:gd name="connsiteY11" fmla="*/ 200323 h 287982"/>
                <a:gd name="connsiteX12" fmla="*/ 87771 w 112848"/>
                <a:gd name="connsiteY12" fmla="*/ 262905 h 287982"/>
                <a:gd name="connsiteX13" fmla="*/ 25189 w 112848"/>
                <a:gd name="connsiteY13" fmla="*/ 175283 h 287982"/>
                <a:gd name="connsiteX14" fmla="*/ 25189 w 112848"/>
                <a:gd name="connsiteY14" fmla="*/ 112812 h 287982"/>
                <a:gd name="connsiteX15" fmla="*/ 87771 w 112848"/>
                <a:gd name="connsiteY15" fmla="*/ 112812 h 287982"/>
                <a:gd name="connsiteX16" fmla="*/ 87771 w 112848"/>
                <a:gd name="connsiteY16" fmla="*/ 175283 h 287982"/>
                <a:gd name="connsiteX17" fmla="*/ 87660 w 112848"/>
                <a:gd name="connsiteY17" fmla="*/ 25074 h 287982"/>
                <a:gd name="connsiteX18" fmla="*/ 87660 w 112848"/>
                <a:gd name="connsiteY18" fmla="*/ 87656 h 287982"/>
                <a:gd name="connsiteX19" fmla="*/ 25078 w 112848"/>
                <a:gd name="connsiteY19" fmla="*/ 87656 h 287982"/>
                <a:gd name="connsiteX20" fmla="*/ 25078 w 112848"/>
                <a:gd name="connsiteY20" fmla="*/ 25074 h 287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2848" h="287982">
                  <a:moveTo>
                    <a:pt x="21580" y="287983"/>
                  </a:moveTo>
                  <a:lnTo>
                    <a:pt x="91306" y="287983"/>
                  </a:lnTo>
                  <a:cubicBezTo>
                    <a:pt x="103101" y="287983"/>
                    <a:pt x="112848" y="278346"/>
                    <a:pt x="112848" y="266440"/>
                  </a:cubicBezTo>
                  <a:lnTo>
                    <a:pt x="112811" y="21543"/>
                  </a:lnTo>
                  <a:cubicBezTo>
                    <a:pt x="112811" y="9636"/>
                    <a:pt x="103175" y="0"/>
                    <a:pt x="91269" y="0"/>
                  </a:cubicBezTo>
                  <a:lnTo>
                    <a:pt x="21543" y="0"/>
                  </a:lnTo>
                  <a:cubicBezTo>
                    <a:pt x="9748" y="0"/>
                    <a:pt x="0" y="9636"/>
                    <a:pt x="0" y="21543"/>
                  </a:cubicBezTo>
                  <a:lnTo>
                    <a:pt x="0" y="266440"/>
                  </a:lnTo>
                  <a:cubicBezTo>
                    <a:pt x="37" y="278346"/>
                    <a:pt x="9748" y="287983"/>
                    <a:pt x="21580" y="287983"/>
                  </a:cubicBezTo>
                  <a:close/>
                  <a:moveTo>
                    <a:pt x="25189" y="262905"/>
                  </a:moveTo>
                  <a:lnTo>
                    <a:pt x="25189" y="200323"/>
                  </a:lnTo>
                  <a:lnTo>
                    <a:pt x="87771" y="200323"/>
                  </a:lnTo>
                  <a:lnTo>
                    <a:pt x="87771" y="262905"/>
                  </a:lnTo>
                  <a:close/>
                  <a:moveTo>
                    <a:pt x="25189" y="175283"/>
                  </a:moveTo>
                  <a:lnTo>
                    <a:pt x="25189" y="112812"/>
                  </a:lnTo>
                  <a:lnTo>
                    <a:pt x="87771" y="112812"/>
                  </a:lnTo>
                  <a:lnTo>
                    <a:pt x="87771" y="175283"/>
                  </a:lnTo>
                  <a:close/>
                  <a:moveTo>
                    <a:pt x="87660" y="25074"/>
                  </a:moveTo>
                  <a:lnTo>
                    <a:pt x="87660" y="87656"/>
                  </a:lnTo>
                  <a:lnTo>
                    <a:pt x="25078" y="87656"/>
                  </a:lnTo>
                  <a:lnTo>
                    <a:pt x="25078" y="25074"/>
                  </a:lnTo>
                  <a:close/>
                </a:path>
              </a:pathLst>
            </a:custGeom>
            <a:grp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87F98AEE-8F19-ADED-58DE-C584A3E0FBFC}"/>
                </a:ext>
              </a:extLst>
            </p:cNvPr>
            <p:cNvSpPr/>
            <p:nvPr/>
          </p:nvSpPr>
          <p:spPr>
            <a:xfrm>
              <a:off x="13284746" y="1979477"/>
              <a:ext cx="112811" cy="287983"/>
            </a:xfrm>
            <a:custGeom>
              <a:avLst/>
              <a:gdLst>
                <a:gd name="connsiteX0" fmla="*/ 91269 w 112811"/>
                <a:gd name="connsiteY0" fmla="*/ 1 h 287983"/>
                <a:gd name="connsiteX1" fmla="*/ 21543 w 112811"/>
                <a:gd name="connsiteY1" fmla="*/ 1 h 287983"/>
                <a:gd name="connsiteX2" fmla="*/ 0 w 112811"/>
                <a:gd name="connsiteY2" fmla="*/ 21544 h 287983"/>
                <a:gd name="connsiteX3" fmla="*/ 0 w 112811"/>
                <a:gd name="connsiteY3" fmla="*/ 266441 h 287983"/>
                <a:gd name="connsiteX4" fmla="*/ 21543 w 112811"/>
                <a:gd name="connsiteY4" fmla="*/ 287984 h 287983"/>
                <a:gd name="connsiteX5" fmla="*/ 91269 w 112811"/>
                <a:gd name="connsiteY5" fmla="*/ 287984 h 287983"/>
                <a:gd name="connsiteX6" fmla="*/ 112811 w 112811"/>
                <a:gd name="connsiteY6" fmla="*/ 266441 h 287983"/>
                <a:gd name="connsiteX7" fmla="*/ 112811 w 112811"/>
                <a:gd name="connsiteY7" fmla="*/ 21506 h 287983"/>
                <a:gd name="connsiteX8" fmla="*/ 91269 w 112811"/>
                <a:gd name="connsiteY8" fmla="*/ 0 h 287983"/>
                <a:gd name="connsiteX9" fmla="*/ 87659 w 112811"/>
                <a:gd name="connsiteY9" fmla="*/ 25041 h 287983"/>
                <a:gd name="connsiteX10" fmla="*/ 87659 w 112811"/>
                <a:gd name="connsiteY10" fmla="*/ 87623 h 287983"/>
                <a:gd name="connsiteX11" fmla="*/ 25077 w 112811"/>
                <a:gd name="connsiteY11" fmla="*/ 87623 h 287983"/>
                <a:gd name="connsiteX12" fmla="*/ 25077 w 112811"/>
                <a:gd name="connsiteY12" fmla="*/ 25041 h 287983"/>
                <a:gd name="connsiteX13" fmla="*/ 87659 w 112811"/>
                <a:gd name="connsiteY13" fmla="*/ 112664 h 287983"/>
                <a:gd name="connsiteX14" fmla="*/ 87659 w 112811"/>
                <a:gd name="connsiteY14" fmla="*/ 175134 h 287983"/>
                <a:gd name="connsiteX15" fmla="*/ 25077 w 112811"/>
                <a:gd name="connsiteY15" fmla="*/ 175134 h 287983"/>
                <a:gd name="connsiteX16" fmla="*/ 25077 w 112811"/>
                <a:gd name="connsiteY16" fmla="*/ 112664 h 287983"/>
                <a:gd name="connsiteX17" fmla="*/ 25189 w 112811"/>
                <a:gd name="connsiteY17" fmla="*/ 262873 h 287983"/>
                <a:gd name="connsiteX18" fmla="*/ 25189 w 112811"/>
                <a:gd name="connsiteY18" fmla="*/ 200291 h 287983"/>
                <a:gd name="connsiteX19" fmla="*/ 87771 w 112811"/>
                <a:gd name="connsiteY19" fmla="*/ 200291 h 287983"/>
                <a:gd name="connsiteX20" fmla="*/ 87771 w 112811"/>
                <a:gd name="connsiteY20" fmla="*/ 262873 h 28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2811" h="287983">
                  <a:moveTo>
                    <a:pt x="91269" y="1"/>
                  </a:moveTo>
                  <a:lnTo>
                    <a:pt x="21543" y="1"/>
                  </a:lnTo>
                  <a:cubicBezTo>
                    <a:pt x="9748" y="1"/>
                    <a:pt x="0" y="9637"/>
                    <a:pt x="0" y="21544"/>
                  </a:cubicBezTo>
                  <a:lnTo>
                    <a:pt x="0" y="266441"/>
                  </a:lnTo>
                  <a:cubicBezTo>
                    <a:pt x="0" y="278347"/>
                    <a:pt x="9636" y="287984"/>
                    <a:pt x="21543" y="287984"/>
                  </a:cubicBezTo>
                  <a:lnTo>
                    <a:pt x="91269" y="287984"/>
                  </a:lnTo>
                  <a:cubicBezTo>
                    <a:pt x="103063" y="287984"/>
                    <a:pt x="112811" y="278347"/>
                    <a:pt x="112811" y="266441"/>
                  </a:cubicBezTo>
                  <a:lnTo>
                    <a:pt x="112811" y="21506"/>
                  </a:lnTo>
                  <a:cubicBezTo>
                    <a:pt x="112811" y="9599"/>
                    <a:pt x="103101" y="0"/>
                    <a:pt x="91269" y="0"/>
                  </a:cubicBezTo>
                  <a:close/>
                  <a:moveTo>
                    <a:pt x="87659" y="25041"/>
                  </a:moveTo>
                  <a:lnTo>
                    <a:pt x="87659" y="87623"/>
                  </a:lnTo>
                  <a:lnTo>
                    <a:pt x="25077" y="87623"/>
                  </a:lnTo>
                  <a:lnTo>
                    <a:pt x="25077" y="25041"/>
                  </a:lnTo>
                  <a:close/>
                  <a:moveTo>
                    <a:pt x="87659" y="112664"/>
                  </a:moveTo>
                  <a:lnTo>
                    <a:pt x="87659" y="175134"/>
                  </a:lnTo>
                  <a:lnTo>
                    <a:pt x="25077" y="175134"/>
                  </a:lnTo>
                  <a:lnTo>
                    <a:pt x="25077" y="112664"/>
                  </a:lnTo>
                  <a:close/>
                  <a:moveTo>
                    <a:pt x="25189" y="262873"/>
                  </a:moveTo>
                  <a:lnTo>
                    <a:pt x="25189" y="200291"/>
                  </a:lnTo>
                  <a:lnTo>
                    <a:pt x="87771" y="200291"/>
                  </a:lnTo>
                  <a:lnTo>
                    <a:pt x="87771" y="262873"/>
                  </a:ln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6C1C8816-DE6B-81FB-4B69-C3263C723189}"/>
                </a:ext>
              </a:extLst>
            </p:cNvPr>
            <p:cNvSpPr/>
            <p:nvPr/>
          </p:nvSpPr>
          <p:spPr>
            <a:xfrm>
              <a:off x="13490870" y="1979448"/>
              <a:ext cx="278343" cy="109463"/>
            </a:xfrm>
            <a:custGeom>
              <a:avLst/>
              <a:gdLst>
                <a:gd name="connsiteX0" fmla="*/ 21543 w 278343"/>
                <a:gd name="connsiteY0" fmla="*/ 109463 h 109463"/>
                <a:gd name="connsiteX1" fmla="*/ 256801 w 278343"/>
                <a:gd name="connsiteY1" fmla="*/ 109463 h 109463"/>
                <a:gd name="connsiteX2" fmla="*/ 278343 w 278343"/>
                <a:gd name="connsiteY2" fmla="*/ 87921 h 109463"/>
                <a:gd name="connsiteX3" fmla="*/ 278343 w 278343"/>
                <a:gd name="connsiteY3" fmla="*/ 21543 h 109463"/>
                <a:gd name="connsiteX4" fmla="*/ 256801 w 278343"/>
                <a:gd name="connsiteY4" fmla="*/ 0 h 109463"/>
                <a:gd name="connsiteX5" fmla="*/ 21543 w 278343"/>
                <a:gd name="connsiteY5" fmla="*/ 0 h 109463"/>
                <a:gd name="connsiteX6" fmla="*/ 0 w 278343"/>
                <a:gd name="connsiteY6" fmla="*/ 21543 h 109463"/>
                <a:gd name="connsiteX7" fmla="*/ 0 w 278343"/>
                <a:gd name="connsiteY7" fmla="*/ 88032 h 109463"/>
                <a:gd name="connsiteX8" fmla="*/ 21543 w 278343"/>
                <a:gd name="connsiteY8" fmla="*/ 109463 h 109463"/>
                <a:gd name="connsiteX9" fmla="*/ 109575 w 278343"/>
                <a:gd name="connsiteY9" fmla="*/ 84423 h 109463"/>
                <a:gd name="connsiteX10" fmla="*/ 109575 w 278343"/>
                <a:gd name="connsiteY10" fmla="*/ 25077 h 109463"/>
                <a:gd name="connsiteX11" fmla="*/ 168920 w 278343"/>
                <a:gd name="connsiteY11" fmla="*/ 25077 h 109463"/>
                <a:gd name="connsiteX12" fmla="*/ 168920 w 278343"/>
                <a:gd name="connsiteY12" fmla="*/ 84423 h 109463"/>
                <a:gd name="connsiteX13" fmla="*/ 253307 w 278343"/>
                <a:gd name="connsiteY13" fmla="*/ 84423 h 109463"/>
                <a:gd name="connsiteX14" fmla="*/ 193961 w 278343"/>
                <a:gd name="connsiteY14" fmla="*/ 84423 h 109463"/>
                <a:gd name="connsiteX15" fmla="*/ 193961 w 278343"/>
                <a:gd name="connsiteY15" fmla="*/ 25077 h 109463"/>
                <a:gd name="connsiteX16" fmla="*/ 253307 w 278343"/>
                <a:gd name="connsiteY16" fmla="*/ 25077 h 109463"/>
                <a:gd name="connsiteX17" fmla="*/ 25078 w 278343"/>
                <a:gd name="connsiteY17" fmla="*/ 25077 h 109463"/>
                <a:gd name="connsiteX18" fmla="*/ 84424 w 278343"/>
                <a:gd name="connsiteY18" fmla="*/ 25077 h 109463"/>
                <a:gd name="connsiteX19" fmla="*/ 84424 w 278343"/>
                <a:gd name="connsiteY19" fmla="*/ 84423 h 109463"/>
                <a:gd name="connsiteX20" fmla="*/ 25078 w 278343"/>
                <a:gd name="connsiteY20" fmla="*/ 84423 h 109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8343" h="109463">
                  <a:moveTo>
                    <a:pt x="21543" y="109463"/>
                  </a:moveTo>
                  <a:lnTo>
                    <a:pt x="256801" y="109463"/>
                  </a:lnTo>
                  <a:cubicBezTo>
                    <a:pt x="268596" y="109463"/>
                    <a:pt x="278343" y="99827"/>
                    <a:pt x="278343" y="87921"/>
                  </a:cubicBezTo>
                  <a:lnTo>
                    <a:pt x="278343" y="21543"/>
                  </a:lnTo>
                  <a:cubicBezTo>
                    <a:pt x="278343" y="9636"/>
                    <a:pt x="268707" y="0"/>
                    <a:pt x="256801" y="0"/>
                  </a:cubicBezTo>
                  <a:lnTo>
                    <a:pt x="21543" y="0"/>
                  </a:lnTo>
                  <a:cubicBezTo>
                    <a:pt x="9748" y="0"/>
                    <a:pt x="0" y="9636"/>
                    <a:pt x="0" y="21543"/>
                  </a:cubicBezTo>
                  <a:lnTo>
                    <a:pt x="0" y="88032"/>
                  </a:lnTo>
                  <a:cubicBezTo>
                    <a:pt x="37" y="99864"/>
                    <a:pt x="9636" y="109463"/>
                    <a:pt x="21543" y="109463"/>
                  </a:cubicBezTo>
                  <a:close/>
                  <a:moveTo>
                    <a:pt x="109575" y="84423"/>
                  </a:moveTo>
                  <a:lnTo>
                    <a:pt x="109575" y="25077"/>
                  </a:lnTo>
                  <a:lnTo>
                    <a:pt x="168920" y="25077"/>
                  </a:lnTo>
                  <a:lnTo>
                    <a:pt x="168920" y="84423"/>
                  </a:lnTo>
                  <a:close/>
                  <a:moveTo>
                    <a:pt x="253307" y="84423"/>
                  </a:moveTo>
                  <a:lnTo>
                    <a:pt x="193961" y="84423"/>
                  </a:lnTo>
                  <a:lnTo>
                    <a:pt x="193961" y="25077"/>
                  </a:lnTo>
                  <a:lnTo>
                    <a:pt x="253307" y="25077"/>
                  </a:lnTo>
                  <a:close/>
                  <a:moveTo>
                    <a:pt x="25078" y="25077"/>
                  </a:moveTo>
                  <a:lnTo>
                    <a:pt x="84424" y="25077"/>
                  </a:lnTo>
                  <a:lnTo>
                    <a:pt x="84424" y="84423"/>
                  </a:lnTo>
                  <a:lnTo>
                    <a:pt x="25078" y="84423"/>
                  </a:ln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1B4A5DDB-6E3F-6C5B-6416-A0FE0820A792}"/>
                </a:ext>
              </a:extLst>
            </p:cNvPr>
            <p:cNvSpPr/>
            <p:nvPr/>
          </p:nvSpPr>
          <p:spPr>
            <a:xfrm>
              <a:off x="13490870" y="1812760"/>
              <a:ext cx="278343" cy="109463"/>
            </a:xfrm>
            <a:custGeom>
              <a:avLst/>
              <a:gdLst>
                <a:gd name="connsiteX0" fmla="*/ 21543 w 278343"/>
                <a:gd name="connsiteY0" fmla="*/ 109463 h 109463"/>
                <a:gd name="connsiteX1" fmla="*/ 256801 w 278343"/>
                <a:gd name="connsiteY1" fmla="*/ 109463 h 109463"/>
                <a:gd name="connsiteX2" fmla="*/ 278343 w 278343"/>
                <a:gd name="connsiteY2" fmla="*/ 87921 h 109463"/>
                <a:gd name="connsiteX3" fmla="*/ 278343 w 278343"/>
                <a:gd name="connsiteY3" fmla="*/ 21543 h 109463"/>
                <a:gd name="connsiteX4" fmla="*/ 256801 w 278343"/>
                <a:gd name="connsiteY4" fmla="*/ 0 h 109463"/>
                <a:gd name="connsiteX5" fmla="*/ 21543 w 278343"/>
                <a:gd name="connsiteY5" fmla="*/ 0 h 109463"/>
                <a:gd name="connsiteX6" fmla="*/ 0 w 278343"/>
                <a:gd name="connsiteY6" fmla="*/ 21543 h 109463"/>
                <a:gd name="connsiteX7" fmla="*/ 0 w 278343"/>
                <a:gd name="connsiteY7" fmla="*/ 88032 h 109463"/>
                <a:gd name="connsiteX8" fmla="*/ 21543 w 278343"/>
                <a:gd name="connsiteY8" fmla="*/ 109463 h 109463"/>
                <a:gd name="connsiteX9" fmla="*/ 109575 w 278343"/>
                <a:gd name="connsiteY9" fmla="*/ 84423 h 109463"/>
                <a:gd name="connsiteX10" fmla="*/ 109575 w 278343"/>
                <a:gd name="connsiteY10" fmla="*/ 25077 h 109463"/>
                <a:gd name="connsiteX11" fmla="*/ 168920 w 278343"/>
                <a:gd name="connsiteY11" fmla="*/ 25077 h 109463"/>
                <a:gd name="connsiteX12" fmla="*/ 168920 w 278343"/>
                <a:gd name="connsiteY12" fmla="*/ 84423 h 109463"/>
                <a:gd name="connsiteX13" fmla="*/ 253307 w 278343"/>
                <a:gd name="connsiteY13" fmla="*/ 84423 h 109463"/>
                <a:gd name="connsiteX14" fmla="*/ 193961 w 278343"/>
                <a:gd name="connsiteY14" fmla="*/ 84423 h 109463"/>
                <a:gd name="connsiteX15" fmla="*/ 193961 w 278343"/>
                <a:gd name="connsiteY15" fmla="*/ 25077 h 109463"/>
                <a:gd name="connsiteX16" fmla="*/ 253307 w 278343"/>
                <a:gd name="connsiteY16" fmla="*/ 25077 h 109463"/>
                <a:gd name="connsiteX17" fmla="*/ 25078 w 278343"/>
                <a:gd name="connsiteY17" fmla="*/ 25077 h 109463"/>
                <a:gd name="connsiteX18" fmla="*/ 84424 w 278343"/>
                <a:gd name="connsiteY18" fmla="*/ 25077 h 109463"/>
                <a:gd name="connsiteX19" fmla="*/ 84424 w 278343"/>
                <a:gd name="connsiteY19" fmla="*/ 84423 h 109463"/>
                <a:gd name="connsiteX20" fmla="*/ 25078 w 278343"/>
                <a:gd name="connsiteY20" fmla="*/ 84423 h 109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8343" h="109463">
                  <a:moveTo>
                    <a:pt x="21543" y="109463"/>
                  </a:moveTo>
                  <a:lnTo>
                    <a:pt x="256801" y="109463"/>
                  </a:lnTo>
                  <a:cubicBezTo>
                    <a:pt x="268596" y="109463"/>
                    <a:pt x="278343" y="99827"/>
                    <a:pt x="278343" y="87921"/>
                  </a:cubicBezTo>
                  <a:lnTo>
                    <a:pt x="278343" y="21543"/>
                  </a:lnTo>
                  <a:cubicBezTo>
                    <a:pt x="278343" y="9636"/>
                    <a:pt x="268707" y="0"/>
                    <a:pt x="256801" y="0"/>
                  </a:cubicBezTo>
                  <a:lnTo>
                    <a:pt x="21543" y="0"/>
                  </a:lnTo>
                  <a:cubicBezTo>
                    <a:pt x="9748" y="0"/>
                    <a:pt x="0" y="9636"/>
                    <a:pt x="0" y="21543"/>
                  </a:cubicBezTo>
                  <a:lnTo>
                    <a:pt x="0" y="88032"/>
                  </a:lnTo>
                  <a:cubicBezTo>
                    <a:pt x="37" y="99864"/>
                    <a:pt x="9636" y="109463"/>
                    <a:pt x="21543" y="109463"/>
                  </a:cubicBezTo>
                  <a:close/>
                  <a:moveTo>
                    <a:pt x="109575" y="84423"/>
                  </a:moveTo>
                  <a:lnTo>
                    <a:pt x="109575" y="25077"/>
                  </a:lnTo>
                  <a:lnTo>
                    <a:pt x="168920" y="25077"/>
                  </a:lnTo>
                  <a:lnTo>
                    <a:pt x="168920" y="84423"/>
                  </a:lnTo>
                  <a:close/>
                  <a:moveTo>
                    <a:pt x="253307" y="84423"/>
                  </a:moveTo>
                  <a:lnTo>
                    <a:pt x="193961" y="84423"/>
                  </a:lnTo>
                  <a:lnTo>
                    <a:pt x="193961" y="25077"/>
                  </a:lnTo>
                  <a:lnTo>
                    <a:pt x="253307" y="25077"/>
                  </a:lnTo>
                  <a:close/>
                  <a:moveTo>
                    <a:pt x="25078" y="25077"/>
                  </a:moveTo>
                  <a:lnTo>
                    <a:pt x="84424" y="25077"/>
                  </a:lnTo>
                  <a:lnTo>
                    <a:pt x="84424" y="84423"/>
                  </a:lnTo>
                  <a:lnTo>
                    <a:pt x="25078" y="84423"/>
                  </a:ln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CDBD865D-5F45-7B58-68BC-ADAE960C5914}"/>
                </a:ext>
              </a:extLst>
            </p:cNvPr>
            <p:cNvSpPr/>
            <p:nvPr/>
          </p:nvSpPr>
          <p:spPr>
            <a:xfrm>
              <a:off x="13582440" y="1609871"/>
              <a:ext cx="95364" cy="95361"/>
            </a:xfrm>
            <a:custGeom>
              <a:avLst/>
              <a:gdLst>
                <a:gd name="connsiteX0" fmla="*/ 7258 w 95364"/>
                <a:gd name="connsiteY0" fmla="*/ 63549 h 95361"/>
                <a:gd name="connsiteX1" fmla="*/ 31815 w 95364"/>
                <a:gd name="connsiteY1" fmla="*/ 63549 h 95361"/>
                <a:gd name="connsiteX2" fmla="*/ 31815 w 95364"/>
                <a:gd name="connsiteY2" fmla="*/ 88106 h 95361"/>
                <a:gd name="connsiteX3" fmla="*/ 39070 w 95364"/>
                <a:gd name="connsiteY3" fmla="*/ 95361 h 95361"/>
                <a:gd name="connsiteX4" fmla="*/ 56297 w 95364"/>
                <a:gd name="connsiteY4" fmla="*/ 95361 h 95361"/>
                <a:gd name="connsiteX5" fmla="*/ 63552 w 95364"/>
                <a:gd name="connsiteY5" fmla="*/ 88106 h 95361"/>
                <a:gd name="connsiteX6" fmla="*/ 63552 w 95364"/>
                <a:gd name="connsiteY6" fmla="*/ 63549 h 95361"/>
                <a:gd name="connsiteX7" fmla="*/ 88109 w 95364"/>
                <a:gd name="connsiteY7" fmla="*/ 63549 h 95361"/>
                <a:gd name="connsiteX8" fmla="*/ 95364 w 95364"/>
                <a:gd name="connsiteY8" fmla="*/ 56294 h 95361"/>
                <a:gd name="connsiteX9" fmla="*/ 95364 w 95364"/>
                <a:gd name="connsiteY9" fmla="*/ 39067 h 95361"/>
                <a:gd name="connsiteX10" fmla="*/ 88109 w 95364"/>
                <a:gd name="connsiteY10" fmla="*/ 31812 h 95361"/>
                <a:gd name="connsiteX11" fmla="*/ 63552 w 95364"/>
                <a:gd name="connsiteY11" fmla="*/ 31812 h 95361"/>
                <a:gd name="connsiteX12" fmla="*/ 63552 w 95364"/>
                <a:gd name="connsiteY12" fmla="*/ 7255 h 95361"/>
                <a:gd name="connsiteX13" fmla="*/ 56297 w 95364"/>
                <a:gd name="connsiteY13" fmla="*/ 0 h 95361"/>
                <a:gd name="connsiteX14" fmla="*/ 39070 w 95364"/>
                <a:gd name="connsiteY14" fmla="*/ 0 h 95361"/>
                <a:gd name="connsiteX15" fmla="*/ 31815 w 95364"/>
                <a:gd name="connsiteY15" fmla="*/ 7255 h 95361"/>
                <a:gd name="connsiteX16" fmla="*/ 31815 w 95364"/>
                <a:gd name="connsiteY16" fmla="*/ 31812 h 95361"/>
                <a:gd name="connsiteX17" fmla="*/ 7258 w 95364"/>
                <a:gd name="connsiteY17" fmla="*/ 31812 h 95361"/>
                <a:gd name="connsiteX18" fmla="*/ 3 w 95364"/>
                <a:gd name="connsiteY18" fmla="*/ 39067 h 95361"/>
                <a:gd name="connsiteX19" fmla="*/ 3 w 95364"/>
                <a:gd name="connsiteY19" fmla="*/ 56294 h 95361"/>
                <a:gd name="connsiteX20" fmla="*/ 7258 w 95364"/>
                <a:gd name="connsiteY20" fmla="*/ 63549 h 95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5364" h="95361">
                  <a:moveTo>
                    <a:pt x="7258" y="63549"/>
                  </a:moveTo>
                  <a:lnTo>
                    <a:pt x="31815" y="63549"/>
                  </a:lnTo>
                  <a:lnTo>
                    <a:pt x="31815" y="88106"/>
                  </a:lnTo>
                  <a:cubicBezTo>
                    <a:pt x="31815" y="92124"/>
                    <a:pt x="35052" y="95361"/>
                    <a:pt x="39070" y="95361"/>
                  </a:cubicBezTo>
                  <a:lnTo>
                    <a:pt x="56297" y="95361"/>
                  </a:lnTo>
                  <a:cubicBezTo>
                    <a:pt x="60315" y="95361"/>
                    <a:pt x="63552" y="92124"/>
                    <a:pt x="63552" y="88106"/>
                  </a:cubicBezTo>
                  <a:lnTo>
                    <a:pt x="63552" y="63549"/>
                  </a:lnTo>
                  <a:lnTo>
                    <a:pt x="88109" y="63549"/>
                  </a:lnTo>
                  <a:cubicBezTo>
                    <a:pt x="92127" y="63549"/>
                    <a:pt x="95364" y="60312"/>
                    <a:pt x="95364" y="56294"/>
                  </a:cubicBezTo>
                  <a:lnTo>
                    <a:pt x="95364" y="39067"/>
                  </a:lnTo>
                  <a:cubicBezTo>
                    <a:pt x="95364" y="35049"/>
                    <a:pt x="92127" y="31812"/>
                    <a:pt x="88109" y="31812"/>
                  </a:cubicBezTo>
                  <a:lnTo>
                    <a:pt x="63552" y="31812"/>
                  </a:lnTo>
                  <a:lnTo>
                    <a:pt x="63552" y="7255"/>
                  </a:lnTo>
                  <a:cubicBezTo>
                    <a:pt x="63552" y="3237"/>
                    <a:pt x="60315" y="0"/>
                    <a:pt x="56297" y="0"/>
                  </a:cubicBezTo>
                  <a:lnTo>
                    <a:pt x="39070" y="0"/>
                  </a:lnTo>
                  <a:cubicBezTo>
                    <a:pt x="35052" y="0"/>
                    <a:pt x="31815" y="3237"/>
                    <a:pt x="31815" y="7255"/>
                  </a:cubicBezTo>
                  <a:lnTo>
                    <a:pt x="31815" y="31812"/>
                  </a:lnTo>
                  <a:lnTo>
                    <a:pt x="7258" y="31812"/>
                  </a:lnTo>
                  <a:cubicBezTo>
                    <a:pt x="3240" y="31812"/>
                    <a:pt x="3" y="35049"/>
                    <a:pt x="3" y="39067"/>
                  </a:cubicBezTo>
                  <a:lnTo>
                    <a:pt x="3" y="56294"/>
                  </a:lnTo>
                  <a:cubicBezTo>
                    <a:pt x="-109" y="60312"/>
                    <a:pt x="3128" y="63549"/>
                    <a:pt x="7258" y="63549"/>
                  </a:cubicBezTo>
                  <a:close/>
                </a:path>
              </a:pathLst>
            </a:custGeom>
            <a:grpFill/>
            <a:ln w="9525" cap="flat">
              <a:noFill/>
              <a:prstDash val="solid"/>
              <a:miter/>
            </a:ln>
          </p:spPr>
          <p:txBody>
            <a:bodyPr rtlCol="0" anchor="ctr"/>
            <a:lstStyle/>
            <a:p>
              <a:endParaRPr lang="en-US"/>
            </a:p>
          </p:txBody>
        </p:sp>
      </p:grpSp>
      <p:cxnSp>
        <p:nvCxnSpPr>
          <p:cNvPr id="79" name="Straight Connector 78">
            <a:extLst>
              <a:ext uri="{FF2B5EF4-FFF2-40B4-BE49-F238E27FC236}">
                <a16:creationId xmlns:a16="http://schemas.microsoft.com/office/drawing/2014/main" id="{0BBED3C5-A246-43BA-E9F5-FC13CBCE8FA7}"/>
              </a:ext>
            </a:extLst>
          </p:cNvPr>
          <p:cNvCxnSpPr>
            <a:cxnSpLocks/>
          </p:cNvCxnSpPr>
          <p:nvPr/>
        </p:nvCxnSpPr>
        <p:spPr>
          <a:xfrm>
            <a:off x="7203440" y="2453640"/>
            <a:ext cx="1320800" cy="1559560"/>
          </a:xfrm>
          <a:prstGeom prst="line">
            <a:avLst/>
          </a:prstGeom>
          <a:ln w="19050">
            <a:solidFill>
              <a:srgbClr val="00FA7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8C69171D-5114-EAA4-759E-151E977B8E11}"/>
              </a:ext>
            </a:extLst>
          </p:cNvPr>
          <p:cNvCxnSpPr>
            <a:cxnSpLocks/>
          </p:cNvCxnSpPr>
          <p:nvPr/>
        </p:nvCxnSpPr>
        <p:spPr>
          <a:xfrm>
            <a:off x="7914968" y="1759974"/>
            <a:ext cx="1140542" cy="2084439"/>
          </a:xfrm>
          <a:prstGeom prst="line">
            <a:avLst/>
          </a:prstGeom>
          <a:ln w="19050">
            <a:solidFill>
              <a:srgbClr val="00FA7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8AD0F5D7-5586-6F9D-53F4-B9D86657F33A}"/>
              </a:ext>
            </a:extLst>
          </p:cNvPr>
          <p:cNvCxnSpPr>
            <a:cxnSpLocks/>
          </p:cNvCxnSpPr>
          <p:nvPr/>
        </p:nvCxnSpPr>
        <p:spPr>
          <a:xfrm>
            <a:off x="8996680" y="1336040"/>
            <a:ext cx="701040" cy="1595120"/>
          </a:xfrm>
          <a:prstGeom prst="line">
            <a:avLst/>
          </a:prstGeom>
          <a:ln w="19050">
            <a:solidFill>
              <a:srgbClr val="00FA7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4155EFBD-4A14-4070-6F15-11D6A5853138}"/>
              </a:ext>
            </a:extLst>
          </p:cNvPr>
          <p:cNvCxnSpPr>
            <a:cxnSpLocks/>
          </p:cNvCxnSpPr>
          <p:nvPr/>
        </p:nvCxnSpPr>
        <p:spPr>
          <a:xfrm>
            <a:off x="9987280" y="1346200"/>
            <a:ext cx="810260" cy="2943860"/>
          </a:xfrm>
          <a:prstGeom prst="line">
            <a:avLst/>
          </a:prstGeom>
          <a:ln w="19050">
            <a:solidFill>
              <a:srgbClr val="00FA7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F00D314B-D47C-6C8D-AC76-02D251594C02}"/>
              </a:ext>
            </a:extLst>
          </p:cNvPr>
          <p:cNvCxnSpPr>
            <a:cxnSpLocks/>
          </p:cNvCxnSpPr>
          <p:nvPr/>
        </p:nvCxnSpPr>
        <p:spPr>
          <a:xfrm flipH="1">
            <a:off x="9113520" y="1760220"/>
            <a:ext cx="1813560" cy="2872740"/>
          </a:xfrm>
          <a:prstGeom prst="line">
            <a:avLst/>
          </a:prstGeom>
          <a:ln w="19050">
            <a:solidFill>
              <a:srgbClr val="00FA7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40EEAFD1-7D9C-9C02-B4DA-1E1AC7152026}"/>
              </a:ext>
            </a:extLst>
          </p:cNvPr>
          <p:cNvCxnSpPr>
            <a:cxnSpLocks/>
          </p:cNvCxnSpPr>
          <p:nvPr/>
        </p:nvCxnSpPr>
        <p:spPr>
          <a:xfrm flipH="1">
            <a:off x="9342120" y="2552700"/>
            <a:ext cx="2186940" cy="3253740"/>
          </a:xfrm>
          <a:prstGeom prst="line">
            <a:avLst/>
          </a:prstGeom>
          <a:ln w="19050">
            <a:solidFill>
              <a:srgbClr val="00FA7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28882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ipe(up)">
                                      <p:cBhvr>
                                        <p:cTn id="7" dur="500"/>
                                        <p:tgtEl>
                                          <p:spTgt spid="79"/>
                                        </p:tgtEl>
                                      </p:cBhvr>
                                    </p:animEffect>
                                  </p:childTnLst>
                                </p:cTn>
                              </p:par>
                              <p:par>
                                <p:cTn id="8" presetID="22" presetClass="entr" presetSubtype="1" fill="hold" nodeType="withEffect">
                                  <p:stCondLst>
                                    <p:cond delay="300"/>
                                  </p:stCondLst>
                                  <p:childTnLst>
                                    <p:set>
                                      <p:cBhvr>
                                        <p:cTn id="9" dur="1" fill="hold">
                                          <p:stCondLst>
                                            <p:cond delay="0"/>
                                          </p:stCondLst>
                                        </p:cTn>
                                        <p:tgtEl>
                                          <p:spTgt spid="81"/>
                                        </p:tgtEl>
                                        <p:attrNameLst>
                                          <p:attrName>style.visibility</p:attrName>
                                        </p:attrNameLst>
                                      </p:cBhvr>
                                      <p:to>
                                        <p:strVal val="visible"/>
                                      </p:to>
                                    </p:set>
                                    <p:animEffect transition="in" filter="wipe(up)">
                                      <p:cBhvr>
                                        <p:cTn id="10" dur="500"/>
                                        <p:tgtEl>
                                          <p:spTgt spid="81"/>
                                        </p:tgtEl>
                                      </p:cBhvr>
                                    </p:animEffect>
                                  </p:childTnLst>
                                </p:cTn>
                              </p:par>
                              <p:par>
                                <p:cTn id="11" presetID="22" presetClass="entr" presetSubtype="1" fill="hold" nodeType="withEffect">
                                  <p:stCondLst>
                                    <p:cond delay="500"/>
                                  </p:stCondLst>
                                  <p:childTnLst>
                                    <p:set>
                                      <p:cBhvr>
                                        <p:cTn id="12" dur="1" fill="hold">
                                          <p:stCondLst>
                                            <p:cond delay="0"/>
                                          </p:stCondLst>
                                        </p:cTn>
                                        <p:tgtEl>
                                          <p:spTgt spid="84"/>
                                        </p:tgtEl>
                                        <p:attrNameLst>
                                          <p:attrName>style.visibility</p:attrName>
                                        </p:attrNameLst>
                                      </p:cBhvr>
                                      <p:to>
                                        <p:strVal val="visible"/>
                                      </p:to>
                                    </p:set>
                                    <p:animEffect transition="in" filter="wipe(up)">
                                      <p:cBhvr>
                                        <p:cTn id="13" dur="500"/>
                                        <p:tgtEl>
                                          <p:spTgt spid="84"/>
                                        </p:tgtEl>
                                      </p:cBhvr>
                                    </p:animEffect>
                                  </p:childTnLst>
                                </p:cTn>
                              </p:par>
                              <p:par>
                                <p:cTn id="14" presetID="22" presetClass="entr" presetSubtype="1" fill="hold" nodeType="withEffect">
                                  <p:stCondLst>
                                    <p:cond delay="700"/>
                                  </p:stCondLst>
                                  <p:childTnLst>
                                    <p:set>
                                      <p:cBhvr>
                                        <p:cTn id="15" dur="1" fill="hold">
                                          <p:stCondLst>
                                            <p:cond delay="0"/>
                                          </p:stCondLst>
                                        </p:cTn>
                                        <p:tgtEl>
                                          <p:spTgt spid="87"/>
                                        </p:tgtEl>
                                        <p:attrNameLst>
                                          <p:attrName>style.visibility</p:attrName>
                                        </p:attrNameLst>
                                      </p:cBhvr>
                                      <p:to>
                                        <p:strVal val="visible"/>
                                      </p:to>
                                    </p:set>
                                    <p:animEffect transition="in" filter="wipe(up)">
                                      <p:cBhvr>
                                        <p:cTn id="16" dur="500"/>
                                        <p:tgtEl>
                                          <p:spTgt spid="87"/>
                                        </p:tgtEl>
                                      </p:cBhvr>
                                    </p:animEffect>
                                  </p:childTnLst>
                                </p:cTn>
                              </p:par>
                              <p:par>
                                <p:cTn id="17" presetID="22" presetClass="entr" presetSubtype="1" fill="hold" nodeType="withEffect">
                                  <p:stCondLst>
                                    <p:cond delay="1000"/>
                                  </p:stCondLst>
                                  <p:childTnLst>
                                    <p:set>
                                      <p:cBhvr>
                                        <p:cTn id="18" dur="1" fill="hold">
                                          <p:stCondLst>
                                            <p:cond delay="0"/>
                                          </p:stCondLst>
                                        </p:cTn>
                                        <p:tgtEl>
                                          <p:spTgt spid="91"/>
                                        </p:tgtEl>
                                        <p:attrNameLst>
                                          <p:attrName>style.visibility</p:attrName>
                                        </p:attrNameLst>
                                      </p:cBhvr>
                                      <p:to>
                                        <p:strVal val="visible"/>
                                      </p:to>
                                    </p:set>
                                    <p:animEffect transition="in" filter="wipe(up)">
                                      <p:cBhvr>
                                        <p:cTn id="19" dur="500"/>
                                        <p:tgtEl>
                                          <p:spTgt spid="91"/>
                                        </p:tgtEl>
                                      </p:cBhvr>
                                    </p:animEffect>
                                  </p:childTnLst>
                                </p:cTn>
                              </p:par>
                              <p:par>
                                <p:cTn id="20" presetID="22" presetClass="entr" presetSubtype="1" fill="hold" nodeType="withEffect">
                                  <p:stCondLst>
                                    <p:cond delay="1400"/>
                                  </p:stCondLst>
                                  <p:childTnLst>
                                    <p:set>
                                      <p:cBhvr>
                                        <p:cTn id="21" dur="1" fill="hold">
                                          <p:stCondLst>
                                            <p:cond delay="0"/>
                                          </p:stCondLst>
                                        </p:cTn>
                                        <p:tgtEl>
                                          <p:spTgt spid="94"/>
                                        </p:tgtEl>
                                        <p:attrNameLst>
                                          <p:attrName>style.visibility</p:attrName>
                                        </p:attrNameLst>
                                      </p:cBhvr>
                                      <p:to>
                                        <p:strVal val="visible"/>
                                      </p:to>
                                    </p:set>
                                    <p:animEffect transition="in" filter="wipe(up)">
                                      <p:cBhvr>
                                        <p:cTn id="22"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3B34F60B-680E-1C9A-92A3-7D2A7BBF25AD}"/>
            </a:ext>
          </a:extLst>
        </p:cNvPr>
        <p:cNvGrpSpPr/>
        <p:nvPr/>
      </p:nvGrpSpPr>
      <p:grpSpPr>
        <a:xfrm>
          <a:off x="0" y="0"/>
          <a:ext cx="0" cy="0"/>
          <a:chOff x="0" y="0"/>
          <a:chExt cx="0" cy="0"/>
        </a:xfrm>
      </p:grpSpPr>
      <p:pic>
        <p:nvPicPr>
          <p:cNvPr id="122" name="Graphic 121">
            <a:extLst>
              <a:ext uri="{FF2B5EF4-FFF2-40B4-BE49-F238E27FC236}">
                <a16:creationId xmlns:a16="http://schemas.microsoft.com/office/drawing/2014/main" id="{568310CA-CEEF-6050-F58C-023F96A0CE3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05760" y="1660978"/>
            <a:ext cx="11632321" cy="6714590"/>
          </a:xfrm>
          <a:prstGeom prst="rect">
            <a:avLst/>
          </a:prstGeom>
        </p:spPr>
      </p:pic>
      <p:sp>
        <p:nvSpPr>
          <p:cNvPr id="123" name="Google Shape;793;p69">
            <a:extLst>
              <a:ext uri="{FF2B5EF4-FFF2-40B4-BE49-F238E27FC236}">
                <a16:creationId xmlns:a16="http://schemas.microsoft.com/office/drawing/2014/main" id="{7AEB7AD0-88D9-AC2D-0994-6AA993EECA22}"/>
              </a:ext>
            </a:extLst>
          </p:cNvPr>
          <p:cNvSpPr txBox="1"/>
          <p:nvPr/>
        </p:nvSpPr>
        <p:spPr>
          <a:xfrm>
            <a:off x="894722" y="1109455"/>
            <a:ext cx="4622158" cy="1221776"/>
          </a:xfrm>
          <a:prstGeom prst="rect">
            <a:avLst/>
          </a:prstGeom>
          <a:noFill/>
          <a:ln cap="flat">
            <a:noFill/>
          </a:ln>
        </p:spPr>
        <p:txBody>
          <a:bodyPr vert="horz" wrap="square" lIns="91421" tIns="91421" rIns="91421" bIns="91421" anchor="t" anchorCtr="0" compatLnSpc="1">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lang="en-US" sz="1200" kern="0" dirty="0">
                <a:solidFill>
                  <a:srgbClr val="FFFFFF"/>
                </a:solidFill>
                <a:latin typeface="Segoe UI" pitchFamily="34"/>
                <a:ea typeface="Archivo"/>
                <a:cs typeface="Segoe UI" pitchFamily="34"/>
              </a:rPr>
              <a:t>This data can then be used to provide consultations and services for many of the major companies in their respective industries, to better help them understand their market better, or gain insights in how to become much more efficient, </a:t>
            </a:r>
            <a:r>
              <a:rPr lang="en-US" sz="1200" kern="0" dirty="0" err="1">
                <a:solidFill>
                  <a:srgbClr val="FFFFFF"/>
                </a:solidFill>
                <a:latin typeface="Segoe UI" pitchFamily="34"/>
                <a:ea typeface="Archivo"/>
                <a:cs typeface="Segoe UI" pitchFamily="34"/>
              </a:rPr>
              <a:t>etc</a:t>
            </a:r>
            <a:r>
              <a:rPr lang="en-US" sz="1200" kern="0" dirty="0">
                <a:solidFill>
                  <a:srgbClr val="FFFFFF"/>
                </a:solidFill>
                <a:latin typeface="Segoe UI" pitchFamily="34"/>
                <a:ea typeface="Archivo"/>
                <a:cs typeface="Segoe UI" pitchFamily="34"/>
              </a:rPr>
              <a:t>, offering a service which no one else in the kingdom can provide to the following </a:t>
            </a:r>
            <a:r>
              <a:rPr lang="en-US" sz="1200" b="1" kern="0" dirty="0">
                <a:solidFill>
                  <a:srgbClr val="00FA71"/>
                </a:solidFill>
                <a:latin typeface="Segoe UI" pitchFamily="34"/>
                <a:ea typeface="Archivo"/>
                <a:cs typeface="Segoe UI" pitchFamily="34"/>
              </a:rPr>
              <a:t>industries</a:t>
            </a:r>
            <a:r>
              <a:rPr lang="en-US" sz="1200" kern="0" dirty="0">
                <a:solidFill>
                  <a:srgbClr val="FFFFFF"/>
                </a:solidFill>
                <a:latin typeface="Segoe UI" pitchFamily="34"/>
                <a:ea typeface="Archivo"/>
                <a:cs typeface="Segoe UI" pitchFamily="34"/>
              </a:rPr>
              <a:t>:</a:t>
            </a:r>
            <a:endParaRPr kumimoji="0" lang="en-US" sz="1200" b="0" i="0" u="none" strike="noStrike" kern="0" cap="none" spc="0" normalizeH="0" baseline="0" noProof="0" dirty="0">
              <a:ln>
                <a:noFill/>
              </a:ln>
              <a:solidFill>
                <a:srgbClr val="FFFFFF"/>
              </a:solidFill>
              <a:effectLst/>
              <a:uLnTx/>
              <a:uFillTx/>
              <a:latin typeface="Segoe UI" pitchFamily="34"/>
              <a:ea typeface="Archivo"/>
              <a:cs typeface="Segoe UI" pitchFamily="34"/>
            </a:endParaRPr>
          </a:p>
        </p:txBody>
      </p:sp>
      <p:sp>
        <p:nvSpPr>
          <p:cNvPr id="124" name="Google Shape;792;p69">
            <a:extLst>
              <a:ext uri="{FF2B5EF4-FFF2-40B4-BE49-F238E27FC236}">
                <a16:creationId xmlns:a16="http://schemas.microsoft.com/office/drawing/2014/main" id="{B986200A-B8B6-E9E5-03C5-724F60C542EA}"/>
              </a:ext>
            </a:extLst>
          </p:cNvPr>
          <p:cNvSpPr txBox="1"/>
          <p:nvPr/>
        </p:nvSpPr>
        <p:spPr>
          <a:xfrm>
            <a:off x="894722" y="565507"/>
            <a:ext cx="6400158" cy="457200"/>
          </a:xfrm>
          <a:prstGeom prst="rect">
            <a:avLst/>
          </a:prstGeom>
          <a:noFill/>
          <a:ln cap="flat">
            <a:noFill/>
          </a:ln>
        </p:spPr>
        <p:txBody>
          <a:bodyPr vert="horz" wrap="square" lIns="91421" tIns="91421" rIns="91421" bIns="91421" anchor="b"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3200" b="1" i="0" u="none" strike="noStrike" kern="0" cap="none" spc="0" normalizeH="0" baseline="0" noProof="0" dirty="0">
                <a:ln>
                  <a:noFill/>
                </a:ln>
                <a:solidFill>
                  <a:schemeClr val="accent6"/>
                </a:solidFill>
                <a:effectLst/>
                <a:uLnTx/>
                <a:uFillTx/>
                <a:latin typeface="Lato Black" pitchFamily="34"/>
                <a:ea typeface="Archivo"/>
                <a:cs typeface="Archivo"/>
              </a:rPr>
              <a:t>A New </a:t>
            </a:r>
            <a:r>
              <a:rPr kumimoji="0" lang="en-US" sz="3200" b="1" i="0" u="none" strike="noStrike" kern="0" cap="none" spc="0" normalizeH="0" baseline="0" noProof="0" dirty="0">
                <a:ln>
                  <a:noFill/>
                </a:ln>
                <a:solidFill>
                  <a:srgbClr val="00FA71"/>
                </a:solidFill>
                <a:effectLst/>
                <a:uLnTx/>
                <a:uFillTx/>
                <a:latin typeface="Lato Black" pitchFamily="34"/>
                <a:ea typeface="Archivo"/>
                <a:cs typeface="Archivo"/>
              </a:rPr>
              <a:t>Industry</a:t>
            </a:r>
          </a:p>
        </p:txBody>
      </p:sp>
      <p:sp>
        <p:nvSpPr>
          <p:cNvPr id="5" name="Freeform: Shape 4">
            <a:extLst>
              <a:ext uri="{FF2B5EF4-FFF2-40B4-BE49-F238E27FC236}">
                <a16:creationId xmlns:a16="http://schemas.microsoft.com/office/drawing/2014/main" id="{2EAB8CDA-DB6F-D7E4-EE24-10F40E1E830F}"/>
              </a:ext>
            </a:extLst>
          </p:cNvPr>
          <p:cNvSpPr/>
          <p:nvPr/>
        </p:nvSpPr>
        <p:spPr>
          <a:xfrm>
            <a:off x="977330" y="2551651"/>
            <a:ext cx="468633" cy="466960"/>
          </a:xfrm>
          <a:custGeom>
            <a:avLst/>
            <a:gdLst>
              <a:gd name="connsiteX0" fmla="*/ 1919650 w 1919699"/>
              <a:gd name="connsiteY0" fmla="*/ 673876 h 1912846"/>
              <a:gd name="connsiteX1" fmla="*/ 1919411 w 1919699"/>
              <a:gd name="connsiteY1" fmla="*/ 670676 h 1912846"/>
              <a:gd name="connsiteX2" fmla="*/ 1919251 w 1919699"/>
              <a:gd name="connsiteY2" fmla="*/ 669877 h 1912846"/>
              <a:gd name="connsiteX3" fmla="*/ 1918690 w 1919699"/>
              <a:gd name="connsiteY3" fmla="*/ 667238 h 1912846"/>
              <a:gd name="connsiteX4" fmla="*/ 1918530 w 1919699"/>
              <a:gd name="connsiteY4" fmla="*/ 666757 h 1912846"/>
              <a:gd name="connsiteX5" fmla="*/ 1917410 w 1919699"/>
              <a:gd name="connsiteY5" fmla="*/ 663798 h 1912846"/>
              <a:gd name="connsiteX6" fmla="*/ 1917171 w 1919699"/>
              <a:gd name="connsiteY6" fmla="*/ 663239 h 1912846"/>
              <a:gd name="connsiteX7" fmla="*/ 1915891 w 1919699"/>
              <a:gd name="connsiteY7" fmla="*/ 660919 h 1912846"/>
              <a:gd name="connsiteX8" fmla="*/ 1915651 w 1919699"/>
              <a:gd name="connsiteY8" fmla="*/ 660520 h 1912846"/>
              <a:gd name="connsiteX9" fmla="*/ 1737766 w 1919699"/>
              <a:gd name="connsiteY9" fmla="*/ 379937 h 1912846"/>
              <a:gd name="connsiteX10" fmla="*/ 1738564 w 1919699"/>
              <a:gd name="connsiteY10" fmla="*/ 373858 h 1912846"/>
              <a:gd name="connsiteX11" fmla="*/ 1738646 w 1919699"/>
              <a:gd name="connsiteY11" fmla="*/ 143175 h 1912846"/>
              <a:gd name="connsiteX12" fmla="*/ 1713690 w 1919699"/>
              <a:gd name="connsiteY12" fmla="*/ 118218 h 1912846"/>
              <a:gd name="connsiteX13" fmla="*/ 1298171 w 1919699"/>
              <a:gd name="connsiteY13" fmla="*/ 118218 h 1912846"/>
              <a:gd name="connsiteX14" fmla="*/ 1298171 w 1919699"/>
              <a:gd name="connsiteY14" fmla="*/ 80065 h 1912846"/>
              <a:gd name="connsiteX15" fmla="*/ 1218105 w 1919699"/>
              <a:gd name="connsiteY15" fmla="*/ 0 h 1912846"/>
              <a:gd name="connsiteX16" fmla="*/ 701557 w 1919699"/>
              <a:gd name="connsiteY16" fmla="*/ 0 h 1912846"/>
              <a:gd name="connsiteX17" fmla="*/ 621492 w 1919699"/>
              <a:gd name="connsiteY17" fmla="*/ 80065 h 1912846"/>
              <a:gd name="connsiteX18" fmla="*/ 621492 w 1919699"/>
              <a:gd name="connsiteY18" fmla="*/ 118218 h 1912846"/>
              <a:gd name="connsiteX19" fmla="*/ 205890 w 1919699"/>
              <a:gd name="connsiteY19" fmla="*/ 118218 h 1912846"/>
              <a:gd name="connsiteX20" fmla="*/ 180934 w 1919699"/>
              <a:gd name="connsiteY20" fmla="*/ 143175 h 1912846"/>
              <a:gd name="connsiteX21" fmla="*/ 180934 w 1919699"/>
              <a:gd name="connsiteY21" fmla="*/ 373940 h 1912846"/>
              <a:gd name="connsiteX22" fmla="*/ 181733 w 1919699"/>
              <a:gd name="connsiteY22" fmla="*/ 380017 h 1912846"/>
              <a:gd name="connsiteX23" fmla="*/ 3928 w 1919699"/>
              <a:gd name="connsiteY23" fmla="*/ 660518 h 1912846"/>
              <a:gd name="connsiteX24" fmla="*/ 3688 w 1919699"/>
              <a:gd name="connsiteY24" fmla="*/ 660919 h 1912846"/>
              <a:gd name="connsiteX25" fmla="*/ 2408 w 1919699"/>
              <a:gd name="connsiteY25" fmla="*/ 663239 h 1912846"/>
              <a:gd name="connsiteX26" fmla="*/ 2168 w 1919699"/>
              <a:gd name="connsiteY26" fmla="*/ 663798 h 1912846"/>
              <a:gd name="connsiteX27" fmla="*/ 1048 w 1919699"/>
              <a:gd name="connsiteY27" fmla="*/ 666757 h 1912846"/>
              <a:gd name="connsiteX28" fmla="*/ 888 w 1919699"/>
              <a:gd name="connsiteY28" fmla="*/ 667238 h 1912846"/>
              <a:gd name="connsiteX29" fmla="*/ 328 w 1919699"/>
              <a:gd name="connsiteY29" fmla="*/ 669877 h 1912846"/>
              <a:gd name="connsiteX30" fmla="*/ 168 w 1919699"/>
              <a:gd name="connsiteY30" fmla="*/ 670676 h 1912846"/>
              <a:gd name="connsiteX31" fmla="*/ 8 w 1919699"/>
              <a:gd name="connsiteY31" fmla="*/ 673876 h 1912846"/>
              <a:gd name="connsiteX32" fmla="*/ 95109 w 1919699"/>
              <a:gd name="connsiteY32" fmla="*/ 832965 h 1912846"/>
              <a:gd name="connsiteX33" fmla="*/ 95109 w 1919699"/>
              <a:gd name="connsiteY33" fmla="*/ 1052283 h 1912846"/>
              <a:gd name="connsiteX34" fmla="*/ 120065 w 1919699"/>
              <a:gd name="connsiteY34" fmla="*/ 1077239 h 1912846"/>
              <a:gd name="connsiteX35" fmla="*/ 145021 w 1919699"/>
              <a:gd name="connsiteY35" fmla="*/ 1052283 h 1912846"/>
              <a:gd name="connsiteX36" fmla="*/ 145021 w 1919699"/>
              <a:gd name="connsiteY36" fmla="*/ 851043 h 1912846"/>
              <a:gd name="connsiteX37" fmla="*/ 180774 w 1919699"/>
              <a:gd name="connsiteY37" fmla="*/ 854643 h 1912846"/>
              <a:gd name="connsiteX38" fmla="*/ 336584 w 1919699"/>
              <a:gd name="connsiteY38" fmla="*/ 765459 h 1912846"/>
              <a:gd name="connsiteX39" fmla="*/ 492395 w 1919699"/>
              <a:gd name="connsiteY39" fmla="*/ 854643 h 1912846"/>
              <a:gd name="connsiteX40" fmla="*/ 648205 w 1919699"/>
              <a:gd name="connsiteY40" fmla="*/ 765459 h 1912846"/>
              <a:gd name="connsiteX41" fmla="*/ 804015 w 1919699"/>
              <a:gd name="connsiteY41" fmla="*/ 854643 h 1912846"/>
              <a:gd name="connsiteX42" fmla="*/ 959825 w 1919699"/>
              <a:gd name="connsiteY42" fmla="*/ 765459 h 1912846"/>
              <a:gd name="connsiteX43" fmla="*/ 1115635 w 1919699"/>
              <a:gd name="connsiteY43" fmla="*/ 854643 h 1912846"/>
              <a:gd name="connsiteX44" fmla="*/ 1271445 w 1919699"/>
              <a:gd name="connsiteY44" fmla="*/ 765459 h 1912846"/>
              <a:gd name="connsiteX45" fmla="*/ 1427255 w 1919699"/>
              <a:gd name="connsiteY45" fmla="*/ 854643 h 1912846"/>
              <a:gd name="connsiteX46" fmla="*/ 1583066 w 1919699"/>
              <a:gd name="connsiteY46" fmla="*/ 765459 h 1912846"/>
              <a:gd name="connsiteX47" fmla="*/ 1738876 w 1919699"/>
              <a:gd name="connsiteY47" fmla="*/ 854643 h 1912846"/>
              <a:gd name="connsiteX48" fmla="*/ 1774629 w 1919699"/>
              <a:gd name="connsiteY48" fmla="*/ 851043 h 1912846"/>
              <a:gd name="connsiteX49" fmla="*/ 1774629 w 1919699"/>
              <a:gd name="connsiteY49" fmla="*/ 1764314 h 1912846"/>
              <a:gd name="connsiteX50" fmla="*/ 1707603 w 1919699"/>
              <a:gd name="connsiteY50" fmla="*/ 1764314 h 1912846"/>
              <a:gd name="connsiteX51" fmla="*/ 1707603 w 1919699"/>
              <a:gd name="connsiteY51" fmla="*/ 1053100 h 1912846"/>
              <a:gd name="connsiteX52" fmla="*/ 1682647 w 1919699"/>
              <a:gd name="connsiteY52" fmla="*/ 1028144 h 1912846"/>
              <a:gd name="connsiteX53" fmla="*/ 1189380 w 1919699"/>
              <a:gd name="connsiteY53" fmla="*/ 1028144 h 1912846"/>
              <a:gd name="connsiteX54" fmla="*/ 1164423 w 1919699"/>
              <a:gd name="connsiteY54" fmla="*/ 1053100 h 1912846"/>
              <a:gd name="connsiteX55" fmla="*/ 1164423 w 1919699"/>
              <a:gd name="connsiteY55" fmla="*/ 1764314 h 1912846"/>
              <a:gd name="connsiteX56" fmla="*/ 708505 w 1919699"/>
              <a:gd name="connsiteY56" fmla="*/ 1764314 h 1912846"/>
              <a:gd name="connsiteX57" fmla="*/ 683548 w 1919699"/>
              <a:gd name="connsiteY57" fmla="*/ 1789270 h 1912846"/>
              <a:gd name="connsiteX58" fmla="*/ 708505 w 1919699"/>
              <a:gd name="connsiteY58" fmla="*/ 1814226 h 1912846"/>
              <a:gd name="connsiteX59" fmla="*/ 1164505 w 1919699"/>
              <a:gd name="connsiteY59" fmla="*/ 1814226 h 1912846"/>
              <a:gd name="connsiteX60" fmla="*/ 1164505 w 1919699"/>
              <a:gd name="connsiteY60" fmla="*/ 1862937 h 1912846"/>
              <a:gd name="connsiteX61" fmla="*/ 49832 w 1919699"/>
              <a:gd name="connsiteY61" fmla="*/ 1862937 h 1912846"/>
              <a:gd name="connsiteX62" fmla="*/ 49832 w 1919699"/>
              <a:gd name="connsiteY62" fmla="*/ 1814226 h 1912846"/>
              <a:gd name="connsiteX63" fmla="*/ 216439 w 1919699"/>
              <a:gd name="connsiteY63" fmla="*/ 1814226 h 1912846"/>
              <a:gd name="connsiteX64" fmla="*/ 241396 w 1919699"/>
              <a:gd name="connsiteY64" fmla="*/ 1789270 h 1912846"/>
              <a:gd name="connsiteX65" fmla="*/ 216439 w 1919699"/>
              <a:gd name="connsiteY65" fmla="*/ 1764314 h 1912846"/>
              <a:gd name="connsiteX66" fmla="*/ 144933 w 1919699"/>
              <a:gd name="connsiteY66" fmla="*/ 1764314 h 1912846"/>
              <a:gd name="connsiteX67" fmla="*/ 144933 w 1919699"/>
              <a:gd name="connsiteY67" fmla="*/ 1189225 h 1912846"/>
              <a:gd name="connsiteX68" fmla="*/ 119977 w 1919699"/>
              <a:gd name="connsiteY68" fmla="*/ 1164268 h 1912846"/>
              <a:gd name="connsiteX69" fmla="*/ 95021 w 1919699"/>
              <a:gd name="connsiteY69" fmla="*/ 1189225 h 1912846"/>
              <a:gd name="connsiteX70" fmla="*/ 95021 w 1919699"/>
              <a:gd name="connsiteY70" fmla="*/ 1764314 h 1912846"/>
              <a:gd name="connsiteX71" fmla="*/ 24874 w 1919699"/>
              <a:gd name="connsiteY71" fmla="*/ 1764314 h 1912846"/>
              <a:gd name="connsiteX72" fmla="*/ 0 w 1919699"/>
              <a:gd name="connsiteY72" fmla="*/ 1789270 h 1912846"/>
              <a:gd name="connsiteX73" fmla="*/ 0 w 1919699"/>
              <a:gd name="connsiteY73" fmla="*/ 1887891 h 1912846"/>
              <a:gd name="connsiteX74" fmla="*/ 24956 w 1919699"/>
              <a:gd name="connsiteY74" fmla="*/ 1912847 h 1912846"/>
              <a:gd name="connsiteX75" fmla="*/ 1894743 w 1919699"/>
              <a:gd name="connsiteY75" fmla="*/ 1912847 h 1912846"/>
              <a:gd name="connsiteX76" fmla="*/ 1919699 w 1919699"/>
              <a:gd name="connsiteY76" fmla="*/ 1887891 h 1912846"/>
              <a:gd name="connsiteX77" fmla="*/ 1919699 w 1919699"/>
              <a:gd name="connsiteY77" fmla="*/ 1789270 h 1912846"/>
              <a:gd name="connsiteX78" fmla="*/ 1894743 w 1919699"/>
              <a:gd name="connsiteY78" fmla="*/ 1764314 h 1912846"/>
              <a:gd name="connsiteX79" fmla="*/ 1824597 w 1919699"/>
              <a:gd name="connsiteY79" fmla="*/ 1764314 h 1912846"/>
              <a:gd name="connsiteX80" fmla="*/ 1824517 w 1919699"/>
              <a:gd name="connsiteY80" fmla="*/ 833065 h 1912846"/>
              <a:gd name="connsiteX81" fmla="*/ 1919617 w 1919699"/>
              <a:gd name="connsiteY81" fmla="*/ 673897 h 1912846"/>
              <a:gd name="connsiteX82" fmla="*/ 1214354 w 1919699"/>
              <a:gd name="connsiteY82" fmla="*/ 1078032 h 1912846"/>
              <a:gd name="connsiteX83" fmla="*/ 1657783 w 1919699"/>
              <a:gd name="connsiteY83" fmla="*/ 1078032 h 1912846"/>
              <a:gd name="connsiteX84" fmla="*/ 1657783 w 1919699"/>
              <a:gd name="connsiteY84" fmla="*/ 1862918 h 1912846"/>
              <a:gd name="connsiteX85" fmla="*/ 1214354 w 1919699"/>
              <a:gd name="connsiteY85" fmla="*/ 1862918 h 1912846"/>
              <a:gd name="connsiteX86" fmla="*/ 1869832 w 1919699"/>
              <a:gd name="connsiteY86" fmla="*/ 1862918 h 1912846"/>
              <a:gd name="connsiteX87" fmla="*/ 1707623 w 1919699"/>
              <a:gd name="connsiteY87" fmla="*/ 1862918 h 1912846"/>
              <a:gd name="connsiteX88" fmla="*/ 1707623 w 1919699"/>
              <a:gd name="connsiteY88" fmla="*/ 1814208 h 1912846"/>
              <a:gd name="connsiteX89" fmla="*/ 1869752 w 1919699"/>
              <a:gd name="connsiteY89" fmla="*/ 1814208 h 1912846"/>
              <a:gd name="connsiteX90" fmla="*/ 228864 w 1919699"/>
              <a:gd name="connsiteY90" fmla="*/ 398802 h 1912846"/>
              <a:gd name="connsiteX91" fmla="*/ 438580 w 1919699"/>
              <a:gd name="connsiteY91" fmla="*/ 398802 h 1912846"/>
              <a:gd name="connsiteX92" fmla="*/ 320763 w 1919699"/>
              <a:gd name="connsiteY92" fmla="*/ 648916 h 1912846"/>
              <a:gd name="connsiteX93" fmla="*/ 70259 w 1919699"/>
              <a:gd name="connsiteY93" fmla="*/ 648996 h 1912846"/>
              <a:gd name="connsiteX94" fmla="*/ 493701 w 1919699"/>
              <a:gd name="connsiteY94" fmla="*/ 398802 h 1912846"/>
              <a:gd name="connsiteX95" fmla="*/ 711586 w 1919699"/>
              <a:gd name="connsiteY95" fmla="*/ 398802 h 1912846"/>
              <a:gd name="connsiteX96" fmla="*/ 630161 w 1919699"/>
              <a:gd name="connsiteY96" fmla="*/ 648916 h 1912846"/>
              <a:gd name="connsiteX97" fmla="*/ 375890 w 1919699"/>
              <a:gd name="connsiteY97" fmla="*/ 648996 h 1912846"/>
              <a:gd name="connsiteX98" fmla="*/ 763964 w 1919699"/>
              <a:gd name="connsiteY98" fmla="*/ 398802 h 1912846"/>
              <a:gd name="connsiteX99" fmla="*/ 934891 w 1919699"/>
              <a:gd name="connsiteY99" fmla="*/ 398802 h 1912846"/>
              <a:gd name="connsiteX100" fmla="*/ 934891 w 1919699"/>
              <a:gd name="connsiteY100" fmla="*/ 648916 h 1912846"/>
              <a:gd name="connsiteX101" fmla="*/ 682545 w 1919699"/>
              <a:gd name="connsiteY101" fmla="*/ 648996 h 1912846"/>
              <a:gd name="connsiteX102" fmla="*/ 984798 w 1919699"/>
              <a:gd name="connsiteY102" fmla="*/ 398802 h 1912846"/>
              <a:gd name="connsiteX103" fmla="*/ 1155725 w 1919699"/>
              <a:gd name="connsiteY103" fmla="*/ 398802 h 1912846"/>
              <a:gd name="connsiteX104" fmla="*/ 1237150 w 1919699"/>
              <a:gd name="connsiteY104" fmla="*/ 648916 h 1912846"/>
              <a:gd name="connsiteX105" fmla="*/ 984804 w 1919699"/>
              <a:gd name="connsiteY105" fmla="*/ 648996 h 1912846"/>
              <a:gd name="connsiteX106" fmla="*/ 1289542 w 1919699"/>
              <a:gd name="connsiteY106" fmla="*/ 648998 h 1912846"/>
              <a:gd name="connsiteX107" fmla="*/ 1208117 w 1919699"/>
              <a:gd name="connsiteY107" fmla="*/ 398802 h 1912846"/>
              <a:gd name="connsiteX108" fmla="*/ 1426002 w 1919699"/>
              <a:gd name="connsiteY108" fmla="*/ 398802 h 1912846"/>
              <a:gd name="connsiteX109" fmla="*/ 1543819 w 1919699"/>
              <a:gd name="connsiteY109" fmla="*/ 648916 h 1912846"/>
              <a:gd name="connsiteX110" fmla="*/ 1598914 w 1919699"/>
              <a:gd name="connsiteY110" fmla="*/ 648998 h 1912846"/>
              <a:gd name="connsiteX111" fmla="*/ 1481097 w 1919699"/>
              <a:gd name="connsiteY111" fmla="*/ 398802 h 1912846"/>
              <a:gd name="connsiteX112" fmla="*/ 1690812 w 1919699"/>
              <a:gd name="connsiteY112" fmla="*/ 398802 h 1912846"/>
              <a:gd name="connsiteX113" fmla="*/ 1849342 w 1919699"/>
              <a:gd name="connsiteY113" fmla="*/ 648916 h 1912846"/>
              <a:gd name="connsiteX114" fmla="*/ 671330 w 1919699"/>
              <a:gd name="connsiteY114" fmla="*/ 80072 h 1912846"/>
              <a:gd name="connsiteX115" fmla="*/ 701565 w 1919699"/>
              <a:gd name="connsiteY115" fmla="*/ 49837 h 1912846"/>
              <a:gd name="connsiteX116" fmla="*/ 1218114 w 1919699"/>
              <a:gd name="connsiteY116" fmla="*/ 49837 h 1912846"/>
              <a:gd name="connsiteX117" fmla="*/ 1248348 w 1919699"/>
              <a:gd name="connsiteY117" fmla="*/ 80072 h 1912846"/>
              <a:gd name="connsiteX118" fmla="*/ 1248348 w 1919699"/>
              <a:gd name="connsiteY118" fmla="*/ 206208 h 1912846"/>
              <a:gd name="connsiteX119" fmla="*/ 1218114 w 1919699"/>
              <a:gd name="connsiteY119" fmla="*/ 236443 h 1912846"/>
              <a:gd name="connsiteX120" fmla="*/ 701565 w 1919699"/>
              <a:gd name="connsiteY120" fmla="*/ 236443 h 1912846"/>
              <a:gd name="connsiteX121" fmla="*/ 671330 w 1919699"/>
              <a:gd name="connsiteY121" fmla="*/ 206208 h 1912846"/>
              <a:gd name="connsiteX122" fmla="*/ 230850 w 1919699"/>
              <a:gd name="connsiteY122" fmla="*/ 168135 h 1912846"/>
              <a:gd name="connsiteX123" fmla="*/ 621492 w 1919699"/>
              <a:gd name="connsiteY123" fmla="*/ 168135 h 1912846"/>
              <a:gd name="connsiteX124" fmla="*/ 621492 w 1919699"/>
              <a:gd name="connsiteY124" fmla="*/ 206288 h 1912846"/>
              <a:gd name="connsiteX125" fmla="*/ 701557 w 1919699"/>
              <a:gd name="connsiteY125" fmla="*/ 286353 h 1912846"/>
              <a:gd name="connsiteX126" fmla="*/ 1218105 w 1919699"/>
              <a:gd name="connsiteY126" fmla="*/ 286353 h 1912846"/>
              <a:gd name="connsiteX127" fmla="*/ 1298171 w 1919699"/>
              <a:gd name="connsiteY127" fmla="*/ 206288 h 1912846"/>
              <a:gd name="connsiteX128" fmla="*/ 1298171 w 1919699"/>
              <a:gd name="connsiteY128" fmla="*/ 168135 h 1912846"/>
              <a:gd name="connsiteX129" fmla="*/ 1688812 w 1919699"/>
              <a:gd name="connsiteY129" fmla="*/ 168135 h 1912846"/>
              <a:gd name="connsiteX130" fmla="*/ 1688812 w 1919699"/>
              <a:gd name="connsiteY130" fmla="*/ 348979 h 1912846"/>
              <a:gd name="connsiteX131" fmla="*/ 1173554 w 1919699"/>
              <a:gd name="connsiteY131" fmla="*/ 348979 h 1912846"/>
              <a:gd name="connsiteX132" fmla="*/ 1173394 w 1919699"/>
              <a:gd name="connsiteY132" fmla="*/ 348979 h 1912846"/>
              <a:gd name="connsiteX133" fmla="*/ 746367 w 1919699"/>
              <a:gd name="connsiteY133" fmla="*/ 348979 h 1912846"/>
              <a:gd name="connsiteX134" fmla="*/ 746047 w 1919699"/>
              <a:gd name="connsiteY134" fmla="*/ 348979 h 1912846"/>
              <a:gd name="connsiteX135" fmla="*/ 230871 w 1919699"/>
              <a:gd name="connsiteY135" fmla="*/ 348979 h 1912846"/>
              <a:gd name="connsiteX136" fmla="*/ 180780 w 1919699"/>
              <a:gd name="connsiteY136" fmla="*/ 804816 h 1912846"/>
              <a:gd name="connsiteX137" fmla="*/ 52326 w 1919699"/>
              <a:gd name="connsiteY137" fmla="*/ 698837 h 1912846"/>
              <a:gd name="connsiteX138" fmla="*/ 309321 w 1919699"/>
              <a:gd name="connsiteY138" fmla="*/ 698837 h 1912846"/>
              <a:gd name="connsiteX139" fmla="*/ 180787 w 1919699"/>
              <a:gd name="connsiteY139" fmla="*/ 804816 h 1912846"/>
              <a:gd name="connsiteX140" fmla="*/ 492405 w 1919699"/>
              <a:gd name="connsiteY140" fmla="*/ 804816 h 1912846"/>
              <a:gd name="connsiteX141" fmla="*/ 363951 w 1919699"/>
              <a:gd name="connsiteY141" fmla="*/ 698837 h 1912846"/>
              <a:gd name="connsiteX142" fmla="*/ 620945 w 1919699"/>
              <a:gd name="connsiteY142" fmla="*/ 698837 h 1912846"/>
              <a:gd name="connsiteX143" fmla="*/ 492411 w 1919699"/>
              <a:gd name="connsiteY143" fmla="*/ 804816 h 1912846"/>
              <a:gd name="connsiteX144" fmla="*/ 804029 w 1919699"/>
              <a:gd name="connsiteY144" fmla="*/ 804816 h 1912846"/>
              <a:gd name="connsiteX145" fmla="*/ 675575 w 1919699"/>
              <a:gd name="connsiteY145" fmla="*/ 698837 h 1912846"/>
              <a:gd name="connsiteX146" fmla="*/ 932569 w 1919699"/>
              <a:gd name="connsiteY146" fmla="*/ 698837 h 1912846"/>
              <a:gd name="connsiteX147" fmla="*/ 804035 w 1919699"/>
              <a:gd name="connsiteY147" fmla="*/ 804816 h 1912846"/>
              <a:gd name="connsiteX148" fmla="*/ 1115654 w 1919699"/>
              <a:gd name="connsiteY148" fmla="*/ 804816 h 1912846"/>
              <a:gd name="connsiteX149" fmla="*/ 987199 w 1919699"/>
              <a:gd name="connsiteY149" fmla="*/ 698837 h 1912846"/>
              <a:gd name="connsiteX150" fmla="*/ 1244194 w 1919699"/>
              <a:gd name="connsiteY150" fmla="*/ 698837 h 1912846"/>
              <a:gd name="connsiteX151" fmla="*/ 1115660 w 1919699"/>
              <a:gd name="connsiteY151" fmla="*/ 804816 h 1912846"/>
              <a:gd name="connsiteX152" fmla="*/ 1427278 w 1919699"/>
              <a:gd name="connsiteY152" fmla="*/ 804816 h 1912846"/>
              <a:gd name="connsiteX153" fmla="*/ 1298824 w 1919699"/>
              <a:gd name="connsiteY153" fmla="*/ 698837 h 1912846"/>
              <a:gd name="connsiteX154" fmla="*/ 1555818 w 1919699"/>
              <a:gd name="connsiteY154" fmla="*/ 698837 h 1912846"/>
              <a:gd name="connsiteX155" fmla="*/ 1427284 w 1919699"/>
              <a:gd name="connsiteY155" fmla="*/ 804816 h 1912846"/>
              <a:gd name="connsiteX156" fmla="*/ 1610442 w 1919699"/>
              <a:gd name="connsiteY156" fmla="*/ 698837 h 1912846"/>
              <a:gd name="connsiteX157" fmla="*/ 1867436 w 1919699"/>
              <a:gd name="connsiteY157" fmla="*/ 698837 h 1912846"/>
              <a:gd name="connsiteX158" fmla="*/ 1738982 w 1919699"/>
              <a:gd name="connsiteY158" fmla="*/ 804816 h 1912846"/>
              <a:gd name="connsiteX159" fmla="*/ 1610448 w 1919699"/>
              <a:gd name="connsiteY159" fmla="*/ 698837 h 1912846"/>
              <a:gd name="connsiteX160" fmla="*/ 1585166 w 1919699"/>
              <a:gd name="connsiteY160" fmla="*/ 1295037 h 1912846"/>
              <a:gd name="connsiteX161" fmla="*/ 1554612 w 1919699"/>
              <a:gd name="connsiteY161" fmla="*/ 1295037 h 1912846"/>
              <a:gd name="connsiteX162" fmla="*/ 1494624 w 1919699"/>
              <a:gd name="connsiteY162" fmla="*/ 1229849 h 1912846"/>
              <a:gd name="connsiteX163" fmla="*/ 1500543 w 1919699"/>
              <a:gd name="connsiteY163" fmla="*/ 1203054 h 1912846"/>
              <a:gd name="connsiteX164" fmla="*/ 1436156 w 1919699"/>
              <a:gd name="connsiteY164" fmla="*/ 1138667 h 1912846"/>
              <a:gd name="connsiteX165" fmla="*/ 1371770 w 1919699"/>
              <a:gd name="connsiteY165" fmla="*/ 1203054 h 1912846"/>
              <a:gd name="connsiteX166" fmla="*/ 1377687 w 1919699"/>
              <a:gd name="connsiteY166" fmla="*/ 1229849 h 1912846"/>
              <a:gd name="connsiteX167" fmla="*/ 1317699 w 1919699"/>
              <a:gd name="connsiteY167" fmla="*/ 1295037 h 1912846"/>
              <a:gd name="connsiteX168" fmla="*/ 1287144 w 1919699"/>
              <a:gd name="connsiteY168" fmla="*/ 1295037 h 1912846"/>
              <a:gd name="connsiteX169" fmla="*/ 1262188 w 1919699"/>
              <a:gd name="connsiteY169" fmla="*/ 1319993 h 1912846"/>
              <a:gd name="connsiteX170" fmla="*/ 1262188 w 1919699"/>
              <a:gd name="connsiteY170" fmla="*/ 1512115 h 1912846"/>
              <a:gd name="connsiteX171" fmla="*/ 1287144 w 1919699"/>
              <a:gd name="connsiteY171" fmla="*/ 1537071 h 1912846"/>
              <a:gd name="connsiteX172" fmla="*/ 1585316 w 1919699"/>
              <a:gd name="connsiteY172" fmla="*/ 1537071 h 1912846"/>
              <a:gd name="connsiteX173" fmla="*/ 1610272 w 1919699"/>
              <a:gd name="connsiteY173" fmla="*/ 1512115 h 1912846"/>
              <a:gd name="connsiteX174" fmla="*/ 1610272 w 1919699"/>
              <a:gd name="connsiteY174" fmla="*/ 1319993 h 1912846"/>
              <a:gd name="connsiteX175" fmla="*/ 1585156 w 1919699"/>
              <a:gd name="connsiteY175" fmla="*/ 1295037 h 1912846"/>
              <a:gd name="connsiteX176" fmla="*/ 1436077 w 1919699"/>
              <a:gd name="connsiteY176" fmla="*/ 1188498 h 1912846"/>
              <a:gd name="connsiteX177" fmla="*/ 1450633 w 1919699"/>
              <a:gd name="connsiteY177" fmla="*/ 1203054 h 1912846"/>
              <a:gd name="connsiteX178" fmla="*/ 1436077 w 1919699"/>
              <a:gd name="connsiteY178" fmla="*/ 1217613 h 1912846"/>
              <a:gd name="connsiteX179" fmla="*/ 1421520 w 1919699"/>
              <a:gd name="connsiteY179" fmla="*/ 1203054 h 1912846"/>
              <a:gd name="connsiteX180" fmla="*/ 1436077 w 1919699"/>
              <a:gd name="connsiteY180" fmla="*/ 1188498 h 1912846"/>
              <a:gd name="connsiteX181" fmla="*/ 1414241 w 1919699"/>
              <a:gd name="connsiteY181" fmla="*/ 1263604 h 1912846"/>
              <a:gd name="connsiteX182" fmla="*/ 1436077 w 1919699"/>
              <a:gd name="connsiteY182" fmla="*/ 1267523 h 1912846"/>
              <a:gd name="connsiteX183" fmla="*/ 1457912 w 1919699"/>
              <a:gd name="connsiteY183" fmla="*/ 1263604 h 1912846"/>
              <a:gd name="connsiteX184" fmla="*/ 1486867 w 1919699"/>
              <a:gd name="connsiteY184" fmla="*/ 1295039 h 1912846"/>
              <a:gd name="connsiteX185" fmla="*/ 1385368 w 1919699"/>
              <a:gd name="connsiteY185" fmla="*/ 1295039 h 1912846"/>
              <a:gd name="connsiteX186" fmla="*/ 1560212 w 1919699"/>
              <a:gd name="connsiteY186" fmla="*/ 1487161 h 1912846"/>
              <a:gd name="connsiteX187" fmla="*/ 1311941 w 1919699"/>
              <a:gd name="connsiteY187" fmla="*/ 1487161 h 1912846"/>
              <a:gd name="connsiteX188" fmla="*/ 1311941 w 1919699"/>
              <a:gd name="connsiteY188" fmla="*/ 1344869 h 1912846"/>
              <a:gd name="connsiteX189" fmla="*/ 1560294 w 1919699"/>
              <a:gd name="connsiteY189" fmla="*/ 1344869 h 1912846"/>
              <a:gd name="connsiteX190" fmla="*/ 266866 w 1919699"/>
              <a:gd name="connsiteY190" fmla="*/ 1756379 h 1912846"/>
              <a:gd name="connsiteX191" fmla="*/ 339971 w 1919699"/>
              <a:gd name="connsiteY191" fmla="*/ 1829485 h 1912846"/>
              <a:gd name="connsiteX192" fmla="*/ 413077 w 1919699"/>
              <a:gd name="connsiteY192" fmla="*/ 1756379 h 1912846"/>
              <a:gd name="connsiteX193" fmla="*/ 339971 w 1919699"/>
              <a:gd name="connsiteY193" fmla="*/ 1683274 h 1912846"/>
              <a:gd name="connsiteX194" fmla="*/ 266866 w 1919699"/>
              <a:gd name="connsiteY194" fmla="*/ 1756379 h 1912846"/>
              <a:gd name="connsiteX195" fmla="*/ 363246 w 1919699"/>
              <a:gd name="connsiteY195" fmla="*/ 1756379 h 1912846"/>
              <a:gd name="connsiteX196" fmla="*/ 339971 w 1919699"/>
              <a:gd name="connsiteY196" fmla="*/ 1779654 h 1912846"/>
              <a:gd name="connsiteX197" fmla="*/ 316696 w 1919699"/>
              <a:gd name="connsiteY197" fmla="*/ 1756379 h 1912846"/>
              <a:gd name="connsiteX198" fmla="*/ 339971 w 1919699"/>
              <a:gd name="connsiteY198" fmla="*/ 1733104 h 1912846"/>
              <a:gd name="connsiteX199" fmla="*/ 363246 w 1919699"/>
              <a:gd name="connsiteY199" fmla="*/ 1756379 h 1912846"/>
              <a:gd name="connsiteX200" fmla="*/ 511937 w 1919699"/>
              <a:gd name="connsiteY200" fmla="*/ 1756379 h 1912846"/>
              <a:gd name="connsiteX201" fmla="*/ 585042 w 1919699"/>
              <a:gd name="connsiteY201" fmla="*/ 1829485 h 1912846"/>
              <a:gd name="connsiteX202" fmla="*/ 658148 w 1919699"/>
              <a:gd name="connsiteY202" fmla="*/ 1756379 h 1912846"/>
              <a:gd name="connsiteX203" fmla="*/ 585042 w 1919699"/>
              <a:gd name="connsiteY203" fmla="*/ 1683274 h 1912846"/>
              <a:gd name="connsiteX204" fmla="*/ 511937 w 1919699"/>
              <a:gd name="connsiteY204" fmla="*/ 1756379 h 1912846"/>
              <a:gd name="connsiteX205" fmla="*/ 608317 w 1919699"/>
              <a:gd name="connsiteY205" fmla="*/ 1756379 h 1912846"/>
              <a:gd name="connsiteX206" fmla="*/ 585042 w 1919699"/>
              <a:gd name="connsiteY206" fmla="*/ 1779654 h 1912846"/>
              <a:gd name="connsiteX207" fmla="*/ 561767 w 1919699"/>
              <a:gd name="connsiteY207" fmla="*/ 1756379 h 1912846"/>
              <a:gd name="connsiteX208" fmla="*/ 585042 w 1919699"/>
              <a:gd name="connsiteY208" fmla="*/ 1733104 h 1912846"/>
              <a:gd name="connsiteX209" fmla="*/ 608317 w 1919699"/>
              <a:gd name="connsiteY209" fmla="*/ 1756379 h 1912846"/>
              <a:gd name="connsiteX210" fmla="*/ 286865 w 1919699"/>
              <a:gd name="connsiteY210" fmla="*/ 1579295 h 1912846"/>
              <a:gd name="connsiteX211" fmla="*/ 286944 w 1919699"/>
              <a:gd name="connsiteY211" fmla="*/ 1579295 h 1912846"/>
              <a:gd name="connsiteX212" fmla="*/ 676398 w 1919699"/>
              <a:gd name="connsiteY212" fmla="*/ 1579295 h 1912846"/>
              <a:gd name="connsiteX213" fmla="*/ 700394 w 1919699"/>
              <a:gd name="connsiteY213" fmla="*/ 1561139 h 1912846"/>
              <a:gd name="connsiteX214" fmla="*/ 728149 w 1919699"/>
              <a:gd name="connsiteY214" fmla="*/ 1462758 h 1912846"/>
              <a:gd name="connsiteX215" fmla="*/ 992024 w 1919699"/>
              <a:gd name="connsiteY215" fmla="*/ 1462758 h 1912846"/>
              <a:gd name="connsiteX216" fmla="*/ 1016980 w 1919699"/>
              <a:gd name="connsiteY216" fmla="*/ 1437801 h 1912846"/>
              <a:gd name="connsiteX217" fmla="*/ 1016900 w 1919699"/>
              <a:gd name="connsiteY217" fmla="*/ 1053078 h 1912846"/>
              <a:gd name="connsiteX218" fmla="*/ 991944 w 1919699"/>
              <a:gd name="connsiteY218" fmla="*/ 1028121 h 1912846"/>
              <a:gd name="connsiteX219" fmla="*/ 317587 w 1919699"/>
              <a:gd name="connsiteY219" fmla="*/ 1028121 h 1912846"/>
              <a:gd name="connsiteX220" fmla="*/ 292631 w 1919699"/>
              <a:gd name="connsiteY220" fmla="*/ 1053078 h 1912846"/>
              <a:gd name="connsiteX221" fmla="*/ 292631 w 1919699"/>
              <a:gd name="connsiteY221" fmla="*/ 1239041 h 1912846"/>
              <a:gd name="connsiteX222" fmla="*/ 226563 w 1919699"/>
              <a:gd name="connsiteY222" fmla="*/ 1230641 h 1912846"/>
              <a:gd name="connsiteX223" fmla="*/ 206246 w 1919699"/>
              <a:gd name="connsiteY223" fmla="*/ 1154415 h 1912846"/>
              <a:gd name="connsiteX224" fmla="*/ 130021 w 1919699"/>
              <a:gd name="connsiteY224" fmla="*/ 1095787 h 1912846"/>
              <a:gd name="connsiteX225" fmla="*/ 70431 w 1919699"/>
              <a:gd name="connsiteY225" fmla="*/ 1095866 h 1912846"/>
              <a:gd name="connsiteX226" fmla="*/ 45475 w 1919699"/>
              <a:gd name="connsiteY226" fmla="*/ 1120823 h 1912846"/>
              <a:gd name="connsiteX227" fmla="*/ 70431 w 1919699"/>
              <a:gd name="connsiteY227" fmla="*/ 1145779 h 1912846"/>
              <a:gd name="connsiteX228" fmla="*/ 130021 w 1919699"/>
              <a:gd name="connsiteY228" fmla="*/ 1145779 h 1912846"/>
              <a:gd name="connsiteX229" fmla="*/ 158095 w 1919699"/>
              <a:gd name="connsiteY229" fmla="*/ 1167375 h 1912846"/>
              <a:gd name="connsiteX230" fmla="*/ 182730 w 1919699"/>
              <a:gd name="connsiteY230" fmla="*/ 1260076 h 1912846"/>
              <a:gd name="connsiteX231" fmla="*/ 182810 w 1919699"/>
              <a:gd name="connsiteY231" fmla="*/ 1260235 h 1912846"/>
              <a:gd name="connsiteX232" fmla="*/ 256314 w 1919699"/>
              <a:gd name="connsiteY232" fmla="*/ 1536498 h 1912846"/>
              <a:gd name="connsiteX233" fmla="*/ 214803 w 1919699"/>
              <a:gd name="connsiteY233" fmla="*/ 1601765 h 1912846"/>
              <a:gd name="connsiteX234" fmla="*/ 286949 w 1919699"/>
              <a:gd name="connsiteY234" fmla="*/ 1673910 h 1912846"/>
              <a:gd name="connsiteX235" fmla="*/ 676402 w 1919699"/>
              <a:gd name="connsiteY235" fmla="*/ 1673910 h 1912846"/>
              <a:gd name="connsiteX236" fmla="*/ 701358 w 1919699"/>
              <a:gd name="connsiteY236" fmla="*/ 1648954 h 1912846"/>
              <a:gd name="connsiteX237" fmla="*/ 676402 w 1919699"/>
              <a:gd name="connsiteY237" fmla="*/ 1623998 h 1912846"/>
              <a:gd name="connsiteX238" fmla="*/ 286887 w 1919699"/>
              <a:gd name="connsiteY238" fmla="*/ 1623918 h 1912846"/>
              <a:gd name="connsiteX239" fmla="*/ 264572 w 1919699"/>
              <a:gd name="connsiteY239" fmla="*/ 1601603 h 1912846"/>
              <a:gd name="connsiteX240" fmla="*/ 286887 w 1919699"/>
              <a:gd name="connsiteY240" fmla="*/ 1579289 h 1912846"/>
              <a:gd name="connsiteX241" fmla="*/ 342535 w 1919699"/>
              <a:gd name="connsiteY241" fmla="*/ 1078042 h 1912846"/>
              <a:gd name="connsiteX242" fmla="*/ 967053 w 1919699"/>
              <a:gd name="connsiteY242" fmla="*/ 1078042 h 1912846"/>
              <a:gd name="connsiteX243" fmla="*/ 967053 w 1919699"/>
              <a:gd name="connsiteY243" fmla="*/ 1412927 h 1912846"/>
              <a:gd name="connsiteX244" fmla="*/ 742145 w 1919699"/>
              <a:gd name="connsiteY244" fmla="*/ 1412847 h 1912846"/>
              <a:gd name="connsiteX245" fmla="*/ 766061 w 1919699"/>
              <a:gd name="connsiteY245" fmla="*/ 1327984 h 1912846"/>
              <a:gd name="connsiteX246" fmla="*/ 762860 w 1919699"/>
              <a:gd name="connsiteY246" fmla="*/ 1307429 h 1912846"/>
              <a:gd name="connsiteX247" fmla="*/ 745185 w 1919699"/>
              <a:gd name="connsiteY247" fmla="*/ 1296470 h 1912846"/>
              <a:gd name="connsiteX248" fmla="*/ 342463 w 1919699"/>
              <a:gd name="connsiteY248" fmla="*/ 1245360 h 1912846"/>
              <a:gd name="connsiteX249" fmla="*/ 710222 w 1919699"/>
              <a:gd name="connsiteY249" fmla="*/ 1342387 h 1912846"/>
              <a:gd name="connsiteX250" fmla="*/ 657433 w 1919699"/>
              <a:gd name="connsiteY250" fmla="*/ 1529470 h 1912846"/>
              <a:gd name="connsiteX251" fmla="*/ 306065 w 1919699"/>
              <a:gd name="connsiteY251" fmla="*/ 1529470 h 1912846"/>
              <a:gd name="connsiteX252" fmla="*/ 240398 w 1919699"/>
              <a:gd name="connsiteY252" fmla="*/ 1282714 h 1912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1919699" h="1912846">
                <a:moveTo>
                  <a:pt x="1919650" y="673876"/>
                </a:moveTo>
                <a:cubicBezTo>
                  <a:pt x="1919650" y="672756"/>
                  <a:pt x="1919570" y="671716"/>
                  <a:pt x="1919411" y="670676"/>
                </a:cubicBezTo>
                <a:cubicBezTo>
                  <a:pt x="1919331" y="670436"/>
                  <a:pt x="1919331" y="670117"/>
                  <a:pt x="1919251" y="669877"/>
                </a:cubicBezTo>
                <a:cubicBezTo>
                  <a:pt x="1919091" y="668997"/>
                  <a:pt x="1918929" y="668116"/>
                  <a:pt x="1918690" y="667238"/>
                </a:cubicBezTo>
                <a:cubicBezTo>
                  <a:pt x="1918610" y="667078"/>
                  <a:pt x="1918610" y="666919"/>
                  <a:pt x="1918530" y="666757"/>
                </a:cubicBezTo>
                <a:cubicBezTo>
                  <a:pt x="1918211" y="665719"/>
                  <a:pt x="1917891" y="664758"/>
                  <a:pt x="1917410" y="663798"/>
                </a:cubicBezTo>
                <a:cubicBezTo>
                  <a:pt x="1917330" y="663638"/>
                  <a:pt x="1917250" y="663399"/>
                  <a:pt x="1917171" y="663239"/>
                </a:cubicBezTo>
                <a:cubicBezTo>
                  <a:pt x="1916771" y="662438"/>
                  <a:pt x="1916370" y="661638"/>
                  <a:pt x="1915891" y="660919"/>
                </a:cubicBezTo>
                <a:cubicBezTo>
                  <a:pt x="1915811" y="660759"/>
                  <a:pt x="1915731" y="660679"/>
                  <a:pt x="1915651" y="660520"/>
                </a:cubicBezTo>
                <a:lnTo>
                  <a:pt x="1737766" y="379937"/>
                </a:lnTo>
                <a:cubicBezTo>
                  <a:pt x="1738245" y="378016"/>
                  <a:pt x="1738564" y="375936"/>
                  <a:pt x="1738564" y="373858"/>
                </a:cubicBezTo>
                <a:lnTo>
                  <a:pt x="1738646" y="143175"/>
                </a:lnTo>
                <a:cubicBezTo>
                  <a:pt x="1738646" y="129417"/>
                  <a:pt x="1727528" y="118218"/>
                  <a:pt x="1713690" y="118218"/>
                </a:cubicBezTo>
                <a:lnTo>
                  <a:pt x="1298171" y="118218"/>
                </a:lnTo>
                <a:lnTo>
                  <a:pt x="1298171" y="80065"/>
                </a:lnTo>
                <a:cubicBezTo>
                  <a:pt x="1298171" y="35915"/>
                  <a:pt x="1262258" y="0"/>
                  <a:pt x="1218105" y="0"/>
                </a:cubicBezTo>
                <a:lnTo>
                  <a:pt x="701557" y="0"/>
                </a:lnTo>
                <a:cubicBezTo>
                  <a:pt x="657407" y="0"/>
                  <a:pt x="621492" y="35913"/>
                  <a:pt x="621492" y="80065"/>
                </a:cubicBezTo>
                <a:lnTo>
                  <a:pt x="621492" y="118218"/>
                </a:lnTo>
                <a:lnTo>
                  <a:pt x="205890" y="118218"/>
                </a:lnTo>
                <a:cubicBezTo>
                  <a:pt x="192132" y="118218"/>
                  <a:pt x="180934" y="129336"/>
                  <a:pt x="180934" y="143175"/>
                </a:cubicBezTo>
                <a:lnTo>
                  <a:pt x="180934" y="373940"/>
                </a:lnTo>
                <a:cubicBezTo>
                  <a:pt x="180934" y="376018"/>
                  <a:pt x="181174" y="378018"/>
                  <a:pt x="181733" y="380017"/>
                </a:cubicBezTo>
                <a:lnTo>
                  <a:pt x="3928" y="660518"/>
                </a:lnTo>
                <a:cubicBezTo>
                  <a:pt x="3847" y="660679"/>
                  <a:pt x="3768" y="660759"/>
                  <a:pt x="3688" y="660919"/>
                </a:cubicBezTo>
                <a:cubicBezTo>
                  <a:pt x="3208" y="661718"/>
                  <a:pt x="2808" y="662438"/>
                  <a:pt x="2408" y="663239"/>
                </a:cubicBezTo>
                <a:cubicBezTo>
                  <a:pt x="2328" y="663399"/>
                  <a:pt x="2248" y="663558"/>
                  <a:pt x="2168" y="663798"/>
                </a:cubicBezTo>
                <a:cubicBezTo>
                  <a:pt x="1768" y="664758"/>
                  <a:pt x="1368" y="665798"/>
                  <a:pt x="1048" y="666757"/>
                </a:cubicBezTo>
                <a:cubicBezTo>
                  <a:pt x="968" y="666916"/>
                  <a:pt x="968" y="667078"/>
                  <a:pt x="888" y="667238"/>
                </a:cubicBezTo>
                <a:cubicBezTo>
                  <a:pt x="648" y="668116"/>
                  <a:pt x="488" y="668997"/>
                  <a:pt x="328" y="669877"/>
                </a:cubicBezTo>
                <a:cubicBezTo>
                  <a:pt x="248" y="670117"/>
                  <a:pt x="248" y="670356"/>
                  <a:pt x="168" y="670676"/>
                </a:cubicBezTo>
                <a:cubicBezTo>
                  <a:pt x="88" y="671716"/>
                  <a:pt x="8" y="672836"/>
                  <a:pt x="8" y="673876"/>
                </a:cubicBezTo>
                <a:cubicBezTo>
                  <a:pt x="8" y="742583"/>
                  <a:pt x="38560" y="802410"/>
                  <a:pt x="95109" y="832965"/>
                </a:cubicBezTo>
                <a:lnTo>
                  <a:pt x="95109" y="1052283"/>
                </a:lnTo>
                <a:cubicBezTo>
                  <a:pt x="95109" y="1066041"/>
                  <a:pt x="106227" y="1077239"/>
                  <a:pt x="120065" y="1077239"/>
                </a:cubicBezTo>
                <a:cubicBezTo>
                  <a:pt x="133823" y="1077239"/>
                  <a:pt x="145021" y="1066121"/>
                  <a:pt x="145021" y="1052283"/>
                </a:cubicBezTo>
                <a:lnTo>
                  <a:pt x="145021" y="851043"/>
                </a:lnTo>
                <a:cubicBezTo>
                  <a:pt x="156619" y="853363"/>
                  <a:pt x="168536" y="854643"/>
                  <a:pt x="180774" y="854643"/>
                </a:cubicBezTo>
                <a:cubicBezTo>
                  <a:pt x="247082" y="854643"/>
                  <a:pt x="305150" y="818730"/>
                  <a:pt x="336584" y="765459"/>
                </a:cubicBezTo>
                <a:cubicBezTo>
                  <a:pt x="368019" y="818810"/>
                  <a:pt x="426087" y="854643"/>
                  <a:pt x="492395" y="854643"/>
                </a:cubicBezTo>
                <a:cubicBezTo>
                  <a:pt x="558702" y="854643"/>
                  <a:pt x="616770" y="818730"/>
                  <a:pt x="648205" y="765459"/>
                </a:cubicBezTo>
                <a:cubicBezTo>
                  <a:pt x="679640" y="818810"/>
                  <a:pt x="737707" y="854643"/>
                  <a:pt x="804015" y="854643"/>
                </a:cubicBezTo>
                <a:cubicBezTo>
                  <a:pt x="870322" y="854643"/>
                  <a:pt x="928390" y="818730"/>
                  <a:pt x="959825" y="765459"/>
                </a:cubicBezTo>
                <a:cubicBezTo>
                  <a:pt x="991260" y="818810"/>
                  <a:pt x="1049328" y="854643"/>
                  <a:pt x="1115635" y="854643"/>
                </a:cubicBezTo>
                <a:cubicBezTo>
                  <a:pt x="1181943" y="854643"/>
                  <a:pt x="1240011" y="818730"/>
                  <a:pt x="1271445" y="765459"/>
                </a:cubicBezTo>
                <a:cubicBezTo>
                  <a:pt x="1302880" y="818810"/>
                  <a:pt x="1360948" y="854643"/>
                  <a:pt x="1427255" y="854643"/>
                </a:cubicBezTo>
                <a:cubicBezTo>
                  <a:pt x="1493563" y="854643"/>
                  <a:pt x="1551631" y="818730"/>
                  <a:pt x="1583066" y="765459"/>
                </a:cubicBezTo>
                <a:cubicBezTo>
                  <a:pt x="1614500" y="818810"/>
                  <a:pt x="1672568" y="854643"/>
                  <a:pt x="1738876" y="854643"/>
                </a:cubicBezTo>
                <a:cubicBezTo>
                  <a:pt x="1751114" y="854643"/>
                  <a:pt x="1763111" y="853443"/>
                  <a:pt x="1774629" y="851043"/>
                </a:cubicBezTo>
                <a:lnTo>
                  <a:pt x="1774629" y="1764314"/>
                </a:lnTo>
                <a:lnTo>
                  <a:pt x="1707603" y="1764314"/>
                </a:lnTo>
                <a:lnTo>
                  <a:pt x="1707603" y="1053100"/>
                </a:lnTo>
                <a:cubicBezTo>
                  <a:pt x="1707603" y="1039342"/>
                  <a:pt x="1696484" y="1028144"/>
                  <a:pt x="1682647" y="1028144"/>
                </a:cubicBezTo>
                <a:lnTo>
                  <a:pt x="1189380" y="1028144"/>
                </a:lnTo>
                <a:cubicBezTo>
                  <a:pt x="1175622" y="1028144"/>
                  <a:pt x="1164423" y="1039262"/>
                  <a:pt x="1164423" y="1053100"/>
                </a:cubicBezTo>
                <a:lnTo>
                  <a:pt x="1164423" y="1764314"/>
                </a:lnTo>
                <a:lnTo>
                  <a:pt x="708505" y="1764314"/>
                </a:lnTo>
                <a:cubicBezTo>
                  <a:pt x="694747" y="1764314"/>
                  <a:pt x="683548" y="1775432"/>
                  <a:pt x="683548" y="1789270"/>
                </a:cubicBezTo>
                <a:cubicBezTo>
                  <a:pt x="683548" y="1803028"/>
                  <a:pt x="694667" y="1814226"/>
                  <a:pt x="708505" y="1814226"/>
                </a:cubicBezTo>
                <a:lnTo>
                  <a:pt x="1164505" y="1814226"/>
                </a:lnTo>
                <a:lnTo>
                  <a:pt x="1164505" y="1862937"/>
                </a:lnTo>
                <a:lnTo>
                  <a:pt x="49832" y="1862937"/>
                </a:lnTo>
                <a:lnTo>
                  <a:pt x="49832" y="1814226"/>
                </a:lnTo>
                <a:lnTo>
                  <a:pt x="216439" y="1814226"/>
                </a:lnTo>
                <a:cubicBezTo>
                  <a:pt x="230197" y="1814226"/>
                  <a:pt x="241396" y="1803108"/>
                  <a:pt x="241396" y="1789270"/>
                </a:cubicBezTo>
                <a:cubicBezTo>
                  <a:pt x="241396" y="1775512"/>
                  <a:pt x="230277" y="1764314"/>
                  <a:pt x="216439" y="1764314"/>
                </a:cubicBezTo>
                <a:lnTo>
                  <a:pt x="144933" y="1764314"/>
                </a:lnTo>
                <a:lnTo>
                  <a:pt x="144933" y="1189225"/>
                </a:lnTo>
                <a:cubicBezTo>
                  <a:pt x="144933" y="1175467"/>
                  <a:pt x="133815" y="1164268"/>
                  <a:pt x="119977" y="1164268"/>
                </a:cubicBezTo>
                <a:cubicBezTo>
                  <a:pt x="106220" y="1164268"/>
                  <a:pt x="95021" y="1175387"/>
                  <a:pt x="95021" y="1189225"/>
                </a:cubicBezTo>
                <a:lnTo>
                  <a:pt x="95021" y="1764314"/>
                </a:lnTo>
                <a:lnTo>
                  <a:pt x="24874" y="1764314"/>
                </a:lnTo>
                <a:cubicBezTo>
                  <a:pt x="11117" y="1764314"/>
                  <a:pt x="0" y="1775432"/>
                  <a:pt x="0" y="1789270"/>
                </a:cubicBezTo>
                <a:lnTo>
                  <a:pt x="0" y="1887891"/>
                </a:lnTo>
                <a:cubicBezTo>
                  <a:pt x="0" y="1901648"/>
                  <a:pt x="11118" y="1912847"/>
                  <a:pt x="24956" y="1912847"/>
                </a:cubicBezTo>
                <a:lnTo>
                  <a:pt x="1894743" y="1912847"/>
                </a:lnTo>
                <a:cubicBezTo>
                  <a:pt x="1908501" y="1912847"/>
                  <a:pt x="1919699" y="1901728"/>
                  <a:pt x="1919699" y="1887891"/>
                </a:cubicBezTo>
                <a:lnTo>
                  <a:pt x="1919699" y="1789270"/>
                </a:lnTo>
                <a:cubicBezTo>
                  <a:pt x="1919699" y="1775512"/>
                  <a:pt x="1908581" y="1764314"/>
                  <a:pt x="1894743" y="1764314"/>
                </a:cubicBezTo>
                <a:lnTo>
                  <a:pt x="1824597" y="1764314"/>
                </a:lnTo>
                <a:lnTo>
                  <a:pt x="1824517" y="833065"/>
                </a:lnTo>
                <a:cubicBezTo>
                  <a:pt x="1881065" y="802431"/>
                  <a:pt x="1919617" y="742602"/>
                  <a:pt x="1919617" y="673897"/>
                </a:cubicBezTo>
                <a:close/>
                <a:moveTo>
                  <a:pt x="1214354" y="1078032"/>
                </a:moveTo>
                <a:lnTo>
                  <a:pt x="1657783" y="1078032"/>
                </a:lnTo>
                <a:lnTo>
                  <a:pt x="1657783" y="1862918"/>
                </a:lnTo>
                <a:lnTo>
                  <a:pt x="1214354" y="1862918"/>
                </a:lnTo>
                <a:close/>
                <a:moveTo>
                  <a:pt x="1869832" y="1862918"/>
                </a:moveTo>
                <a:lnTo>
                  <a:pt x="1707623" y="1862918"/>
                </a:lnTo>
                <a:lnTo>
                  <a:pt x="1707623" y="1814208"/>
                </a:lnTo>
                <a:lnTo>
                  <a:pt x="1869752" y="1814208"/>
                </a:lnTo>
                <a:close/>
                <a:moveTo>
                  <a:pt x="228864" y="398802"/>
                </a:moveTo>
                <a:lnTo>
                  <a:pt x="438580" y="398802"/>
                </a:lnTo>
                <a:lnTo>
                  <a:pt x="320763" y="648916"/>
                </a:lnTo>
                <a:lnTo>
                  <a:pt x="70259" y="648996"/>
                </a:lnTo>
                <a:close/>
                <a:moveTo>
                  <a:pt x="493701" y="398802"/>
                </a:moveTo>
                <a:lnTo>
                  <a:pt x="711586" y="398802"/>
                </a:lnTo>
                <a:lnTo>
                  <a:pt x="630161" y="648916"/>
                </a:lnTo>
                <a:lnTo>
                  <a:pt x="375890" y="648996"/>
                </a:lnTo>
                <a:close/>
                <a:moveTo>
                  <a:pt x="763964" y="398802"/>
                </a:moveTo>
                <a:lnTo>
                  <a:pt x="934891" y="398802"/>
                </a:lnTo>
                <a:lnTo>
                  <a:pt x="934891" y="648916"/>
                </a:lnTo>
                <a:lnTo>
                  <a:pt x="682545" y="648996"/>
                </a:lnTo>
                <a:close/>
                <a:moveTo>
                  <a:pt x="984798" y="398802"/>
                </a:moveTo>
                <a:lnTo>
                  <a:pt x="1155725" y="398802"/>
                </a:lnTo>
                <a:lnTo>
                  <a:pt x="1237150" y="648916"/>
                </a:lnTo>
                <a:lnTo>
                  <a:pt x="984804" y="648996"/>
                </a:lnTo>
                <a:close/>
                <a:moveTo>
                  <a:pt x="1289542" y="648998"/>
                </a:moveTo>
                <a:lnTo>
                  <a:pt x="1208117" y="398802"/>
                </a:lnTo>
                <a:lnTo>
                  <a:pt x="1426002" y="398802"/>
                </a:lnTo>
                <a:lnTo>
                  <a:pt x="1543819" y="648916"/>
                </a:lnTo>
                <a:close/>
                <a:moveTo>
                  <a:pt x="1598914" y="648998"/>
                </a:moveTo>
                <a:lnTo>
                  <a:pt x="1481097" y="398802"/>
                </a:lnTo>
                <a:lnTo>
                  <a:pt x="1690812" y="398802"/>
                </a:lnTo>
                <a:lnTo>
                  <a:pt x="1849342" y="648916"/>
                </a:lnTo>
                <a:close/>
                <a:moveTo>
                  <a:pt x="671330" y="80072"/>
                </a:moveTo>
                <a:cubicBezTo>
                  <a:pt x="671330" y="63435"/>
                  <a:pt x="684849" y="49837"/>
                  <a:pt x="701565" y="49837"/>
                </a:cubicBezTo>
                <a:lnTo>
                  <a:pt x="1218114" y="49837"/>
                </a:lnTo>
                <a:cubicBezTo>
                  <a:pt x="1234750" y="49837"/>
                  <a:pt x="1248348" y="63355"/>
                  <a:pt x="1248348" y="80072"/>
                </a:cubicBezTo>
                <a:lnTo>
                  <a:pt x="1248348" y="206208"/>
                </a:lnTo>
                <a:cubicBezTo>
                  <a:pt x="1248348" y="222845"/>
                  <a:pt x="1234830" y="236443"/>
                  <a:pt x="1218114" y="236443"/>
                </a:cubicBezTo>
                <a:lnTo>
                  <a:pt x="701565" y="236443"/>
                </a:lnTo>
                <a:cubicBezTo>
                  <a:pt x="684928" y="236443"/>
                  <a:pt x="671330" y="222925"/>
                  <a:pt x="671330" y="206208"/>
                </a:cubicBezTo>
                <a:close/>
                <a:moveTo>
                  <a:pt x="230850" y="168135"/>
                </a:moveTo>
                <a:lnTo>
                  <a:pt x="621492" y="168135"/>
                </a:lnTo>
                <a:lnTo>
                  <a:pt x="621492" y="206288"/>
                </a:lnTo>
                <a:cubicBezTo>
                  <a:pt x="621492" y="250439"/>
                  <a:pt x="657405" y="286353"/>
                  <a:pt x="701557" y="286353"/>
                </a:cubicBezTo>
                <a:lnTo>
                  <a:pt x="1218105" y="286353"/>
                </a:lnTo>
                <a:cubicBezTo>
                  <a:pt x="1262256" y="286353"/>
                  <a:pt x="1298171" y="250441"/>
                  <a:pt x="1298171" y="206288"/>
                </a:cubicBezTo>
                <a:lnTo>
                  <a:pt x="1298171" y="168135"/>
                </a:lnTo>
                <a:lnTo>
                  <a:pt x="1688812" y="168135"/>
                </a:lnTo>
                <a:lnTo>
                  <a:pt x="1688812" y="348979"/>
                </a:lnTo>
                <a:lnTo>
                  <a:pt x="1173554" y="348979"/>
                </a:lnTo>
                <a:lnTo>
                  <a:pt x="1173394" y="348979"/>
                </a:lnTo>
                <a:lnTo>
                  <a:pt x="746367" y="348979"/>
                </a:lnTo>
                <a:lnTo>
                  <a:pt x="746047" y="348979"/>
                </a:lnTo>
                <a:lnTo>
                  <a:pt x="230871" y="348979"/>
                </a:lnTo>
                <a:close/>
                <a:moveTo>
                  <a:pt x="180780" y="804816"/>
                </a:moveTo>
                <a:cubicBezTo>
                  <a:pt x="117112" y="804816"/>
                  <a:pt x="64004" y="759144"/>
                  <a:pt x="52326" y="698837"/>
                </a:cubicBezTo>
                <a:lnTo>
                  <a:pt x="309321" y="698837"/>
                </a:lnTo>
                <a:cubicBezTo>
                  <a:pt x="297563" y="759144"/>
                  <a:pt x="244373" y="804816"/>
                  <a:pt x="180787" y="804816"/>
                </a:cubicBezTo>
                <a:close/>
                <a:moveTo>
                  <a:pt x="492405" y="804816"/>
                </a:moveTo>
                <a:cubicBezTo>
                  <a:pt x="428737" y="804816"/>
                  <a:pt x="375628" y="759144"/>
                  <a:pt x="363951" y="698837"/>
                </a:cubicBezTo>
                <a:lnTo>
                  <a:pt x="620945" y="698837"/>
                </a:lnTo>
                <a:cubicBezTo>
                  <a:pt x="609188" y="759144"/>
                  <a:pt x="555997" y="804816"/>
                  <a:pt x="492411" y="804816"/>
                </a:cubicBezTo>
                <a:close/>
                <a:moveTo>
                  <a:pt x="804029" y="804816"/>
                </a:moveTo>
                <a:cubicBezTo>
                  <a:pt x="740361" y="804816"/>
                  <a:pt x="687252" y="759144"/>
                  <a:pt x="675575" y="698837"/>
                </a:cubicBezTo>
                <a:lnTo>
                  <a:pt x="932569" y="698837"/>
                </a:lnTo>
                <a:cubicBezTo>
                  <a:pt x="920812" y="759144"/>
                  <a:pt x="867701" y="804816"/>
                  <a:pt x="804035" y="804816"/>
                </a:cubicBezTo>
                <a:close/>
                <a:moveTo>
                  <a:pt x="1115654" y="804816"/>
                </a:moveTo>
                <a:cubicBezTo>
                  <a:pt x="1051986" y="804816"/>
                  <a:pt x="998877" y="759144"/>
                  <a:pt x="987199" y="698837"/>
                </a:cubicBezTo>
                <a:lnTo>
                  <a:pt x="1244194" y="698837"/>
                </a:lnTo>
                <a:cubicBezTo>
                  <a:pt x="1232436" y="759144"/>
                  <a:pt x="1179326" y="804816"/>
                  <a:pt x="1115660" y="804816"/>
                </a:cubicBezTo>
                <a:close/>
                <a:moveTo>
                  <a:pt x="1427278" y="804816"/>
                </a:moveTo>
                <a:cubicBezTo>
                  <a:pt x="1363610" y="804816"/>
                  <a:pt x="1310501" y="759144"/>
                  <a:pt x="1298824" y="698837"/>
                </a:cubicBezTo>
                <a:lnTo>
                  <a:pt x="1555818" y="698837"/>
                </a:lnTo>
                <a:cubicBezTo>
                  <a:pt x="1544061" y="759144"/>
                  <a:pt x="1490950" y="804816"/>
                  <a:pt x="1427284" y="804816"/>
                </a:cubicBezTo>
                <a:close/>
                <a:moveTo>
                  <a:pt x="1610442" y="698837"/>
                </a:moveTo>
                <a:lnTo>
                  <a:pt x="1867436" y="698837"/>
                </a:lnTo>
                <a:cubicBezTo>
                  <a:pt x="1855759" y="759144"/>
                  <a:pt x="1802568" y="804816"/>
                  <a:pt x="1738982" y="804816"/>
                </a:cubicBezTo>
                <a:cubicBezTo>
                  <a:pt x="1675314" y="804816"/>
                  <a:pt x="1622126" y="759144"/>
                  <a:pt x="1610448" y="698837"/>
                </a:cubicBezTo>
                <a:close/>
                <a:moveTo>
                  <a:pt x="1585166" y="1295037"/>
                </a:moveTo>
                <a:lnTo>
                  <a:pt x="1554612" y="1295037"/>
                </a:lnTo>
                <a:lnTo>
                  <a:pt x="1494624" y="1229849"/>
                </a:lnTo>
                <a:cubicBezTo>
                  <a:pt x="1498383" y="1221691"/>
                  <a:pt x="1500543" y="1212653"/>
                  <a:pt x="1500543" y="1203054"/>
                </a:cubicBezTo>
                <a:cubicBezTo>
                  <a:pt x="1500543" y="1167541"/>
                  <a:pt x="1471668" y="1138667"/>
                  <a:pt x="1436156" y="1138667"/>
                </a:cubicBezTo>
                <a:cubicBezTo>
                  <a:pt x="1400645" y="1138667"/>
                  <a:pt x="1371770" y="1167543"/>
                  <a:pt x="1371770" y="1203054"/>
                </a:cubicBezTo>
                <a:cubicBezTo>
                  <a:pt x="1371770" y="1212571"/>
                  <a:pt x="1373928" y="1221691"/>
                  <a:pt x="1377687" y="1229849"/>
                </a:cubicBezTo>
                <a:lnTo>
                  <a:pt x="1317699" y="1295037"/>
                </a:lnTo>
                <a:lnTo>
                  <a:pt x="1287144" y="1295037"/>
                </a:lnTo>
                <a:cubicBezTo>
                  <a:pt x="1273387" y="1295037"/>
                  <a:pt x="1262188" y="1306155"/>
                  <a:pt x="1262188" y="1319993"/>
                </a:cubicBezTo>
                <a:lnTo>
                  <a:pt x="1262188" y="1512115"/>
                </a:lnTo>
                <a:cubicBezTo>
                  <a:pt x="1262188" y="1525873"/>
                  <a:pt x="1273307" y="1537071"/>
                  <a:pt x="1287144" y="1537071"/>
                </a:cubicBezTo>
                <a:lnTo>
                  <a:pt x="1585316" y="1537071"/>
                </a:lnTo>
                <a:cubicBezTo>
                  <a:pt x="1599074" y="1537071"/>
                  <a:pt x="1610272" y="1525953"/>
                  <a:pt x="1610272" y="1512115"/>
                </a:cubicBezTo>
                <a:lnTo>
                  <a:pt x="1610272" y="1319993"/>
                </a:lnTo>
                <a:cubicBezTo>
                  <a:pt x="1610112" y="1306155"/>
                  <a:pt x="1598914" y="1295037"/>
                  <a:pt x="1585156" y="1295037"/>
                </a:cubicBezTo>
                <a:close/>
                <a:moveTo>
                  <a:pt x="1436077" y="1188498"/>
                </a:moveTo>
                <a:cubicBezTo>
                  <a:pt x="1444075" y="1188498"/>
                  <a:pt x="1450633" y="1195056"/>
                  <a:pt x="1450633" y="1203054"/>
                </a:cubicBezTo>
                <a:cubicBezTo>
                  <a:pt x="1450633" y="1211054"/>
                  <a:pt x="1444075" y="1217613"/>
                  <a:pt x="1436077" y="1217613"/>
                </a:cubicBezTo>
                <a:cubicBezTo>
                  <a:pt x="1428079" y="1217613"/>
                  <a:pt x="1421520" y="1211054"/>
                  <a:pt x="1421520" y="1203054"/>
                </a:cubicBezTo>
                <a:cubicBezTo>
                  <a:pt x="1421520" y="1195056"/>
                  <a:pt x="1428079" y="1188498"/>
                  <a:pt x="1436077" y="1188498"/>
                </a:cubicBezTo>
                <a:close/>
                <a:moveTo>
                  <a:pt x="1414241" y="1263604"/>
                </a:moveTo>
                <a:cubicBezTo>
                  <a:pt x="1421039" y="1266083"/>
                  <a:pt x="1428398" y="1267523"/>
                  <a:pt x="1436077" y="1267523"/>
                </a:cubicBezTo>
                <a:cubicBezTo>
                  <a:pt x="1443755" y="1267523"/>
                  <a:pt x="1451114" y="1266083"/>
                  <a:pt x="1457912" y="1263604"/>
                </a:cubicBezTo>
                <a:lnTo>
                  <a:pt x="1486867" y="1295039"/>
                </a:lnTo>
                <a:lnTo>
                  <a:pt x="1385368" y="1295039"/>
                </a:lnTo>
                <a:close/>
                <a:moveTo>
                  <a:pt x="1560212" y="1487161"/>
                </a:moveTo>
                <a:lnTo>
                  <a:pt x="1311941" y="1487161"/>
                </a:lnTo>
                <a:lnTo>
                  <a:pt x="1311941" y="1344869"/>
                </a:lnTo>
                <a:lnTo>
                  <a:pt x="1560294" y="1344869"/>
                </a:lnTo>
                <a:close/>
                <a:moveTo>
                  <a:pt x="266866" y="1756379"/>
                </a:moveTo>
                <a:cubicBezTo>
                  <a:pt x="266866" y="1796692"/>
                  <a:pt x="299660" y="1829485"/>
                  <a:pt x="339971" y="1829485"/>
                </a:cubicBezTo>
                <a:cubicBezTo>
                  <a:pt x="380282" y="1829485"/>
                  <a:pt x="413077" y="1796690"/>
                  <a:pt x="413077" y="1756379"/>
                </a:cubicBezTo>
                <a:cubicBezTo>
                  <a:pt x="413077" y="1716068"/>
                  <a:pt x="380282" y="1683274"/>
                  <a:pt x="339971" y="1683274"/>
                </a:cubicBezTo>
                <a:cubicBezTo>
                  <a:pt x="299660" y="1683274"/>
                  <a:pt x="266866" y="1716068"/>
                  <a:pt x="266866" y="1756379"/>
                </a:cubicBezTo>
                <a:close/>
                <a:moveTo>
                  <a:pt x="363246" y="1756379"/>
                </a:moveTo>
                <a:cubicBezTo>
                  <a:pt x="363246" y="1769177"/>
                  <a:pt x="352849" y="1779654"/>
                  <a:pt x="339971" y="1779654"/>
                </a:cubicBezTo>
                <a:cubicBezTo>
                  <a:pt x="327174" y="1779654"/>
                  <a:pt x="316696" y="1769257"/>
                  <a:pt x="316696" y="1756379"/>
                </a:cubicBezTo>
                <a:cubicBezTo>
                  <a:pt x="316696" y="1743582"/>
                  <a:pt x="327094" y="1733104"/>
                  <a:pt x="339971" y="1733104"/>
                </a:cubicBezTo>
                <a:cubicBezTo>
                  <a:pt x="352769" y="1733104"/>
                  <a:pt x="363246" y="1743582"/>
                  <a:pt x="363246" y="1756379"/>
                </a:cubicBezTo>
                <a:close/>
                <a:moveTo>
                  <a:pt x="511937" y="1756379"/>
                </a:moveTo>
                <a:cubicBezTo>
                  <a:pt x="511937" y="1796692"/>
                  <a:pt x="544731" y="1829485"/>
                  <a:pt x="585042" y="1829485"/>
                </a:cubicBezTo>
                <a:cubicBezTo>
                  <a:pt x="625354" y="1829485"/>
                  <a:pt x="658148" y="1796690"/>
                  <a:pt x="658148" y="1756379"/>
                </a:cubicBezTo>
                <a:cubicBezTo>
                  <a:pt x="658148" y="1716068"/>
                  <a:pt x="625354" y="1683274"/>
                  <a:pt x="585042" y="1683274"/>
                </a:cubicBezTo>
                <a:cubicBezTo>
                  <a:pt x="544731" y="1683274"/>
                  <a:pt x="511937" y="1716068"/>
                  <a:pt x="511937" y="1756379"/>
                </a:cubicBezTo>
                <a:close/>
                <a:moveTo>
                  <a:pt x="608317" y="1756379"/>
                </a:moveTo>
                <a:cubicBezTo>
                  <a:pt x="608317" y="1769177"/>
                  <a:pt x="597920" y="1779654"/>
                  <a:pt x="585042" y="1779654"/>
                </a:cubicBezTo>
                <a:cubicBezTo>
                  <a:pt x="572245" y="1779654"/>
                  <a:pt x="561767" y="1769257"/>
                  <a:pt x="561767" y="1756379"/>
                </a:cubicBezTo>
                <a:cubicBezTo>
                  <a:pt x="561767" y="1743582"/>
                  <a:pt x="572165" y="1733104"/>
                  <a:pt x="585042" y="1733104"/>
                </a:cubicBezTo>
                <a:cubicBezTo>
                  <a:pt x="597920" y="1733104"/>
                  <a:pt x="608317" y="1743582"/>
                  <a:pt x="608317" y="1756379"/>
                </a:cubicBezTo>
                <a:close/>
                <a:moveTo>
                  <a:pt x="286865" y="1579295"/>
                </a:moveTo>
                <a:lnTo>
                  <a:pt x="286944" y="1579295"/>
                </a:lnTo>
                <a:lnTo>
                  <a:pt x="676398" y="1579295"/>
                </a:lnTo>
                <a:cubicBezTo>
                  <a:pt x="687517" y="1579295"/>
                  <a:pt x="697353" y="1571856"/>
                  <a:pt x="700394" y="1561139"/>
                </a:cubicBezTo>
                <a:lnTo>
                  <a:pt x="728149" y="1462758"/>
                </a:lnTo>
                <a:lnTo>
                  <a:pt x="992024" y="1462758"/>
                </a:lnTo>
                <a:cubicBezTo>
                  <a:pt x="1005781" y="1462758"/>
                  <a:pt x="1016980" y="1451639"/>
                  <a:pt x="1016980" y="1437801"/>
                </a:cubicBezTo>
                <a:lnTo>
                  <a:pt x="1016900" y="1053078"/>
                </a:lnTo>
                <a:cubicBezTo>
                  <a:pt x="1016900" y="1039320"/>
                  <a:pt x="1005781" y="1028121"/>
                  <a:pt x="991944" y="1028121"/>
                </a:cubicBezTo>
                <a:lnTo>
                  <a:pt x="317587" y="1028121"/>
                </a:lnTo>
                <a:cubicBezTo>
                  <a:pt x="303829" y="1028121"/>
                  <a:pt x="292631" y="1039240"/>
                  <a:pt x="292631" y="1053078"/>
                </a:cubicBezTo>
                <a:lnTo>
                  <a:pt x="292631" y="1239041"/>
                </a:lnTo>
                <a:lnTo>
                  <a:pt x="226563" y="1230641"/>
                </a:lnTo>
                <a:lnTo>
                  <a:pt x="206246" y="1154415"/>
                </a:lnTo>
                <a:cubicBezTo>
                  <a:pt x="196889" y="1119383"/>
                  <a:pt x="166255" y="1095787"/>
                  <a:pt x="130021" y="1095787"/>
                </a:cubicBezTo>
                <a:lnTo>
                  <a:pt x="70431" y="1095866"/>
                </a:lnTo>
                <a:cubicBezTo>
                  <a:pt x="56674" y="1095866"/>
                  <a:pt x="45475" y="1106985"/>
                  <a:pt x="45475" y="1120823"/>
                </a:cubicBezTo>
                <a:cubicBezTo>
                  <a:pt x="45475" y="1134580"/>
                  <a:pt x="56593" y="1145779"/>
                  <a:pt x="70431" y="1145779"/>
                </a:cubicBezTo>
                <a:lnTo>
                  <a:pt x="130021" y="1145779"/>
                </a:lnTo>
                <a:cubicBezTo>
                  <a:pt x="143539" y="1145779"/>
                  <a:pt x="154575" y="1154258"/>
                  <a:pt x="158095" y="1167375"/>
                </a:cubicBezTo>
                <a:lnTo>
                  <a:pt x="182730" y="1260076"/>
                </a:lnTo>
                <a:cubicBezTo>
                  <a:pt x="182730" y="1260156"/>
                  <a:pt x="182730" y="1260156"/>
                  <a:pt x="182810" y="1260235"/>
                </a:cubicBezTo>
                <a:lnTo>
                  <a:pt x="256314" y="1536498"/>
                </a:lnTo>
                <a:cubicBezTo>
                  <a:pt x="231839" y="1548015"/>
                  <a:pt x="214803" y="1572890"/>
                  <a:pt x="214803" y="1601765"/>
                </a:cubicBezTo>
                <a:cubicBezTo>
                  <a:pt x="214803" y="1641517"/>
                  <a:pt x="247196" y="1673910"/>
                  <a:pt x="286949" y="1673910"/>
                </a:cubicBezTo>
                <a:lnTo>
                  <a:pt x="676402" y="1673910"/>
                </a:lnTo>
                <a:cubicBezTo>
                  <a:pt x="690160" y="1673910"/>
                  <a:pt x="701358" y="1662794"/>
                  <a:pt x="701358" y="1648954"/>
                </a:cubicBezTo>
                <a:cubicBezTo>
                  <a:pt x="701358" y="1635198"/>
                  <a:pt x="690240" y="1623998"/>
                  <a:pt x="676402" y="1623998"/>
                </a:cubicBezTo>
                <a:lnTo>
                  <a:pt x="286887" y="1623918"/>
                </a:lnTo>
                <a:cubicBezTo>
                  <a:pt x="274571" y="1623918"/>
                  <a:pt x="264572" y="1613920"/>
                  <a:pt x="264572" y="1601603"/>
                </a:cubicBezTo>
                <a:cubicBezTo>
                  <a:pt x="264572" y="1589287"/>
                  <a:pt x="274571" y="1579289"/>
                  <a:pt x="286887" y="1579289"/>
                </a:cubicBezTo>
                <a:close/>
                <a:moveTo>
                  <a:pt x="342535" y="1078042"/>
                </a:moveTo>
                <a:lnTo>
                  <a:pt x="967053" y="1078042"/>
                </a:lnTo>
                <a:lnTo>
                  <a:pt x="967053" y="1412927"/>
                </a:lnTo>
                <a:lnTo>
                  <a:pt x="742145" y="1412847"/>
                </a:lnTo>
                <a:lnTo>
                  <a:pt x="766061" y="1327984"/>
                </a:lnTo>
                <a:cubicBezTo>
                  <a:pt x="768061" y="1321027"/>
                  <a:pt x="766861" y="1313508"/>
                  <a:pt x="762860" y="1307429"/>
                </a:cubicBezTo>
                <a:cubicBezTo>
                  <a:pt x="758861" y="1301349"/>
                  <a:pt x="752383" y="1297350"/>
                  <a:pt x="745185" y="1296470"/>
                </a:cubicBezTo>
                <a:lnTo>
                  <a:pt x="342463" y="1245360"/>
                </a:lnTo>
                <a:close/>
                <a:moveTo>
                  <a:pt x="710222" y="1342387"/>
                </a:moveTo>
                <a:lnTo>
                  <a:pt x="657433" y="1529470"/>
                </a:lnTo>
                <a:lnTo>
                  <a:pt x="306065" y="1529470"/>
                </a:lnTo>
                <a:lnTo>
                  <a:pt x="240398" y="1282714"/>
                </a:lnTo>
                <a:close/>
              </a:path>
            </a:pathLst>
          </a:custGeom>
          <a:solidFill>
            <a:srgbClr val="00FA71"/>
          </a:solidFill>
          <a:ln w="20435" cap="flat">
            <a:noFill/>
            <a:prstDash val="solid"/>
            <a:miter/>
          </a:ln>
        </p:spPr>
        <p:txBody>
          <a:bodyPr rtlCol="0" anchor="ctr"/>
          <a:lstStyle/>
          <a:p>
            <a:endParaRPr lang="en-US"/>
          </a:p>
        </p:txBody>
      </p:sp>
      <p:grpSp>
        <p:nvGrpSpPr>
          <p:cNvPr id="28" name="Group 27">
            <a:extLst>
              <a:ext uri="{FF2B5EF4-FFF2-40B4-BE49-F238E27FC236}">
                <a16:creationId xmlns:a16="http://schemas.microsoft.com/office/drawing/2014/main" id="{E5DA2454-75CE-C781-0F40-EC1BFC3A22D4}"/>
              </a:ext>
            </a:extLst>
          </p:cNvPr>
          <p:cNvGrpSpPr/>
          <p:nvPr/>
        </p:nvGrpSpPr>
        <p:grpSpPr>
          <a:xfrm>
            <a:off x="977330" y="3224265"/>
            <a:ext cx="530456" cy="374354"/>
            <a:chOff x="-1814604" y="-2080439"/>
            <a:chExt cx="5056740" cy="3568651"/>
          </a:xfrm>
        </p:grpSpPr>
        <p:sp>
          <p:nvSpPr>
            <p:cNvPr id="11" name="Freeform: Shape 10">
              <a:extLst>
                <a:ext uri="{FF2B5EF4-FFF2-40B4-BE49-F238E27FC236}">
                  <a16:creationId xmlns:a16="http://schemas.microsoft.com/office/drawing/2014/main" id="{942B0DB6-DC13-346F-0712-57079B7E3E31}"/>
                </a:ext>
              </a:extLst>
            </p:cNvPr>
            <p:cNvSpPr/>
            <p:nvPr/>
          </p:nvSpPr>
          <p:spPr>
            <a:xfrm>
              <a:off x="-1814594" y="1025050"/>
              <a:ext cx="5056730" cy="463162"/>
            </a:xfrm>
            <a:custGeom>
              <a:avLst/>
              <a:gdLst>
                <a:gd name="connsiteX0" fmla="*/ 4980530 w 5056730"/>
                <a:gd name="connsiteY0" fmla="*/ 463162 h 463162"/>
                <a:gd name="connsiteX1" fmla="*/ 76200 w 5056730"/>
                <a:gd name="connsiteY1" fmla="*/ 463162 h 463162"/>
                <a:gd name="connsiteX2" fmla="*/ 22318 w 5056730"/>
                <a:gd name="connsiteY2" fmla="*/ 440845 h 463162"/>
                <a:gd name="connsiteX3" fmla="*/ 0 w 5056730"/>
                <a:gd name="connsiteY3" fmla="*/ 386962 h 463162"/>
                <a:gd name="connsiteX4" fmla="*/ 0 w 5056730"/>
                <a:gd name="connsiteY4" fmla="*/ 76200 h 463162"/>
                <a:gd name="connsiteX5" fmla="*/ 22318 w 5056730"/>
                <a:gd name="connsiteY5" fmla="*/ 22317 h 463162"/>
                <a:gd name="connsiteX6" fmla="*/ 76200 w 5056730"/>
                <a:gd name="connsiteY6" fmla="*/ 0 h 463162"/>
                <a:gd name="connsiteX7" fmla="*/ 4980530 w 5056730"/>
                <a:gd name="connsiteY7" fmla="*/ 0 h 463162"/>
                <a:gd name="connsiteX8" fmla="*/ 5034413 w 5056730"/>
                <a:gd name="connsiteY8" fmla="*/ 22317 h 463162"/>
                <a:gd name="connsiteX9" fmla="*/ 5056730 w 5056730"/>
                <a:gd name="connsiteY9" fmla="*/ 76200 h 463162"/>
                <a:gd name="connsiteX10" fmla="*/ 5056730 w 5056730"/>
                <a:gd name="connsiteY10" fmla="*/ 386962 h 463162"/>
                <a:gd name="connsiteX11" fmla="*/ 5034413 w 5056730"/>
                <a:gd name="connsiteY11" fmla="*/ 440845 h 463162"/>
                <a:gd name="connsiteX12" fmla="*/ 4980530 w 5056730"/>
                <a:gd name="connsiteY12" fmla="*/ 463162 h 463162"/>
                <a:gd name="connsiteX13" fmla="*/ 152400 w 5056730"/>
                <a:gd name="connsiteY13" fmla="*/ 310762 h 463162"/>
                <a:gd name="connsiteX14" fmla="*/ 4904330 w 5056730"/>
                <a:gd name="connsiteY14" fmla="*/ 310762 h 463162"/>
                <a:gd name="connsiteX15" fmla="*/ 4904330 w 5056730"/>
                <a:gd name="connsiteY15" fmla="*/ 152400 h 463162"/>
                <a:gd name="connsiteX16" fmla="*/ 152400 w 5056730"/>
                <a:gd name="connsiteY16" fmla="*/ 152400 h 463162"/>
                <a:gd name="connsiteX17" fmla="*/ 152400 w 5056730"/>
                <a:gd name="connsiteY17" fmla="*/ 310762 h 463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6730" h="463162">
                  <a:moveTo>
                    <a:pt x="4980530" y="463162"/>
                  </a:moveTo>
                  <a:lnTo>
                    <a:pt x="76200" y="463162"/>
                  </a:lnTo>
                  <a:cubicBezTo>
                    <a:pt x="55991" y="463162"/>
                    <a:pt x="36608" y="455133"/>
                    <a:pt x="22318" y="440845"/>
                  </a:cubicBezTo>
                  <a:cubicBezTo>
                    <a:pt x="8028" y="426548"/>
                    <a:pt x="0" y="407175"/>
                    <a:pt x="0" y="386962"/>
                  </a:cubicBezTo>
                  <a:lnTo>
                    <a:pt x="0" y="76200"/>
                  </a:lnTo>
                  <a:cubicBezTo>
                    <a:pt x="0" y="55988"/>
                    <a:pt x="8028" y="36604"/>
                    <a:pt x="22318" y="22317"/>
                  </a:cubicBezTo>
                  <a:cubicBezTo>
                    <a:pt x="36608" y="8029"/>
                    <a:pt x="55991" y="0"/>
                    <a:pt x="76200" y="0"/>
                  </a:cubicBezTo>
                  <a:lnTo>
                    <a:pt x="4980530" y="0"/>
                  </a:lnTo>
                  <a:cubicBezTo>
                    <a:pt x="5000743" y="0"/>
                    <a:pt x="5020126" y="8029"/>
                    <a:pt x="5034413" y="22317"/>
                  </a:cubicBezTo>
                  <a:cubicBezTo>
                    <a:pt x="5048701" y="36604"/>
                    <a:pt x="5056730" y="55988"/>
                    <a:pt x="5056730" y="76200"/>
                  </a:cubicBezTo>
                  <a:lnTo>
                    <a:pt x="5056730" y="386962"/>
                  </a:lnTo>
                  <a:cubicBezTo>
                    <a:pt x="5056730" y="407175"/>
                    <a:pt x="5048701" y="426548"/>
                    <a:pt x="5034413" y="440845"/>
                  </a:cubicBezTo>
                  <a:cubicBezTo>
                    <a:pt x="5020126" y="455133"/>
                    <a:pt x="5000743" y="463162"/>
                    <a:pt x="4980530" y="463162"/>
                  </a:cubicBezTo>
                  <a:close/>
                  <a:moveTo>
                    <a:pt x="152400" y="310762"/>
                  </a:moveTo>
                  <a:lnTo>
                    <a:pt x="4904330" y="310762"/>
                  </a:lnTo>
                  <a:lnTo>
                    <a:pt x="4904330" y="152400"/>
                  </a:lnTo>
                  <a:lnTo>
                    <a:pt x="152400" y="152400"/>
                  </a:lnTo>
                  <a:lnTo>
                    <a:pt x="152400" y="310762"/>
                  </a:lnTo>
                  <a:close/>
                </a:path>
              </a:pathLst>
            </a:custGeom>
            <a:solidFill>
              <a:srgbClr val="00FA71"/>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0E38FC22-8285-A670-A06A-7E449D7DDA4D}"/>
                </a:ext>
              </a:extLst>
            </p:cNvPr>
            <p:cNvSpPr/>
            <p:nvPr/>
          </p:nvSpPr>
          <p:spPr>
            <a:xfrm>
              <a:off x="-1814604" y="-1528369"/>
              <a:ext cx="5056740" cy="2130137"/>
            </a:xfrm>
            <a:custGeom>
              <a:avLst/>
              <a:gdLst>
                <a:gd name="connsiteX0" fmla="*/ 1760566 w 5056740"/>
                <a:gd name="connsiteY0" fmla="*/ 2130138 h 2130137"/>
                <a:gd name="connsiteX1" fmla="*/ 1723961 w 5056740"/>
                <a:gd name="connsiteY1" fmla="*/ 2120775 h 2130137"/>
                <a:gd name="connsiteX2" fmla="*/ 1696358 w 5056740"/>
                <a:gd name="connsiteY2" fmla="*/ 2094971 h 2130137"/>
                <a:gd name="connsiteX3" fmla="*/ 1684547 w 5056740"/>
                <a:gd name="connsiteY3" fmla="*/ 2059091 h 2130137"/>
                <a:gd name="connsiteX4" fmla="*/ 1691414 w 5056740"/>
                <a:gd name="connsiteY4" fmla="*/ 2021934 h 2130137"/>
                <a:gd name="connsiteX5" fmla="*/ 1950047 w 5056740"/>
                <a:gd name="connsiteY5" fmla="*/ 1462950 h 2130137"/>
                <a:gd name="connsiteX6" fmla="*/ 425562 w 5056740"/>
                <a:gd name="connsiteY6" fmla="*/ 1775427 h 2130137"/>
                <a:gd name="connsiteX7" fmla="*/ 378166 w 5056740"/>
                <a:gd name="connsiteY7" fmla="*/ 1769912 h 2130137"/>
                <a:gd name="connsiteX8" fmla="*/ 343361 w 5056740"/>
                <a:gd name="connsiteY8" fmla="*/ 1737269 h 2130137"/>
                <a:gd name="connsiteX9" fmla="*/ 186033 w 5056740"/>
                <a:gd name="connsiteY9" fmla="*/ 1448824 h 2130137"/>
                <a:gd name="connsiteX10" fmla="*/ 178628 w 5056740"/>
                <a:gd name="connsiteY10" fmla="*/ 1395446 h 2130137"/>
                <a:gd name="connsiteX11" fmla="*/ 208384 w 5056740"/>
                <a:gd name="connsiteY11" fmla="*/ 1350517 h 2130137"/>
                <a:gd name="connsiteX12" fmla="*/ 454781 w 5056740"/>
                <a:gd name="connsiteY12" fmla="*/ 1172961 h 2130137"/>
                <a:gd name="connsiteX13" fmla="*/ 28323 w 5056740"/>
                <a:gd name="connsiteY13" fmla="*/ 476093 h 2130137"/>
                <a:gd name="connsiteX14" fmla="*/ 6095 w 5056740"/>
                <a:gd name="connsiteY14" fmla="*/ 446194 h 2130137"/>
                <a:gd name="connsiteX15" fmla="*/ 278 w 5056740"/>
                <a:gd name="connsiteY15" fmla="*/ 409399 h 2130137"/>
                <a:gd name="connsiteX16" fmla="*/ 245761 w 5056740"/>
                <a:gd name="connsiteY16" fmla="*/ 264819 h 2130137"/>
                <a:gd name="connsiteX17" fmla="*/ 439944 w 5056740"/>
                <a:gd name="connsiteY17" fmla="*/ 202716 h 2130137"/>
                <a:gd name="connsiteX18" fmla="*/ 474316 w 5056740"/>
                <a:gd name="connsiteY18" fmla="*/ 200373 h 2130137"/>
                <a:gd name="connsiteX19" fmla="*/ 506210 w 5056740"/>
                <a:gd name="connsiteY19" fmla="*/ 213403 h 2130137"/>
                <a:gd name="connsiteX20" fmla="*/ 1271000 w 5056740"/>
                <a:gd name="connsiteY20" fmla="*/ 754632 h 2130137"/>
                <a:gd name="connsiteX21" fmla="*/ 3780075 w 5056740"/>
                <a:gd name="connsiteY21" fmla="*/ 57783 h 2130137"/>
                <a:gd name="connsiteX22" fmla="*/ 3951878 w 5056740"/>
                <a:gd name="connsiteY22" fmla="*/ 19998 h 2130137"/>
                <a:gd name="connsiteX23" fmla="*/ 4823882 w 5056740"/>
                <a:gd name="connsiteY23" fmla="*/ 152119 h 2130137"/>
                <a:gd name="connsiteX24" fmla="*/ 4872945 w 5056740"/>
                <a:gd name="connsiteY24" fmla="*/ 172741 h 2130137"/>
                <a:gd name="connsiteX25" fmla="*/ 5010391 w 5056740"/>
                <a:gd name="connsiteY25" fmla="*/ 287746 h 2130137"/>
                <a:gd name="connsiteX26" fmla="*/ 5056406 w 5056740"/>
                <a:gd name="connsiteY26" fmla="*/ 460948 h 2130137"/>
                <a:gd name="connsiteX27" fmla="*/ 4994170 w 5056740"/>
                <a:gd name="connsiteY27" fmla="*/ 629007 h 2130137"/>
                <a:gd name="connsiteX28" fmla="*/ 4846438 w 5056740"/>
                <a:gd name="connsiteY28" fmla="*/ 730458 h 2130137"/>
                <a:gd name="connsiteX29" fmla="*/ 3419164 w 5056740"/>
                <a:gd name="connsiteY29" fmla="*/ 1163512 h 2130137"/>
                <a:gd name="connsiteX30" fmla="*/ 2513698 w 5056740"/>
                <a:gd name="connsiteY30" fmla="*/ 1972242 h 2130137"/>
                <a:gd name="connsiteX31" fmla="*/ 2477675 w 5056740"/>
                <a:gd name="connsiteY31" fmla="*/ 1990168 h 2130137"/>
                <a:gd name="connsiteX32" fmla="*/ 1775311 w 5056740"/>
                <a:gd name="connsiteY32" fmla="*/ 2128699 h 2130137"/>
                <a:gd name="connsiteX33" fmla="*/ 1760566 w 5056740"/>
                <a:gd name="connsiteY33" fmla="*/ 2130138 h 2130137"/>
                <a:gd name="connsiteX34" fmla="*/ 2082578 w 5056740"/>
                <a:gd name="connsiteY34" fmla="*/ 1281803 h 2130137"/>
                <a:gd name="connsiteX35" fmla="*/ 2119182 w 5056740"/>
                <a:gd name="connsiteY35" fmla="*/ 1291176 h 2130137"/>
                <a:gd name="connsiteX36" fmla="*/ 2146786 w 5056740"/>
                <a:gd name="connsiteY36" fmla="*/ 1316970 h 2130137"/>
                <a:gd name="connsiteX37" fmla="*/ 2158606 w 5056740"/>
                <a:gd name="connsiteY37" fmla="*/ 1352860 h 2130137"/>
                <a:gd name="connsiteX38" fmla="*/ 2151729 w 5056740"/>
                <a:gd name="connsiteY38" fmla="*/ 1390007 h 2130137"/>
                <a:gd name="connsiteX39" fmla="*/ 1892516 w 5056740"/>
                <a:gd name="connsiteY39" fmla="*/ 1950249 h 2130137"/>
                <a:gd name="connsiteX40" fmla="*/ 2427735 w 5056740"/>
                <a:gd name="connsiteY40" fmla="*/ 1844683 h 2130137"/>
                <a:gd name="connsiteX41" fmla="*/ 3330191 w 5056740"/>
                <a:gd name="connsiteY41" fmla="*/ 1038639 h 2130137"/>
                <a:gd name="connsiteX42" fmla="*/ 3358832 w 5056740"/>
                <a:gd name="connsiteY42" fmla="*/ 1022561 h 2130137"/>
                <a:gd name="connsiteX43" fmla="*/ 4802203 w 5056740"/>
                <a:gd name="connsiteY43" fmla="*/ 584630 h 2130137"/>
                <a:gd name="connsiteX44" fmla="*/ 4873964 w 5056740"/>
                <a:gd name="connsiteY44" fmla="*/ 535329 h 2130137"/>
                <a:gd name="connsiteX45" fmla="*/ 4904178 w 5056740"/>
                <a:gd name="connsiteY45" fmla="*/ 453671 h 2130137"/>
                <a:gd name="connsiteX46" fmla="*/ 4881794 w 5056740"/>
                <a:gd name="connsiteY46" fmla="*/ 369527 h 2130137"/>
                <a:gd name="connsiteX47" fmla="*/ 4814995 w 5056740"/>
                <a:gd name="connsiteY47" fmla="*/ 313682 h 2130137"/>
                <a:gd name="connsiteX48" fmla="*/ 4764341 w 5056740"/>
                <a:gd name="connsiteY48" fmla="*/ 292403 h 2130137"/>
                <a:gd name="connsiteX49" fmla="*/ 3977338 w 5056740"/>
                <a:gd name="connsiteY49" fmla="*/ 170255 h 2130137"/>
                <a:gd name="connsiteX50" fmla="*/ 3821261 w 5056740"/>
                <a:gd name="connsiteY50" fmla="*/ 204507 h 2130137"/>
                <a:gd name="connsiteX51" fmla="*/ 1276915 w 5056740"/>
                <a:gd name="connsiteY51" fmla="*/ 911166 h 2130137"/>
                <a:gd name="connsiteX52" fmla="*/ 1243454 w 5056740"/>
                <a:gd name="connsiteY52" fmla="*/ 912805 h 2130137"/>
                <a:gd name="connsiteX53" fmla="*/ 1212516 w 5056740"/>
                <a:gd name="connsiteY53" fmla="*/ 899946 h 2130137"/>
                <a:gd name="connsiteX54" fmla="*/ 448788 w 5056740"/>
                <a:gd name="connsiteY54" fmla="*/ 359469 h 2130137"/>
                <a:gd name="connsiteX55" fmla="*/ 191791 w 5056740"/>
                <a:gd name="connsiteY55" fmla="*/ 444956 h 2130137"/>
                <a:gd name="connsiteX56" fmla="*/ 393760 w 5056740"/>
                <a:gd name="connsiteY56" fmla="*/ 772654 h 2130137"/>
                <a:gd name="connsiteX57" fmla="*/ 621382 w 5056740"/>
                <a:gd name="connsiteY57" fmla="*/ 1155606 h 2130137"/>
                <a:gd name="connsiteX58" fmla="*/ 630236 w 5056740"/>
                <a:gd name="connsiteY58" fmla="*/ 1209899 h 2130137"/>
                <a:gd name="connsiteX59" fmla="*/ 600221 w 5056740"/>
                <a:gd name="connsiteY59" fmla="*/ 1256009 h 2130137"/>
                <a:gd name="connsiteX60" fmla="*/ 352013 w 5056740"/>
                <a:gd name="connsiteY60" fmla="*/ 1434860 h 2130137"/>
                <a:gd name="connsiteX61" fmla="*/ 450174 w 5056740"/>
                <a:gd name="connsiteY61" fmla="*/ 1614816 h 2130137"/>
                <a:gd name="connsiteX62" fmla="*/ 2067271 w 5056740"/>
                <a:gd name="connsiteY62" fmla="*/ 1283365 h 2130137"/>
                <a:gd name="connsiteX63" fmla="*/ 2082578 w 5056740"/>
                <a:gd name="connsiteY63" fmla="*/ 1281803 h 213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56740" h="2130137">
                  <a:moveTo>
                    <a:pt x="1760566" y="2130138"/>
                  </a:moveTo>
                  <a:cubicBezTo>
                    <a:pt x="1747774" y="2130138"/>
                    <a:pt x="1735182" y="2126918"/>
                    <a:pt x="1723961" y="2120775"/>
                  </a:cubicBezTo>
                  <a:cubicBezTo>
                    <a:pt x="1712741" y="2114622"/>
                    <a:pt x="1703254" y="2105754"/>
                    <a:pt x="1696358" y="2094971"/>
                  </a:cubicBezTo>
                  <a:cubicBezTo>
                    <a:pt x="1689471" y="2084189"/>
                    <a:pt x="1685404" y="2071854"/>
                    <a:pt x="1684547" y="2059091"/>
                  </a:cubicBezTo>
                  <a:cubicBezTo>
                    <a:pt x="1683680" y="2046327"/>
                    <a:pt x="1686042" y="2033545"/>
                    <a:pt x="1691414" y="2021934"/>
                  </a:cubicBezTo>
                  <a:lnTo>
                    <a:pt x="1950047" y="1462950"/>
                  </a:lnTo>
                  <a:lnTo>
                    <a:pt x="425562" y="1775427"/>
                  </a:lnTo>
                  <a:cubicBezTo>
                    <a:pt x="409580" y="1778713"/>
                    <a:pt x="392965" y="1776779"/>
                    <a:pt x="378166" y="1769912"/>
                  </a:cubicBezTo>
                  <a:cubicBezTo>
                    <a:pt x="363367" y="1763035"/>
                    <a:pt x="351167" y="1751595"/>
                    <a:pt x="343361" y="1737269"/>
                  </a:cubicBezTo>
                  <a:lnTo>
                    <a:pt x="186033" y="1448824"/>
                  </a:lnTo>
                  <a:cubicBezTo>
                    <a:pt x="177146" y="1432527"/>
                    <a:pt x="174512" y="1413543"/>
                    <a:pt x="178628" y="1395446"/>
                  </a:cubicBezTo>
                  <a:cubicBezTo>
                    <a:pt x="182743" y="1377348"/>
                    <a:pt x="193324" y="1361365"/>
                    <a:pt x="208384" y="1350517"/>
                  </a:cubicBezTo>
                  <a:lnTo>
                    <a:pt x="454781" y="1172961"/>
                  </a:lnTo>
                  <a:cubicBezTo>
                    <a:pt x="269034" y="857788"/>
                    <a:pt x="67884" y="525451"/>
                    <a:pt x="28323" y="476093"/>
                  </a:cubicBezTo>
                  <a:cubicBezTo>
                    <a:pt x="18606" y="468063"/>
                    <a:pt x="10979" y="457805"/>
                    <a:pt x="6095" y="446194"/>
                  </a:cubicBezTo>
                  <a:cubicBezTo>
                    <a:pt x="1211" y="434573"/>
                    <a:pt x="-785" y="421953"/>
                    <a:pt x="278" y="409399"/>
                  </a:cubicBezTo>
                  <a:cubicBezTo>
                    <a:pt x="5181" y="350630"/>
                    <a:pt x="48061" y="330913"/>
                    <a:pt x="245761" y="264819"/>
                  </a:cubicBezTo>
                  <a:cubicBezTo>
                    <a:pt x="341857" y="232701"/>
                    <a:pt x="438967" y="203021"/>
                    <a:pt x="439944" y="202716"/>
                  </a:cubicBezTo>
                  <a:cubicBezTo>
                    <a:pt x="451073" y="199325"/>
                    <a:pt x="462830" y="198515"/>
                    <a:pt x="474316" y="200373"/>
                  </a:cubicBezTo>
                  <a:cubicBezTo>
                    <a:pt x="485803" y="202221"/>
                    <a:pt x="496713" y="206678"/>
                    <a:pt x="506210" y="213403"/>
                  </a:cubicBezTo>
                  <a:lnTo>
                    <a:pt x="1271000" y="754632"/>
                  </a:lnTo>
                  <a:lnTo>
                    <a:pt x="3780075" y="57783"/>
                  </a:lnTo>
                  <a:cubicBezTo>
                    <a:pt x="3829234" y="43829"/>
                    <a:pt x="3905386" y="27875"/>
                    <a:pt x="3951878" y="19998"/>
                  </a:cubicBezTo>
                  <a:cubicBezTo>
                    <a:pt x="4352557" y="-47906"/>
                    <a:pt x="4636192" y="72461"/>
                    <a:pt x="4823882" y="152119"/>
                  </a:cubicBezTo>
                  <a:cubicBezTo>
                    <a:pt x="4841094" y="159425"/>
                    <a:pt x="4857448" y="166359"/>
                    <a:pt x="4872945" y="172741"/>
                  </a:cubicBezTo>
                  <a:cubicBezTo>
                    <a:pt x="4929534" y="195972"/>
                    <a:pt x="4977549" y="236149"/>
                    <a:pt x="5010391" y="287746"/>
                  </a:cubicBezTo>
                  <a:cubicBezTo>
                    <a:pt x="5043243" y="339352"/>
                    <a:pt x="5059312" y="399855"/>
                    <a:pt x="5056406" y="460948"/>
                  </a:cubicBezTo>
                  <a:cubicBezTo>
                    <a:pt x="5053501" y="522051"/>
                    <a:pt x="5031765" y="580754"/>
                    <a:pt x="4994170" y="629007"/>
                  </a:cubicBezTo>
                  <a:cubicBezTo>
                    <a:pt x="4956575" y="677261"/>
                    <a:pt x="4904978" y="712704"/>
                    <a:pt x="4846438" y="730458"/>
                  </a:cubicBezTo>
                  <a:lnTo>
                    <a:pt x="3419164" y="1163512"/>
                  </a:lnTo>
                  <a:lnTo>
                    <a:pt x="2513698" y="1972242"/>
                  </a:lnTo>
                  <a:cubicBezTo>
                    <a:pt x="2503516" y="1981338"/>
                    <a:pt x="2491076" y="1987530"/>
                    <a:pt x="2477675" y="1990168"/>
                  </a:cubicBezTo>
                  <a:lnTo>
                    <a:pt x="1775311" y="2128699"/>
                  </a:lnTo>
                  <a:cubicBezTo>
                    <a:pt x="1770453" y="2129662"/>
                    <a:pt x="1765519" y="2130138"/>
                    <a:pt x="1760566" y="2130138"/>
                  </a:cubicBezTo>
                  <a:close/>
                  <a:moveTo>
                    <a:pt x="2082578" y="1281803"/>
                  </a:moveTo>
                  <a:cubicBezTo>
                    <a:pt x="2095379" y="1281803"/>
                    <a:pt x="2107962" y="1285032"/>
                    <a:pt x="2119182" y="1291176"/>
                  </a:cubicBezTo>
                  <a:cubicBezTo>
                    <a:pt x="2130403" y="1297319"/>
                    <a:pt x="2139889" y="1306197"/>
                    <a:pt x="2146786" y="1316970"/>
                  </a:cubicBezTo>
                  <a:cubicBezTo>
                    <a:pt x="2153672" y="1327752"/>
                    <a:pt x="2157739" y="1340096"/>
                    <a:pt x="2158606" y="1352860"/>
                  </a:cubicBezTo>
                  <a:cubicBezTo>
                    <a:pt x="2159463" y="1365623"/>
                    <a:pt x="2157101" y="1378396"/>
                    <a:pt x="2151729" y="1390007"/>
                  </a:cubicBezTo>
                  <a:lnTo>
                    <a:pt x="1892516" y="1950249"/>
                  </a:lnTo>
                  <a:lnTo>
                    <a:pt x="2427735" y="1844683"/>
                  </a:lnTo>
                  <a:lnTo>
                    <a:pt x="3330191" y="1038639"/>
                  </a:lnTo>
                  <a:cubicBezTo>
                    <a:pt x="3338449" y="1031258"/>
                    <a:pt x="3348221" y="1025771"/>
                    <a:pt x="3358832" y="1022561"/>
                  </a:cubicBezTo>
                  <a:lnTo>
                    <a:pt x="4802203" y="584630"/>
                  </a:lnTo>
                  <a:cubicBezTo>
                    <a:pt x="4830635" y="575991"/>
                    <a:pt x="4855705" y="558770"/>
                    <a:pt x="4873964" y="535329"/>
                  </a:cubicBezTo>
                  <a:cubicBezTo>
                    <a:pt x="4892224" y="511878"/>
                    <a:pt x="4902778" y="483361"/>
                    <a:pt x="4904178" y="453671"/>
                  </a:cubicBezTo>
                  <a:cubicBezTo>
                    <a:pt x="4905588" y="423982"/>
                    <a:pt x="4897768" y="394597"/>
                    <a:pt x="4881794" y="369527"/>
                  </a:cubicBezTo>
                  <a:cubicBezTo>
                    <a:pt x="4865830" y="344467"/>
                    <a:pt x="4842494" y="324960"/>
                    <a:pt x="4814995" y="313682"/>
                  </a:cubicBezTo>
                  <a:cubicBezTo>
                    <a:pt x="4798993" y="307100"/>
                    <a:pt x="4782106" y="299947"/>
                    <a:pt x="4764341" y="292403"/>
                  </a:cubicBezTo>
                  <a:cubicBezTo>
                    <a:pt x="4592987" y="219680"/>
                    <a:pt x="4334069" y="109780"/>
                    <a:pt x="3977338" y="170255"/>
                  </a:cubicBezTo>
                  <a:cubicBezTo>
                    <a:pt x="3934218" y="177560"/>
                    <a:pt x="3864048" y="192372"/>
                    <a:pt x="3821261" y="204507"/>
                  </a:cubicBezTo>
                  <a:lnTo>
                    <a:pt x="1276915" y="911166"/>
                  </a:lnTo>
                  <a:cubicBezTo>
                    <a:pt x="1266018" y="914186"/>
                    <a:pt x="1254588" y="914748"/>
                    <a:pt x="1243454" y="912805"/>
                  </a:cubicBezTo>
                  <a:cubicBezTo>
                    <a:pt x="1232309" y="910861"/>
                    <a:pt x="1221746" y="906470"/>
                    <a:pt x="1212516" y="899946"/>
                  </a:cubicBezTo>
                  <a:lnTo>
                    <a:pt x="448788" y="359469"/>
                  </a:lnTo>
                  <a:cubicBezTo>
                    <a:pt x="355576" y="388444"/>
                    <a:pt x="256503" y="421191"/>
                    <a:pt x="191791" y="444956"/>
                  </a:cubicBezTo>
                  <a:cubicBezTo>
                    <a:pt x="230690" y="504268"/>
                    <a:pt x="292054" y="603585"/>
                    <a:pt x="393760" y="772654"/>
                  </a:cubicBezTo>
                  <a:cubicBezTo>
                    <a:pt x="508199" y="962897"/>
                    <a:pt x="620264" y="1153692"/>
                    <a:pt x="621382" y="1155606"/>
                  </a:cubicBezTo>
                  <a:cubicBezTo>
                    <a:pt x="630993" y="1171970"/>
                    <a:pt x="634150" y="1191335"/>
                    <a:pt x="630236" y="1209899"/>
                  </a:cubicBezTo>
                  <a:cubicBezTo>
                    <a:pt x="626322" y="1228473"/>
                    <a:pt x="615619" y="1244913"/>
                    <a:pt x="600221" y="1256009"/>
                  </a:cubicBezTo>
                  <a:lnTo>
                    <a:pt x="352013" y="1434860"/>
                  </a:lnTo>
                  <a:lnTo>
                    <a:pt x="450174" y="1614816"/>
                  </a:lnTo>
                  <a:lnTo>
                    <a:pt x="2067271" y="1283365"/>
                  </a:lnTo>
                  <a:cubicBezTo>
                    <a:pt x="2072310" y="1282327"/>
                    <a:pt x="2077434" y="1281803"/>
                    <a:pt x="2082578" y="1281803"/>
                  </a:cubicBezTo>
                  <a:close/>
                </a:path>
              </a:pathLst>
            </a:custGeom>
            <a:solidFill>
              <a:srgbClr val="00FA71"/>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B83FD8F1-C135-C954-E53B-2904DF24498A}"/>
                </a:ext>
              </a:extLst>
            </p:cNvPr>
            <p:cNvSpPr/>
            <p:nvPr/>
          </p:nvSpPr>
          <p:spPr>
            <a:xfrm>
              <a:off x="1763438" y="-1129094"/>
              <a:ext cx="349478" cy="207396"/>
            </a:xfrm>
            <a:custGeom>
              <a:avLst/>
              <a:gdLst>
                <a:gd name="connsiteX0" fmla="*/ 76169 w 349478"/>
                <a:gd name="connsiteY0" fmla="*/ 207396 h 207396"/>
                <a:gd name="connsiteX1" fmla="*/ 26087 w 349478"/>
                <a:gd name="connsiteY1" fmla="*/ 188594 h 207396"/>
                <a:gd name="connsiteX2" fmla="*/ 703 w 349478"/>
                <a:gd name="connsiteY2" fmla="*/ 141502 h 207396"/>
                <a:gd name="connsiteX3" fmla="*/ 12523 w 349478"/>
                <a:gd name="connsiteY3" fmla="*/ 89334 h 207396"/>
                <a:gd name="connsiteX4" fmla="*/ 55729 w 349478"/>
                <a:gd name="connsiteY4" fmla="*/ 57787 h 207396"/>
                <a:gd name="connsiteX5" fmla="*/ 252258 w 349478"/>
                <a:gd name="connsiteY5" fmla="*/ 2952 h 207396"/>
                <a:gd name="connsiteX6" fmla="*/ 282024 w 349478"/>
                <a:gd name="connsiteY6" fmla="*/ 504 h 207396"/>
                <a:gd name="connsiteX7" fmla="*/ 310456 w 349478"/>
                <a:gd name="connsiteY7" fmla="*/ 9676 h 207396"/>
                <a:gd name="connsiteX8" fmla="*/ 333163 w 349478"/>
                <a:gd name="connsiteY8" fmla="*/ 29079 h 207396"/>
                <a:gd name="connsiteX9" fmla="*/ 346679 w 349478"/>
                <a:gd name="connsiteY9" fmla="*/ 55720 h 207396"/>
                <a:gd name="connsiteX10" fmla="*/ 348908 w 349478"/>
                <a:gd name="connsiteY10" fmla="*/ 85514 h 207396"/>
                <a:gd name="connsiteX11" fmla="*/ 339517 w 349478"/>
                <a:gd name="connsiteY11" fmla="*/ 113870 h 207396"/>
                <a:gd name="connsiteX12" fmla="*/ 319942 w 349478"/>
                <a:gd name="connsiteY12" fmla="*/ 136435 h 207396"/>
                <a:gd name="connsiteX13" fmla="*/ 293206 w 349478"/>
                <a:gd name="connsiteY13" fmla="*/ 149751 h 207396"/>
                <a:gd name="connsiteX14" fmla="*/ 96677 w 349478"/>
                <a:gd name="connsiteY14" fmla="*/ 204577 h 207396"/>
                <a:gd name="connsiteX15" fmla="*/ 76169 w 349478"/>
                <a:gd name="connsiteY15" fmla="*/ 207396 h 20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9478" h="207396">
                  <a:moveTo>
                    <a:pt x="76169" y="207396"/>
                  </a:moveTo>
                  <a:cubicBezTo>
                    <a:pt x="57748" y="207387"/>
                    <a:pt x="39955" y="200710"/>
                    <a:pt x="26087" y="188594"/>
                  </a:cubicBezTo>
                  <a:cubicBezTo>
                    <a:pt x="12209" y="176478"/>
                    <a:pt x="3189" y="159752"/>
                    <a:pt x="703" y="141502"/>
                  </a:cubicBezTo>
                  <a:cubicBezTo>
                    <a:pt x="-1793" y="123253"/>
                    <a:pt x="2408" y="104726"/>
                    <a:pt x="12523" y="89334"/>
                  </a:cubicBezTo>
                  <a:cubicBezTo>
                    <a:pt x="22639" y="73942"/>
                    <a:pt x="37993" y="62731"/>
                    <a:pt x="55729" y="57787"/>
                  </a:cubicBezTo>
                  <a:lnTo>
                    <a:pt x="252258" y="2952"/>
                  </a:lnTo>
                  <a:cubicBezTo>
                    <a:pt x="261916" y="180"/>
                    <a:pt x="272041" y="-649"/>
                    <a:pt x="282024" y="504"/>
                  </a:cubicBezTo>
                  <a:cubicBezTo>
                    <a:pt x="292015" y="1656"/>
                    <a:pt x="301674" y="4771"/>
                    <a:pt x="310456" y="9676"/>
                  </a:cubicBezTo>
                  <a:cubicBezTo>
                    <a:pt x="319228" y="14582"/>
                    <a:pt x="326953" y="21183"/>
                    <a:pt x="333163" y="29079"/>
                  </a:cubicBezTo>
                  <a:cubicBezTo>
                    <a:pt x="339383" y="36985"/>
                    <a:pt x="343974" y="46043"/>
                    <a:pt x="346679" y="55720"/>
                  </a:cubicBezTo>
                  <a:cubicBezTo>
                    <a:pt x="349375" y="65407"/>
                    <a:pt x="350137" y="75532"/>
                    <a:pt x="348908" y="85514"/>
                  </a:cubicBezTo>
                  <a:cubicBezTo>
                    <a:pt x="347679" y="95487"/>
                    <a:pt x="344489" y="105126"/>
                    <a:pt x="339517" y="113870"/>
                  </a:cubicBezTo>
                  <a:cubicBezTo>
                    <a:pt x="334544" y="122605"/>
                    <a:pt x="327896" y="130282"/>
                    <a:pt x="319942" y="136435"/>
                  </a:cubicBezTo>
                  <a:cubicBezTo>
                    <a:pt x="311999" y="142598"/>
                    <a:pt x="302912" y="147122"/>
                    <a:pt x="293206" y="149751"/>
                  </a:cubicBezTo>
                  <a:lnTo>
                    <a:pt x="96677" y="204577"/>
                  </a:lnTo>
                  <a:cubicBezTo>
                    <a:pt x="90000" y="206444"/>
                    <a:pt x="83103" y="207396"/>
                    <a:pt x="76169" y="207396"/>
                  </a:cubicBezTo>
                  <a:close/>
                </a:path>
              </a:pathLst>
            </a:custGeom>
            <a:solidFill>
              <a:srgbClr val="00FA71"/>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1B80910B-9299-AD95-8C64-63FE50416B23}"/>
                </a:ext>
              </a:extLst>
            </p:cNvPr>
            <p:cNvSpPr/>
            <p:nvPr/>
          </p:nvSpPr>
          <p:spPr>
            <a:xfrm>
              <a:off x="977520" y="-909419"/>
              <a:ext cx="349396" cy="207482"/>
            </a:xfrm>
            <a:custGeom>
              <a:avLst/>
              <a:gdLst>
                <a:gd name="connsiteX0" fmla="*/ 76170 w 349396"/>
                <a:gd name="connsiteY0" fmla="*/ 207482 h 207482"/>
                <a:gd name="connsiteX1" fmla="*/ 26097 w 349396"/>
                <a:gd name="connsiteY1" fmla="*/ 188689 h 207482"/>
                <a:gd name="connsiteX2" fmla="*/ 704 w 349396"/>
                <a:gd name="connsiteY2" fmla="*/ 141607 h 207482"/>
                <a:gd name="connsiteX3" fmla="*/ 12514 w 349396"/>
                <a:gd name="connsiteY3" fmla="*/ 89439 h 207482"/>
                <a:gd name="connsiteX4" fmla="*/ 55691 w 349396"/>
                <a:gd name="connsiteY4" fmla="*/ 57883 h 207482"/>
                <a:gd name="connsiteX5" fmla="*/ 252230 w 349396"/>
                <a:gd name="connsiteY5" fmla="*/ 2942 h 207482"/>
                <a:gd name="connsiteX6" fmla="*/ 281977 w 349396"/>
                <a:gd name="connsiteY6" fmla="*/ 504 h 207482"/>
                <a:gd name="connsiteX7" fmla="*/ 310380 w 349396"/>
                <a:gd name="connsiteY7" fmla="*/ 9686 h 207482"/>
                <a:gd name="connsiteX8" fmla="*/ 333078 w 349396"/>
                <a:gd name="connsiteY8" fmla="*/ 29070 h 207482"/>
                <a:gd name="connsiteX9" fmla="*/ 346585 w 349396"/>
                <a:gd name="connsiteY9" fmla="*/ 55692 h 207482"/>
                <a:gd name="connsiteX10" fmla="*/ 348833 w 349396"/>
                <a:gd name="connsiteY10" fmla="*/ 85448 h 207482"/>
                <a:gd name="connsiteX11" fmla="*/ 339479 w 349396"/>
                <a:gd name="connsiteY11" fmla="*/ 113794 h 207482"/>
                <a:gd name="connsiteX12" fmla="*/ 319953 w 349396"/>
                <a:gd name="connsiteY12" fmla="*/ 136369 h 207482"/>
                <a:gd name="connsiteX13" fmla="*/ 293254 w 349396"/>
                <a:gd name="connsiteY13" fmla="*/ 149713 h 207482"/>
                <a:gd name="connsiteX14" fmla="*/ 96715 w 349396"/>
                <a:gd name="connsiteY14" fmla="*/ 204653 h 207482"/>
                <a:gd name="connsiteX15" fmla="*/ 76170 w 349396"/>
                <a:gd name="connsiteY15" fmla="*/ 207482 h 207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9396" h="207482">
                  <a:moveTo>
                    <a:pt x="76170" y="207482"/>
                  </a:moveTo>
                  <a:cubicBezTo>
                    <a:pt x="57758" y="207473"/>
                    <a:pt x="39965" y="200796"/>
                    <a:pt x="26097" y="188689"/>
                  </a:cubicBezTo>
                  <a:cubicBezTo>
                    <a:pt x="12219" y="176574"/>
                    <a:pt x="3199" y="159857"/>
                    <a:pt x="704" y="141607"/>
                  </a:cubicBezTo>
                  <a:cubicBezTo>
                    <a:pt x="-1792" y="123367"/>
                    <a:pt x="2399" y="104831"/>
                    <a:pt x="12514" y="89439"/>
                  </a:cubicBezTo>
                  <a:cubicBezTo>
                    <a:pt x="22621" y="74047"/>
                    <a:pt x="37965" y="62836"/>
                    <a:pt x="55691" y="57883"/>
                  </a:cubicBezTo>
                  <a:lnTo>
                    <a:pt x="252230" y="2942"/>
                  </a:lnTo>
                  <a:cubicBezTo>
                    <a:pt x="261889" y="180"/>
                    <a:pt x="272004" y="-649"/>
                    <a:pt x="281977" y="504"/>
                  </a:cubicBezTo>
                  <a:cubicBezTo>
                    <a:pt x="291959" y="1666"/>
                    <a:pt x="301608" y="4790"/>
                    <a:pt x="310380" y="9686"/>
                  </a:cubicBezTo>
                  <a:cubicBezTo>
                    <a:pt x="319153" y="14592"/>
                    <a:pt x="326859" y="21183"/>
                    <a:pt x="333078" y="29070"/>
                  </a:cubicBezTo>
                  <a:cubicBezTo>
                    <a:pt x="339289" y="36966"/>
                    <a:pt x="343880" y="46014"/>
                    <a:pt x="346585" y="55692"/>
                  </a:cubicBezTo>
                  <a:cubicBezTo>
                    <a:pt x="349290" y="65369"/>
                    <a:pt x="350052" y="75475"/>
                    <a:pt x="348833" y="85448"/>
                  </a:cubicBezTo>
                  <a:cubicBezTo>
                    <a:pt x="347614" y="95421"/>
                    <a:pt x="344432" y="105060"/>
                    <a:pt x="339479" y="113794"/>
                  </a:cubicBezTo>
                  <a:cubicBezTo>
                    <a:pt x="334517" y="122529"/>
                    <a:pt x="327887" y="130206"/>
                    <a:pt x="319953" y="136369"/>
                  </a:cubicBezTo>
                  <a:cubicBezTo>
                    <a:pt x="312019" y="142531"/>
                    <a:pt x="302941" y="147065"/>
                    <a:pt x="293254" y="149713"/>
                  </a:cubicBezTo>
                  <a:lnTo>
                    <a:pt x="96715" y="204653"/>
                  </a:lnTo>
                  <a:cubicBezTo>
                    <a:pt x="90029" y="206530"/>
                    <a:pt x="83114" y="207482"/>
                    <a:pt x="76170" y="207482"/>
                  </a:cubicBezTo>
                  <a:close/>
                </a:path>
              </a:pathLst>
            </a:custGeom>
            <a:solidFill>
              <a:srgbClr val="00FA71"/>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DDB0CABE-56A6-F2C8-1F15-2F62EBDCCB42}"/>
                </a:ext>
              </a:extLst>
            </p:cNvPr>
            <p:cNvSpPr/>
            <p:nvPr/>
          </p:nvSpPr>
          <p:spPr>
            <a:xfrm>
              <a:off x="191626" y="-689392"/>
              <a:ext cx="348319" cy="207225"/>
            </a:xfrm>
            <a:custGeom>
              <a:avLst/>
              <a:gdLst>
                <a:gd name="connsiteX0" fmla="*/ 76156 w 348319"/>
                <a:gd name="connsiteY0" fmla="*/ 207226 h 207225"/>
                <a:gd name="connsiteX1" fmla="*/ 26092 w 348319"/>
                <a:gd name="connsiteY1" fmla="*/ 188423 h 207225"/>
                <a:gd name="connsiteX2" fmla="*/ 708 w 348319"/>
                <a:gd name="connsiteY2" fmla="*/ 141351 h 207225"/>
                <a:gd name="connsiteX3" fmla="*/ 12500 w 348319"/>
                <a:gd name="connsiteY3" fmla="*/ 89192 h 207225"/>
                <a:gd name="connsiteX4" fmla="*/ 55667 w 348319"/>
                <a:gd name="connsiteY4" fmla="*/ 57626 h 207225"/>
                <a:gd name="connsiteX5" fmla="*/ 252082 w 348319"/>
                <a:gd name="connsiteY5" fmla="*/ 2686 h 207225"/>
                <a:gd name="connsiteX6" fmla="*/ 309718 w 348319"/>
                <a:gd name="connsiteY6" fmla="*/ 9915 h 207225"/>
                <a:gd name="connsiteX7" fmla="*/ 345503 w 348319"/>
                <a:gd name="connsiteY7" fmla="*/ 55673 h 207225"/>
                <a:gd name="connsiteX8" fmla="*/ 338645 w 348319"/>
                <a:gd name="connsiteY8" fmla="*/ 113357 h 207225"/>
                <a:gd name="connsiteX9" fmla="*/ 293135 w 348319"/>
                <a:gd name="connsiteY9" fmla="*/ 149447 h 207225"/>
                <a:gd name="connsiteX10" fmla="*/ 96720 w 348319"/>
                <a:gd name="connsiteY10" fmla="*/ 204387 h 207225"/>
                <a:gd name="connsiteX11" fmla="*/ 76156 w 348319"/>
                <a:gd name="connsiteY11" fmla="*/ 207226 h 20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8319" h="207225">
                  <a:moveTo>
                    <a:pt x="76156" y="207226"/>
                  </a:moveTo>
                  <a:cubicBezTo>
                    <a:pt x="57744" y="207207"/>
                    <a:pt x="39961" y="200530"/>
                    <a:pt x="26092" y="188423"/>
                  </a:cubicBezTo>
                  <a:cubicBezTo>
                    <a:pt x="12224" y="176317"/>
                    <a:pt x="3204" y="159591"/>
                    <a:pt x="708" y="141351"/>
                  </a:cubicBezTo>
                  <a:cubicBezTo>
                    <a:pt x="-1797" y="123110"/>
                    <a:pt x="2394" y="104584"/>
                    <a:pt x="12500" y="89192"/>
                  </a:cubicBezTo>
                  <a:cubicBezTo>
                    <a:pt x="22606" y="73800"/>
                    <a:pt x="37932" y="62589"/>
                    <a:pt x="55667" y="57626"/>
                  </a:cubicBezTo>
                  <a:lnTo>
                    <a:pt x="252082" y="2686"/>
                  </a:lnTo>
                  <a:cubicBezTo>
                    <a:pt x="271494" y="-2610"/>
                    <a:pt x="292211" y="-10"/>
                    <a:pt x="309718" y="9915"/>
                  </a:cubicBezTo>
                  <a:cubicBezTo>
                    <a:pt x="327216" y="19850"/>
                    <a:pt x="340084" y="36290"/>
                    <a:pt x="345503" y="55673"/>
                  </a:cubicBezTo>
                  <a:cubicBezTo>
                    <a:pt x="350923" y="75047"/>
                    <a:pt x="348456" y="95783"/>
                    <a:pt x="338645" y="113357"/>
                  </a:cubicBezTo>
                  <a:cubicBezTo>
                    <a:pt x="328835" y="130921"/>
                    <a:pt x="312480" y="143894"/>
                    <a:pt x="293135" y="149447"/>
                  </a:cubicBezTo>
                  <a:lnTo>
                    <a:pt x="96720" y="204387"/>
                  </a:lnTo>
                  <a:cubicBezTo>
                    <a:pt x="90034" y="206264"/>
                    <a:pt x="83109" y="207216"/>
                    <a:pt x="76156" y="207226"/>
                  </a:cubicBezTo>
                  <a:close/>
                </a:path>
              </a:pathLst>
            </a:custGeom>
            <a:solidFill>
              <a:srgbClr val="00FA71"/>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C796C468-47C0-3508-2AB8-1EAC066D6711}"/>
                </a:ext>
              </a:extLst>
            </p:cNvPr>
            <p:cNvSpPr/>
            <p:nvPr/>
          </p:nvSpPr>
          <p:spPr>
            <a:xfrm>
              <a:off x="-591209" y="-469776"/>
              <a:ext cx="345700" cy="206427"/>
            </a:xfrm>
            <a:custGeom>
              <a:avLst/>
              <a:gdLst>
                <a:gd name="connsiteX0" fmla="*/ 76161 w 345700"/>
                <a:gd name="connsiteY0" fmla="*/ 206427 h 206427"/>
                <a:gd name="connsiteX1" fmla="*/ 26088 w 345700"/>
                <a:gd name="connsiteY1" fmla="*/ 187625 h 206427"/>
                <a:gd name="connsiteX2" fmla="*/ 704 w 345700"/>
                <a:gd name="connsiteY2" fmla="*/ 140543 h 206427"/>
                <a:gd name="connsiteX3" fmla="*/ 12505 w 345700"/>
                <a:gd name="connsiteY3" fmla="*/ 88374 h 206427"/>
                <a:gd name="connsiteX4" fmla="*/ 55692 w 345700"/>
                <a:gd name="connsiteY4" fmla="*/ 56818 h 206427"/>
                <a:gd name="connsiteX5" fmla="*/ 248916 w 345700"/>
                <a:gd name="connsiteY5" fmla="*/ 2821 h 206427"/>
                <a:gd name="connsiteX6" fmla="*/ 278900 w 345700"/>
                <a:gd name="connsiteY6" fmla="*/ 582 h 206427"/>
                <a:gd name="connsiteX7" fmla="*/ 307418 w 345700"/>
                <a:gd name="connsiteY7" fmla="*/ 10117 h 206427"/>
                <a:gd name="connsiteX8" fmla="*/ 330031 w 345700"/>
                <a:gd name="connsiteY8" fmla="*/ 29929 h 206427"/>
                <a:gd name="connsiteX9" fmla="*/ 343223 w 345700"/>
                <a:gd name="connsiteY9" fmla="*/ 56951 h 206427"/>
                <a:gd name="connsiteX10" fmla="*/ 344937 w 345700"/>
                <a:gd name="connsiteY10" fmla="*/ 86965 h 206427"/>
                <a:gd name="connsiteX11" fmla="*/ 334917 w 345700"/>
                <a:gd name="connsiteY11" fmla="*/ 115311 h 206427"/>
                <a:gd name="connsiteX12" fmla="*/ 314705 w 345700"/>
                <a:gd name="connsiteY12" fmla="*/ 137581 h 206427"/>
                <a:gd name="connsiteX13" fmla="*/ 287463 w 345700"/>
                <a:gd name="connsiteY13" fmla="*/ 150296 h 206427"/>
                <a:gd name="connsiteX14" fmla="*/ 96716 w 345700"/>
                <a:gd name="connsiteY14" fmla="*/ 203598 h 206427"/>
                <a:gd name="connsiteX15" fmla="*/ 76161 w 345700"/>
                <a:gd name="connsiteY15" fmla="*/ 206427 h 206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5700" h="206427">
                  <a:moveTo>
                    <a:pt x="76161" y="206427"/>
                  </a:moveTo>
                  <a:cubicBezTo>
                    <a:pt x="57749" y="206418"/>
                    <a:pt x="39966" y="199741"/>
                    <a:pt x="26088" y="187625"/>
                  </a:cubicBezTo>
                  <a:cubicBezTo>
                    <a:pt x="12219" y="175519"/>
                    <a:pt x="3199" y="158793"/>
                    <a:pt x="704" y="140543"/>
                  </a:cubicBezTo>
                  <a:cubicBezTo>
                    <a:pt x="-1792" y="122302"/>
                    <a:pt x="2399" y="103767"/>
                    <a:pt x="12505" y="88374"/>
                  </a:cubicBezTo>
                  <a:cubicBezTo>
                    <a:pt x="22621" y="72982"/>
                    <a:pt x="37956" y="61771"/>
                    <a:pt x="55692" y="56818"/>
                  </a:cubicBezTo>
                  <a:lnTo>
                    <a:pt x="248916" y="2821"/>
                  </a:lnTo>
                  <a:cubicBezTo>
                    <a:pt x="258660" y="97"/>
                    <a:pt x="268861" y="-665"/>
                    <a:pt x="278900" y="582"/>
                  </a:cubicBezTo>
                  <a:cubicBezTo>
                    <a:pt x="288949" y="1840"/>
                    <a:pt x="298636" y="5078"/>
                    <a:pt x="307418" y="10117"/>
                  </a:cubicBezTo>
                  <a:cubicBezTo>
                    <a:pt x="316200" y="15156"/>
                    <a:pt x="323887" y="21890"/>
                    <a:pt x="330031" y="29929"/>
                  </a:cubicBezTo>
                  <a:cubicBezTo>
                    <a:pt x="336174" y="37968"/>
                    <a:pt x="340660" y="47150"/>
                    <a:pt x="343223" y="56951"/>
                  </a:cubicBezTo>
                  <a:cubicBezTo>
                    <a:pt x="345785" y="66743"/>
                    <a:pt x="346366" y="76944"/>
                    <a:pt x="344937" y="86965"/>
                  </a:cubicBezTo>
                  <a:cubicBezTo>
                    <a:pt x="343518" y="96985"/>
                    <a:pt x="340108" y="106624"/>
                    <a:pt x="334917" y="115311"/>
                  </a:cubicBezTo>
                  <a:cubicBezTo>
                    <a:pt x="329726" y="123998"/>
                    <a:pt x="322858" y="131570"/>
                    <a:pt x="314705" y="137581"/>
                  </a:cubicBezTo>
                  <a:cubicBezTo>
                    <a:pt x="306561" y="143581"/>
                    <a:pt x="297303" y="147905"/>
                    <a:pt x="287463" y="150296"/>
                  </a:cubicBezTo>
                  <a:lnTo>
                    <a:pt x="96716" y="203598"/>
                  </a:lnTo>
                  <a:cubicBezTo>
                    <a:pt x="90020" y="205475"/>
                    <a:pt x="83114" y="206427"/>
                    <a:pt x="76161" y="206427"/>
                  </a:cubicBezTo>
                  <a:close/>
                </a:path>
              </a:pathLst>
            </a:custGeom>
            <a:solidFill>
              <a:srgbClr val="00FA71"/>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718FC43A-5093-F322-39BA-18AA6C1E7171}"/>
                </a:ext>
              </a:extLst>
            </p:cNvPr>
            <p:cNvSpPr/>
            <p:nvPr/>
          </p:nvSpPr>
          <p:spPr>
            <a:xfrm>
              <a:off x="-201393" y="-579653"/>
              <a:ext cx="348817" cy="207243"/>
            </a:xfrm>
            <a:custGeom>
              <a:avLst/>
              <a:gdLst>
                <a:gd name="connsiteX0" fmla="*/ 76261 w 348817"/>
                <a:gd name="connsiteY0" fmla="*/ 207243 h 207243"/>
                <a:gd name="connsiteX1" fmla="*/ 25664 w 348817"/>
                <a:gd name="connsiteY1" fmla="*/ 188060 h 207243"/>
                <a:gd name="connsiteX2" fmla="*/ 546 w 348817"/>
                <a:gd name="connsiteY2" fmla="*/ 140130 h 207243"/>
                <a:gd name="connsiteX3" fmla="*/ 13577 w 348817"/>
                <a:gd name="connsiteY3" fmla="*/ 87609 h 207243"/>
                <a:gd name="connsiteX4" fmla="*/ 58173 w 348817"/>
                <a:gd name="connsiteY4" fmla="*/ 56977 h 207243"/>
                <a:gd name="connsiteX5" fmla="*/ 252073 w 348817"/>
                <a:gd name="connsiteY5" fmla="*/ 2818 h 207243"/>
                <a:gd name="connsiteX6" fmla="*/ 282048 w 348817"/>
                <a:gd name="connsiteY6" fmla="*/ 589 h 207243"/>
                <a:gd name="connsiteX7" fmla="*/ 310557 w 348817"/>
                <a:gd name="connsiteY7" fmla="*/ 10123 h 207243"/>
                <a:gd name="connsiteX8" fmla="*/ 333159 w 348817"/>
                <a:gd name="connsiteY8" fmla="*/ 29935 h 207243"/>
                <a:gd name="connsiteX9" fmla="*/ 346342 w 348817"/>
                <a:gd name="connsiteY9" fmla="*/ 56958 h 207243"/>
                <a:gd name="connsiteX10" fmla="*/ 348056 w 348817"/>
                <a:gd name="connsiteY10" fmla="*/ 86962 h 207243"/>
                <a:gd name="connsiteX11" fmla="*/ 338036 w 348817"/>
                <a:gd name="connsiteY11" fmla="*/ 115308 h 207243"/>
                <a:gd name="connsiteX12" fmla="*/ 317834 w 348817"/>
                <a:gd name="connsiteY12" fmla="*/ 137568 h 207243"/>
                <a:gd name="connsiteX13" fmla="*/ 290602 w 348817"/>
                <a:gd name="connsiteY13" fmla="*/ 150284 h 207243"/>
                <a:gd name="connsiteX14" fmla="*/ 96758 w 348817"/>
                <a:gd name="connsiteY14" fmla="*/ 204433 h 207243"/>
                <a:gd name="connsiteX15" fmla="*/ 76261 w 348817"/>
                <a:gd name="connsiteY15" fmla="*/ 207243 h 207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8817" h="207243">
                  <a:moveTo>
                    <a:pt x="76261" y="207243"/>
                  </a:moveTo>
                  <a:cubicBezTo>
                    <a:pt x="57611" y="207253"/>
                    <a:pt x="39618" y="200424"/>
                    <a:pt x="25664" y="188060"/>
                  </a:cubicBezTo>
                  <a:cubicBezTo>
                    <a:pt x="11710" y="175687"/>
                    <a:pt x="2775" y="158637"/>
                    <a:pt x="546" y="140130"/>
                  </a:cubicBezTo>
                  <a:cubicBezTo>
                    <a:pt x="-1683" y="121623"/>
                    <a:pt x="2956" y="102935"/>
                    <a:pt x="13577" y="87609"/>
                  </a:cubicBezTo>
                  <a:cubicBezTo>
                    <a:pt x="24197" y="72284"/>
                    <a:pt x="40066" y="61387"/>
                    <a:pt x="58173" y="56977"/>
                  </a:cubicBezTo>
                  <a:lnTo>
                    <a:pt x="252073" y="2818"/>
                  </a:lnTo>
                  <a:cubicBezTo>
                    <a:pt x="261817" y="94"/>
                    <a:pt x="272009" y="-668"/>
                    <a:pt x="282048" y="589"/>
                  </a:cubicBezTo>
                  <a:cubicBezTo>
                    <a:pt x="292088" y="1846"/>
                    <a:pt x="301775" y="5085"/>
                    <a:pt x="310557" y="10123"/>
                  </a:cubicBezTo>
                  <a:cubicBezTo>
                    <a:pt x="319329" y="15162"/>
                    <a:pt x="327016" y="21896"/>
                    <a:pt x="333159" y="29935"/>
                  </a:cubicBezTo>
                  <a:cubicBezTo>
                    <a:pt x="339303" y="37984"/>
                    <a:pt x="343780" y="47166"/>
                    <a:pt x="346342" y="56958"/>
                  </a:cubicBezTo>
                  <a:cubicBezTo>
                    <a:pt x="348895" y="66740"/>
                    <a:pt x="349485" y="76951"/>
                    <a:pt x="348056" y="86962"/>
                  </a:cubicBezTo>
                  <a:cubicBezTo>
                    <a:pt x="346628" y="96982"/>
                    <a:pt x="343218" y="106621"/>
                    <a:pt x="338036" y="115308"/>
                  </a:cubicBezTo>
                  <a:cubicBezTo>
                    <a:pt x="332845" y="123995"/>
                    <a:pt x="325978" y="131558"/>
                    <a:pt x="317834" y="137568"/>
                  </a:cubicBezTo>
                  <a:cubicBezTo>
                    <a:pt x="309690" y="143569"/>
                    <a:pt x="300431" y="147893"/>
                    <a:pt x="290602" y="150284"/>
                  </a:cubicBezTo>
                  <a:lnTo>
                    <a:pt x="96758" y="204433"/>
                  </a:lnTo>
                  <a:cubicBezTo>
                    <a:pt x="90081" y="206291"/>
                    <a:pt x="83185" y="207243"/>
                    <a:pt x="76261" y="207243"/>
                  </a:cubicBezTo>
                  <a:close/>
                </a:path>
              </a:pathLst>
            </a:custGeom>
            <a:solidFill>
              <a:srgbClr val="00FA71"/>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BE2BDBCF-FA3F-4CAE-41A2-BF5714BCB2F2}"/>
                </a:ext>
              </a:extLst>
            </p:cNvPr>
            <p:cNvSpPr/>
            <p:nvPr/>
          </p:nvSpPr>
          <p:spPr>
            <a:xfrm>
              <a:off x="584470" y="-799462"/>
              <a:ext cx="349209" cy="207405"/>
            </a:xfrm>
            <a:custGeom>
              <a:avLst/>
              <a:gdLst>
                <a:gd name="connsiteX0" fmla="*/ 76161 w 349209"/>
                <a:gd name="connsiteY0" fmla="*/ 207405 h 207405"/>
                <a:gd name="connsiteX1" fmla="*/ 26088 w 349209"/>
                <a:gd name="connsiteY1" fmla="*/ 188613 h 207405"/>
                <a:gd name="connsiteX2" fmla="*/ 704 w 349209"/>
                <a:gd name="connsiteY2" fmla="*/ 141531 h 207405"/>
                <a:gd name="connsiteX3" fmla="*/ 12515 w 349209"/>
                <a:gd name="connsiteY3" fmla="*/ 89362 h 207405"/>
                <a:gd name="connsiteX4" fmla="*/ 55701 w 349209"/>
                <a:gd name="connsiteY4" fmla="*/ 57796 h 207405"/>
                <a:gd name="connsiteX5" fmla="*/ 252335 w 349209"/>
                <a:gd name="connsiteY5" fmla="*/ 2856 h 207405"/>
                <a:gd name="connsiteX6" fmla="*/ 282024 w 349209"/>
                <a:gd name="connsiteY6" fmla="*/ 532 h 207405"/>
                <a:gd name="connsiteX7" fmla="*/ 310333 w 349209"/>
                <a:gd name="connsiteY7" fmla="*/ 9762 h 207405"/>
                <a:gd name="connsiteX8" fmla="*/ 332945 w 349209"/>
                <a:gd name="connsiteY8" fmla="*/ 29136 h 207405"/>
                <a:gd name="connsiteX9" fmla="*/ 346404 w 349209"/>
                <a:gd name="connsiteY9" fmla="*/ 55701 h 207405"/>
                <a:gd name="connsiteX10" fmla="*/ 348652 w 349209"/>
                <a:gd name="connsiteY10" fmla="*/ 85390 h 207405"/>
                <a:gd name="connsiteX11" fmla="*/ 339356 w 349209"/>
                <a:gd name="connsiteY11" fmla="*/ 113679 h 207405"/>
                <a:gd name="connsiteX12" fmla="*/ 319934 w 349209"/>
                <a:gd name="connsiteY12" fmla="*/ 136244 h 207405"/>
                <a:gd name="connsiteX13" fmla="*/ 293340 w 349209"/>
                <a:gd name="connsiteY13" fmla="*/ 149636 h 207405"/>
                <a:gd name="connsiteX14" fmla="*/ 96697 w 349209"/>
                <a:gd name="connsiteY14" fmla="*/ 204576 h 207405"/>
                <a:gd name="connsiteX15" fmla="*/ 76161 w 349209"/>
                <a:gd name="connsiteY15" fmla="*/ 207405 h 20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9209" h="207405">
                  <a:moveTo>
                    <a:pt x="76161" y="207405"/>
                  </a:moveTo>
                  <a:cubicBezTo>
                    <a:pt x="57749" y="207396"/>
                    <a:pt x="39956" y="200719"/>
                    <a:pt x="26088" y="188613"/>
                  </a:cubicBezTo>
                  <a:cubicBezTo>
                    <a:pt x="12210" y="176497"/>
                    <a:pt x="3199" y="159771"/>
                    <a:pt x="704" y="141531"/>
                  </a:cubicBezTo>
                  <a:cubicBezTo>
                    <a:pt x="-1792" y="123281"/>
                    <a:pt x="2399" y="104754"/>
                    <a:pt x="12515" y="89362"/>
                  </a:cubicBezTo>
                  <a:cubicBezTo>
                    <a:pt x="22621" y="73970"/>
                    <a:pt x="37966" y="62759"/>
                    <a:pt x="55701" y="57796"/>
                  </a:cubicBezTo>
                  <a:lnTo>
                    <a:pt x="252335" y="2856"/>
                  </a:lnTo>
                  <a:cubicBezTo>
                    <a:pt x="261984" y="141"/>
                    <a:pt x="272071" y="-649"/>
                    <a:pt x="282024" y="532"/>
                  </a:cubicBezTo>
                  <a:cubicBezTo>
                    <a:pt x="291978" y="1723"/>
                    <a:pt x="301598" y="4856"/>
                    <a:pt x="310333" y="9762"/>
                  </a:cubicBezTo>
                  <a:cubicBezTo>
                    <a:pt x="319067" y="14677"/>
                    <a:pt x="326754" y="21258"/>
                    <a:pt x="332945" y="29136"/>
                  </a:cubicBezTo>
                  <a:cubicBezTo>
                    <a:pt x="339136" y="37022"/>
                    <a:pt x="343708" y="46042"/>
                    <a:pt x="346404" y="55701"/>
                  </a:cubicBezTo>
                  <a:cubicBezTo>
                    <a:pt x="349099" y="65350"/>
                    <a:pt x="349862" y="75446"/>
                    <a:pt x="348652" y="85390"/>
                  </a:cubicBezTo>
                  <a:cubicBezTo>
                    <a:pt x="347452" y="95344"/>
                    <a:pt x="344290" y="104954"/>
                    <a:pt x="339356" y="113679"/>
                  </a:cubicBezTo>
                  <a:cubicBezTo>
                    <a:pt x="334431" y="122404"/>
                    <a:pt x="327830" y="130072"/>
                    <a:pt x="319934" y="136244"/>
                  </a:cubicBezTo>
                  <a:cubicBezTo>
                    <a:pt x="312038" y="142416"/>
                    <a:pt x="302998" y="146969"/>
                    <a:pt x="293340" y="149636"/>
                  </a:cubicBezTo>
                  <a:lnTo>
                    <a:pt x="96697" y="204576"/>
                  </a:lnTo>
                  <a:cubicBezTo>
                    <a:pt x="90010" y="206453"/>
                    <a:pt x="83104" y="207405"/>
                    <a:pt x="76161" y="207405"/>
                  </a:cubicBezTo>
                  <a:close/>
                </a:path>
              </a:pathLst>
            </a:custGeom>
            <a:solidFill>
              <a:srgbClr val="00FA71"/>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7DC9FFCC-9855-48D9-ED9F-C727D241E6E6}"/>
                </a:ext>
              </a:extLst>
            </p:cNvPr>
            <p:cNvSpPr/>
            <p:nvPr/>
          </p:nvSpPr>
          <p:spPr>
            <a:xfrm>
              <a:off x="1370483" y="-1019036"/>
              <a:ext cx="348334" cy="207218"/>
            </a:xfrm>
            <a:custGeom>
              <a:avLst/>
              <a:gdLst>
                <a:gd name="connsiteX0" fmla="*/ 76161 w 348334"/>
                <a:gd name="connsiteY0" fmla="*/ 207219 h 207218"/>
                <a:gd name="connsiteX1" fmla="*/ 26097 w 348334"/>
                <a:gd name="connsiteY1" fmla="*/ 188426 h 207218"/>
                <a:gd name="connsiteX2" fmla="*/ 704 w 348334"/>
                <a:gd name="connsiteY2" fmla="*/ 141354 h 207218"/>
                <a:gd name="connsiteX3" fmla="*/ 12505 w 348334"/>
                <a:gd name="connsiteY3" fmla="*/ 89195 h 207218"/>
                <a:gd name="connsiteX4" fmla="*/ 55672 w 348334"/>
                <a:gd name="connsiteY4" fmla="*/ 57619 h 207218"/>
                <a:gd name="connsiteX5" fmla="*/ 252097 w 348334"/>
                <a:gd name="connsiteY5" fmla="*/ 2679 h 207218"/>
                <a:gd name="connsiteX6" fmla="*/ 309733 w 348334"/>
                <a:gd name="connsiteY6" fmla="*/ 9918 h 207218"/>
                <a:gd name="connsiteX7" fmla="*/ 345518 w 348334"/>
                <a:gd name="connsiteY7" fmla="*/ 55667 h 207218"/>
                <a:gd name="connsiteX8" fmla="*/ 338660 w 348334"/>
                <a:gd name="connsiteY8" fmla="*/ 113350 h 207218"/>
                <a:gd name="connsiteX9" fmla="*/ 293150 w 348334"/>
                <a:gd name="connsiteY9" fmla="*/ 149440 h 207218"/>
                <a:gd name="connsiteX10" fmla="*/ 96725 w 348334"/>
                <a:gd name="connsiteY10" fmla="*/ 204380 h 207218"/>
                <a:gd name="connsiteX11" fmla="*/ 76161 w 348334"/>
                <a:gd name="connsiteY11" fmla="*/ 207219 h 20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8334" h="207218">
                  <a:moveTo>
                    <a:pt x="76161" y="207219"/>
                  </a:moveTo>
                  <a:cubicBezTo>
                    <a:pt x="57749" y="207209"/>
                    <a:pt x="39966" y="200532"/>
                    <a:pt x="26097" y="188426"/>
                  </a:cubicBezTo>
                  <a:cubicBezTo>
                    <a:pt x="12219" y="176310"/>
                    <a:pt x="3209" y="159594"/>
                    <a:pt x="704" y="141354"/>
                  </a:cubicBezTo>
                  <a:cubicBezTo>
                    <a:pt x="-1792" y="123113"/>
                    <a:pt x="2399" y="104587"/>
                    <a:pt x="12505" y="89195"/>
                  </a:cubicBezTo>
                  <a:cubicBezTo>
                    <a:pt x="22602" y="73802"/>
                    <a:pt x="37937" y="62582"/>
                    <a:pt x="55672" y="57619"/>
                  </a:cubicBezTo>
                  <a:lnTo>
                    <a:pt x="252097" y="2679"/>
                  </a:lnTo>
                  <a:cubicBezTo>
                    <a:pt x="271509" y="-2607"/>
                    <a:pt x="292226" y="-7"/>
                    <a:pt x="309733" y="9918"/>
                  </a:cubicBezTo>
                  <a:cubicBezTo>
                    <a:pt x="327230" y="19843"/>
                    <a:pt x="340099" y="36293"/>
                    <a:pt x="345518" y="55667"/>
                  </a:cubicBezTo>
                  <a:cubicBezTo>
                    <a:pt x="350938" y="75050"/>
                    <a:pt x="348471" y="95786"/>
                    <a:pt x="338660" y="113350"/>
                  </a:cubicBezTo>
                  <a:cubicBezTo>
                    <a:pt x="328850" y="130924"/>
                    <a:pt x="312485" y="143897"/>
                    <a:pt x="293150" y="149440"/>
                  </a:cubicBezTo>
                  <a:lnTo>
                    <a:pt x="96725" y="204380"/>
                  </a:lnTo>
                  <a:cubicBezTo>
                    <a:pt x="90029" y="206266"/>
                    <a:pt x="83114" y="207219"/>
                    <a:pt x="76161" y="207219"/>
                  </a:cubicBezTo>
                  <a:close/>
                </a:path>
              </a:pathLst>
            </a:custGeom>
            <a:solidFill>
              <a:srgbClr val="00FA71"/>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C3A14DED-4804-49C0-60A3-3D9E779F64F5}"/>
                </a:ext>
              </a:extLst>
            </p:cNvPr>
            <p:cNvSpPr/>
            <p:nvPr/>
          </p:nvSpPr>
          <p:spPr>
            <a:xfrm>
              <a:off x="2301842" y="-1388568"/>
              <a:ext cx="739016" cy="316470"/>
            </a:xfrm>
            <a:custGeom>
              <a:avLst/>
              <a:gdLst>
                <a:gd name="connsiteX0" fmla="*/ 76156 w 739016"/>
                <a:gd name="connsiteY0" fmla="*/ 316470 h 316470"/>
                <a:gd name="connsiteX1" fmla="*/ 26092 w 739016"/>
                <a:gd name="connsiteY1" fmla="*/ 297668 h 316470"/>
                <a:gd name="connsiteX2" fmla="*/ 708 w 739016"/>
                <a:gd name="connsiteY2" fmla="*/ 250595 h 316470"/>
                <a:gd name="connsiteX3" fmla="*/ 12500 w 739016"/>
                <a:gd name="connsiteY3" fmla="*/ 198427 h 316470"/>
                <a:gd name="connsiteX4" fmla="*/ 55677 w 739016"/>
                <a:gd name="connsiteY4" fmla="*/ 166861 h 316470"/>
                <a:gd name="connsiteX5" fmla="*/ 642293 w 739016"/>
                <a:gd name="connsiteY5" fmla="*/ 2812 h 316470"/>
                <a:gd name="connsiteX6" fmla="*/ 671944 w 739016"/>
                <a:gd name="connsiteY6" fmla="*/ 545 h 316470"/>
                <a:gd name="connsiteX7" fmla="*/ 700195 w 739016"/>
                <a:gd name="connsiteY7" fmla="*/ 9803 h 316470"/>
                <a:gd name="connsiteX8" fmla="*/ 722760 w 739016"/>
                <a:gd name="connsiteY8" fmla="*/ 29158 h 316470"/>
                <a:gd name="connsiteX9" fmla="*/ 736200 w 739016"/>
                <a:gd name="connsiteY9" fmla="*/ 55685 h 316470"/>
                <a:gd name="connsiteX10" fmla="*/ 738467 w 739016"/>
                <a:gd name="connsiteY10" fmla="*/ 85327 h 316470"/>
                <a:gd name="connsiteX11" fmla="*/ 729218 w 739016"/>
                <a:gd name="connsiteY11" fmla="*/ 113588 h 316470"/>
                <a:gd name="connsiteX12" fmla="*/ 709854 w 739016"/>
                <a:gd name="connsiteY12" fmla="*/ 136152 h 316470"/>
                <a:gd name="connsiteX13" fmla="*/ 683337 w 739016"/>
                <a:gd name="connsiteY13" fmla="*/ 149583 h 316470"/>
                <a:gd name="connsiteX14" fmla="*/ 96711 w 739016"/>
                <a:gd name="connsiteY14" fmla="*/ 313641 h 316470"/>
                <a:gd name="connsiteX15" fmla="*/ 76156 w 739016"/>
                <a:gd name="connsiteY15" fmla="*/ 316470 h 316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39016" h="316470">
                  <a:moveTo>
                    <a:pt x="76156" y="316470"/>
                  </a:moveTo>
                  <a:cubicBezTo>
                    <a:pt x="57744" y="316461"/>
                    <a:pt x="39961" y="309774"/>
                    <a:pt x="26092" y="297668"/>
                  </a:cubicBezTo>
                  <a:cubicBezTo>
                    <a:pt x="12214" y="285562"/>
                    <a:pt x="3204" y="268836"/>
                    <a:pt x="708" y="250595"/>
                  </a:cubicBezTo>
                  <a:cubicBezTo>
                    <a:pt x="-1797" y="232355"/>
                    <a:pt x="2394" y="213819"/>
                    <a:pt x="12500" y="198427"/>
                  </a:cubicBezTo>
                  <a:cubicBezTo>
                    <a:pt x="22606" y="183035"/>
                    <a:pt x="37941" y="171824"/>
                    <a:pt x="55677" y="166861"/>
                  </a:cubicBezTo>
                  <a:lnTo>
                    <a:pt x="642293" y="2812"/>
                  </a:lnTo>
                  <a:cubicBezTo>
                    <a:pt x="651932" y="116"/>
                    <a:pt x="662010" y="-646"/>
                    <a:pt x="671944" y="545"/>
                  </a:cubicBezTo>
                  <a:cubicBezTo>
                    <a:pt x="681879" y="1745"/>
                    <a:pt x="691480" y="4889"/>
                    <a:pt x="700195" y="9803"/>
                  </a:cubicBezTo>
                  <a:cubicBezTo>
                    <a:pt x="708920" y="14709"/>
                    <a:pt x="716588" y="21291"/>
                    <a:pt x="722760" y="29158"/>
                  </a:cubicBezTo>
                  <a:cubicBezTo>
                    <a:pt x="728942" y="37035"/>
                    <a:pt x="733504" y="46046"/>
                    <a:pt x="736200" y="55685"/>
                  </a:cubicBezTo>
                  <a:cubicBezTo>
                    <a:pt x="738896" y="65315"/>
                    <a:pt x="739667" y="75392"/>
                    <a:pt x="738467" y="85327"/>
                  </a:cubicBezTo>
                  <a:cubicBezTo>
                    <a:pt x="737267" y="95262"/>
                    <a:pt x="734124" y="104863"/>
                    <a:pt x="729218" y="113588"/>
                  </a:cubicBezTo>
                  <a:cubicBezTo>
                    <a:pt x="724303" y="122303"/>
                    <a:pt x="717731" y="129971"/>
                    <a:pt x="709854" y="136152"/>
                  </a:cubicBezTo>
                  <a:cubicBezTo>
                    <a:pt x="701987" y="142325"/>
                    <a:pt x="692975" y="146897"/>
                    <a:pt x="683337" y="149583"/>
                  </a:cubicBezTo>
                  <a:lnTo>
                    <a:pt x="96711" y="313641"/>
                  </a:lnTo>
                  <a:cubicBezTo>
                    <a:pt x="90024" y="315518"/>
                    <a:pt x="83099" y="316470"/>
                    <a:pt x="76156" y="316470"/>
                  </a:cubicBezTo>
                  <a:close/>
                </a:path>
              </a:pathLst>
            </a:custGeom>
            <a:solidFill>
              <a:srgbClr val="00FA71"/>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AE7C4423-8B5B-757B-3C93-FAC71EAC3F11}"/>
                </a:ext>
              </a:extLst>
            </p:cNvPr>
            <p:cNvSpPr/>
            <p:nvPr/>
          </p:nvSpPr>
          <p:spPr>
            <a:xfrm>
              <a:off x="781115" y="-2080439"/>
              <a:ext cx="799621" cy="332180"/>
            </a:xfrm>
            <a:custGeom>
              <a:avLst/>
              <a:gdLst>
                <a:gd name="connsiteX0" fmla="*/ 76150 w 799621"/>
                <a:gd name="connsiteY0" fmla="*/ 332180 h 332180"/>
                <a:gd name="connsiteX1" fmla="*/ 26058 w 799621"/>
                <a:gd name="connsiteY1" fmla="*/ 313350 h 332180"/>
                <a:gd name="connsiteX2" fmla="*/ 693 w 799621"/>
                <a:gd name="connsiteY2" fmla="*/ 266239 h 332180"/>
                <a:gd name="connsiteX3" fmla="*/ 12561 w 799621"/>
                <a:gd name="connsiteY3" fmla="*/ 214061 h 332180"/>
                <a:gd name="connsiteX4" fmla="*/ 55804 w 799621"/>
                <a:gd name="connsiteY4" fmla="*/ 182543 h 332180"/>
                <a:gd name="connsiteX5" fmla="*/ 702428 w 799621"/>
                <a:gd name="connsiteY5" fmla="*/ 2950 h 332180"/>
                <a:gd name="connsiteX6" fmla="*/ 732213 w 799621"/>
                <a:gd name="connsiteY6" fmla="*/ 508 h 332180"/>
                <a:gd name="connsiteX7" fmla="*/ 760645 w 799621"/>
                <a:gd name="connsiteY7" fmla="*/ 9711 h 332180"/>
                <a:gd name="connsiteX8" fmla="*/ 783353 w 799621"/>
                <a:gd name="connsiteY8" fmla="*/ 29141 h 332180"/>
                <a:gd name="connsiteX9" fmla="*/ 796840 w 799621"/>
                <a:gd name="connsiteY9" fmla="*/ 55810 h 332180"/>
                <a:gd name="connsiteX10" fmla="*/ 799040 w 799621"/>
                <a:gd name="connsiteY10" fmla="*/ 85614 h 332180"/>
                <a:gd name="connsiteX11" fmla="*/ 789601 w 799621"/>
                <a:gd name="connsiteY11" fmla="*/ 113972 h 332180"/>
                <a:gd name="connsiteX12" fmla="*/ 769979 w 799621"/>
                <a:gd name="connsiteY12" fmla="*/ 136518 h 332180"/>
                <a:gd name="connsiteX13" fmla="*/ 743205 w 799621"/>
                <a:gd name="connsiteY13" fmla="*/ 149786 h 332180"/>
                <a:gd name="connsiteX14" fmla="*/ 96581 w 799621"/>
                <a:gd name="connsiteY14" fmla="*/ 329380 h 332180"/>
                <a:gd name="connsiteX15" fmla="*/ 76150 w 799621"/>
                <a:gd name="connsiteY15" fmla="*/ 332180 h 332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9621" h="332180">
                  <a:moveTo>
                    <a:pt x="76150" y="332180"/>
                  </a:moveTo>
                  <a:cubicBezTo>
                    <a:pt x="57729" y="332161"/>
                    <a:pt x="39926" y="325475"/>
                    <a:pt x="26058" y="313350"/>
                  </a:cubicBezTo>
                  <a:cubicBezTo>
                    <a:pt x="12190" y="301224"/>
                    <a:pt x="3179" y="284489"/>
                    <a:pt x="693" y="266239"/>
                  </a:cubicBezTo>
                  <a:cubicBezTo>
                    <a:pt x="-1784" y="247979"/>
                    <a:pt x="2426" y="229444"/>
                    <a:pt x="12561" y="214061"/>
                  </a:cubicBezTo>
                  <a:cubicBezTo>
                    <a:pt x="22696" y="198668"/>
                    <a:pt x="38050" y="187477"/>
                    <a:pt x="55804" y="182543"/>
                  </a:cubicBezTo>
                  <a:lnTo>
                    <a:pt x="702428" y="2950"/>
                  </a:lnTo>
                  <a:cubicBezTo>
                    <a:pt x="712096" y="178"/>
                    <a:pt x="722221" y="-652"/>
                    <a:pt x="732213" y="508"/>
                  </a:cubicBezTo>
                  <a:cubicBezTo>
                    <a:pt x="742205" y="1670"/>
                    <a:pt x="751863" y="4797"/>
                    <a:pt x="760645" y="9711"/>
                  </a:cubicBezTo>
                  <a:cubicBezTo>
                    <a:pt x="769417" y="14626"/>
                    <a:pt x="777142" y="21229"/>
                    <a:pt x="783353" y="29141"/>
                  </a:cubicBezTo>
                  <a:cubicBezTo>
                    <a:pt x="789563" y="37053"/>
                    <a:pt x="794144" y="46117"/>
                    <a:pt x="796840" y="55810"/>
                  </a:cubicBezTo>
                  <a:cubicBezTo>
                    <a:pt x="799535" y="65502"/>
                    <a:pt x="800278" y="75632"/>
                    <a:pt x="799040" y="85614"/>
                  </a:cubicBezTo>
                  <a:cubicBezTo>
                    <a:pt x="797792" y="95598"/>
                    <a:pt x="794583" y="105235"/>
                    <a:pt x="789601" y="113972"/>
                  </a:cubicBezTo>
                  <a:cubicBezTo>
                    <a:pt x="784610" y="122707"/>
                    <a:pt x="777942" y="130374"/>
                    <a:pt x="769979" y="136518"/>
                  </a:cubicBezTo>
                  <a:cubicBezTo>
                    <a:pt x="762016" y="142662"/>
                    <a:pt x="752920" y="147176"/>
                    <a:pt x="743205" y="149786"/>
                  </a:cubicBezTo>
                  <a:lnTo>
                    <a:pt x="96581" y="329380"/>
                  </a:lnTo>
                  <a:cubicBezTo>
                    <a:pt x="89932" y="331237"/>
                    <a:pt x="83056" y="332180"/>
                    <a:pt x="76150" y="332180"/>
                  </a:cubicBezTo>
                  <a:close/>
                </a:path>
              </a:pathLst>
            </a:custGeom>
            <a:solidFill>
              <a:srgbClr val="00FA71"/>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F418E839-F11F-8CA4-7361-1D8218A73C38}"/>
                </a:ext>
              </a:extLst>
            </p:cNvPr>
            <p:cNvSpPr/>
            <p:nvPr/>
          </p:nvSpPr>
          <p:spPr>
            <a:xfrm>
              <a:off x="-258579" y="-1486073"/>
              <a:ext cx="798813" cy="331945"/>
            </a:xfrm>
            <a:custGeom>
              <a:avLst/>
              <a:gdLst>
                <a:gd name="connsiteX0" fmla="*/ 76153 w 798813"/>
                <a:gd name="connsiteY0" fmla="*/ 331946 h 331945"/>
                <a:gd name="connsiteX1" fmla="*/ 26061 w 798813"/>
                <a:gd name="connsiteY1" fmla="*/ 313125 h 331945"/>
                <a:gd name="connsiteX2" fmla="*/ 696 w 798813"/>
                <a:gd name="connsiteY2" fmla="*/ 266004 h 331945"/>
                <a:gd name="connsiteX3" fmla="*/ 12565 w 798813"/>
                <a:gd name="connsiteY3" fmla="*/ 213826 h 331945"/>
                <a:gd name="connsiteX4" fmla="*/ 55808 w 798813"/>
                <a:gd name="connsiteY4" fmla="*/ 182308 h 331945"/>
                <a:gd name="connsiteX5" fmla="*/ 702432 w 798813"/>
                <a:gd name="connsiteY5" fmla="*/ 2724 h 331945"/>
                <a:gd name="connsiteX6" fmla="*/ 760210 w 798813"/>
                <a:gd name="connsiteY6" fmla="*/ 9915 h 331945"/>
                <a:gd name="connsiteX7" fmla="*/ 796034 w 798813"/>
                <a:gd name="connsiteY7" fmla="*/ 55807 h 331945"/>
                <a:gd name="connsiteX8" fmla="*/ 789005 w 798813"/>
                <a:gd name="connsiteY8" fmla="*/ 113604 h 331945"/>
                <a:gd name="connsiteX9" fmla="*/ 743208 w 798813"/>
                <a:gd name="connsiteY9" fmla="*/ 149561 h 331945"/>
                <a:gd name="connsiteX10" fmla="*/ 96585 w 798813"/>
                <a:gd name="connsiteY10" fmla="*/ 329146 h 331945"/>
                <a:gd name="connsiteX11" fmla="*/ 76153 w 798813"/>
                <a:gd name="connsiteY11" fmla="*/ 331946 h 331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8813" h="331945">
                  <a:moveTo>
                    <a:pt x="76153" y="331946"/>
                  </a:moveTo>
                  <a:cubicBezTo>
                    <a:pt x="57732" y="331936"/>
                    <a:pt x="39930" y="325240"/>
                    <a:pt x="26061" y="313125"/>
                  </a:cubicBezTo>
                  <a:cubicBezTo>
                    <a:pt x="12193" y="300999"/>
                    <a:pt x="3182" y="284254"/>
                    <a:pt x="696" y="266004"/>
                  </a:cubicBezTo>
                  <a:cubicBezTo>
                    <a:pt x="-1790" y="247745"/>
                    <a:pt x="2430" y="229209"/>
                    <a:pt x="12565" y="213826"/>
                  </a:cubicBezTo>
                  <a:cubicBezTo>
                    <a:pt x="22699" y="198434"/>
                    <a:pt x="38063" y="187242"/>
                    <a:pt x="55808" y="182308"/>
                  </a:cubicBezTo>
                  <a:lnTo>
                    <a:pt x="702432" y="2724"/>
                  </a:lnTo>
                  <a:cubicBezTo>
                    <a:pt x="721882" y="-2620"/>
                    <a:pt x="742656" y="-38"/>
                    <a:pt x="760210" y="9915"/>
                  </a:cubicBezTo>
                  <a:cubicBezTo>
                    <a:pt x="777756" y="19869"/>
                    <a:pt x="790643" y="36376"/>
                    <a:pt x="796034" y="55807"/>
                  </a:cubicBezTo>
                  <a:cubicBezTo>
                    <a:pt x="801435" y="75247"/>
                    <a:pt x="798901" y="96031"/>
                    <a:pt x="789005" y="113604"/>
                  </a:cubicBezTo>
                  <a:cubicBezTo>
                    <a:pt x="779098" y="131178"/>
                    <a:pt x="762630" y="144113"/>
                    <a:pt x="743208" y="149561"/>
                  </a:cubicBezTo>
                  <a:lnTo>
                    <a:pt x="96585" y="329146"/>
                  </a:lnTo>
                  <a:cubicBezTo>
                    <a:pt x="89936" y="331003"/>
                    <a:pt x="83059" y="331946"/>
                    <a:pt x="76153" y="331946"/>
                  </a:cubicBezTo>
                  <a:close/>
                </a:path>
              </a:pathLst>
            </a:custGeom>
            <a:solidFill>
              <a:srgbClr val="00FA71"/>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76C154F5-E4B6-5F5A-ADD1-2B3F9957ED30}"/>
                </a:ext>
              </a:extLst>
            </p:cNvPr>
            <p:cNvSpPr/>
            <p:nvPr/>
          </p:nvSpPr>
          <p:spPr>
            <a:xfrm>
              <a:off x="1861713" y="-369367"/>
              <a:ext cx="799622" cy="332170"/>
            </a:xfrm>
            <a:custGeom>
              <a:avLst/>
              <a:gdLst>
                <a:gd name="connsiteX0" fmla="*/ 76154 w 799622"/>
                <a:gd name="connsiteY0" fmla="*/ 332171 h 332170"/>
                <a:gd name="connsiteX1" fmla="*/ 26062 w 799622"/>
                <a:gd name="connsiteY1" fmla="*/ 313349 h 332170"/>
                <a:gd name="connsiteX2" fmla="*/ 697 w 799622"/>
                <a:gd name="connsiteY2" fmla="*/ 266229 h 332170"/>
                <a:gd name="connsiteX3" fmla="*/ 12555 w 799622"/>
                <a:gd name="connsiteY3" fmla="*/ 214051 h 332170"/>
                <a:gd name="connsiteX4" fmla="*/ 55808 w 799622"/>
                <a:gd name="connsiteY4" fmla="*/ 182533 h 332170"/>
                <a:gd name="connsiteX5" fmla="*/ 702422 w 799622"/>
                <a:gd name="connsiteY5" fmla="*/ 2948 h 332170"/>
                <a:gd name="connsiteX6" fmla="*/ 732216 w 799622"/>
                <a:gd name="connsiteY6" fmla="*/ 510 h 332170"/>
                <a:gd name="connsiteX7" fmla="*/ 760649 w 799622"/>
                <a:gd name="connsiteY7" fmla="*/ 9711 h 332170"/>
                <a:gd name="connsiteX8" fmla="*/ 783356 w 799622"/>
                <a:gd name="connsiteY8" fmla="*/ 29142 h 332170"/>
                <a:gd name="connsiteX9" fmla="*/ 796844 w 799622"/>
                <a:gd name="connsiteY9" fmla="*/ 55812 h 332170"/>
                <a:gd name="connsiteX10" fmla="*/ 799034 w 799622"/>
                <a:gd name="connsiteY10" fmla="*/ 85616 h 332170"/>
                <a:gd name="connsiteX11" fmla="*/ 789604 w 799622"/>
                <a:gd name="connsiteY11" fmla="*/ 113972 h 332170"/>
                <a:gd name="connsiteX12" fmla="*/ 769983 w 799622"/>
                <a:gd name="connsiteY12" fmla="*/ 136517 h 332170"/>
                <a:gd name="connsiteX13" fmla="*/ 743208 w 799622"/>
                <a:gd name="connsiteY13" fmla="*/ 149786 h 332170"/>
                <a:gd name="connsiteX14" fmla="*/ 96585 w 799622"/>
                <a:gd name="connsiteY14" fmla="*/ 329370 h 332170"/>
                <a:gd name="connsiteX15" fmla="*/ 76154 w 799622"/>
                <a:gd name="connsiteY15" fmla="*/ 332171 h 332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9622" h="332170">
                  <a:moveTo>
                    <a:pt x="76154" y="332171"/>
                  </a:moveTo>
                  <a:cubicBezTo>
                    <a:pt x="57723" y="332161"/>
                    <a:pt x="39930" y="325474"/>
                    <a:pt x="26062" y="313349"/>
                  </a:cubicBezTo>
                  <a:cubicBezTo>
                    <a:pt x="12184" y="301224"/>
                    <a:pt x="3173" y="284488"/>
                    <a:pt x="697" y="266229"/>
                  </a:cubicBezTo>
                  <a:cubicBezTo>
                    <a:pt x="-1790" y="247970"/>
                    <a:pt x="2430" y="229434"/>
                    <a:pt x="12555" y="214051"/>
                  </a:cubicBezTo>
                  <a:cubicBezTo>
                    <a:pt x="22690" y="198659"/>
                    <a:pt x="38054" y="187467"/>
                    <a:pt x="55808" y="182533"/>
                  </a:cubicBezTo>
                  <a:lnTo>
                    <a:pt x="702422" y="2948"/>
                  </a:lnTo>
                  <a:cubicBezTo>
                    <a:pt x="712100" y="177"/>
                    <a:pt x="722225" y="-652"/>
                    <a:pt x="732216" y="510"/>
                  </a:cubicBezTo>
                  <a:cubicBezTo>
                    <a:pt x="742208" y="1672"/>
                    <a:pt x="751866" y="4796"/>
                    <a:pt x="760649" y="9711"/>
                  </a:cubicBezTo>
                  <a:cubicBezTo>
                    <a:pt x="769421" y="14626"/>
                    <a:pt x="777146" y="21227"/>
                    <a:pt x="783356" y="29142"/>
                  </a:cubicBezTo>
                  <a:cubicBezTo>
                    <a:pt x="789566" y="37048"/>
                    <a:pt x="794148" y="46116"/>
                    <a:pt x="796844" y="55812"/>
                  </a:cubicBezTo>
                  <a:cubicBezTo>
                    <a:pt x="799539" y="65499"/>
                    <a:pt x="800282" y="75634"/>
                    <a:pt x="799034" y="85616"/>
                  </a:cubicBezTo>
                  <a:cubicBezTo>
                    <a:pt x="797796" y="95598"/>
                    <a:pt x="794586" y="105237"/>
                    <a:pt x="789604" y="113972"/>
                  </a:cubicBezTo>
                  <a:cubicBezTo>
                    <a:pt x="784614" y="122706"/>
                    <a:pt x="777946" y="130374"/>
                    <a:pt x="769983" y="136517"/>
                  </a:cubicBezTo>
                  <a:cubicBezTo>
                    <a:pt x="762020" y="142661"/>
                    <a:pt x="752924" y="147176"/>
                    <a:pt x="743208" y="149786"/>
                  </a:cubicBezTo>
                  <a:lnTo>
                    <a:pt x="96585" y="329370"/>
                  </a:lnTo>
                  <a:cubicBezTo>
                    <a:pt x="89936" y="331228"/>
                    <a:pt x="83059" y="332171"/>
                    <a:pt x="76154" y="332171"/>
                  </a:cubicBezTo>
                  <a:close/>
                </a:path>
              </a:pathLst>
            </a:custGeom>
            <a:solidFill>
              <a:srgbClr val="00FA71"/>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27574538-709D-C7C0-077C-45FBB0A13D6C}"/>
                </a:ext>
              </a:extLst>
            </p:cNvPr>
            <p:cNvSpPr/>
            <p:nvPr/>
          </p:nvSpPr>
          <p:spPr>
            <a:xfrm>
              <a:off x="1194459" y="236993"/>
              <a:ext cx="798413" cy="331837"/>
            </a:xfrm>
            <a:custGeom>
              <a:avLst/>
              <a:gdLst>
                <a:gd name="connsiteX0" fmla="*/ 76153 w 798413"/>
                <a:gd name="connsiteY0" fmla="*/ 331837 h 331837"/>
                <a:gd name="connsiteX1" fmla="*/ 26061 w 798413"/>
                <a:gd name="connsiteY1" fmla="*/ 313016 h 331837"/>
                <a:gd name="connsiteX2" fmla="*/ 696 w 798413"/>
                <a:gd name="connsiteY2" fmla="*/ 265896 h 331837"/>
                <a:gd name="connsiteX3" fmla="*/ 12564 w 798413"/>
                <a:gd name="connsiteY3" fmla="*/ 213718 h 331837"/>
                <a:gd name="connsiteX4" fmla="*/ 55808 w 798413"/>
                <a:gd name="connsiteY4" fmla="*/ 182199 h 331837"/>
                <a:gd name="connsiteX5" fmla="*/ 702432 w 798413"/>
                <a:gd name="connsiteY5" fmla="*/ 2615 h 331837"/>
                <a:gd name="connsiteX6" fmla="*/ 759982 w 798413"/>
                <a:gd name="connsiteY6" fmla="*/ 10016 h 331837"/>
                <a:gd name="connsiteX7" fmla="*/ 795634 w 798413"/>
                <a:gd name="connsiteY7" fmla="*/ 55812 h 331837"/>
                <a:gd name="connsiteX8" fmla="*/ 788700 w 798413"/>
                <a:gd name="connsiteY8" fmla="*/ 113429 h 331837"/>
                <a:gd name="connsiteX9" fmla="*/ 743208 w 798413"/>
                <a:gd name="connsiteY9" fmla="*/ 149453 h 331837"/>
                <a:gd name="connsiteX10" fmla="*/ 96584 w 798413"/>
                <a:gd name="connsiteY10" fmla="*/ 329037 h 331837"/>
                <a:gd name="connsiteX11" fmla="*/ 76153 w 798413"/>
                <a:gd name="connsiteY11" fmla="*/ 331837 h 331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8413" h="331837">
                  <a:moveTo>
                    <a:pt x="76153" y="331837"/>
                  </a:moveTo>
                  <a:cubicBezTo>
                    <a:pt x="57732" y="331828"/>
                    <a:pt x="39930" y="325141"/>
                    <a:pt x="26061" y="313016"/>
                  </a:cubicBezTo>
                  <a:cubicBezTo>
                    <a:pt x="12183" y="300891"/>
                    <a:pt x="3173" y="284155"/>
                    <a:pt x="696" y="265896"/>
                  </a:cubicBezTo>
                  <a:cubicBezTo>
                    <a:pt x="-1790" y="247636"/>
                    <a:pt x="2430" y="229101"/>
                    <a:pt x="12564" y="213718"/>
                  </a:cubicBezTo>
                  <a:cubicBezTo>
                    <a:pt x="22689" y="198326"/>
                    <a:pt x="38053" y="187133"/>
                    <a:pt x="55808" y="182199"/>
                  </a:cubicBezTo>
                  <a:lnTo>
                    <a:pt x="702432" y="2615"/>
                  </a:lnTo>
                  <a:cubicBezTo>
                    <a:pt x="721844" y="-2604"/>
                    <a:pt x="742532" y="53"/>
                    <a:pt x="759982" y="10016"/>
                  </a:cubicBezTo>
                  <a:cubicBezTo>
                    <a:pt x="777441" y="19989"/>
                    <a:pt x="790252" y="36439"/>
                    <a:pt x="795634" y="55812"/>
                  </a:cubicBezTo>
                  <a:cubicBezTo>
                    <a:pt x="801016" y="75177"/>
                    <a:pt x="798520" y="95884"/>
                    <a:pt x="788700" y="113429"/>
                  </a:cubicBezTo>
                  <a:cubicBezTo>
                    <a:pt x="778879" y="130965"/>
                    <a:pt x="762534" y="143909"/>
                    <a:pt x="743208" y="149453"/>
                  </a:cubicBezTo>
                  <a:lnTo>
                    <a:pt x="96584" y="329037"/>
                  </a:lnTo>
                  <a:cubicBezTo>
                    <a:pt x="89936" y="330894"/>
                    <a:pt x="83059" y="331837"/>
                    <a:pt x="76153" y="331837"/>
                  </a:cubicBezTo>
                  <a:close/>
                </a:path>
              </a:pathLst>
            </a:custGeom>
            <a:solidFill>
              <a:srgbClr val="00FA71"/>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127A566E-5C79-DA58-88D2-1809E99AF094}"/>
                </a:ext>
              </a:extLst>
            </p:cNvPr>
            <p:cNvSpPr/>
            <p:nvPr/>
          </p:nvSpPr>
          <p:spPr>
            <a:xfrm>
              <a:off x="-1044484" y="179821"/>
              <a:ext cx="799626" cy="332173"/>
            </a:xfrm>
            <a:custGeom>
              <a:avLst/>
              <a:gdLst>
                <a:gd name="connsiteX0" fmla="*/ 76153 w 799626"/>
                <a:gd name="connsiteY0" fmla="*/ 332174 h 332173"/>
                <a:gd name="connsiteX1" fmla="*/ 26061 w 799626"/>
                <a:gd name="connsiteY1" fmla="*/ 313343 h 332173"/>
                <a:gd name="connsiteX2" fmla="*/ 695 w 799626"/>
                <a:gd name="connsiteY2" fmla="*/ 266223 h 332173"/>
                <a:gd name="connsiteX3" fmla="*/ 12561 w 799626"/>
                <a:gd name="connsiteY3" fmla="*/ 214045 h 332173"/>
                <a:gd name="connsiteX4" fmla="*/ 55810 w 799626"/>
                <a:gd name="connsiteY4" fmla="*/ 182536 h 332173"/>
                <a:gd name="connsiteX5" fmla="*/ 702428 w 799626"/>
                <a:gd name="connsiteY5" fmla="*/ 2952 h 332173"/>
                <a:gd name="connsiteX6" fmla="*/ 732213 w 799626"/>
                <a:gd name="connsiteY6" fmla="*/ 504 h 332173"/>
                <a:gd name="connsiteX7" fmla="*/ 760645 w 799626"/>
                <a:gd name="connsiteY7" fmla="*/ 9714 h 332173"/>
                <a:gd name="connsiteX8" fmla="*/ 783362 w 799626"/>
                <a:gd name="connsiteY8" fmla="*/ 29136 h 332173"/>
                <a:gd name="connsiteX9" fmla="*/ 796850 w 799626"/>
                <a:gd name="connsiteY9" fmla="*/ 55806 h 332173"/>
                <a:gd name="connsiteX10" fmla="*/ 799040 w 799626"/>
                <a:gd name="connsiteY10" fmla="*/ 85610 h 332173"/>
                <a:gd name="connsiteX11" fmla="*/ 789601 w 799626"/>
                <a:gd name="connsiteY11" fmla="*/ 113975 h 332173"/>
                <a:gd name="connsiteX12" fmla="*/ 769989 w 799626"/>
                <a:gd name="connsiteY12" fmla="*/ 136521 h 332173"/>
                <a:gd name="connsiteX13" fmla="*/ 743205 w 799626"/>
                <a:gd name="connsiteY13" fmla="*/ 149789 h 332173"/>
                <a:gd name="connsiteX14" fmla="*/ 96591 w 799626"/>
                <a:gd name="connsiteY14" fmla="*/ 329373 h 332173"/>
                <a:gd name="connsiteX15" fmla="*/ 76153 w 799626"/>
                <a:gd name="connsiteY15" fmla="*/ 332174 h 332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9626" h="332173">
                  <a:moveTo>
                    <a:pt x="76153" y="332174"/>
                  </a:moveTo>
                  <a:cubicBezTo>
                    <a:pt x="57729" y="332155"/>
                    <a:pt x="39934" y="325468"/>
                    <a:pt x="26061" y="313343"/>
                  </a:cubicBezTo>
                  <a:cubicBezTo>
                    <a:pt x="12188" y="301218"/>
                    <a:pt x="3177" y="284482"/>
                    <a:pt x="695" y="266223"/>
                  </a:cubicBezTo>
                  <a:cubicBezTo>
                    <a:pt x="-1787" y="247973"/>
                    <a:pt x="2429" y="229437"/>
                    <a:pt x="12561" y="214045"/>
                  </a:cubicBezTo>
                  <a:cubicBezTo>
                    <a:pt x="22694" y="198662"/>
                    <a:pt x="38058" y="187461"/>
                    <a:pt x="55810" y="182536"/>
                  </a:cubicBezTo>
                  <a:lnTo>
                    <a:pt x="702428" y="2952"/>
                  </a:lnTo>
                  <a:cubicBezTo>
                    <a:pt x="712096" y="180"/>
                    <a:pt x="722221" y="-649"/>
                    <a:pt x="732213" y="504"/>
                  </a:cubicBezTo>
                  <a:cubicBezTo>
                    <a:pt x="742205" y="1666"/>
                    <a:pt x="751873" y="4800"/>
                    <a:pt x="760645" y="9714"/>
                  </a:cubicBezTo>
                  <a:cubicBezTo>
                    <a:pt x="769427" y="14620"/>
                    <a:pt x="777143" y="21230"/>
                    <a:pt x="783362" y="29136"/>
                  </a:cubicBezTo>
                  <a:cubicBezTo>
                    <a:pt x="789573" y="37051"/>
                    <a:pt x="794154" y="46119"/>
                    <a:pt x="796850" y="55806"/>
                  </a:cubicBezTo>
                  <a:cubicBezTo>
                    <a:pt x="799536" y="65502"/>
                    <a:pt x="800288" y="75628"/>
                    <a:pt x="799040" y="85610"/>
                  </a:cubicBezTo>
                  <a:cubicBezTo>
                    <a:pt x="797802" y="95592"/>
                    <a:pt x="794592" y="105231"/>
                    <a:pt x="789601" y="113975"/>
                  </a:cubicBezTo>
                  <a:cubicBezTo>
                    <a:pt x="784620" y="122710"/>
                    <a:pt x="777952" y="130368"/>
                    <a:pt x="769989" y="136521"/>
                  </a:cubicBezTo>
                  <a:cubicBezTo>
                    <a:pt x="762026" y="142664"/>
                    <a:pt x="752920" y="147170"/>
                    <a:pt x="743205" y="149789"/>
                  </a:cubicBezTo>
                  <a:lnTo>
                    <a:pt x="96591" y="329373"/>
                  </a:lnTo>
                  <a:cubicBezTo>
                    <a:pt x="89933" y="331231"/>
                    <a:pt x="83060" y="332164"/>
                    <a:pt x="76153" y="332174"/>
                  </a:cubicBezTo>
                  <a:close/>
                </a:path>
              </a:pathLst>
            </a:custGeom>
            <a:solidFill>
              <a:srgbClr val="00FA71"/>
            </a:solidFill>
            <a:ln w="9525" cap="flat">
              <a:noFill/>
              <a:prstDash val="solid"/>
              <a:miter/>
            </a:ln>
          </p:spPr>
          <p:txBody>
            <a:bodyPr rtlCol="0" anchor="ctr"/>
            <a:lstStyle/>
            <a:p>
              <a:endParaRPr lang="en-US"/>
            </a:p>
          </p:txBody>
        </p:sp>
      </p:grpSp>
      <p:sp>
        <p:nvSpPr>
          <p:cNvPr id="32" name="Freeform: Shape 31">
            <a:extLst>
              <a:ext uri="{FF2B5EF4-FFF2-40B4-BE49-F238E27FC236}">
                <a16:creationId xmlns:a16="http://schemas.microsoft.com/office/drawing/2014/main" id="{F6971B16-AD8C-BDE2-67D8-2BC47BF09D4C}"/>
              </a:ext>
            </a:extLst>
          </p:cNvPr>
          <p:cNvSpPr/>
          <p:nvPr/>
        </p:nvSpPr>
        <p:spPr>
          <a:xfrm>
            <a:off x="980628" y="3916709"/>
            <a:ext cx="487394" cy="304621"/>
          </a:xfrm>
          <a:custGeom>
            <a:avLst/>
            <a:gdLst>
              <a:gd name="connsiteX0" fmla="*/ 0 w 776834"/>
              <a:gd name="connsiteY0" fmla="*/ 469338 h 485521"/>
              <a:gd name="connsiteX1" fmla="*/ 16184 w 776834"/>
              <a:gd name="connsiteY1" fmla="*/ 485522 h 485521"/>
              <a:gd name="connsiteX2" fmla="*/ 48552 w 776834"/>
              <a:gd name="connsiteY2" fmla="*/ 485522 h 485521"/>
              <a:gd name="connsiteX3" fmla="*/ 728282 w 776834"/>
              <a:gd name="connsiteY3" fmla="*/ 485522 h 485521"/>
              <a:gd name="connsiteX4" fmla="*/ 760650 w 776834"/>
              <a:gd name="connsiteY4" fmla="*/ 485522 h 485521"/>
              <a:gd name="connsiteX5" fmla="*/ 776834 w 776834"/>
              <a:gd name="connsiteY5" fmla="*/ 469338 h 485521"/>
              <a:gd name="connsiteX6" fmla="*/ 760650 w 776834"/>
              <a:gd name="connsiteY6" fmla="*/ 453154 h 485521"/>
              <a:gd name="connsiteX7" fmla="*/ 745761 w 776834"/>
              <a:gd name="connsiteY7" fmla="*/ 453154 h 485521"/>
              <a:gd name="connsiteX8" fmla="*/ 776834 w 776834"/>
              <a:gd name="connsiteY8" fmla="*/ 66031 h 485521"/>
              <a:gd name="connsiteX9" fmla="*/ 776834 w 776834"/>
              <a:gd name="connsiteY9" fmla="*/ 65869 h 485521"/>
              <a:gd name="connsiteX10" fmla="*/ 776834 w 776834"/>
              <a:gd name="connsiteY10" fmla="*/ 64736 h 485521"/>
              <a:gd name="connsiteX11" fmla="*/ 776834 w 776834"/>
              <a:gd name="connsiteY11" fmla="*/ 63927 h 485521"/>
              <a:gd name="connsiteX12" fmla="*/ 776834 w 776834"/>
              <a:gd name="connsiteY12" fmla="*/ 63441 h 485521"/>
              <a:gd name="connsiteX13" fmla="*/ 653836 w 776834"/>
              <a:gd name="connsiteY13" fmla="*/ 14404 h 485521"/>
              <a:gd name="connsiteX14" fmla="*/ 388417 w 776834"/>
              <a:gd name="connsiteY14" fmla="*/ 0 h 485521"/>
              <a:gd name="connsiteX15" fmla="*/ 123161 w 776834"/>
              <a:gd name="connsiteY15" fmla="*/ 14404 h 485521"/>
              <a:gd name="connsiteX16" fmla="*/ 0 w 776834"/>
              <a:gd name="connsiteY16" fmla="*/ 64736 h 485521"/>
              <a:gd name="connsiteX17" fmla="*/ 0 w 776834"/>
              <a:gd name="connsiteY17" fmla="*/ 65869 h 485521"/>
              <a:gd name="connsiteX18" fmla="*/ 0 w 776834"/>
              <a:gd name="connsiteY18" fmla="*/ 66031 h 485521"/>
              <a:gd name="connsiteX19" fmla="*/ 162 w 776834"/>
              <a:gd name="connsiteY19" fmla="*/ 68459 h 485521"/>
              <a:gd name="connsiteX20" fmla="*/ 647 w 776834"/>
              <a:gd name="connsiteY20" fmla="*/ 74123 h 485521"/>
              <a:gd name="connsiteX21" fmla="*/ 31073 w 776834"/>
              <a:gd name="connsiteY21" fmla="*/ 453154 h 485521"/>
              <a:gd name="connsiteX22" fmla="*/ 16184 w 776834"/>
              <a:gd name="connsiteY22" fmla="*/ 453154 h 485521"/>
              <a:gd name="connsiteX23" fmla="*/ 0 w 776834"/>
              <a:gd name="connsiteY23" fmla="*/ 469338 h 485521"/>
              <a:gd name="connsiteX24" fmla="*/ 339865 w 776834"/>
              <a:gd name="connsiteY24" fmla="*/ 449755 h 485521"/>
              <a:gd name="connsiteX25" fmla="*/ 339865 w 776834"/>
              <a:gd name="connsiteY25" fmla="*/ 323681 h 485521"/>
              <a:gd name="connsiteX26" fmla="*/ 436969 w 776834"/>
              <a:gd name="connsiteY26" fmla="*/ 323681 h 485521"/>
              <a:gd name="connsiteX27" fmla="*/ 436969 w 776834"/>
              <a:gd name="connsiteY27" fmla="*/ 449755 h 485521"/>
              <a:gd name="connsiteX28" fmla="*/ 339865 w 776834"/>
              <a:gd name="connsiteY28" fmla="*/ 449755 h 485521"/>
              <a:gd name="connsiteX29" fmla="*/ 388417 w 776834"/>
              <a:gd name="connsiteY29" fmla="*/ 32368 h 485521"/>
              <a:gd name="connsiteX30" fmla="*/ 737507 w 776834"/>
              <a:gd name="connsiteY30" fmla="*/ 64736 h 485521"/>
              <a:gd name="connsiteX31" fmla="*/ 388417 w 776834"/>
              <a:gd name="connsiteY31" fmla="*/ 97104 h 485521"/>
              <a:gd name="connsiteX32" fmla="*/ 39327 w 776834"/>
              <a:gd name="connsiteY32" fmla="*/ 64736 h 485521"/>
              <a:gd name="connsiteX33" fmla="*/ 388417 w 776834"/>
              <a:gd name="connsiteY33" fmla="*/ 32368 h 485521"/>
              <a:gd name="connsiteX34" fmla="*/ 731195 w 776834"/>
              <a:gd name="connsiteY34" fmla="*/ 100665 h 485521"/>
              <a:gd name="connsiteX35" fmla="*/ 698018 w 776834"/>
              <a:gd name="connsiteY35" fmla="*/ 197284 h 485521"/>
              <a:gd name="connsiteX36" fmla="*/ 663384 w 776834"/>
              <a:gd name="connsiteY36" fmla="*/ 113936 h 485521"/>
              <a:gd name="connsiteX37" fmla="*/ 731195 w 776834"/>
              <a:gd name="connsiteY37" fmla="*/ 100665 h 485521"/>
              <a:gd name="connsiteX38" fmla="*/ 614670 w 776834"/>
              <a:gd name="connsiteY38" fmla="*/ 119438 h 485521"/>
              <a:gd name="connsiteX39" fmla="*/ 576800 w 776834"/>
              <a:gd name="connsiteY39" fmla="*/ 203757 h 485521"/>
              <a:gd name="connsiteX40" fmla="*/ 540224 w 776834"/>
              <a:gd name="connsiteY40" fmla="*/ 125103 h 485521"/>
              <a:gd name="connsiteX41" fmla="*/ 614670 w 776834"/>
              <a:gd name="connsiteY41" fmla="*/ 119438 h 485521"/>
              <a:gd name="connsiteX42" fmla="*/ 490215 w 776834"/>
              <a:gd name="connsiteY42" fmla="*/ 127692 h 485521"/>
              <a:gd name="connsiteX43" fmla="*/ 454772 w 776834"/>
              <a:gd name="connsiteY43" fmla="*/ 203919 h 485521"/>
              <a:gd name="connsiteX44" fmla="*/ 421271 w 776834"/>
              <a:gd name="connsiteY44" fmla="*/ 129311 h 485521"/>
              <a:gd name="connsiteX45" fmla="*/ 490215 w 776834"/>
              <a:gd name="connsiteY45" fmla="*/ 127692 h 485521"/>
              <a:gd name="connsiteX46" fmla="*/ 360581 w 776834"/>
              <a:gd name="connsiteY46" fmla="*/ 129311 h 485521"/>
              <a:gd name="connsiteX47" fmla="*/ 326918 w 776834"/>
              <a:gd name="connsiteY47" fmla="*/ 203919 h 485521"/>
              <a:gd name="connsiteX48" fmla="*/ 291475 w 776834"/>
              <a:gd name="connsiteY48" fmla="*/ 127854 h 485521"/>
              <a:gd name="connsiteX49" fmla="*/ 360581 w 776834"/>
              <a:gd name="connsiteY49" fmla="*/ 129311 h 485521"/>
              <a:gd name="connsiteX50" fmla="*/ 241304 w 776834"/>
              <a:gd name="connsiteY50" fmla="*/ 125588 h 485521"/>
              <a:gd name="connsiteX51" fmla="*/ 204890 w 776834"/>
              <a:gd name="connsiteY51" fmla="*/ 203919 h 485521"/>
              <a:gd name="connsiteX52" fmla="*/ 167181 w 776834"/>
              <a:gd name="connsiteY52" fmla="*/ 120086 h 485521"/>
              <a:gd name="connsiteX53" fmla="*/ 241304 w 776834"/>
              <a:gd name="connsiteY53" fmla="*/ 125588 h 485521"/>
              <a:gd name="connsiteX54" fmla="*/ 117496 w 776834"/>
              <a:gd name="connsiteY54" fmla="*/ 114259 h 485521"/>
              <a:gd name="connsiteX55" fmla="*/ 79302 w 776834"/>
              <a:gd name="connsiteY55" fmla="*/ 199388 h 485521"/>
              <a:gd name="connsiteX56" fmla="*/ 44021 w 776834"/>
              <a:gd name="connsiteY56" fmla="*/ 100179 h 485521"/>
              <a:gd name="connsiteX57" fmla="*/ 117496 w 776834"/>
              <a:gd name="connsiteY57" fmla="*/ 114259 h 485521"/>
              <a:gd name="connsiteX58" fmla="*/ 42726 w 776834"/>
              <a:gd name="connsiteY58" fmla="*/ 193399 h 485521"/>
              <a:gd name="connsiteX59" fmla="*/ 62147 w 776834"/>
              <a:gd name="connsiteY59" fmla="*/ 248102 h 485521"/>
              <a:gd name="connsiteX60" fmla="*/ 76712 w 776834"/>
              <a:gd name="connsiteY60" fmla="*/ 258783 h 485521"/>
              <a:gd name="connsiteX61" fmla="*/ 77360 w 776834"/>
              <a:gd name="connsiteY61" fmla="*/ 258783 h 485521"/>
              <a:gd name="connsiteX62" fmla="*/ 92087 w 776834"/>
              <a:gd name="connsiteY62" fmla="*/ 249234 h 485521"/>
              <a:gd name="connsiteX63" fmla="*/ 140963 w 776834"/>
              <a:gd name="connsiteY63" fmla="*/ 140478 h 485521"/>
              <a:gd name="connsiteX64" fmla="*/ 189839 w 776834"/>
              <a:gd name="connsiteY64" fmla="*/ 249234 h 485521"/>
              <a:gd name="connsiteX65" fmla="*/ 204566 w 776834"/>
              <a:gd name="connsiteY65" fmla="*/ 258945 h 485521"/>
              <a:gd name="connsiteX66" fmla="*/ 204728 w 776834"/>
              <a:gd name="connsiteY66" fmla="*/ 258945 h 485521"/>
              <a:gd name="connsiteX67" fmla="*/ 219456 w 776834"/>
              <a:gd name="connsiteY67" fmla="*/ 249558 h 485521"/>
              <a:gd name="connsiteX68" fmla="*/ 266066 w 776834"/>
              <a:gd name="connsiteY68" fmla="*/ 149379 h 485521"/>
              <a:gd name="connsiteX69" fmla="*/ 312676 w 776834"/>
              <a:gd name="connsiteY69" fmla="*/ 249558 h 485521"/>
              <a:gd name="connsiteX70" fmla="*/ 327403 w 776834"/>
              <a:gd name="connsiteY70" fmla="*/ 258945 h 485521"/>
              <a:gd name="connsiteX71" fmla="*/ 327565 w 776834"/>
              <a:gd name="connsiteY71" fmla="*/ 258945 h 485521"/>
              <a:gd name="connsiteX72" fmla="*/ 342293 w 776834"/>
              <a:gd name="connsiteY72" fmla="*/ 249396 h 485521"/>
              <a:gd name="connsiteX73" fmla="*/ 391169 w 776834"/>
              <a:gd name="connsiteY73" fmla="*/ 140801 h 485521"/>
              <a:gd name="connsiteX74" fmla="*/ 440044 w 776834"/>
              <a:gd name="connsiteY74" fmla="*/ 249396 h 485521"/>
              <a:gd name="connsiteX75" fmla="*/ 454772 w 776834"/>
              <a:gd name="connsiteY75" fmla="*/ 258945 h 485521"/>
              <a:gd name="connsiteX76" fmla="*/ 454934 w 776834"/>
              <a:gd name="connsiteY76" fmla="*/ 258945 h 485521"/>
              <a:gd name="connsiteX77" fmla="*/ 469661 w 776834"/>
              <a:gd name="connsiteY77" fmla="*/ 249558 h 485521"/>
              <a:gd name="connsiteX78" fmla="*/ 516271 w 776834"/>
              <a:gd name="connsiteY78" fmla="*/ 149379 h 485521"/>
              <a:gd name="connsiteX79" fmla="*/ 562881 w 776834"/>
              <a:gd name="connsiteY79" fmla="*/ 249558 h 485521"/>
              <a:gd name="connsiteX80" fmla="*/ 577609 w 776834"/>
              <a:gd name="connsiteY80" fmla="*/ 258945 h 485521"/>
              <a:gd name="connsiteX81" fmla="*/ 577771 w 776834"/>
              <a:gd name="connsiteY81" fmla="*/ 258945 h 485521"/>
              <a:gd name="connsiteX82" fmla="*/ 592498 w 776834"/>
              <a:gd name="connsiteY82" fmla="*/ 249396 h 485521"/>
              <a:gd name="connsiteX83" fmla="*/ 640727 w 776834"/>
              <a:gd name="connsiteY83" fmla="*/ 141934 h 485521"/>
              <a:gd name="connsiteX84" fmla="*/ 685233 w 776834"/>
              <a:gd name="connsiteY84" fmla="*/ 248911 h 485521"/>
              <a:gd name="connsiteX85" fmla="*/ 700122 w 776834"/>
              <a:gd name="connsiteY85" fmla="*/ 258945 h 485521"/>
              <a:gd name="connsiteX86" fmla="*/ 700608 w 776834"/>
              <a:gd name="connsiteY86" fmla="*/ 258945 h 485521"/>
              <a:gd name="connsiteX87" fmla="*/ 715335 w 776834"/>
              <a:gd name="connsiteY87" fmla="*/ 248102 h 485521"/>
              <a:gd name="connsiteX88" fmla="*/ 734918 w 776834"/>
              <a:gd name="connsiteY88" fmla="*/ 191134 h 485521"/>
              <a:gd name="connsiteX89" fmla="*/ 713393 w 776834"/>
              <a:gd name="connsiteY89" fmla="*/ 453154 h 485521"/>
              <a:gd name="connsiteX90" fmla="*/ 642021 w 776834"/>
              <a:gd name="connsiteY90" fmla="*/ 453154 h 485521"/>
              <a:gd name="connsiteX91" fmla="*/ 667592 w 776834"/>
              <a:gd name="connsiteY91" fmla="*/ 326918 h 485521"/>
              <a:gd name="connsiteX92" fmla="*/ 654969 w 776834"/>
              <a:gd name="connsiteY92" fmla="*/ 307821 h 485521"/>
              <a:gd name="connsiteX93" fmla="*/ 635871 w 776834"/>
              <a:gd name="connsiteY93" fmla="*/ 320444 h 485521"/>
              <a:gd name="connsiteX94" fmla="*/ 609006 w 776834"/>
              <a:gd name="connsiteY94" fmla="*/ 453154 h 485521"/>
              <a:gd name="connsiteX95" fmla="*/ 542813 w 776834"/>
              <a:gd name="connsiteY95" fmla="*/ 453154 h 485521"/>
              <a:gd name="connsiteX96" fmla="*/ 568384 w 776834"/>
              <a:gd name="connsiteY96" fmla="*/ 326918 h 485521"/>
              <a:gd name="connsiteX97" fmla="*/ 555760 w 776834"/>
              <a:gd name="connsiteY97" fmla="*/ 307821 h 485521"/>
              <a:gd name="connsiteX98" fmla="*/ 536663 w 776834"/>
              <a:gd name="connsiteY98" fmla="*/ 320444 h 485521"/>
              <a:gd name="connsiteX99" fmla="*/ 509636 w 776834"/>
              <a:gd name="connsiteY99" fmla="*/ 453154 h 485521"/>
              <a:gd name="connsiteX100" fmla="*/ 469337 w 776834"/>
              <a:gd name="connsiteY100" fmla="*/ 453154 h 485521"/>
              <a:gd name="connsiteX101" fmla="*/ 469337 w 776834"/>
              <a:gd name="connsiteY101" fmla="*/ 307497 h 485521"/>
              <a:gd name="connsiteX102" fmla="*/ 453153 w 776834"/>
              <a:gd name="connsiteY102" fmla="*/ 291313 h 485521"/>
              <a:gd name="connsiteX103" fmla="*/ 323681 w 776834"/>
              <a:gd name="connsiteY103" fmla="*/ 291313 h 485521"/>
              <a:gd name="connsiteX104" fmla="*/ 307497 w 776834"/>
              <a:gd name="connsiteY104" fmla="*/ 307497 h 485521"/>
              <a:gd name="connsiteX105" fmla="*/ 307497 w 776834"/>
              <a:gd name="connsiteY105" fmla="*/ 453154 h 485521"/>
              <a:gd name="connsiteX106" fmla="*/ 267199 w 776834"/>
              <a:gd name="connsiteY106" fmla="*/ 453154 h 485521"/>
              <a:gd name="connsiteX107" fmla="*/ 240333 w 776834"/>
              <a:gd name="connsiteY107" fmla="*/ 320444 h 485521"/>
              <a:gd name="connsiteX108" fmla="*/ 221236 w 776834"/>
              <a:gd name="connsiteY108" fmla="*/ 307821 h 485521"/>
              <a:gd name="connsiteX109" fmla="*/ 208612 w 776834"/>
              <a:gd name="connsiteY109" fmla="*/ 326918 h 485521"/>
              <a:gd name="connsiteX110" fmla="*/ 234183 w 776834"/>
              <a:gd name="connsiteY110" fmla="*/ 453154 h 485521"/>
              <a:gd name="connsiteX111" fmla="*/ 167990 w 776834"/>
              <a:gd name="connsiteY111" fmla="*/ 453154 h 485521"/>
              <a:gd name="connsiteX112" fmla="*/ 141125 w 776834"/>
              <a:gd name="connsiteY112" fmla="*/ 320444 h 485521"/>
              <a:gd name="connsiteX113" fmla="*/ 122028 w 776834"/>
              <a:gd name="connsiteY113" fmla="*/ 307821 h 485521"/>
              <a:gd name="connsiteX114" fmla="*/ 109404 w 776834"/>
              <a:gd name="connsiteY114" fmla="*/ 326918 h 485521"/>
              <a:gd name="connsiteX115" fmla="*/ 134975 w 776834"/>
              <a:gd name="connsiteY115" fmla="*/ 453154 h 485521"/>
              <a:gd name="connsiteX116" fmla="*/ 63441 w 776834"/>
              <a:gd name="connsiteY116" fmla="*/ 453154 h 485521"/>
              <a:gd name="connsiteX117" fmla="*/ 42726 w 776834"/>
              <a:gd name="connsiteY117" fmla="*/ 193399 h 485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776834" h="485521">
                <a:moveTo>
                  <a:pt x="0" y="469338"/>
                </a:moveTo>
                <a:cubicBezTo>
                  <a:pt x="0" y="478239"/>
                  <a:pt x="7283" y="485522"/>
                  <a:pt x="16184" y="485522"/>
                </a:cubicBezTo>
                <a:lnTo>
                  <a:pt x="48552" y="485522"/>
                </a:lnTo>
                <a:lnTo>
                  <a:pt x="728282" y="485522"/>
                </a:lnTo>
                <a:lnTo>
                  <a:pt x="760650" y="485522"/>
                </a:lnTo>
                <a:cubicBezTo>
                  <a:pt x="769552" y="485522"/>
                  <a:pt x="776834" y="478239"/>
                  <a:pt x="776834" y="469338"/>
                </a:cubicBezTo>
                <a:cubicBezTo>
                  <a:pt x="776834" y="460436"/>
                  <a:pt x="769552" y="453154"/>
                  <a:pt x="760650" y="453154"/>
                </a:cubicBezTo>
                <a:lnTo>
                  <a:pt x="745761" y="453154"/>
                </a:lnTo>
                <a:lnTo>
                  <a:pt x="776834" y="66031"/>
                </a:lnTo>
                <a:cubicBezTo>
                  <a:pt x="776834" y="66031"/>
                  <a:pt x="776834" y="65869"/>
                  <a:pt x="776834" y="65869"/>
                </a:cubicBezTo>
                <a:cubicBezTo>
                  <a:pt x="776834" y="65545"/>
                  <a:pt x="776834" y="65060"/>
                  <a:pt x="776834" y="64736"/>
                </a:cubicBezTo>
                <a:cubicBezTo>
                  <a:pt x="776834" y="64413"/>
                  <a:pt x="776834" y="64089"/>
                  <a:pt x="776834" y="63927"/>
                </a:cubicBezTo>
                <a:cubicBezTo>
                  <a:pt x="776834" y="63765"/>
                  <a:pt x="776834" y="63603"/>
                  <a:pt x="776834" y="63441"/>
                </a:cubicBezTo>
                <a:cubicBezTo>
                  <a:pt x="775863" y="43535"/>
                  <a:pt x="753691" y="27351"/>
                  <a:pt x="653836" y="14404"/>
                </a:cubicBezTo>
                <a:cubicBezTo>
                  <a:pt x="582788" y="5017"/>
                  <a:pt x="488596" y="0"/>
                  <a:pt x="388417" y="0"/>
                </a:cubicBezTo>
                <a:cubicBezTo>
                  <a:pt x="288238" y="0"/>
                  <a:pt x="194047" y="5017"/>
                  <a:pt x="123161" y="14404"/>
                </a:cubicBezTo>
                <a:cubicBezTo>
                  <a:pt x="20877" y="27675"/>
                  <a:pt x="0" y="44182"/>
                  <a:pt x="0" y="64736"/>
                </a:cubicBezTo>
                <a:cubicBezTo>
                  <a:pt x="0" y="65060"/>
                  <a:pt x="0" y="65545"/>
                  <a:pt x="0" y="65869"/>
                </a:cubicBezTo>
                <a:cubicBezTo>
                  <a:pt x="0" y="65869"/>
                  <a:pt x="0" y="66031"/>
                  <a:pt x="0" y="66031"/>
                </a:cubicBezTo>
                <a:lnTo>
                  <a:pt x="162" y="68459"/>
                </a:lnTo>
                <a:cubicBezTo>
                  <a:pt x="0" y="70401"/>
                  <a:pt x="162" y="72181"/>
                  <a:pt x="647" y="74123"/>
                </a:cubicBezTo>
                <a:lnTo>
                  <a:pt x="31073" y="453154"/>
                </a:lnTo>
                <a:lnTo>
                  <a:pt x="16184" y="453154"/>
                </a:lnTo>
                <a:cubicBezTo>
                  <a:pt x="7283" y="453154"/>
                  <a:pt x="0" y="460436"/>
                  <a:pt x="0" y="469338"/>
                </a:cubicBezTo>
                <a:close/>
                <a:moveTo>
                  <a:pt x="339865" y="449755"/>
                </a:moveTo>
                <a:lnTo>
                  <a:pt x="339865" y="323681"/>
                </a:lnTo>
                <a:lnTo>
                  <a:pt x="436969" y="323681"/>
                </a:lnTo>
                <a:lnTo>
                  <a:pt x="436969" y="449755"/>
                </a:lnTo>
                <a:lnTo>
                  <a:pt x="339865" y="449755"/>
                </a:lnTo>
                <a:close/>
                <a:moveTo>
                  <a:pt x="388417" y="32368"/>
                </a:moveTo>
                <a:cubicBezTo>
                  <a:pt x="576638" y="32368"/>
                  <a:pt x="702550" y="49847"/>
                  <a:pt x="737507" y="64736"/>
                </a:cubicBezTo>
                <a:cubicBezTo>
                  <a:pt x="702388" y="79626"/>
                  <a:pt x="576476" y="97104"/>
                  <a:pt x="388417" y="97104"/>
                </a:cubicBezTo>
                <a:cubicBezTo>
                  <a:pt x="200359" y="97104"/>
                  <a:pt x="74285" y="79626"/>
                  <a:pt x="39327" y="64736"/>
                </a:cubicBezTo>
                <a:cubicBezTo>
                  <a:pt x="74285" y="49847"/>
                  <a:pt x="200197" y="32368"/>
                  <a:pt x="388417" y="32368"/>
                </a:cubicBezTo>
                <a:close/>
                <a:moveTo>
                  <a:pt x="731195" y="100665"/>
                </a:moveTo>
                <a:lnTo>
                  <a:pt x="698018" y="197284"/>
                </a:lnTo>
                <a:lnTo>
                  <a:pt x="663384" y="113936"/>
                </a:lnTo>
                <a:cubicBezTo>
                  <a:pt x="692677" y="109728"/>
                  <a:pt x="714688" y="105358"/>
                  <a:pt x="731195" y="100665"/>
                </a:cubicBezTo>
                <a:close/>
                <a:moveTo>
                  <a:pt x="614670" y="119438"/>
                </a:moveTo>
                <a:lnTo>
                  <a:pt x="576800" y="203757"/>
                </a:lnTo>
                <a:lnTo>
                  <a:pt x="540224" y="125103"/>
                </a:lnTo>
                <a:cubicBezTo>
                  <a:pt x="566442" y="123808"/>
                  <a:pt x="591365" y="121866"/>
                  <a:pt x="614670" y="119438"/>
                </a:cubicBezTo>
                <a:close/>
                <a:moveTo>
                  <a:pt x="490215" y="127692"/>
                </a:moveTo>
                <a:lnTo>
                  <a:pt x="454772" y="203919"/>
                </a:lnTo>
                <a:lnTo>
                  <a:pt x="421271" y="129311"/>
                </a:lnTo>
                <a:cubicBezTo>
                  <a:pt x="444738" y="128987"/>
                  <a:pt x="467719" y="128501"/>
                  <a:pt x="490215" y="127692"/>
                </a:cubicBezTo>
                <a:close/>
                <a:moveTo>
                  <a:pt x="360581" y="129311"/>
                </a:moveTo>
                <a:lnTo>
                  <a:pt x="326918" y="203919"/>
                </a:lnTo>
                <a:lnTo>
                  <a:pt x="291475" y="127854"/>
                </a:lnTo>
                <a:cubicBezTo>
                  <a:pt x="313971" y="128501"/>
                  <a:pt x="336952" y="129149"/>
                  <a:pt x="360581" y="129311"/>
                </a:cubicBezTo>
                <a:close/>
                <a:moveTo>
                  <a:pt x="241304" y="125588"/>
                </a:moveTo>
                <a:lnTo>
                  <a:pt x="204890" y="203919"/>
                </a:lnTo>
                <a:lnTo>
                  <a:pt x="167181" y="120086"/>
                </a:lnTo>
                <a:cubicBezTo>
                  <a:pt x="190486" y="122190"/>
                  <a:pt x="215248" y="124132"/>
                  <a:pt x="241304" y="125588"/>
                </a:cubicBezTo>
                <a:close/>
                <a:moveTo>
                  <a:pt x="117496" y="114259"/>
                </a:moveTo>
                <a:lnTo>
                  <a:pt x="79302" y="199388"/>
                </a:lnTo>
                <a:lnTo>
                  <a:pt x="44021" y="100179"/>
                </a:lnTo>
                <a:cubicBezTo>
                  <a:pt x="61338" y="105196"/>
                  <a:pt x="85128" y="109890"/>
                  <a:pt x="117496" y="114259"/>
                </a:cubicBezTo>
                <a:close/>
                <a:moveTo>
                  <a:pt x="42726" y="193399"/>
                </a:moveTo>
                <a:lnTo>
                  <a:pt x="62147" y="248102"/>
                </a:lnTo>
                <a:cubicBezTo>
                  <a:pt x="64413" y="254413"/>
                  <a:pt x="70077" y="258621"/>
                  <a:pt x="76712" y="258783"/>
                </a:cubicBezTo>
                <a:cubicBezTo>
                  <a:pt x="76874" y="258783"/>
                  <a:pt x="77198" y="258783"/>
                  <a:pt x="77360" y="258783"/>
                </a:cubicBezTo>
                <a:cubicBezTo>
                  <a:pt x="83672" y="258783"/>
                  <a:pt x="89498" y="255061"/>
                  <a:pt x="92087" y="249234"/>
                </a:cubicBezTo>
                <a:lnTo>
                  <a:pt x="140963" y="140478"/>
                </a:lnTo>
                <a:lnTo>
                  <a:pt x="189839" y="249234"/>
                </a:lnTo>
                <a:cubicBezTo>
                  <a:pt x="192590" y="255223"/>
                  <a:pt x="198255" y="258945"/>
                  <a:pt x="204566" y="258945"/>
                </a:cubicBezTo>
                <a:cubicBezTo>
                  <a:pt x="204566" y="258945"/>
                  <a:pt x="204566" y="258945"/>
                  <a:pt x="204728" y="258945"/>
                </a:cubicBezTo>
                <a:cubicBezTo>
                  <a:pt x="211040" y="258945"/>
                  <a:pt x="216704" y="255223"/>
                  <a:pt x="219456" y="249558"/>
                </a:cubicBezTo>
                <a:lnTo>
                  <a:pt x="266066" y="149379"/>
                </a:lnTo>
                <a:lnTo>
                  <a:pt x="312676" y="249558"/>
                </a:lnTo>
                <a:cubicBezTo>
                  <a:pt x="315265" y="255223"/>
                  <a:pt x="321092" y="258945"/>
                  <a:pt x="327403" y="258945"/>
                </a:cubicBezTo>
                <a:cubicBezTo>
                  <a:pt x="327403" y="258945"/>
                  <a:pt x="327403" y="258945"/>
                  <a:pt x="327565" y="258945"/>
                </a:cubicBezTo>
                <a:cubicBezTo>
                  <a:pt x="333877" y="258945"/>
                  <a:pt x="339703" y="255223"/>
                  <a:pt x="342293" y="249396"/>
                </a:cubicBezTo>
                <a:lnTo>
                  <a:pt x="391169" y="140801"/>
                </a:lnTo>
                <a:lnTo>
                  <a:pt x="440044" y="249396"/>
                </a:lnTo>
                <a:cubicBezTo>
                  <a:pt x="442634" y="255223"/>
                  <a:pt x="448298" y="258945"/>
                  <a:pt x="454772" y="258945"/>
                </a:cubicBezTo>
                <a:cubicBezTo>
                  <a:pt x="454772" y="258945"/>
                  <a:pt x="454772" y="258945"/>
                  <a:pt x="454934" y="258945"/>
                </a:cubicBezTo>
                <a:cubicBezTo>
                  <a:pt x="461245" y="258945"/>
                  <a:pt x="466910" y="255223"/>
                  <a:pt x="469661" y="249558"/>
                </a:cubicBezTo>
                <a:lnTo>
                  <a:pt x="516271" y="149379"/>
                </a:lnTo>
                <a:lnTo>
                  <a:pt x="562881" y="249558"/>
                </a:lnTo>
                <a:cubicBezTo>
                  <a:pt x="565471" y="255223"/>
                  <a:pt x="571297" y="258945"/>
                  <a:pt x="577609" y="258945"/>
                </a:cubicBezTo>
                <a:cubicBezTo>
                  <a:pt x="577609" y="258945"/>
                  <a:pt x="577609" y="258945"/>
                  <a:pt x="577771" y="258945"/>
                </a:cubicBezTo>
                <a:cubicBezTo>
                  <a:pt x="584082" y="258945"/>
                  <a:pt x="589909" y="255223"/>
                  <a:pt x="592498" y="249396"/>
                </a:cubicBezTo>
                <a:lnTo>
                  <a:pt x="640727" y="141934"/>
                </a:lnTo>
                <a:lnTo>
                  <a:pt x="685233" y="248911"/>
                </a:lnTo>
                <a:cubicBezTo>
                  <a:pt x="687822" y="254899"/>
                  <a:pt x="693648" y="258945"/>
                  <a:pt x="700122" y="258945"/>
                </a:cubicBezTo>
                <a:cubicBezTo>
                  <a:pt x="700284" y="258945"/>
                  <a:pt x="700446" y="258945"/>
                  <a:pt x="700608" y="258945"/>
                </a:cubicBezTo>
                <a:cubicBezTo>
                  <a:pt x="707405" y="258783"/>
                  <a:pt x="713231" y="254413"/>
                  <a:pt x="715335" y="248102"/>
                </a:cubicBezTo>
                <a:lnTo>
                  <a:pt x="734918" y="191134"/>
                </a:lnTo>
                <a:lnTo>
                  <a:pt x="713393" y="453154"/>
                </a:lnTo>
                <a:lnTo>
                  <a:pt x="642021" y="453154"/>
                </a:lnTo>
                <a:lnTo>
                  <a:pt x="667592" y="326918"/>
                </a:lnTo>
                <a:cubicBezTo>
                  <a:pt x="669372" y="318179"/>
                  <a:pt x="663708" y="309601"/>
                  <a:pt x="654969" y="307821"/>
                </a:cubicBezTo>
                <a:cubicBezTo>
                  <a:pt x="646229" y="306040"/>
                  <a:pt x="637652" y="311705"/>
                  <a:pt x="635871" y="320444"/>
                </a:cubicBezTo>
                <a:lnTo>
                  <a:pt x="609006" y="453154"/>
                </a:lnTo>
                <a:lnTo>
                  <a:pt x="542813" y="453154"/>
                </a:lnTo>
                <a:lnTo>
                  <a:pt x="568384" y="326918"/>
                </a:lnTo>
                <a:cubicBezTo>
                  <a:pt x="570164" y="318179"/>
                  <a:pt x="564500" y="309601"/>
                  <a:pt x="555760" y="307821"/>
                </a:cubicBezTo>
                <a:cubicBezTo>
                  <a:pt x="547021" y="306040"/>
                  <a:pt x="538443" y="311705"/>
                  <a:pt x="536663" y="320444"/>
                </a:cubicBezTo>
                <a:lnTo>
                  <a:pt x="509636" y="453154"/>
                </a:lnTo>
                <a:lnTo>
                  <a:pt x="469337" y="453154"/>
                </a:lnTo>
                <a:lnTo>
                  <a:pt x="469337" y="307497"/>
                </a:lnTo>
                <a:cubicBezTo>
                  <a:pt x="469337" y="298596"/>
                  <a:pt x="462055" y="291313"/>
                  <a:pt x="453153" y="291313"/>
                </a:cubicBezTo>
                <a:lnTo>
                  <a:pt x="323681" y="291313"/>
                </a:lnTo>
                <a:cubicBezTo>
                  <a:pt x="314780" y="291313"/>
                  <a:pt x="307497" y="298596"/>
                  <a:pt x="307497" y="307497"/>
                </a:cubicBezTo>
                <a:lnTo>
                  <a:pt x="307497" y="453154"/>
                </a:lnTo>
                <a:lnTo>
                  <a:pt x="267199" y="453154"/>
                </a:lnTo>
                <a:lnTo>
                  <a:pt x="240333" y="320444"/>
                </a:lnTo>
                <a:cubicBezTo>
                  <a:pt x="238553" y="311705"/>
                  <a:pt x="229975" y="306040"/>
                  <a:pt x="221236" y="307821"/>
                </a:cubicBezTo>
                <a:cubicBezTo>
                  <a:pt x="212497" y="309601"/>
                  <a:pt x="206832" y="318179"/>
                  <a:pt x="208612" y="326918"/>
                </a:cubicBezTo>
                <a:lnTo>
                  <a:pt x="234183" y="453154"/>
                </a:lnTo>
                <a:lnTo>
                  <a:pt x="167990" y="453154"/>
                </a:lnTo>
                <a:lnTo>
                  <a:pt x="141125" y="320444"/>
                </a:lnTo>
                <a:cubicBezTo>
                  <a:pt x="139345" y="311705"/>
                  <a:pt x="130767" y="306040"/>
                  <a:pt x="122028" y="307821"/>
                </a:cubicBezTo>
                <a:cubicBezTo>
                  <a:pt x="113288" y="309601"/>
                  <a:pt x="107624" y="318179"/>
                  <a:pt x="109404" y="326918"/>
                </a:cubicBezTo>
                <a:lnTo>
                  <a:pt x="134975" y="453154"/>
                </a:lnTo>
                <a:lnTo>
                  <a:pt x="63441" y="453154"/>
                </a:lnTo>
                <a:lnTo>
                  <a:pt x="42726" y="193399"/>
                </a:lnTo>
                <a:close/>
              </a:path>
            </a:pathLst>
          </a:custGeom>
          <a:solidFill>
            <a:srgbClr val="00FA71"/>
          </a:solidFill>
          <a:ln w="16034" cap="flat">
            <a:noFill/>
            <a:prstDash val="solid"/>
            <a:miter/>
          </a:ln>
        </p:spPr>
        <p:txBody>
          <a:bodyPr rtlCol="0" anchor="ctr"/>
          <a:lstStyle/>
          <a:p>
            <a:endParaRPr lang="en-US"/>
          </a:p>
        </p:txBody>
      </p:sp>
      <p:grpSp>
        <p:nvGrpSpPr>
          <p:cNvPr id="51" name="Group 50">
            <a:extLst>
              <a:ext uri="{FF2B5EF4-FFF2-40B4-BE49-F238E27FC236}">
                <a16:creationId xmlns:a16="http://schemas.microsoft.com/office/drawing/2014/main" id="{D9BFEB4E-3962-906F-568E-C8C01970D987}"/>
              </a:ext>
            </a:extLst>
          </p:cNvPr>
          <p:cNvGrpSpPr/>
          <p:nvPr/>
        </p:nvGrpSpPr>
        <p:grpSpPr>
          <a:xfrm>
            <a:off x="966220" y="4467597"/>
            <a:ext cx="516209" cy="479680"/>
            <a:chOff x="1643993" y="1404344"/>
            <a:chExt cx="930216" cy="864389"/>
          </a:xfrm>
        </p:grpSpPr>
        <p:sp>
          <p:nvSpPr>
            <p:cNvPr id="38" name="Freeform: Shape 37">
              <a:extLst>
                <a:ext uri="{FF2B5EF4-FFF2-40B4-BE49-F238E27FC236}">
                  <a16:creationId xmlns:a16="http://schemas.microsoft.com/office/drawing/2014/main" id="{10F3FC61-1A05-1F9F-D903-45B855CB5C89}"/>
                </a:ext>
              </a:extLst>
            </p:cNvPr>
            <p:cNvSpPr/>
            <p:nvPr/>
          </p:nvSpPr>
          <p:spPr>
            <a:xfrm>
              <a:off x="1919396" y="1576687"/>
              <a:ext cx="57484" cy="18231"/>
            </a:xfrm>
            <a:custGeom>
              <a:avLst/>
              <a:gdLst>
                <a:gd name="connsiteX0" fmla="*/ 48369 w 57484"/>
                <a:gd name="connsiteY0" fmla="*/ 0 h 18231"/>
                <a:gd name="connsiteX1" fmla="*/ 9115 w 57484"/>
                <a:gd name="connsiteY1" fmla="*/ 0 h 18231"/>
                <a:gd name="connsiteX2" fmla="*/ 0 w 57484"/>
                <a:gd name="connsiteY2" fmla="*/ 9115 h 18231"/>
                <a:gd name="connsiteX3" fmla="*/ 9115 w 57484"/>
                <a:gd name="connsiteY3" fmla="*/ 18232 h 18231"/>
                <a:gd name="connsiteX4" fmla="*/ 48369 w 57484"/>
                <a:gd name="connsiteY4" fmla="*/ 18232 h 18231"/>
                <a:gd name="connsiteX5" fmla="*/ 57484 w 57484"/>
                <a:gd name="connsiteY5" fmla="*/ 9115 h 18231"/>
                <a:gd name="connsiteX6" fmla="*/ 48369 w 57484"/>
                <a:gd name="connsiteY6" fmla="*/ 0 h 1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484" h="18231">
                  <a:moveTo>
                    <a:pt x="48369" y="0"/>
                  </a:moveTo>
                  <a:lnTo>
                    <a:pt x="9115" y="0"/>
                  </a:lnTo>
                  <a:cubicBezTo>
                    <a:pt x="4093" y="0"/>
                    <a:pt x="0" y="4093"/>
                    <a:pt x="0" y="9115"/>
                  </a:cubicBezTo>
                  <a:cubicBezTo>
                    <a:pt x="0" y="14139"/>
                    <a:pt x="4093" y="18232"/>
                    <a:pt x="9115" y="18232"/>
                  </a:cubicBezTo>
                  <a:lnTo>
                    <a:pt x="48369" y="18232"/>
                  </a:lnTo>
                  <a:cubicBezTo>
                    <a:pt x="53391" y="18232"/>
                    <a:pt x="57484" y="14139"/>
                    <a:pt x="57484" y="9115"/>
                  </a:cubicBezTo>
                  <a:cubicBezTo>
                    <a:pt x="57484" y="4093"/>
                    <a:pt x="53391" y="0"/>
                    <a:pt x="48369" y="0"/>
                  </a:cubicBezTo>
                  <a:close/>
                </a:path>
              </a:pathLst>
            </a:custGeom>
            <a:solidFill>
              <a:srgbClr val="00FA71"/>
            </a:solid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ED51231B-48E5-6ADB-FB92-455B7385CA9B}"/>
                </a:ext>
              </a:extLst>
            </p:cNvPr>
            <p:cNvSpPr/>
            <p:nvPr/>
          </p:nvSpPr>
          <p:spPr>
            <a:xfrm>
              <a:off x="1845540" y="1687748"/>
              <a:ext cx="57484" cy="18231"/>
            </a:xfrm>
            <a:custGeom>
              <a:avLst/>
              <a:gdLst>
                <a:gd name="connsiteX0" fmla="*/ 48369 w 57484"/>
                <a:gd name="connsiteY0" fmla="*/ 0 h 18231"/>
                <a:gd name="connsiteX1" fmla="*/ 9115 w 57484"/>
                <a:gd name="connsiteY1" fmla="*/ 0 h 18231"/>
                <a:gd name="connsiteX2" fmla="*/ 0 w 57484"/>
                <a:gd name="connsiteY2" fmla="*/ 9115 h 18231"/>
                <a:gd name="connsiteX3" fmla="*/ 9115 w 57484"/>
                <a:gd name="connsiteY3" fmla="*/ 18232 h 18231"/>
                <a:gd name="connsiteX4" fmla="*/ 48369 w 57484"/>
                <a:gd name="connsiteY4" fmla="*/ 18232 h 18231"/>
                <a:gd name="connsiteX5" fmla="*/ 57484 w 57484"/>
                <a:gd name="connsiteY5" fmla="*/ 9115 h 18231"/>
                <a:gd name="connsiteX6" fmla="*/ 48369 w 57484"/>
                <a:gd name="connsiteY6" fmla="*/ 0 h 1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484" h="18231">
                  <a:moveTo>
                    <a:pt x="48369" y="0"/>
                  </a:moveTo>
                  <a:lnTo>
                    <a:pt x="9115" y="0"/>
                  </a:lnTo>
                  <a:cubicBezTo>
                    <a:pt x="4093" y="0"/>
                    <a:pt x="0" y="4093"/>
                    <a:pt x="0" y="9115"/>
                  </a:cubicBezTo>
                  <a:cubicBezTo>
                    <a:pt x="0" y="14139"/>
                    <a:pt x="4093" y="18232"/>
                    <a:pt x="9115" y="18232"/>
                  </a:cubicBezTo>
                  <a:lnTo>
                    <a:pt x="48369" y="18232"/>
                  </a:lnTo>
                  <a:cubicBezTo>
                    <a:pt x="53391" y="18232"/>
                    <a:pt x="57484" y="14139"/>
                    <a:pt x="57484" y="9115"/>
                  </a:cubicBezTo>
                  <a:cubicBezTo>
                    <a:pt x="57484" y="4093"/>
                    <a:pt x="53391" y="0"/>
                    <a:pt x="48369" y="0"/>
                  </a:cubicBezTo>
                  <a:close/>
                </a:path>
              </a:pathLst>
            </a:custGeom>
            <a:solidFill>
              <a:srgbClr val="00FA71"/>
            </a:solid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7227BF93-442F-94B5-FA0B-6B6BADF13C22}"/>
                </a:ext>
              </a:extLst>
            </p:cNvPr>
            <p:cNvSpPr/>
            <p:nvPr/>
          </p:nvSpPr>
          <p:spPr>
            <a:xfrm>
              <a:off x="1771683" y="1798810"/>
              <a:ext cx="57484" cy="18231"/>
            </a:xfrm>
            <a:custGeom>
              <a:avLst/>
              <a:gdLst>
                <a:gd name="connsiteX0" fmla="*/ 48369 w 57484"/>
                <a:gd name="connsiteY0" fmla="*/ 0 h 18231"/>
                <a:gd name="connsiteX1" fmla="*/ 9115 w 57484"/>
                <a:gd name="connsiteY1" fmla="*/ 0 h 18231"/>
                <a:gd name="connsiteX2" fmla="*/ 0 w 57484"/>
                <a:gd name="connsiteY2" fmla="*/ 9115 h 18231"/>
                <a:gd name="connsiteX3" fmla="*/ 9115 w 57484"/>
                <a:gd name="connsiteY3" fmla="*/ 18232 h 18231"/>
                <a:gd name="connsiteX4" fmla="*/ 48369 w 57484"/>
                <a:gd name="connsiteY4" fmla="*/ 18232 h 18231"/>
                <a:gd name="connsiteX5" fmla="*/ 57484 w 57484"/>
                <a:gd name="connsiteY5" fmla="*/ 9115 h 18231"/>
                <a:gd name="connsiteX6" fmla="*/ 48369 w 57484"/>
                <a:gd name="connsiteY6" fmla="*/ 0 h 1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484" h="18231">
                  <a:moveTo>
                    <a:pt x="48369" y="0"/>
                  </a:moveTo>
                  <a:lnTo>
                    <a:pt x="9115" y="0"/>
                  </a:lnTo>
                  <a:cubicBezTo>
                    <a:pt x="4093" y="0"/>
                    <a:pt x="0" y="4093"/>
                    <a:pt x="0" y="9115"/>
                  </a:cubicBezTo>
                  <a:cubicBezTo>
                    <a:pt x="0" y="14139"/>
                    <a:pt x="4093" y="18232"/>
                    <a:pt x="9115" y="18232"/>
                  </a:cubicBezTo>
                  <a:lnTo>
                    <a:pt x="48369" y="18232"/>
                  </a:lnTo>
                  <a:cubicBezTo>
                    <a:pt x="53391" y="18232"/>
                    <a:pt x="57484" y="14139"/>
                    <a:pt x="57484" y="9115"/>
                  </a:cubicBezTo>
                  <a:cubicBezTo>
                    <a:pt x="57484" y="4093"/>
                    <a:pt x="53391" y="0"/>
                    <a:pt x="48369" y="0"/>
                  </a:cubicBezTo>
                  <a:close/>
                </a:path>
              </a:pathLst>
            </a:custGeom>
            <a:solidFill>
              <a:srgbClr val="00FA71"/>
            </a:solid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49E166BA-B957-2B8C-5EEE-C6F018F489D4}"/>
                </a:ext>
              </a:extLst>
            </p:cNvPr>
            <p:cNvSpPr/>
            <p:nvPr/>
          </p:nvSpPr>
          <p:spPr>
            <a:xfrm>
              <a:off x="1995301" y="1687748"/>
              <a:ext cx="57484" cy="18231"/>
            </a:xfrm>
            <a:custGeom>
              <a:avLst/>
              <a:gdLst>
                <a:gd name="connsiteX0" fmla="*/ 48369 w 57484"/>
                <a:gd name="connsiteY0" fmla="*/ 0 h 18231"/>
                <a:gd name="connsiteX1" fmla="*/ 9115 w 57484"/>
                <a:gd name="connsiteY1" fmla="*/ 0 h 18231"/>
                <a:gd name="connsiteX2" fmla="*/ 0 w 57484"/>
                <a:gd name="connsiteY2" fmla="*/ 9115 h 18231"/>
                <a:gd name="connsiteX3" fmla="*/ 9115 w 57484"/>
                <a:gd name="connsiteY3" fmla="*/ 18232 h 18231"/>
                <a:gd name="connsiteX4" fmla="*/ 48369 w 57484"/>
                <a:gd name="connsiteY4" fmla="*/ 18232 h 18231"/>
                <a:gd name="connsiteX5" fmla="*/ 57484 w 57484"/>
                <a:gd name="connsiteY5" fmla="*/ 9115 h 18231"/>
                <a:gd name="connsiteX6" fmla="*/ 48369 w 57484"/>
                <a:gd name="connsiteY6" fmla="*/ 0 h 1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484" h="18231">
                  <a:moveTo>
                    <a:pt x="48369" y="0"/>
                  </a:moveTo>
                  <a:lnTo>
                    <a:pt x="9115" y="0"/>
                  </a:lnTo>
                  <a:cubicBezTo>
                    <a:pt x="4093" y="0"/>
                    <a:pt x="0" y="4093"/>
                    <a:pt x="0" y="9115"/>
                  </a:cubicBezTo>
                  <a:cubicBezTo>
                    <a:pt x="0" y="14139"/>
                    <a:pt x="4093" y="18232"/>
                    <a:pt x="9115" y="18232"/>
                  </a:cubicBezTo>
                  <a:lnTo>
                    <a:pt x="48369" y="18232"/>
                  </a:lnTo>
                  <a:cubicBezTo>
                    <a:pt x="53391" y="18232"/>
                    <a:pt x="57484" y="14139"/>
                    <a:pt x="57484" y="9115"/>
                  </a:cubicBezTo>
                  <a:cubicBezTo>
                    <a:pt x="57484" y="4093"/>
                    <a:pt x="53391" y="0"/>
                    <a:pt x="48369" y="0"/>
                  </a:cubicBezTo>
                  <a:close/>
                </a:path>
              </a:pathLst>
            </a:custGeom>
            <a:solidFill>
              <a:srgbClr val="00FA71"/>
            </a:solid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BFB8053C-6237-99EF-CBDF-6876A6F522D1}"/>
                </a:ext>
              </a:extLst>
            </p:cNvPr>
            <p:cNvSpPr/>
            <p:nvPr/>
          </p:nvSpPr>
          <p:spPr>
            <a:xfrm>
              <a:off x="1918282" y="1797324"/>
              <a:ext cx="57484" cy="18231"/>
            </a:xfrm>
            <a:custGeom>
              <a:avLst/>
              <a:gdLst>
                <a:gd name="connsiteX0" fmla="*/ 48369 w 57484"/>
                <a:gd name="connsiteY0" fmla="*/ 0 h 18231"/>
                <a:gd name="connsiteX1" fmla="*/ 9115 w 57484"/>
                <a:gd name="connsiteY1" fmla="*/ 0 h 18231"/>
                <a:gd name="connsiteX2" fmla="*/ 0 w 57484"/>
                <a:gd name="connsiteY2" fmla="*/ 9115 h 18231"/>
                <a:gd name="connsiteX3" fmla="*/ 9115 w 57484"/>
                <a:gd name="connsiteY3" fmla="*/ 18232 h 18231"/>
                <a:gd name="connsiteX4" fmla="*/ 48369 w 57484"/>
                <a:gd name="connsiteY4" fmla="*/ 18232 h 18231"/>
                <a:gd name="connsiteX5" fmla="*/ 57484 w 57484"/>
                <a:gd name="connsiteY5" fmla="*/ 9115 h 18231"/>
                <a:gd name="connsiteX6" fmla="*/ 48369 w 57484"/>
                <a:gd name="connsiteY6" fmla="*/ 0 h 1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484" h="18231">
                  <a:moveTo>
                    <a:pt x="48369" y="0"/>
                  </a:moveTo>
                  <a:lnTo>
                    <a:pt x="9115" y="0"/>
                  </a:lnTo>
                  <a:cubicBezTo>
                    <a:pt x="4093" y="0"/>
                    <a:pt x="0" y="4093"/>
                    <a:pt x="0" y="9115"/>
                  </a:cubicBezTo>
                  <a:cubicBezTo>
                    <a:pt x="0" y="14139"/>
                    <a:pt x="4093" y="18232"/>
                    <a:pt x="9115" y="18232"/>
                  </a:cubicBezTo>
                  <a:lnTo>
                    <a:pt x="48369" y="18232"/>
                  </a:lnTo>
                  <a:cubicBezTo>
                    <a:pt x="53391" y="18232"/>
                    <a:pt x="57484" y="14139"/>
                    <a:pt x="57484" y="9115"/>
                  </a:cubicBezTo>
                  <a:cubicBezTo>
                    <a:pt x="57484" y="4093"/>
                    <a:pt x="53391" y="0"/>
                    <a:pt x="48369" y="0"/>
                  </a:cubicBezTo>
                  <a:close/>
                </a:path>
              </a:pathLst>
            </a:custGeom>
            <a:solidFill>
              <a:srgbClr val="00FA71"/>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AA3D2CF6-837B-AF8A-4883-056A95DFCDFF}"/>
                </a:ext>
              </a:extLst>
            </p:cNvPr>
            <p:cNvSpPr/>
            <p:nvPr/>
          </p:nvSpPr>
          <p:spPr>
            <a:xfrm>
              <a:off x="2068044" y="1797324"/>
              <a:ext cx="57484" cy="18231"/>
            </a:xfrm>
            <a:custGeom>
              <a:avLst/>
              <a:gdLst>
                <a:gd name="connsiteX0" fmla="*/ 48369 w 57484"/>
                <a:gd name="connsiteY0" fmla="*/ 0 h 18231"/>
                <a:gd name="connsiteX1" fmla="*/ 9115 w 57484"/>
                <a:gd name="connsiteY1" fmla="*/ 0 h 18231"/>
                <a:gd name="connsiteX2" fmla="*/ 0 w 57484"/>
                <a:gd name="connsiteY2" fmla="*/ 9115 h 18231"/>
                <a:gd name="connsiteX3" fmla="*/ 9115 w 57484"/>
                <a:gd name="connsiteY3" fmla="*/ 18232 h 18231"/>
                <a:gd name="connsiteX4" fmla="*/ 48369 w 57484"/>
                <a:gd name="connsiteY4" fmla="*/ 18232 h 18231"/>
                <a:gd name="connsiteX5" fmla="*/ 57484 w 57484"/>
                <a:gd name="connsiteY5" fmla="*/ 9115 h 18231"/>
                <a:gd name="connsiteX6" fmla="*/ 48369 w 57484"/>
                <a:gd name="connsiteY6" fmla="*/ 0 h 1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484" h="18231">
                  <a:moveTo>
                    <a:pt x="48369" y="0"/>
                  </a:moveTo>
                  <a:lnTo>
                    <a:pt x="9115" y="0"/>
                  </a:lnTo>
                  <a:cubicBezTo>
                    <a:pt x="4093" y="0"/>
                    <a:pt x="0" y="4093"/>
                    <a:pt x="0" y="9115"/>
                  </a:cubicBezTo>
                  <a:cubicBezTo>
                    <a:pt x="0" y="14139"/>
                    <a:pt x="4093" y="18232"/>
                    <a:pt x="9115" y="18232"/>
                  </a:cubicBezTo>
                  <a:lnTo>
                    <a:pt x="48369" y="18232"/>
                  </a:lnTo>
                  <a:cubicBezTo>
                    <a:pt x="53391" y="18232"/>
                    <a:pt x="57484" y="14139"/>
                    <a:pt x="57484" y="9115"/>
                  </a:cubicBezTo>
                  <a:cubicBezTo>
                    <a:pt x="57484" y="4093"/>
                    <a:pt x="53391" y="0"/>
                    <a:pt x="48369" y="0"/>
                  </a:cubicBezTo>
                  <a:close/>
                </a:path>
              </a:pathLst>
            </a:custGeom>
            <a:solidFill>
              <a:srgbClr val="00FA71"/>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0F8D9BD3-005A-14A7-7F8E-EB61ED321BD3}"/>
                </a:ext>
              </a:extLst>
            </p:cNvPr>
            <p:cNvSpPr/>
            <p:nvPr/>
          </p:nvSpPr>
          <p:spPr>
            <a:xfrm>
              <a:off x="1643993" y="1404344"/>
              <a:ext cx="930216" cy="740117"/>
            </a:xfrm>
            <a:custGeom>
              <a:avLst/>
              <a:gdLst>
                <a:gd name="connsiteX0" fmla="*/ 922809 w 930216"/>
                <a:gd name="connsiteY0" fmla="*/ 627752 h 740117"/>
                <a:gd name="connsiteX1" fmla="*/ 830908 w 930216"/>
                <a:gd name="connsiteY1" fmla="*/ 619008 h 740117"/>
                <a:gd name="connsiteX2" fmla="*/ 778632 w 930216"/>
                <a:gd name="connsiteY2" fmla="*/ 634449 h 740117"/>
                <a:gd name="connsiteX3" fmla="*/ 920945 w 930216"/>
                <a:gd name="connsiteY3" fmla="*/ 405259 h 740117"/>
                <a:gd name="connsiteX4" fmla="*/ 921131 w 930216"/>
                <a:gd name="connsiteY4" fmla="*/ 393725 h 740117"/>
                <a:gd name="connsiteX5" fmla="*/ 911271 w 930216"/>
                <a:gd name="connsiteY5" fmla="*/ 387958 h 740117"/>
                <a:gd name="connsiteX6" fmla="*/ 836671 w 930216"/>
                <a:gd name="connsiteY6" fmla="*/ 387958 h 740117"/>
                <a:gd name="connsiteX7" fmla="*/ 836671 w 930216"/>
                <a:gd name="connsiteY7" fmla="*/ 340519 h 740117"/>
                <a:gd name="connsiteX8" fmla="*/ 825323 w 930216"/>
                <a:gd name="connsiteY8" fmla="*/ 329171 h 740117"/>
                <a:gd name="connsiteX9" fmla="*/ 795372 w 930216"/>
                <a:gd name="connsiteY9" fmla="*/ 329171 h 740117"/>
                <a:gd name="connsiteX10" fmla="*/ 795372 w 930216"/>
                <a:gd name="connsiteY10" fmla="*/ 155969 h 740117"/>
                <a:gd name="connsiteX11" fmla="*/ 880761 w 930216"/>
                <a:gd name="connsiteY11" fmla="*/ 202106 h 740117"/>
                <a:gd name="connsiteX12" fmla="*/ 886156 w 930216"/>
                <a:gd name="connsiteY12" fmla="*/ 203408 h 740117"/>
                <a:gd name="connsiteX13" fmla="*/ 896202 w 930216"/>
                <a:gd name="connsiteY13" fmla="*/ 197455 h 740117"/>
                <a:gd name="connsiteX14" fmla="*/ 891552 w 930216"/>
                <a:gd name="connsiteY14" fmla="*/ 182014 h 740117"/>
                <a:gd name="connsiteX15" fmla="*/ 795369 w 930216"/>
                <a:gd name="connsiteY15" fmla="*/ 129923 h 740117"/>
                <a:gd name="connsiteX16" fmla="*/ 795369 w 930216"/>
                <a:gd name="connsiteY16" fmla="*/ 61648 h 740117"/>
                <a:gd name="connsiteX17" fmla="*/ 747558 w 930216"/>
                <a:gd name="connsiteY17" fmla="*/ 13837 h 740117"/>
                <a:gd name="connsiteX18" fmla="*/ 699747 w 930216"/>
                <a:gd name="connsiteY18" fmla="*/ 61648 h 740117"/>
                <a:gd name="connsiteX19" fmla="*/ 699747 w 930216"/>
                <a:gd name="connsiteY19" fmla="*/ 78391 h 740117"/>
                <a:gd name="connsiteX20" fmla="*/ 557615 w 930216"/>
                <a:gd name="connsiteY20" fmla="*/ 1373 h 740117"/>
                <a:gd name="connsiteX21" fmla="*/ 546453 w 930216"/>
                <a:gd name="connsiteY21" fmla="*/ 1559 h 740117"/>
                <a:gd name="connsiteX22" fmla="*/ 540871 w 930216"/>
                <a:gd name="connsiteY22" fmla="*/ 11232 h 740117"/>
                <a:gd name="connsiteX23" fmla="*/ 540871 w 930216"/>
                <a:gd name="connsiteY23" fmla="*/ 72810 h 740117"/>
                <a:gd name="connsiteX24" fmla="*/ 522639 w 930216"/>
                <a:gd name="connsiteY24" fmla="*/ 72810 h 740117"/>
                <a:gd name="connsiteX25" fmla="*/ 511291 w 930216"/>
                <a:gd name="connsiteY25" fmla="*/ 84158 h 740117"/>
                <a:gd name="connsiteX26" fmla="*/ 511291 w 930216"/>
                <a:gd name="connsiteY26" fmla="*/ 134015 h 740117"/>
                <a:gd name="connsiteX27" fmla="*/ 522639 w 930216"/>
                <a:gd name="connsiteY27" fmla="*/ 145363 h 740117"/>
                <a:gd name="connsiteX28" fmla="*/ 540871 w 930216"/>
                <a:gd name="connsiteY28" fmla="*/ 145363 h 740117"/>
                <a:gd name="connsiteX29" fmla="*/ 540871 w 930216"/>
                <a:gd name="connsiteY29" fmla="*/ 183128 h 740117"/>
                <a:gd name="connsiteX30" fmla="*/ 552219 w 930216"/>
                <a:gd name="connsiteY30" fmla="*/ 194476 h 740117"/>
                <a:gd name="connsiteX31" fmla="*/ 582171 w 930216"/>
                <a:gd name="connsiteY31" fmla="*/ 224428 h 740117"/>
                <a:gd name="connsiteX32" fmla="*/ 552219 w 930216"/>
                <a:gd name="connsiteY32" fmla="*/ 254379 h 740117"/>
                <a:gd name="connsiteX33" fmla="*/ 522268 w 930216"/>
                <a:gd name="connsiteY33" fmla="*/ 224428 h 740117"/>
                <a:gd name="connsiteX34" fmla="*/ 510920 w 930216"/>
                <a:gd name="connsiteY34" fmla="*/ 213079 h 740117"/>
                <a:gd name="connsiteX35" fmla="*/ 499572 w 930216"/>
                <a:gd name="connsiteY35" fmla="*/ 224428 h 740117"/>
                <a:gd name="connsiteX36" fmla="*/ 552219 w 930216"/>
                <a:gd name="connsiteY36" fmla="*/ 277075 h 740117"/>
                <a:gd name="connsiteX37" fmla="*/ 604867 w 930216"/>
                <a:gd name="connsiteY37" fmla="*/ 224428 h 740117"/>
                <a:gd name="connsiteX38" fmla="*/ 563567 w 930216"/>
                <a:gd name="connsiteY38" fmla="*/ 172895 h 740117"/>
                <a:gd name="connsiteX39" fmla="*/ 563567 w 930216"/>
                <a:gd name="connsiteY39" fmla="*/ 145176 h 740117"/>
                <a:gd name="connsiteX40" fmla="*/ 581799 w 930216"/>
                <a:gd name="connsiteY40" fmla="*/ 145176 h 740117"/>
                <a:gd name="connsiteX41" fmla="*/ 593147 w 930216"/>
                <a:gd name="connsiteY41" fmla="*/ 133828 h 740117"/>
                <a:gd name="connsiteX42" fmla="*/ 593147 w 930216"/>
                <a:gd name="connsiteY42" fmla="*/ 84342 h 740117"/>
                <a:gd name="connsiteX43" fmla="*/ 581799 w 930216"/>
                <a:gd name="connsiteY43" fmla="*/ 72994 h 740117"/>
                <a:gd name="connsiteX44" fmla="*/ 563567 w 930216"/>
                <a:gd name="connsiteY44" fmla="*/ 72994 h 740117"/>
                <a:gd name="connsiteX45" fmla="*/ 563567 w 930216"/>
                <a:gd name="connsiteY45" fmla="*/ 30579 h 740117"/>
                <a:gd name="connsiteX46" fmla="*/ 699746 w 930216"/>
                <a:gd name="connsiteY46" fmla="*/ 104249 h 740117"/>
                <a:gd name="connsiteX47" fmla="*/ 699746 w 930216"/>
                <a:gd name="connsiteY47" fmla="*/ 329353 h 740117"/>
                <a:gd name="connsiteX48" fmla="*/ 669795 w 930216"/>
                <a:gd name="connsiteY48" fmla="*/ 329353 h 740117"/>
                <a:gd name="connsiteX49" fmla="*/ 658447 w 930216"/>
                <a:gd name="connsiteY49" fmla="*/ 340701 h 740117"/>
                <a:gd name="connsiteX50" fmla="*/ 658447 w 930216"/>
                <a:gd name="connsiteY50" fmla="*/ 388140 h 740117"/>
                <a:gd name="connsiteX51" fmla="*/ 598357 w 930216"/>
                <a:gd name="connsiteY51" fmla="*/ 388140 h 740117"/>
                <a:gd name="connsiteX52" fmla="*/ 588311 w 930216"/>
                <a:gd name="connsiteY52" fmla="*/ 394279 h 740117"/>
                <a:gd name="connsiteX53" fmla="*/ 559290 w 930216"/>
                <a:gd name="connsiteY53" fmla="*/ 451206 h 740117"/>
                <a:gd name="connsiteX54" fmla="*/ 537152 w 930216"/>
                <a:gd name="connsiteY54" fmla="*/ 451206 h 740117"/>
                <a:gd name="connsiteX55" fmla="*/ 537152 w 930216"/>
                <a:gd name="connsiteY55" fmla="*/ 347955 h 740117"/>
                <a:gd name="connsiteX56" fmla="*/ 525804 w 930216"/>
                <a:gd name="connsiteY56" fmla="*/ 336607 h 740117"/>
                <a:gd name="connsiteX57" fmla="*/ 467389 w 930216"/>
                <a:gd name="connsiteY57" fmla="*/ 336607 h 740117"/>
                <a:gd name="connsiteX58" fmla="*/ 467389 w 930216"/>
                <a:gd name="connsiteY58" fmla="*/ 236890 h 740117"/>
                <a:gd name="connsiteX59" fmla="*/ 456041 w 930216"/>
                <a:gd name="connsiteY59" fmla="*/ 225542 h 740117"/>
                <a:gd name="connsiteX60" fmla="*/ 391487 w 930216"/>
                <a:gd name="connsiteY60" fmla="*/ 225542 h 740117"/>
                <a:gd name="connsiteX61" fmla="*/ 391487 w 930216"/>
                <a:gd name="connsiteY61" fmla="*/ 125825 h 740117"/>
                <a:gd name="connsiteX62" fmla="*/ 380139 w 930216"/>
                <a:gd name="connsiteY62" fmla="*/ 114477 h 740117"/>
                <a:gd name="connsiteX63" fmla="*/ 228329 w 930216"/>
                <a:gd name="connsiteY63" fmla="*/ 114477 h 740117"/>
                <a:gd name="connsiteX64" fmla="*/ 216981 w 930216"/>
                <a:gd name="connsiteY64" fmla="*/ 125825 h 740117"/>
                <a:gd name="connsiteX65" fmla="*/ 216981 w 930216"/>
                <a:gd name="connsiteY65" fmla="*/ 225542 h 740117"/>
                <a:gd name="connsiteX66" fmla="*/ 152427 w 930216"/>
                <a:gd name="connsiteY66" fmla="*/ 225542 h 740117"/>
                <a:gd name="connsiteX67" fmla="*/ 141079 w 930216"/>
                <a:gd name="connsiteY67" fmla="*/ 236890 h 740117"/>
                <a:gd name="connsiteX68" fmla="*/ 141079 w 930216"/>
                <a:gd name="connsiteY68" fmla="*/ 336607 h 740117"/>
                <a:gd name="connsiteX69" fmla="*/ 82665 w 930216"/>
                <a:gd name="connsiteY69" fmla="*/ 336607 h 740117"/>
                <a:gd name="connsiteX70" fmla="*/ 71316 w 930216"/>
                <a:gd name="connsiteY70" fmla="*/ 347955 h 740117"/>
                <a:gd name="connsiteX71" fmla="*/ 71316 w 930216"/>
                <a:gd name="connsiteY71" fmla="*/ 451206 h 740117"/>
                <a:gd name="connsiteX72" fmla="*/ 48435 w 930216"/>
                <a:gd name="connsiteY72" fmla="*/ 451206 h 740117"/>
                <a:gd name="connsiteX73" fmla="*/ 37086 w 930216"/>
                <a:gd name="connsiteY73" fmla="*/ 462554 h 740117"/>
                <a:gd name="connsiteX74" fmla="*/ 37086 w 930216"/>
                <a:gd name="connsiteY74" fmla="*/ 654540 h 740117"/>
                <a:gd name="connsiteX75" fmla="*/ 437 w 930216"/>
                <a:gd name="connsiteY75" fmla="*/ 716304 h 740117"/>
                <a:gd name="connsiteX76" fmla="*/ 13087 w 930216"/>
                <a:gd name="connsiteY76" fmla="*/ 726165 h 740117"/>
                <a:gd name="connsiteX77" fmla="*/ 22948 w 930216"/>
                <a:gd name="connsiteY77" fmla="*/ 713514 h 740117"/>
                <a:gd name="connsiteX78" fmla="*/ 52527 w 930216"/>
                <a:gd name="connsiteY78" fmla="*/ 672586 h 740117"/>
                <a:gd name="connsiteX79" fmla="*/ 60527 w 930216"/>
                <a:gd name="connsiteY79" fmla="*/ 670355 h 740117"/>
                <a:gd name="connsiteX80" fmla="*/ 85828 w 930216"/>
                <a:gd name="connsiteY80" fmla="*/ 670355 h 740117"/>
                <a:gd name="connsiteX81" fmla="*/ 112244 w 930216"/>
                <a:gd name="connsiteY81" fmla="*/ 678540 h 740117"/>
                <a:gd name="connsiteX82" fmla="*/ 148707 w 930216"/>
                <a:gd name="connsiteY82" fmla="*/ 698817 h 740117"/>
                <a:gd name="connsiteX83" fmla="*/ 167497 w 930216"/>
                <a:gd name="connsiteY83" fmla="*/ 709980 h 740117"/>
                <a:gd name="connsiteX84" fmla="*/ 172519 w 930216"/>
                <a:gd name="connsiteY84" fmla="*/ 712956 h 740117"/>
                <a:gd name="connsiteX85" fmla="*/ 200239 w 930216"/>
                <a:gd name="connsiteY85" fmla="*/ 726909 h 740117"/>
                <a:gd name="connsiteX86" fmla="*/ 217913 w 930216"/>
                <a:gd name="connsiteY86" fmla="*/ 733048 h 740117"/>
                <a:gd name="connsiteX87" fmla="*/ 219215 w 930216"/>
                <a:gd name="connsiteY87" fmla="*/ 733234 h 740117"/>
                <a:gd name="connsiteX88" fmla="*/ 263677 w 930216"/>
                <a:gd name="connsiteY88" fmla="*/ 740118 h 740117"/>
                <a:gd name="connsiteX89" fmla="*/ 331208 w 930216"/>
                <a:gd name="connsiteY89" fmla="*/ 724304 h 740117"/>
                <a:gd name="connsiteX90" fmla="*/ 368043 w 930216"/>
                <a:gd name="connsiteY90" fmla="*/ 703096 h 740117"/>
                <a:gd name="connsiteX91" fmla="*/ 375485 w 930216"/>
                <a:gd name="connsiteY91" fmla="*/ 698072 h 740117"/>
                <a:gd name="connsiteX92" fmla="*/ 401901 w 930216"/>
                <a:gd name="connsiteY92" fmla="*/ 681329 h 740117"/>
                <a:gd name="connsiteX93" fmla="*/ 406924 w 930216"/>
                <a:gd name="connsiteY93" fmla="*/ 678540 h 740117"/>
                <a:gd name="connsiteX94" fmla="*/ 407296 w 930216"/>
                <a:gd name="connsiteY94" fmla="*/ 678353 h 740117"/>
                <a:gd name="connsiteX95" fmla="*/ 449712 w 930216"/>
                <a:gd name="connsiteY95" fmla="*/ 664772 h 740117"/>
                <a:gd name="connsiteX96" fmla="*/ 462920 w 930216"/>
                <a:gd name="connsiteY96" fmla="*/ 664401 h 740117"/>
                <a:gd name="connsiteX97" fmla="*/ 468130 w 930216"/>
                <a:gd name="connsiteY97" fmla="*/ 664772 h 740117"/>
                <a:gd name="connsiteX98" fmla="*/ 476129 w 930216"/>
                <a:gd name="connsiteY98" fmla="*/ 665330 h 740117"/>
                <a:gd name="connsiteX99" fmla="*/ 486547 w 930216"/>
                <a:gd name="connsiteY99" fmla="*/ 667005 h 740117"/>
                <a:gd name="connsiteX100" fmla="*/ 488780 w 930216"/>
                <a:gd name="connsiteY100" fmla="*/ 667377 h 740117"/>
                <a:gd name="connsiteX101" fmla="*/ 549986 w 930216"/>
                <a:gd name="connsiteY101" fmla="*/ 688027 h 740117"/>
                <a:gd name="connsiteX102" fmla="*/ 559473 w 930216"/>
                <a:gd name="connsiteY102" fmla="*/ 691934 h 740117"/>
                <a:gd name="connsiteX103" fmla="*/ 560776 w 930216"/>
                <a:gd name="connsiteY103" fmla="*/ 692492 h 740117"/>
                <a:gd name="connsiteX104" fmla="*/ 616772 w 930216"/>
                <a:gd name="connsiteY104" fmla="*/ 711839 h 740117"/>
                <a:gd name="connsiteX105" fmla="*/ 689140 w 930216"/>
                <a:gd name="connsiteY105" fmla="*/ 713699 h 740117"/>
                <a:gd name="connsiteX106" fmla="*/ 690070 w 930216"/>
                <a:gd name="connsiteY106" fmla="*/ 713513 h 740117"/>
                <a:gd name="connsiteX107" fmla="*/ 701604 w 930216"/>
                <a:gd name="connsiteY107" fmla="*/ 709793 h 740117"/>
                <a:gd name="connsiteX108" fmla="*/ 747183 w 930216"/>
                <a:gd name="connsiteY108" fmla="*/ 681888 h 740117"/>
                <a:gd name="connsiteX109" fmla="*/ 834247 w 930216"/>
                <a:gd name="connsiteY109" fmla="*/ 641704 h 740117"/>
                <a:gd name="connsiteX110" fmla="*/ 914986 w 930216"/>
                <a:gd name="connsiteY110" fmla="*/ 649330 h 740117"/>
                <a:gd name="connsiteX111" fmla="*/ 929497 w 930216"/>
                <a:gd name="connsiteY111" fmla="*/ 642447 h 740117"/>
                <a:gd name="connsiteX112" fmla="*/ 922800 w 930216"/>
                <a:gd name="connsiteY112" fmla="*/ 627750 h 740117"/>
                <a:gd name="connsiteX113" fmla="*/ 570270 w 930216"/>
                <a:gd name="connsiteY113" fmla="*/ 122851 h 740117"/>
                <a:gd name="connsiteX114" fmla="*/ 533807 w 930216"/>
                <a:gd name="connsiteY114" fmla="*/ 122851 h 740117"/>
                <a:gd name="connsiteX115" fmla="*/ 533807 w 930216"/>
                <a:gd name="connsiteY115" fmla="*/ 95690 h 740117"/>
                <a:gd name="connsiteX116" fmla="*/ 570270 w 930216"/>
                <a:gd name="connsiteY116" fmla="*/ 95690 h 740117"/>
                <a:gd name="connsiteX117" fmla="*/ 722080 w 930216"/>
                <a:gd name="connsiteY117" fmla="*/ 61645 h 740117"/>
                <a:gd name="connsiteX118" fmla="*/ 747194 w 930216"/>
                <a:gd name="connsiteY118" fmla="*/ 36531 h 740117"/>
                <a:gd name="connsiteX119" fmla="*/ 772309 w 930216"/>
                <a:gd name="connsiteY119" fmla="*/ 61645 h 740117"/>
                <a:gd name="connsiteX120" fmla="*/ 772309 w 930216"/>
                <a:gd name="connsiteY120" fmla="*/ 118014 h 740117"/>
                <a:gd name="connsiteX121" fmla="*/ 721893 w 930216"/>
                <a:gd name="connsiteY121" fmla="*/ 90667 h 740117"/>
                <a:gd name="connsiteX122" fmla="*/ 721893 w 930216"/>
                <a:gd name="connsiteY122" fmla="*/ 61645 h 740117"/>
                <a:gd name="connsiteX123" fmla="*/ 722080 w 930216"/>
                <a:gd name="connsiteY123" fmla="*/ 116526 h 740117"/>
                <a:gd name="connsiteX124" fmla="*/ 772495 w 930216"/>
                <a:gd name="connsiteY124" fmla="*/ 143873 h 740117"/>
                <a:gd name="connsiteX125" fmla="*/ 772495 w 930216"/>
                <a:gd name="connsiteY125" fmla="*/ 329353 h 740117"/>
                <a:gd name="connsiteX126" fmla="*/ 722080 w 930216"/>
                <a:gd name="connsiteY126" fmla="*/ 329353 h 740117"/>
                <a:gd name="connsiteX127" fmla="*/ 680780 w 930216"/>
                <a:gd name="connsiteY127" fmla="*/ 352050 h 740117"/>
                <a:gd name="connsiteX128" fmla="*/ 813797 w 930216"/>
                <a:gd name="connsiteY128" fmla="*/ 352050 h 740117"/>
                <a:gd name="connsiteX129" fmla="*/ 813797 w 930216"/>
                <a:gd name="connsiteY129" fmla="*/ 388141 h 740117"/>
                <a:gd name="connsiteX130" fmla="*/ 680599 w 930216"/>
                <a:gd name="connsiteY130" fmla="*/ 388141 h 740117"/>
                <a:gd name="connsiteX131" fmla="*/ 680599 w 930216"/>
                <a:gd name="connsiteY131" fmla="*/ 352050 h 740117"/>
                <a:gd name="connsiteX132" fmla="*/ 241735 w 930216"/>
                <a:gd name="connsiteY132" fmla="*/ 359305 h 740117"/>
                <a:gd name="connsiteX133" fmla="*/ 366560 w 930216"/>
                <a:gd name="connsiteY133" fmla="*/ 359305 h 740117"/>
                <a:gd name="connsiteX134" fmla="*/ 366560 w 930216"/>
                <a:gd name="connsiteY134" fmla="*/ 444695 h 740117"/>
                <a:gd name="connsiteX135" fmla="*/ 241544 w 930216"/>
                <a:gd name="connsiteY135" fmla="*/ 444695 h 740117"/>
                <a:gd name="connsiteX136" fmla="*/ 241544 w 930216"/>
                <a:gd name="connsiteY136" fmla="*/ 359305 h 740117"/>
                <a:gd name="connsiteX137" fmla="*/ 514274 w 930216"/>
                <a:gd name="connsiteY137" fmla="*/ 444695 h 740117"/>
                <a:gd name="connsiteX138" fmla="*/ 389258 w 930216"/>
                <a:gd name="connsiteY138" fmla="*/ 444695 h 740117"/>
                <a:gd name="connsiteX139" fmla="*/ 389258 w 930216"/>
                <a:gd name="connsiteY139" fmla="*/ 359305 h 740117"/>
                <a:gd name="connsiteX140" fmla="*/ 514274 w 930216"/>
                <a:gd name="connsiteY140" fmla="*/ 359305 h 740117"/>
                <a:gd name="connsiteX141" fmla="*/ 444511 w 930216"/>
                <a:gd name="connsiteY141" fmla="*/ 336605 h 740117"/>
                <a:gd name="connsiteX142" fmla="*/ 315399 w 930216"/>
                <a:gd name="connsiteY142" fmla="*/ 336605 h 740117"/>
                <a:gd name="connsiteX143" fmla="*/ 315399 w 930216"/>
                <a:gd name="connsiteY143" fmla="*/ 248239 h 740117"/>
                <a:gd name="connsiteX144" fmla="*/ 444511 w 930216"/>
                <a:gd name="connsiteY144" fmla="*/ 248239 h 740117"/>
                <a:gd name="connsiteX145" fmla="*/ 239685 w 930216"/>
                <a:gd name="connsiteY145" fmla="*/ 137171 h 740117"/>
                <a:gd name="connsiteX146" fmla="*/ 368796 w 930216"/>
                <a:gd name="connsiteY146" fmla="*/ 137171 h 740117"/>
                <a:gd name="connsiteX147" fmla="*/ 368796 w 930216"/>
                <a:gd name="connsiteY147" fmla="*/ 225537 h 740117"/>
                <a:gd name="connsiteX148" fmla="*/ 239685 w 930216"/>
                <a:gd name="connsiteY148" fmla="*/ 225537 h 740117"/>
                <a:gd name="connsiteX149" fmla="*/ 163782 w 930216"/>
                <a:gd name="connsiteY149" fmla="*/ 248232 h 740117"/>
                <a:gd name="connsiteX150" fmla="*/ 292893 w 930216"/>
                <a:gd name="connsiteY150" fmla="*/ 248232 h 740117"/>
                <a:gd name="connsiteX151" fmla="*/ 292893 w 930216"/>
                <a:gd name="connsiteY151" fmla="*/ 336599 h 740117"/>
                <a:gd name="connsiteX152" fmla="*/ 163782 w 930216"/>
                <a:gd name="connsiteY152" fmla="*/ 336599 h 740117"/>
                <a:gd name="connsiteX153" fmla="*/ 94019 w 930216"/>
                <a:gd name="connsiteY153" fmla="*/ 359294 h 740117"/>
                <a:gd name="connsiteX154" fmla="*/ 219035 w 930216"/>
                <a:gd name="connsiteY154" fmla="*/ 359294 h 740117"/>
                <a:gd name="connsiteX155" fmla="*/ 219035 w 930216"/>
                <a:gd name="connsiteY155" fmla="*/ 444684 h 740117"/>
                <a:gd name="connsiteX156" fmla="*/ 94019 w 930216"/>
                <a:gd name="connsiteY156" fmla="*/ 444684 h 740117"/>
                <a:gd name="connsiteX157" fmla="*/ 179223 w 930216"/>
                <a:gd name="connsiteY157" fmla="*/ 689878 h 740117"/>
                <a:gd name="connsiteX158" fmla="*/ 165084 w 930216"/>
                <a:gd name="connsiteY158" fmla="*/ 681321 h 740117"/>
                <a:gd name="connsiteX159" fmla="*/ 140528 w 930216"/>
                <a:gd name="connsiteY159" fmla="*/ 666624 h 740117"/>
                <a:gd name="connsiteX160" fmla="*/ 122296 w 930216"/>
                <a:gd name="connsiteY160" fmla="*/ 657694 h 740117"/>
                <a:gd name="connsiteX161" fmla="*/ 59788 w 930216"/>
                <a:gd name="connsiteY161" fmla="*/ 646719 h 740117"/>
                <a:gd name="connsiteX162" fmla="*/ 59788 w 930216"/>
                <a:gd name="connsiteY162" fmla="*/ 473887 h 740117"/>
                <a:gd name="connsiteX163" fmla="*/ 565994 w 930216"/>
                <a:gd name="connsiteY163" fmla="*/ 473887 h 740117"/>
                <a:gd name="connsiteX164" fmla="*/ 576040 w 930216"/>
                <a:gd name="connsiteY164" fmla="*/ 467748 h 740117"/>
                <a:gd name="connsiteX165" fmla="*/ 605062 w 930216"/>
                <a:gd name="connsiteY165" fmla="*/ 410820 h 740117"/>
                <a:gd name="connsiteX166" fmla="*/ 890812 w 930216"/>
                <a:gd name="connsiteY166" fmla="*/ 410820 h 740117"/>
                <a:gd name="connsiteX167" fmla="*/ 734173 w 930216"/>
                <a:gd name="connsiteY167" fmla="*/ 662900 h 740117"/>
                <a:gd name="connsiteX168" fmla="*/ 693432 w 930216"/>
                <a:gd name="connsiteY168" fmla="*/ 688387 h 740117"/>
                <a:gd name="connsiteX169" fmla="*/ 684502 w 930216"/>
                <a:gd name="connsiteY169" fmla="*/ 691364 h 740117"/>
                <a:gd name="connsiteX170" fmla="*/ 682828 w 930216"/>
                <a:gd name="connsiteY170" fmla="*/ 691736 h 740117"/>
                <a:gd name="connsiteX171" fmla="*/ 674085 w 930216"/>
                <a:gd name="connsiteY171" fmla="*/ 693410 h 740117"/>
                <a:gd name="connsiteX172" fmla="*/ 673898 w 930216"/>
                <a:gd name="connsiteY172" fmla="*/ 693410 h 740117"/>
                <a:gd name="connsiteX173" fmla="*/ 652690 w 930216"/>
                <a:gd name="connsiteY173" fmla="*/ 694154 h 740117"/>
                <a:gd name="connsiteX174" fmla="*/ 620878 w 930216"/>
                <a:gd name="connsiteY174" fmla="*/ 689131 h 740117"/>
                <a:gd name="connsiteX175" fmla="*/ 564138 w 930216"/>
                <a:gd name="connsiteY175" fmla="*/ 668854 h 740117"/>
                <a:gd name="connsiteX176" fmla="*/ 558557 w 930216"/>
                <a:gd name="connsiteY176" fmla="*/ 666621 h 740117"/>
                <a:gd name="connsiteX177" fmla="*/ 492700 w 930216"/>
                <a:gd name="connsiteY177" fmla="*/ 644854 h 740117"/>
                <a:gd name="connsiteX178" fmla="*/ 486561 w 930216"/>
                <a:gd name="connsiteY178" fmla="*/ 643738 h 740117"/>
                <a:gd name="connsiteX179" fmla="*/ 478189 w 930216"/>
                <a:gd name="connsiteY179" fmla="*/ 642436 h 740117"/>
                <a:gd name="connsiteX180" fmla="*/ 467399 w 930216"/>
                <a:gd name="connsiteY180" fmla="*/ 641692 h 740117"/>
                <a:gd name="connsiteX181" fmla="*/ 463120 w 930216"/>
                <a:gd name="connsiteY181" fmla="*/ 641320 h 740117"/>
                <a:gd name="connsiteX182" fmla="*/ 449726 w 930216"/>
                <a:gd name="connsiteY182" fmla="*/ 641878 h 740117"/>
                <a:gd name="connsiteX183" fmla="*/ 447680 w 930216"/>
                <a:gd name="connsiteY183" fmla="*/ 641878 h 740117"/>
                <a:gd name="connsiteX184" fmla="*/ 430565 w 930216"/>
                <a:gd name="connsiteY184" fmla="*/ 644669 h 740117"/>
                <a:gd name="connsiteX185" fmla="*/ 390381 w 930216"/>
                <a:gd name="connsiteY185" fmla="*/ 661597 h 740117"/>
                <a:gd name="connsiteX186" fmla="*/ 356522 w 930216"/>
                <a:gd name="connsiteY186" fmla="*/ 683177 h 740117"/>
                <a:gd name="connsiteX187" fmla="*/ 355034 w 930216"/>
                <a:gd name="connsiteY187" fmla="*/ 684107 h 740117"/>
                <a:gd name="connsiteX188" fmla="*/ 324524 w 930216"/>
                <a:gd name="connsiteY188" fmla="*/ 702152 h 740117"/>
                <a:gd name="connsiteX189" fmla="*/ 323780 w 930216"/>
                <a:gd name="connsiteY189" fmla="*/ 702524 h 740117"/>
                <a:gd name="connsiteX190" fmla="*/ 322478 w 930216"/>
                <a:gd name="connsiteY190" fmla="*/ 703083 h 740117"/>
                <a:gd name="connsiteX191" fmla="*/ 301642 w 930216"/>
                <a:gd name="connsiteY191" fmla="*/ 710710 h 740117"/>
                <a:gd name="connsiteX192" fmla="*/ 299968 w 930216"/>
                <a:gd name="connsiteY192" fmla="*/ 711454 h 740117"/>
                <a:gd name="connsiteX193" fmla="*/ 179229 w 930216"/>
                <a:gd name="connsiteY193" fmla="*/ 689874 h 740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930216" h="740117">
                  <a:moveTo>
                    <a:pt x="922809" y="627752"/>
                  </a:moveTo>
                  <a:cubicBezTo>
                    <a:pt x="893974" y="617334"/>
                    <a:pt x="862162" y="614358"/>
                    <a:pt x="830908" y="619008"/>
                  </a:cubicBezTo>
                  <a:cubicBezTo>
                    <a:pt x="809887" y="622172"/>
                    <a:pt x="792957" y="627752"/>
                    <a:pt x="778632" y="634449"/>
                  </a:cubicBezTo>
                  <a:lnTo>
                    <a:pt x="920945" y="405259"/>
                  </a:lnTo>
                  <a:cubicBezTo>
                    <a:pt x="923178" y="401724"/>
                    <a:pt x="923178" y="397445"/>
                    <a:pt x="921131" y="393725"/>
                  </a:cubicBezTo>
                  <a:cubicBezTo>
                    <a:pt x="919085" y="390190"/>
                    <a:pt x="915365" y="387958"/>
                    <a:pt x="911271" y="387958"/>
                  </a:cubicBezTo>
                  <a:lnTo>
                    <a:pt x="836671" y="387958"/>
                  </a:lnTo>
                  <a:lnTo>
                    <a:pt x="836671" y="340519"/>
                  </a:lnTo>
                  <a:cubicBezTo>
                    <a:pt x="836671" y="334194"/>
                    <a:pt x="831648" y="329171"/>
                    <a:pt x="825323" y="329171"/>
                  </a:cubicBezTo>
                  <a:lnTo>
                    <a:pt x="795372" y="329171"/>
                  </a:lnTo>
                  <a:lnTo>
                    <a:pt x="795372" y="155969"/>
                  </a:lnTo>
                  <a:lnTo>
                    <a:pt x="880761" y="202106"/>
                  </a:lnTo>
                  <a:cubicBezTo>
                    <a:pt x="882436" y="203035"/>
                    <a:pt x="884296" y="203408"/>
                    <a:pt x="886156" y="203408"/>
                  </a:cubicBezTo>
                  <a:cubicBezTo>
                    <a:pt x="890249" y="203408"/>
                    <a:pt x="894156" y="201175"/>
                    <a:pt x="896202" y="197455"/>
                  </a:cubicBezTo>
                  <a:cubicBezTo>
                    <a:pt x="899179" y="191873"/>
                    <a:pt x="897133" y="184990"/>
                    <a:pt x="891552" y="182014"/>
                  </a:cubicBezTo>
                  <a:lnTo>
                    <a:pt x="795369" y="129923"/>
                  </a:lnTo>
                  <a:lnTo>
                    <a:pt x="795369" y="61648"/>
                  </a:lnTo>
                  <a:cubicBezTo>
                    <a:pt x="795369" y="35231"/>
                    <a:pt x="773975" y="13837"/>
                    <a:pt x="747558" y="13837"/>
                  </a:cubicBezTo>
                  <a:cubicBezTo>
                    <a:pt x="721141" y="13837"/>
                    <a:pt x="699747" y="35231"/>
                    <a:pt x="699747" y="61648"/>
                  </a:cubicBezTo>
                  <a:lnTo>
                    <a:pt x="699747" y="78391"/>
                  </a:lnTo>
                  <a:lnTo>
                    <a:pt x="557615" y="1373"/>
                  </a:lnTo>
                  <a:cubicBezTo>
                    <a:pt x="554080" y="-488"/>
                    <a:pt x="549802" y="-488"/>
                    <a:pt x="546453" y="1559"/>
                  </a:cubicBezTo>
                  <a:cubicBezTo>
                    <a:pt x="543104" y="3605"/>
                    <a:pt x="540871" y="7326"/>
                    <a:pt x="540871" y="11232"/>
                  </a:cubicBezTo>
                  <a:lnTo>
                    <a:pt x="540871" y="72810"/>
                  </a:lnTo>
                  <a:lnTo>
                    <a:pt x="522639" y="72810"/>
                  </a:lnTo>
                  <a:cubicBezTo>
                    <a:pt x="516315" y="72810"/>
                    <a:pt x="511291" y="77833"/>
                    <a:pt x="511291" y="84158"/>
                  </a:cubicBezTo>
                  <a:lnTo>
                    <a:pt x="511291" y="134015"/>
                  </a:lnTo>
                  <a:cubicBezTo>
                    <a:pt x="511291" y="140341"/>
                    <a:pt x="516315" y="145363"/>
                    <a:pt x="522639" y="145363"/>
                  </a:cubicBezTo>
                  <a:lnTo>
                    <a:pt x="540871" y="145363"/>
                  </a:lnTo>
                  <a:lnTo>
                    <a:pt x="540871" y="183128"/>
                  </a:lnTo>
                  <a:cubicBezTo>
                    <a:pt x="540871" y="189454"/>
                    <a:pt x="545895" y="194476"/>
                    <a:pt x="552219" y="194476"/>
                  </a:cubicBezTo>
                  <a:cubicBezTo>
                    <a:pt x="568777" y="194476"/>
                    <a:pt x="582171" y="207870"/>
                    <a:pt x="582171" y="224428"/>
                  </a:cubicBezTo>
                  <a:cubicBezTo>
                    <a:pt x="582171" y="240985"/>
                    <a:pt x="568777" y="254379"/>
                    <a:pt x="552219" y="254379"/>
                  </a:cubicBezTo>
                  <a:cubicBezTo>
                    <a:pt x="535662" y="254379"/>
                    <a:pt x="522268" y="240985"/>
                    <a:pt x="522268" y="224428"/>
                  </a:cubicBezTo>
                  <a:cubicBezTo>
                    <a:pt x="522268" y="218103"/>
                    <a:pt x="517245" y="213079"/>
                    <a:pt x="510920" y="213079"/>
                  </a:cubicBezTo>
                  <a:cubicBezTo>
                    <a:pt x="504595" y="213079"/>
                    <a:pt x="499572" y="218103"/>
                    <a:pt x="499572" y="224428"/>
                  </a:cubicBezTo>
                  <a:cubicBezTo>
                    <a:pt x="499572" y="253449"/>
                    <a:pt x="523198" y="277075"/>
                    <a:pt x="552219" y="277075"/>
                  </a:cubicBezTo>
                  <a:cubicBezTo>
                    <a:pt x="581240" y="277075"/>
                    <a:pt x="604867" y="253448"/>
                    <a:pt x="604867" y="224428"/>
                  </a:cubicBezTo>
                  <a:cubicBezTo>
                    <a:pt x="604867" y="199313"/>
                    <a:pt x="587193" y="178105"/>
                    <a:pt x="563567" y="172895"/>
                  </a:cubicBezTo>
                  <a:lnTo>
                    <a:pt x="563567" y="145176"/>
                  </a:lnTo>
                  <a:lnTo>
                    <a:pt x="581799" y="145176"/>
                  </a:lnTo>
                  <a:cubicBezTo>
                    <a:pt x="588125" y="145176"/>
                    <a:pt x="593147" y="140153"/>
                    <a:pt x="593147" y="133828"/>
                  </a:cubicBezTo>
                  <a:lnTo>
                    <a:pt x="593147" y="84342"/>
                  </a:lnTo>
                  <a:cubicBezTo>
                    <a:pt x="593147" y="78018"/>
                    <a:pt x="588125" y="72994"/>
                    <a:pt x="581799" y="72994"/>
                  </a:cubicBezTo>
                  <a:lnTo>
                    <a:pt x="563567" y="72994"/>
                  </a:lnTo>
                  <a:lnTo>
                    <a:pt x="563567" y="30579"/>
                  </a:lnTo>
                  <a:lnTo>
                    <a:pt x="699746" y="104249"/>
                  </a:lnTo>
                  <a:lnTo>
                    <a:pt x="699746" y="329353"/>
                  </a:lnTo>
                  <a:lnTo>
                    <a:pt x="669795" y="329353"/>
                  </a:lnTo>
                  <a:cubicBezTo>
                    <a:pt x="663470" y="329353"/>
                    <a:pt x="658447" y="334377"/>
                    <a:pt x="658447" y="340701"/>
                  </a:cubicBezTo>
                  <a:lnTo>
                    <a:pt x="658447" y="388140"/>
                  </a:lnTo>
                  <a:lnTo>
                    <a:pt x="598357" y="388140"/>
                  </a:lnTo>
                  <a:cubicBezTo>
                    <a:pt x="594079" y="388140"/>
                    <a:pt x="590172" y="390559"/>
                    <a:pt x="588311" y="394279"/>
                  </a:cubicBezTo>
                  <a:lnTo>
                    <a:pt x="559290" y="451206"/>
                  </a:lnTo>
                  <a:lnTo>
                    <a:pt x="537152" y="451206"/>
                  </a:lnTo>
                  <a:lnTo>
                    <a:pt x="537152" y="347955"/>
                  </a:lnTo>
                  <a:cubicBezTo>
                    <a:pt x="537152" y="341631"/>
                    <a:pt x="532129" y="336607"/>
                    <a:pt x="525804" y="336607"/>
                  </a:cubicBezTo>
                  <a:lnTo>
                    <a:pt x="467389" y="336607"/>
                  </a:lnTo>
                  <a:lnTo>
                    <a:pt x="467389" y="236890"/>
                  </a:lnTo>
                  <a:cubicBezTo>
                    <a:pt x="467389" y="230565"/>
                    <a:pt x="462366" y="225542"/>
                    <a:pt x="456041" y="225542"/>
                  </a:cubicBezTo>
                  <a:lnTo>
                    <a:pt x="391487" y="225542"/>
                  </a:lnTo>
                  <a:lnTo>
                    <a:pt x="391487" y="125825"/>
                  </a:lnTo>
                  <a:cubicBezTo>
                    <a:pt x="391487" y="119500"/>
                    <a:pt x="386464" y="114477"/>
                    <a:pt x="380139" y="114477"/>
                  </a:cubicBezTo>
                  <a:lnTo>
                    <a:pt x="228329" y="114477"/>
                  </a:lnTo>
                  <a:cubicBezTo>
                    <a:pt x="222005" y="114477"/>
                    <a:pt x="216981" y="119500"/>
                    <a:pt x="216981" y="125825"/>
                  </a:cubicBezTo>
                  <a:lnTo>
                    <a:pt x="216981" y="225542"/>
                  </a:lnTo>
                  <a:lnTo>
                    <a:pt x="152427" y="225542"/>
                  </a:lnTo>
                  <a:cubicBezTo>
                    <a:pt x="146103" y="225542"/>
                    <a:pt x="141079" y="230565"/>
                    <a:pt x="141079" y="236890"/>
                  </a:cubicBezTo>
                  <a:lnTo>
                    <a:pt x="141079" y="336607"/>
                  </a:lnTo>
                  <a:lnTo>
                    <a:pt x="82665" y="336607"/>
                  </a:lnTo>
                  <a:cubicBezTo>
                    <a:pt x="76339" y="336607"/>
                    <a:pt x="71316" y="341631"/>
                    <a:pt x="71316" y="347955"/>
                  </a:cubicBezTo>
                  <a:lnTo>
                    <a:pt x="71316" y="451206"/>
                  </a:lnTo>
                  <a:lnTo>
                    <a:pt x="48435" y="451206"/>
                  </a:lnTo>
                  <a:cubicBezTo>
                    <a:pt x="42109" y="451206"/>
                    <a:pt x="37086" y="456230"/>
                    <a:pt x="37086" y="462554"/>
                  </a:cubicBezTo>
                  <a:lnTo>
                    <a:pt x="37086" y="654540"/>
                  </a:lnTo>
                  <a:cubicBezTo>
                    <a:pt x="15320" y="665888"/>
                    <a:pt x="-3098" y="689143"/>
                    <a:pt x="437" y="716304"/>
                  </a:cubicBezTo>
                  <a:cubicBezTo>
                    <a:pt x="1181" y="722444"/>
                    <a:pt x="6948" y="727094"/>
                    <a:pt x="13087" y="726165"/>
                  </a:cubicBezTo>
                  <a:cubicBezTo>
                    <a:pt x="19226" y="725421"/>
                    <a:pt x="23691" y="719654"/>
                    <a:pt x="22948" y="713514"/>
                  </a:cubicBezTo>
                  <a:cubicBezTo>
                    <a:pt x="20529" y="695283"/>
                    <a:pt x="36342" y="678726"/>
                    <a:pt x="52527" y="672586"/>
                  </a:cubicBezTo>
                  <a:cubicBezTo>
                    <a:pt x="55132" y="671657"/>
                    <a:pt x="57922" y="670726"/>
                    <a:pt x="60527" y="670355"/>
                  </a:cubicBezTo>
                  <a:cubicBezTo>
                    <a:pt x="68526" y="668866"/>
                    <a:pt x="77084" y="668866"/>
                    <a:pt x="85828" y="670355"/>
                  </a:cubicBezTo>
                  <a:cubicBezTo>
                    <a:pt x="94199" y="671843"/>
                    <a:pt x="102943" y="674633"/>
                    <a:pt x="112244" y="678540"/>
                  </a:cubicBezTo>
                  <a:cubicBezTo>
                    <a:pt x="123965" y="683935"/>
                    <a:pt x="136057" y="691190"/>
                    <a:pt x="148707" y="698817"/>
                  </a:cubicBezTo>
                  <a:cubicBezTo>
                    <a:pt x="154846" y="702539"/>
                    <a:pt x="160986" y="706259"/>
                    <a:pt x="167497" y="709980"/>
                  </a:cubicBezTo>
                  <a:cubicBezTo>
                    <a:pt x="169170" y="710910"/>
                    <a:pt x="170845" y="712027"/>
                    <a:pt x="172519" y="712956"/>
                  </a:cubicBezTo>
                  <a:cubicBezTo>
                    <a:pt x="182193" y="718724"/>
                    <a:pt x="191309" y="723188"/>
                    <a:pt x="200239" y="726909"/>
                  </a:cubicBezTo>
                  <a:cubicBezTo>
                    <a:pt x="206006" y="729327"/>
                    <a:pt x="211960" y="731374"/>
                    <a:pt x="217913" y="733048"/>
                  </a:cubicBezTo>
                  <a:cubicBezTo>
                    <a:pt x="218285" y="733234"/>
                    <a:pt x="218843" y="733234"/>
                    <a:pt x="219215" y="733234"/>
                  </a:cubicBezTo>
                  <a:cubicBezTo>
                    <a:pt x="233167" y="737513"/>
                    <a:pt x="247864" y="740118"/>
                    <a:pt x="263677" y="740118"/>
                  </a:cubicBezTo>
                  <a:cubicBezTo>
                    <a:pt x="284328" y="740118"/>
                    <a:pt x="306651" y="735652"/>
                    <a:pt x="331208" y="724304"/>
                  </a:cubicBezTo>
                  <a:cubicBezTo>
                    <a:pt x="342370" y="720583"/>
                    <a:pt x="354462" y="712398"/>
                    <a:pt x="368043" y="703096"/>
                  </a:cubicBezTo>
                  <a:cubicBezTo>
                    <a:pt x="370461" y="701421"/>
                    <a:pt x="373066" y="699747"/>
                    <a:pt x="375485" y="698072"/>
                  </a:cubicBezTo>
                  <a:cubicBezTo>
                    <a:pt x="384414" y="692119"/>
                    <a:pt x="393158" y="686352"/>
                    <a:pt x="401901" y="681329"/>
                  </a:cubicBezTo>
                  <a:cubicBezTo>
                    <a:pt x="403576" y="680400"/>
                    <a:pt x="405249" y="679469"/>
                    <a:pt x="406924" y="678540"/>
                  </a:cubicBezTo>
                  <a:cubicBezTo>
                    <a:pt x="407110" y="678540"/>
                    <a:pt x="407110" y="678353"/>
                    <a:pt x="407296" y="678353"/>
                  </a:cubicBezTo>
                  <a:cubicBezTo>
                    <a:pt x="420690" y="671470"/>
                    <a:pt x="434829" y="666074"/>
                    <a:pt x="449712" y="664772"/>
                  </a:cubicBezTo>
                  <a:cubicBezTo>
                    <a:pt x="454176" y="664401"/>
                    <a:pt x="458642" y="664214"/>
                    <a:pt x="462920" y="664401"/>
                  </a:cubicBezTo>
                  <a:cubicBezTo>
                    <a:pt x="464595" y="664401"/>
                    <a:pt x="466268" y="664586"/>
                    <a:pt x="468130" y="664772"/>
                  </a:cubicBezTo>
                  <a:cubicBezTo>
                    <a:pt x="470734" y="664959"/>
                    <a:pt x="473525" y="665145"/>
                    <a:pt x="476129" y="665330"/>
                  </a:cubicBezTo>
                  <a:cubicBezTo>
                    <a:pt x="479663" y="665703"/>
                    <a:pt x="483012" y="666447"/>
                    <a:pt x="486547" y="667005"/>
                  </a:cubicBezTo>
                  <a:cubicBezTo>
                    <a:pt x="487291" y="667191"/>
                    <a:pt x="488035" y="667191"/>
                    <a:pt x="488780" y="667377"/>
                  </a:cubicBezTo>
                  <a:cubicBezTo>
                    <a:pt x="508685" y="671656"/>
                    <a:pt x="529150" y="679469"/>
                    <a:pt x="549986" y="688027"/>
                  </a:cubicBezTo>
                  <a:cubicBezTo>
                    <a:pt x="553148" y="689329"/>
                    <a:pt x="556310" y="690632"/>
                    <a:pt x="559473" y="691934"/>
                  </a:cubicBezTo>
                  <a:lnTo>
                    <a:pt x="560776" y="692492"/>
                  </a:lnTo>
                  <a:cubicBezTo>
                    <a:pt x="577891" y="699747"/>
                    <a:pt x="597052" y="707002"/>
                    <a:pt x="616772" y="711839"/>
                  </a:cubicBezTo>
                  <a:cubicBezTo>
                    <a:pt x="640585" y="717978"/>
                    <a:pt x="664769" y="720211"/>
                    <a:pt x="689140" y="713699"/>
                  </a:cubicBezTo>
                  <a:cubicBezTo>
                    <a:pt x="689512" y="713699"/>
                    <a:pt x="689698" y="713513"/>
                    <a:pt x="690070" y="713513"/>
                  </a:cubicBezTo>
                  <a:cubicBezTo>
                    <a:pt x="693977" y="712397"/>
                    <a:pt x="697697" y="711281"/>
                    <a:pt x="701604" y="709793"/>
                  </a:cubicBezTo>
                  <a:cubicBezTo>
                    <a:pt x="719463" y="702909"/>
                    <a:pt x="733415" y="692119"/>
                    <a:pt x="747183" y="681888"/>
                  </a:cubicBezTo>
                  <a:cubicBezTo>
                    <a:pt x="769135" y="665145"/>
                    <a:pt x="791645" y="648029"/>
                    <a:pt x="834247" y="641704"/>
                  </a:cubicBezTo>
                  <a:cubicBezTo>
                    <a:pt x="861780" y="637424"/>
                    <a:pt x="889685" y="640029"/>
                    <a:pt x="914986" y="649330"/>
                  </a:cubicBezTo>
                  <a:cubicBezTo>
                    <a:pt x="920940" y="651563"/>
                    <a:pt x="927451" y="648401"/>
                    <a:pt x="929497" y="642447"/>
                  </a:cubicBezTo>
                  <a:cubicBezTo>
                    <a:pt x="931730" y="636309"/>
                    <a:pt x="928567" y="629797"/>
                    <a:pt x="922800" y="627750"/>
                  </a:cubicBezTo>
                  <a:close/>
                  <a:moveTo>
                    <a:pt x="570270" y="122851"/>
                  </a:moveTo>
                  <a:lnTo>
                    <a:pt x="533807" y="122851"/>
                  </a:lnTo>
                  <a:lnTo>
                    <a:pt x="533807" y="95690"/>
                  </a:lnTo>
                  <a:lnTo>
                    <a:pt x="570270" y="95690"/>
                  </a:lnTo>
                  <a:close/>
                  <a:moveTo>
                    <a:pt x="722080" y="61645"/>
                  </a:moveTo>
                  <a:cubicBezTo>
                    <a:pt x="722080" y="47693"/>
                    <a:pt x="733428" y="36531"/>
                    <a:pt x="747194" y="36531"/>
                  </a:cubicBezTo>
                  <a:cubicBezTo>
                    <a:pt x="761146" y="36531"/>
                    <a:pt x="772309" y="47879"/>
                    <a:pt x="772309" y="61645"/>
                  </a:cubicBezTo>
                  <a:lnTo>
                    <a:pt x="772309" y="118014"/>
                  </a:lnTo>
                  <a:lnTo>
                    <a:pt x="721893" y="90667"/>
                  </a:lnTo>
                  <a:lnTo>
                    <a:pt x="721893" y="61645"/>
                  </a:lnTo>
                  <a:close/>
                  <a:moveTo>
                    <a:pt x="722080" y="116526"/>
                  </a:moveTo>
                  <a:lnTo>
                    <a:pt x="772495" y="143873"/>
                  </a:lnTo>
                  <a:lnTo>
                    <a:pt x="772495" y="329353"/>
                  </a:lnTo>
                  <a:lnTo>
                    <a:pt x="722080" y="329353"/>
                  </a:lnTo>
                  <a:close/>
                  <a:moveTo>
                    <a:pt x="680780" y="352050"/>
                  </a:moveTo>
                  <a:lnTo>
                    <a:pt x="813797" y="352050"/>
                  </a:lnTo>
                  <a:lnTo>
                    <a:pt x="813797" y="388141"/>
                  </a:lnTo>
                  <a:lnTo>
                    <a:pt x="680599" y="388141"/>
                  </a:lnTo>
                  <a:lnTo>
                    <a:pt x="680599" y="352050"/>
                  </a:lnTo>
                  <a:close/>
                  <a:moveTo>
                    <a:pt x="241735" y="359305"/>
                  </a:moveTo>
                  <a:lnTo>
                    <a:pt x="366560" y="359305"/>
                  </a:lnTo>
                  <a:lnTo>
                    <a:pt x="366560" y="444695"/>
                  </a:lnTo>
                  <a:lnTo>
                    <a:pt x="241544" y="444695"/>
                  </a:lnTo>
                  <a:lnTo>
                    <a:pt x="241544" y="359305"/>
                  </a:lnTo>
                  <a:close/>
                  <a:moveTo>
                    <a:pt x="514274" y="444695"/>
                  </a:moveTo>
                  <a:lnTo>
                    <a:pt x="389258" y="444695"/>
                  </a:lnTo>
                  <a:lnTo>
                    <a:pt x="389258" y="359305"/>
                  </a:lnTo>
                  <a:lnTo>
                    <a:pt x="514274" y="359305"/>
                  </a:lnTo>
                  <a:close/>
                  <a:moveTo>
                    <a:pt x="444511" y="336605"/>
                  </a:moveTo>
                  <a:lnTo>
                    <a:pt x="315399" y="336605"/>
                  </a:lnTo>
                  <a:lnTo>
                    <a:pt x="315399" y="248239"/>
                  </a:lnTo>
                  <a:lnTo>
                    <a:pt x="444511" y="248239"/>
                  </a:lnTo>
                  <a:close/>
                  <a:moveTo>
                    <a:pt x="239685" y="137171"/>
                  </a:moveTo>
                  <a:lnTo>
                    <a:pt x="368796" y="137171"/>
                  </a:lnTo>
                  <a:lnTo>
                    <a:pt x="368796" y="225537"/>
                  </a:lnTo>
                  <a:lnTo>
                    <a:pt x="239685" y="225537"/>
                  </a:lnTo>
                  <a:close/>
                  <a:moveTo>
                    <a:pt x="163782" y="248232"/>
                  </a:moveTo>
                  <a:lnTo>
                    <a:pt x="292893" y="248232"/>
                  </a:lnTo>
                  <a:lnTo>
                    <a:pt x="292893" y="336599"/>
                  </a:lnTo>
                  <a:lnTo>
                    <a:pt x="163782" y="336599"/>
                  </a:lnTo>
                  <a:close/>
                  <a:moveTo>
                    <a:pt x="94019" y="359294"/>
                  </a:moveTo>
                  <a:lnTo>
                    <a:pt x="219035" y="359294"/>
                  </a:lnTo>
                  <a:lnTo>
                    <a:pt x="219035" y="444684"/>
                  </a:lnTo>
                  <a:lnTo>
                    <a:pt x="94019" y="444684"/>
                  </a:lnTo>
                  <a:close/>
                  <a:moveTo>
                    <a:pt x="179223" y="689878"/>
                  </a:moveTo>
                  <a:cubicBezTo>
                    <a:pt x="174572" y="687087"/>
                    <a:pt x="169735" y="684111"/>
                    <a:pt x="165084" y="681321"/>
                  </a:cubicBezTo>
                  <a:cubicBezTo>
                    <a:pt x="157085" y="676297"/>
                    <a:pt x="148899" y="671275"/>
                    <a:pt x="140528" y="666624"/>
                  </a:cubicBezTo>
                  <a:cubicBezTo>
                    <a:pt x="134389" y="663089"/>
                    <a:pt x="128249" y="660298"/>
                    <a:pt x="122296" y="657694"/>
                  </a:cubicBezTo>
                  <a:cubicBezTo>
                    <a:pt x="102204" y="648206"/>
                    <a:pt x="81740" y="642626"/>
                    <a:pt x="59788" y="646719"/>
                  </a:cubicBezTo>
                  <a:lnTo>
                    <a:pt x="59788" y="473887"/>
                  </a:lnTo>
                  <a:lnTo>
                    <a:pt x="565994" y="473887"/>
                  </a:lnTo>
                  <a:cubicBezTo>
                    <a:pt x="570273" y="473887"/>
                    <a:pt x="574180" y="471469"/>
                    <a:pt x="576040" y="467748"/>
                  </a:cubicBezTo>
                  <a:lnTo>
                    <a:pt x="605062" y="410820"/>
                  </a:lnTo>
                  <a:lnTo>
                    <a:pt x="890812" y="410820"/>
                  </a:lnTo>
                  <a:lnTo>
                    <a:pt x="734173" y="662900"/>
                  </a:lnTo>
                  <a:cubicBezTo>
                    <a:pt x="720779" y="673132"/>
                    <a:pt x="707943" y="682805"/>
                    <a:pt x="693432" y="688387"/>
                  </a:cubicBezTo>
                  <a:cubicBezTo>
                    <a:pt x="690456" y="689503"/>
                    <a:pt x="687479" y="690433"/>
                    <a:pt x="684502" y="691364"/>
                  </a:cubicBezTo>
                  <a:cubicBezTo>
                    <a:pt x="683944" y="691550"/>
                    <a:pt x="683386" y="691550"/>
                    <a:pt x="682828" y="691736"/>
                  </a:cubicBezTo>
                  <a:cubicBezTo>
                    <a:pt x="680038" y="692479"/>
                    <a:pt x="677061" y="693038"/>
                    <a:pt x="674085" y="693410"/>
                  </a:cubicBezTo>
                  <a:lnTo>
                    <a:pt x="673898" y="693410"/>
                  </a:lnTo>
                  <a:cubicBezTo>
                    <a:pt x="667201" y="694341"/>
                    <a:pt x="660132" y="694712"/>
                    <a:pt x="652690" y="694154"/>
                  </a:cubicBezTo>
                  <a:cubicBezTo>
                    <a:pt x="642086" y="693596"/>
                    <a:pt x="631482" y="691736"/>
                    <a:pt x="620878" y="689131"/>
                  </a:cubicBezTo>
                  <a:cubicBezTo>
                    <a:pt x="602275" y="684295"/>
                    <a:pt x="583485" y="676667"/>
                    <a:pt x="564138" y="668854"/>
                  </a:cubicBezTo>
                  <a:cubicBezTo>
                    <a:pt x="562278" y="668110"/>
                    <a:pt x="560417" y="667365"/>
                    <a:pt x="558557" y="666621"/>
                  </a:cubicBezTo>
                  <a:cubicBezTo>
                    <a:pt x="537721" y="658064"/>
                    <a:pt x="515397" y="649505"/>
                    <a:pt x="492700" y="644854"/>
                  </a:cubicBezTo>
                  <a:cubicBezTo>
                    <a:pt x="490653" y="644482"/>
                    <a:pt x="488607" y="644111"/>
                    <a:pt x="486561" y="643738"/>
                  </a:cubicBezTo>
                  <a:cubicBezTo>
                    <a:pt x="483771" y="643180"/>
                    <a:pt x="480980" y="642808"/>
                    <a:pt x="478189" y="642436"/>
                  </a:cubicBezTo>
                  <a:cubicBezTo>
                    <a:pt x="474654" y="642064"/>
                    <a:pt x="470934" y="641878"/>
                    <a:pt x="467399" y="641692"/>
                  </a:cubicBezTo>
                  <a:cubicBezTo>
                    <a:pt x="465911" y="641692"/>
                    <a:pt x="464609" y="641505"/>
                    <a:pt x="463120" y="641320"/>
                  </a:cubicBezTo>
                  <a:cubicBezTo>
                    <a:pt x="458656" y="641320"/>
                    <a:pt x="454191" y="641505"/>
                    <a:pt x="449726" y="641878"/>
                  </a:cubicBezTo>
                  <a:lnTo>
                    <a:pt x="447680" y="641878"/>
                  </a:lnTo>
                  <a:cubicBezTo>
                    <a:pt x="441355" y="642436"/>
                    <a:pt x="435588" y="643366"/>
                    <a:pt x="430565" y="644669"/>
                  </a:cubicBezTo>
                  <a:cubicBezTo>
                    <a:pt x="416055" y="648203"/>
                    <a:pt x="402845" y="654342"/>
                    <a:pt x="390381" y="661597"/>
                  </a:cubicBezTo>
                  <a:cubicBezTo>
                    <a:pt x="378102" y="668480"/>
                    <a:pt x="366754" y="676108"/>
                    <a:pt x="356522" y="683177"/>
                  </a:cubicBezTo>
                  <a:cubicBezTo>
                    <a:pt x="355964" y="683549"/>
                    <a:pt x="355592" y="683921"/>
                    <a:pt x="355034" y="684107"/>
                  </a:cubicBezTo>
                  <a:cubicBezTo>
                    <a:pt x="344615" y="690991"/>
                    <a:pt x="334756" y="697315"/>
                    <a:pt x="324524" y="702152"/>
                  </a:cubicBezTo>
                  <a:cubicBezTo>
                    <a:pt x="324338" y="702339"/>
                    <a:pt x="323966" y="702339"/>
                    <a:pt x="323780" y="702524"/>
                  </a:cubicBezTo>
                  <a:cubicBezTo>
                    <a:pt x="323222" y="702710"/>
                    <a:pt x="322850" y="702896"/>
                    <a:pt x="322478" y="703083"/>
                  </a:cubicBezTo>
                  <a:cubicBezTo>
                    <a:pt x="315781" y="706245"/>
                    <a:pt x="308712" y="708663"/>
                    <a:pt x="301642" y="710710"/>
                  </a:cubicBezTo>
                  <a:cubicBezTo>
                    <a:pt x="301084" y="710896"/>
                    <a:pt x="300526" y="711268"/>
                    <a:pt x="299968" y="711454"/>
                  </a:cubicBezTo>
                  <a:cubicBezTo>
                    <a:pt x="251785" y="725779"/>
                    <a:pt x="214391" y="709965"/>
                    <a:pt x="179229" y="689874"/>
                  </a:cubicBezTo>
                  <a:close/>
                </a:path>
              </a:pathLst>
            </a:custGeom>
            <a:solidFill>
              <a:srgbClr val="00FA71"/>
            </a:solid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A7FA7DC2-D375-520C-EEBE-8BFFE82FB711}"/>
                </a:ext>
              </a:extLst>
            </p:cNvPr>
            <p:cNvSpPr/>
            <p:nvPr/>
          </p:nvSpPr>
          <p:spPr>
            <a:xfrm>
              <a:off x="1767674" y="2171155"/>
              <a:ext cx="651793" cy="97578"/>
            </a:xfrm>
            <a:custGeom>
              <a:avLst/>
              <a:gdLst>
                <a:gd name="connsiteX0" fmla="*/ 29870 w 651793"/>
                <a:gd name="connsiteY0" fmla="*/ 59814 h 97578"/>
                <a:gd name="connsiteX1" fmla="*/ 76751 w 651793"/>
                <a:gd name="connsiteY1" fmla="*/ 85487 h 97578"/>
                <a:gd name="connsiteX2" fmla="*/ 139259 w 651793"/>
                <a:gd name="connsiteY2" fmla="*/ 97579 h 97578"/>
                <a:gd name="connsiteX3" fmla="*/ 208464 w 651793"/>
                <a:gd name="connsiteY3" fmla="*/ 82696 h 97578"/>
                <a:gd name="connsiteX4" fmla="*/ 252181 w 651793"/>
                <a:gd name="connsiteY4" fmla="*/ 56651 h 97578"/>
                <a:gd name="connsiteX5" fmla="*/ 312457 w 651793"/>
                <a:gd name="connsiteY5" fmla="*/ 25583 h 97578"/>
                <a:gd name="connsiteX6" fmla="*/ 432262 w 651793"/>
                <a:gd name="connsiteY6" fmla="*/ 48837 h 97578"/>
                <a:gd name="connsiteX7" fmla="*/ 578299 w 651793"/>
                <a:gd name="connsiteY7" fmla="*/ 68371 h 97578"/>
                <a:gd name="connsiteX8" fmla="*/ 624808 w 651793"/>
                <a:gd name="connsiteY8" fmla="*/ 39722 h 97578"/>
                <a:gd name="connsiteX9" fmla="*/ 646575 w 651793"/>
                <a:gd name="connsiteY9" fmla="*/ 24095 h 97578"/>
                <a:gd name="connsiteX10" fmla="*/ 649924 w 651793"/>
                <a:gd name="connsiteY10" fmla="*/ 8469 h 97578"/>
                <a:gd name="connsiteX11" fmla="*/ 634297 w 651793"/>
                <a:gd name="connsiteY11" fmla="*/ 5120 h 97578"/>
                <a:gd name="connsiteX12" fmla="*/ 611043 w 651793"/>
                <a:gd name="connsiteY12" fmla="*/ 21677 h 97578"/>
                <a:gd name="connsiteX13" fmla="*/ 569929 w 651793"/>
                <a:gd name="connsiteY13" fmla="*/ 47350 h 97578"/>
                <a:gd name="connsiteX14" fmla="*/ 440636 w 651793"/>
                <a:gd name="connsiteY14" fmla="*/ 27816 h 97578"/>
                <a:gd name="connsiteX15" fmla="*/ 306877 w 651793"/>
                <a:gd name="connsiteY15" fmla="*/ 3445 h 97578"/>
                <a:gd name="connsiteX16" fmla="*/ 239347 w 651793"/>
                <a:gd name="connsiteY16" fmla="*/ 37862 h 97578"/>
                <a:gd name="connsiteX17" fmla="*/ 198791 w 651793"/>
                <a:gd name="connsiteY17" fmla="*/ 62047 h 97578"/>
                <a:gd name="connsiteX18" fmla="*/ 85310 w 651793"/>
                <a:gd name="connsiteY18" fmla="*/ 64465 h 97578"/>
                <a:gd name="connsiteX19" fmla="*/ 41964 w 651793"/>
                <a:gd name="connsiteY19" fmla="*/ 40467 h 97578"/>
                <a:gd name="connsiteX20" fmla="*/ 16849 w 651793"/>
                <a:gd name="connsiteY20" fmla="*/ 25398 h 97578"/>
                <a:gd name="connsiteX21" fmla="*/ 1408 w 651793"/>
                <a:gd name="connsiteY21" fmla="*/ 29864 h 97578"/>
                <a:gd name="connsiteX22" fmla="*/ 5873 w 651793"/>
                <a:gd name="connsiteY22" fmla="*/ 45305 h 97578"/>
                <a:gd name="connsiteX23" fmla="*/ 29871 w 651793"/>
                <a:gd name="connsiteY23" fmla="*/ 59815 h 97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51793" h="97578">
                  <a:moveTo>
                    <a:pt x="29870" y="59814"/>
                  </a:moveTo>
                  <a:cubicBezTo>
                    <a:pt x="44567" y="69116"/>
                    <a:pt x="59821" y="78604"/>
                    <a:pt x="76751" y="85487"/>
                  </a:cubicBezTo>
                  <a:cubicBezTo>
                    <a:pt x="96471" y="93486"/>
                    <a:pt x="117865" y="97579"/>
                    <a:pt x="139259" y="97579"/>
                  </a:cubicBezTo>
                  <a:cubicBezTo>
                    <a:pt x="163071" y="97579"/>
                    <a:pt x="186884" y="92556"/>
                    <a:pt x="208464" y="82696"/>
                  </a:cubicBezTo>
                  <a:cubicBezTo>
                    <a:pt x="224090" y="75441"/>
                    <a:pt x="238415" y="65953"/>
                    <a:pt x="252181" y="56651"/>
                  </a:cubicBezTo>
                  <a:cubicBezTo>
                    <a:pt x="272087" y="43257"/>
                    <a:pt x="290877" y="30792"/>
                    <a:pt x="312457" y="25583"/>
                  </a:cubicBezTo>
                  <a:cubicBezTo>
                    <a:pt x="351338" y="16095"/>
                    <a:pt x="390591" y="32094"/>
                    <a:pt x="432262" y="48837"/>
                  </a:cubicBezTo>
                  <a:cubicBezTo>
                    <a:pt x="479515" y="67999"/>
                    <a:pt x="528446" y="87905"/>
                    <a:pt x="578299" y="68371"/>
                  </a:cubicBezTo>
                  <a:cubicBezTo>
                    <a:pt x="595973" y="61488"/>
                    <a:pt x="610669" y="50512"/>
                    <a:pt x="624808" y="39722"/>
                  </a:cubicBezTo>
                  <a:cubicBezTo>
                    <a:pt x="632249" y="34141"/>
                    <a:pt x="639318" y="28746"/>
                    <a:pt x="646575" y="24095"/>
                  </a:cubicBezTo>
                  <a:cubicBezTo>
                    <a:pt x="651784" y="20746"/>
                    <a:pt x="653458" y="13677"/>
                    <a:pt x="649924" y="8469"/>
                  </a:cubicBezTo>
                  <a:cubicBezTo>
                    <a:pt x="646575" y="3259"/>
                    <a:pt x="639505" y="1585"/>
                    <a:pt x="634297" y="5120"/>
                  </a:cubicBezTo>
                  <a:cubicBezTo>
                    <a:pt x="626111" y="10329"/>
                    <a:pt x="618484" y="16095"/>
                    <a:pt x="611043" y="21677"/>
                  </a:cubicBezTo>
                  <a:cubicBezTo>
                    <a:pt x="597462" y="31909"/>
                    <a:pt x="584626" y="41582"/>
                    <a:pt x="569929" y="47350"/>
                  </a:cubicBezTo>
                  <a:cubicBezTo>
                    <a:pt x="528443" y="63349"/>
                    <a:pt x="485841" y="46233"/>
                    <a:pt x="440636" y="27816"/>
                  </a:cubicBezTo>
                  <a:cubicBezTo>
                    <a:pt x="397477" y="10329"/>
                    <a:pt x="353014" y="-7717"/>
                    <a:pt x="306877" y="3445"/>
                  </a:cubicBezTo>
                  <a:cubicBezTo>
                    <a:pt x="281390" y="9585"/>
                    <a:pt x="259996" y="23909"/>
                    <a:pt x="239347" y="37862"/>
                  </a:cubicBezTo>
                  <a:cubicBezTo>
                    <a:pt x="225580" y="46978"/>
                    <a:pt x="212743" y="55721"/>
                    <a:pt x="198791" y="62047"/>
                  </a:cubicBezTo>
                  <a:cubicBezTo>
                    <a:pt x="163630" y="78232"/>
                    <a:pt x="121215" y="79162"/>
                    <a:pt x="85310" y="64465"/>
                  </a:cubicBezTo>
                  <a:cubicBezTo>
                    <a:pt x="70242" y="58326"/>
                    <a:pt x="56475" y="49582"/>
                    <a:pt x="41964" y="40467"/>
                  </a:cubicBezTo>
                  <a:cubicBezTo>
                    <a:pt x="33964" y="35444"/>
                    <a:pt x="25592" y="30236"/>
                    <a:pt x="16849" y="25398"/>
                  </a:cubicBezTo>
                  <a:cubicBezTo>
                    <a:pt x="11454" y="22422"/>
                    <a:pt x="4385" y="24283"/>
                    <a:pt x="1408" y="29864"/>
                  </a:cubicBezTo>
                  <a:cubicBezTo>
                    <a:pt x="-1568" y="35259"/>
                    <a:pt x="292" y="42328"/>
                    <a:pt x="5873" y="45305"/>
                  </a:cubicBezTo>
                  <a:cubicBezTo>
                    <a:pt x="13872" y="49769"/>
                    <a:pt x="22057" y="54792"/>
                    <a:pt x="29871" y="59815"/>
                  </a:cubicBezTo>
                  <a:close/>
                </a:path>
              </a:pathLst>
            </a:custGeom>
            <a:solidFill>
              <a:srgbClr val="00FA71"/>
            </a:soli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0CAA558E-B482-EF46-B19A-59EEC5CC7A9A}"/>
                </a:ext>
              </a:extLst>
            </p:cNvPr>
            <p:cNvSpPr/>
            <p:nvPr/>
          </p:nvSpPr>
          <p:spPr>
            <a:xfrm>
              <a:off x="1806479" y="1953220"/>
              <a:ext cx="89668" cy="89668"/>
            </a:xfrm>
            <a:custGeom>
              <a:avLst/>
              <a:gdLst>
                <a:gd name="connsiteX0" fmla="*/ 44834 w 89668"/>
                <a:gd name="connsiteY0" fmla="*/ 0 h 89668"/>
                <a:gd name="connsiteX1" fmla="*/ 0 w 89668"/>
                <a:gd name="connsiteY1" fmla="*/ 44834 h 89668"/>
                <a:gd name="connsiteX2" fmla="*/ 44834 w 89668"/>
                <a:gd name="connsiteY2" fmla="*/ 89668 h 89668"/>
                <a:gd name="connsiteX3" fmla="*/ 89668 w 89668"/>
                <a:gd name="connsiteY3" fmla="*/ 44834 h 89668"/>
                <a:gd name="connsiteX4" fmla="*/ 44834 w 89668"/>
                <a:gd name="connsiteY4" fmla="*/ 0 h 89668"/>
                <a:gd name="connsiteX5" fmla="*/ 44834 w 89668"/>
                <a:gd name="connsiteY5" fmla="*/ 67159 h 89668"/>
                <a:gd name="connsiteX6" fmla="*/ 22696 w 89668"/>
                <a:gd name="connsiteY6" fmla="*/ 45021 h 89668"/>
                <a:gd name="connsiteX7" fmla="*/ 44834 w 89668"/>
                <a:gd name="connsiteY7" fmla="*/ 22883 h 89668"/>
                <a:gd name="connsiteX8" fmla="*/ 66972 w 89668"/>
                <a:gd name="connsiteY8" fmla="*/ 45021 h 89668"/>
                <a:gd name="connsiteX9" fmla="*/ 44834 w 89668"/>
                <a:gd name="connsiteY9" fmla="*/ 67159 h 8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668" h="89668">
                  <a:moveTo>
                    <a:pt x="44834" y="0"/>
                  </a:moveTo>
                  <a:cubicBezTo>
                    <a:pt x="20091" y="0"/>
                    <a:pt x="0" y="20092"/>
                    <a:pt x="0" y="44834"/>
                  </a:cubicBezTo>
                  <a:cubicBezTo>
                    <a:pt x="0" y="69576"/>
                    <a:pt x="20092" y="89668"/>
                    <a:pt x="44834" y="89668"/>
                  </a:cubicBezTo>
                  <a:cubicBezTo>
                    <a:pt x="69577" y="89668"/>
                    <a:pt x="89668" y="69576"/>
                    <a:pt x="89668" y="44834"/>
                  </a:cubicBezTo>
                  <a:cubicBezTo>
                    <a:pt x="89668" y="20092"/>
                    <a:pt x="69763" y="0"/>
                    <a:pt x="44834" y="0"/>
                  </a:cubicBezTo>
                  <a:close/>
                  <a:moveTo>
                    <a:pt x="44834" y="67159"/>
                  </a:moveTo>
                  <a:cubicBezTo>
                    <a:pt x="32555" y="67159"/>
                    <a:pt x="22696" y="57113"/>
                    <a:pt x="22696" y="45021"/>
                  </a:cubicBezTo>
                  <a:cubicBezTo>
                    <a:pt x="22696" y="32929"/>
                    <a:pt x="32742" y="22883"/>
                    <a:pt x="44834" y="22883"/>
                  </a:cubicBezTo>
                  <a:cubicBezTo>
                    <a:pt x="56926" y="22883"/>
                    <a:pt x="66972" y="32929"/>
                    <a:pt x="66972" y="45021"/>
                  </a:cubicBezTo>
                  <a:cubicBezTo>
                    <a:pt x="66972" y="57113"/>
                    <a:pt x="57112" y="67159"/>
                    <a:pt x="44834" y="67159"/>
                  </a:cubicBezTo>
                  <a:close/>
                </a:path>
              </a:pathLst>
            </a:custGeom>
            <a:solidFill>
              <a:srgbClr val="00FA71"/>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678789B1-E95E-BEF3-C251-EB480137D470}"/>
                </a:ext>
              </a:extLst>
            </p:cNvPr>
            <p:cNvSpPr/>
            <p:nvPr/>
          </p:nvSpPr>
          <p:spPr>
            <a:xfrm>
              <a:off x="2034364" y="1953410"/>
              <a:ext cx="89668" cy="89668"/>
            </a:xfrm>
            <a:custGeom>
              <a:avLst/>
              <a:gdLst>
                <a:gd name="connsiteX0" fmla="*/ 44834 w 89668"/>
                <a:gd name="connsiteY0" fmla="*/ 89668 h 89668"/>
                <a:gd name="connsiteX1" fmla="*/ 89668 w 89668"/>
                <a:gd name="connsiteY1" fmla="*/ 44834 h 89668"/>
                <a:gd name="connsiteX2" fmla="*/ 44834 w 89668"/>
                <a:gd name="connsiteY2" fmla="*/ 0 h 89668"/>
                <a:gd name="connsiteX3" fmla="*/ 0 w 89668"/>
                <a:gd name="connsiteY3" fmla="*/ 44834 h 89668"/>
                <a:gd name="connsiteX4" fmla="*/ 44834 w 89668"/>
                <a:gd name="connsiteY4" fmla="*/ 89668 h 89668"/>
                <a:gd name="connsiteX5" fmla="*/ 44834 w 89668"/>
                <a:gd name="connsiteY5" fmla="*/ 22510 h 89668"/>
                <a:gd name="connsiteX6" fmla="*/ 66972 w 89668"/>
                <a:gd name="connsiteY6" fmla="*/ 44647 h 89668"/>
                <a:gd name="connsiteX7" fmla="*/ 44834 w 89668"/>
                <a:gd name="connsiteY7" fmla="*/ 66786 h 89668"/>
                <a:gd name="connsiteX8" fmla="*/ 22696 w 89668"/>
                <a:gd name="connsiteY8" fmla="*/ 44647 h 89668"/>
                <a:gd name="connsiteX9" fmla="*/ 44834 w 89668"/>
                <a:gd name="connsiteY9" fmla="*/ 22510 h 8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668" h="89668">
                  <a:moveTo>
                    <a:pt x="44834" y="89668"/>
                  </a:moveTo>
                  <a:cubicBezTo>
                    <a:pt x="69577" y="89668"/>
                    <a:pt x="89668" y="69576"/>
                    <a:pt x="89668" y="44834"/>
                  </a:cubicBezTo>
                  <a:cubicBezTo>
                    <a:pt x="89668" y="20092"/>
                    <a:pt x="69576" y="0"/>
                    <a:pt x="44834" y="0"/>
                  </a:cubicBezTo>
                  <a:cubicBezTo>
                    <a:pt x="20091" y="0"/>
                    <a:pt x="0" y="20092"/>
                    <a:pt x="0" y="44834"/>
                  </a:cubicBezTo>
                  <a:cubicBezTo>
                    <a:pt x="0" y="69576"/>
                    <a:pt x="20092" y="89668"/>
                    <a:pt x="44834" y="89668"/>
                  </a:cubicBezTo>
                  <a:close/>
                  <a:moveTo>
                    <a:pt x="44834" y="22510"/>
                  </a:moveTo>
                  <a:cubicBezTo>
                    <a:pt x="57113" y="22510"/>
                    <a:pt x="66972" y="32555"/>
                    <a:pt x="66972" y="44647"/>
                  </a:cubicBezTo>
                  <a:cubicBezTo>
                    <a:pt x="66972" y="56739"/>
                    <a:pt x="56926" y="66786"/>
                    <a:pt x="44834" y="66786"/>
                  </a:cubicBezTo>
                  <a:cubicBezTo>
                    <a:pt x="32742" y="66786"/>
                    <a:pt x="22696" y="56739"/>
                    <a:pt x="22696" y="44647"/>
                  </a:cubicBezTo>
                  <a:cubicBezTo>
                    <a:pt x="22696" y="32555"/>
                    <a:pt x="32556" y="22510"/>
                    <a:pt x="44834" y="22510"/>
                  </a:cubicBezTo>
                  <a:close/>
                </a:path>
              </a:pathLst>
            </a:custGeom>
            <a:solidFill>
              <a:srgbClr val="00FA71"/>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BF019E56-B4FA-1D88-1CCC-908BE6BB9C15}"/>
                </a:ext>
              </a:extLst>
            </p:cNvPr>
            <p:cNvSpPr/>
            <p:nvPr/>
          </p:nvSpPr>
          <p:spPr>
            <a:xfrm>
              <a:off x="2262259" y="1953410"/>
              <a:ext cx="89668" cy="89668"/>
            </a:xfrm>
            <a:custGeom>
              <a:avLst/>
              <a:gdLst>
                <a:gd name="connsiteX0" fmla="*/ 44834 w 89668"/>
                <a:gd name="connsiteY0" fmla="*/ 89668 h 89668"/>
                <a:gd name="connsiteX1" fmla="*/ 89668 w 89668"/>
                <a:gd name="connsiteY1" fmla="*/ 44834 h 89668"/>
                <a:gd name="connsiteX2" fmla="*/ 44834 w 89668"/>
                <a:gd name="connsiteY2" fmla="*/ 0 h 89668"/>
                <a:gd name="connsiteX3" fmla="*/ 0 w 89668"/>
                <a:gd name="connsiteY3" fmla="*/ 44834 h 89668"/>
                <a:gd name="connsiteX4" fmla="*/ 44834 w 89668"/>
                <a:gd name="connsiteY4" fmla="*/ 89668 h 89668"/>
                <a:gd name="connsiteX5" fmla="*/ 44834 w 89668"/>
                <a:gd name="connsiteY5" fmla="*/ 22510 h 89668"/>
                <a:gd name="connsiteX6" fmla="*/ 66972 w 89668"/>
                <a:gd name="connsiteY6" fmla="*/ 44647 h 89668"/>
                <a:gd name="connsiteX7" fmla="*/ 44834 w 89668"/>
                <a:gd name="connsiteY7" fmla="*/ 66786 h 89668"/>
                <a:gd name="connsiteX8" fmla="*/ 22696 w 89668"/>
                <a:gd name="connsiteY8" fmla="*/ 44647 h 89668"/>
                <a:gd name="connsiteX9" fmla="*/ 44834 w 89668"/>
                <a:gd name="connsiteY9" fmla="*/ 22510 h 8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668" h="89668">
                  <a:moveTo>
                    <a:pt x="44834" y="89668"/>
                  </a:moveTo>
                  <a:cubicBezTo>
                    <a:pt x="69577" y="89668"/>
                    <a:pt x="89668" y="69576"/>
                    <a:pt x="89668" y="44834"/>
                  </a:cubicBezTo>
                  <a:cubicBezTo>
                    <a:pt x="89668" y="20092"/>
                    <a:pt x="69576" y="0"/>
                    <a:pt x="44834" y="0"/>
                  </a:cubicBezTo>
                  <a:cubicBezTo>
                    <a:pt x="20092" y="0"/>
                    <a:pt x="0" y="20092"/>
                    <a:pt x="0" y="44834"/>
                  </a:cubicBezTo>
                  <a:cubicBezTo>
                    <a:pt x="0" y="69576"/>
                    <a:pt x="20092" y="89668"/>
                    <a:pt x="44834" y="89668"/>
                  </a:cubicBezTo>
                  <a:close/>
                  <a:moveTo>
                    <a:pt x="44834" y="22510"/>
                  </a:moveTo>
                  <a:cubicBezTo>
                    <a:pt x="57113" y="22510"/>
                    <a:pt x="66972" y="32555"/>
                    <a:pt x="66972" y="44647"/>
                  </a:cubicBezTo>
                  <a:cubicBezTo>
                    <a:pt x="66972" y="56739"/>
                    <a:pt x="56926" y="66786"/>
                    <a:pt x="44834" y="66786"/>
                  </a:cubicBezTo>
                  <a:cubicBezTo>
                    <a:pt x="32555" y="66786"/>
                    <a:pt x="22696" y="56739"/>
                    <a:pt x="22696" y="44647"/>
                  </a:cubicBezTo>
                  <a:cubicBezTo>
                    <a:pt x="22696" y="32555"/>
                    <a:pt x="32556" y="22510"/>
                    <a:pt x="44834" y="22510"/>
                  </a:cubicBezTo>
                  <a:close/>
                </a:path>
              </a:pathLst>
            </a:custGeom>
            <a:solidFill>
              <a:srgbClr val="00FA71"/>
            </a:solidFill>
            <a:ln w="9525" cap="flat">
              <a:noFill/>
              <a:prstDash val="solid"/>
              <a:miter/>
            </a:ln>
          </p:spPr>
          <p:txBody>
            <a:bodyPr rtlCol="0" anchor="ctr"/>
            <a:lstStyle/>
            <a:p>
              <a:endParaRPr lang="en-US"/>
            </a:p>
          </p:txBody>
        </p:sp>
      </p:grpSp>
      <p:grpSp>
        <p:nvGrpSpPr>
          <p:cNvPr id="56" name="Graphic 53">
            <a:extLst>
              <a:ext uri="{FF2B5EF4-FFF2-40B4-BE49-F238E27FC236}">
                <a16:creationId xmlns:a16="http://schemas.microsoft.com/office/drawing/2014/main" id="{D7E00052-F7C3-A185-BC06-E1D7422C0986}"/>
              </a:ext>
            </a:extLst>
          </p:cNvPr>
          <p:cNvGrpSpPr/>
          <p:nvPr/>
        </p:nvGrpSpPr>
        <p:grpSpPr>
          <a:xfrm>
            <a:off x="966220" y="5124581"/>
            <a:ext cx="468633" cy="446011"/>
            <a:chOff x="4054218" y="890766"/>
            <a:chExt cx="2190084" cy="2084365"/>
          </a:xfrm>
          <a:solidFill>
            <a:srgbClr val="00FA71"/>
          </a:solidFill>
        </p:grpSpPr>
        <p:sp>
          <p:nvSpPr>
            <p:cNvPr id="57" name="Freeform: Shape 56">
              <a:extLst>
                <a:ext uri="{FF2B5EF4-FFF2-40B4-BE49-F238E27FC236}">
                  <a16:creationId xmlns:a16="http://schemas.microsoft.com/office/drawing/2014/main" id="{479EA98A-10B8-8BB3-2896-745C31F4C819}"/>
                </a:ext>
              </a:extLst>
            </p:cNvPr>
            <p:cNvSpPr/>
            <p:nvPr/>
          </p:nvSpPr>
          <p:spPr>
            <a:xfrm>
              <a:off x="4054218" y="1842721"/>
              <a:ext cx="2190084" cy="995492"/>
            </a:xfrm>
            <a:custGeom>
              <a:avLst/>
              <a:gdLst>
                <a:gd name="connsiteX0" fmla="*/ 2121002 w 2190084"/>
                <a:gd name="connsiteY0" fmla="*/ 537688 h 995492"/>
                <a:gd name="connsiteX1" fmla="*/ 1800990 w 2190084"/>
                <a:gd name="connsiteY1" fmla="*/ 198882 h 995492"/>
                <a:gd name="connsiteX2" fmla="*/ 1341589 w 2190084"/>
                <a:gd name="connsiteY2" fmla="*/ 0 h 995492"/>
                <a:gd name="connsiteX3" fmla="*/ 120292 w 2190084"/>
                <a:gd name="connsiteY3" fmla="*/ 0 h 995492"/>
                <a:gd name="connsiteX4" fmla="*/ 81188 w 2190084"/>
                <a:gd name="connsiteY4" fmla="*/ 39105 h 995492"/>
                <a:gd name="connsiteX5" fmla="*/ 120292 w 2190084"/>
                <a:gd name="connsiteY5" fmla="*/ 78209 h 995492"/>
                <a:gd name="connsiteX6" fmla="*/ 1341585 w 2190084"/>
                <a:gd name="connsiteY6" fmla="*/ 78209 h 995492"/>
                <a:gd name="connsiteX7" fmla="*/ 1583920 w 2190084"/>
                <a:gd name="connsiteY7" fmla="*/ 138297 h 995492"/>
                <a:gd name="connsiteX8" fmla="*/ 1367594 w 2190084"/>
                <a:gd name="connsiteY8" fmla="*/ 138297 h 995492"/>
                <a:gd name="connsiteX9" fmla="*/ 1301108 w 2190084"/>
                <a:gd name="connsiteY9" fmla="*/ 204783 h 995492"/>
                <a:gd name="connsiteX10" fmla="*/ 1301108 w 2190084"/>
                <a:gd name="connsiteY10" fmla="*/ 217441 h 995492"/>
                <a:gd name="connsiteX11" fmla="*/ 1603214 w 2190084"/>
                <a:gd name="connsiteY11" fmla="*/ 519567 h 995492"/>
                <a:gd name="connsiteX12" fmla="*/ 2001444 w 2190084"/>
                <a:gd name="connsiteY12" fmla="*/ 519567 h 995492"/>
                <a:gd name="connsiteX13" fmla="*/ 2061051 w 2190084"/>
                <a:gd name="connsiteY13" fmla="*/ 587946 h 995492"/>
                <a:gd name="connsiteX14" fmla="*/ 2109267 w 2190084"/>
                <a:gd name="connsiteY14" fmla="*/ 760937 h 995492"/>
                <a:gd name="connsiteX15" fmla="*/ 39105 w 2190084"/>
                <a:gd name="connsiteY15" fmla="*/ 760937 h 995492"/>
                <a:gd name="connsiteX16" fmla="*/ 0 w 2190084"/>
                <a:gd name="connsiteY16" fmla="*/ 800041 h 995492"/>
                <a:gd name="connsiteX17" fmla="*/ 39105 w 2190084"/>
                <a:gd name="connsiteY17" fmla="*/ 839146 h 995492"/>
                <a:gd name="connsiteX18" fmla="*/ 2078304 w 2190084"/>
                <a:gd name="connsiteY18" fmla="*/ 839146 h 995492"/>
                <a:gd name="connsiteX19" fmla="*/ 1929757 w 2190084"/>
                <a:gd name="connsiteY19" fmla="*/ 917257 h 995492"/>
                <a:gd name="connsiteX20" fmla="*/ 244518 w 2190084"/>
                <a:gd name="connsiteY20" fmla="*/ 917257 h 995492"/>
                <a:gd name="connsiteX21" fmla="*/ 205414 w 2190084"/>
                <a:gd name="connsiteY21" fmla="*/ 956362 h 995492"/>
                <a:gd name="connsiteX22" fmla="*/ 244518 w 2190084"/>
                <a:gd name="connsiteY22" fmla="*/ 995466 h 995492"/>
                <a:gd name="connsiteX23" fmla="*/ 1929757 w 2190084"/>
                <a:gd name="connsiteY23" fmla="*/ 995466 h 995492"/>
                <a:gd name="connsiteX24" fmla="*/ 2164041 w 2190084"/>
                <a:gd name="connsiteY24" fmla="*/ 846267 h 995492"/>
                <a:gd name="connsiteX25" fmla="*/ 2121002 w 2190084"/>
                <a:gd name="connsiteY25" fmla="*/ 537688 h 995492"/>
                <a:gd name="connsiteX26" fmla="*/ 1603211 w 2190084"/>
                <a:gd name="connsiteY26" fmla="*/ 441358 h 995492"/>
                <a:gd name="connsiteX27" fmla="*/ 1379317 w 2190084"/>
                <a:gd name="connsiteY27" fmla="*/ 217441 h 995492"/>
                <a:gd name="connsiteX28" fmla="*/ 1702779 w 2190084"/>
                <a:gd name="connsiteY28" fmla="*/ 216542 h 995492"/>
                <a:gd name="connsiteX29" fmla="*/ 1746990 w 2190084"/>
                <a:gd name="connsiteY29" fmla="*/ 255478 h 995492"/>
                <a:gd name="connsiteX30" fmla="*/ 1929707 w 2190084"/>
                <a:gd name="connsiteY30" fmla="*/ 441358 h 995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90084" h="995492">
                  <a:moveTo>
                    <a:pt x="2121002" y="537688"/>
                  </a:moveTo>
                  <a:cubicBezTo>
                    <a:pt x="2042375" y="443935"/>
                    <a:pt x="1901805" y="295138"/>
                    <a:pt x="1800990" y="198882"/>
                  </a:cubicBezTo>
                  <a:cubicBezTo>
                    <a:pt x="1679672" y="75186"/>
                    <a:pt x="1514807" y="3813"/>
                    <a:pt x="1341589" y="0"/>
                  </a:cubicBezTo>
                  <a:lnTo>
                    <a:pt x="120292" y="0"/>
                  </a:lnTo>
                  <a:cubicBezTo>
                    <a:pt x="98696" y="0"/>
                    <a:pt x="81188" y="17507"/>
                    <a:pt x="81188" y="39105"/>
                  </a:cubicBezTo>
                  <a:cubicBezTo>
                    <a:pt x="81188" y="60702"/>
                    <a:pt x="98696" y="78209"/>
                    <a:pt x="120292" y="78209"/>
                  </a:cubicBezTo>
                  <a:lnTo>
                    <a:pt x="1341585" y="78209"/>
                  </a:lnTo>
                  <a:cubicBezTo>
                    <a:pt x="1426000" y="78632"/>
                    <a:pt x="1509090" y="99236"/>
                    <a:pt x="1583920" y="138297"/>
                  </a:cubicBezTo>
                  <a:lnTo>
                    <a:pt x="1367594" y="138297"/>
                  </a:lnTo>
                  <a:cubicBezTo>
                    <a:pt x="1330890" y="138340"/>
                    <a:pt x="1301151" y="168083"/>
                    <a:pt x="1301108" y="204783"/>
                  </a:cubicBezTo>
                  <a:lnTo>
                    <a:pt x="1301108" y="217441"/>
                  </a:lnTo>
                  <a:cubicBezTo>
                    <a:pt x="1301292" y="384218"/>
                    <a:pt x="1436437" y="519372"/>
                    <a:pt x="1603214" y="519567"/>
                  </a:cubicBezTo>
                  <a:lnTo>
                    <a:pt x="2001444" y="519567"/>
                  </a:lnTo>
                  <a:cubicBezTo>
                    <a:pt x="2023479" y="544172"/>
                    <a:pt x="2043935" y="567529"/>
                    <a:pt x="2061051" y="587946"/>
                  </a:cubicBezTo>
                  <a:cubicBezTo>
                    <a:pt x="2101927" y="635634"/>
                    <a:pt x="2119583" y="698979"/>
                    <a:pt x="2109267" y="760937"/>
                  </a:cubicBezTo>
                  <a:lnTo>
                    <a:pt x="39105" y="760937"/>
                  </a:lnTo>
                  <a:cubicBezTo>
                    <a:pt x="17508" y="760937"/>
                    <a:pt x="0" y="778444"/>
                    <a:pt x="0" y="800041"/>
                  </a:cubicBezTo>
                  <a:cubicBezTo>
                    <a:pt x="0" y="821639"/>
                    <a:pt x="17508" y="839146"/>
                    <a:pt x="39105" y="839146"/>
                  </a:cubicBezTo>
                  <a:lnTo>
                    <a:pt x="2078304" y="839146"/>
                  </a:lnTo>
                  <a:cubicBezTo>
                    <a:pt x="2045245" y="888695"/>
                    <a:pt x="1989318" y="918106"/>
                    <a:pt x="1929757" y="917257"/>
                  </a:cubicBezTo>
                  <a:lnTo>
                    <a:pt x="244518" y="917257"/>
                  </a:lnTo>
                  <a:cubicBezTo>
                    <a:pt x="222921" y="917257"/>
                    <a:pt x="205414" y="934768"/>
                    <a:pt x="205414" y="956362"/>
                  </a:cubicBezTo>
                  <a:cubicBezTo>
                    <a:pt x="205414" y="977959"/>
                    <a:pt x="222921" y="995466"/>
                    <a:pt x="244518" y="995466"/>
                  </a:cubicBezTo>
                  <a:lnTo>
                    <a:pt x="1929757" y="995466"/>
                  </a:lnTo>
                  <a:cubicBezTo>
                    <a:pt x="2030620" y="996917"/>
                    <a:pt x="2122696" y="938280"/>
                    <a:pt x="2164041" y="846267"/>
                  </a:cubicBezTo>
                  <a:cubicBezTo>
                    <a:pt x="2210595" y="743742"/>
                    <a:pt x="2193831" y="623562"/>
                    <a:pt x="2121002" y="537688"/>
                  </a:cubicBezTo>
                  <a:close/>
                  <a:moveTo>
                    <a:pt x="1603211" y="441358"/>
                  </a:moveTo>
                  <a:cubicBezTo>
                    <a:pt x="1479609" y="441213"/>
                    <a:pt x="1379450" y="341043"/>
                    <a:pt x="1379317" y="217441"/>
                  </a:cubicBezTo>
                  <a:lnTo>
                    <a:pt x="1702779" y="216542"/>
                  </a:lnTo>
                  <a:cubicBezTo>
                    <a:pt x="1718784" y="229618"/>
                    <a:pt x="1733640" y="242734"/>
                    <a:pt x="1746990" y="255478"/>
                  </a:cubicBezTo>
                  <a:cubicBezTo>
                    <a:pt x="1801698" y="307694"/>
                    <a:pt x="1868082" y="375529"/>
                    <a:pt x="1929707" y="441358"/>
                  </a:cubicBezTo>
                  <a:close/>
                </a:path>
              </a:pathLst>
            </a:custGeom>
            <a:solidFill>
              <a:srgbClr val="00FA71"/>
            </a:solidFill>
            <a:ln w="38993"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AB362D0D-7A83-4650-F079-BFA9DC75A61A}"/>
                </a:ext>
              </a:extLst>
            </p:cNvPr>
            <p:cNvSpPr/>
            <p:nvPr/>
          </p:nvSpPr>
          <p:spPr>
            <a:xfrm>
              <a:off x="4699140" y="1981019"/>
              <a:ext cx="588821" cy="370922"/>
            </a:xfrm>
            <a:custGeom>
              <a:avLst/>
              <a:gdLst>
                <a:gd name="connsiteX0" fmla="*/ 521151 w 588821"/>
                <a:gd name="connsiteY0" fmla="*/ 370923 h 370922"/>
                <a:gd name="connsiteX1" fmla="*/ 588821 w 588821"/>
                <a:gd name="connsiteY1" fmla="*/ 303252 h 370922"/>
                <a:gd name="connsiteX2" fmla="*/ 588821 w 588821"/>
                <a:gd name="connsiteY2" fmla="*/ 67670 h 370922"/>
                <a:gd name="connsiteX3" fmla="*/ 521151 w 588821"/>
                <a:gd name="connsiteY3" fmla="*/ 0 h 370922"/>
                <a:gd name="connsiteX4" fmla="*/ 67667 w 588821"/>
                <a:gd name="connsiteY4" fmla="*/ 0 h 370922"/>
                <a:gd name="connsiteX5" fmla="*/ 0 w 588821"/>
                <a:gd name="connsiteY5" fmla="*/ 67670 h 370922"/>
                <a:gd name="connsiteX6" fmla="*/ 0 w 588821"/>
                <a:gd name="connsiteY6" fmla="*/ 303252 h 370922"/>
                <a:gd name="connsiteX7" fmla="*/ 67667 w 588821"/>
                <a:gd name="connsiteY7" fmla="*/ 370923 h 370922"/>
                <a:gd name="connsiteX8" fmla="*/ 78209 w 588821"/>
                <a:gd name="connsiteY8" fmla="*/ 78209 h 370922"/>
                <a:gd name="connsiteX9" fmla="*/ 510612 w 588821"/>
                <a:gd name="connsiteY9" fmla="*/ 78209 h 370922"/>
                <a:gd name="connsiteX10" fmla="*/ 510612 w 588821"/>
                <a:gd name="connsiteY10" fmla="*/ 292714 h 370922"/>
                <a:gd name="connsiteX11" fmla="*/ 78209 w 588821"/>
                <a:gd name="connsiteY11" fmla="*/ 292714 h 37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8821" h="370922">
                  <a:moveTo>
                    <a:pt x="521151" y="370923"/>
                  </a:moveTo>
                  <a:cubicBezTo>
                    <a:pt x="558507" y="370876"/>
                    <a:pt x="588778" y="340605"/>
                    <a:pt x="588821" y="303252"/>
                  </a:cubicBezTo>
                  <a:lnTo>
                    <a:pt x="588821" y="67670"/>
                  </a:lnTo>
                  <a:cubicBezTo>
                    <a:pt x="588778" y="30318"/>
                    <a:pt x="558507" y="47"/>
                    <a:pt x="521151" y="0"/>
                  </a:cubicBezTo>
                  <a:lnTo>
                    <a:pt x="67667" y="0"/>
                  </a:lnTo>
                  <a:cubicBezTo>
                    <a:pt x="30314" y="47"/>
                    <a:pt x="43" y="30318"/>
                    <a:pt x="0" y="67670"/>
                  </a:cubicBezTo>
                  <a:lnTo>
                    <a:pt x="0" y="303252"/>
                  </a:lnTo>
                  <a:cubicBezTo>
                    <a:pt x="43" y="340605"/>
                    <a:pt x="30314" y="370876"/>
                    <a:pt x="67667" y="370923"/>
                  </a:cubicBezTo>
                  <a:close/>
                  <a:moveTo>
                    <a:pt x="78209" y="78209"/>
                  </a:moveTo>
                  <a:lnTo>
                    <a:pt x="510612" y="78209"/>
                  </a:lnTo>
                  <a:lnTo>
                    <a:pt x="510612" y="292714"/>
                  </a:lnTo>
                  <a:lnTo>
                    <a:pt x="78209" y="292714"/>
                  </a:lnTo>
                  <a:close/>
                </a:path>
              </a:pathLst>
            </a:custGeom>
            <a:solidFill>
              <a:srgbClr val="00FA71"/>
            </a:solidFill>
            <a:ln w="38993"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26514FE0-ADFD-2CB3-7252-A3FD36C52627}"/>
                </a:ext>
              </a:extLst>
            </p:cNvPr>
            <p:cNvSpPr/>
            <p:nvPr/>
          </p:nvSpPr>
          <p:spPr>
            <a:xfrm>
              <a:off x="4054218" y="1981019"/>
              <a:ext cx="548188" cy="370922"/>
            </a:xfrm>
            <a:custGeom>
              <a:avLst/>
              <a:gdLst>
                <a:gd name="connsiteX0" fmla="*/ 39105 w 548188"/>
                <a:gd name="connsiteY0" fmla="*/ 292714 h 370922"/>
                <a:gd name="connsiteX1" fmla="*/ 0 w 548188"/>
                <a:gd name="connsiteY1" fmla="*/ 331818 h 370922"/>
                <a:gd name="connsiteX2" fmla="*/ 39105 w 548188"/>
                <a:gd name="connsiteY2" fmla="*/ 370923 h 370922"/>
                <a:gd name="connsiteX3" fmla="*/ 480522 w 548188"/>
                <a:gd name="connsiteY3" fmla="*/ 370923 h 370922"/>
                <a:gd name="connsiteX4" fmla="*/ 548188 w 548188"/>
                <a:gd name="connsiteY4" fmla="*/ 303252 h 370922"/>
                <a:gd name="connsiteX5" fmla="*/ 548188 w 548188"/>
                <a:gd name="connsiteY5" fmla="*/ 67670 h 370922"/>
                <a:gd name="connsiteX6" fmla="*/ 480522 w 548188"/>
                <a:gd name="connsiteY6" fmla="*/ 0 h 370922"/>
                <a:gd name="connsiteX7" fmla="*/ 39105 w 548188"/>
                <a:gd name="connsiteY7" fmla="*/ 0 h 370922"/>
                <a:gd name="connsiteX8" fmla="*/ 0 w 548188"/>
                <a:gd name="connsiteY8" fmla="*/ 39105 h 370922"/>
                <a:gd name="connsiteX9" fmla="*/ 39105 w 548188"/>
                <a:gd name="connsiteY9" fmla="*/ 78209 h 370922"/>
                <a:gd name="connsiteX10" fmla="*/ 469979 w 548188"/>
                <a:gd name="connsiteY10" fmla="*/ 78209 h 370922"/>
                <a:gd name="connsiteX11" fmla="*/ 469979 w 548188"/>
                <a:gd name="connsiteY11" fmla="*/ 292714 h 37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8188" h="370922">
                  <a:moveTo>
                    <a:pt x="39105" y="292714"/>
                  </a:moveTo>
                  <a:cubicBezTo>
                    <a:pt x="17508" y="292714"/>
                    <a:pt x="0" y="310221"/>
                    <a:pt x="0" y="331818"/>
                  </a:cubicBezTo>
                  <a:cubicBezTo>
                    <a:pt x="0" y="353416"/>
                    <a:pt x="17508" y="370923"/>
                    <a:pt x="39105" y="370923"/>
                  </a:cubicBezTo>
                  <a:lnTo>
                    <a:pt x="480522" y="370923"/>
                  </a:lnTo>
                  <a:cubicBezTo>
                    <a:pt x="517874" y="370876"/>
                    <a:pt x="548145" y="340605"/>
                    <a:pt x="548188" y="303252"/>
                  </a:cubicBezTo>
                  <a:lnTo>
                    <a:pt x="548188" y="67670"/>
                  </a:lnTo>
                  <a:cubicBezTo>
                    <a:pt x="548145" y="30318"/>
                    <a:pt x="517874" y="47"/>
                    <a:pt x="480522" y="0"/>
                  </a:cubicBezTo>
                  <a:lnTo>
                    <a:pt x="39105" y="0"/>
                  </a:lnTo>
                  <a:cubicBezTo>
                    <a:pt x="17508" y="0"/>
                    <a:pt x="0" y="17511"/>
                    <a:pt x="0" y="39105"/>
                  </a:cubicBezTo>
                  <a:cubicBezTo>
                    <a:pt x="0" y="60702"/>
                    <a:pt x="17508" y="78209"/>
                    <a:pt x="39105" y="78209"/>
                  </a:cubicBezTo>
                  <a:lnTo>
                    <a:pt x="469979" y="78209"/>
                  </a:lnTo>
                  <a:lnTo>
                    <a:pt x="469979" y="292714"/>
                  </a:lnTo>
                  <a:close/>
                </a:path>
              </a:pathLst>
            </a:custGeom>
            <a:solidFill>
              <a:srgbClr val="00FA71"/>
            </a:solidFill>
            <a:ln w="38993"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4DFB9838-99AA-CE6E-73A2-8D14F1D5C764}"/>
                </a:ext>
              </a:extLst>
            </p:cNvPr>
            <p:cNvSpPr/>
            <p:nvPr/>
          </p:nvSpPr>
          <p:spPr>
            <a:xfrm>
              <a:off x="5859701" y="2376190"/>
              <a:ext cx="231440" cy="215438"/>
            </a:xfrm>
            <a:custGeom>
              <a:avLst/>
              <a:gdLst>
                <a:gd name="connsiteX0" fmla="*/ 143408 w 231440"/>
                <a:gd name="connsiteY0" fmla="*/ 215439 h 215438"/>
                <a:gd name="connsiteX1" fmla="*/ 192328 w 231440"/>
                <a:gd name="connsiteY1" fmla="*/ 215439 h 215438"/>
                <a:gd name="connsiteX2" fmla="*/ 231441 w 231440"/>
                <a:gd name="connsiteY2" fmla="*/ 176342 h 215438"/>
                <a:gd name="connsiteX3" fmla="*/ 228989 w 231440"/>
                <a:gd name="connsiteY3" fmla="*/ 162699 h 215438"/>
                <a:gd name="connsiteX4" fmla="*/ 196454 w 231440"/>
                <a:gd name="connsiteY4" fmla="*/ 75327 h 215438"/>
                <a:gd name="connsiteX5" fmla="*/ 88036 w 231440"/>
                <a:gd name="connsiteY5" fmla="*/ 0 h 215438"/>
                <a:gd name="connsiteX6" fmla="*/ 39116 w 231440"/>
                <a:gd name="connsiteY6" fmla="*/ 0 h 215438"/>
                <a:gd name="connsiteX7" fmla="*/ 0 w 231440"/>
                <a:gd name="connsiteY7" fmla="*/ 39097 h 215438"/>
                <a:gd name="connsiteX8" fmla="*/ 2456 w 231440"/>
                <a:gd name="connsiteY8" fmla="*/ 52736 h 215438"/>
                <a:gd name="connsiteX9" fmla="*/ 34991 w 231440"/>
                <a:gd name="connsiteY9" fmla="*/ 140131 h 215438"/>
                <a:gd name="connsiteX10" fmla="*/ 143408 w 231440"/>
                <a:gd name="connsiteY10" fmla="*/ 215439 h 215438"/>
                <a:gd name="connsiteX11" fmla="*/ 123168 w 231440"/>
                <a:gd name="connsiteY11" fmla="*/ 102630 h 215438"/>
                <a:gd name="connsiteX12" fmla="*/ 135771 w 231440"/>
                <a:gd name="connsiteY12" fmla="*/ 136428 h 215438"/>
                <a:gd name="connsiteX13" fmla="*/ 108273 w 231440"/>
                <a:gd name="connsiteY13" fmla="*/ 112825 h 215438"/>
                <a:gd name="connsiteX14" fmla="*/ 95673 w 231440"/>
                <a:gd name="connsiteY14" fmla="*/ 79011 h 215438"/>
                <a:gd name="connsiteX15" fmla="*/ 123168 w 231440"/>
                <a:gd name="connsiteY15" fmla="*/ 102630 h 21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440" h="215438">
                  <a:moveTo>
                    <a:pt x="143408" y="215439"/>
                  </a:moveTo>
                  <a:lnTo>
                    <a:pt x="192328" y="215439"/>
                  </a:lnTo>
                  <a:cubicBezTo>
                    <a:pt x="213926" y="215443"/>
                    <a:pt x="231437" y="197940"/>
                    <a:pt x="231441" y="176342"/>
                  </a:cubicBezTo>
                  <a:cubicBezTo>
                    <a:pt x="231441" y="171685"/>
                    <a:pt x="230612" y="167067"/>
                    <a:pt x="228989" y="162699"/>
                  </a:cubicBezTo>
                  <a:lnTo>
                    <a:pt x="196454" y="75327"/>
                  </a:lnTo>
                  <a:cubicBezTo>
                    <a:pt x="179463" y="30138"/>
                    <a:pt x="136311" y="156"/>
                    <a:pt x="88036" y="0"/>
                  </a:cubicBezTo>
                  <a:lnTo>
                    <a:pt x="39116" y="0"/>
                  </a:lnTo>
                  <a:cubicBezTo>
                    <a:pt x="17519" y="-4"/>
                    <a:pt x="4" y="17499"/>
                    <a:pt x="0" y="39097"/>
                  </a:cubicBezTo>
                  <a:cubicBezTo>
                    <a:pt x="0" y="43754"/>
                    <a:pt x="829" y="48372"/>
                    <a:pt x="2456" y="52736"/>
                  </a:cubicBezTo>
                  <a:lnTo>
                    <a:pt x="34991" y="140131"/>
                  </a:lnTo>
                  <a:cubicBezTo>
                    <a:pt x="51986" y="185309"/>
                    <a:pt x="95138" y="215283"/>
                    <a:pt x="143408" y="215439"/>
                  </a:cubicBezTo>
                  <a:close/>
                  <a:moveTo>
                    <a:pt x="123168" y="102630"/>
                  </a:moveTo>
                  <a:lnTo>
                    <a:pt x="135771" y="136428"/>
                  </a:lnTo>
                  <a:cubicBezTo>
                    <a:pt x="123176" y="133773"/>
                    <a:pt x="112805" y="124873"/>
                    <a:pt x="108273" y="112825"/>
                  </a:cubicBezTo>
                  <a:lnTo>
                    <a:pt x="95673" y="79011"/>
                  </a:lnTo>
                  <a:cubicBezTo>
                    <a:pt x="108273" y="81666"/>
                    <a:pt x="118643" y="90574"/>
                    <a:pt x="123168" y="102630"/>
                  </a:cubicBezTo>
                  <a:close/>
                </a:path>
              </a:pathLst>
            </a:custGeom>
            <a:solidFill>
              <a:srgbClr val="00FA71"/>
            </a:solidFill>
            <a:ln w="38993"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66BF8E1F-03E2-1E8D-D9A0-49CE5BF7D339}"/>
                </a:ext>
              </a:extLst>
            </p:cNvPr>
            <p:cNvSpPr/>
            <p:nvPr/>
          </p:nvSpPr>
          <p:spPr>
            <a:xfrm>
              <a:off x="4054218" y="2896923"/>
              <a:ext cx="1759820" cy="78209"/>
            </a:xfrm>
            <a:custGeom>
              <a:avLst/>
              <a:gdLst>
                <a:gd name="connsiteX0" fmla="*/ 1720716 w 1759820"/>
                <a:gd name="connsiteY0" fmla="*/ 0 h 78209"/>
                <a:gd name="connsiteX1" fmla="*/ 39105 w 1759820"/>
                <a:gd name="connsiteY1" fmla="*/ 0 h 78209"/>
                <a:gd name="connsiteX2" fmla="*/ 0 w 1759820"/>
                <a:gd name="connsiteY2" fmla="*/ 39105 h 78209"/>
                <a:gd name="connsiteX3" fmla="*/ 39105 w 1759820"/>
                <a:gd name="connsiteY3" fmla="*/ 78209 h 78209"/>
                <a:gd name="connsiteX4" fmla="*/ 1720716 w 1759820"/>
                <a:gd name="connsiteY4" fmla="*/ 78209 h 78209"/>
                <a:gd name="connsiteX5" fmla="*/ 1759821 w 1759820"/>
                <a:gd name="connsiteY5" fmla="*/ 39105 h 78209"/>
                <a:gd name="connsiteX6" fmla="*/ 1720716 w 1759820"/>
                <a:gd name="connsiteY6" fmla="*/ 0 h 78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9820" h="78209">
                  <a:moveTo>
                    <a:pt x="1720716" y="0"/>
                  </a:moveTo>
                  <a:lnTo>
                    <a:pt x="39105" y="0"/>
                  </a:lnTo>
                  <a:cubicBezTo>
                    <a:pt x="17508" y="0"/>
                    <a:pt x="0" y="17507"/>
                    <a:pt x="0" y="39105"/>
                  </a:cubicBezTo>
                  <a:cubicBezTo>
                    <a:pt x="0" y="60702"/>
                    <a:pt x="17508" y="78209"/>
                    <a:pt x="39105" y="78209"/>
                  </a:cubicBezTo>
                  <a:lnTo>
                    <a:pt x="1720716" y="78209"/>
                  </a:lnTo>
                  <a:cubicBezTo>
                    <a:pt x="1742314" y="78209"/>
                    <a:pt x="1759821" y="60702"/>
                    <a:pt x="1759821" y="39105"/>
                  </a:cubicBezTo>
                  <a:cubicBezTo>
                    <a:pt x="1759821" y="17507"/>
                    <a:pt x="1742314" y="0"/>
                    <a:pt x="1720716" y="0"/>
                  </a:cubicBezTo>
                  <a:close/>
                </a:path>
              </a:pathLst>
            </a:custGeom>
            <a:solidFill>
              <a:srgbClr val="00FA71"/>
            </a:solidFill>
            <a:ln w="38993"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306EDDC1-6D7C-7FD0-D350-CB9D0A23EE34}"/>
                </a:ext>
              </a:extLst>
            </p:cNvPr>
            <p:cNvSpPr/>
            <p:nvPr/>
          </p:nvSpPr>
          <p:spPr>
            <a:xfrm>
              <a:off x="5298349" y="890766"/>
              <a:ext cx="875131" cy="550714"/>
            </a:xfrm>
            <a:custGeom>
              <a:avLst/>
              <a:gdLst>
                <a:gd name="connsiteX0" fmla="*/ 171921 w 875131"/>
                <a:gd name="connsiteY0" fmla="*/ 550715 h 550714"/>
                <a:gd name="connsiteX1" fmla="*/ 673903 w 875131"/>
                <a:gd name="connsiteY1" fmla="*/ 550715 h 550714"/>
                <a:gd name="connsiteX2" fmla="*/ 875131 w 875131"/>
                <a:gd name="connsiteY2" fmla="*/ 348923 h 550714"/>
                <a:gd name="connsiteX3" fmla="*/ 673903 w 875131"/>
                <a:gd name="connsiteY3" fmla="*/ 147695 h 550714"/>
                <a:gd name="connsiteX4" fmla="*/ 672566 w 875131"/>
                <a:gd name="connsiteY4" fmla="*/ 147695 h 550714"/>
                <a:gd name="connsiteX5" fmla="*/ 324667 w 875131"/>
                <a:gd name="connsiteY5" fmla="*/ 25837 h 550714"/>
                <a:gd name="connsiteX6" fmla="*/ 182612 w 875131"/>
                <a:gd name="connsiteY6" fmla="*/ 207075 h 550714"/>
                <a:gd name="connsiteX7" fmla="*/ 334 w 875131"/>
                <a:gd name="connsiteY7" fmla="*/ 368108 h 550714"/>
                <a:gd name="connsiteX8" fmla="*/ 161367 w 875131"/>
                <a:gd name="connsiteY8" fmla="*/ 550386 h 550714"/>
                <a:gd name="connsiteX9" fmla="*/ 171921 w 875131"/>
                <a:gd name="connsiteY9" fmla="*/ 550715 h 550714"/>
                <a:gd name="connsiteX10" fmla="*/ 171921 w 875131"/>
                <a:gd name="connsiteY10" fmla="*/ 284964 h 550714"/>
                <a:gd name="connsiteX11" fmla="*/ 203310 w 875131"/>
                <a:gd name="connsiteY11" fmla="*/ 290348 h 550714"/>
                <a:gd name="connsiteX12" fmla="*/ 253235 w 875131"/>
                <a:gd name="connsiteY12" fmla="*/ 266616 h 550714"/>
                <a:gd name="connsiteX13" fmla="*/ 255476 w 875131"/>
                <a:gd name="connsiteY13" fmla="*/ 254736 h 550714"/>
                <a:gd name="connsiteX14" fmla="*/ 443635 w 875131"/>
                <a:gd name="connsiteY14" fmla="*/ 78364 h 550714"/>
                <a:gd name="connsiteX15" fmla="*/ 610284 w 875131"/>
                <a:gd name="connsiteY15" fmla="*/ 201597 h 550714"/>
                <a:gd name="connsiteX16" fmla="*/ 653627 w 875131"/>
                <a:gd name="connsiteY16" fmla="*/ 227566 h 550714"/>
                <a:gd name="connsiteX17" fmla="*/ 795503 w 875131"/>
                <a:gd name="connsiteY17" fmla="*/ 328953 h 550714"/>
                <a:gd name="connsiteX18" fmla="*/ 694116 w 875131"/>
                <a:gd name="connsiteY18" fmla="*/ 470832 h 550714"/>
                <a:gd name="connsiteX19" fmla="*/ 673903 w 875131"/>
                <a:gd name="connsiteY19" fmla="*/ 472506 h 550714"/>
                <a:gd name="connsiteX20" fmla="*/ 171921 w 875131"/>
                <a:gd name="connsiteY20" fmla="*/ 472506 h 550714"/>
                <a:gd name="connsiteX21" fmla="*/ 78754 w 875131"/>
                <a:gd name="connsiteY21" fmla="*/ 378127 h 550714"/>
                <a:gd name="connsiteX22" fmla="*/ 171921 w 875131"/>
                <a:gd name="connsiteY22" fmla="*/ 284964 h 550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75131" h="550714">
                  <a:moveTo>
                    <a:pt x="171921" y="550715"/>
                  </a:moveTo>
                  <a:lnTo>
                    <a:pt x="673903" y="550715"/>
                  </a:lnTo>
                  <a:cubicBezTo>
                    <a:pt x="785195" y="550558"/>
                    <a:pt x="875288" y="460215"/>
                    <a:pt x="875131" y="348923"/>
                  </a:cubicBezTo>
                  <a:cubicBezTo>
                    <a:pt x="874975" y="237851"/>
                    <a:pt x="784976" y="147850"/>
                    <a:pt x="673903" y="147695"/>
                  </a:cubicBezTo>
                  <a:lnTo>
                    <a:pt x="672566" y="147695"/>
                  </a:lnTo>
                  <a:cubicBezTo>
                    <a:pt x="610147" y="17976"/>
                    <a:pt x="454389" y="-36582"/>
                    <a:pt x="324667" y="25837"/>
                  </a:cubicBezTo>
                  <a:cubicBezTo>
                    <a:pt x="251753" y="60925"/>
                    <a:pt x="199263" y="127888"/>
                    <a:pt x="182612" y="207075"/>
                  </a:cubicBezTo>
                  <a:cubicBezTo>
                    <a:pt x="87811" y="201210"/>
                    <a:pt x="6204" y="273307"/>
                    <a:pt x="334" y="368108"/>
                  </a:cubicBezTo>
                  <a:cubicBezTo>
                    <a:pt x="-5532" y="462909"/>
                    <a:pt x="66562" y="544517"/>
                    <a:pt x="161367" y="550386"/>
                  </a:cubicBezTo>
                  <a:cubicBezTo>
                    <a:pt x="164878" y="550601"/>
                    <a:pt x="168398" y="550711"/>
                    <a:pt x="171921" y="550715"/>
                  </a:cubicBezTo>
                  <a:close/>
                  <a:moveTo>
                    <a:pt x="171921" y="284964"/>
                  </a:moveTo>
                  <a:cubicBezTo>
                    <a:pt x="182616" y="284944"/>
                    <a:pt x="193233" y="286766"/>
                    <a:pt x="203310" y="290348"/>
                  </a:cubicBezTo>
                  <a:cubicBezTo>
                    <a:pt x="223653" y="297579"/>
                    <a:pt x="246005" y="286954"/>
                    <a:pt x="253235" y="266616"/>
                  </a:cubicBezTo>
                  <a:cubicBezTo>
                    <a:pt x="254596" y="262795"/>
                    <a:pt x="255351" y="258787"/>
                    <a:pt x="255476" y="254736"/>
                  </a:cubicBezTo>
                  <a:cubicBezTo>
                    <a:pt x="258733" y="154074"/>
                    <a:pt x="342972" y="75110"/>
                    <a:pt x="443635" y="78364"/>
                  </a:cubicBezTo>
                  <a:cubicBezTo>
                    <a:pt x="519397" y="80813"/>
                    <a:pt x="585745" y="129876"/>
                    <a:pt x="610284" y="201597"/>
                  </a:cubicBezTo>
                  <a:cubicBezTo>
                    <a:pt x="616478" y="219655"/>
                    <a:pt x="634783" y="230620"/>
                    <a:pt x="653627" y="227566"/>
                  </a:cubicBezTo>
                  <a:cubicBezTo>
                    <a:pt x="720801" y="216386"/>
                    <a:pt x="784322" y="261779"/>
                    <a:pt x="795503" y="328953"/>
                  </a:cubicBezTo>
                  <a:cubicBezTo>
                    <a:pt x="806683" y="396130"/>
                    <a:pt x="761290" y="459648"/>
                    <a:pt x="694116" y="470832"/>
                  </a:cubicBezTo>
                  <a:cubicBezTo>
                    <a:pt x="687437" y="471942"/>
                    <a:pt x="680676" y="472502"/>
                    <a:pt x="673903" y="472506"/>
                  </a:cubicBezTo>
                  <a:lnTo>
                    <a:pt x="171921" y="472506"/>
                  </a:lnTo>
                  <a:cubicBezTo>
                    <a:pt x="120131" y="472169"/>
                    <a:pt x="78422" y="429917"/>
                    <a:pt x="78754" y="378127"/>
                  </a:cubicBezTo>
                  <a:cubicBezTo>
                    <a:pt x="79087" y="326810"/>
                    <a:pt x="120604" y="285292"/>
                    <a:pt x="171921" y="284964"/>
                  </a:cubicBezTo>
                  <a:close/>
                </a:path>
              </a:pathLst>
            </a:custGeom>
            <a:solidFill>
              <a:srgbClr val="00FA71"/>
            </a:solidFill>
            <a:ln w="38993"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254914F8-0FD1-49B8-93FF-14334797E626}"/>
                </a:ext>
              </a:extLst>
            </p:cNvPr>
            <p:cNvSpPr/>
            <p:nvPr/>
          </p:nvSpPr>
          <p:spPr>
            <a:xfrm>
              <a:off x="4081481" y="1114078"/>
              <a:ext cx="850108" cy="535716"/>
            </a:xfrm>
            <a:custGeom>
              <a:avLst/>
              <a:gdLst>
                <a:gd name="connsiteX0" fmla="*/ 196291 w 850108"/>
                <a:gd name="connsiteY0" fmla="*/ 535717 h 535716"/>
                <a:gd name="connsiteX1" fmla="*/ 682349 w 850108"/>
                <a:gd name="connsiteY1" fmla="*/ 535717 h 535716"/>
                <a:gd name="connsiteX2" fmla="*/ 850108 w 850108"/>
                <a:gd name="connsiteY2" fmla="*/ 367946 h 535716"/>
                <a:gd name="connsiteX3" fmla="*/ 682338 w 850108"/>
                <a:gd name="connsiteY3" fmla="*/ 200184 h 535716"/>
                <a:gd name="connsiteX4" fmla="*/ 672992 w 850108"/>
                <a:gd name="connsiteY4" fmla="*/ 200446 h 535716"/>
                <a:gd name="connsiteX5" fmla="*/ 371695 w 850108"/>
                <a:gd name="connsiteY5" fmla="*/ 5712 h 535716"/>
                <a:gd name="connsiteX6" fmla="*/ 196749 w 850108"/>
                <a:gd name="connsiteY6" fmla="*/ 142989 h 535716"/>
                <a:gd name="connsiteX7" fmla="*/ 0 w 850108"/>
                <a:gd name="connsiteY7" fmla="*/ 338970 h 535716"/>
                <a:gd name="connsiteX8" fmla="*/ 195978 w 850108"/>
                <a:gd name="connsiteY8" fmla="*/ 535717 h 535716"/>
                <a:gd name="connsiteX9" fmla="*/ 196291 w 850108"/>
                <a:gd name="connsiteY9" fmla="*/ 535717 h 535716"/>
                <a:gd name="connsiteX10" fmla="*/ 119877 w 850108"/>
                <a:gd name="connsiteY10" fmla="*/ 249268 h 535716"/>
                <a:gd name="connsiteX11" fmla="*/ 215652 w 850108"/>
                <a:gd name="connsiteY11" fmla="*/ 222802 h 535716"/>
                <a:gd name="connsiteX12" fmla="*/ 259034 w 850108"/>
                <a:gd name="connsiteY12" fmla="*/ 196856 h 535716"/>
                <a:gd name="connsiteX13" fmla="*/ 481708 w 850108"/>
                <a:gd name="connsiteY13" fmla="*/ 87703 h 535716"/>
                <a:gd name="connsiteX14" fmla="*/ 600206 w 850108"/>
                <a:gd name="connsiteY14" fmla="*/ 247930 h 535716"/>
                <a:gd name="connsiteX15" fmla="*/ 640480 w 850108"/>
                <a:gd name="connsiteY15" fmla="*/ 285780 h 535716"/>
                <a:gd name="connsiteX16" fmla="*/ 652411 w 850108"/>
                <a:gd name="connsiteY16" fmla="*/ 283523 h 535716"/>
                <a:gd name="connsiteX17" fmla="*/ 682349 w 850108"/>
                <a:gd name="connsiteY17" fmla="*/ 278404 h 535716"/>
                <a:gd name="connsiteX18" fmla="*/ 771903 w 850108"/>
                <a:gd name="connsiteY18" fmla="*/ 367958 h 535716"/>
                <a:gd name="connsiteX19" fmla="*/ 682349 w 850108"/>
                <a:gd name="connsiteY19" fmla="*/ 457508 h 535716"/>
                <a:gd name="connsiteX20" fmla="*/ 196291 w 850108"/>
                <a:gd name="connsiteY20" fmla="*/ 457508 h 535716"/>
                <a:gd name="connsiteX21" fmla="*/ 78137 w 850108"/>
                <a:gd name="connsiteY21" fmla="*/ 339396 h 535716"/>
                <a:gd name="connsiteX22" fmla="*/ 119877 w 850108"/>
                <a:gd name="connsiteY22" fmla="*/ 249268 h 535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50108" h="535716">
                  <a:moveTo>
                    <a:pt x="196291" y="535717"/>
                  </a:moveTo>
                  <a:lnTo>
                    <a:pt x="682349" y="535717"/>
                  </a:lnTo>
                  <a:cubicBezTo>
                    <a:pt x="775004" y="535713"/>
                    <a:pt x="850112" y="460601"/>
                    <a:pt x="850108" y="367946"/>
                  </a:cubicBezTo>
                  <a:cubicBezTo>
                    <a:pt x="850108" y="275292"/>
                    <a:pt x="774992" y="200180"/>
                    <a:pt x="682338" y="200184"/>
                  </a:cubicBezTo>
                  <a:cubicBezTo>
                    <a:pt x="679221" y="200184"/>
                    <a:pt x="676104" y="200270"/>
                    <a:pt x="672992" y="200446"/>
                  </a:cubicBezTo>
                  <a:cubicBezTo>
                    <a:pt x="643565" y="63470"/>
                    <a:pt x="508670" y="-23718"/>
                    <a:pt x="371695" y="5712"/>
                  </a:cubicBezTo>
                  <a:cubicBezTo>
                    <a:pt x="295362" y="22109"/>
                    <a:pt x="230832" y="72746"/>
                    <a:pt x="196749" y="142989"/>
                  </a:cubicBezTo>
                  <a:cubicBezTo>
                    <a:pt x="88300" y="142778"/>
                    <a:pt x="213" y="230521"/>
                    <a:pt x="0" y="338970"/>
                  </a:cubicBezTo>
                  <a:cubicBezTo>
                    <a:pt x="-212" y="447415"/>
                    <a:pt x="87530" y="535505"/>
                    <a:pt x="195978" y="535717"/>
                  </a:cubicBezTo>
                  <a:cubicBezTo>
                    <a:pt x="196083" y="535717"/>
                    <a:pt x="196187" y="535717"/>
                    <a:pt x="196291" y="535717"/>
                  </a:cubicBezTo>
                  <a:close/>
                  <a:moveTo>
                    <a:pt x="119877" y="249268"/>
                  </a:moveTo>
                  <a:cubicBezTo>
                    <a:pt x="146369" y="226814"/>
                    <a:pt x="181390" y="217139"/>
                    <a:pt x="215652" y="222802"/>
                  </a:cubicBezTo>
                  <a:cubicBezTo>
                    <a:pt x="234520" y="225961"/>
                    <a:pt x="252891" y="214969"/>
                    <a:pt x="259034" y="196856"/>
                  </a:cubicBezTo>
                  <a:cubicBezTo>
                    <a:pt x="290381" y="105222"/>
                    <a:pt x="390074" y="56353"/>
                    <a:pt x="481708" y="87703"/>
                  </a:cubicBezTo>
                  <a:cubicBezTo>
                    <a:pt x="550669" y="111295"/>
                    <a:pt x="597844" y="175086"/>
                    <a:pt x="600206" y="247930"/>
                  </a:cubicBezTo>
                  <a:cubicBezTo>
                    <a:pt x="600875" y="269504"/>
                    <a:pt x="618906" y="286448"/>
                    <a:pt x="640480" y="285780"/>
                  </a:cubicBezTo>
                  <a:cubicBezTo>
                    <a:pt x="644551" y="285654"/>
                    <a:pt x="648575" y="284892"/>
                    <a:pt x="652411" y="283523"/>
                  </a:cubicBezTo>
                  <a:cubicBezTo>
                    <a:pt x="662023" y="280109"/>
                    <a:pt x="672151" y="278377"/>
                    <a:pt x="682349" y="278404"/>
                  </a:cubicBezTo>
                  <a:cubicBezTo>
                    <a:pt x="731809" y="278404"/>
                    <a:pt x="771903" y="318498"/>
                    <a:pt x="771903" y="367958"/>
                  </a:cubicBezTo>
                  <a:cubicBezTo>
                    <a:pt x="771903" y="417414"/>
                    <a:pt x="731809" y="457508"/>
                    <a:pt x="682349" y="457508"/>
                  </a:cubicBezTo>
                  <a:lnTo>
                    <a:pt x="196291" y="457508"/>
                  </a:lnTo>
                  <a:cubicBezTo>
                    <a:pt x="131048" y="457519"/>
                    <a:pt x="78149" y="404642"/>
                    <a:pt x="78137" y="339396"/>
                  </a:cubicBezTo>
                  <a:cubicBezTo>
                    <a:pt x="78131" y="304679"/>
                    <a:pt x="93395" y="271718"/>
                    <a:pt x="119877" y="249268"/>
                  </a:cubicBezTo>
                  <a:close/>
                </a:path>
              </a:pathLst>
            </a:custGeom>
            <a:solidFill>
              <a:srgbClr val="00FA71"/>
            </a:solidFill>
            <a:ln w="38993" cap="flat">
              <a:noFill/>
              <a:prstDash val="solid"/>
              <a:miter/>
            </a:ln>
          </p:spPr>
          <p:txBody>
            <a:bodyPr rtlCol="0" anchor="ctr"/>
            <a:lstStyle/>
            <a:p>
              <a:endParaRPr lang="en-US"/>
            </a:p>
          </p:txBody>
        </p:sp>
      </p:grpSp>
      <p:grpSp>
        <p:nvGrpSpPr>
          <p:cNvPr id="69" name="Graphic 66">
            <a:extLst>
              <a:ext uri="{FF2B5EF4-FFF2-40B4-BE49-F238E27FC236}">
                <a16:creationId xmlns:a16="http://schemas.microsoft.com/office/drawing/2014/main" id="{1F260DC4-B074-87AE-A27B-04FC4FD677D4}"/>
              </a:ext>
            </a:extLst>
          </p:cNvPr>
          <p:cNvGrpSpPr/>
          <p:nvPr/>
        </p:nvGrpSpPr>
        <p:grpSpPr>
          <a:xfrm>
            <a:off x="902808" y="5736964"/>
            <a:ext cx="543155" cy="543161"/>
            <a:chOff x="13187441" y="1551716"/>
            <a:chExt cx="885228" cy="885238"/>
          </a:xfrm>
          <a:solidFill>
            <a:srgbClr val="00FA71"/>
          </a:solidFill>
        </p:grpSpPr>
        <p:sp>
          <p:nvSpPr>
            <p:cNvPr id="70" name="Freeform: Shape 69">
              <a:extLst>
                <a:ext uri="{FF2B5EF4-FFF2-40B4-BE49-F238E27FC236}">
                  <a16:creationId xmlns:a16="http://schemas.microsoft.com/office/drawing/2014/main" id="{1F3520F8-6802-AC81-6C0B-C0EF5C21EA18}"/>
                </a:ext>
              </a:extLst>
            </p:cNvPr>
            <p:cNvSpPr/>
            <p:nvPr/>
          </p:nvSpPr>
          <p:spPr>
            <a:xfrm>
              <a:off x="13187441" y="1551716"/>
              <a:ext cx="885228" cy="885238"/>
            </a:xfrm>
            <a:custGeom>
              <a:avLst/>
              <a:gdLst>
                <a:gd name="connsiteX0" fmla="*/ 854771 w 885228"/>
                <a:gd name="connsiteY0" fmla="*/ 801028 h 885238"/>
                <a:gd name="connsiteX1" fmla="*/ 844688 w 885228"/>
                <a:gd name="connsiteY1" fmla="*/ 801028 h 885238"/>
                <a:gd name="connsiteX2" fmla="*/ 844688 w 885228"/>
                <a:gd name="connsiteY2" fmla="*/ 315177 h 885238"/>
                <a:gd name="connsiteX3" fmla="*/ 814216 w 885228"/>
                <a:gd name="connsiteY3" fmla="*/ 284704 h 885238"/>
                <a:gd name="connsiteX4" fmla="*/ 643394 w 885228"/>
                <a:gd name="connsiteY4" fmla="*/ 284704 h 885238"/>
                <a:gd name="connsiteX5" fmla="*/ 643394 w 885228"/>
                <a:gd name="connsiteY5" fmla="*/ 146373 h 885238"/>
                <a:gd name="connsiteX6" fmla="*/ 645961 w 885228"/>
                <a:gd name="connsiteY6" fmla="*/ 146373 h 885238"/>
                <a:gd name="connsiteX7" fmla="*/ 676434 w 885228"/>
                <a:gd name="connsiteY7" fmla="*/ 115900 h 885238"/>
                <a:gd name="connsiteX8" fmla="*/ 676434 w 885228"/>
                <a:gd name="connsiteY8" fmla="*/ 95808 h 885238"/>
                <a:gd name="connsiteX9" fmla="*/ 645961 w 885228"/>
                <a:gd name="connsiteY9" fmla="*/ 65336 h 885238"/>
                <a:gd name="connsiteX10" fmla="*/ 540215 w 885228"/>
                <a:gd name="connsiteY10" fmla="*/ 65336 h 885238"/>
                <a:gd name="connsiteX11" fmla="*/ 442622 w 885228"/>
                <a:gd name="connsiteY11" fmla="*/ 0 h 885238"/>
                <a:gd name="connsiteX12" fmla="*/ 344876 w 885228"/>
                <a:gd name="connsiteY12" fmla="*/ 65261 h 885238"/>
                <a:gd name="connsiteX13" fmla="*/ 239244 w 885228"/>
                <a:gd name="connsiteY13" fmla="*/ 65224 h 885238"/>
                <a:gd name="connsiteX14" fmla="*/ 208772 w 885228"/>
                <a:gd name="connsiteY14" fmla="*/ 95697 h 885238"/>
                <a:gd name="connsiteX15" fmla="*/ 208772 w 885228"/>
                <a:gd name="connsiteY15" fmla="*/ 115789 h 885238"/>
                <a:gd name="connsiteX16" fmla="*/ 239244 w 885228"/>
                <a:gd name="connsiteY16" fmla="*/ 146261 h 885238"/>
                <a:gd name="connsiteX17" fmla="*/ 241811 w 885228"/>
                <a:gd name="connsiteY17" fmla="*/ 146261 h 885238"/>
                <a:gd name="connsiteX18" fmla="*/ 241811 w 885228"/>
                <a:gd name="connsiteY18" fmla="*/ 284564 h 885238"/>
                <a:gd name="connsiteX19" fmla="*/ 71028 w 885228"/>
                <a:gd name="connsiteY19" fmla="*/ 284601 h 885238"/>
                <a:gd name="connsiteX20" fmla="*/ 40556 w 885228"/>
                <a:gd name="connsiteY20" fmla="*/ 315074 h 885238"/>
                <a:gd name="connsiteX21" fmla="*/ 40556 w 885228"/>
                <a:gd name="connsiteY21" fmla="*/ 801039 h 885238"/>
                <a:gd name="connsiteX22" fmla="*/ 30472 w 885228"/>
                <a:gd name="connsiteY22" fmla="*/ 801039 h 885238"/>
                <a:gd name="connsiteX23" fmla="*/ 0 w 885228"/>
                <a:gd name="connsiteY23" fmla="*/ 831512 h 885238"/>
                <a:gd name="connsiteX24" fmla="*/ 0 w 885228"/>
                <a:gd name="connsiteY24" fmla="*/ 854766 h 885238"/>
                <a:gd name="connsiteX25" fmla="*/ 30472 w 885228"/>
                <a:gd name="connsiteY25" fmla="*/ 885238 h 885238"/>
                <a:gd name="connsiteX26" fmla="*/ 854756 w 885228"/>
                <a:gd name="connsiteY26" fmla="*/ 885238 h 885238"/>
                <a:gd name="connsiteX27" fmla="*/ 885229 w 885228"/>
                <a:gd name="connsiteY27" fmla="*/ 854766 h 885238"/>
                <a:gd name="connsiteX28" fmla="*/ 885229 w 885228"/>
                <a:gd name="connsiteY28" fmla="*/ 831512 h 885238"/>
                <a:gd name="connsiteX29" fmla="*/ 854756 w 885228"/>
                <a:gd name="connsiteY29" fmla="*/ 801039 h 885238"/>
                <a:gd name="connsiteX30" fmla="*/ 814216 w 885228"/>
                <a:gd name="connsiteY30" fmla="*/ 309747 h 885238"/>
                <a:gd name="connsiteX31" fmla="*/ 819536 w 885228"/>
                <a:gd name="connsiteY31" fmla="*/ 315068 h 885238"/>
                <a:gd name="connsiteX32" fmla="*/ 819536 w 885228"/>
                <a:gd name="connsiteY32" fmla="*/ 801033 h 885238"/>
                <a:gd name="connsiteX33" fmla="*/ 643400 w 885228"/>
                <a:gd name="connsiteY33" fmla="*/ 801033 h 885238"/>
                <a:gd name="connsiteX34" fmla="*/ 643400 w 885228"/>
                <a:gd name="connsiteY34" fmla="*/ 309753 h 885238"/>
                <a:gd name="connsiteX35" fmla="*/ 646004 w 885228"/>
                <a:gd name="connsiteY35" fmla="*/ 90377 h 885238"/>
                <a:gd name="connsiteX36" fmla="*/ 651325 w 885228"/>
                <a:gd name="connsiteY36" fmla="*/ 95698 h 885238"/>
                <a:gd name="connsiteX37" fmla="*/ 651325 w 885228"/>
                <a:gd name="connsiteY37" fmla="*/ 115790 h 885238"/>
                <a:gd name="connsiteX38" fmla="*/ 646004 w 885228"/>
                <a:gd name="connsiteY38" fmla="*/ 121110 h 885238"/>
                <a:gd name="connsiteX39" fmla="*/ 547220 w 885228"/>
                <a:gd name="connsiteY39" fmla="*/ 121147 h 885238"/>
                <a:gd name="connsiteX40" fmla="*/ 548448 w 885228"/>
                <a:gd name="connsiteY40" fmla="*/ 105706 h 885238"/>
                <a:gd name="connsiteX41" fmla="*/ 547220 w 885228"/>
                <a:gd name="connsiteY41" fmla="*/ 90265 h 885238"/>
                <a:gd name="connsiteX42" fmla="*/ 646004 w 885228"/>
                <a:gd name="connsiteY42" fmla="*/ 90303 h 885238"/>
                <a:gd name="connsiteX43" fmla="*/ 442626 w 885228"/>
                <a:gd name="connsiteY43" fmla="*/ 25153 h 885238"/>
                <a:gd name="connsiteX44" fmla="*/ 523292 w 885228"/>
                <a:gd name="connsiteY44" fmla="*/ 105818 h 885238"/>
                <a:gd name="connsiteX45" fmla="*/ 442626 w 885228"/>
                <a:gd name="connsiteY45" fmla="*/ 186483 h 885238"/>
                <a:gd name="connsiteX46" fmla="*/ 361961 w 885228"/>
                <a:gd name="connsiteY46" fmla="*/ 105818 h 885238"/>
                <a:gd name="connsiteX47" fmla="*/ 442626 w 885228"/>
                <a:gd name="connsiteY47" fmla="*/ 25153 h 885238"/>
                <a:gd name="connsiteX48" fmla="*/ 233819 w 885228"/>
                <a:gd name="connsiteY48" fmla="*/ 115900 h 885238"/>
                <a:gd name="connsiteX49" fmla="*/ 233819 w 885228"/>
                <a:gd name="connsiteY49" fmla="*/ 95808 h 885238"/>
                <a:gd name="connsiteX50" fmla="*/ 239140 w 885228"/>
                <a:gd name="connsiteY50" fmla="*/ 90488 h 885238"/>
                <a:gd name="connsiteX51" fmla="*/ 338000 w 885228"/>
                <a:gd name="connsiteY51" fmla="*/ 90488 h 885238"/>
                <a:gd name="connsiteX52" fmla="*/ 336772 w 885228"/>
                <a:gd name="connsiteY52" fmla="*/ 105929 h 885238"/>
                <a:gd name="connsiteX53" fmla="*/ 338000 w 885228"/>
                <a:gd name="connsiteY53" fmla="*/ 121370 h 885238"/>
                <a:gd name="connsiteX54" fmla="*/ 239254 w 885228"/>
                <a:gd name="connsiteY54" fmla="*/ 121332 h 885238"/>
                <a:gd name="connsiteX55" fmla="*/ 233822 w 885228"/>
                <a:gd name="connsiteY55" fmla="*/ 115900 h 885238"/>
                <a:gd name="connsiteX56" fmla="*/ 344881 w 885228"/>
                <a:gd name="connsiteY56" fmla="*/ 146373 h 885238"/>
                <a:gd name="connsiteX57" fmla="*/ 442626 w 885228"/>
                <a:gd name="connsiteY57" fmla="*/ 211634 h 885238"/>
                <a:gd name="connsiteX58" fmla="*/ 540372 w 885228"/>
                <a:gd name="connsiteY58" fmla="*/ 146373 h 885238"/>
                <a:gd name="connsiteX59" fmla="*/ 618395 w 885228"/>
                <a:gd name="connsiteY59" fmla="*/ 146373 h 885238"/>
                <a:gd name="connsiteX60" fmla="*/ 618395 w 885228"/>
                <a:gd name="connsiteY60" fmla="*/ 801102 h 885238"/>
                <a:gd name="connsiteX61" fmla="*/ 581821 w 885228"/>
                <a:gd name="connsiteY61" fmla="*/ 801102 h 885238"/>
                <a:gd name="connsiteX62" fmla="*/ 581784 w 885228"/>
                <a:gd name="connsiteY62" fmla="*/ 608145 h 885238"/>
                <a:gd name="connsiteX63" fmla="*/ 560241 w 885228"/>
                <a:gd name="connsiteY63" fmla="*/ 586602 h 885238"/>
                <a:gd name="connsiteX64" fmla="*/ 324983 w 885228"/>
                <a:gd name="connsiteY64" fmla="*/ 586602 h 885238"/>
                <a:gd name="connsiteX65" fmla="*/ 303440 w 885228"/>
                <a:gd name="connsiteY65" fmla="*/ 608145 h 885238"/>
                <a:gd name="connsiteX66" fmla="*/ 303440 w 885228"/>
                <a:gd name="connsiteY66" fmla="*/ 801026 h 885238"/>
                <a:gd name="connsiteX67" fmla="*/ 266866 w 885228"/>
                <a:gd name="connsiteY67" fmla="*/ 801026 h 885238"/>
                <a:gd name="connsiteX68" fmla="*/ 266903 w 885228"/>
                <a:gd name="connsiteY68" fmla="*/ 146373 h 885238"/>
                <a:gd name="connsiteX69" fmla="*/ 328621 w 885228"/>
                <a:gd name="connsiteY69" fmla="*/ 801026 h 885238"/>
                <a:gd name="connsiteX70" fmla="*/ 328621 w 885228"/>
                <a:gd name="connsiteY70" fmla="*/ 611793 h 885238"/>
                <a:gd name="connsiteX71" fmla="*/ 430158 w 885228"/>
                <a:gd name="connsiteY71" fmla="*/ 611793 h 885238"/>
                <a:gd name="connsiteX72" fmla="*/ 430158 w 885228"/>
                <a:gd name="connsiteY72" fmla="*/ 801140 h 885238"/>
                <a:gd name="connsiteX73" fmla="*/ 328621 w 885228"/>
                <a:gd name="connsiteY73" fmla="*/ 801140 h 885238"/>
                <a:gd name="connsiteX74" fmla="*/ 455199 w 885228"/>
                <a:gd name="connsiteY74" fmla="*/ 611793 h 885238"/>
                <a:gd name="connsiteX75" fmla="*/ 556736 w 885228"/>
                <a:gd name="connsiteY75" fmla="*/ 611793 h 885238"/>
                <a:gd name="connsiteX76" fmla="*/ 556736 w 885228"/>
                <a:gd name="connsiteY76" fmla="*/ 801140 h 885238"/>
                <a:gd name="connsiteX77" fmla="*/ 455199 w 885228"/>
                <a:gd name="connsiteY77" fmla="*/ 801140 h 885238"/>
                <a:gd name="connsiteX78" fmla="*/ 65646 w 885228"/>
                <a:gd name="connsiteY78" fmla="*/ 315175 h 885238"/>
                <a:gd name="connsiteX79" fmla="*/ 70966 w 885228"/>
                <a:gd name="connsiteY79" fmla="*/ 309854 h 885238"/>
                <a:gd name="connsiteX80" fmla="*/ 241750 w 885228"/>
                <a:gd name="connsiteY80" fmla="*/ 309854 h 885238"/>
                <a:gd name="connsiteX81" fmla="*/ 241750 w 885228"/>
                <a:gd name="connsiteY81" fmla="*/ 801135 h 885238"/>
                <a:gd name="connsiteX82" fmla="*/ 65651 w 885228"/>
                <a:gd name="connsiteY82" fmla="*/ 801135 h 885238"/>
                <a:gd name="connsiteX83" fmla="*/ 860088 w 885228"/>
                <a:gd name="connsiteY83" fmla="*/ 854747 h 885238"/>
                <a:gd name="connsiteX84" fmla="*/ 854767 w 885228"/>
                <a:gd name="connsiteY84" fmla="*/ 860067 h 885238"/>
                <a:gd name="connsiteX85" fmla="*/ 30483 w 885228"/>
                <a:gd name="connsiteY85" fmla="*/ 860067 h 885238"/>
                <a:gd name="connsiteX86" fmla="*/ 25163 w 885228"/>
                <a:gd name="connsiteY86" fmla="*/ 854747 h 885238"/>
                <a:gd name="connsiteX87" fmla="*/ 25163 w 885228"/>
                <a:gd name="connsiteY87" fmla="*/ 831493 h 885238"/>
                <a:gd name="connsiteX88" fmla="*/ 30483 w 885228"/>
                <a:gd name="connsiteY88" fmla="*/ 826172 h 885238"/>
                <a:gd name="connsiteX89" fmla="*/ 854767 w 885228"/>
                <a:gd name="connsiteY89" fmla="*/ 826172 h 885238"/>
                <a:gd name="connsiteX90" fmla="*/ 860088 w 885228"/>
                <a:gd name="connsiteY90" fmla="*/ 831493 h 885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885228" h="885238">
                  <a:moveTo>
                    <a:pt x="854771" y="801028"/>
                  </a:moveTo>
                  <a:lnTo>
                    <a:pt x="844688" y="801028"/>
                  </a:lnTo>
                  <a:lnTo>
                    <a:pt x="844688" y="315177"/>
                  </a:lnTo>
                  <a:cubicBezTo>
                    <a:pt x="844688" y="298396"/>
                    <a:pt x="831070" y="284704"/>
                    <a:pt x="814216" y="284704"/>
                  </a:cubicBezTo>
                  <a:lnTo>
                    <a:pt x="643394" y="284704"/>
                  </a:lnTo>
                  <a:lnTo>
                    <a:pt x="643394" y="146373"/>
                  </a:lnTo>
                  <a:lnTo>
                    <a:pt x="645961" y="146373"/>
                  </a:lnTo>
                  <a:cubicBezTo>
                    <a:pt x="662742" y="146373"/>
                    <a:pt x="676434" y="132755"/>
                    <a:pt x="676434" y="115900"/>
                  </a:cubicBezTo>
                  <a:lnTo>
                    <a:pt x="676434" y="95808"/>
                  </a:lnTo>
                  <a:cubicBezTo>
                    <a:pt x="676434" y="79028"/>
                    <a:pt x="662816" y="65336"/>
                    <a:pt x="645961" y="65336"/>
                  </a:cubicBezTo>
                  <a:lnTo>
                    <a:pt x="540215" y="65336"/>
                  </a:lnTo>
                  <a:cubicBezTo>
                    <a:pt x="524327" y="27050"/>
                    <a:pt x="486637" y="0"/>
                    <a:pt x="442622" y="0"/>
                  </a:cubicBezTo>
                  <a:cubicBezTo>
                    <a:pt x="398607" y="0"/>
                    <a:pt x="360915" y="26938"/>
                    <a:pt x="344876" y="65261"/>
                  </a:cubicBezTo>
                  <a:lnTo>
                    <a:pt x="239244" y="65224"/>
                  </a:lnTo>
                  <a:cubicBezTo>
                    <a:pt x="222464" y="65224"/>
                    <a:pt x="208772" y="78842"/>
                    <a:pt x="208772" y="95697"/>
                  </a:cubicBezTo>
                  <a:lnTo>
                    <a:pt x="208772" y="115789"/>
                  </a:lnTo>
                  <a:cubicBezTo>
                    <a:pt x="208772" y="132569"/>
                    <a:pt x="222389" y="146261"/>
                    <a:pt x="239244" y="146261"/>
                  </a:cubicBezTo>
                  <a:lnTo>
                    <a:pt x="241811" y="146261"/>
                  </a:lnTo>
                  <a:lnTo>
                    <a:pt x="241811" y="284564"/>
                  </a:lnTo>
                  <a:lnTo>
                    <a:pt x="71028" y="284601"/>
                  </a:lnTo>
                  <a:cubicBezTo>
                    <a:pt x="54248" y="284601"/>
                    <a:pt x="40556" y="298219"/>
                    <a:pt x="40556" y="315074"/>
                  </a:cubicBezTo>
                  <a:lnTo>
                    <a:pt x="40556" y="801039"/>
                  </a:lnTo>
                  <a:lnTo>
                    <a:pt x="30472" y="801039"/>
                  </a:lnTo>
                  <a:cubicBezTo>
                    <a:pt x="13692" y="801039"/>
                    <a:pt x="0" y="814657"/>
                    <a:pt x="0" y="831512"/>
                  </a:cubicBezTo>
                  <a:lnTo>
                    <a:pt x="0" y="854766"/>
                  </a:lnTo>
                  <a:cubicBezTo>
                    <a:pt x="0" y="871546"/>
                    <a:pt x="13618" y="885238"/>
                    <a:pt x="30472" y="885238"/>
                  </a:cubicBezTo>
                  <a:lnTo>
                    <a:pt x="854756" y="885238"/>
                  </a:lnTo>
                  <a:cubicBezTo>
                    <a:pt x="871537" y="885238"/>
                    <a:pt x="885229" y="871620"/>
                    <a:pt x="885229" y="854766"/>
                  </a:cubicBezTo>
                  <a:lnTo>
                    <a:pt x="885229" y="831512"/>
                  </a:lnTo>
                  <a:cubicBezTo>
                    <a:pt x="885229" y="814769"/>
                    <a:pt x="871537" y="801039"/>
                    <a:pt x="854756" y="801039"/>
                  </a:cubicBezTo>
                  <a:close/>
                  <a:moveTo>
                    <a:pt x="814216" y="309747"/>
                  </a:moveTo>
                  <a:cubicBezTo>
                    <a:pt x="817155" y="309747"/>
                    <a:pt x="819536" y="312129"/>
                    <a:pt x="819536" y="315068"/>
                  </a:cubicBezTo>
                  <a:lnTo>
                    <a:pt x="819536" y="801033"/>
                  </a:lnTo>
                  <a:lnTo>
                    <a:pt x="643400" y="801033"/>
                  </a:lnTo>
                  <a:lnTo>
                    <a:pt x="643400" y="309753"/>
                  </a:lnTo>
                  <a:close/>
                  <a:moveTo>
                    <a:pt x="646004" y="90377"/>
                  </a:moveTo>
                  <a:cubicBezTo>
                    <a:pt x="648943" y="90377"/>
                    <a:pt x="651325" y="92758"/>
                    <a:pt x="651325" y="95698"/>
                  </a:cubicBezTo>
                  <a:lnTo>
                    <a:pt x="651325" y="115790"/>
                  </a:lnTo>
                  <a:cubicBezTo>
                    <a:pt x="651325" y="118729"/>
                    <a:pt x="648943" y="121110"/>
                    <a:pt x="646004" y="121110"/>
                  </a:cubicBezTo>
                  <a:lnTo>
                    <a:pt x="547220" y="121147"/>
                  </a:lnTo>
                  <a:cubicBezTo>
                    <a:pt x="547964" y="116087"/>
                    <a:pt x="548448" y="110953"/>
                    <a:pt x="548448" y="105706"/>
                  </a:cubicBezTo>
                  <a:cubicBezTo>
                    <a:pt x="548448" y="100460"/>
                    <a:pt x="547964" y="95326"/>
                    <a:pt x="547220" y="90265"/>
                  </a:cubicBezTo>
                  <a:lnTo>
                    <a:pt x="646004" y="90303"/>
                  </a:lnTo>
                  <a:close/>
                  <a:moveTo>
                    <a:pt x="442626" y="25153"/>
                  </a:moveTo>
                  <a:cubicBezTo>
                    <a:pt x="487126" y="25153"/>
                    <a:pt x="523292" y="61355"/>
                    <a:pt x="523292" y="105818"/>
                  </a:cubicBezTo>
                  <a:cubicBezTo>
                    <a:pt x="523292" y="150318"/>
                    <a:pt x="487089" y="186483"/>
                    <a:pt x="442626" y="186483"/>
                  </a:cubicBezTo>
                  <a:cubicBezTo>
                    <a:pt x="398126" y="186483"/>
                    <a:pt x="361961" y="150281"/>
                    <a:pt x="361961" y="105818"/>
                  </a:cubicBezTo>
                  <a:cubicBezTo>
                    <a:pt x="361961" y="61318"/>
                    <a:pt x="398126" y="25153"/>
                    <a:pt x="442626" y="25153"/>
                  </a:cubicBezTo>
                  <a:close/>
                  <a:moveTo>
                    <a:pt x="233819" y="115900"/>
                  </a:moveTo>
                  <a:lnTo>
                    <a:pt x="233819" y="95808"/>
                  </a:lnTo>
                  <a:cubicBezTo>
                    <a:pt x="233819" y="92869"/>
                    <a:pt x="236200" y="90488"/>
                    <a:pt x="239140" y="90488"/>
                  </a:cubicBezTo>
                  <a:lnTo>
                    <a:pt x="338000" y="90488"/>
                  </a:lnTo>
                  <a:cubicBezTo>
                    <a:pt x="337256" y="95548"/>
                    <a:pt x="336772" y="100682"/>
                    <a:pt x="336772" y="105929"/>
                  </a:cubicBezTo>
                  <a:cubicBezTo>
                    <a:pt x="336772" y="111175"/>
                    <a:pt x="337256" y="116309"/>
                    <a:pt x="338000" y="121370"/>
                  </a:cubicBezTo>
                  <a:lnTo>
                    <a:pt x="239254" y="121332"/>
                  </a:lnTo>
                  <a:cubicBezTo>
                    <a:pt x="236315" y="121258"/>
                    <a:pt x="233822" y="118877"/>
                    <a:pt x="233822" y="115900"/>
                  </a:cubicBezTo>
                  <a:close/>
                  <a:moveTo>
                    <a:pt x="344881" y="146373"/>
                  </a:moveTo>
                  <a:cubicBezTo>
                    <a:pt x="360805" y="184658"/>
                    <a:pt x="398607" y="211634"/>
                    <a:pt x="442626" y="211634"/>
                  </a:cubicBezTo>
                  <a:cubicBezTo>
                    <a:pt x="486645" y="211634"/>
                    <a:pt x="524333" y="184696"/>
                    <a:pt x="540372" y="146373"/>
                  </a:cubicBezTo>
                  <a:lnTo>
                    <a:pt x="618395" y="146373"/>
                  </a:lnTo>
                  <a:lnTo>
                    <a:pt x="618395" y="801102"/>
                  </a:lnTo>
                  <a:lnTo>
                    <a:pt x="581821" y="801102"/>
                  </a:lnTo>
                  <a:lnTo>
                    <a:pt x="581784" y="608145"/>
                  </a:lnTo>
                  <a:cubicBezTo>
                    <a:pt x="581784" y="596238"/>
                    <a:pt x="572147" y="586602"/>
                    <a:pt x="560241" y="586602"/>
                  </a:cubicBezTo>
                  <a:lnTo>
                    <a:pt x="324983" y="586602"/>
                  </a:lnTo>
                  <a:cubicBezTo>
                    <a:pt x="313077" y="586602"/>
                    <a:pt x="303440" y="596238"/>
                    <a:pt x="303440" y="608145"/>
                  </a:cubicBezTo>
                  <a:lnTo>
                    <a:pt x="303440" y="801026"/>
                  </a:lnTo>
                  <a:lnTo>
                    <a:pt x="266866" y="801026"/>
                  </a:lnTo>
                  <a:lnTo>
                    <a:pt x="266903" y="146373"/>
                  </a:lnTo>
                  <a:close/>
                  <a:moveTo>
                    <a:pt x="328621" y="801026"/>
                  </a:moveTo>
                  <a:lnTo>
                    <a:pt x="328621" y="611793"/>
                  </a:lnTo>
                  <a:lnTo>
                    <a:pt x="430158" y="611793"/>
                  </a:lnTo>
                  <a:lnTo>
                    <a:pt x="430158" y="801140"/>
                  </a:lnTo>
                  <a:lnTo>
                    <a:pt x="328621" y="801140"/>
                  </a:lnTo>
                  <a:close/>
                  <a:moveTo>
                    <a:pt x="455199" y="611793"/>
                  </a:moveTo>
                  <a:lnTo>
                    <a:pt x="556736" y="611793"/>
                  </a:lnTo>
                  <a:lnTo>
                    <a:pt x="556736" y="801140"/>
                  </a:lnTo>
                  <a:lnTo>
                    <a:pt x="455199" y="801140"/>
                  </a:lnTo>
                  <a:close/>
                  <a:moveTo>
                    <a:pt x="65646" y="315175"/>
                  </a:moveTo>
                  <a:cubicBezTo>
                    <a:pt x="65646" y="312235"/>
                    <a:pt x="68027" y="309854"/>
                    <a:pt x="70966" y="309854"/>
                  </a:cubicBezTo>
                  <a:lnTo>
                    <a:pt x="241750" y="309854"/>
                  </a:lnTo>
                  <a:lnTo>
                    <a:pt x="241750" y="801135"/>
                  </a:lnTo>
                  <a:lnTo>
                    <a:pt x="65651" y="801135"/>
                  </a:lnTo>
                  <a:close/>
                  <a:moveTo>
                    <a:pt x="860088" y="854747"/>
                  </a:moveTo>
                  <a:cubicBezTo>
                    <a:pt x="860088" y="857686"/>
                    <a:pt x="857707" y="860067"/>
                    <a:pt x="854767" y="860067"/>
                  </a:cubicBezTo>
                  <a:lnTo>
                    <a:pt x="30483" y="860067"/>
                  </a:lnTo>
                  <a:cubicBezTo>
                    <a:pt x="27544" y="860067"/>
                    <a:pt x="25163" y="857686"/>
                    <a:pt x="25163" y="854747"/>
                  </a:cubicBezTo>
                  <a:lnTo>
                    <a:pt x="25163" y="831493"/>
                  </a:lnTo>
                  <a:cubicBezTo>
                    <a:pt x="25163" y="828553"/>
                    <a:pt x="27544" y="826172"/>
                    <a:pt x="30483" y="826172"/>
                  </a:cubicBezTo>
                  <a:lnTo>
                    <a:pt x="854767" y="826172"/>
                  </a:lnTo>
                  <a:cubicBezTo>
                    <a:pt x="857707" y="826172"/>
                    <a:pt x="860088" y="828553"/>
                    <a:pt x="860088" y="831493"/>
                  </a:cubicBezTo>
                  <a:close/>
                </a:path>
              </a:pathLst>
            </a:custGeom>
            <a:grp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E02EFC55-5386-B17C-D096-9B8B0C32B764}"/>
                </a:ext>
              </a:extLst>
            </p:cNvPr>
            <p:cNvSpPr/>
            <p:nvPr/>
          </p:nvSpPr>
          <p:spPr>
            <a:xfrm>
              <a:off x="13862536" y="1979446"/>
              <a:ext cx="112848" cy="287982"/>
            </a:xfrm>
            <a:custGeom>
              <a:avLst/>
              <a:gdLst>
                <a:gd name="connsiteX0" fmla="*/ 21580 w 112848"/>
                <a:gd name="connsiteY0" fmla="*/ 287983 h 287982"/>
                <a:gd name="connsiteX1" fmla="*/ 91306 w 112848"/>
                <a:gd name="connsiteY1" fmla="*/ 287983 h 287982"/>
                <a:gd name="connsiteX2" fmla="*/ 112848 w 112848"/>
                <a:gd name="connsiteY2" fmla="*/ 266440 h 287982"/>
                <a:gd name="connsiteX3" fmla="*/ 112811 w 112848"/>
                <a:gd name="connsiteY3" fmla="*/ 21543 h 287982"/>
                <a:gd name="connsiteX4" fmla="*/ 91269 w 112848"/>
                <a:gd name="connsiteY4" fmla="*/ 0 h 287982"/>
                <a:gd name="connsiteX5" fmla="*/ 21543 w 112848"/>
                <a:gd name="connsiteY5" fmla="*/ 0 h 287982"/>
                <a:gd name="connsiteX6" fmla="*/ 0 w 112848"/>
                <a:gd name="connsiteY6" fmla="*/ 21543 h 287982"/>
                <a:gd name="connsiteX7" fmla="*/ 0 w 112848"/>
                <a:gd name="connsiteY7" fmla="*/ 266440 h 287982"/>
                <a:gd name="connsiteX8" fmla="*/ 21580 w 112848"/>
                <a:gd name="connsiteY8" fmla="*/ 287983 h 287982"/>
                <a:gd name="connsiteX9" fmla="*/ 25189 w 112848"/>
                <a:gd name="connsiteY9" fmla="*/ 262905 h 287982"/>
                <a:gd name="connsiteX10" fmla="*/ 25189 w 112848"/>
                <a:gd name="connsiteY10" fmla="*/ 200323 h 287982"/>
                <a:gd name="connsiteX11" fmla="*/ 87771 w 112848"/>
                <a:gd name="connsiteY11" fmla="*/ 200323 h 287982"/>
                <a:gd name="connsiteX12" fmla="*/ 87771 w 112848"/>
                <a:gd name="connsiteY12" fmla="*/ 262905 h 287982"/>
                <a:gd name="connsiteX13" fmla="*/ 25189 w 112848"/>
                <a:gd name="connsiteY13" fmla="*/ 175283 h 287982"/>
                <a:gd name="connsiteX14" fmla="*/ 25189 w 112848"/>
                <a:gd name="connsiteY14" fmla="*/ 112812 h 287982"/>
                <a:gd name="connsiteX15" fmla="*/ 87771 w 112848"/>
                <a:gd name="connsiteY15" fmla="*/ 112812 h 287982"/>
                <a:gd name="connsiteX16" fmla="*/ 87771 w 112848"/>
                <a:gd name="connsiteY16" fmla="*/ 175283 h 287982"/>
                <a:gd name="connsiteX17" fmla="*/ 87660 w 112848"/>
                <a:gd name="connsiteY17" fmla="*/ 25074 h 287982"/>
                <a:gd name="connsiteX18" fmla="*/ 87660 w 112848"/>
                <a:gd name="connsiteY18" fmla="*/ 87656 h 287982"/>
                <a:gd name="connsiteX19" fmla="*/ 25078 w 112848"/>
                <a:gd name="connsiteY19" fmla="*/ 87656 h 287982"/>
                <a:gd name="connsiteX20" fmla="*/ 25078 w 112848"/>
                <a:gd name="connsiteY20" fmla="*/ 25074 h 287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2848" h="287982">
                  <a:moveTo>
                    <a:pt x="21580" y="287983"/>
                  </a:moveTo>
                  <a:lnTo>
                    <a:pt x="91306" y="287983"/>
                  </a:lnTo>
                  <a:cubicBezTo>
                    <a:pt x="103101" y="287983"/>
                    <a:pt x="112848" y="278346"/>
                    <a:pt x="112848" y="266440"/>
                  </a:cubicBezTo>
                  <a:lnTo>
                    <a:pt x="112811" y="21543"/>
                  </a:lnTo>
                  <a:cubicBezTo>
                    <a:pt x="112811" y="9636"/>
                    <a:pt x="103175" y="0"/>
                    <a:pt x="91269" y="0"/>
                  </a:cubicBezTo>
                  <a:lnTo>
                    <a:pt x="21543" y="0"/>
                  </a:lnTo>
                  <a:cubicBezTo>
                    <a:pt x="9748" y="0"/>
                    <a:pt x="0" y="9636"/>
                    <a:pt x="0" y="21543"/>
                  </a:cubicBezTo>
                  <a:lnTo>
                    <a:pt x="0" y="266440"/>
                  </a:lnTo>
                  <a:cubicBezTo>
                    <a:pt x="37" y="278346"/>
                    <a:pt x="9748" y="287983"/>
                    <a:pt x="21580" y="287983"/>
                  </a:cubicBezTo>
                  <a:close/>
                  <a:moveTo>
                    <a:pt x="25189" y="262905"/>
                  </a:moveTo>
                  <a:lnTo>
                    <a:pt x="25189" y="200323"/>
                  </a:lnTo>
                  <a:lnTo>
                    <a:pt x="87771" y="200323"/>
                  </a:lnTo>
                  <a:lnTo>
                    <a:pt x="87771" y="262905"/>
                  </a:lnTo>
                  <a:close/>
                  <a:moveTo>
                    <a:pt x="25189" y="175283"/>
                  </a:moveTo>
                  <a:lnTo>
                    <a:pt x="25189" y="112812"/>
                  </a:lnTo>
                  <a:lnTo>
                    <a:pt x="87771" y="112812"/>
                  </a:lnTo>
                  <a:lnTo>
                    <a:pt x="87771" y="175283"/>
                  </a:lnTo>
                  <a:close/>
                  <a:moveTo>
                    <a:pt x="87660" y="25074"/>
                  </a:moveTo>
                  <a:lnTo>
                    <a:pt x="87660" y="87656"/>
                  </a:lnTo>
                  <a:lnTo>
                    <a:pt x="25078" y="87656"/>
                  </a:lnTo>
                  <a:lnTo>
                    <a:pt x="25078" y="25074"/>
                  </a:lnTo>
                  <a:close/>
                </a:path>
              </a:pathLst>
            </a:custGeom>
            <a:grp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EBD4B5CE-7CC8-56BE-3510-731BB1A078B6}"/>
                </a:ext>
              </a:extLst>
            </p:cNvPr>
            <p:cNvSpPr/>
            <p:nvPr/>
          </p:nvSpPr>
          <p:spPr>
            <a:xfrm>
              <a:off x="13284746" y="1979477"/>
              <a:ext cx="112811" cy="287983"/>
            </a:xfrm>
            <a:custGeom>
              <a:avLst/>
              <a:gdLst>
                <a:gd name="connsiteX0" fmla="*/ 91269 w 112811"/>
                <a:gd name="connsiteY0" fmla="*/ 1 h 287983"/>
                <a:gd name="connsiteX1" fmla="*/ 21543 w 112811"/>
                <a:gd name="connsiteY1" fmla="*/ 1 h 287983"/>
                <a:gd name="connsiteX2" fmla="*/ 0 w 112811"/>
                <a:gd name="connsiteY2" fmla="*/ 21544 h 287983"/>
                <a:gd name="connsiteX3" fmla="*/ 0 w 112811"/>
                <a:gd name="connsiteY3" fmla="*/ 266441 h 287983"/>
                <a:gd name="connsiteX4" fmla="*/ 21543 w 112811"/>
                <a:gd name="connsiteY4" fmla="*/ 287984 h 287983"/>
                <a:gd name="connsiteX5" fmla="*/ 91269 w 112811"/>
                <a:gd name="connsiteY5" fmla="*/ 287984 h 287983"/>
                <a:gd name="connsiteX6" fmla="*/ 112811 w 112811"/>
                <a:gd name="connsiteY6" fmla="*/ 266441 h 287983"/>
                <a:gd name="connsiteX7" fmla="*/ 112811 w 112811"/>
                <a:gd name="connsiteY7" fmla="*/ 21506 h 287983"/>
                <a:gd name="connsiteX8" fmla="*/ 91269 w 112811"/>
                <a:gd name="connsiteY8" fmla="*/ 0 h 287983"/>
                <a:gd name="connsiteX9" fmla="*/ 87659 w 112811"/>
                <a:gd name="connsiteY9" fmla="*/ 25041 h 287983"/>
                <a:gd name="connsiteX10" fmla="*/ 87659 w 112811"/>
                <a:gd name="connsiteY10" fmla="*/ 87623 h 287983"/>
                <a:gd name="connsiteX11" fmla="*/ 25077 w 112811"/>
                <a:gd name="connsiteY11" fmla="*/ 87623 h 287983"/>
                <a:gd name="connsiteX12" fmla="*/ 25077 w 112811"/>
                <a:gd name="connsiteY12" fmla="*/ 25041 h 287983"/>
                <a:gd name="connsiteX13" fmla="*/ 87659 w 112811"/>
                <a:gd name="connsiteY13" fmla="*/ 112664 h 287983"/>
                <a:gd name="connsiteX14" fmla="*/ 87659 w 112811"/>
                <a:gd name="connsiteY14" fmla="*/ 175134 h 287983"/>
                <a:gd name="connsiteX15" fmla="*/ 25077 w 112811"/>
                <a:gd name="connsiteY15" fmla="*/ 175134 h 287983"/>
                <a:gd name="connsiteX16" fmla="*/ 25077 w 112811"/>
                <a:gd name="connsiteY16" fmla="*/ 112664 h 287983"/>
                <a:gd name="connsiteX17" fmla="*/ 25189 w 112811"/>
                <a:gd name="connsiteY17" fmla="*/ 262873 h 287983"/>
                <a:gd name="connsiteX18" fmla="*/ 25189 w 112811"/>
                <a:gd name="connsiteY18" fmla="*/ 200291 h 287983"/>
                <a:gd name="connsiteX19" fmla="*/ 87771 w 112811"/>
                <a:gd name="connsiteY19" fmla="*/ 200291 h 287983"/>
                <a:gd name="connsiteX20" fmla="*/ 87771 w 112811"/>
                <a:gd name="connsiteY20" fmla="*/ 262873 h 28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2811" h="287983">
                  <a:moveTo>
                    <a:pt x="91269" y="1"/>
                  </a:moveTo>
                  <a:lnTo>
                    <a:pt x="21543" y="1"/>
                  </a:lnTo>
                  <a:cubicBezTo>
                    <a:pt x="9748" y="1"/>
                    <a:pt x="0" y="9637"/>
                    <a:pt x="0" y="21544"/>
                  </a:cubicBezTo>
                  <a:lnTo>
                    <a:pt x="0" y="266441"/>
                  </a:lnTo>
                  <a:cubicBezTo>
                    <a:pt x="0" y="278347"/>
                    <a:pt x="9636" y="287984"/>
                    <a:pt x="21543" y="287984"/>
                  </a:cubicBezTo>
                  <a:lnTo>
                    <a:pt x="91269" y="287984"/>
                  </a:lnTo>
                  <a:cubicBezTo>
                    <a:pt x="103063" y="287984"/>
                    <a:pt x="112811" y="278347"/>
                    <a:pt x="112811" y="266441"/>
                  </a:cubicBezTo>
                  <a:lnTo>
                    <a:pt x="112811" y="21506"/>
                  </a:lnTo>
                  <a:cubicBezTo>
                    <a:pt x="112811" y="9599"/>
                    <a:pt x="103101" y="0"/>
                    <a:pt x="91269" y="0"/>
                  </a:cubicBezTo>
                  <a:close/>
                  <a:moveTo>
                    <a:pt x="87659" y="25041"/>
                  </a:moveTo>
                  <a:lnTo>
                    <a:pt x="87659" y="87623"/>
                  </a:lnTo>
                  <a:lnTo>
                    <a:pt x="25077" y="87623"/>
                  </a:lnTo>
                  <a:lnTo>
                    <a:pt x="25077" y="25041"/>
                  </a:lnTo>
                  <a:close/>
                  <a:moveTo>
                    <a:pt x="87659" y="112664"/>
                  </a:moveTo>
                  <a:lnTo>
                    <a:pt x="87659" y="175134"/>
                  </a:lnTo>
                  <a:lnTo>
                    <a:pt x="25077" y="175134"/>
                  </a:lnTo>
                  <a:lnTo>
                    <a:pt x="25077" y="112664"/>
                  </a:lnTo>
                  <a:close/>
                  <a:moveTo>
                    <a:pt x="25189" y="262873"/>
                  </a:moveTo>
                  <a:lnTo>
                    <a:pt x="25189" y="200291"/>
                  </a:lnTo>
                  <a:lnTo>
                    <a:pt x="87771" y="200291"/>
                  </a:lnTo>
                  <a:lnTo>
                    <a:pt x="87771" y="262873"/>
                  </a:ln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2B9B39B4-EBF6-2866-F000-1AB208F976D5}"/>
                </a:ext>
              </a:extLst>
            </p:cNvPr>
            <p:cNvSpPr/>
            <p:nvPr/>
          </p:nvSpPr>
          <p:spPr>
            <a:xfrm>
              <a:off x="13490870" y="1979448"/>
              <a:ext cx="278343" cy="109463"/>
            </a:xfrm>
            <a:custGeom>
              <a:avLst/>
              <a:gdLst>
                <a:gd name="connsiteX0" fmla="*/ 21543 w 278343"/>
                <a:gd name="connsiteY0" fmla="*/ 109463 h 109463"/>
                <a:gd name="connsiteX1" fmla="*/ 256801 w 278343"/>
                <a:gd name="connsiteY1" fmla="*/ 109463 h 109463"/>
                <a:gd name="connsiteX2" fmla="*/ 278343 w 278343"/>
                <a:gd name="connsiteY2" fmla="*/ 87921 h 109463"/>
                <a:gd name="connsiteX3" fmla="*/ 278343 w 278343"/>
                <a:gd name="connsiteY3" fmla="*/ 21543 h 109463"/>
                <a:gd name="connsiteX4" fmla="*/ 256801 w 278343"/>
                <a:gd name="connsiteY4" fmla="*/ 0 h 109463"/>
                <a:gd name="connsiteX5" fmla="*/ 21543 w 278343"/>
                <a:gd name="connsiteY5" fmla="*/ 0 h 109463"/>
                <a:gd name="connsiteX6" fmla="*/ 0 w 278343"/>
                <a:gd name="connsiteY6" fmla="*/ 21543 h 109463"/>
                <a:gd name="connsiteX7" fmla="*/ 0 w 278343"/>
                <a:gd name="connsiteY7" fmla="*/ 88032 h 109463"/>
                <a:gd name="connsiteX8" fmla="*/ 21543 w 278343"/>
                <a:gd name="connsiteY8" fmla="*/ 109463 h 109463"/>
                <a:gd name="connsiteX9" fmla="*/ 109575 w 278343"/>
                <a:gd name="connsiteY9" fmla="*/ 84423 h 109463"/>
                <a:gd name="connsiteX10" fmla="*/ 109575 w 278343"/>
                <a:gd name="connsiteY10" fmla="*/ 25077 h 109463"/>
                <a:gd name="connsiteX11" fmla="*/ 168920 w 278343"/>
                <a:gd name="connsiteY11" fmla="*/ 25077 h 109463"/>
                <a:gd name="connsiteX12" fmla="*/ 168920 w 278343"/>
                <a:gd name="connsiteY12" fmla="*/ 84423 h 109463"/>
                <a:gd name="connsiteX13" fmla="*/ 253307 w 278343"/>
                <a:gd name="connsiteY13" fmla="*/ 84423 h 109463"/>
                <a:gd name="connsiteX14" fmla="*/ 193961 w 278343"/>
                <a:gd name="connsiteY14" fmla="*/ 84423 h 109463"/>
                <a:gd name="connsiteX15" fmla="*/ 193961 w 278343"/>
                <a:gd name="connsiteY15" fmla="*/ 25077 h 109463"/>
                <a:gd name="connsiteX16" fmla="*/ 253307 w 278343"/>
                <a:gd name="connsiteY16" fmla="*/ 25077 h 109463"/>
                <a:gd name="connsiteX17" fmla="*/ 25078 w 278343"/>
                <a:gd name="connsiteY17" fmla="*/ 25077 h 109463"/>
                <a:gd name="connsiteX18" fmla="*/ 84424 w 278343"/>
                <a:gd name="connsiteY18" fmla="*/ 25077 h 109463"/>
                <a:gd name="connsiteX19" fmla="*/ 84424 w 278343"/>
                <a:gd name="connsiteY19" fmla="*/ 84423 h 109463"/>
                <a:gd name="connsiteX20" fmla="*/ 25078 w 278343"/>
                <a:gd name="connsiteY20" fmla="*/ 84423 h 109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8343" h="109463">
                  <a:moveTo>
                    <a:pt x="21543" y="109463"/>
                  </a:moveTo>
                  <a:lnTo>
                    <a:pt x="256801" y="109463"/>
                  </a:lnTo>
                  <a:cubicBezTo>
                    <a:pt x="268596" y="109463"/>
                    <a:pt x="278343" y="99827"/>
                    <a:pt x="278343" y="87921"/>
                  </a:cubicBezTo>
                  <a:lnTo>
                    <a:pt x="278343" y="21543"/>
                  </a:lnTo>
                  <a:cubicBezTo>
                    <a:pt x="278343" y="9636"/>
                    <a:pt x="268707" y="0"/>
                    <a:pt x="256801" y="0"/>
                  </a:cubicBezTo>
                  <a:lnTo>
                    <a:pt x="21543" y="0"/>
                  </a:lnTo>
                  <a:cubicBezTo>
                    <a:pt x="9748" y="0"/>
                    <a:pt x="0" y="9636"/>
                    <a:pt x="0" y="21543"/>
                  </a:cubicBezTo>
                  <a:lnTo>
                    <a:pt x="0" y="88032"/>
                  </a:lnTo>
                  <a:cubicBezTo>
                    <a:pt x="37" y="99864"/>
                    <a:pt x="9636" y="109463"/>
                    <a:pt x="21543" y="109463"/>
                  </a:cubicBezTo>
                  <a:close/>
                  <a:moveTo>
                    <a:pt x="109575" y="84423"/>
                  </a:moveTo>
                  <a:lnTo>
                    <a:pt x="109575" y="25077"/>
                  </a:lnTo>
                  <a:lnTo>
                    <a:pt x="168920" y="25077"/>
                  </a:lnTo>
                  <a:lnTo>
                    <a:pt x="168920" y="84423"/>
                  </a:lnTo>
                  <a:close/>
                  <a:moveTo>
                    <a:pt x="253307" y="84423"/>
                  </a:moveTo>
                  <a:lnTo>
                    <a:pt x="193961" y="84423"/>
                  </a:lnTo>
                  <a:lnTo>
                    <a:pt x="193961" y="25077"/>
                  </a:lnTo>
                  <a:lnTo>
                    <a:pt x="253307" y="25077"/>
                  </a:lnTo>
                  <a:close/>
                  <a:moveTo>
                    <a:pt x="25078" y="25077"/>
                  </a:moveTo>
                  <a:lnTo>
                    <a:pt x="84424" y="25077"/>
                  </a:lnTo>
                  <a:lnTo>
                    <a:pt x="84424" y="84423"/>
                  </a:lnTo>
                  <a:lnTo>
                    <a:pt x="25078" y="84423"/>
                  </a:ln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1DB6F9F3-314E-4C98-86E6-3B2FD24C4318}"/>
                </a:ext>
              </a:extLst>
            </p:cNvPr>
            <p:cNvSpPr/>
            <p:nvPr/>
          </p:nvSpPr>
          <p:spPr>
            <a:xfrm>
              <a:off x="13490870" y="1812760"/>
              <a:ext cx="278343" cy="109463"/>
            </a:xfrm>
            <a:custGeom>
              <a:avLst/>
              <a:gdLst>
                <a:gd name="connsiteX0" fmla="*/ 21543 w 278343"/>
                <a:gd name="connsiteY0" fmla="*/ 109463 h 109463"/>
                <a:gd name="connsiteX1" fmla="*/ 256801 w 278343"/>
                <a:gd name="connsiteY1" fmla="*/ 109463 h 109463"/>
                <a:gd name="connsiteX2" fmla="*/ 278343 w 278343"/>
                <a:gd name="connsiteY2" fmla="*/ 87921 h 109463"/>
                <a:gd name="connsiteX3" fmla="*/ 278343 w 278343"/>
                <a:gd name="connsiteY3" fmla="*/ 21543 h 109463"/>
                <a:gd name="connsiteX4" fmla="*/ 256801 w 278343"/>
                <a:gd name="connsiteY4" fmla="*/ 0 h 109463"/>
                <a:gd name="connsiteX5" fmla="*/ 21543 w 278343"/>
                <a:gd name="connsiteY5" fmla="*/ 0 h 109463"/>
                <a:gd name="connsiteX6" fmla="*/ 0 w 278343"/>
                <a:gd name="connsiteY6" fmla="*/ 21543 h 109463"/>
                <a:gd name="connsiteX7" fmla="*/ 0 w 278343"/>
                <a:gd name="connsiteY7" fmla="*/ 88032 h 109463"/>
                <a:gd name="connsiteX8" fmla="*/ 21543 w 278343"/>
                <a:gd name="connsiteY8" fmla="*/ 109463 h 109463"/>
                <a:gd name="connsiteX9" fmla="*/ 109575 w 278343"/>
                <a:gd name="connsiteY9" fmla="*/ 84423 h 109463"/>
                <a:gd name="connsiteX10" fmla="*/ 109575 w 278343"/>
                <a:gd name="connsiteY10" fmla="*/ 25077 h 109463"/>
                <a:gd name="connsiteX11" fmla="*/ 168920 w 278343"/>
                <a:gd name="connsiteY11" fmla="*/ 25077 h 109463"/>
                <a:gd name="connsiteX12" fmla="*/ 168920 w 278343"/>
                <a:gd name="connsiteY12" fmla="*/ 84423 h 109463"/>
                <a:gd name="connsiteX13" fmla="*/ 253307 w 278343"/>
                <a:gd name="connsiteY13" fmla="*/ 84423 h 109463"/>
                <a:gd name="connsiteX14" fmla="*/ 193961 w 278343"/>
                <a:gd name="connsiteY14" fmla="*/ 84423 h 109463"/>
                <a:gd name="connsiteX15" fmla="*/ 193961 w 278343"/>
                <a:gd name="connsiteY15" fmla="*/ 25077 h 109463"/>
                <a:gd name="connsiteX16" fmla="*/ 253307 w 278343"/>
                <a:gd name="connsiteY16" fmla="*/ 25077 h 109463"/>
                <a:gd name="connsiteX17" fmla="*/ 25078 w 278343"/>
                <a:gd name="connsiteY17" fmla="*/ 25077 h 109463"/>
                <a:gd name="connsiteX18" fmla="*/ 84424 w 278343"/>
                <a:gd name="connsiteY18" fmla="*/ 25077 h 109463"/>
                <a:gd name="connsiteX19" fmla="*/ 84424 w 278343"/>
                <a:gd name="connsiteY19" fmla="*/ 84423 h 109463"/>
                <a:gd name="connsiteX20" fmla="*/ 25078 w 278343"/>
                <a:gd name="connsiteY20" fmla="*/ 84423 h 109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8343" h="109463">
                  <a:moveTo>
                    <a:pt x="21543" y="109463"/>
                  </a:moveTo>
                  <a:lnTo>
                    <a:pt x="256801" y="109463"/>
                  </a:lnTo>
                  <a:cubicBezTo>
                    <a:pt x="268596" y="109463"/>
                    <a:pt x="278343" y="99827"/>
                    <a:pt x="278343" y="87921"/>
                  </a:cubicBezTo>
                  <a:lnTo>
                    <a:pt x="278343" y="21543"/>
                  </a:lnTo>
                  <a:cubicBezTo>
                    <a:pt x="278343" y="9636"/>
                    <a:pt x="268707" y="0"/>
                    <a:pt x="256801" y="0"/>
                  </a:cubicBezTo>
                  <a:lnTo>
                    <a:pt x="21543" y="0"/>
                  </a:lnTo>
                  <a:cubicBezTo>
                    <a:pt x="9748" y="0"/>
                    <a:pt x="0" y="9636"/>
                    <a:pt x="0" y="21543"/>
                  </a:cubicBezTo>
                  <a:lnTo>
                    <a:pt x="0" y="88032"/>
                  </a:lnTo>
                  <a:cubicBezTo>
                    <a:pt x="37" y="99864"/>
                    <a:pt x="9636" y="109463"/>
                    <a:pt x="21543" y="109463"/>
                  </a:cubicBezTo>
                  <a:close/>
                  <a:moveTo>
                    <a:pt x="109575" y="84423"/>
                  </a:moveTo>
                  <a:lnTo>
                    <a:pt x="109575" y="25077"/>
                  </a:lnTo>
                  <a:lnTo>
                    <a:pt x="168920" y="25077"/>
                  </a:lnTo>
                  <a:lnTo>
                    <a:pt x="168920" y="84423"/>
                  </a:lnTo>
                  <a:close/>
                  <a:moveTo>
                    <a:pt x="253307" y="84423"/>
                  </a:moveTo>
                  <a:lnTo>
                    <a:pt x="193961" y="84423"/>
                  </a:lnTo>
                  <a:lnTo>
                    <a:pt x="193961" y="25077"/>
                  </a:lnTo>
                  <a:lnTo>
                    <a:pt x="253307" y="25077"/>
                  </a:lnTo>
                  <a:close/>
                  <a:moveTo>
                    <a:pt x="25078" y="25077"/>
                  </a:moveTo>
                  <a:lnTo>
                    <a:pt x="84424" y="25077"/>
                  </a:lnTo>
                  <a:lnTo>
                    <a:pt x="84424" y="84423"/>
                  </a:lnTo>
                  <a:lnTo>
                    <a:pt x="25078" y="84423"/>
                  </a:ln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9201E36A-6145-9464-FC15-57C3866EF107}"/>
                </a:ext>
              </a:extLst>
            </p:cNvPr>
            <p:cNvSpPr/>
            <p:nvPr/>
          </p:nvSpPr>
          <p:spPr>
            <a:xfrm>
              <a:off x="13582440" y="1609871"/>
              <a:ext cx="95364" cy="95361"/>
            </a:xfrm>
            <a:custGeom>
              <a:avLst/>
              <a:gdLst>
                <a:gd name="connsiteX0" fmla="*/ 7258 w 95364"/>
                <a:gd name="connsiteY0" fmla="*/ 63549 h 95361"/>
                <a:gd name="connsiteX1" fmla="*/ 31815 w 95364"/>
                <a:gd name="connsiteY1" fmla="*/ 63549 h 95361"/>
                <a:gd name="connsiteX2" fmla="*/ 31815 w 95364"/>
                <a:gd name="connsiteY2" fmla="*/ 88106 h 95361"/>
                <a:gd name="connsiteX3" fmla="*/ 39070 w 95364"/>
                <a:gd name="connsiteY3" fmla="*/ 95361 h 95361"/>
                <a:gd name="connsiteX4" fmla="*/ 56297 w 95364"/>
                <a:gd name="connsiteY4" fmla="*/ 95361 h 95361"/>
                <a:gd name="connsiteX5" fmla="*/ 63552 w 95364"/>
                <a:gd name="connsiteY5" fmla="*/ 88106 h 95361"/>
                <a:gd name="connsiteX6" fmla="*/ 63552 w 95364"/>
                <a:gd name="connsiteY6" fmla="*/ 63549 h 95361"/>
                <a:gd name="connsiteX7" fmla="*/ 88109 w 95364"/>
                <a:gd name="connsiteY7" fmla="*/ 63549 h 95361"/>
                <a:gd name="connsiteX8" fmla="*/ 95364 w 95364"/>
                <a:gd name="connsiteY8" fmla="*/ 56294 h 95361"/>
                <a:gd name="connsiteX9" fmla="*/ 95364 w 95364"/>
                <a:gd name="connsiteY9" fmla="*/ 39067 h 95361"/>
                <a:gd name="connsiteX10" fmla="*/ 88109 w 95364"/>
                <a:gd name="connsiteY10" fmla="*/ 31812 h 95361"/>
                <a:gd name="connsiteX11" fmla="*/ 63552 w 95364"/>
                <a:gd name="connsiteY11" fmla="*/ 31812 h 95361"/>
                <a:gd name="connsiteX12" fmla="*/ 63552 w 95364"/>
                <a:gd name="connsiteY12" fmla="*/ 7255 h 95361"/>
                <a:gd name="connsiteX13" fmla="*/ 56297 w 95364"/>
                <a:gd name="connsiteY13" fmla="*/ 0 h 95361"/>
                <a:gd name="connsiteX14" fmla="*/ 39070 w 95364"/>
                <a:gd name="connsiteY14" fmla="*/ 0 h 95361"/>
                <a:gd name="connsiteX15" fmla="*/ 31815 w 95364"/>
                <a:gd name="connsiteY15" fmla="*/ 7255 h 95361"/>
                <a:gd name="connsiteX16" fmla="*/ 31815 w 95364"/>
                <a:gd name="connsiteY16" fmla="*/ 31812 h 95361"/>
                <a:gd name="connsiteX17" fmla="*/ 7258 w 95364"/>
                <a:gd name="connsiteY17" fmla="*/ 31812 h 95361"/>
                <a:gd name="connsiteX18" fmla="*/ 3 w 95364"/>
                <a:gd name="connsiteY18" fmla="*/ 39067 h 95361"/>
                <a:gd name="connsiteX19" fmla="*/ 3 w 95364"/>
                <a:gd name="connsiteY19" fmla="*/ 56294 h 95361"/>
                <a:gd name="connsiteX20" fmla="*/ 7258 w 95364"/>
                <a:gd name="connsiteY20" fmla="*/ 63549 h 95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5364" h="95361">
                  <a:moveTo>
                    <a:pt x="7258" y="63549"/>
                  </a:moveTo>
                  <a:lnTo>
                    <a:pt x="31815" y="63549"/>
                  </a:lnTo>
                  <a:lnTo>
                    <a:pt x="31815" y="88106"/>
                  </a:lnTo>
                  <a:cubicBezTo>
                    <a:pt x="31815" y="92124"/>
                    <a:pt x="35052" y="95361"/>
                    <a:pt x="39070" y="95361"/>
                  </a:cubicBezTo>
                  <a:lnTo>
                    <a:pt x="56297" y="95361"/>
                  </a:lnTo>
                  <a:cubicBezTo>
                    <a:pt x="60315" y="95361"/>
                    <a:pt x="63552" y="92124"/>
                    <a:pt x="63552" y="88106"/>
                  </a:cubicBezTo>
                  <a:lnTo>
                    <a:pt x="63552" y="63549"/>
                  </a:lnTo>
                  <a:lnTo>
                    <a:pt x="88109" y="63549"/>
                  </a:lnTo>
                  <a:cubicBezTo>
                    <a:pt x="92127" y="63549"/>
                    <a:pt x="95364" y="60312"/>
                    <a:pt x="95364" y="56294"/>
                  </a:cubicBezTo>
                  <a:lnTo>
                    <a:pt x="95364" y="39067"/>
                  </a:lnTo>
                  <a:cubicBezTo>
                    <a:pt x="95364" y="35049"/>
                    <a:pt x="92127" y="31812"/>
                    <a:pt x="88109" y="31812"/>
                  </a:cubicBezTo>
                  <a:lnTo>
                    <a:pt x="63552" y="31812"/>
                  </a:lnTo>
                  <a:lnTo>
                    <a:pt x="63552" y="7255"/>
                  </a:lnTo>
                  <a:cubicBezTo>
                    <a:pt x="63552" y="3237"/>
                    <a:pt x="60315" y="0"/>
                    <a:pt x="56297" y="0"/>
                  </a:cubicBezTo>
                  <a:lnTo>
                    <a:pt x="39070" y="0"/>
                  </a:lnTo>
                  <a:cubicBezTo>
                    <a:pt x="35052" y="0"/>
                    <a:pt x="31815" y="3237"/>
                    <a:pt x="31815" y="7255"/>
                  </a:cubicBezTo>
                  <a:lnTo>
                    <a:pt x="31815" y="31812"/>
                  </a:lnTo>
                  <a:lnTo>
                    <a:pt x="7258" y="31812"/>
                  </a:lnTo>
                  <a:cubicBezTo>
                    <a:pt x="3240" y="31812"/>
                    <a:pt x="3" y="35049"/>
                    <a:pt x="3" y="39067"/>
                  </a:cubicBezTo>
                  <a:lnTo>
                    <a:pt x="3" y="56294"/>
                  </a:lnTo>
                  <a:cubicBezTo>
                    <a:pt x="-109" y="60312"/>
                    <a:pt x="3128" y="63549"/>
                    <a:pt x="7258" y="63549"/>
                  </a:cubicBezTo>
                  <a:close/>
                </a:path>
              </a:pathLst>
            </a:custGeom>
            <a:grpFill/>
            <a:ln w="9525" cap="flat">
              <a:noFill/>
              <a:prstDash val="solid"/>
              <a:miter/>
            </a:ln>
          </p:spPr>
          <p:txBody>
            <a:bodyPr rtlCol="0" anchor="ctr"/>
            <a:lstStyle/>
            <a:p>
              <a:endParaRPr lang="en-US"/>
            </a:p>
          </p:txBody>
        </p:sp>
      </p:grpSp>
      <p:pic>
        <p:nvPicPr>
          <p:cNvPr id="3" name="Picture 2">
            <a:extLst>
              <a:ext uri="{FF2B5EF4-FFF2-40B4-BE49-F238E27FC236}">
                <a16:creationId xmlns:a16="http://schemas.microsoft.com/office/drawing/2014/main" id="{B0582905-956D-7609-873B-78E978567FA0}"/>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4384220" y="2551651"/>
            <a:ext cx="6551372" cy="4230820"/>
          </a:xfrm>
          <a:prstGeom prst="rect">
            <a:avLst/>
          </a:prstGeom>
        </p:spPr>
      </p:pic>
      <p:sp>
        <p:nvSpPr>
          <p:cNvPr id="6" name="Google Shape;792;p69">
            <a:extLst>
              <a:ext uri="{FF2B5EF4-FFF2-40B4-BE49-F238E27FC236}">
                <a16:creationId xmlns:a16="http://schemas.microsoft.com/office/drawing/2014/main" id="{EB0DEA1A-0DE9-775D-9BDE-57C6F4B49612}"/>
              </a:ext>
            </a:extLst>
          </p:cNvPr>
          <p:cNvSpPr txBox="1"/>
          <p:nvPr/>
        </p:nvSpPr>
        <p:spPr>
          <a:xfrm>
            <a:off x="1507786" y="2537120"/>
            <a:ext cx="4103998" cy="457200"/>
          </a:xfrm>
          <a:prstGeom prst="rect">
            <a:avLst/>
          </a:prstGeom>
          <a:noFill/>
          <a:ln cap="flat">
            <a:noFill/>
          </a:ln>
        </p:spPr>
        <p:txBody>
          <a:bodyPr vert="horz" wrap="square" lIns="91421" tIns="91421" rIns="91421" bIns="91421" anchor="b"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400" b="1" i="0" u="none" strike="noStrike" kern="0" cap="none" spc="0" normalizeH="0" baseline="0" noProof="0" dirty="0">
                <a:ln>
                  <a:noFill/>
                </a:ln>
                <a:solidFill>
                  <a:srgbClr val="00FA71"/>
                </a:solidFill>
                <a:effectLst/>
                <a:uLnTx/>
                <a:uFillTx/>
                <a:latin typeface="Lato Black" pitchFamily="34"/>
                <a:ea typeface="Archivo"/>
                <a:cs typeface="Archivo"/>
              </a:rPr>
              <a:t>Retail</a:t>
            </a:r>
          </a:p>
        </p:txBody>
      </p:sp>
      <p:sp>
        <p:nvSpPr>
          <p:cNvPr id="7" name="Google Shape;792;p69">
            <a:extLst>
              <a:ext uri="{FF2B5EF4-FFF2-40B4-BE49-F238E27FC236}">
                <a16:creationId xmlns:a16="http://schemas.microsoft.com/office/drawing/2014/main" id="{A20C7B43-2481-C4E7-38A6-027A0F062C35}"/>
              </a:ext>
            </a:extLst>
          </p:cNvPr>
          <p:cNvSpPr txBox="1"/>
          <p:nvPr/>
        </p:nvSpPr>
        <p:spPr>
          <a:xfrm>
            <a:off x="1507786" y="3151797"/>
            <a:ext cx="4103998" cy="457200"/>
          </a:xfrm>
          <a:prstGeom prst="rect">
            <a:avLst/>
          </a:prstGeom>
          <a:noFill/>
          <a:ln cap="flat">
            <a:noFill/>
          </a:ln>
        </p:spPr>
        <p:txBody>
          <a:bodyPr vert="horz" wrap="square" lIns="91421" tIns="91421" rIns="91421" bIns="91421" anchor="b"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400" b="1" i="0" u="none" strike="noStrike" kern="0" cap="none" spc="0" normalizeH="0" baseline="0" noProof="0" dirty="0">
                <a:ln>
                  <a:noFill/>
                </a:ln>
                <a:solidFill>
                  <a:srgbClr val="00FA71"/>
                </a:solidFill>
                <a:effectLst/>
                <a:uLnTx/>
                <a:uFillTx/>
                <a:latin typeface="Lato Black" pitchFamily="34"/>
                <a:ea typeface="Archivo"/>
                <a:cs typeface="Archivo"/>
              </a:rPr>
              <a:t>Aviation</a:t>
            </a:r>
          </a:p>
        </p:txBody>
      </p:sp>
      <p:sp>
        <p:nvSpPr>
          <p:cNvPr id="8" name="Google Shape;792;p69">
            <a:extLst>
              <a:ext uri="{FF2B5EF4-FFF2-40B4-BE49-F238E27FC236}">
                <a16:creationId xmlns:a16="http://schemas.microsoft.com/office/drawing/2014/main" id="{5FE2AA71-E2C4-3E8D-270F-55F4B96C16D7}"/>
              </a:ext>
            </a:extLst>
          </p:cNvPr>
          <p:cNvSpPr txBox="1"/>
          <p:nvPr/>
        </p:nvSpPr>
        <p:spPr>
          <a:xfrm>
            <a:off x="1507786" y="3804508"/>
            <a:ext cx="4103998" cy="457200"/>
          </a:xfrm>
          <a:prstGeom prst="rect">
            <a:avLst/>
          </a:prstGeom>
          <a:noFill/>
          <a:ln cap="flat">
            <a:noFill/>
          </a:ln>
        </p:spPr>
        <p:txBody>
          <a:bodyPr vert="horz" wrap="square" lIns="91421" tIns="91421" rIns="91421" bIns="91421" anchor="b"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lang="en-US" sz="1400" b="1" kern="0" dirty="0">
                <a:solidFill>
                  <a:srgbClr val="00FA71"/>
                </a:solidFill>
                <a:latin typeface="Lato Black" pitchFamily="34"/>
                <a:ea typeface="Archivo"/>
                <a:cs typeface="Archivo"/>
              </a:rPr>
              <a:t>Events &amp; Crowd Management</a:t>
            </a:r>
            <a:endParaRPr kumimoji="0" lang="en-US" sz="1400" b="1" i="0" u="none" strike="noStrike" kern="0" cap="none" spc="0" normalizeH="0" baseline="0" noProof="0" dirty="0">
              <a:ln>
                <a:noFill/>
              </a:ln>
              <a:solidFill>
                <a:srgbClr val="00FA71"/>
              </a:solidFill>
              <a:effectLst/>
              <a:uLnTx/>
              <a:uFillTx/>
              <a:latin typeface="Lato Black" pitchFamily="34"/>
              <a:ea typeface="Archivo"/>
              <a:cs typeface="Archivo"/>
            </a:endParaRPr>
          </a:p>
        </p:txBody>
      </p:sp>
      <p:sp>
        <p:nvSpPr>
          <p:cNvPr id="9" name="Google Shape;792;p69">
            <a:extLst>
              <a:ext uri="{FF2B5EF4-FFF2-40B4-BE49-F238E27FC236}">
                <a16:creationId xmlns:a16="http://schemas.microsoft.com/office/drawing/2014/main" id="{674D58F4-BEB3-BE09-7F45-5A036A441C22}"/>
              </a:ext>
            </a:extLst>
          </p:cNvPr>
          <p:cNvSpPr txBox="1"/>
          <p:nvPr/>
        </p:nvSpPr>
        <p:spPr>
          <a:xfrm>
            <a:off x="1507786" y="4456578"/>
            <a:ext cx="4103998" cy="457200"/>
          </a:xfrm>
          <a:prstGeom prst="rect">
            <a:avLst/>
          </a:prstGeom>
          <a:noFill/>
          <a:ln cap="flat">
            <a:noFill/>
          </a:ln>
        </p:spPr>
        <p:txBody>
          <a:bodyPr vert="horz" wrap="square" lIns="91421" tIns="91421" rIns="91421" bIns="91421" anchor="b"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lang="en-US" sz="1400" b="1" kern="0" dirty="0">
                <a:solidFill>
                  <a:srgbClr val="00FA71"/>
                </a:solidFill>
                <a:latin typeface="Lato Black" pitchFamily="34"/>
                <a:ea typeface="Archivo"/>
                <a:cs typeface="Archivo"/>
              </a:rPr>
              <a:t>Supply Chain &amp; Logistics</a:t>
            </a:r>
            <a:endParaRPr kumimoji="0" lang="en-US" sz="1400" b="1" i="0" u="none" strike="noStrike" kern="0" cap="none" spc="0" normalizeH="0" baseline="0" noProof="0" dirty="0">
              <a:ln>
                <a:noFill/>
              </a:ln>
              <a:solidFill>
                <a:srgbClr val="00FA71"/>
              </a:solidFill>
              <a:effectLst/>
              <a:uLnTx/>
              <a:uFillTx/>
              <a:latin typeface="Lato Black" pitchFamily="34"/>
              <a:ea typeface="Archivo"/>
              <a:cs typeface="Archivo"/>
            </a:endParaRPr>
          </a:p>
        </p:txBody>
      </p:sp>
      <p:sp>
        <p:nvSpPr>
          <p:cNvPr id="10" name="Google Shape;792;p69">
            <a:extLst>
              <a:ext uri="{FF2B5EF4-FFF2-40B4-BE49-F238E27FC236}">
                <a16:creationId xmlns:a16="http://schemas.microsoft.com/office/drawing/2014/main" id="{70F70F22-6FA9-3A0E-1209-CEF1F65F10B7}"/>
              </a:ext>
            </a:extLst>
          </p:cNvPr>
          <p:cNvSpPr txBox="1"/>
          <p:nvPr/>
        </p:nvSpPr>
        <p:spPr>
          <a:xfrm>
            <a:off x="1507786" y="5162726"/>
            <a:ext cx="4103998" cy="457200"/>
          </a:xfrm>
          <a:prstGeom prst="rect">
            <a:avLst/>
          </a:prstGeom>
          <a:noFill/>
          <a:ln cap="flat">
            <a:noFill/>
          </a:ln>
        </p:spPr>
        <p:txBody>
          <a:bodyPr vert="horz" wrap="square" lIns="91421" tIns="91421" rIns="91421" bIns="91421" anchor="b"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lang="en-US" sz="1400" b="1" kern="0" dirty="0">
                <a:solidFill>
                  <a:srgbClr val="00FA71"/>
                </a:solidFill>
                <a:latin typeface="Lato Black" pitchFamily="34"/>
                <a:ea typeface="Archivo"/>
                <a:cs typeface="Archivo"/>
              </a:rPr>
              <a:t>Transportation </a:t>
            </a:r>
            <a:endParaRPr kumimoji="0" lang="en-US" sz="1400" b="1" i="0" u="none" strike="noStrike" kern="0" cap="none" spc="0" normalizeH="0" baseline="0" noProof="0" dirty="0">
              <a:ln>
                <a:noFill/>
              </a:ln>
              <a:solidFill>
                <a:srgbClr val="00FA71"/>
              </a:solidFill>
              <a:effectLst/>
              <a:uLnTx/>
              <a:uFillTx/>
              <a:latin typeface="Lato Black" pitchFamily="34"/>
              <a:ea typeface="Archivo"/>
              <a:cs typeface="Archivo"/>
            </a:endParaRPr>
          </a:p>
        </p:txBody>
      </p:sp>
      <p:sp>
        <p:nvSpPr>
          <p:cNvPr id="26" name="Google Shape;792;p69">
            <a:extLst>
              <a:ext uri="{FF2B5EF4-FFF2-40B4-BE49-F238E27FC236}">
                <a16:creationId xmlns:a16="http://schemas.microsoft.com/office/drawing/2014/main" id="{856678A2-9A98-1DAD-618F-3F56E52C97DE}"/>
              </a:ext>
            </a:extLst>
          </p:cNvPr>
          <p:cNvSpPr txBox="1"/>
          <p:nvPr/>
        </p:nvSpPr>
        <p:spPr>
          <a:xfrm>
            <a:off x="1507786" y="5772647"/>
            <a:ext cx="4103998" cy="457200"/>
          </a:xfrm>
          <a:prstGeom prst="rect">
            <a:avLst/>
          </a:prstGeom>
          <a:noFill/>
          <a:ln cap="flat">
            <a:noFill/>
          </a:ln>
        </p:spPr>
        <p:txBody>
          <a:bodyPr vert="horz" wrap="square" lIns="91421" tIns="91421" rIns="91421" bIns="91421" anchor="b"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lang="en-US" sz="1400" b="1" kern="0" dirty="0">
                <a:solidFill>
                  <a:srgbClr val="00FA71"/>
                </a:solidFill>
                <a:latin typeface="Lato Black" pitchFamily="34"/>
                <a:ea typeface="Archivo"/>
                <a:cs typeface="Archivo"/>
              </a:rPr>
              <a:t>Healthcare</a:t>
            </a:r>
            <a:endParaRPr kumimoji="0" lang="en-US" sz="1400" b="1" i="0" u="none" strike="noStrike" kern="0" cap="none" spc="0" normalizeH="0" baseline="0" noProof="0" dirty="0">
              <a:ln>
                <a:noFill/>
              </a:ln>
              <a:solidFill>
                <a:srgbClr val="00FA71"/>
              </a:solidFill>
              <a:effectLst/>
              <a:uLnTx/>
              <a:uFillTx/>
              <a:latin typeface="Lato Black" pitchFamily="34"/>
              <a:ea typeface="Archivo"/>
              <a:cs typeface="Archivo"/>
            </a:endParaRPr>
          </a:p>
        </p:txBody>
      </p:sp>
    </p:spTree>
    <p:extLst>
      <p:ext uri="{BB962C8B-B14F-4D97-AF65-F5344CB8AC3E}">
        <p14:creationId xmlns:p14="http://schemas.microsoft.com/office/powerpoint/2010/main" val="3169558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3AFF5C9A-B850-E40D-A0BC-D534916A72E7}"/>
            </a:ext>
          </a:extLst>
        </p:cNvPr>
        <p:cNvGrpSpPr/>
        <p:nvPr/>
      </p:nvGrpSpPr>
      <p:grpSpPr>
        <a:xfrm>
          <a:off x="0" y="0"/>
          <a:ext cx="0" cy="0"/>
          <a:chOff x="0" y="0"/>
          <a:chExt cx="0" cy="0"/>
        </a:xfrm>
      </p:grpSpPr>
      <p:pic>
        <p:nvPicPr>
          <p:cNvPr id="122" name="Graphic 121">
            <a:extLst>
              <a:ext uri="{FF2B5EF4-FFF2-40B4-BE49-F238E27FC236}">
                <a16:creationId xmlns:a16="http://schemas.microsoft.com/office/drawing/2014/main" id="{A04AC660-E3A7-7F14-E31B-62BABD8034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37111" y="2956048"/>
            <a:ext cx="7927962" cy="4576302"/>
          </a:xfrm>
          <a:prstGeom prst="rect">
            <a:avLst/>
          </a:prstGeom>
        </p:spPr>
      </p:pic>
      <p:pic>
        <p:nvPicPr>
          <p:cNvPr id="3" name="Graphic 2">
            <a:extLst>
              <a:ext uri="{FF2B5EF4-FFF2-40B4-BE49-F238E27FC236}">
                <a16:creationId xmlns:a16="http://schemas.microsoft.com/office/drawing/2014/main" id="{A94FFBC6-B592-FA2B-ED95-8B574C1189A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23009" y="2699653"/>
            <a:ext cx="8548530" cy="4756322"/>
          </a:xfrm>
          <a:prstGeom prst="rect">
            <a:avLst/>
          </a:prstGeom>
        </p:spPr>
      </p:pic>
      <p:pic>
        <p:nvPicPr>
          <p:cNvPr id="6" name="Graphic 5">
            <a:extLst>
              <a:ext uri="{FF2B5EF4-FFF2-40B4-BE49-F238E27FC236}">
                <a16:creationId xmlns:a16="http://schemas.microsoft.com/office/drawing/2014/main" id="{92B4A8A9-58CC-D6B2-4872-0E02BD57950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56031" y="2091417"/>
            <a:ext cx="10201340" cy="5675930"/>
          </a:xfrm>
          <a:prstGeom prst="rect">
            <a:avLst/>
          </a:prstGeom>
        </p:spPr>
      </p:pic>
      <p:sp>
        <p:nvSpPr>
          <p:cNvPr id="7" name="Google Shape;211;p30">
            <a:extLst>
              <a:ext uri="{FF2B5EF4-FFF2-40B4-BE49-F238E27FC236}">
                <a16:creationId xmlns:a16="http://schemas.microsoft.com/office/drawing/2014/main" id="{5A2FB6AD-C7F2-E570-A5E7-95C88263E64A}"/>
              </a:ext>
            </a:extLst>
          </p:cNvPr>
          <p:cNvSpPr txBox="1">
            <a:spLocks/>
          </p:cNvSpPr>
          <p:nvPr/>
        </p:nvSpPr>
        <p:spPr>
          <a:xfrm>
            <a:off x="2053035" y="1143628"/>
            <a:ext cx="8085930" cy="1122398"/>
          </a:xfrm>
          <a:prstGeom prst="rect">
            <a:avLst/>
          </a:prstGeom>
        </p:spPr>
        <p:txBody>
          <a:bodyPr lIns="121898" tIns="121898" rIns="121898" bIns="121898"/>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1800" kern="0" dirty="0">
                <a:solidFill>
                  <a:schemeClr val="accent5"/>
                </a:solidFill>
                <a:latin typeface="Lato Black" pitchFamily="34"/>
              </a:rPr>
              <a:t>More Will Be Explored In The Upcoming</a:t>
            </a:r>
            <a:br>
              <a:rPr lang="en-US" sz="3200" kern="0" dirty="0">
                <a:solidFill>
                  <a:schemeClr val="accent5"/>
                </a:solidFill>
                <a:latin typeface="Lato Black" pitchFamily="34"/>
              </a:rPr>
            </a:br>
            <a:r>
              <a:rPr lang="en-US" sz="3200" kern="0" dirty="0">
                <a:solidFill>
                  <a:schemeClr val="accent5"/>
                </a:solidFill>
                <a:latin typeface="Lato Black" pitchFamily="34"/>
              </a:rPr>
              <a:t> Business Incubation (</a:t>
            </a:r>
            <a:r>
              <a:rPr lang="en-US" sz="3200" kern="0" dirty="0">
                <a:solidFill>
                  <a:srgbClr val="00FA71"/>
                </a:solidFill>
                <a:latin typeface="Lato Black" pitchFamily="34"/>
              </a:rPr>
              <a:t>Big Data Company</a:t>
            </a:r>
            <a:r>
              <a:rPr lang="en-US" sz="3200" kern="0" dirty="0">
                <a:solidFill>
                  <a:schemeClr val="accent5"/>
                </a:solidFill>
                <a:latin typeface="Lato Black" pitchFamily="34"/>
              </a:rPr>
              <a:t>)</a:t>
            </a:r>
            <a:endParaRPr lang="en-US" sz="3200" kern="0" dirty="0">
              <a:solidFill>
                <a:srgbClr val="00FA71"/>
              </a:solidFill>
              <a:latin typeface="Lato Black" pitchFamily="34"/>
            </a:endParaRPr>
          </a:p>
        </p:txBody>
      </p:sp>
    </p:spTree>
    <p:extLst>
      <p:ext uri="{BB962C8B-B14F-4D97-AF65-F5344CB8AC3E}">
        <p14:creationId xmlns:p14="http://schemas.microsoft.com/office/powerpoint/2010/main" val="3561349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D941B-BFBC-FDA5-C65B-19B9D9BF573B}"/>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AF156EEB-56CE-AC66-1999-DB37E10B52C8}"/>
              </a:ext>
            </a:extLst>
          </p:cNvPr>
          <p:cNvGrpSpPr/>
          <p:nvPr/>
        </p:nvGrpSpPr>
        <p:grpSpPr>
          <a:xfrm>
            <a:off x="1138180" y="2618684"/>
            <a:ext cx="9915644" cy="3006790"/>
            <a:chOff x="1650358" y="2344080"/>
            <a:chExt cx="6148085" cy="1894281"/>
          </a:xfrm>
        </p:grpSpPr>
        <p:sp>
          <p:nvSpPr>
            <p:cNvPr id="9" name="Google Shape;853;p62">
              <a:extLst>
                <a:ext uri="{FF2B5EF4-FFF2-40B4-BE49-F238E27FC236}">
                  <a16:creationId xmlns:a16="http://schemas.microsoft.com/office/drawing/2014/main" id="{8003B5AF-A010-406E-238E-DDD4B5E607AA}"/>
                </a:ext>
              </a:extLst>
            </p:cNvPr>
            <p:cNvSpPr txBox="1">
              <a:spLocks/>
            </p:cNvSpPr>
            <p:nvPr/>
          </p:nvSpPr>
          <p:spPr>
            <a:xfrm>
              <a:off x="1650358" y="2344080"/>
              <a:ext cx="6148085" cy="915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Sora"/>
                <a:buNone/>
                <a:defRPr sz="5000" b="1" i="0" u="none" strike="noStrike" cap="none">
                  <a:solidFill>
                    <a:schemeClr val="dk1"/>
                  </a:solidFill>
                  <a:latin typeface="Sora"/>
                  <a:ea typeface="Sora"/>
                  <a:cs typeface="Sora"/>
                  <a:sym typeface="Sora"/>
                </a:defRPr>
              </a:lvl1pPr>
              <a:lvl2pPr marR="0" lvl="1" algn="ctr" rtl="0">
                <a:lnSpc>
                  <a:spcPct val="100000"/>
                </a:lnSpc>
                <a:spcBef>
                  <a:spcPts val="0"/>
                </a:spcBef>
                <a:spcAft>
                  <a:spcPts val="0"/>
                </a:spcAft>
                <a:buClr>
                  <a:schemeClr val="dk1"/>
                </a:buClr>
                <a:buSzPts val="3600"/>
                <a:buFont typeface="Sora"/>
                <a:buNone/>
                <a:defRPr sz="3600" b="1" i="0" u="none" strike="noStrike" cap="none">
                  <a:solidFill>
                    <a:schemeClr val="dk1"/>
                  </a:solidFill>
                  <a:latin typeface="Sora"/>
                  <a:ea typeface="Sora"/>
                  <a:cs typeface="Sora"/>
                  <a:sym typeface="Sora"/>
                </a:defRPr>
              </a:lvl2pPr>
              <a:lvl3pPr marR="0" lvl="2" algn="ctr" rtl="0">
                <a:lnSpc>
                  <a:spcPct val="100000"/>
                </a:lnSpc>
                <a:spcBef>
                  <a:spcPts val="0"/>
                </a:spcBef>
                <a:spcAft>
                  <a:spcPts val="0"/>
                </a:spcAft>
                <a:buClr>
                  <a:schemeClr val="dk1"/>
                </a:buClr>
                <a:buSzPts val="3600"/>
                <a:buFont typeface="Sora"/>
                <a:buNone/>
                <a:defRPr sz="3600" b="1" i="0" u="none" strike="noStrike" cap="none">
                  <a:solidFill>
                    <a:schemeClr val="dk1"/>
                  </a:solidFill>
                  <a:latin typeface="Sora"/>
                  <a:ea typeface="Sora"/>
                  <a:cs typeface="Sora"/>
                  <a:sym typeface="Sora"/>
                </a:defRPr>
              </a:lvl3pPr>
              <a:lvl4pPr marR="0" lvl="3" algn="ctr" rtl="0">
                <a:lnSpc>
                  <a:spcPct val="100000"/>
                </a:lnSpc>
                <a:spcBef>
                  <a:spcPts val="0"/>
                </a:spcBef>
                <a:spcAft>
                  <a:spcPts val="0"/>
                </a:spcAft>
                <a:buClr>
                  <a:schemeClr val="dk1"/>
                </a:buClr>
                <a:buSzPts val="3600"/>
                <a:buFont typeface="Sora"/>
                <a:buNone/>
                <a:defRPr sz="3600" b="1" i="0" u="none" strike="noStrike" cap="none">
                  <a:solidFill>
                    <a:schemeClr val="dk1"/>
                  </a:solidFill>
                  <a:latin typeface="Sora"/>
                  <a:ea typeface="Sora"/>
                  <a:cs typeface="Sora"/>
                  <a:sym typeface="Sora"/>
                </a:defRPr>
              </a:lvl4pPr>
              <a:lvl5pPr marR="0" lvl="4" algn="ctr" rtl="0">
                <a:lnSpc>
                  <a:spcPct val="100000"/>
                </a:lnSpc>
                <a:spcBef>
                  <a:spcPts val="0"/>
                </a:spcBef>
                <a:spcAft>
                  <a:spcPts val="0"/>
                </a:spcAft>
                <a:buClr>
                  <a:schemeClr val="dk1"/>
                </a:buClr>
                <a:buSzPts val="3600"/>
                <a:buFont typeface="Sora"/>
                <a:buNone/>
                <a:defRPr sz="3600" b="1" i="0" u="none" strike="noStrike" cap="none">
                  <a:solidFill>
                    <a:schemeClr val="dk1"/>
                  </a:solidFill>
                  <a:latin typeface="Sora"/>
                  <a:ea typeface="Sora"/>
                  <a:cs typeface="Sora"/>
                  <a:sym typeface="Sora"/>
                </a:defRPr>
              </a:lvl5pPr>
              <a:lvl6pPr marR="0" lvl="5" algn="ctr" rtl="0">
                <a:lnSpc>
                  <a:spcPct val="100000"/>
                </a:lnSpc>
                <a:spcBef>
                  <a:spcPts val="0"/>
                </a:spcBef>
                <a:spcAft>
                  <a:spcPts val="0"/>
                </a:spcAft>
                <a:buClr>
                  <a:schemeClr val="dk1"/>
                </a:buClr>
                <a:buSzPts val="3600"/>
                <a:buFont typeface="Sora"/>
                <a:buNone/>
                <a:defRPr sz="3600" b="1" i="0" u="none" strike="noStrike" cap="none">
                  <a:solidFill>
                    <a:schemeClr val="dk1"/>
                  </a:solidFill>
                  <a:latin typeface="Sora"/>
                  <a:ea typeface="Sora"/>
                  <a:cs typeface="Sora"/>
                  <a:sym typeface="Sora"/>
                </a:defRPr>
              </a:lvl6pPr>
              <a:lvl7pPr marR="0" lvl="6" algn="ctr" rtl="0">
                <a:lnSpc>
                  <a:spcPct val="100000"/>
                </a:lnSpc>
                <a:spcBef>
                  <a:spcPts val="0"/>
                </a:spcBef>
                <a:spcAft>
                  <a:spcPts val="0"/>
                </a:spcAft>
                <a:buClr>
                  <a:schemeClr val="dk1"/>
                </a:buClr>
                <a:buSzPts val="3600"/>
                <a:buFont typeface="Sora"/>
                <a:buNone/>
                <a:defRPr sz="3600" b="1" i="0" u="none" strike="noStrike" cap="none">
                  <a:solidFill>
                    <a:schemeClr val="dk1"/>
                  </a:solidFill>
                  <a:latin typeface="Sora"/>
                  <a:ea typeface="Sora"/>
                  <a:cs typeface="Sora"/>
                  <a:sym typeface="Sora"/>
                </a:defRPr>
              </a:lvl7pPr>
              <a:lvl8pPr marR="0" lvl="7" algn="ctr" rtl="0">
                <a:lnSpc>
                  <a:spcPct val="100000"/>
                </a:lnSpc>
                <a:spcBef>
                  <a:spcPts val="0"/>
                </a:spcBef>
                <a:spcAft>
                  <a:spcPts val="0"/>
                </a:spcAft>
                <a:buClr>
                  <a:schemeClr val="dk1"/>
                </a:buClr>
                <a:buSzPts val="3600"/>
                <a:buFont typeface="Sora"/>
                <a:buNone/>
                <a:defRPr sz="3600" b="1" i="0" u="none" strike="noStrike" cap="none">
                  <a:solidFill>
                    <a:schemeClr val="dk1"/>
                  </a:solidFill>
                  <a:latin typeface="Sora"/>
                  <a:ea typeface="Sora"/>
                  <a:cs typeface="Sora"/>
                  <a:sym typeface="Sora"/>
                </a:defRPr>
              </a:lvl8pPr>
              <a:lvl9pPr marR="0" lvl="8" algn="ctr" rtl="0">
                <a:lnSpc>
                  <a:spcPct val="100000"/>
                </a:lnSpc>
                <a:spcBef>
                  <a:spcPts val="0"/>
                </a:spcBef>
                <a:spcAft>
                  <a:spcPts val="0"/>
                </a:spcAft>
                <a:buClr>
                  <a:schemeClr val="dk1"/>
                </a:buClr>
                <a:buSzPts val="3600"/>
                <a:buFont typeface="Sora"/>
                <a:buNone/>
                <a:defRPr sz="3600" b="1" i="0" u="none" strike="noStrike" cap="none">
                  <a:solidFill>
                    <a:schemeClr val="dk1"/>
                  </a:solidFill>
                  <a:latin typeface="Sora"/>
                  <a:ea typeface="Sora"/>
                  <a:cs typeface="Sora"/>
                  <a:sym typeface="Sora"/>
                </a:defRPr>
              </a:lvl9pPr>
            </a:lstStyle>
            <a:p>
              <a:pPr marL="0" marR="0" lvl="0" indent="0" algn="ctr" defTabSz="914400" rtl="0" eaLnBrk="1" fontAlgn="auto" latinLnBrk="0" hangingPunct="1">
                <a:lnSpc>
                  <a:spcPct val="100000"/>
                </a:lnSpc>
                <a:spcBef>
                  <a:spcPts val="0"/>
                </a:spcBef>
                <a:spcAft>
                  <a:spcPts val="0"/>
                </a:spcAft>
                <a:buClr>
                  <a:srgbClr val="FFFFFF"/>
                </a:buClr>
                <a:buSzPts val="3600"/>
                <a:buFont typeface="Sora"/>
                <a:buNone/>
                <a:tabLst/>
                <a:defRPr/>
              </a:pPr>
              <a:r>
                <a:rPr kumimoji="0" lang="en-US" sz="6600" b="1" i="0" u="none" strike="noStrike" kern="0" cap="none" spc="0" normalizeH="0" baseline="0" noProof="0" dirty="0">
                  <a:ln>
                    <a:noFill/>
                  </a:ln>
                  <a:solidFill>
                    <a:srgbClr val="FFFFFF"/>
                  </a:solidFill>
                  <a:effectLst/>
                  <a:uLnTx/>
                  <a:uFillTx/>
                  <a:latin typeface="Lato Black" panose="020F0A02020204030203" pitchFamily="34" charset="0"/>
                  <a:sym typeface="Sora"/>
                </a:rPr>
                <a:t>Conclusion</a:t>
              </a:r>
              <a:endParaRPr kumimoji="0" lang="en-US" sz="6600" b="1" i="0" u="none" strike="noStrike" kern="0" cap="none" spc="0" normalizeH="0" baseline="0" noProof="0" dirty="0">
                <a:ln>
                  <a:noFill/>
                </a:ln>
                <a:solidFill>
                  <a:srgbClr val="792FF6"/>
                </a:solidFill>
                <a:effectLst/>
                <a:uLnTx/>
                <a:uFillTx/>
                <a:latin typeface="Lato Black" panose="020F0A02020204030203" pitchFamily="34" charset="0"/>
                <a:sym typeface="Sora"/>
              </a:endParaRPr>
            </a:p>
          </p:txBody>
        </p:sp>
        <p:sp>
          <p:nvSpPr>
            <p:cNvPr id="11" name="Google Shape;855;p62">
              <a:extLst>
                <a:ext uri="{FF2B5EF4-FFF2-40B4-BE49-F238E27FC236}">
                  <a16:creationId xmlns:a16="http://schemas.microsoft.com/office/drawing/2014/main" id="{3EF9EEF7-BA75-E026-6126-BD2D08BD2575}"/>
                </a:ext>
              </a:extLst>
            </p:cNvPr>
            <p:cNvSpPr txBox="1">
              <a:spLocks/>
            </p:cNvSpPr>
            <p:nvPr/>
          </p:nvSpPr>
          <p:spPr>
            <a:xfrm>
              <a:off x="2001085" y="3423861"/>
              <a:ext cx="5446629" cy="814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lt2"/>
                </a:buClr>
                <a:buSzPts val="1400"/>
                <a:buFont typeface="DM Sans"/>
                <a:buNone/>
                <a:defRPr sz="1600" b="0" i="0" u="none" strike="noStrike" cap="none">
                  <a:solidFill>
                    <a:schemeClr val="dk1"/>
                  </a:solidFill>
                  <a:latin typeface="DM Sans"/>
                  <a:ea typeface="DM Sans"/>
                  <a:cs typeface="DM Sans"/>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marR="0" lvl="0" indent="0" defTabSz="914400" rtl="0" eaLnBrk="1" fontAlgn="auto" latinLnBrk="0" hangingPunct="1">
                <a:lnSpc>
                  <a:spcPct val="115000"/>
                </a:lnSpc>
                <a:spcBef>
                  <a:spcPts val="0"/>
                </a:spcBef>
                <a:spcAft>
                  <a:spcPts val="0"/>
                </a:spcAft>
                <a:buClr>
                  <a:srgbClr val="00FD84"/>
                </a:buClr>
                <a:buSzPts val="1400"/>
                <a:buFont typeface="DM Sans"/>
                <a:buNone/>
                <a:tabLst/>
                <a:defRPr/>
              </a:pPr>
              <a:r>
                <a:rPr kumimoji="0" lang="en-US" sz="1400" b="0"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sym typeface="DM Sans"/>
                </a:rPr>
                <a:t>A final bookend to this iteration of Technological Advancements</a:t>
              </a:r>
            </a:p>
          </p:txBody>
        </p:sp>
      </p:grpSp>
      <p:sp>
        <p:nvSpPr>
          <p:cNvPr id="2" name="Google Shape;536;p42">
            <a:extLst>
              <a:ext uri="{FF2B5EF4-FFF2-40B4-BE49-F238E27FC236}">
                <a16:creationId xmlns:a16="http://schemas.microsoft.com/office/drawing/2014/main" id="{FB6EBBCE-0191-9F98-CA3A-F77A5D7BED7E}"/>
              </a:ext>
            </a:extLst>
          </p:cNvPr>
          <p:cNvSpPr txBox="1">
            <a:spLocks/>
          </p:cNvSpPr>
          <p:nvPr/>
        </p:nvSpPr>
        <p:spPr>
          <a:xfrm>
            <a:off x="5452404" y="1712128"/>
            <a:ext cx="1287191" cy="12212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6000"/>
              <a:buFont typeface="Sora"/>
              <a:buNone/>
              <a:defRPr sz="8000" b="1" i="0" u="none" strike="noStrike" cap="none">
                <a:solidFill>
                  <a:schemeClr val="lt2"/>
                </a:solidFill>
                <a:latin typeface="Sora"/>
                <a:ea typeface="Sora"/>
                <a:cs typeface="Sora"/>
                <a:sym typeface="Sora"/>
              </a:defRPr>
            </a:lvl1pPr>
            <a:lvl2pPr marR="0" lvl="1"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2pPr>
            <a:lvl3pPr marR="0" lvl="2"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3pPr>
            <a:lvl4pPr marR="0" lvl="3"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4pPr>
            <a:lvl5pPr marR="0" lvl="4"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5pPr>
            <a:lvl6pPr marR="0" lvl="5"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6pPr>
            <a:lvl7pPr marR="0" lvl="6"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7pPr>
            <a:lvl8pPr marR="0" lvl="7"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8pPr>
            <a:lvl9pPr marR="0" lvl="8" algn="ctr" rtl="0">
              <a:lnSpc>
                <a:spcPct val="100000"/>
              </a:lnSpc>
              <a:spcBef>
                <a:spcPts val="0"/>
              </a:spcBef>
              <a:spcAft>
                <a:spcPts val="0"/>
              </a:spcAft>
              <a:buClr>
                <a:schemeClr val="lt1"/>
              </a:buClr>
              <a:buSzPts val="6000"/>
              <a:buFont typeface="Sora"/>
              <a:buNone/>
              <a:defRPr sz="8000" b="1" i="0" u="none" strike="noStrike" cap="none">
                <a:solidFill>
                  <a:schemeClr val="lt1"/>
                </a:solidFill>
                <a:latin typeface="Sora"/>
                <a:ea typeface="Sora"/>
                <a:cs typeface="Sora"/>
                <a:sym typeface="Sora"/>
              </a:defRPr>
            </a:lvl9pPr>
          </a:lstStyle>
          <a:p>
            <a:pPr marL="0" marR="0" lvl="0" indent="0" algn="r" defTabSz="914400" rtl="0" eaLnBrk="1" fontAlgn="auto" latinLnBrk="0" hangingPunct="1">
              <a:lnSpc>
                <a:spcPct val="100000"/>
              </a:lnSpc>
              <a:spcBef>
                <a:spcPts val="0"/>
              </a:spcBef>
              <a:spcAft>
                <a:spcPts val="0"/>
              </a:spcAft>
              <a:buClr>
                <a:srgbClr val="001641"/>
              </a:buClr>
              <a:buSzPts val="6000"/>
              <a:buFont typeface="Sora"/>
              <a:buNone/>
              <a:tabLst/>
              <a:defRPr/>
            </a:pPr>
            <a:r>
              <a:rPr kumimoji="0" lang="en" sz="8000" b="1" i="0" u="none" strike="noStrike" kern="0" cap="none" spc="0" normalizeH="0" baseline="0" noProof="0" dirty="0">
                <a:ln>
                  <a:noFill/>
                </a:ln>
                <a:solidFill>
                  <a:srgbClr val="792FF6"/>
                </a:solidFill>
                <a:effectLst/>
                <a:uLnTx/>
                <a:uFillTx/>
                <a:latin typeface="Sora"/>
                <a:sym typeface="Sora"/>
              </a:rPr>
              <a:t>07</a:t>
            </a:r>
          </a:p>
        </p:txBody>
      </p:sp>
      <p:grpSp>
        <p:nvGrpSpPr>
          <p:cNvPr id="3" name="Group 2">
            <a:extLst>
              <a:ext uri="{FF2B5EF4-FFF2-40B4-BE49-F238E27FC236}">
                <a16:creationId xmlns:a16="http://schemas.microsoft.com/office/drawing/2014/main" id="{75241C83-9C58-AC1D-F746-FFF22159EF2F}"/>
              </a:ext>
            </a:extLst>
          </p:cNvPr>
          <p:cNvGrpSpPr/>
          <p:nvPr/>
        </p:nvGrpSpPr>
        <p:grpSpPr>
          <a:xfrm>
            <a:off x="-6215950" y="1832276"/>
            <a:ext cx="5377985" cy="1381868"/>
            <a:chOff x="1785050" y="1832276"/>
            <a:chExt cx="5377985" cy="1381868"/>
          </a:xfrm>
        </p:grpSpPr>
        <p:sp>
          <p:nvSpPr>
            <p:cNvPr id="4" name="Google Shape;502;p54">
              <a:extLst>
                <a:ext uri="{FF2B5EF4-FFF2-40B4-BE49-F238E27FC236}">
                  <a16:creationId xmlns:a16="http://schemas.microsoft.com/office/drawing/2014/main" id="{AFDDC7EA-29FB-0456-6D5D-696A2BC48F89}"/>
                </a:ext>
              </a:extLst>
            </p:cNvPr>
            <p:cNvSpPr txBox="1">
              <a:spLocks/>
            </p:cNvSpPr>
            <p:nvPr/>
          </p:nvSpPr>
          <p:spPr>
            <a:xfrm>
              <a:off x="2942424" y="1832276"/>
              <a:ext cx="4220611" cy="62808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2500"/>
                <a:buFont typeface="Archivo"/>
                <a:buNone/>
                <a:defRPr sz="2200" b="1" i="0" u="none" strike="noStrike" cap="none">
                  <a:solidFill>
                    <a:schemeClr val="lt2"/>
                  </a:solidFill>
                  <a:latin typeface="Archivo"/>
                  <a:ea typeface="Archivo"/>
                  <a:cs typeface="Archivo"/>
                  <a:sym typeface="Archivo"/>
                </a:defRPr>
              </a:lvl1pPr>
              <a:lvl2pPr marR="0" lvl="1"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2pPr>
              <a:lvl3pPr marR="0" lvl="2"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3pPr>
              <a:lvl4pPr marR="0" lvl="3"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4pPr>
              <a:lvl5pPr marR="0" lvl="4"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5pPr>
              <a:lvl6pPr marR="0" lvl="5"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6pPr>
              <a:lvl7pPr marR="0" lvl="6"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7pPr>
              <a:lvl8pPr marR="0" lvl="7"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8pPr>
              <a:lvl9pPr marR="0" lvl="8"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9pPr>
            </a:lstStyle>
            <a:p>
              <a:pPr marL="0" marR="0" lvl="0" indent="0" algn="l" defTabSz="914400" rtl="0" eaLnBrk="1" fontAlgn="auto" latinLnBrk="0" hangingPunct="1">
                <a:lnSpc>
                  <a:spcPct val="100000"/>
                </a:lnSpc>
                <a:spcBef>
                  <a:spcPts val="0"/>
                </a:spcBef>
                <a:spcAft>
                  <a:spcPts val="0"/>
                </a:spcAft>
                <a:buClr>
                  <a:srgbClr val="FFFFFF"/>
                </a:buClr>
                <a:buSzPts val="2500"/>
                <a:buFont typeface="Archivo"/>
                <a:buNone/>
                <a:tabLst/>
                <a:defRPr/>
              </a:pPr>
              <a:r>
                <a:rPr kumimoji="0" lang="en-US" sz="2200" b="1" i="0" u="none" strike="noStrike" kern="0" cap="none" spc="0" normalizeH="0" baseline="0" noProof="0" dirty="0">
                  <a:ln>
                    <a:noFill/>
                  </a:ln>
                  <a:solidFill>
                    <a:srgbClr val="FFFFFF"/>
                  </a:solidFill>
                  <a:effectLst/>
                  <a:uLnTx/>
                  <a:uFillTx/>
                  <a:latin typeface="Archivo"/>
                  <a:cs typeface="Archivo"/>
                  <a:sym typeface="Archivo"/>
                </a:rPr>
                <a:t>Competitive Advantage </a:t>
              </a:r>
            </a:p>
          </p:txBody>
        </p:sp>
        <p:sp>
          <p:nvSpPr>
            <p:cNvPr id="5" name="Google Shape;503;p54">
              <a:extLst>
                <a:ext uri="{FF2B5EF4-FFF2-40B4-BE49-F238E27FC236}">
                  <a16:creationId xmlns:a16="http://schemas.microsoft.com/office/drawing/2014/main" id="{A29A96FE-0CE7-A096-B219-A1DED31531CB}"/>
                </a:ext>
              </a:extLst>
            </p:cNvPr>
            <p:cNvSpPr txBox="1">
              <a:spLocks/>
            </p:cNvSpPr>
            <p:nvPr/>
          </p:nvSpPr>
          <p:spPr>
            <a:xfrm>
              <a:off x="2942424" y="2460360"/>
              <a:ext cx="4220611" cy="7537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1400"/>
                <a:buFont typeface="Archivo"/>
                <a:buNone/>
                <a:defRPr sz="1300" b="0" i="0" u="none" strike="noStrike" cap="none">
                  <a:solidFill>
                    <a:schemeClr val="lt2"/>
                  </a:solidFill>
                  <a:latin typeface="Archivo"/>
                  <a:ea typeface="Archivo"/>
                  <a:cs typeface="Archivo"/>
                  <a:sym typeface="Archivo"/>
                </a:defRPr>
              </a:lvl1pPr>
              <a:lvl2pPr marL="914400" marR="0" lvl="1"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2pPr>
              <a:lvl3pPr marL="1371600" marR="0" lvl="2"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3pPr>
              <a:lvl4pPr marL="1828800" marR="0" lvl="3"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4pPr>
              <a:lvl5pPr marL="2286000" marR="0" lvl="4"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5pPr>
              <a:lvl6pPr marL="2743200" marR="0" lvl="5"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6pPr>
              <a:lvl7pPr marL="3200400" marR="0" lvl="6"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7pPr>
              <a:lvl8pPr marL="3657600" marR="0" lvl="7"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8pPr>
              <a:lvl9pPr marL="4114800" marR="0" lvl="8"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9pPr>
            </a:lstStyle>
            <a:p>
              <a:pPr marL="0" marR="0" lvl="0" indent="0" algn="l" defTabSz="914400" rtl="0" eaLnBrk="1" fontAlgn="auto" latinLnBrk="0" hangingPunct="1">
                <a:lnSpc>
                  <a:spcPct val="100000"/>
                </a:lnSpc>
                <a:spcBef>
                  <a:spcPts val="0"/>
                </a:spcBef>
                <a:spcAft>
                  <a:spcPts val="0"/>
                </a:spcAft>
                <a:buClr>
                  <a:srgbClr val="FFFFFF"/>
                </a:buClr>
                <a:buSzPts val="1400"/>
                <a:buFont typeface="Archivo"/>
                <a:buNone/>
                <a:tabLst/>
                <a:defRPr/>
              </a:pPr>
              <a:r>
                <a:rPr kumimoji="0" lang="en-US" sz="1200" b="0" i="0" u="none" strike="noStrike" kern="0" cap="none" spc="0" normalizeH="0" baseline="0" noProof="0" dirty="0">
                  <a:ln>
                    <a:noFill/>
                  </a:ln>
                  <a:solidFill>
                    <a:srgbClr val="FFFFFF"/>
                  </a:solidFill>
                  <a:effectLst/>
                  <a:uLnTx/>
                  <a:uFillTx/>
                  <a:latin typeface="Archivo"/>
                  <a:cs typeface="Archivo"/>
                  <a:sym typeface="Archivo"/>
                </a:rPr>
                <a:t>Early adoption ensures a leadership position in Saudi Arabia, and if we don’t do it, someone else will</a:t>
              </a:r>
            </a:p>
          </p:txBody>
        </p:sp>
        <p:sp>
          <p:nvSpPr>
            <p:cNvPr id="6" name="Freeform: Shape 5">
              <a:extLst>
                <a:ext uri="{FF2B5EF4-FFF2-40B4-BE49-F238E27FC236}">
                  <a16:creationId xmlns:a16="http://schemas.microsoft.com/office/drawing/2014/main" id="{E849B602-4F73-906C-5F6A-B1C9519592B2}"/>
                </a:ext>
              </a:extLst>
            </p:cNvPr>
            <p:cNvSpPr/>
            <p:nvPr/>
          </p:nvSpPr>
          <p:spPr>
            <a:xfrm>
              <a:off x="1785050" y="2017506"/>
              <a:ext cx="783994" cy="762302"/>
            </a:xfrm>
            <a:custGeom>
              <a:avLst/>
              <a:gdLst>
                <a:gd name="connsiteX0" fmla="*/ 1973351 w 2174121"/>
                <a:gd name="connsiteY0" fmla="*/ 501112 h 2113965"/>
                <a:gd name="connsiteX1" fmla="*/ 1914542 w 2174121"/>
                <a:gd name="connsiteY1" fmla="*/ 365313 h 2113965"/>
                <a:gd name="connsiteX2" fmla="*/ 1856296 w 2174121"/>
                <a:gd name="connsiteY2" fmla="*/ 499989 h 2113965"/>
                <a:gd name="connsiteX3" fmla="*/ 1833288 w 2174121"/>
                <a:gd name="connsiteY3" fmla="*/ 517609 h 2113965"/>
                <a:gd name="connsiteX4" fmla="*/ 1686043 w 2174121"/>
                <a:gd name="connsiteY4" fmla="*/ 531526 h 2113965"/>
                <a:gd name="connsiteX5" fmla="*/ 1797039 w 2174121"/>
                <a:gd name="connsiteY5" fmla="*/ 629165 h 2113965"/>
                <a:gd name="connsiteX6" fmla="*/ 1805680 w 2174121"/>
                <a:gd name="connsiteY6" fmla="*/ 655539 h 2113965"/>
                <a:gd name="connsiteX7" fmla="*/ 1773358 w 2174121"/>
                <a:gd name="connsiteY7" fmla="*/ 799977 h 2113965"/>
                <a:gd name="connsiteX8" fmla="*/ 1900179 w 2174121"/>
                <a:gd name="connsiteY8" fmla="*/ 725007 h 2113965"/>
                <a:gd name="connsiteX9" fmla="*/ 1928461 w 2174121"/>
                <a:gd name="connsiteY9" fmla="*/ 724783 h 2113965"/>
                <a:gd name="connsiteX10" fmla="*/ 2055842 w 2174121"/>
                <a:gd name="connsiteY10" fmla="*/ 800089 h 2113965"/>
                <a:gd name="connsiteX11" fmla="*/ 2023968 w 2174121"/>
                <a:gd name="connsiteY11" fmla="*/ 657894 h 2113965"/>
                <a:gd name="connsiteX12" fmla="*/ 2032049 w 2174121"/>
                <a:gd name="connsiteY12" fmla="*/ 629163 h 2113965"/>
                <a:gd name="connsiteX13" fmla="*/ 2143045 w 2174121"/>
                <a:gd name="connsiteY13" fmla="*/ 531524 h 2113965"/>
                <a:gd name="connsiteX14" fmla="*/ 1995799 w 2174121"/>
                <a:gd name="connsiteY14" fmla="*/ 517608 h 2113965"/>
                <a:gd name="connsiteX15" fmla="*/ 1973241 w 2174121"/>
                <a:gd name="connsiteY15" fmla="*/ 501222 h 2113965"/>
                <a:gd name="connsiteX16" fmla="*/ 1145873 w 2174121"/>
                <a:gd name="connsiteY16" fmla="*/ 135799 h 2113965"/>
                <a:gd name="connsiteX17" fmla="*/ 1087064 w 2174121"/>
                <a:gd name="connsiteY17" fmla="*/ 0 h 2113965"/>
                <a:gd name="connsiteX18" fmla="*/ 1028818 w 2174121"/>
                <a:gd name="connsiteY18" fmla="*/ 134676 h 2113965"/>
                <a:gd name="connsiteX19" fmla="*/ 1005811 w 2174121"/>
                <a:gd name="connsiteY19" fmla="*/ 152296 h 2113965"/>
                <a:gd name="connsiteX20" fmla="*/ 858565 w 2174121"/>
                <a:gd name="connsiteY20" fmla="*/ 166213 h 2113965"/>
                <a:gd name="connsiteX21" fmla="*/ 969561 w 2174121"/>
                <a:gd name="connsiteY21" fmla="*/ 263852 h 2113965"/>
                <a:gd name="connsiteX22" fmla="*/ 978203 w 2174121"/>
                <a:gd name="connsiteY22" fmla="*/ 290338 h 2113965"/>
                <a:gd name="connsiteX23" fmla="*/ 945880 w 2174121"/>
                <a:gd name="connsiteY23" fmla="*/ 434777 h 2113965"/>
                <a:gd name="connsiteX24" fmla="*/ 1072701 w 2174121"/>
                <a:gd name="connsiteY24" fmla="*/ 359694 h 2113965"/>
                <a:gd name="connsiteX25" fmla="*/ 1100983 w 2174121"/>
                <a:gd name="connsiteY25" fmla="*/ 359470 h 2113965"/>
                <a:gd name="connsiteX26" fmla="*/ 1228365 w 2174121"/>
                <a:gd name="connsiteY26" fmla="*/ 434888 h 2113965"/>
                <a:gd name="connsiteX27" fmla="*/ 1196491 w 2174121"/>
                <a:gd name="connsiteY27" fmla="*/ 292694 h 2113965"/>
                <a:gd name="connsiteX28" fmla="*/ 1204571 w 2174121"/>
                <a:gd name="connsiteY28" fmla="*/ 263963 h 2113965"/>
                <a:gd name="connsiteX29" fmla="*/ 1315567 w 2174121"/>
                <a:gd name="connsiteY29" fmla="*/ 166324 h 2113965"/>
                <a:gd name="connsiteX30" fmla="*/ 1168321 w 2174121"/>
                <a:gd name="connsiteY30" fmla="*/ 152407 h 2113965"/>
                <a:gd name="connsiteX31" fmla="*/ 1145875 w 2174121"/>
                <a:gd name="connsiteY31" fmla="*/ 136022 h 2113965"/>
                <a:gd name="connsiteX32" fmla="*/ 318395 w 2174121"/>
                <a:gd name="connsiteY32" fmla="*/ 501112 h 2113965"/>
                <a:gd name="connsiteX33" fmla="*/ 259586 w 2174121"/>
                <a:gd name="connsiteY33" fmla="*/ 365313 h 2113965"/>
                <a:gd name="connsiteX34" fmla="*/ 201340 w 2174121"/>
                <a:gd name="connsiteY34" fmla="*/ 499989 h 2113965"/>
                <a:gd name="connsiteX35" fmla="*/ 178333 w 2174121"/>
                <a:gd name="connsiteY35" fmla="*/ 517609 h 2113965"/>
                <a:gd name="connsiteX36" fmla="*/ 31087 w 2174121"/>
                <a:gd name="connsiteY36" fmla="*/ 531526 h 2113965"/>
                <a:gd name="connsiteX37" fmla="*/ 142083 w 2174121"/>
                <a:gd name="connsiteY37" fmla="*/ 629165 h 2113965"/>
                <a:gd name="connsiteX38" fmla="*/ 150725 w 2174121"/>
                <a:gd name="connsiteY38" fmla="*/ 655539 h 2113965"/>
                <a:gd name="connsiteX39" fmla="*/ 118403 w 2174121"/>
                <a:gd name="connsiteY39" fmla="*/ 799977 h 2113965"/>
                <a:gd name="connsiteX40" fmla="*/ 245224 w 2174121"/>
                <a:gd name="connsiteY40" fmla="*/ 725007 h 2113965"/>
                <a:gd name="connsiteX41" fmla="*/ 273506 w 2174121"/>
                <a:gd name="connsiteY41" fmla="*/ 724783 h 2113965"/>
                <a:gd name="connsiteX42" fmla="*/ 400887 w 2174121"/>
                <a:gd name="connsiteY42" fmla="*/ 800089 h 2113965"/>
                <a:gd name="connsiteX43" fmla="*/ 369013 w 2174121"/>
                <a:gd name="connsiteY43" fmla="*/ 657894 h 2113965"/>
                <a:gd name="connsiteX44" fmla="*/ 369125 w 2174121"/>
                <a:gd name="connsiteY44" fmla="*/ 657894 h 2113965"/>
                <a:gd name="connsiteX45" fmla="*/ 377093 w 2174121"/>
                <a:gd name="connsiteY45" fmla="*/ 629163 h 2113965"/>
                <a:gd name="connsiteX46" fmla="*/ 488089 w 2174121"/>
                <a:gd name="connsiteY46" fmla="*/ 531524 h 2113965"/>
                <a:gd name="connsiteX47" fmla="*/ 340844 w 2174121"/>
                <a:gd name="connsiteY47" fmla="*/ 517608 h 2113965"/>
                <a:gd name="connsiteX48" fmla="*/ 318285 w 2174121"/>
                <a:gd name="connsiteY48" fmla="*/ 501222 h 2113965"/>
                <a:gd name="connsiteX49" fmla="*/ 2174122 w 2174121"/>
                <a:gd name="connsiteY49" fmla="*/ 1930358 h 2113965"/>
                <a:gd name="connsiteX50" fmla="*/ 0 w 2174121"/>
                <a:gd name="connsiteY50" fmla="*/ 1930358 h 2113965"/>
                <a:gd name="connsiteX51" fmla="*/ 0 w 2174121"/>
                <a:gd name="connsiteY51" fmla="*/ 2113966 h 2113965"/>
                <a:gd name="connsiteX52" fmla="*/ 2174122 w 2174121"/>
                <a:gd name="connsiteY52" fmla="*/ 2113966 h 2113965"/>
                <a:gd name="connsiteX53" fmla="*/ 2066045 w 2174121"/>
                <a:gd name="connsiteY53" fmla="*/ 1875364 h 2113965"/>
                <a:gd name="connsiteX54" fmla="*/ 2066045 w 2174121"/>
                <a:gd name="connsiteY54" fmla="*/ 1065614 h 2113965"/>
                <a:gd name="connsiteX55" fmla="*/ 1763136 w 2174121"/>
                <a:gd name="connsiteY55" fmla="*/ 1065614 h 2113965"/>
                <a:gd name="connsiteX56" fmla="*/ 1763136 w 2174121"/>
                <a:gd name="connsiteY56" fmla="*/ 1875479 h 2113965"/>
                <a:gd name="connsiteX57" fmla="*/ 1238567 w 2174121"/>
                <a:gd name="connsiteY57" fmla="*/ 1875364 h 2113965"/>
                <a:gd name="connsiteX58" fmla="*/ 1238567 w 2174121"/>
                <a:gd name="connsiteY58" fmla="*/ 662950 h 2113965"/>
                <a:gd name="connsiteX59" fmla="*/ 935658 w 2174121"/>
                <a:gd name="connsiteY59" fmla="*/ 662950 h 2113965"/>
                <a:gd name="connsiteX60" fmla="*/ 935658 w 2174121"/>
                <a:gd name="connsiteY60" fmla="*/ 1875364 h 2113965"/>
                <a:gd name="connsiteX61" fmla="*/ 411090 w 2174121"/>
                <a:gd name="connsiteY61" fmla="*/ 1875364 h 2113965"/>
                <a:gd name="connsiteX62" fmla="*/ 411090 w 2174121"/>
                <a:gd name="connsiteY62" fmla="*/ 1065614 h 2113965"/>
                <a:gd name="connsiteX63" fmla="*/ 108065 w 2174121"/>
                <a:gd name="connsiteY63" fmla="*/ 1065614 h 2113965"/>
                <a:gd name="connsiteX64" fmla="*/ 108065 w 2174121"/>
                <a:gd name="connsiteY64" fmla="*/ 1875479 h 2113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174121" h="2113965">
                  <a:moveTo>
                    <a:pt x="1973351" y="501112"/>
                  </a:moveTo>
                  <a:lnTo>
                    <a:pt x="1914542" y="365313"/>
                  </a:lnTo>
                  <a:lnTo>
                    <a:pt x="1856296" y="499989"/>
                  </a:lnTo>
                  <a:cubicBezTo>
                    <a:pt x="1852592" y="509753"/>
                    <a:pt x="1843726" y="516599"/>
                    <a:pt x="1833288" y="517609"/>
                  </a:cubicBezTo>
                  <a:lnTo>
                    <a:pt x="1686043" y="531526"/>
                  </a:lnTo>
                  <a:lnTo>
                    <a:pt x="1797039" y="629165"/>
                  </a:lnTo>
                  <a:cubicBezTo>
                    <a:pt x="1804558" y="635674"/>
                    <a:pt x="1807813" y="645887"/>
                    <a:pt x="1805680" y="655539"/>
                  </a:cubicBezTo>
                  <a:lnTo>
                    <a:pt x="1773358" y="799977"/>
                  </a:lnTo>
                  <a:lnTo>
                    <a:pt x="1900179" y="725007"/>
                  </a:lnTo>
                  <a:cubicBezTo>
                    <a:pt x="1908821" y="719732"/>
                    <a:pt x="1919707" y="719620"/>
                    <a:pt x="1928461" y="724783"/>
                  </a:cubicBezTo>
                  <a:lnTo>
                    <a:pt x="2055842" y="800089"/>
                  </a:lnTo>
                  <a:lnTo>
                    <a:pt x="2023968" y="657894"/>
                  </a:lnTo>
                  <a:cubicBezTo>
                    <a:pt x="2020825" y="647569"/>
                    <a:pt x="2023968" y="636346"/>
                    <a:pt x="2032049" y="629163"/>
                  </a:cubicBezTo>
                  <a:lnTo>
                    <a:pt x="2143045" y="531524"/>
                  </a:lnTo>
                  <a:lnTo>
                    <a:pt x="1995799" y="517608"/>
                  </a:lnTo>
                  <a:cubicBezTo>
                    <a:pt x="1985810" y="516710"/>
                    <a:pt x="1977169" y="510425"/>
                    <a:pt x="1973241" y="501222"/>
                  </a:cubicBezTo>
                  <a:close/>
                  <a:moveTo>
                    <a:pt x="1145873" y="135799"/>
                  </a:moveTo>
                  <a:lnTo>
                    <a:pt x="1087064" y="0"/>
                  </a:lnTo>
                  <a:lnTo>
                    <a:pt x="1028818" y="134676"/>
                  </a:lnTo>
                  <a:cubicBezTo>
                    <a:pt x="1025114" y="144552"/>
                    <a:pt x="1016248" y="151286"/>
                    <a:pt x="1005811" y="152296"/>
                  </a:cubicBezTo>
                  <a:lnTo>
                    <a:pt x="858565" y="166213"/>
                  </a:lnTo>
                  <a:lnTo>
                    <a:pt x="969561" y="263852"/>
                  </a:lnTo>
                  <a:cubicBezTo>
                    <a:pt x="977080" y="270473"/>
                    <a:pt x="980335" y="280574"/>
                    <a:pt x="978203" y="290338"/>
                  </a:cubicBezTo>
                  <a:lnTo>
                    <a:pt x="945880" y="434777"/>
                  </a:lnTo>
                  <a:lnTo>
                    <a:pt x="1072701" y="359694"/>
                  </a:lnTo>
                  <a:cubicBezTo>
                    <a:pt x="1081343" y="354420"/>
                    <a:pt x="1092229" y="354307"/>
                    <a:pt x="1100983" y="359470"/>
                  </a:cubicBezTo>
                  <a:lnTo>
                    <a:pt x="1228365" y="434888"/>
                  </a:lnTo>
                  <a:lnTo>
                    <a:pt x="1196491" y="292694"/>
                  </a:lnTo>
                  <a:cubicBezTo>
                    <a:pt x="1193348" y="282368"/>
                    <a:pt x="1196491" y="271145"/>
                    <a:pt x="1204571" y="263963"/>
                  </a:cubicBezTo>
                  <a:lnTo>
                    <a:pt x="1315567" y="166324"/>
                  </a:lnTo>
                  <a:lnTo>
                    <a:pt x="1168321" y="152407"/>
                  </a:lnTo>
                  <a:cubicBezTo>
                    <a:pt x="1158445" y="151509"/>
                    <a:pt x="1149803" y="145224"/>
                    <a:pt x="1145875" y="136022"/>
                  </a:cubicBezTo>
                  <a:close/>
                  <a:moveTo>
                    <a:pt x="318395" y="501112"/>
                  </a:moveTo>
                  <a:lnTo>
                    <a:pt x="259586" y="365313"/>
                  </a:lnTo>
                  <a:lnTo>
                    <a:pt x="201340" y="499989"/>
                  </a:lnTo>
                  <a:cubicBezTo>
                    <a:pt x="197749" y="509753"/>
                    <a:pt x="188770" y="516599"/>
                    <a:pt x="178333" y="517609"/>
                  </a:cubicBezTo>
                  <a:lnTo>
                    <a:pt x="31087" y="531526"/>
                  </a:lnTo>
                  <a:lnTo>
                    <a:pt x="142083" y="629165"/>
                  </a:lnTo>
                  <a:cubicBezTo>
                    <a:pt x="149603" y="635674"/>
                    <a:pt x="152857" y="645887"/>
                    <a:pt x="150725" y="655539"/>
                  </a:cubicBezTo>
                  <a:lnTo>
                    <a:pt x="118403" y="799977"/>
                  </a:lnTo>
                  <a:lnTo>
                    <a:pt x="245224" y="725007"/>
                  </a:lnTo>
                  <a:cubicBezTo>
                    <a:pt x="253865" y="719732"/>
                    <a:pt x="264752" y="719620"/>
                    <a:pt x="273506" y="724783"/>
                  </a:cubicBezTo>
                  <a:lnTo>
                    <a:pt x="400887" y="800089"/>
                  </a:lnTo>
                  <a:lnTo>
                    <a:pt x="369013" y="657894"/>
                  </a:lnTo>
                  <a:lnTo>
                    <a:pt x="369125" y="657894"/>
                  </a:lnTo>
                  <a:cubicBezTo>
                    <a:pt x="365871" y="647569"/>
                    <a:pt x="369013" y="636346"/>
                    <a:pt x="377093" y="629163"/>
                  </a:cubicBezTo>
                  <a:lnTo>
                    <a:pt x="488089" y="531524"/>
                  </a:lnTo>
                  <a:lnTo>
                    <a:pt x="340844" y="517608"/>
                  </a:lnTo>
                  <a:cubicBezTo>
                    <a:pt x="330967" y="516710"/>
                    <a:pt x="322326" y="510425"/>
                    <a:pt x="318285" y="501222"/>
                  </a:cubicBezTo>
                  <a:close/>
                  <a:moveTo>
                    <a:pt x="2174122" y="1930358"/>
                  </a:moveTo>
                  <a:lnTo>
                    <a:pt x="0" y="1930358"/>
                  </a:lnTo>
                  <a:lnTo>
                    <a:pt x="0" y="2113966"/>
                  </a:lnTo>
                  <a:lnTo>
                    <a:pt x="2174122" y="2113966"/>
                  </a:lnTo>
                  <a:close/>
                  <a:moveTo>
                    <a:pt x="2066045" y="1875364"/>
                  </a:moveTo>
                  <a:lnTo>
                    <a:pt x="2066045" y="1065614"/>
                  </a:lnTo>
                  <a:lnTo>
                    <a:pt x="1763136" y="1065614"/>
                  </a:lnTo>
                  <a:lnTo>
                    <a:pt x="1763136" y="1875479"/>
                  </a:lnTo>
                  <a:close/>
                  <a:moveTo>
                    <a:pt x="1238567" y="1875364"/>
                  </a:moveTo>
                  <a:lnTo>
                    <a:pt x="1238567" y="662950"/>
                  </a:lnTo>
                  <a:lnTo>
                    <a:pt x="935658" y="662950"/>
                  </a:lnTo>
                  <a:lnTo>
                    <a:pt x="935658" y="1875364"/>
                  </a:lnTo>
                  <a:close/>
                  <a:moveTo>
                    <a:pt x="411090" y="1875364"/>
                  </a:moveTo>
                  <a:lnTo>
                    <a:pt x="411090" y="1065614"/>
                  </a:lnTo>
                  <a:lnTo>
                    <a:pt x="108065" y="1065614"/>
                  </a:lnTo>
                  <a:lnTo>
                    <a:pt x="108065" y="1875479"/>
                  </a:lnTo>
                  <a:close/>
                </a:path>
              </a:pathLst>
            </a:custGeom>
            <a:solidFill>
              <a:schemeClr val="bg1"/>
            </a:solidFill>
            <a:ln w="28662" cap="flat">
              <a:noFill/>
              <a:prstDash val="solid"/>
              <a:miter/>
            </a:ln>
          </p:spPr>
          <p:txBody>
            <a:bodyPr rtlCol="0" anchor="ctr"/>
            <a:lstStyle/>
            <a:p>
              <a:endParaRPr lang="en-US" dirty="0"/>
            </a:p>
          </p:txBody>
        </p:sp>
      </p:grpSp>
      <p:grpSp>
        <p:nvGrpSpPr>
          <p:cNvPr id="7" name="Group 6">
            <a:extLst>
              <a:ext uri="{FF2B5EF4-FFF2-40B4-BE49-F238E27FC236}">
                <a16:creationId xmlns:a16="http://schemas.microsoft.com/office/drawing/2014/main" id="{B4405CEB-F1AA-0EC9-A542-1542AA8385DA}"/>
              </a:ext>
            </a:extLst>
          </p:cNvPr>
          <p:cNvGrpSpPr/>
          <p:nvPr/>
        </p:nvGrpSpPr>
        <p:grpSpPr>
          <a:xfrm>
            <a:off x="-6346122" y="4591532"/>
            <a:ext cx="5508191" cy="1381868"/>
            <a:chOff x="1654878" y="4591532"/>
            <a:chExt cx="5508191" cy="1381868"/>
          </a:xfrm>
        </p:grpSpPr>
        <p:sp>
          <p:nvSpPr>
            <p:cNvPr id="10" name="Google Shape;506;p54">
              <a:extLst>
                <a:ext uri="{FF2B5EF4-FFF2-40B4-BE49-F238E27FC236}">
                  <a16:creationId xmlns:a16="http://schemas.microsoft.com/office/drawing/2014/main" id="{D050A036-E6A7-12D7-D0BE-95F7078368C3}"/>
                </a:ext>
              </a:extLst>
            </p:cNvPr>
            <p:cNvSpPr txBox="1">
              <a:spLocks/>
            </p:cNvSpPr>
            <p:nvPr/>
          </p:nvSpPr>
          <p:spPr>
            <a:xfrm>
              <a:off x="2942458" y="4591532"/>
              <a:ext cx="4220611" cy="62808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2500"/>
                <a:buFont typeface="Archivo"/>
                <a:buNone/>
                <a:defRPr sz="2200" b="1" i="0" u="none" strike="noStrike" cap="none">
                  <a:solidFill>
                    <a:schemeClr val="lt2"/>
                  </a:solidFill>
                  <a:latin typeface="Archivo"/>
                  <a:ea typeface="Archivo"/>
                  <a:cs typeface="Archivo"/>
                  <a:sym typeface="Archivo"/>
                </a:defRPr>
              </a:lvl1pPr>
              <a:lvl2pPr marR="0" lvl="1"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2pPr>
              <a:lvl3pPr marR="0" lvl="2"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3pPr>
              <a:lvl4pPr marR="0" lvl="3"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4pPr>
              <a:lvl5pPr marR="0" lvl="4"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5pPr>
              <a:lvl6pPr marR="0" lvl="5"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6pPr>
              <a:lvl7pPr marR="0" lvl="6"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7pPr>
              <a:lvl8pPr marR="0" lvl="7"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8pPr>
              <a:lvl9pPr marR="0" lvl="8"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9pPr>
            </a:lstStyle>
            <a:p>
              <a:pPr marL="0" marR="0" lvl="0" indent="0" algn="l" defTabSz="914400" rtl="0" eaLnBrk="1" fontAlgn="auto" latinLnBrk="0" hangingPunct="1">
                <a:lnSpc>
                  <a:spcPct val="100000"/>
                </a:lnSpc>
                <a:spcBef>
                  <a:spcPts val="0"/>
                </a:spcBef>
                <a:spcAft>
                  <a:spcPts val="0"/>
                </a:spcAft>
                <a:buClr>
                  <a:srgbClr val="FFFFFF"/>
                </a:buClr>
                <a:buSzPts val="2500"/>
                <a:buFont typeface="Archivo"/>
                <a:buNone/>
                <a:tabLst/>
                <a:defRPr/>
              </a:pPr>
              <a:r>
                <a:rPr kumimoji="0" lang="en-US" sz="2200" b="1" i="0" u="none" strike="noStrike" kern="0" cap="none" spc="0" normalizeH="0" baseline="0" noProof="0" dirty="0">
                  <a:ln>
                    <a:noFill/>
                  </a:ln>
                  <a:solidFill>
                    <a:srgbClr val="FFFFFF"/>
                  </a:solidFill>
                  <a:effectLst/>
                  <a:uLnTx/>
                  <a:uFillTx/>
                  <a:latin typeface="Archivo"/>
                  <a:cs typeface="Archivo"/>
                  <a:sym typeface="Archivo"/>
                </a:rPr>
                <a:t>Catching Up To The Vision</a:t>
              </a:r>
            </a:p>
          </p:txBody>
        </p:sp>
        <p:sp>
          <p:nvSpPr>
            <p:cNvPr id="12" name="Google Shape;507;p54">
              <a:extLst>
                <a:ext uri="{FF2B5EF4-FFF2-40B4-BE49-F238E27FC236}">
                  <a16:creationId xmlns:a16="http://schemas.microsoft.com/office/drawing/2014/main" id="{6FB364F0-DBCF-BB68-1411-548F1FFC40DF}"/>
                </a:ext>
              </a:extLst>
            </p:cNvPr>
            <p:cNvSpPr txBox="1">
              <a:spLocks/>
            </p:cNvSpPr>
            <p:nvPr/>
          </p:nvSpPr>
          <p:spPr>
            <a:xfrm>
              <a:off x="2942458" y="5219616"/>
              <a:ext cx="4220611" cy="7537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1400"/>
                <a:buFont typeface="Archivo"/>
                <a:buNone/>
                <a:defRPr sz="1300" b="0" i="0" u="none" strike="noStrike" cap="none">
                  <a:solidFill>
                    <a:schemeClr val="lt2"/>
                  </a:solidFill>
                  <a:latin typeface="Archivo"/>
                  <a:ea typeface="Archivo"/>
                  <a:cs typeface="Archivo"/>
                  <a:sym typeface="Archivo"/>
                </a:defRPr>
              </a:lvl1pPr>
              <a:lvl2pPr marL="914400" marR="0" lvl="1"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2pPr>
              <a:lvl3pPr marL="1371600" marR="0" lvl="2"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3pPr>
              <a:lvl4pPr marL="1828800" marR="0" lvl="3"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4pPr>
              <a:lvl5pPr marL="2286000" marR="0" lvl="4"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5pPr>
              <a:lvl6pPr marL="2743200" marR="0" lvl="5"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6pPr>
              <a:lvl7pPr marL="3200400" marR="0" lvl="6"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7pPr>
              <a:lvl8pPr marL="3657600" marR="0" lvl="7"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8pPr>
              <a:lvl9pPr marL="4114800" marR="0" lvl="8"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9pPr>
            </a:lstStyle>
            <a:p>
              <a:pPr marL="0" marR="0" lvl="0" indent="0" algn="l" defTabSz="914400" rtl="0" eaLnBrk="1" fontAlgn="auto" latinLnBrk="0" hangingPunct="1">
                <a:lnSpc>
                  <a:spcPct val="100000"/>
                </a:lnSpc>
                <a:spcBef>
                  <a:spcPts val="0"/>
                </a:spcBef>
                <a:spcAft>
                  <a:spcPts val="0"/>
                </a:spcAft>
                <a:buClr>
                  <a:srgbClr val="FFFFFF"/>
                </a:buClr>
                <a:buSzPts val="1400"/>
                <a:buFont typeface="Archivo"/>
                <a:buNone/>
                <a:tabLst/>
                <a:defRPr/>
              </a:pPr>
              <a:r>
                <a:rPr kumimoji="0" lang="en-US" sz="1300" b="0" i="0" u="none" strike="noStrike" kern="0" cap="none" spc="0" normalizeH="0" baseline="0" noProof="0" dirty="0">
                  <a:ln>
                    <a:noFill/>
                  </a:ln>
                  <a:solidFill>
                    <a:srgbClr val="FFFFFF"/>
                  </a:solidFill>
                  <a:effectLst/>
                  <a:uLnTx/>
                  <a:uFillTx/>
                  <a:latin typeface="Archivo"/>
                  <a:cs typeface="Archivo"/>
                  <a:sym typeface="Archivo"/>
                </a:rPr>
                <a:t>Rain RFID perfectly aligns with the nation’s goals of modernizing infrastructure, enhancing public services, and creating a tech-driven economy.</a:t>
              </a:r>
            </a:p>
          </p:txBody>
        </p:sp>
        <p:sp>
          <p:nvSpPr>
            <p:cNvPr id="13" name="Freeform: Shape 12">
              <a:extLst>
                <a:ext uri="{FF2B5EF4-FFF2-40B4-BE49-F238E27FC236}">
                  <a16:creationId xmlns:a16="http://schemas.microsoft.com/office/drawing/2014/main" id="{7750D8CF-3A6D-E37F-9926-40C45AA9CF23}"/>
                </a:ext>
              </a:extLst>
            </p:cNvPr>
            <p:cNvSpPr/>
            <p:nvPr/>
          </p:nvSpPr>
          <p:spPr>
            <a:xfrm>
              <a:off x="1654878" y="4591532"/>
              <a:ext cx="1044338" cy="948416"/>
            </a:xfrm>
            <a:custGeom>
              <a:avLst/>
              <a:gdLst>
                <a:gd name="connsiteX0" fmla="*/ 263994 w 2708744"/>
                <a:gd name="connsiteY0" fmla="*/ 336148 h 2236315"/>
                <a:gd name="connsiteX1" fmla="*/ 280072 w 2708744"/>
                <a:gd name="connsiteY1" fmla="*/ 312597 h 2236315"/>
                <a:gd name="connsiteX2" fmla="*/ 305434 w 2708744"/>
                <a:gd name="connsiteY2" fmla="*/ 297425 h 2236315"/>
                <a:gd name="connsiteX3" fmla="*/ 373484 w 2708744"/>
                <a:gd name="connsiteY3" fmla="*/ 289838 h 2236315"/>
                <a:gd name="connsiteX4" fmla="*/ 389675 w 2708744"/>
                <a:gd name="connsiteY4" fmla="*/ 278516 h 2236315"/>
                <a:gd name="connsiteX5" fmla="*/ 434058 w 2708744"/>
                <a:gd name="connsiteY5" fmla="*/ 229716 h 2236315"/>
                <a:gd name="connsiteX6" fmla="*/ 441531 w 2708744"/>
                <a:gd name="connsiteY6" fmla="*/ 218846 h 2236315"/>
                <a:gd name="connsiteX7" fmla="*/ 438587 w 2708744"/>
                <a:gd name="connsiteY7" fmla="*/ 205825 h 2236315"/>
                <a:gd name="connsiteX8" fmla="*/ 346534 w 2708744"/>
                <a:gd name="connsiteY8" fmla="*/ 82976 h 2236315"/>
                <a:gd name="connsiteX9" fmla="*/ 346534 w 2708744"/>
                <a:gd name="connsiteY9" fmla="*/ 83089 h 2236315"/>
                <a:gd name="connsiteX10" fmla="*/ 345062 w 2708744"/>
                <a:gd name="connsiteY10" fmla="*/ 72899 h 2236315"/>
                <a:gd name="connsiteX11" fmla="*/ 352875 w 2708744"/>
                <a:gd name="connsiteY11" fmla="*/ 66332 h 2236315"/>
                <a:gd name="connsiteX12" fmla="*/ 582722 w 2708744"/>
                <a:gd name="connsiteY12" fmla="*/ 17984 h 2236315"/>
                <a:gd name="connsiteX13" fmla="*/ 582722 w 2708744"/>
                <a:gd name="connsiteY13" fmla="*/ 17871 h 2236315"/>
                <a:gd name="connsiteX14" fmla="*/ 599140 w 2708744"/>
                <a:gd name="connsiteY14" fmla="*/ 9379 h 2236315"/>
                <a:gd name="connsiteX15" fmla="*/ 629937 w 2708744"/>
                <a:gd name="connsiteY15" fmla="*/ 773 h 2236315"/>
                <a:gd name="connsiteX16" fmla="*/ 692210 w 2708744"/>
                <a:gd name="connsiteY16" fmla="*/ 14360 h 2236315"/>
                <a:gd name="connsiteX17" fmla="*/ 692210 w 2708744"/>
                <a:gd name="connsiteY17" fmla="*/ 14474 h 2236315"/>
                <a:gd name="connsiteX18" fmla="*/ 824683 w 2708744"/>
                <a:gd name="connsiteY18" fmla="*/ 69048 h 2236315"/>
                <a:gd name="connsiteX19" fmla="*/ 1067889 w 2708744"/>
                <a:gd name="connsiteY19" fmla="*/ 252811 h 2236315"/>
                <a:gd name="connsiteX20" fmla="*/ 1255957 w 2708744"/>
                <a:gd name="connsiteY20" fmla="*/ 420498 h 2236315"/>
                <a:gd name="connsiteX21" fmla="*/ 1255843 w 2708744"/>
                <a:gd name="connsiteY21" fmla="*/ 420385 h 2236315"/>
                <a:gd name="connsiteX22" fmla="*/ 1299774 w 2708744"/>
                <a:gd name="connsiteY22" fmla="*/ 439293 h 2236315"/>
                <a:gd name="connsiteX23" fmla="*/ 1596761 w 2708744"/>
                <a:gd name="connsiteY23" fmla="*/ 463863 h 2236315"/>
                <a:gd name="connsiteX24" fmla="*/ 1596874 w 2708744"/>
                <a:gd name="connsiteY24" fmla="*/ 463863 h 2236315"/>
                <a:gd name="connsiteX25" fmla="*/ 1629030 w 2708744"/>
                <a:gd name="connsiteY25" fmla="*/ 484810 h 2236315"/>
                <a:gd name="connsiteX26" fmla="*/ 1636277 w 2708744"/>
                <a:gd name="connsiteY26" fmla="*/ 498171 h 2236315"/>
                <a:gd name="connsiteX27" fmla="*/ 1636277 w 2708744"/>
                <a:gd name="connsiteY27" fmla="*/ 498058 h 2236315"/>
                <a:gd name="connsiteX28" fmla="*/ 1639447 w 2708744"/>
                <a:gd name="connsiteY28" fmla="*/ 510286 h 2236315"/>
                <a:gd name="connsiteX29" fmla="*/ 1647486 w 2708744"/>
                <a:gd name="connsiteY29" fmla="*/ 528968 h 2236315"/>
                <a:gd name="connsiteX30" fmla="*/ 1670358 w 2708744"/>
                <a:gd name="connsiteY30" fmla="*/ 538026 h 2236315"/>
                <a:gd name="connsiteX31" fmla="*/ 1738065 w 2708744"/>
                <a:gd name="connsiteY31" fmla="*/ 538026 h 2236315"/>
                <a:gd name="connsiteX32" fmla="*/ 1758785 w 2708744"/>
                <a:gd name="connsiteY32" fmla="*/ 550028 h 2236315"/>
                <a:gd name="connsiteX33" fmla="*/ 1803168 w 2708744"/>
                <a:gd name="connsiteY33" fmla="*/ 627927 h 2236315"/>
                <a:gd name="connsiteX34" fmla="*/ 1802375 w 2708744"/>
                <a:gd name="connsiteY34" fmla="*/ 639362 h 2236315"/>
                <a:gd name="connsiteX35" fmla="*/ 1800564 w 2708744"/>
                <a:gd name="connsiteY35" fmla="*/ 648534 h 2236315"/>
                <a:gd name="connsiteX36" fmla="*/ 1806791 w 2708744"/>
                <a:gd name="connsiteY36" fmla="*/ 655440 h 2236315"/>
                <a:gd name="connsiteX37" fmla="*/ 1847098 w 2708744"/>
                <a:gd name="connsiteY37" fmla="*/ 670952 h 2236315"/>
                <a:gd name="connsiteX38" fmla="*/ 1847212 w 2708744"/>
                <a:gd name="connsiteY38" fmla="*/ 670952 h 2236315"/>
                <a:gd name="connsiteX39" fmla="*/ 1852193 w 2708744"/>
                <a:gd name="connsiteY39" fmla="*/ 677293 h 2236315"/>
                <a:gd name="connsiteX40" fmla="*/ 1849136 w 2708744"/>
                <a:gd name="connsiteY40" fmla="*/ 684766 h 2236315"/>
                <a:gd name="connsiteX41" fmla="*/ 1845174 w 2708744"/>
                <a:gd name="connsiteY41" fmla="*/ 691672 h 2236315"/>
                <a:gd name="connsiteX42" fmla="*/ 1847664 w 2708744"/>
                <a:gd name="connsiteY42" fmla="*/ 699259 h 2236315"/>
                <a:gd name="connsiteX43" fmla="*/ 1868498 w 2708744"/>
                <a:gd name="connsiteY43" fmla="*/ 722696 h 2236315"/>
                <a:gd name="connsiteX44" fmla="*/ 1881745 w 2708744"/>
                <a:gd name="connsiteY44" fmla="*/ 725979 h 2236315"/>
                <a:gd name="connsiteX45" fmla="*/ 1896917 w 2708744"/>
                <a:gd name="connsiteY45" fmla="*/ 732433 h 2236315"/>
                <a:gd name="connsiteX46" fmla="*/ 1902013 w 2708744"/>
                <a:gd name="connsiteY46" fmla="*/ 743982 h 2236315"/>
                <a:gd name="connsiteX47" fmla="*/ 1916505 w 2708744"/>
                <a:gd name="connsiteY47" fmla="*/ 760400 h 2236315"/>
                <a:gd name="connsiteX48" fmla="*/ 1941075 w 2708744"/>
                <a:gd name="connsiteY48" fmla="*/ 775006 h 2236315"/>
                <a:gd name="connsiteX49" fmla="*/ 1958286 w 2708744"/>
                <a:gd name="connsiteY49" fmla="*/ 813050 h 2236315"/>
                <a:gd name="connsiteX50" fmla="*/ 1969948 w 2708744"/>
                <a:gd name="connsiteY50" fmla="*/ 834449 h 2236315"/>
                <a:gd name="connsiteX51" fmla="*/ 1980931 w 2708744"/>
                <a:gd name="connsiteY51" fmla="*/ 858453 h 2236315"/>
                <a:gd name="connsiteX52" fmla="*/ 1976628 w 2708744"/>
                <a:gd name="connsiteY52" fmla="*/ 871361 h 2236315"/>
                <a:gd name="connsiteX53" fmla="*/ 1977760 w 2708744"/>
                <a:gd name="connsiteY53" fmla="*/ 920952 h 2236315"/>
                <a:gd name="connsiteX54" fmla="*/ 1985912 w 2708744"/>
                <a:gd name="connsiteY54" fmla="*/ 942012 h 2236315"/>
                <a:gd name="connsiteX55" fmla="*/ 2003122 w 2708744"/>
                <a:gd name="connsiteY55" fmla="*/ 961826 h 2236315"/>
                <a:gd name="connsiteX56" fmla="*/ 2021465 w 2708744"/>
                <a:gd name="connsiteY56" fmla="*/ 985377 h 2236315"/>
                <a:gd name="connsiteX57" fmla="*/ 2026786 w 2708744"/>
                <a:gd name="connsiteY57" fmla="*/ 1004738 h 2236315"/>
                <a:gd name="connsiteX58" fmla="*/ 2048865 w 2708744"/>
                <a:gd name="connsiteY58" fmla="*/ 1045840 h 2236315"/>
                <a:gd name="connsiteX59" fmla="*/ 2075473 w 2708744"/>
                <a:gd name="connsiteY59" fmla="*/ 1076411 h 2236315"/>
                <a:gd name="connsiteX60" fmla="*/ 2075360 w 2708744"/>
                <a:gd name="connsiteY60" fmla="*/ 1076524 h 2236315"/>
                <a:gd name="connsiteX61" fmla="*/ 2105250 w 2708744"/>
                <a:gd name="connsiteY61" fmla="*/ 1088186 h 2236315"/>
                <a:gd name="connsiteX62" fmla="*/ 2134801 w 2708744"/>
                <a:gd name="connsiteY62" fmla="*/ 1085016 h 2236315"/>
                <a:gd name="connsiteX63" fmla="*/ 2140236 w 2708744"/>
                <a:gd name="connsiteY63" fmla="*/ 1093961 h 2236315"/>
                <a:gd name="connsiteX64" fmla="*/ 2126196 w 2708744"/>
                <a:gd name="connsiteY64" fmla="*/ 1115473 h 2236315"/>
                <a:gd name="connsiteX65" fmla="*/ 2126196 w 2708744"/>
                <a:gd name="connsiteY65" fmla="*/ 1115360 h 2236315"/>
                <a:gd name="connsiteX66" fmla="*/ 2131744 w 2708744"/>
                <a:gd name="connsiteY66" fmla="*/ 1123966 h 2236315"/>
                <a:gd name="connsiteX67" fmla="*/ 2145557 w 2708744"/>
                <a:gd name="connsiteY67" fmla="*/ 1121814 h 2236315"/>
                <a:gd name="connsiteX68" fmla="*/ 2159937 w 2708744"/>
                <a:gd name="connsiteY68" fmla="*/ 1125890 h 2236315"/>
                <a:gd name="connsiteX69" fmla="*/ 2166164 w 2708744"/>
                <a:gd name="connsiteY69" fmla="*/ 1139364 h 2236315"/>
                <a:gd name="connsiteX70" fmla="*/ 2176128 w 2708744"/>
                <a:gd name="connsiteY70" fmla="*/ 1167670 h 2236315"/>
                <a:gd name="connsiteX71" fmla="*/ 2275427 w 2708744"/>
                <a:gd name="connsiteY71" fmla="*/ 1289726 h 2236315"/>
                <a:gd name="connsiteX72" fmla="*/ 2322189 w 2708744"/>
                <a:gd name="connsiteY72" fmla="*/ 1314975 h 2236315"/>
                <a:gd name="connsiteX73" fmla="*/ 2624045 w 2708744"/>
                <a:gd name="connsiteY73" fmla="*/ 1345320 h 2236315"/>
                <a:gd name="connsiteX74" fmla="*/ 2636160 w 2708744"/>
                <a:gd name="connsiteY74" fmla="*/ 1341244 h 2236315"/>
                <a:gd name="connsiteX75" fmla="*/ 2648389 w 2708744"/>
                <a:gd name="connsiteY75" fmla="*/ 1337054 h 2236315"/>
                <a:gd name="connsiteX76" fmla="*/ 2659485 w 2708744"/>
                <a:gd name="connsiteY76" fmla="*/ 1343848 h 2236315"/>
                <a:gd name="connsiteX77" fmla="*/ 2699114 w 2708744"/>
                <a:gd name="connsiteY77" fmla="*/ 1403744 h 2236315"/>
                <a:gd name="connsiteX78" fmla="*/ 2699114 w 2708744"/>
                <a:gd name="connsiteY78" fmla="*/ 1403857 h 2236315"/>
                <a:gd name="connsiteX79" fmla="*/ 2706700 w 2708744"/>
                <a:gd name="connsiteY79" fmla="*/ 1451298 h 2236315"/>
                <a:gd name="connsiteX80" fmla="*/ 2645332 w 2708744"/>
                <a:gd name="connsiteY80" fmla="*/ 1678200 h 2236315"/>
                <a:gd name="connsiteX81" fmla="*/ 2608308 w 2708744"/>
                <a:gd name="connsiteY81" fmla="*/ 1720093 h 2236315"/>
                <a:gd name="connsiteX82" fmla="*/ 2392050 w 2708744"/>
                <a:gd name="connsiteY82" fmla="*/ 1808409 h 2236315"/>
                <a:gd name="connsiteX83" fmla="*/ 2082483 w 2708744"/>
                <a:gd name="connsiteY83" fmla="*/ 1895818 h 2236315"/>
                <a:gd name="connsiteX84" fmla="*/ 1907210 w 2708744"/>
                <a:gd name="connsiteY84" fmla="*/ 1924464 h 2236315"/>
                <a:gd name="connsiteX85" fmla="*/ 1907097 w 2708744"/>
                <a:gd name="connsiteY85" fmla="*/ 1924464 h 2236315"/>
                <a:gd name="connsiteX86" fmla="*/ 1807911 w 2708744"/>
                <a:gd name="connsiteY86" fmla="*/ 1956169 h 2236315"/>
                <a:gd name="connsiteX87" fmla="*/ 1657096 w 2708744"/>
                <a:gd name="connsiteY87" fmla="*/ 2096795 h 2236315"/>
                <a:gd name="connsiteX88" fmla="*/ 1645434 w 2708744"/>
                <a:gd name="connsiteY88" fmla="*/ 2116836 h 2236315"/>
                <a:gd name="connsiteX89" fmla="*/ 1600822 w 2708744"/>
                <a:gd name="connsiteY89" fmla="*/ 2164051 h 2236315"/>
                <a:gd name="connsiteX90" fmla="*/ 1579423 w 2708744"/>
                <a:gd name="connsiteY90" fmla="*/ 2170505 h 2236315"/>
                <a:gd name="connsiteX91" fmla="*/ 1545910 w 2708744"/>
                <a:gd name="connsiteY91" fmla="*/ 2151143 h 2236315"/>
                <a:gd name="connsiteX92" fmla="*/ 1538210 w 2708744"/>
                <a:gd name="connsiteY92" fmla="*/ 2137783 h 2236315"/>
                <a:gd name="connsiteX93" fmla="*/ 1538210 w 2708744"/>
                <a:gd name="connsiteY93" fmla="*/ 2137896 h 2236315"/>
                <a:gd name="connsiteX94" fmla="*/ 1521227 w 2708744"/>
                <a:gd name="connsiteY94" fmla="*/ 2125101 h 2236315"/>
                <a:gd name="connsiteX95" fmla="*/ 1500280 w 2708744"/>
                <a:gd name="connsiteY95" fmla="*/ 2128385 h 2236315"/>
                <a:gd name="connsiteX96" fmla="*/ 1484315 w 2708744"/>
                <a:gd name="connsiteY96" fmla="*/ 2132348 h 2236315"/>
                <a:gd name="connsiteX97" fmla="*/ 1375506 w 2708744"/>
                <a:gd name="connsiteY97" fmla="*/ 2125894 h 2236315"/>
                <a:gd name="connsiteX98" fmla="*/ 1337802 w 2708744"/>
                <a:gd name="connsiteY98" fmla="*/ 2112193 h 2236315"/>
                <a:gd name="connsiteX99" fmla="*/ 1286851 w 2708744"/>
                <a:gd name="connsiteY99" fmla="*/ 2098946 h 2236315"/>
                <a:gd name="connsiteX100" fmla="*/ 1237372 w 2708744"/>
                <a:gd name="connsiteY100" fmla="*/ 2105400 h 2236315"/>
                <a:gd name="connsiteX101" fmla="*/ 1219256 w 2708744"/>
                <a:gd name="connsiteY101" fmla="*/ 2100984 h 2236315"/>
                <a:gd name="connsiteX102" fmla="*/ 1197177 w 2708744"/>
                <a:gd name="connsiteY102" fmla="*/ 2097361 h 2236315"/>
                <a:gd name="connsiteX103" fmla="*/ 1175778 w 2708744"/>
                <a:gd name="connsiteY103" fmla="*/ 2103589 h 2236315"/>
                <a:gd name="connsiteX104" fmla="*/ 1105465 w 2708744"/>
                <a:gd name="connsiteY104" fmla="*/ 2093964 h 2236315"/>
                <a:gd name="connsiteX105" fmla="*/ 1061421 w 2708744"/>
                <a:gd name="connsiteY105" fmla="*/ 2092379 h 2236315"/>
                <a:gd name="connsiteX106" fmla="*/ 1039342 w 2708744"/>
                <a:gd name="connsiteY106" fmla="*/ 2119667 h 2236315"/>
                <a:gd name="connsiteX107" fmla="*/ 1030510 w 2708744"/>
                <a:gd name="connsiteY107" fmla="*/ 2151029 h 2236315"/>
                <a:gd name="connsiteX108" fmla="*/ 1031643 w 2708744"/>
                <a:gd name="connsiteY108" fmla="*/ 2172089 h 2236315"/>
                <a:gd name="connsiteX109" fmla="*/ 1024170 w 2708744"/>
                <a:gd name="connsiteY109" fmla="*/ 2207869 h 2236315"/>
                <a:gd name="connsiteX110" fmla="*/ 998468 w 2708744"/>
                <a:gd name="connsiteY110" fmla="*/ 2233005 h 2236315"/>
                <a:gd name="connsiteX111" fmla="*/ 998468 w 2708744"/>
                <a:gd name="connsiteY111" fmla="*/ 2232891 h 2236315"/>
                <a:gd name="connsiteX112" fmla="*/ 987372 w 2708744"/>
                <a:gd name="connsiteY112" fmla="*/ 2235949 h 2236315"/>
                <a:gd name="connsiteX113" fmla="*/ 978880 w 2708744"/>
                <a:gd name="connsiteY113" fmla="*/ 2228136 h 2236315"/>
                <a:gd name="connsiteX114" fmla="*/ 958613 w 2708744"/>
                <a:gd name="connsiteY114" fmla="*/ 2167788 h 2236315"/>
                <a:gd name="connsiteX115" fmla="*/ 941629 w 2708744"/>
                <a:gd name="connsiteY115" fmla="*/ 2147860 h 2236315"/>
                <a:gd name="connsiteX116" fmla="*/ 922947 w 2708744"/>
                <a:gd name="connsiteY116" fmla="*/ 2118310 h 2236315"/>
                <a:gd name="connsiteX117" fmla="*/ 902340 w 2708744"/>
                <a:gd name="connsiteY117" fmla="*/ 2074266 h 2236315"/>
                <a:gd name="connsiteX118" fmla="*/ 878789 w 2708744"/>
                <a:gd name="connsiteY118" fmla="*/ 2052527 h 2236315"/>
                <a:gd name="connsiteX119" fmla="*/ 819119 w 2708744"/>
                <a:gd name="connsiteY119" fmla="*/ 1967381 h 2236315"/>
                <a:gd name="connsiteX120" fmla="*/ 808476 w 2708744"/>
                <a:gd name="connsiteY120" fmla="*/ 1942019 h 2236315"/>
                <a:gd name="connsiteX121" fmla="*/ 808363 w 2708744"/>
                <a:gd name="connsiteY121" fmla="*/ 1942019 h 2236315"/>
                <a:gd name="connsiteX122" fmla="*/ 795002 w 2708744"/>
                <a:gd name="connsiteY122" fmla="*/ 1926507 h 2236315"/>
                <a:gd name="connsiteX123" fmla="*/ 780396 w 2708744"/>
                <a:gd name="connsiteY123" fmla="*/ 1907599 h 2236315"/>
                <a:gd name="connsiteX124" fmla="*/ 766243 w 2708744"/>
                <a:gd name="connsiteY124" fmla="*/ 1860836 h 2236315"/>
                <a:gd name="connsiteX125" fmla="*/ 694683 w 2708744"/>
                <a:gd name="connsiteY125" fmla="*/ 1736175 h 2236315"/>
                <a:gd name="connsiteX126" fmla="*/ 647581 w 2708744"/>
                <a:gd name="connsiteY126" fmla="*/ 1685563 h 2236315"/>
                <a:gd name="connsiteX127" fmla="*/ 628560 w 2708744"/>
                <a:gd name="connsiteY127" fmla="*/ 1679676 h 2236315"/>
                <a:gd name="connsiteX128" fmla="*/ 607613 w 2708744"/>
                <a:gd name="connsiteY128" fmla="*/ 1671410 h 2236315"/>
                <a:gd name="connsiteX129" fmla="*/ 520882 w 2708744"/>
                <a:gd name="connsiteY129" fmla="*/ 1544937 h 2236315"/>
                <a:gd name="connsiteX130" fmla="*/ 520203 w 2708744"/>
                <a:gd name="connsiteY130" fmla="*/ 1516291 h 2236315"/>
                <a:gd name="connsiteX131" fmla="*/ 522014 w 2708744"/>
                <a:gd name="connsiteY131" fmla="*/ 1492174 h 2236315"/>
                <a:gd name="connsiteX132" fmla="*/ 512843 w 2708744"/>
                <a:gd name="connsiteY132" fmla="*/ 1470435 h 2236315"/>
                <a:gd name="connsiteX133" fmla="*/ 512843 w 2708744"/>
                <a:gd name="connsiteY133" fmla="*/ 1470548 h 2236315"/>
                <a:gd name="connsiteX134" fmla="*/ 510805 w 2708744"/>
                <a:gd name="connsiteY134" fmla="*/ 1410879 h 2236315"/>
                <a:gd name="connsiteX135" fmla="*/ 509333 w 2708744"/>
                <a:gd name="connsiteY135" fmla="*/ 1331168 h 2236315"/>
                <a:gd name="connsiteX136" fmla="*/ 463136 w 2708744"/>
                <a:gd name="connsiteY136" fmla="*/ 1212394 h 2236315"/>
                <a:gd name="connsiteX137" fmla="*/ 391918 w 2708744"/>
                <a:gd name="connsiteY137" fmla="*/ 1128040 h 2236315"/>
                <a:gd name="connsiteX138" fmla="*/ 378557 w 2708744"/>
                <a:gd name="connsiteY138" fmla="*/ 1120001 h 2236315"/>
                <a:gd name="connsiteX139" fmla="*/ 378557 w 2708744"/>
                <a:gd name="connsiteY139" fmla="*/ 1120114 h 2236315"/>
                <a:gd name="connsiteX140" fmla="*/ 304847 w 2708744"/>
                <a:gd name="connsiteY140" fmla="*/ 1040517 h 2236315"/>
                <a:gd name="connsiteX141" fmla="*/ 301337 w 2708744"/>
                <a:gd name="connsiteY141" fmla="*/ 993415 h 2236315"/>
                <a:gd name="connsiteX142" fmla="*/ 296242 w 2708744"/>
                <a:gd name="connsiteY142" fmla="*/ 943369 h 2236315"/>
                <a:gd name="connsiteX143" fmla="*/ 264654 w 2708744"/>
                <a:gd name="connsiteY143" fmla="*/ 888000 h 2236315"/>
                <a:gd name="connsiteX144" fmla="*/ 254803 w 2708744"/>
                <a:gd name="connsiteY144" fmla="*/ 879622 h 2236315"/>
                <a:gd name="connsiteX145" fmla="*/ 243141 w 2708744"/>
                <a:gd name="connsiteY145" fmla="*/ 857090 h 2236315"/>
                <a:gd name="connsiteX146" fmla="*/ 232724 w 2708744"/>
                <a:gd name="connsiteY146" fmla="*/ 835804 h 2236315"/>
                <a:gd name="connsiteX147" fmla="*/ 205097 w 2708744"/>
                <a:gd name="connsiteY147" fmla="*/ 809875 h 2236315"/>
                <a:gd name="connsiteX148" fmla="*/ 76022 w 2708744"/>
                <a:gd name="connsiteY148" fmla="*/ 554326 h 2236315"/>
                <a:gd name="connsiteX149" fmla="*/ 40694 w 2708744"/>
                <a:gd name="connsiteY149" fmla="*/ 533493 h 2236315"/>
                <a:gd name="connsiteX150" fmla="*/ 10236 w 2708744"/>
                <a:gd name="connsiteY150" fmla="*/ 534739 h 2236315"/>
                <a:gd name="connsiteX151" fmla="*/ 1857 w 2708744"/>
                <a:gd name="connsiteY151" fmla="*/ 530663 h 2236315"/>
                <a:gd name="connsiteX152" fmla="*/ 612 w 2708744"/>
                <a:gd name="connsiteY152" fmla="*/ 521378 h 2236315"/>
                <a:gd name="connsiteX153" fmla="*/ 54621 w 2708744"/>
                <a:gd name="connsiteY153" fmla="*/ 378940 h 2236315"/>
                <a:gd name="connsiteX154" fmla="*/ 89948 w 2708744"/>
                <a:gd name="connsiteY154" fmla="*/ 361050 h 2236315"/>
                <a:gd name="connsiteX155" fmla="*/ 172830 w 2708744"/>
                <a:gd name="connsiteY155" fmla="*/ 384601 h 2236315"/>
                <a:gd name="connsiteX156" fmla="*/ 172830 w 2708744"/>
                <a:gd name="connsiteY156" fmla="*/ 384714 h 2236315"/>
                <a:gd name="connsiteX157" fmla="*/ 204873 w 2708744"/>
                <a:gd name="connsiteY157" fmla="*/ 380525 h 2236315"/>
                <a:gd name="connsiteX158" fmla="*/ 237595 w 2708744"/>
                <a:gd name="connsiteY158" fmla="*/ 361051 h 2236315"/>
                <a:gd name="connsiteX159" fmla="*/ 237482 w 2708744"/>
                <a:gd name="connsiteY159" fmla="*/ 360937 h 2236315"/>
                <a:gd name="connsiteX160" fmla="*/ 263977 w 2708744"/>
                <a:gd name="connsiteY160" fmla="*/ 336141 h 223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Lst>
              <a:rect l="l" t="t" r="r" b="b"/>
              <a:pathLst>
                <a:path w="2708744" h="2236315">
                  <a:moveTo>
                    <a:pt x="263994" y="336148"/>
                  </a:moveTo>
                  <a:lnTo>
                    <a:pt x="280072" y="312597"/>
                  </a:lnTo>
                  <a:cubicBezTo>
                    <a:pt x="285960" y="304105"/>
                    <a:pt x="295244" y="298557"/>
                    <a:pt x="305434" y="297425"/>
                  </a:cubicBezTo>
                  <a:lnTo>
                    <a:pt x="373484" y="289838"/>
                  </a:lnTo>
                  <a:cubicBezTo>
                    <a:pt x="380504" y="289046"/>
                    <a:pt x="386505" y="284856"/>
                    <a:pt x="389675" y="278516"/>
                  </a:cubicBezTo>
                  <a:cubicBezTo>
                    <a:pt x="399639" y="258475"/>
                    <a:pt x="414924" y="241493"/>
                    <a:pt x="434058" y="229716"/>
                  </a:cubicBezTo>
                  <a:cubicBezTo>
                    <a:pt x="437907" y="227338"/>
                    <a:pt x="440625" y="223375"/>
                    <a:pt x="441531" y="218846"/>
                  </a:cubicBezTo>
                  <a:cubicBezTo>
                    <a:pt x="442436" y="214317"/>
                    <a:pt x="441304" y="209562"/>
                    <a:pt x="438587" y="205825"/>
                  </a:cubicBezTo>
                  <a:lnTo>
                    <a:pt x="346534" y="82976"/>
                  </a:lnTo>
                  <a:lnTo>
                    <a:pt x="346534" y="83089"/>
                  </a:lnTo>
                  <a:cubicBezTo>
                    <a:pt x="344383" y="80145"/>
                    <a:pt x="343817" y="76409"/>
                    <a:pt x="345062" y="72899"/>
                  </a:cubicBezTo>
                  <a:cubicBezTo>
                    <a:pt x="346421" y="69502"/>
                    <a:pt x="349252" y="67011"/>
                    <a:pt x="352875" y="66332"/>
                  </a:cubicBezTo>
                  <a:lnTo>
                    <a:pt x="582722" y="17984"/>
                  </a:lnTo>
                  <a:lnTo>
                    <a:pt x="582722" y="17871"/>
                  </a:lnTo>
                  <a:cubicBezTo>
                    <a:pt x="588836" y="16625"/>
                    <a:pt x="594497" y="13681"/>
                    <a:pt x="599140" y="9379"/>
                  </a:cubicBezTo>
                  <a:cubicBezTo>
                    <a:pt x="607292" y="1566"/>
                    <a:pt x="618841" y="-1604"/>
                    <a:pt x="629937" y="773"/>
                  </a:cubicBezTo>
                  <a:lnTo>
                    <a:pt x="692210" y="14360"/>
                  </a:lnTo>
                  <a:lnTo>
                    <a:pt x="692210" y="14474"/>
                  </a:lnTo>
                  <a:cubicBezTo>
                    <a:pt x="739198" y="24777"/>
                    <a:pt x="784036" y="43233"/>
                    <a:pt x="824683" y="69048"/>
                  </a:cubicBezTo>
                  <a:cubicBezTo>
                    <a:pt x="910619" y="123622"/>
                    <a:pt x="991915" y="185103"/>
                    <a:pt x="1067889" y="252811"/>
                  </a:cubicBezTo>
                  <a:lnTo>
                    <a:pt x="1255957" y="420498"/>
                  </a:lnTo>
                  <a:lnTo>
                    <a:pt x="1255843" y="420385"/>
                  </a:lnTo>
                  <a:cubicBezTo>
                    <a:pt x="1268072" y="431255"/>
                    <a:pt x="1283470" y="437935"/>
                    <a:pt x="1299774" y="439293"/>
                  </a:cubicBezTo>
                  <a:lnTo>
                    <a:pt x="1596761" y="463863"/>
                  </a:lnTo>
                  <a:lnTo>
                    <a:pt x="1596874" y="463863"/>
                  </a:lnTo>
                  <a:cubicBezTo>
                    <a:pt x="1610461" y="464882"/>
                    <a:pt x="1622576" y="472808"/>
                    <a:pt x="1629030" y="484810"/>
                  </a:cubicBezTo>
                  <a:lnTo>
                    <a:pt x="1636277" y="498171"/>
                  </a:lnTo>
                  <a:lnTo>
                    <a:pt x="1636277" y="498058"/>
                  </a:lnTo>
                  <a:cubicBezTo>
                    <a:pt x="1638315" y="501907"/>
                    <a:pt x="1639447" y="506096"/>
                    <a:pt x="1639447" y="510286"/>
                  </a:cubicBezTo>
                  <a:cubicBezTo>
                    <a:pt x="1639447" y="517419"/>
                    <a:pt x="1642278" y="524099"/>
                    <a:pt x="1647486" y="528968"/>
                  </a:cubicBezTo>
                  <a:cubicBezTo>
                    <a:pt x="1653713" y="534856"/>
                    <a:pt x="1661866" y="538026"/>
                    <a:pt x="1670358" y="538026"/>
                  </a:cubicBezTo>
                  <a:lnTo>
                    <a:pt x="1738065" y="538026"/>
                  </a:lnTo>
                  <a:cubicBezTo>
                    <a:pt x="1746670" y="538026"/>
                    <a:pt x="1754483" y="542668"/>
                    <a:pt x="1758785" y="550028"/>
                  </a:cubicBezTo>
                  <a:lnTo>
                    <a:pt x="1803168" y="627927"/>
                  </a:lnTo>
                  <a:cubicBezTo>
                    <a:pt x="1805206" y="631550"/>
                    <a:pt x="1804866" y="636079"/>
                    <a:pt x="1802375" y="639362"/>
                  </a:cubicBezTo>
                  <a:cubicBezTo>
                    <a:pt x="1800337" y="641967"/>
                    <a:pt x="1799658" y="645363"/>
                    <a:pt x="1800564" y="648534"/>
                  </a:cubicBezTo>
                  <a:cubicBezTo>
                    <a:pt x="1801470" y="651704"/>
                    <a:pt x="1803734" y="654195"/>
                    <a:pt x="1806791" y="655440"/>
                  </a:cubicBezTo>
                  <a:lnTo>
                    <a:pt x="1847098" y="670952"/>
                  </a:lnTo>
                  <a:lnTo>
                    <a:pt x="1847212" y="670952"/>
                  </a:lnTo>
                  <a:cubicBezTo>
                    <a:pt x="1849929" y="671971"/>
                    <a:pt x="1851854" y="674349"/>
                    <a:pt x="1852193" y="677293"/>
                  </a:cubicBezTo>
                  <a:cubicBezTo>
                    <a:pt x="1852646" y="680237"/>
                    <a:pt x="1851401" y="683067"/>
                    <a:pt x="1849136" y="684766"/>
                  </a:cubicBezTo>
                  <a:cubicBezTo>
                    <a:pt x="1846872" y="686464"/>
                    <a:pt x="1845513" y="688955"/>
                    <a:pt x="1845174" y="691672"/>
                  </a:cubicBezTo>
                  <a:cubicBezTo>
                    <a:pt x="1844947" y="694503"/>
                    <a:pt x="1845853" y="697221"/>
                    <a:pt x="1847664" y="699259"/>
                  </a:cubicBezTo>
                  <a:lnTo>
                    <a:pt x="1868498" y="722696"/>
                  </a:lnTo>
                  <a:cubicBezTo>
                    <a:pt x="1871781" y="726433"/>
                    <a:pt x="1877103" y="727678"/>
                    <a:pt x="1881745" y="725979"/>
                  </a:cubicBezTo>
                  <a:cubicBezTo>
                    <a:pt x="1887633" y="723715"/>
                    <a:pt x="1894313" y="726546"/>
                    <a:pt x="1896917" y="732433"/>
                  </a:cubicBezTo>
                  <a:lnTo>
                    <a:pt x="1902013" y="743982"/>
                  </a:lnTo>
                  <a:cubicBezTo>
                    <a:pt x="1904956" y="750776"/>
                    <a:pt x="1910051" y="756550"/>
                    <a:pt x="1916505" y="760400"/>
                  </a:cubicBezTo>
                  <a:lnTo>
                    <a:pt x="1941075" y="775006"/>
                  </a:lnTo>
                  <a:cubicBezTo>
                    <a:pt x="1954209" y="782819"/>
                    <a:pt x="1961116" y="797991"/>
                    <a:pt x="1958286" y="813050"/>
                  </a:cubicBezTo>
                  <a:cubicBezTo>
                    <a:pt x="1956700" y="822108"/>
                    <a:pt x="1961569" y="830940"/>
                    <a:pt x="1969948" y="834449"/>
                  </a:cubicBezTo>
                  <a:cubicBezTo>
                    <a:pt x="1979345" y="838299"/>
                    <a:pt x="1984214" y="848829"/>
                    <a:pt x="1980931" y="858453"/>
                  </a:cubicBezTo>
                  <a:lnTo>
                    <a:pt x="1976628" y="871361"/>
                  </a:lnTo>
                  <a:cubicBezTo>
                    <a:pt x="1971306" y="887552"/>
                    <a:pt x="1971646" y="905103"/>
                    <a:pt x="1977760" y="920952"/>
                  </a:cubicBezTo>
                  <a:lnTo>
                    <a:pt x="1985912" y="942012"/>
                  </a:lnTo>
                  <a:cubicBezTo>
                    <a:pt x="1989196" y="950504"/>
                    <a:pt x="1995197" y="957410"/>
                    <a:pt x="2003122" y="961826"/>
                  </a:cubicBezTo>
                  <a:cubicBezTo>
                    <a:pt x="2012180" y="966921"/>
                    <a:pt x="2018748" y="975300"/>
                    <a:pt x="2021465" y="985377"/>
                  </a:cubicBezTo>
                  <a:lnTo>
                    <a:pt x="2026786" y="1004738"/>
                  </a:lnTo>
                  <a:cubicBezTo>
                    <a:pt x="2030976" y="1019911"/>
                    <a:pt x="2038448" y="1033950"/>
                    <a:pt x="2048865" y="1045840"/>
                  </a:cubicBezTo>
                  <a:lnTo>
                    <a:pt x="2075473" y="1076411"/>
                  </a:lnTo>
                  <a:lnTo>
                    <a:pt x="2075360" y="1076524"/>
                  </a:lnTo>
                  <a:cubicBezTo>
                    <a:pt x="2082833" y="1085016"/>
                    <a:pt x="2093929" y="1089432"/>
                    <a:pt x="2105250" y="1088186"/>
                  </a:cubicBezTo>
                  <a:lnTo>
                    <a:pt x="2134801" y="1085016"/>
                  </a:lnTo>
                  <a:cubicBezTo>
                    <a:pt x="2139556" y="1084563"/>
                    <a:pt x="2142840" y="1089885"/>
                    <a:pt x="2140236" y="1093961"/>
                  </a:cubicBezTo>
                  <a:lnTo>
                    <a:pt x="2126196" y="1115473"/>
                  </a:lnTo>
                  <a:lnTo>
                    <a:pt x="2126196" y="1115360"/>
                  </a:lnTo>
                  <a:cubicBezTo>
                    <a:pt x="2123592" y="1119436"/>
                    <a:pt x="2126988" y="1124758"/>
                    <a:pt x="2131744" y="1123966"/>
                  </a:cubicBezTo>
                  <a:lnTo>
                    <a:pt x="2145557" y="1121814"/>
                  </a:lnTo>
                  <a:cubicBezTo>
                    <a:pt x="2150766" y="1121022"/>
                    <a:pt x="2155974" y="1122494"/>
                    <a:pt x="2159937" y="1125890"/>
                  </a:cubicBezTo>
                  <a:cubicBezTo>
                    <a:pt x="2163786" y="1129287"/>
                    <a:pt x="2166164" y="1134156"/>
                    <a:pt x="2166164" y="1139364"/>
                  </a:cubicBezTo>
                  <a:cubicBezTo>
                    <a:pt x="2166164" y="1149667"/>
                    <a:pt x="2169674" y="1159631"/>
                    <a:pt x="2176128" y="1167670"/>
                  </a:cubicBezTo>
                  <a:lnTo>
                    <a:pt x="2275427" y="1289726"/>
                  </a:lnTo>
                  <a:cubicBezTo>
                    <a:pt x="2286976" y="1303992"/>
                    <a:pt x="2303846" y="1313163"/>
                    <a:pt x="2322189" y="1314975"/>
                  </a:cubicBezTo>
                  <a:lnTo>
                    <a:pt x="2624045" y="1345320"/>
                  </a:lnTo>
                  <a:cubicBezTo>
                    <a:pt x="2628461" y="1345773"/>
                    <a:pt x="2632877" y="1344301"/>
                    <a:pt x="2636160" y="1341244"/>
                  </a:cubicBezTo>
                  <a:cubicBezTo>
                    <a:pt x="2639444" y="1338073"/>
                    <a:pt x="2643973" y="1336601"/>
                    <a:pt x="2648389" y="1337054"/>
                  </a:cubicBezTo>
                  <a:cubicBezTo>
                    <a:pt x="2652918" y="1337621"/>
                    <a:pt x="2656994" y="1340111"/>
                    <a:pt x="2659485" y="1343848"/>
                  </a:cubicBezTo>
                  <a:lnTo>
                    <a:pt x="2699114" y="1403744"/>
                  </a:lnTo>
                  <a:lnTo>
                    <a:pt x="2699114" y="1403857"/>
                  </a:lnTo>
                  <a:cubicBezTo>
                    <a:pt x="2708285" y="1417784"/>
                    <a:pt x="2711116" y="1435107"/>
                    <a:pt x="2706700" y="1451298"/>
                  </a:cubicBezTo>
                  <a:lnTo>
                    <a:pt x="2645332" y="1678200"/>
                  </a:lnTo>
                  <a:cubicBezTo>
                    <a:pt x="2640236" y="1697109"/>
                    <a:pt x="2626536" y="1712620"/>
                    <a:pt x="2608308" y="1720093"/>
                  </a:cubicBezTo>
                  <a:lnTo>
                    <a:pt x="2392050" y="1808409"/>
                  </a:lnTo>
                  <a:cubicBezTo>
                    <a:pt x="2292525" y="1849169"/>
                    <a:pt x="2188585" y="1878496"/>
                    <a:pt x="2082483" y="1895818"/>
                  </a:cubicBezTo>
                  <a:lnTo>
                    <a:pt x="1907210" y="1924464"/>
                  </a:lnTo>
                  <a:lnTo>
                    <a:pt x="1907097" y="1924464"/>
                  </a:lnTo>
                  <a:cubicBezTo>
                    <a:pt x="1872677" y="1930125"/>
                    <a:pt x="1839276" y="1940768"/>
                    <a:pt x="1807911" y="1956169"/>
                  </a:cubicBezTo>
                  <a:cubicBezTo>
                    <a:pt x="1744844" y="1987079"/>
                    <a:pt x="1692421" y="2035992"/>
                    <a:pt x="1657096" y="2096795"/>
                  </a:cubicBezTo>
                  <a:lnTo>
                    <a:pt x="1645434" y="2116836"/>
                  </a:lnTo>
                  <a:cubicBezTo>
                    <a:pt x="1634451" y="2135858"/>
                    <a:pt x="1619166" y="2152048"/>
                    <a:pt x="1600822" y="2164051"/>
                  </a:cubicBezTo>
                  <a:cubicBezTo>
                    <a:pt x="1594482" y="2168240"/>
                    <a:pt x="1587009" y="2170505"/>
                    <a:pt x="1579423" y="2170505"/>
                  </a:cubicBezTo>
                  <a:cubicBezTo>
                    <a:pt x="1565609" y="2170505"/>
                    <a:pt x="1552815" y="2163145"/>
                    <a:pt x="1545910" y="2151143"/>
                  </a:cubicBezTo>
                  <a:lnTo>
                    <a:pt x="1538210" y="2137783"/>
                  </a:lnTo>
                  <a:lnTo>
                    <a:pt x="1538210" y="2137896"/>
                  </a:lnTo>
                  <a:cubicBezTo>
                    <a:pt x="1534474" y="2131442"/>
                    <a:pt x="1528360" y="2126913"/>
                    <a:pt x="1521227" y="2125101"/>
                  </a:cubicBezTo>
                  <a:cubicBezTo>
                    <a:pt x="1514093" y="2123290"/>
                    <a:pt x="1506507" y="2124535"/>
                    <a:pt x="1500280" y="2128385"/>
                  </a:cubicBezTo>
                  <a:cubicBezTo>
                    <a:pt x="1495524" y="2131329"/>
                    <a:pt x="1489976" y="2132687"/>
                    <a:pt x="1484315" y="2132348"/>
                  </a:cubicBezTo>
                  <a:lnTo>
                    <a:pt x="1375506" y="2125894"/>
                  </a:lnTo>
                  <a:cubicBezTo>
                    <a:pt x="1361919" y="2125101"/>
                    <a:pt x="1348785" y="2120346"/>
                    <a:pt x="1337802" y="2112193"/>
                  </a:cubicBezTo>
                  <a:cubicBezTo>
                    <a:pt x="1323195" y="2101324"/>
                    <a:pt x="1304967" y="2096568"/>
                    <a:pt x="1286851" y="2098946"/>
                  </a:cubicBezTo>
                  <a:lnTo>
                    <a:pt x="1237372" y="2105400"/>
                  </a:lnTo>
                  <a:cubicBezTo>
                    <a:pt x="1231032" y="2106306"/>
                    <a:pt x="1224578" y="2104721"/>
                    <a:pt x="1219256" y="2100984"/>
                  </a:cubicBezTo>
                  <a:cubicBezTo>
                    <a:pt x="1212802" y="2096455"/>
                    <a:pt x="1204763" y="2095210"/>
                    <a:pt x="1197177" y="2097361"/>
                  </a:cubicBezTo>
                  <a:lnTo>
                    <a:pt x="1175778" y="2103589"/>
                  </a:lnTo>
                  <a:cubicBezTo>
                    <a:pt x="1152114" y="2110609"/>
                    <a:pt x="1126525" y="2107098"/>
                    <a:pt x="1105465" y="2093964"/>
                  </a:cubicBezTo>
                  <a:cubicBezTo>
                    <a:pt x="1092104" y="2085699"/>
                    <a:pt x="1075346" y="2085133"/>
                    <a:pt x="1061421" y="2092379"/>
                  </a:cubicBezTo>
                  <a:cubicBezTo>
                    <a:pt x="1050665" y="2098041"/>
                    <a:pt x="1042625" y="2107891"/>
                    <a:pt x="1039342" y="2119667"/>
                  </a:cubicBezTo>
                  <a:lnTo>
                    <a:pt x="1030510" y="2151029"/>
                  </a:lnTo>
                  <a:cubicBezTo>
                    <a:pt x="1028585" y="2158049"/>
                    <a:pt x="1029038" y="2165409"/>
                    <a:pt x="1031643" y="2172089"/>
                  </a:cubicBezTo>
                  <a:cubicBezTo>
                    <a:pt x="1036625" y="2184430"/>
                    <a:pt x="1033681" y="2198583"/>
                    <a:pt x="1024170" y="2207869"/>
                  </a:cubicBezTo>
                  <a:lnTo>
                    <a:pt x="998468" y="2233005"/>
                  </a:lnTo>
                  <a:lnTo>
                    <a:pt x="998468" y="2232891"/>
                  </a:lnTo>
                  <a:cubicBezTo>
                    <a:pt x="995524" y="2235835"/>
                    <a:pt x="991335" y="2236968"/>
                    <a:pt x="987372" y="2235949"/>
                  </a:cubicBezTo>
                  <a:cubicBezTo>
                    <a:pt x="983409" y="2235043"/>
                    <a:pt x="980125" y="2232099"/>
                    <a:pt x="978880" y="2228136"/>
                  </a:cubicBezTo>
                  <a:lnTo>
                    <a:pt x="958613" y="2167788"/>
                  </a:lnTo>
                  <a:cubicBezTo>
                    <a:pt x="955782" y="2159183"/>
                    <a:pt x="949668" y="2152050"/>
                    <a:pt x="941629" y="2147860"/>
                  </a:cubicBezTo>
                  <a:cubicBezTo>
                    <a:pt x="930646" y="2141973"/>
                    <a:pt x="923513" y="2130763"/>
                    <a:pt x="922947" y="2118310"/>
                  </a:cubicBezTo>
                  <a:cubicBezTo>
                    <a:pt x="922041" y="2101439"/>
                    <a:pt x="914681" y="2085701"/>
                    <a:pt x="902340" y="2074266"/>
                  </a:cubicBezTo>
                  <a:lnTo>
                    <a:pt x="878789" y="2052527"/>
                  </a:lnTo>
                  <a:cubicBezTo>
                    <a:pt x="852973" y="2028749"/>
                    <a:pt x="832707" y="1999764"/>
                    <a:pt x="819119" y="1967381"/>
                  </a:cubicBezTo>
                  <a:lnTo>
                    <a:pt x="808476" y="1942019"/>
                  </a:lnTo>
                  <a:lnTo>
                    <a:pt x="808363" y="1942019"/>
                  </a:lnTo>
                  <a:cubicBezTo>
                    <a:pt x="805645" y="1935565"/>
                    <a:pt x="801003" y="1930130"/>
                    <a:pt x="795002" y="1926507"/>
                  </a:cubicBezTo>
                  <a:cubicBezTo>
                    <a:pt x="787982" y="1922204"/>
                    <a:pt x="782774" y="1915524"/>
                    <a:pt x="780396" y="1907599"/>
                  </a:cubicBezTo>
                  <a:lnTo>
                    <a:pt x="766243" y="1860836"/>
                  </a:lnTo>
                  <a:cubicBezTo>
                    <a:pt x="752203" y="1814413"/>
                    <a:pt x="727747" y="1771729"/>
                    <a:pt x="694683" y="1736175"/>
                  </a:cubicBezTo>
                  <a:lnTo>
                    <a:pt x="647581" y="1685563"/>
                  </a:lnTo>
                  <a:cubicBezTo>
                    <a:pt x="642713" y="1680355"/>
                    <a:pt x="635466" y="1678090"/>
                    <a:pt x="628560" y="1679676"/>
                  </a:cubicBezTo>
                  <a:cubicBezTo>
                    <a:pt x="620521" y="1681374"/>
                    <a:pt x="612255" y="1678204"/>
                    <a:pt x="607613" y="1671410"/>
                  </a:cubicBezTo>
                  <a:lnTo>
                    <a:pt x="520882" y="1544937"/>
                  </a:lnTo>
                  <a:cubicBezTo>
                    <a:pt x="514994" y="1536332"/>
                    <a:pt x="514655" y="1525123"/>
                    <a:pt x="520203" y="1516291"/>
                  </a:cubicBezTo>
                  <a:cubicBezTo>
                    <a:pt x="524618" y="1508931"/>
                    <a:pt x="525298" y="1499987"/>
                    <a:pt x="522014" y="1492174"/>
                  </a:cubicBezTo>
                  <a:lnTo>
                    <a:pt x="512843" y="1470435"/>
                  </a:lnTo>
                  <a:lnTo>
                    <a:pt x="512843" y="1470548"/>
                  </a:lnTo>
                  <a:cubicBezTo>
                    <a:pt x="504804" y="1451527"/>
                    <a:pt x="504125" y="1430354"/>
                    <a:pt x="510805" y="1410879"/>
                  </a:cubicBezTo>
                  <a:cubicBezTo>
                    <a:pt x="519863" y="1385063"/>
                    <a:pt x="519297" y="1356757"/>
                    <a:pt x="509333" y="1331168"/>
                  </a:cubicBezTo>
                  <a:lnTo>
                    <a:pt x="463136" y="1212394"/>
                  </a:lnTo>
                  <a:cubicBezTo>
                    <a:pt x="449435" y="1177182"/>
                    <a:pt x="424301" y="1147515"/>
                    <a:pt x="391918" y="1128040"/>
                  </a:cubicBezTo>
                  <a:lnTo>
                    <a:pt x="378557" y="1120001"/>
                  </a:lnTo>
                  <a:lnTo>
                    <a:pt x="378557" y="1120114"/>
                  </a:lnTo>
                  <a:cubicBezTo>
                    <a:pt x="346853" y="1101092"/>
                    <a:pt x="321265" y="1073578"/>
                    <a:pt x="304847" y="1040517"/>
                  </a:cubicBezTo>
                  <a:cubicBezTo>
                    <a:pt x="297487" y="1025911"/>
                    <a:pt x="296242" y="1009041"/>
                    <a:pt x="301337" y="993415"/>
                  </a:cubicBezTo>
                  <a:cubicBezTo>
                    <a:pt x="306772" y="976771"/>
                    <a:pt x="304960" y="958543"/>
                    <a:pt x="296242" y="943369"/>
                  </a:cubicBezTo>
                  <a:lnTo>
                    <a:pt x="264654" y="888000"/>
                  </a:lnTo>
                  <a:cubicBezTo>
                    <a:pt x="262502" y="884151"/>
                    <a:pt x="258992" y="881094"/>
                    <a:pt x="254803" y="879622"/>
                  </a:cubicBezTo>
                  <a:cubicBezTo>
                    <a:pt x="245632" y="876338"/>
                    <a:pt x="240650" y="866488"/>
                    <a:pt x="243141" y="857090"/>
                  </a:cubicBezTo>
                  <a:cubicBezTo>
                    <a:pt x="245519" y="848372"/>
                    <a:pt x="241103" y="839314"/>
                    <a:pt x="232724" y="835804"/>
                  </a:cubicBezTo>
                  <a:cubicBezTo>
                    <a:pt x="220835" y="830709"/>
                    <a:pt x="210985" y="821537"/>
                    <a:pt x="205097" y="809875"/>
                  </a:cubicBezTo>
                  <a:lnTo>
                    <a:pt x="76022" y="554326"/>
                  </a:lnTo>
                  <a:cubicBezTo>
                    <a:pt x="69341" y="541079"/>
                    <a:pt x="55528" y="532927"/>
                    <a:pt x="40694" y="533493"/>
                  </a:cubicBezTo>
                  <a:lnTo>
                    <a:pt x="10236" y="534739"/>
                  </a:lnTo>
                  <a:cubicBezTo>
                    <a:pt x="6952" y="534852"/>
                    <a:pt x="3782" y="533380"/>
                    <a:pt x="1857" y="530663"/>
                  </a:cubicBezTo>
                  <a:cubicBezTo>
                    <a:pt x="-68" y="527945"/>
                    <a:pt x="-520" y="524435"/>
                    <a:pt x="612" y="521378"/>
                  </a:cubicBezTo>
                  <a:lnTo>
                    <a:pt x="54621" y="378940"/>
                  </a:lnTo>
                  <a:cubicBezTo>
                    <a:pt x="59942" y="364674"/>
                    <a:pt x="75341" y="356974"/>
                    <a:pt x="89948" y="361050"/>
                  </a:cubicBezTo>
                  <a:lnTo>
                    <a:pt x="172830" y="384601"/>
                  </a:lnTo>
                  <a:lnTo>
                    <a:pt x="172830" y="384714"/>
                  </a:lnTo>
                  <a:cubicBezTo>
                    <a:pt x="183699" y="387772"/>
                    <a:pt x="195248" y="386300"/>
                    <a:pt x="204873" y="380525"/>
                  </a:cubicBezTo>
                  <a:lnTo>
                    <a:pt x="237595" y="361051"/>
                  </a:lnTo>
                  <a:lnTo>
                    <a:pt x="237482" y="360937"/>
                  </a:lnTo>
                  <a:cubicBezTo>
                    <a:pt x="248012" y="354710"/>
                    <a:pt x="257070" y="346218"/>
                    <a:pt x="263977" y="336141"/>
                  </a:cubicBezTo>
                  <a:close/>
                </a:path>
              </a:pathLst>
            </a:custGeom>
            <a:solidFill>
              <a:schemeClr val="bg1"/>
            </a:solidFill>
            <a:ln w="28921" cap="flat">
              <a:noFill/>
              <a:prstDash val="solid"/>
              <a:miter/>
            </a:ln>
          </p:spPr>
          <p:txBody>
            <a:bodyPr rtlCol="0" anchor="ctr"/>
            <a:lstStyle/>
            <a:p>
              <a:endParaRPr lang="en-US" dirty="0"/>
            </a:p>
          </p:txBody>
        </p:sp>
      </p:grpSp>
      <p:grpSp>
        <p:nvGrpSpPr>
          <p:cNvPr id="14" name="Group 13">
            <a:extLst>
              <a:ext uri="{FF2B5EF4-FFF2-40B4-BE49-F238E27FC236}">
                <a16:creationId xmlns:a16="http://schemas.microsoft.com/office/drawing/2014/main" id="{51B1896C-21BA-E81E-2941-76517FE9B247}"/>
              </a:ext>
            </a:extLst>
          </p:cNvPr>
          <p:cNvGrpSpPr/>
          <p:nvPr/>
        </p:nvGrpSpPr>
        <p:grpSpPr>
          <a:xfrm>
            <a:off x="12849990" y="3209664"/>
            <a:ext cx="5209451" cy="1381869"/>
            <a:chOff x="5350114" y="3209664"/>
            <a:chExt cx="5209451" cy="1381869"/>
          </a:xfrm>
        </p:grpSpPr>
        <p:sp>
          <p:nvSpPr>
            <p:cNvPr id="15" name="Google Shape;504;p54">
              <a:extLst>
                <a:ext uri="{FF2B5EF4-FFF2-40B4-BE49-F238E27FC236}">
                  <a16:creationId xmlns:a16="http://schemas.microsoft.com/office/drawing/2014/main" id="{47E1C3AB-7A67-EC35-A444-AA9119B86984}"/>
                </a:ext>
              </a:extLst>
            </p:cNvPr>
            <p:cNvSpPr txBox="1">
              <a:spLocks/>
            </p:cNvSpPr>
            <p:nvPr/>
          </p:nvSpPr>
          <p:spPr>
            <a:xfrm>
              <a:off x="5350114" y="3209664"/>
              <a:ext cx="4220611" cy="62808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2"/>
                </a:buClr>
                <a:buSzPts val="2500"/>
                <a:buFont typeface="Archivo"/>
                <a:buNone/>
                <a:defRPr sz="2200" b="1" i="0" u="none" strike="noStrike" cap="none">
                  <a:solidFill>
                    <a:schemeClr val="lt2"/>
                  </a:solidFill>
                  <a:latin typeface="Archivo"/>
                  <a:ea typeface="Archivo"/>
                  <a:cs typeface="Archivo"/>
                  <a:sym typeface="Archivo"/>
                </a:defRPr>
              </a:lvl1pPr>
              <a:lvl2pPr marR="0" lvl="1"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2pPr>
              <a:lvl3pPr marR="0" lvl="2"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3pPr>
              <a:lvl4pPr marR="0" lvl="3"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4pPr>
              <a:lvl5pPr marR="0" lvl="4"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5pPr>
              <a:lvl6pPr marR="0" lvl="5"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6pPr>
              <a:lvl7pPr marR="0" lvl="6"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7pPr>
              <a:lvl8pPr marR="0" lvl="7"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8pPr>
              <a:lvl9pPr marR="0" lvl="8"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9pPr>
            </a:lstStyle>
            <a:p>
              <a:pPr marL="0" marR="0" lvl="0" indent="0" algn="r" defTabSz="914400" rtl="0" eaLnBrk="1" fontAlgn="auto" latinLnBrk="0" hangingPunct="1">
                <a:lnSpc>
                  <a:spcPct val="100000"/>
                </a:lnSpc>
                <a:spcBef>
                  <a:spcPts val="0"/>
                </a:spcBef>
                <a:spcAft>
                  <a:spcPts val="0"/>
                </a:spcAft>
                <a:buClr>
                  <a:srgbClr val="FFFFFF"/>
                </a:buClr>
                <a:buSzPts val="2500"/>
                <a:buFont typeface="Archivo"/>
                <a:buNone/>
                <a:tabLst/>
                <a:defRPr/>
              </a:pPr>
              <a:r>
                <a:rPr kumimoji="0" lang="en-US" sz="2200" b="1" i="0" u="none" strike="noStrike" kern="0" cap="none" spc="0" normalizeH="0" baseline="0" noProof="0" dirty="0">
                  <a:ln>
                    <a:noFill/>
                  </a:ln>
                  <a:solidFill>
                    <a:srgbClr val="FFFFFF"/>
                  </a:solidFill>
                  <a:effectLst/>
                  <a:uLnTx/>
                  <a:uFillTx/>
                  <a:latin typeface="Archivo"/>
                  <a:cs typeface="Archivo"/>
                  <a:sym typeface="Archivo"/>
                </a:rPr>
                <a:t>Cost Efficiency</a:t>
              </a:r>
            </a:p>
          </p:txBody>
        </p:sp>
        <p:sp>
          <p:nvSpPr>
            <p:cNvPr id="16" name="Google Shape;505;p54">
              <a:extLst>
                <a:ext uri="{FF2B5EF4-FFF2-40B4-BE49-F238E27FC236}">
                  <a16:creationId xmlns:a16="http://schemas.microsoft.com/office/drawing/2014/main" id="{DE934AFC-1F74-F7C5-ED9D-36809E0F556D}"/>
                </a:ext>
              </a:extLst>
            </p:cNvPr>
            <p:cNvSpPr txBox="1">
              <a:spLocks/>
            </p:cNvSpPr>
            <p:nvPr/>
          </p:nvSpPr>
          <p:spPr>
            <a:xfrm>
              <a:off x="5350114" y="3837749"/>
              <a:ext cx="4220611" cy="7537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r" rtl="0">
                <a:lnSpc>
                  <a:spcPct val="100000"/>
                </a:lnSpc>
                <a:spcBef>
                  <a:spcPts val="0"/>
                </a:spcBef>
                <a:spcAft>
                  <a:spcPts val="0"/>
                </a:spcAft>
                <a:buClr>
                  <a:schemeClr val="lt2"/>
                </a:buClr>
                <a:buSzPts val="1400"/>
                <a:buFont typeface="Archivo"/>
                <a:buNone/>
                <a:defRPr sz="1300" b="0" i="0" u="none" strike="noStrike" cap="none">
                  <a:solidFill>
                    <a:schemeClr val="lt2"/>
                  </a:solidFill>
                  <a:latin typeface="Archivo"/>
                  <a:ea typeface="Archivo"/>
                  <a:cs typeface="Archivo"/>
                  <a:sym typeface="Archivo"/>
                </a:defRPr>
              </a:lvl1pPr>
              <a:lvl2pPr marL="914400" marR="0" lvl="1"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2pPr>
              <a:lvl3pPr marL="1371600" marR="0" lvl="2"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3pPr>
              <a:lvl4pPr marL="1828800" marR="0" lvl="3"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4pPr>
              <a:lvl5pPr marL="2286000" marR="0" lvl="4"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5pPr>
              <a:lvl6pPr marL="2743200" marR="0" lvl="5"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6pPr>
              <a:lvl7pPr marL="3200400" marR="0" lvl="6"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7pPr>
              <a:lvl8pPr marL="3657600" marR="0" lvl="7"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8pPr>
              <a:lvl9pPr marL="4114800" marR="0" lvl="8"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9pPr>
            </a:lstStyle>
            <a:p>
              <a:pPr marL="0" marR="0" lvl="0" indent="0" algn="r" defTabSz="914400" rtl="0" eaLnBrk="1" fontAlgn="auto" latinLnBrk="0" hangingPunct="1">
                <a:lnSpc>
                  <a:spcPct val="100000"/>
                </a:lnSpc>
                <a:spcBef>
                  <a:spcPts val="0"/>
                </a:spcBef>
                <a:spcAft>
                  <a:spcPts val="0"/>
                </a:spcAft>
                <a:buClr>
                  <a:srgbClr val="FFFFFF"/>
                </a:buClr>
                <a:buSzPts val="1400"/>
                <a:buFont typeface="Archivo"/>
                <a:buNone/>
                <a:tabLst/>
                <a:defRPr/>
              </a:pPr>
              <a:r>
                <a:rPr kumimoji="0" lang="en-US" sz="1200" b="0" i="0" u="none" strike="noStrike" kern="0" cap="none" spc="0" normalizeH="0" baseline="0" noProof="0" dirty="0">
                  <a:ln>
                    <a:noFill/>
                  </a:ln>
                  <a:solidFill>
                    <a:srgbClr val="FFFFFF"/>
                  </a:solidFill>
                  <a:effectLst/>
                  <a:uLnTx/>
                  <a:uFillTx/>
                  <a:latin typeface="Archivo"/>
                  <a:cs typeface="Archivo"/>
                  <a:sym typeface="Archivo"/>
                </a:rPr>
                <a:t>By acting now, Saudi Arabia can establish local manufacturing capabilities and significantly reduce dependency on imports.</a:t>
              </a:r>
            </a:p>
          </p:txBody>
        </p:sp>
        <p:sp>
          <p:nvSpPr>
            <p:cNvPr id="17" name="Freeform: Shape 16">
              <a:extLst>
                <a:ext uri="{FF2B5EF4-FFF2-40B4-BE49-F238E27FC236}">
                  <a16:creationId xmlns:a16="http://schemas.microsoft.com/office/drawing/2014/main" id="{3E98FA2A-9F7E-786A-5FD8-F9F321D2CB50}"/>
                </a:ext>
              </a:extLst>
            </p:cNvPr>
            <p:cNvSpPr/>
            <p:nvPr/>
          </p:nvSpPr>
          <p:spPr>
            <a:xfrm>
              <a:off x="9832258" y="3412503"/>
              <a:ext cx="727307" cy="646456"/>
            </a:xfrm>
            <a:custGeom>
              <a:avLst/>
              <a:gdLst>
                <a:gd name="connsiteX0" fmla="*/ 2055444 w 2882317"/>
                <a:gd name="connsiteY0" fmla="*/ 2561906 h 2561906"/>
                <a:gd name="connsiteX1" fmla="*/ 2055444 w 2882317"/>
                <a:gd name="connsiteY1" fmla="*/ 1223112 h 2561906"/>
                <a:gd name="connsiteX2" fmla="*/ 1653780 w 2882317"/>
                <a:gd name="connsiteY2" fmla="*/ 1223112 h 2561906"/>
                <a:gd name="connsiteX3" fmla="*/ 1653780 w 2882317"/>
                <a:gd name="connsiteY3" fmla="*/ 2561906 h 2561906"/>
                <a:gd name="connsiteX4" fmla="*/ 2480653 w 2882317"/>
                <a:gd name="connsiteY4" fmla="*/ 1833386 h 2561906"/>
                <a:gd name="connsiteX5" fmla="*/ 2480653 w 2882317"/>
                <a:gd name="connsiteY5" fmla="*/ 2561906 h 2561906"/>
                <a:gd name="connsiteX6" fmla="*/ 2882318 w 2882317"/>
                <a:gd name="connsiteY6" fmla="*/ 2561906 h 2561906"/>
                <a:gd name="connsiteX7" fmla="*/ 2882318 w 2882317"/>
                <a:gd name="connsiteY7" fmla="*/ 1833386 h 2561906"/>
                <a:gd name="connsiteX8" fmla="*/ 1228538 w 2882317"/>
                <a:gd name="connsiteY8" fmla="*/ 2561906 h 2561906"/>
                <a:gd name="connsiteX9" fmla="*/ 1228538 w 2882317"/>
                <a:gd name="connsiteY9" fmla="*/ 1432675 h 2561906"/>
                <a:gd name="connsiteX10" fmla="*/ 826873 w 2882317"/>
                <a:gd name="connsiteY10" fmla="*/ 1432675 h 2561906"/>
                <a:gd name="connsiteX11" fmla="*/ 826873 w 2882317"/>
                <a:gd name="connsiteY11" fmla="*/ 2561906 h 2561906"/>
                <a:gd name="connsiteX12" fmla="*/ 401665 w 2882317"/>
                <a:gd name="connsiteY12" fmla="*/ 2561906 h 2561906"/>
                <a:gd name="connsiteX13" fmla="*/ 401665 w 2882317"/>
                <a:gd name="connsiteY13" fmla="*/ 1049885 h 2561906"/>
                <a:gd name="connsiteX14" fmla="*/ 0 w 2882317"/>
                <a:gd name="connsiteY14" fmla="*/ 1049885 h 2561906"/>
                <a:gd name="connsiteX15" fmla="*/ 0 w 2882317"/>
                <a:gd name="connsiteY15" fmla="*/ 2561906 h 2561906"/>
                <a:gd name="connsiteX16" fmla="*/ 656836 w 2882317"/>
                <a:gd name="connsiteY16" fmla="*/ 425538 h 2561906"/>
                <a:gd name="connsiteX17" fmla="*/ 1082374 w 2882317"/>
                <a:gd name="connsiteY17" fmla="*/ 851141 h 2561906"/>
                <a:gd name="connsiteX18" fmla="*/ 1507977 w 2882317"/>
                <a:gd name="connsiteY18" fmla="*/ 425603 h 2561906"/>
                <a:gd name="connsiteX19" fmla="*/ 1082439 w 2882317"/>
                <a:gd name="connsiteY19" fmla="*/ 0 h 2561906"/>
                <a:gd name="connsiteX20" fmla="*/ 1082407 w 2882317"/>
                <a:gd name="connsiteY20" fmla="*/ 0 h 2561906"/>
                <a:gd name="connsiteX21" fmla="*/ 656836 w 2882317"/>
                <a:gd name="connsiteY21" fmla="*/ 425538 h 2561906"/>
                <a:gd name="connsiteX22" fmla="*/ 905431 w 2882317"/>
                <a:gd name="connsiteY22" fmla="*/ 341620 h 2561906"/>
                <a:gd name="connsiteX23" fmla="*/ 964620 w 2882317"/>
                <a:gd name="connsiteY23" fmla="*/ 182533 h 2561906"/>
                <a:gd name="connsiteX24" fmla="*/ 1038705 w 2882317"/>
                <a:gd name="connsiteY24" fmla="*/ 147447 h 2561906"/>
                <a:gd name="connsiteX25" fmla="*/ 1038705 w 2882317"/>
                <a:gd name="connsiteY25" fmla="*/ 134294 h 2561906"/>
                <a:gd name="connsiteX26" fmla="*/ 1082012 w 2882317"/>
                <a:gd name="connsiteY26" fmla="*/ 90987 h 2561906"/>
                <a:gd name="connsiteX27" fmla="*/ 1125319 w 2882317"/>
                <a:gd name="connsiteY27" fmla="*/ 134294 h 2561906"/>
                <a:gd name="connsiteX28" fmla="*/ 1125319 w 2882317"/>
                <a:gd name="connsiteY28" fmla="*/ 147085 h 2561906"/>
                <a:gd name="connsiteX29" fmla="*/ 1256850 w 2882317"/>
                <a:gd name="connsiteY29" fmla="*/ 283418 h 2561906"/>
                <a:gd name="connsiteX30" fmla="*/ 1221401 w 2882317"/>
                <a:gd name="connsiteY30" fmla="*/ 333361 h 2561906"/>
                <a:gd name="connsiteX31" fmla="*/ 1171552 w 2882317"/>
                <a:gd name="connsiteY31" fmla="*/ 298445 h 2561906"/>
                <a:gd name="connsiteX32" fmla="*/ 1018318 w 2882317"/>
                <a:gd name="connsiteY32" fmla="*/ 250502 h 2561906"/>
                <a:gd name="connsiteX33" fmla="*/ 1004141 w 2882317"/>
                <a:gd name="connsiteY33" fmla="*/ 355155 h 2561906"/>
                <a:gd name="connsiteX34" fmla="*/ 1041336 w 2882317"/>
                <a:gd name="connsiteY34" fmla="*/ 381211 h 2561906"/>
                <a:gd name="connsiteX35" fmla="*/ 1080368 w 2882317"/>
                <a:gd name="connsiteY35" fmla="*/ 382790 h 2561906"/>
                <a:gd name="connsiteX36" fmla="*/ 1146134 w 2882317"/>
                <a:gd name="connsiteY36" fmla="*/ 386407 h 2561906"/>
                <a:gd name="connsiteX37" fmla="*/ 1260895 w 2882317"/>
                <a:gd name="connsiteY37" fmla="*/ 517708 h 2561906"/>
                <a:gd name="connsiteX38" fmla="*/ 1125483 w 2882317"/>
                <a:gd name="connsiteY38" fmla="*/ 704549 h 2561906"/>
                <a:gd name="connsiteX39" fmla="*/ 1125483 w 2882317"/>
                <a:gd name="connsiteY39" fmla="*/ 716847 h 2561906"/>
                <a:gd name="connsiteX40" fmla="*/ 1082176 w 2882317"/>
                <a:gd name="connsiteY40" fmla="*/ 760154 h 2561906"/>
                <a:gd name="connsiteX41" fmla="*/ 1038869 w 2882317"/>
                <a:gd name="connsiteY41" fmla="*/ 716847 h 2561906"/>
                <a:gd name="connsiteX42" fmla="*/ 1038869 w 2882317"/>
                <a:gd name="connsiteY42" fmla="*/ 703299 h 2561906"/>
                <a:gd name="connsiteX43" fmla="*/ 909442 w 2882317"/>
                <a:gd name="connsiteY43" fmla="*/ 568052 h 2561906"/>
                <a:gd name="connsiteX44" fmla="*/ 944264 w 2882317"/>
                <a:gd name="connsiteY44" fmla="*/ 517669 h 2561906"/>
                <a:gd name="connsiteX45" fmla="*/ 994647 w 2882317"/>
                <a:gd name="connsiteY45" fmla="*/ 552491 h 2561906"/>
                <a:gd name="connsiteX46" fmla="*/ 994741 w 2882317"/>
                <a:gd name="connsiteY46" fmla="*/ 553024 h 2561906"/>
                <a:gd name="connsiteX47" fmla="*/ 1097928 w 2882317"/>
                <a:gd name="connsiteY47" fmla="*/ 621748 h 2561906"/>
                <a:gd name="connsiteX48" fmla="*/ 1100788 w 2882317"/>
                <a:gd name="connsiteY48" fmla="*/ 621125 h 2561906"/>
                <a:gd name="connsiteX49" fmla="*/ 1175480 w 2882317"/>
                <a:gd name="connsiteY49" fmla="*/ 533801 h 2561906"/>
                <a:gd name="connsiteX50" fmla="*/ 1174807 w 2882317"/>
                <a:gd name="connsiteY50" fmla="*/ 527935 h 2561906"/>
                <a:gd name="connsiteX51" fmla="*/ 1122655 w 2882317"/>
                <a:gd name="connsiteY51" fmla="*/ 469601 h 2561906"/>
                <a:gd name="connsiteX52" fmla="*/ 1062775 w 2882317"/>
                <a:gd name="connsiteY52" fmla="*/ 469601 h 2561906"/>
                <a:gd name="connsiteX53" fmla="*/ 1016739 w 2882317"/>
                <a:gd name="connsiteY53" fmla="*/ 464109 h 2561906"/>
                <a:gd name="connsiteX54" fmla="*/ 905496 w 2882317"/>
                <a:gd name="connsiteY54" fmla="*/ 341588 h 2561906"/>
                <a:gd name="connsiteX55" fmla="*/ 1831315 w 2882317"/>
                <a:gd name="connsiteY55" fmla="*/ 615732 h 2561906"/>
                <a:gd name="connsiteX56" fmla="*/ 1886065 w 2882317"/>
                <a:gd name="connsiteY56" fmla="*/ 622473 h 2561906"/>
                <a:gd name="connsiteX57" fmla="*/ 2655886 w 2882317"/>
                <a:gd name="connsiteY57" fmla="*/ 1436325 h 2561906"/>
                <a:gd name="connsiteX58" fmla="*/ 2654538 w 2882317"/>
                <a:gd name="connsiteY58" fmla="*/ 1392755 h 2561906"/>
                <a:gd name="connsiteX59" fmla="*/ 2696332 w 2882317"/>
                <a:gd name="connsiteY59" fmla="*/ 1348034 h 2561906"/>
                <a:gd name="connsiteX60" fmla="*/ 2741053 w 2882317"/>
                <a:gd name="connsiteY60" fmla="*/ 1389828 h 2561906"/>
                <a:gd name="connsiteX61" fmla="*/ 2746446 w 2882317"/>
                <a:gd name="connsiteY61" fmla="*/ 1547666 h 2561906"/>
                <a:gd name="connsiteX62" fmla="*/ 2704685 w 2882317"/>
                <a:gd name="connsiteY62" fmla="*/ 1592402 h 2561906"/>
                <a:gd name="connsiteX63" fmla="*/ 2698667 w 2882317"/>
                <a:gd name="connsiteY63" fmla="*/ 1592190 h 2561906"/>
                <a:gd name="connsiteX64" fmla="*/ 2539448 w 2882317"/>
                <a:gd name="connsiteY64" fmla="*/ 1575551 h 2561906"/>
                <a:gd name="connsiteX65" fmla="*/ 2500893 w 2882317"/>
                <a:gd name="connsiteY65" fmla="*/ 1527953 h 2561906"/>
                <a:gd name="connsiteX66" fmla="*/ 2548491 w 2882317"/>
                <a:gd name="connsiteY66" fmla="*/ 1489398 h 2561906"/>
                <a:gd name="connsiteX67" fmla="*/ 2591041 w 2882317"/>
                <a:gd name="connsiteY67" fmla="*/ 1493903 h 2561906"/>
                <a:gd name="connsiteX68" fmla="*/ 1847624 w 2882317"/>
                <a:gd name="connsiteY68" fmla="*/ 708002 h 2561906"/>
                <a:gd name="connsiteX69" fmla="*/ 1051003 w 2882317"/>
                <a:gd name="connsiteY69" fmla="*/ 1216305 h 2561906"/>
                <a:gd name="connsiteX70" fmla="*/ 1002369 w 2882317"/>
                <a:gd name="connsiteY70" fmla="*/ 1214957 h 2561906"/>
                <a:gd name="connsiteX71" fmla="*/ 151853 w 2882317"/>
                <a:gd name="connsiteY71" fmla="*/ 600705 h 2561906"/>
                <a:gd name="connsiteX72" fmla="*/ 141085 w 2882317"/>
                <a:gd name="connsiteY72" fmla="*/ 540414 h 2561906"/>
                <a:gd name="connsiteX73" fmla="*/ 201376 w 2882317"/>
                <a:gd name="connsiteY73" fmla="*/ 529646 h 2561906"/>
                <a:gd name="connsiteX74" fmla="*/ 202559 w 2882317"/>
                <a:gd name="connsiteY74" fmla="*/ 530500 h 2561906"/>
                <a:gd name="connsiteX75" fmla="*/ 1029202 w 2882317"/>
                <a:gd name="connsiteY75" fmla="*/ 1127489 h 256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2882317" h="2561906">
                  <a:moveTo>
                    <a:pt x="2055444" y="2561906"/>
                  </a:moveTo>
                  <a:lnTo>
                    <a:pt x="2055444" y="1223112"/>
                  </a:lnTo>
                  <a:lnTo>
                    <a:pt x="1653780" y="1223112"/>
                  </a:lnTo>
                  <a:lnTo>
                    <a:pt x="1653780" y="2561906"/>
                  </a:lnTo>
                  <a:close/>
                  <a:moveTo>
                    <a:pt x="2480653" y="1833386"/>
                  </a:moveTo>
                  <a:lnTo>
                    <a:pt x="2480653" y="2561906"/>
                  </a:lnTo>
                  <a:lnTo>
                    <a:pt x="2882318" y="2561906"/>
                  </a:lnTo>
                  <a:lnTo>
                    <a:pt x="2882318" y="1833386"/>
                  </a:lnTo>
                  <a:close/>
                  <a:moveTo>
                    <a:pt x="1228538" y="2561906"/>
                  </a:moveTo>
                  <a:lnTo>
                    <a:pt x="1228538" y="1432675"/>
                  </a:lnTo>
                  <a:lnTo>
                    <a:pt x="826873" y="1432675"/>
                  </a:lnTo>
                  <a:lnTo>
                    <a:pt x="826873" y="2561906"/>
                  </a:lnTo>
                  <a:close/>
                  <a:moveTo>
                    <a:pt x="401665" y="2561906"/>
                  </a:moveTo>
                  <a:lnTo>
                    <a:pt x="401665" y="1049885"/>
                  </a:lnTo>
                  <a:lnTo>
                    <a:pt x="0" y="1049885"/>
                  </a:lnTo>
                  <a:lnTo>
                    <a:pt x="0" y="2561906"/>
                  </a:lnTo>
                  <a:close/>
                  <a:moveTo>
                    <a:pt x="656836" y="425538"/>
                  </a:moveTo>
                  <a:cubicBezTo>
                    <a:pt x="656818" y="660574"/>
                    <a:pt x="847338" y="851123"/>
                    <a:pt x="1082374" y="851141"/>
                  </a:cubicBezTo>
                  <a:cubicBezTo>
                    <a:pt x="1317410" y="851159"/>
                    <a:pt x="1507959" y="660639"/>
                    <a:pt x="1507977" y="425603"/>
                  </a:cubicBezTo>
                  <a:cubicBezTo>
                    <a:pt x="1507995" y="190567"/>
                    <a:pt x="1317475" y="18"/>
                    <a:pt x="1082439" y="0"/>
                  </a:cubicBezTo>
                  <a:cubicBezTo>
                    <a:pt x="1082429" y="0"/>
                    <a:pt x="1082418" y="0"/>
                    <a:pt x="1082407" y="0"/>
                  </a:cubicBezTo>
                  <a:cubicBezTo>
                    <a:pt x="847481" y="236"/>
                    <a:pt x="657090" y="190612"/>
                    <a:pt x="656836" y="425538"/>
                  </a:cubicBezTo>
                  <a:close/>
                  <a:moveTo>
                    <a:pt x="905431" y="341620"/>
                  </a:moveTo>
                  <a:cubicBezTo>
                    <a:pt x="893822" y="281692"/>
                    <a:pt x="916664" y="220300"/>
                    <a:pt x="964620" y="182533"/>
                  </a:cubicBezTo>
                  <a:cubicBezTo>
                    <a:pt x="986438" y="165538"/>
                    <a:pt x="1011733" y="153558"/>
                    <a:pt x="1038705" y="147447"/>
                  </a:cubicBezTo>
                  <a:lnTo>
                    <a:pt x="1038705" y="134294"/>
                  </a:lnTo>
                  <a:cubicBezTo>
                    <a:pt x="1038705" y="110376"/>
                    <a:pt x="1058094" y="90987"/>
                    <a:pt x="1082012" y="90987"/>
                  </a:cubicBezTo>
                  <a:cubicBezTo>
                    <a:pt x="1105930" y="90987"/>
                    <a:pt x="1125319" y="110376"/>
                    <a:pt x="1125319" y="134294"/>
                  </a:cubicBezTo>
                  <a:lnTo>
                    <a:pt x="1125319" y="147085"/>
                  </a:lnTo>
                  <a:cubicBezTo>
                    <a:pt x="1193269" y="160716"/>
                    <a:pt x="1245663" y="215023"/>
                    <a:pt x="1256850" y="283418"/>
                  </a:cubicBezTo>
                  <a:cubicBezTo>
                    <a:pt x="1260853" y="306998"/>
                    <a:pt x="1244982" y="329358"/>
                    <a:pt x="1221401" y="333361"/>
                  </a:cubicBezTo>
                  <a:cubicBezTo>
                    <a:pt x="1198029" y="337328"/>
                    <a:pt x="1175811" y="321766"/>
                    <a:pt x="1171552" y="298445"/>
                  </a:cubicBezTo>
                  <a:cubicBezTo>
                    <a:pt x="1158202" y="222453"/>
                    <a:pt x="1066129" y="212687"/>
                    <a:pt x="1018318" y="250502"/>
                  </a:cubicBezTo>
                  <a:cubicBezTo>
                    <a:pt x="985504" y="275486"/>
                    <a:pt x="979157" y="322341"/>
                    <a:pt x="1004141" y="355155"/>
                  </a:cubicBezTo>
                  <a:cubicBezTo>
                    <a:pt x="1013534" y="367491"/>
                    <a:pt x="1026533" y="376598"/>
                    <a:pt x="1041336" y="381211"/>
                  </a:cubicBezTo>
                  <a:cubicBezTo>
                    <a:pt x="1054236" y="383306"/>
                    <a:pt x="1067341" y="383836"/>
                    <a:pt x="1080368" y="382790"/>
                  </a:cubicBezTo>
                  <a:cubicBezTo>
                    <a:pt x="1102353" y="381037"/>
                    <a:pt x="1124473" y="382254"/>
                    <a:pt x="1146134" y="386407"/>
                  </a:cubicBezTo>
                  <a:cubicBezTo>
                    <a:pt x="1208949" y="400429"/>
                    <a:pt x="1255406" y="453582"/>
                    <a:pt x="1260895" y="517708"/>
                  </a:cubicBezTo>
                  <a:cubicBezTo>
                    <a:pt x="1274380" y="606523"/>
                    <a:pt x="1214084" y="689720"/>
                    <a:pt x="1125483" y="704549"/>
                  </a:cubicBezTo>
                  <a:lnTo>
                    <a:pt x="1125483" y="716847"/>
                  </a:lnTo>
                  <a:cubicBezTo>
                    <a:pt x="1125483" y="740765"/>
                    <a:pt x="1106094" y="760154"/>
                    <a:pt x="1082176" y="760154"/>
                  </a:cubicBezTo>
                  <a:cubicBezTo>
                    <a:pt x="1058259" y="760154"/>
                    <a:pt x="1038869" y="740765"/>
                    <a:pt x="1038869" y="716847"/>
                  </a:cubicBezTo>
                  <a:lnTo>
                    <a:pt x="1038869" y="703299"/>
                  </a:lnTo>
                  <a:cubicBezTo>
                    <a:pt x="971963" y="689223"/>
                    <a:pt x="920564" y="635512"/>
                    <a:pt x="909442" y="568052"/>
                  </a:cubicBezTo>
                  <a:cubicBezTo>
                    <a:pt x="905145" y="544523"/>
                    <a:pt x="920736" y="521966"/>
                    <a:pt x="944264" y="517669"/>
                  </a:cubicBezTo>
                  <a:cubicBezTo>
                    <a:pt x="967793" y="513373"/>
                    <a:pt x="990350" y="528963"/>
                    <a:pt x="994647" y="552491"/>
                  </a:cubicBezTo>
                  <a:cubicBezTo>
                    <a:pt x="994679" y="552669"/>
                    <a:pt x="994710" y="552847"/>
                    <a:pt x="994741" y="553024"/>
                  </a:cubicBezTo>
                  <a:cubicBezTo>
                    <a:pt x="1004257" y="600496"/>
                    <a:pt x="1050456" y="631265"/>
                    <a:pt x="1097928" y="621748"/>
                  </a:cubicBezTo>
                  <a:cubicBezTo>
                    <a:pt x="1098885" y="621556"/>
                    <a:pt x="1099838" y="621349"/>
                    <a:pt x="1100788" y="621125"/>
                  </a:cubicBezTo>
                  <a:cubicBezTo>
                    <a:pt x="1145527" y="617637"/>
                    <a:pt x="1178968" y="578541"/>
                    <a:pt x="1175480" y="533801"/>
                  </a:cubicBezTo>
                  <a:cubicBezTo>
                    <a:pt x="1175327" y="531838"/>
                    <a:pt x="1175103" y="529881"/>
                    <a:pt x="1174807" y="527935"/>
                  </a:cubicBezTo>
                  <a:cubicBezTo>
                    <a:pt x="1173260" y="498664"/>
                    <a:pt x="1151571" y="474404"/>
                    <a:pt x="1122655" y="469601"/>
                  </a:cubicBezTo>
                  <a:cubicBezTo>
                    <a:pt x="1115717" y="467825"/>
                    <a:pt x="1070766" y="469601"/>
                    <a:pt x="1062775" y="469601"/>
                  </a:cubicBezTo>
                  <a:cubicBezTo>
                    <a:pt x="1047247" y="469975"/>
                    <a:pt x="1031744" y="468126"/>
                    <a:pt x="1016739" y="464109"/>
                  </a:cubicBezTo>
                  <a:cubicBezTo>
                    <a:pt x="959399" y="447710"/>
                    <a:pt x="916299" y="400240"/>
                    <a:pt x="905496" y="341588"/>
                  </a:cubicBezTo>
                  <a:close/>
                  <a:moveTo>
                    <a:pt x="1831315" y="615732"/>
                  </a:moveTo>
                  <a:cubicBezTo>
                    <a:pt x="1848817" y="604548"/>
                    <a:pt x="1871797" y="607378"/>
                    <a:pt x="1886065" y="622473"/>
                  </a:cubicBezTo>
                  <a:lnTo>
                    <a:pt x="2655886" y="1436325"/>
                  </a:lnTo>
                  <a:lnTo>
                    <a:pt x="2654538" y="1392755"/>
                  </a:lnTo>
                  <a:cubicBezTo>
                    <a:pt x="2653730" y="1368865"/>
                    <a:pt x="2672442" y="1348842"/>
                    <a:pt x="2696332" y="1348034"/>
                  </a:cubicBezTo>
                  <a:cubicBezTo>
                    <a:pt x="2720223" y="1347226"/>
                    <a:pt x="2740245" y="1365938"/>
                    <a:pt x="2741053" y="1389828"/>
                  </a:cubicBezTo>
                  <a:lnTo>
                    <a:pt x="2746446" y="1547666"/>
                  </a:lnTo>
                  <a:cubicBezTo>
                    <a:pt x="2747267" y="1571552"/>
                    <a:pt x="2728570" y="1591580"/>
                    <a:pt x="2704685" y="1592402"/>
                  </a:cubicBezTo>
                  <a:cubicBezTo>
                    <a:pt x="2702676" y="1592471"/>
                    <a:pt x="2700665" y="1592400"/>
                    <a:pt x="2698667" y="1592190"/>
                  </a:cubicBezTo>
                  <a:lnTo>
                    <a:pt x="2539448" y="1575551"/>
                  </a:lnTo>
                  <a:cubicBezTo>
                    <a:pt x="2515657" y="1573054"/>
                    <a:pt x="2498396" y="1551744"/>
                    <a:pt x="2500893" y="1527953"/>
                  </a:cubicBezTo>
                  <a:cubicBezTo>
                    <a:pt x="2503390" y="1504163"/>
                    <a:pt x="2524700" y="1486901"/>
                    <a:pt x="2548491" y="1489398"/>
                  </a:cubicBezTo>
                  <a:lnTo>
                    <a:pt x="2591041" y="1493903"/>
                  </a:lnTo>
                  <a:lnTo>
                    <a:pt x="1847624" y="708002"/>
                  </a:lnTo>
                  <a:lnTo>
                    <a:pt x="1051003" y="1216305"/>
                  </a:lnTo>
                  <a:cubicBezTo>
                    <a:pt x="1036055" y="1225893"/>
                    <a:pt x="1016763" y="1225358"/>
                    <a:pt x="1002369" y="1214957"/>
                  </a:cubicBezTo>
                  <a:lnTo>
                    <a:pt x="151853" y="600705"/>
                  </a:lnTo>
                  <a:cubicBezTo>
                    <a:pt x="132231" y="587029"/>
                    <a:pt x="127410" y="560036"/>
                    <a:pt x="141085" y="540414"/>
                  </a:cubicBezTo>
                  <a:cubicBezTo>
                    <a:pt x="154761" y="520791"/>
                    <a:pt x="181754" y="515970"/>
                    <a:pt x="201376" y="529646"/>
                  </a:cubicBezTo>
                  <a:cubicBezTo>
                    <a:pt x="201775" y="529924"/>
                    <a:pt x="202169" y="530208"/>
                    <a:pt x="202559" y="530500"/>
                  </a:cubicBezTo>
                  <a:lnTo>
                    <a:pt x="1029202" y="1127489"/>
                  </a:lnTo>
                  <a:close/>
                </a:path>
              </a:pathLst>
            </a:custGeom>
            <a:solidFill>
              <a:schemeClr val="bg1"/>
            </a:solidFill>
            <a:ln w="32808" cap="flat">
              <a:noFill/>
              <a:prstDash val="solid"/>
              <a:miter/>
            </a:ln>
          </p:spPr>
          <p:txBody>
            <a:bodyPr rtlCol="0" anchor="ctr"/>
            <a:lstStyle/>
            <a:p>
              <a:endParaRPr lang="en-US"/>
            </a:p>
          </p:txBody>
        </p:sp>
      </p:grpSp>
    </p:spTree>
    <p:extLst>
      <p:ext uri="{BB962C8B-B14F-4D97-AF65-F5344CB8AC3E}">
        <p14:creationId xmlns:p14="http://schemas.microsoft.com/office/powerpoint/2010/main" val="12722420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7FF11A-C1F5-83E2-BAE4-FD0395F4771C}"/>
            </a:ext>
          </a:extLst>
        </p:cNvPr>
        <p:cNvGrpSpPr/>
        <p:nvPr/>
      </p:nvGrpSpPr>
      <p:grpSpPr>
        <a:xfrm>
          <a:off x="0" y="0"/>
          <a:ext cx="0" cy="0"/>
          <a:chOff x="0" y="0"/>
          <a:chExt cx="0" cy="0"/>
        </a:xfrm>
      </p:grpSpPr>
      <p:sp>
        <p:nvSpPr>
          <p:cNvPr id="4" name="Google Shape;792;p69">
            <a:extLst>
              <a:ext uri="{FF2B5EF4-FFF2-40B4-BE49-F238E27FC236}">
                <a16:creationId xmlns:a16="http://schemas.microsoft.com/office/drawing/2014/main" id="{DD4662D8-110B-6476-2069-03BC3E4E5BAF}"/>
              </a:ext>
            </a:extLst>
          </p:cNvPr>
          <p:cNvSpPr txBox="1"/>
          <p:nvPr/>
        </p:nvSpPr>
        <p:spPr>
          <a:xfrm>
            <a:off x="894722" y="852213"/>
            <a:ext cx="6400158" cy="457200"/>
          </a:xfrm>
          <a:prstGeom prst="rect">
            <a:avLst/>
          </a:prstGeom>
          <a:noFill/>
          <a:ln cap="flat">
            <a:noFill/>
          </a:ln>
        </p:spPr>
        <p:txBody>
          <a:bodyPr vert="horz" wrap="square" lIns="91421" tIns="91421" rIns="91421" bIns="91421" anchor="b"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3200" b="1" i="0" u="none" strike="noStrike" kern="0" cap="none" spc="0" normalizeH="0" baseline="0" noProof="0" dirty="0">
                <a:ln>
                  <a:noFill/>
                </a:ln>
                <a:solidFill>
                  <a:srgbClr val="792FF6"/>
                </a:solidFill>
                <a:effectLst/>
                <a:uLnTx/>
                <a:uFillTx/>
                <a:latin typeface="Lato Black" pitchFamily="34"/>
                <a:ea typeface="Archivo"/>
                <a:cs typeface="Archivo"/>
              </a:rPr>
              <a:t>Why Act Now?</a:t>
            </a:r>
          </a:p>
        </p:txBody>
      </p:sp>
      <p:grpSp>
        <p:nvGrpSpPr>
          <p:cNvPr id="42" name="Group 41">
            <a:extLst>
              <a:ext uri="{FF2B5EF4-FFF2-40B4-BE49-F238E27FC236}">
                <a16:creationId xmlns:a16="http://schemas.microsoft.com/office/drawing/2014/main" id="{3EB0F1F1-AF22-1253-70E3-64C803A1B3EE}"/>
              </a:ext>
            </a:extLst>
          </p:cNvPr>
          <p:cNvGrpSpPr/>
          <p:nvPr/>
        </p:nvGrpSpPr>
        <p:grpSpPr>
          <a:xfrm>
            <a:off x="1785050" y="1832276"/>
            <a:ext cx="5377985" cy="1381868"/>
            <a:chOff x="1785050" y="1832276"/>
            <a:chExt cx="5377985" cy="1381868"/>
          </a:xfrm>
        </p:grpSpPr>
        <p:sp>
          <p:nvSpPr>
            <p:cNvPr id="2" name="Google Shape;502;p54">
              <a:extLst>
                <a:ext uri="{FF2B5EF4-FFF2-40B4-BE49-F238E27FC236}">
                  <a16:creationId xmlns:a16="http://schemas.microsoft.com/office/drawing/2014/main" id="{ADA1995D-0094-F9E0-14AF-CD803E81C303}"/>
                </a:ext>
              </a:extLst>
            </p:cNvPr>
            <p:cNvSpPr txBox="1">
              <a:spLocks/>
            </p:cNvSpPr>
            <p:nvPr/>
          </p:nvSpPr>
          <p:spPr>
            <a:xfrm>
              <a:off x="2942424" y="1832276"/>
              <a:ext cx="4220611" cy="62808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2500"/>
                <a:buFont typeface="Archivo"/>
                <a:buNone/>
                <a:defRPr sz="2200" b="1" i="0" u="none" strike="noStrike" cap="none">
                  <a:solidFill>
                    <a:schemeClr val="lt2"/>
                  </a:solidFill>
                  <a:latin typeface="Archivo"/>
                  <a:ea typeface="Archivo"/>
                  <a:cs typeface="Archivo"/>
                  <a:sym typeface="Archivo"/>
                </a:defRPr>
              </a:lvl1pPr>
              <a:lvl2pPr marR="0" lvl="1"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2pPr>
              <a:lvl3pPr marR="0" lvl="2"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3pPr>
              <a:lvl4pPr marR="0" lvl="3"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4pPr>
              <a:lvl5pPr marR="0" lvl="4"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5pPr>
              <a:lvl6pPr marR="0" lvl="5"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6pPr>
              <a:lvl7pPr marR="0" lvl="6"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7pPr>
              <a:lvl8pPr marR="0" lvl="7"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8pPr>
              <a:lvl9pPr marR="0" lvl="8"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9pPr>
            </a:lstStyle>
            <a:p>
              <a:pPr marL="0" marR="0" lvl="0" indent="0" algn="l" defTabSz="914400" rtl="0" eaLnBrk="1" fontAlgn="auto" latinLnBrk="0" hangingPunct="1">
                <a:lnSpc>
                  <a:spcPct val="100000"/>
                </a:lnSpc>
                <a:spcBef>
                  <a:spcPts val="0"/>
                </a:spcBef>
                <a:spcAft>
                  <a:spcPts val="0"/>
                </a:spcAft>
                <a:buClr>
                  <a:srgbClr val="FFFFFF"/>
                </a:buClr>
                <a:buSzPts val="2500"/>
                <a:buFont typeface="Archivo"/>
                <a:buNone/>
                <a:tabLst/>
                <a:defRPr/>
              </a:pPr>
              <a:r>
                <a:rPr kumimoji="0" lang="en-US" sz="2200" b="1" i="0" u="none" strike="noStrike" kern="0" cap="none" spc="0" normalizeH="0" baseline="0" noProof="0" dirty="0">
                  <a:ln>
                    <a:noFill/>
                  </a:ln>
                  <a:solidFill>
                    <a:srgbClr val="FFFFFF"/>
                  </a:solidFill>
                  <a:effectLst/>
                  <a:uLnTx/>
                  <a:uFillTx/>
                  <a:latin typeface="Archivo"/>
                  <a:cs typeface="Archivo"/>
                  <a:sym typeface="Archivo"/>
                </a:rPr>
                <a:t>Competitive Advantage </a:t>
              </a:r>
            </a:p>
          </p:txBody>
        </p:sp>
        <p:sp>
          <p:nvSpPr>
            <p:cNvPr id="5" name="Google Shape;503;p54">
              <a:extLst>
                <a:ext uri="{FF2B5EF4-FFF2-40B4-BE49-F238E27FC236}">
                  <a16:creationId xmlns:a16="http://schemas.microsoft.com/office/drawing/2014/main" id="{D9E836D4-8134-80B8-FA4B-9332C1274ADA}"/>
                </a:ext>
              </a:extLst>
            </p:cNvPr>
            <p:cNvSpPr txBox="1">
              <a:spLocks/>
            </p:cNvSpPr>
            <p:nvPr/>
          </p:nvSpPr>
          <p:spPr>
            <a:xfrm>
              <a:off x="2942424" y="2460360"/>
              <a:ext cx="4220611" cy="7537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1400"/>
                <a:buFont typeface="Archivo"/>
                <a:buNone/>
                <a:defRPr sz="1300" b="0" i="0" u="none" strike="noStrike" cap="none">
                  <a:solidFill>
                    <a:schemeClr val="lt2"/>
                  </a:solidFill>
                  <a:latin typeface="Archivo"/>
                  <a:ea typeface="Archivo"/>
                  <a:cs typeface="Archivo"/>
                  <a:sym typeface="Archivo"/>
                </a:defRPr>
              </a:lvl1pPr>
              <a:lvl2pPr marL="914400" marR="0" lvl="1"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2pPr>
              <a:lvl3pPr marL="1371600" marR="0" lvl="2"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3pPr>
              <a:lvl4pPr marL="1828800" marR="0" lvl="3"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4pPr>
              <a:lvl5pPr marL="2286000" marR="0" lvl="4"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5pPr>
              <a:lvl6pPr marL="2743200" marR="0" lvl="5"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6pPr>
              <a:lvl7pPr marL="3200400" marR="0" lvl="6"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7pPr>
              <a:lvl8pPr marL="3657600" marR="0" lvl="7"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8pPr>
              <a:lvl9pPr marL="4114800" marR="0" lvl="8"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9pPr>
            </a:lstStyle>
            <a:p>
              <a:pPr marL="0" marR="0" lvl="0" indent="0" algn="l" defTabSz="914400" rtl="0" eaLnBrk="1" fontAlgn="auto" latinLnBrk="0" hangingPunct="1">
                <a:lnSpc>
                  <a:spcPct val="100000"/>
                </a:lnSpc>
                <a:spcBef>
                  <a:spcPts val="0"/>
                </a:spcBef>
                <a:spcAft>
                  <a:spcPts val="0"/>
                </a:spcAft>
                <a:buClr>
                  <a:srgbClr val="FFFFFF"/>
                </a:buClr>
                <a:buSzPts val="1400"/>
                <a:buFont typeface="Archivo"/>
                <a:buNone/>
                <a:tabLst/>
                <a:defRPr/>
              </a:pPr>
              <a:r>
                <a:rPr kumimoji="0" lang="en-US" sz="1200" b="0" i="0" u="none" strike="noStrike" kern="0" cap="none" spc="0" normalizeH="0" baseline="0" noProof="0" dirty="0">
                  <a:ln>
                    <a:noFill/>
                  </a:ln>
                  <a:solidFill>
                    <a:srgbClr val="FFFFFF"/>
                  </a:solidFill>
                  <a:effectLst/>
                  <a:uLnTx/>
                  <a:uFillTx/>
                  <a:latin typeface="Archivo"/>
                  <a:cs typeface="Archivo"/>
                  <a:sym typeface="Archivo"/>
                </a:rPr>
                <a:t>Early adoption ensures a leadership position in Saudi Arabia, and if we don’t do it, someone else will</a:t>
              </a:r>
            </a:p>
          </p:txBody>
        </p:sp>
        <p:sp>
          <p:nvSpPr>
            <p:cNvPr id="25" name="Freeform: Shape 24">
              <a:extLst>
                <a:ext uri="{FF2B5EF4-FFF2-40B4-BE49-F238E27FC236}">
                  <a16:creationId xmlns:a16="http://schemas.microsoft.com/office/drawing/2014/main" id="{C9EDAEA2-A843-163D-0E0D-5AAFC8C41C02}"/>
                </a:ext>
              </a:extLst>
            </p:cNvPr>
            <p:cNvSpPr/>
            <p:nvPr/>
          </p:nvSpPr>
          <p:spPr>
            <a:xfrm>
              <a:off x="1785050" y="2017506"/>
              <a:ext cx="783994" cy="762302"/>
            </a:xfrm>
            <a:custGeom>
              <a:avLst/>
              <a:gdLst>
                <a:gd name="connsiteX0" fmla="*/ 1973351 w 2174121"/>
                <a:gd name="connsiteY0" fmla="*/ 501112 h 2113965"/>
                <a:gd name="connsiteX1" fmla="*/ 1914542 w 2174121"/>
                <a:gd name="connsiteY1" fmla="*/ 365313 h 2113965"/>
                <a:gd name="connsiteX2" fmla="*/ 1856296 w 2174121"/>
                <a:gd name="connsiteY2" fmla="*/ 499989 h 2113965"/>
                <a:gd name="connsiteX3" fmla="*/ 1833288 w 2174121"/>
                <a:gd name="connsiteY3" fmla="*/ 517609 h 2113965"/>
                <a:gd name="connsiteX4" fmla="*/ 1686043 w 2174121"/>
                <a:gd name="connsiteY4" fmla="*/ 531526 h 2113965"/>
                <a:gd name="connsiteX5" fmla="*/ 1797039 w 2174121"/>
                <a:gd name="connsiteY5" fmla="*/ 629165 h 2113965"/>
                <a:gd name="connsiteX6" fmla="*/ 1805680 w 2174121"/>
                <a:gd name="connsiteY6" fmla="*/ 655539 h 2113965"/>
                <a:gd name="connsiteX7" fmla="*/ 1773358 w 2174121"/>
                <a:gd name="connsiteY7" fmla="*/ 799977 h 2113965"/>
                <a:gd name="connsiteX8" fmla="*/ 1900179 w 2174121"/>
                <a:gd name="connsiteY8" fmla="*/ 725007 h 2113965"/>
                <a:gd name="connsiteX9" fmla="*/ 1928461 w 2174121"/>
                <a:gd name="connsiteY9" fmla="*/ 724783 h 2113965"/>
                <a:gd name="connsiteX10" fmla="*/ 2055842 w 2174121"/>
                <a:gd name="connsiteY10" fmla="*/ 800089 h 2113965"/>
                <a:gd name="connsiteX11" fmla="*/ 2023968 w 2174121"/>
                <a:gd name="connsiteY11" fmla="*/ 657894 h 2113965"/>
                <a:gd name="connsiteX12" fmla="*/ 2032049 w 2174121"/>
                <a:gd name="connsiteY12" fmla="*/ 629163 h 2113965"/>
                <a:gd name="connsiteX13" fmla="*/ 2143045 w 2174121"/>
                <a:gd name="connsiteY13" fmla="*/ 531524 h 2113965"/>
                <a:gd name="connsiteX14" fmla="*/ 1995799 w 2174121"/>
                <a:gd name="connsiteY14" fmla="*/ 517608 h 2113965"/>
                <a:gd name="connsiteX15" fmla="*/ 1973241 w 2174121"/>
                <a:gd name="connsiteY15" fmla="*/ 501222 h 2113965"/>
                <a:gd name="connsiteX16" fmla="*/ 1145873 w 2174121"/>
                <a:gd name="connsiteY16" fmla="*/ 135799 h 2113965"/>
                <a:gd name="connsiteX17" fmla="*/ 1087064 w 2174121"/>
                <a:gd name="connsiteY17" fmla="*/ 0 h 2113965"/>
                <a:gd name="connsiteX18" fmla="*/ 1028818 w 2174121"/>
                <a:gd name="connsiteY18" fmla="*/ 134676 h 2113965"/>
                <a:gd name="connsiteX19" fmla="*/ 1005811 w 2174121"/>
                <a:gd name="connsiteY19" fmla="*/ 152296 h 2113965"/>
                <a:gd name="connsiteX20" fmla="*/ 858565 w 2174121"/>
                <a:gd name="connsiteY20" fmla="*/ 166213 h 2113965"/>
                <a:gd name="connsiteX21" fmla="*/ 969561 w 2174121"/>
                <a:gd name="connsiteY21" fmla="*/ 263852 h 2113965"/>
                <a:gd name="connsiteX22" fmla="*/ 978203 w 2174121"/>
                <a:gd name="connsiteY22" fmla="*/ 290338 h 2113965"/>
                <a:gd name="connsiteX23" fmla="*/ 945880 w 2174121"/>
                <a:gd name="connsiteY23" fmla="*/ 434777 h 2113965"/>
                <a:gd name="connsiteX24" fmla="*/ 1072701 w 2174121"/>
                <a:gd name="connsiteY24" fmla="*/ 359694 h 2113965"/>
                <a:gd name="connsiteX25" fmla="*/ 1100983 w 2174121"/>
                <a:gd name="connsiteY25" fmla="*/ 359470 h 2113965"/>
                <a:gd name="connsiteX26" fmla="*/ 1228365 w 2174121"/>
                <a:gd name="connsiteY26" fmla="*/ 434888 h 2113965"/>
                <a:gd name="connsiteX27" fmla="*/ 1196491 w 2174121"/>
                <a:gd name="connsiteY27" fmla="*/ 292694 h 2113965"/>
                <a:gd name="connsiteX28" fmla="*/ 1204571 w 2174121"/>
                <a:gd name="connsiteY28" fmla="*/ 263963 h 2113965"/>
                <a:gd name="connsiteX29" fmla="*/ 1315567 w 2174121"/>
                <a:gd name="connsiteY29" fmla="*/ 166324 h 2113965"/>
                <a:gd name="connsiteX30" fmla="*/ 1168321 w 2174121"/>
                <a:gd name="connsiteY30" fmla="*/ 152407 h 2113965"/>
                <a:gd name="connsiteX31" fmla="*/ 1145875 w 2174121"/>
                <a:gd name="connsiteY31" fmla="*/ 136022 h 2113965"/>
                <a:gd name="connsiteX32" fmla="*/ 318395 w 2174121"/>
                <a:gd name="connsiteY32" fmla="*/ 501112 h 2113965"/>
                <a:gd name="connsiteX33" fmla="*/ 259586 w 2174121"/>
                <a:gd name="connsiteY33" fmla="*/ 365313 h 2113965"/>
                <a:gd name="connsiteX34" fmla="*/ 201340 w 2174121"/>
                <a:gd name="connsiteY34" fmla="*/ 499989 h 2113965"/>
                <a:gd name="connsiteX35" fmla="*/ 178333 w 2174121"/>
                <a:gd name="connsiteY35" fmla="*/ 517609 h 2113965"/>
                <a:gd name="connsiteX36" fmla="*/ 31087 w 2174121"/>
                <a:gd name="connsiteY36" fmla="*/ 531526 h 2113965"/>
                <a:gd name="connsiteX37" fmla="*/ 142083 w 2174121"/>
                <a:gd name="connsiteY37" fmla="*/ 629165 h 2113965"/>
                <a:gd name="connsiteX38" fmla="*/ 150725 w 2174121"/>
                <a:gd name="connsiteY38" fmla="*/ 655539 h 2113965"/>
                <a:gd name="connsiteX39" fmla="*/ 118403 w 2174121"/>
                <a:gd name="connsiteY39" fmla="*/ 799977 h 2113965"/>
                <a:gd name="connsiteX40" fmla="*/ 245224 w 2174121"/>
                <a:gd name="connsiteY40" fmla="*/ 725007 h 2113965"/>
                <a:gd name="connsiteX41" fmla="*/ 273506 w 2174121"/>
                <a:gd name="connsiteY41" fmla="*/ 724783 h 2113965"/>
                <a:gd name="connsiteX42" fmla="*/ 400887 w 2174121"/>
                <a:gd name="connsiteY42" fmla="*/ 800089 h 2113965"/>
                <a:gd name="connsiteX43" fmla="*/ 369013 w 2174121"/>
                <a:gd name="connsiteY43" fmla="*/ 657894 h 2113965"/>
                <a:gd name="connsiteX44" fmla="*/ 369125 w 2174121"/>
                <a:gd name="connsiteY44" fmla="*/ 657894 h 2113965"/>
                <a:gd name="connsiteX45" fmla="*/ 377093 w 2174121"/>
                <a:gd name="connsiteY45" fmla="*/ 629163 h 2113965"/>
                <a:gd name="connsiteX46" fmla="*/ 488089 w 2174121"/>
                <a:gd name="connsiteY46" fmla="*/ 531524 h 2113965"/>
                <a:gd name="connsiteX47" fmla="*/ 340844 w 2174121"/>
                <a:gd name="connsiteY47" fmla="*/ 517608 h 2113965"/>
                <a:gd name="connsiteX48" fmla="*/ 318285 w 2174121"/>
                <a:gd name="connsiteY48" fmla="*/ 501222 h 2113965"/>
                <a:gd name="connsiteX49" fmla="*/ 2174122 w 2174121"/>
                <a:gd name="connsiteY49" fmla="*/ 1930358 h 2113965"/>
                <a:gd name="connsiteX50" fmla="*/ 0 w 2174121"/>
                <a:gd name="connsiteY50" fmla="*/ 1930358 h 2113965"/>
                <a:gd name="connsiteX51" fmla="*/ 0 w 2174121"/>
                <a:gd name="connsiteY51" fmla="*/ 2113966 h 2113965"/>
                <a:gd name="connsiteX52" fmla="*/ 2174122 w 2174121"/>
                <a:gd name="connsiteY52" fmla="*/ 2113966 h 2113965"/>
                <a:gd name="connsiteX53" fmla="*/ 2066045 w 2174121"/>
                <a:gd name="connsiteY53" fmla="*/ 1875364 h 2113965"/>
                <a:gd name="connsiteX54" fmla="*/ 2066045 w 2174121"/>
                <a:gd name="connsiteY54" fmla="*/ 1065614 h 2113965"/>
                <a:gd name="connsiteX55" fmla="*/ 1763136 w 2174121"/>
                <a:gd name="connsiteY55" fmla="*/ 1065614 h 2113965"/>
                <a:gd name="connsiteX56" fmla="*/ 1763136 w 2174121"/>
                <a:gd name="connsiteY56" fmla="*/ 1875479 h 2113965"/>
                <a:gd name="connsiteX57" fmla="*/ 1238567 w 2174121"/>
                <a:gd name="connsiteY57" fmla="*/ 1875364 h 2113965"/>
                <a:gd name="connsiteX58" fmla="*/ 1238567 w 2174121"/>
                <a:gd name="connsiteY58" fmla="*/ 662950 h 2113965"/>
                <a:gd name="connsiteX59" fmla="*/ 935658 w 2174121"/>
                <a:gd name="connsiteY59" fmla="*/ 662950 h 2113965"/>
                <a:gd name="connsiteX60" fmla="*/ 935658 w 2174121"/>
                <a:gd name="connsiteY60" fmla="*/ 1875364 h 2113965"/>
                <a:gd name="connsiteX61" fmla="*/ 411090 w 2174121"/>
                <a:gd name="connsiteY61" fmla="*/ 1875364 h 2113965"/>
                <a:gd name="connsiteX62" fmla="*/ 411090 w 2174121"/>
                <a:gd name="connsiteY62" fmla="*/ 1065614 h 2113965"/>
                <a:gd name="connsiteX63" fmla="*/ 108065 w 2174121"/>
                <a:gd name="connsiteY63" fmla="*/ 1065614 h 2113965"/>
                <a:gd name="connsiteX64" fmla="*/ 108065 w 2174121"/>
                <a:gd name="connsiteY64" fmla="*/ 1875479 h 2113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174121" h="2113965">
                  <a:moveTo>
                    <a:pt x="1973351" y="501112"/>
                  </a:moveTo>
                  <a:lnTo>
                    <a:pt x="1914542" y="365313"/>
                  </a:lnTo>
                  <a:lnTo>
                    <a:pt x="1856296" y="499989"/>
                  </a:lnTo>
                  <a:cubicBezTo>
                    <a:pt x="1852592" y="509753"/>
                    <a:pt x="1843726" y="516599"/>
                    <a:pt x="1833288" y="517609"/>
                  </a:cubicBezTo>
                  <a:lnTo>
                    <a:pt x="1686043" y="531526"/>
                  </a:lnTo>
                  <a:lnTo>
                    <a:pt x="1797039" y="629165"/>
                  </a:lnTo>
                  <a:cubicBezTo>
                    <a:pt x="1804558" y="635674"/>
                    <a:pt x="1807813" y="645887"/>
                    <a:pt x="1805680" y="655539"/>
                  </a:cubicBezTo>
                  <a:lnTo>
                    <a:pt x="1773358" y="799977"/>
                  </a:lnTo>
                  <a:lnTo>
                    <a:pt x="1900179" y="725007"/>
                  </a:lnTo>
                  <a:cubicBezTo>
                    <a:pt x="1908821" y="719732"/>
                    <a:pt x="1919707" y="719620"/>
                    <a:pt x="1928461" y="724783"/>
                  </a:cubicBezTo>
                  <a:lnTo>
                    <a:pt x="2055842" y="800089"/>
                  </a:lnTo>
                  <a:lnTo>
                    <a:pt x="2023968" y="657894"/>
                  </a:lnTo>
                  <a:cubicBezTo>
                    <a:pt x="2020825" y="647569"/>
                    <a:pt x="2023968" y="636346"/>
                    <a:pt x="2032049" y="629163"/>
                  </a:cubicBezTo>
                  <a:lnTo>
                    <a:pt x="2143045" y="531524"/>
                  </a:lnTo>
                  <a:lnTo>
                    <a:pt x="1995799" y="517608"/>
                  </a:lnTo>
                  <a:cubicBezTo>
                    <a:pt x="1985810" y="516710"/>
                    <a:pt x="1977169" y="510425"/>
                    <a:pt x="1973241" y="501222"/>
                  </a:cubicBezTo>
                  <a:close/>
                  <a:moveTo>
                    <a:pt x="1145873" y="135799"/>
                  </a:moveTo>
                  <a:lnTo>
                    <a:pt x="1087064" y="0"/>
                  </a:lnTo>
                  <a:lnTo>
                    <a:pt x="1028818" y="134676"/>
                  </a:lnTo>
                  <a:cubicBezTo>
                    <a:pt x="1025114" y="144552"/>
                    <a:pt x="1016248" y="151286"/>
                    <a:pt x="1005811" y="152296"/>
                  </a:cubicBezTo>
                  <a:lnTo>
                    <a:pt x="858565" y="166213"/>
                  </a:lnTo>
                  <a:lnTo>
                    <a:pt x="969561" y="263852"/>
                  </a:lnTo>
                  <a:cubicBezTo>
                    <a:pt x="977080" y="270473"/>
                    <a:pt x="980335" y="280574"/>
                    <a:pt x="978203" y="290338"/>
                  </a:cubicBezTo>
                  <a:lnTo>
                    <a:pt x="945880" y="434777"/>
                  </a:lnTo>
                  <a:lnTo>
                    <a:pt x="1072701" y="359694"/>
                  </a:lnTo>
                  <a:cubicBezTo>
                    <a:pt x="1081343" y="354420"/>
                    <a:pt x="1092229" y="354307"/>
                    <a:pt x="1100983" y="359470"/>
                  </a:cubicBezTo>
                  <a:lnTo>
                    <a:pt x="1228365" y="434888"/>
                  </a:lnTo>
                  <a:lnTo>
                    <a:pt x="1196491" y="292694"/>
                  </a:lnTo>
                  <a:cubicBezTo>
                    <a:pt x="1193348" y="282368"/>
                    <a:pt x="1196491" y="271145"/>
                    <a:pt x="1204571" y="263963"/>
                  </a:cubicBezTo>
                  <a:lnTo>
                    <a:pt x="1315567" y="166324"/>
                  </a:lnTo>
                  <a:lnTo>
                    <a:pt x="1168321" y="152407"/>
                  </a:lnTo>
                  <a:cubicBezTo>
                    <a:pt x="1158445" y="151509"/>
                    <a:pt x="1149803" y="145224"/>
                    <a:pt x="1145875" y="136022"/>
                  </a:cubicBezTo>
                  <a:close/>
                  <a:moveTo>
                    <a:pt x="318395" y="501112"/>
                  </a:moveTo>
                  <a:lnTo>
                    <a:pt x="259586" y="365313"/>
                  </a:lnTo>
                  <a:lnTo>
                    <a:pt x="201340" y="499989"/>
                  </a:lnTo>
                  <a:cubicBezTo>
                    <a:pt x="197749" y="509753"/>
                    <a:pt x="188770" y="516599"/>
                    <a:pt x="178333" y="517609"/>
                  </a:cubicBezTo>
                  <a:lnTo>
                    <a:pt x="31087" y="531526"/>
                  </a:lnTo>
                  <a:lnTo>
                    <a:pt x="142083" y="629165"/>
                  </a:lnTo>
                  <a:cubicBezTo>
                    <a:pt x="149603" y="635674"/>
                    <a:pt x="152857" y="645887"/>
                    <a:pt x="150725" y="655539"/>
                  </a:cubicBezTo>
                  <a:lnTo>
                    <a:pt x="118403" y="799977"/>
                  </a:lnTo>
                  <a:lnTo>
                    <a:pt x="245224" y="725007"/>
                  </a:lnTo>
                  <a:cubicBezTo>
                    <a:pt x="253865" y="719732"/>
                    <a:pt x="264752" y="719620"/>
                    <a:pt x="273506" y="724783"/>
                  </a:cubicBezTo>
                  <a:lnTo>
                    <a:pt x="400887" y="800089"/>
                  </a:lnTo>
                  <a:lnTo>
                    <a:pt x="369013" y="657894"/>
                  </a:lnTo>
                  <a:lnTo>
                    <a:pt x="369125" y="657894"/>
                  </a:lnTo>
                  <a:cubicBezTo>
                    <a:pt x="365871" y="647569"/>
                    <a:pt x="369013" y="636346"/>
                    <a:pt x="377093" y="629163"/>
                  </a:cubicBezTo>
                  <a:lnTo>
                    <a:pt x="488089" y="531524"/>
                  </a:lnTo>
                  <a:lnTo>
                    <a:pt x="340844" y="517608"/>
                  </a:lnTo>
                  <a:cubicBezTo>
                    <a:pt x="330967" y="516710"/>
                    <a:pt x="322326" y="510425"/>
                    <a:pt x="318285" y="501222"/>
                  </a:cubicBezTo>
                  <a:close/>
                  <a:moveTo>
                    <a:pt x="2174122" y="1930358"/>
                  </a:moveTo>
                  <a:lnTo>
                    <a:pt x="0" y="1930358"/>
                  </a:lnTo>
                  <a:lnTo>
                    <a:pt x="0" y="2113966"/>
                  </a:lnTo>
                  <a:lnTo>
                    <a:pt x="2174122" y="2113966"/>
                  </a:lnTo>
                  <a:close/>
                  <a:moveTo>
                    <a:pt x="2066045" y="1875364"/>
                  </a:moveTo>
                  <a:lnTo>
                    <a:pt x="2066045" y="1065614"/>
                  </a:lnTo>
                  <a:lnTo>
                    <a:pt x="1763136" y="1065614"/>
                  </a:lnTo>
                  <a:lnTo>
                    <a:pt x="1763136" y="1875479"/>
                  </a:lnTo>
                  <a:close/>
                  <a:moveTo>
                    <a:pt x="1238567" y="1875364"/>
                  </a:moveTo>
                  <a:lnTo>
                    <a:pt x="1238567" y="662950"/>
                  </a:lnTo>
                  <a:lnTo>
                    <a:pt x="935658" y="662950"/>
                  </a:lnTo>
                  <a:lnTo>
                    <a:pt x="935658" y="1875364"/>
                  </a:lnTo>
                  <a:close/>
                  <a:moveTo>
                    <a:pt x="411090" y="1875364"/>
                  </a:moveTo>
                  <a:lnTo>
                    <a:pt x="411090" y="1065614"/>
                  </a:lnTo>
                  <a:lnTo>
                    <a:pt x="108065" y="1065614"/>
                  </a:lnTo>
                  <a:lnTo>
                    <a:pt x="108065" y="1875479"/>
                  </a:lnTo>
                  <a:close/>
                </a:path>
              </a:pathLst>
            </a:custGeom>
            <a:solidFill>
              <a:srgbClr val="792FF6"/>
            </a:solidFill>
            <a:ln w="28662" cap="flat">
              <a:noFill/>
              <a:prstDash val="solid"/>
              <a:miter/>
            </a:ln>
          </p:spPr>
          <p:txBody>
            <a:bodyPr rtlCol="0" anchor="ctr"/>
            <a:lstStyle/>
            <a:p>
              <a:endParaRPr lang="en-US" dirty="0"/>
            </a:p>
          </p:txBody>
        </p:sp>
      </p:grpSp>
      <p:grpSp>
        <p:nvGrpSpPr>
          <p:cNvPr id="41" name="Group 40">
            <a:extLst>
              <a:ext uri="{FF2B5EF4-FFF2-40B4-BE49-F238E27FC236}">
                <a16:creationId xmlns:a16="http://schemas.microsoft.com/office/drawing/2014/main" id="{05094D4A-8077-C247-939F-94C0DE657833}"/>
              </a:ext>
            </a:extLst>
          </p:cNvPr>
          <p:cNvGrpSpPr/>
          <p:nvPr/>
        </p:nvGrpSpPr>
        <p:grpSpPr>
          <a:xfrm>
            <a:off x="5350114" y="3209664"/>
            <a:ext cx="5209451" cy="1381869"/>
            <a:chOff x="5350114" y="3209664"/>
            <a:chExt cx="5209451" cy="1381869"/>
          </a:xfrm>
        </p:grpSpPr>
        <p:sp>
          <p:nvSpPr>
            <p:cNvPr id="6" name="Google Shape;504;p54">
              <a:extLst>
                <a:ext uri="{FF2B5EF4-FFF2-40B4-BE49-F238E27FC236}">
                  <a16:creationId xmlns:a16="http://schemas.microsoft.com/office/drawing/2014/main" id="{EB3ECABB-A920-6AFD-85BF-0B6F6846D026}"/>
                </a:ext>
              </a:extLst>
            </p:cNvPr>
            <p:cNvSpPr txBox="1">
              <a:spLocks/>
            </p:cNvSpPr>
            <p:nvPr/>
          </p:nvSpPr>
          <p:spPr>
            <a:xfrm>
              <a:off x="5350114" y="3209664"/>
              <a:ext cx="4220611" cy="62808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2"/>
                </a:buClr>
                <a:buSzPts val="2500"/>
                <a:buFont typeface="Archivo"/>
                <a:buNone/>
                <a:defRPr sz="2200" b="1" i="0" u="none" strike="noStrike" cap="none">
                  <a:solidFill>
                    <a:schemeClr val="lt2"/>
                  </a:solidFill>
                  <a:latin typeface="Archivo"/>
                  <a:ea typeface="Archivo"/>
                  <a:cs typeface="Archivo"/>
                  <a:sym typeface="Archivo"/>
                </a:defRPr>
              </a:lvl1pPr>
              <a:lvl2pPr marR="0" lvl="1"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2pPr>
              <a:lvl3pPr marR="0" lvl="2"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3pPr>
              <a:lvl4pPr marR="0" lvl="3"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4pPr>
              <a:lvl5pPr marR="0" lvl="4"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5pPr>
              <a:lvl6pPr marR="0" lvl="5"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6pPr>
              <a:lvl7pPr marR="0" lvl="6"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7pPr>
              <a:lvl8pPr marR="0" lvl="7"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8pPr>
              <a:lvl9pPr marR="0" lvl="8"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9pPr>
            </a:lstStyle>
            <a:p>
              <a:pPr marL="0" marR="0" lvl="0" indent="0" algn="r" defTabSz="914400" rtl="0" eaLnBrk="1" fontAlgn="auto" latinLnBrk="0" hangingPunct="1">
                <a:lnSpc>
                  <a:spcPct val="100000"/>
                </a:lnSpc>
                <a:spcBef>
                  <a:spcPts val="0"/>
                </a:spcBef>
                <a:spcAft>
                  <a:spcPts val="0"/>
                </a:spcAft>
                <a:buClr>
                  <a:srgbClr val="FFFFFF"/>
                </a:buClr>
                <a:buSzPts val="2500"/>
                <a:buFont typeface="Archivo"/>
                <a:buNone/>
                <a:tabLst/>
                <a:defRPr/>
              </a:pPr>
              <a:r>
                <a:rPr kumimoji="0" lang="en-US" sz="2200" b="1" i="0" u="none" strike="noStrike" kern="0" cap="none" spc="0" normalizeH="0" baseline="0" noProof="0" dirty="0">
                  <a:ln>
                    <a:noFill/>
                  </a:ln>
                  <a:solidFill>
                    <a:srgbClr val="FFFFFF"/>
                  </a:solidFill>
                  <a:effectLst/>
                  <a:uLnTx/>
                  <a:uFillTx/>
                  <a:latin typeface="Archivo"/>
                  <a:cs typeface="Archivo"/>
                  <a:sym typeface="Archivo"/>
                </a:rPr>
                <a:t>Cost Efficiency</a:t>
              </a:r>
            </a:p>
          </p:txBody>
        </p:sp>
        <p:sp>
          <p:nvSpPr>
            <p:cNvPr id="7" name="Google Shape;505;p54">
              <a:extLst>
                <a:ext uri="{FF2B5EF4-FFF2-40B4-BE49-F238E27FC236}">
                  <a16:creationId xmlns:a16="http://schemas.microsoft.com/office/drawing/2014/main" id="{CC4A4F83-2592-E78F-4004-650FC97EA45F}"/>
                </a:ext>
              </a:extLst>
            </p:cNvPr>
            <p:cNvSpPr txBox="1">
              <a:spLocks/>
            </p:cNvSpPr>
            <p:nvPr/>
          </p:nvSpPr>
          <p:spPr>
            <a:xfrm>
              <a:off x="5350114" y="3837749"/>
              <a:ext cx="4220611" cy="7537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r" rtl="0">
                <a:lnSpc>
                  <a:spcPct val="100000"/>
                </a:lnSpc>
                <a:spcBef>
                  <a:spcPts val="0"/>
                </a:spcBef>
                <a:spcAft>
                  <a:spcPts val="0"/>
                </a:spcAft>
                <a:buClr>
                  <a:schemeClr val="lt2"/>
                </a:buClr>
                <a:buSzPts val="1400"/>
                <a:buFont typeface="Archivo"/>
                <a:buNone/>
                <a:defRPr sz="1300" b="0" i="0" u="none" strike="noStrike" cap="none">
                  <a:solidFill>
                    <a:schemeClr val="lt2"/>
                  </a:solidFill>
                  <a:latin typeface="Archivo"/>
                  <a:ea typeface="Archivo"/>
                  <a:cs typeface="Archivo"/>
                  <a:sym typeface="Archivo"/>
                </a:defRPr>
              </a:lvl1pPr>
              <a:lvl2pPr marL="914400" marR="0" lvl="1"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2pPr>
              <a:lvl3pPr marL="1371600" marR="0" lvl="2"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3pPr>
              <a:lvl4pPr marL="1828800" marR="0" lvl="3"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4pPr>
              <a:lvl5pPr marL="2286000" marR="0" lvl="4"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5pPr>
              <a:lvl6pPr marL="2743200" marR="0" lvl="5"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6pPr>
              <a:lvl7pPr marL="3200400" marR="0" lvl="6"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7pPr>
              <a:lvl8pPr marL="3657600" marR="0" lvl="7"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8pPr>
              <a:lvl9pPr marL="4114800" marR="0" lvl="8"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9pPr>
            </a:lstStyle>
            <a:p>
              <a:pPr marL="0" marR="0" lvl="0" indent="0" algn="r" defTabSz="914400" rtl="0" eaLnBrk="1" fontAlgn="auto" latinLnBrk="0" hangingPunct="1">
                <a:lnSpc>
                  <a:spcPct val="100000"/>
                </a:lnSpc>
                <a:spcBef>
                  <a:spcPts val="0"/>
                </a:spcBef>
                <a:spcAft>
                  <a:spcPts val="0"/>
                </a:spcAft>
                <a:buClr>
                  <a:srgbClr val="FFFFFF"/>
                </a:buClr>
                <a:buSzPts val="1400"/>
                <a:buFont typeface="Archivo"/>
                <a:buNone/>
                <a:tabLst/>
                <a:defRPr/>
              </a:pPr>
              <a:r>
                <a:rPr kumimoji="0" lang="en-US" sz="1200" b="0" i="0" u="none" strike="noStrike" kern="0" cap="none" spc="0" normalizeH="0" baseline="0" noProof="0" dirty="0">
                  <a:ln>
                    <a:noFill/>
                  </a:ln>
                  <a:solidFill>
                    <a:srgbClr val="FFFFFF"/>
                  </a:solidFill>
                  <a:effectLst/>
                  <a:uLnTx/>
                  <a:uFillTx/>
                  <a:latin typeface="Archivo"/>
                  <a:cs typeface="Archivo"/>
                  <a:sym typeface="Archivo"/>
                </a:rPr>
                <a:t>By acting now, Saudi Arabia can establish local manufacturing capabilities and significantly reduce dependency on imports.</a:t>
              </a:r>
            </a:p>
          </p:txBody>
        </p:sp>
        <p:sp>
          <p:nvSpPr>
            <p:cNvPr id="31" name="Freeform: Shape 30">
              <a:extLst>
                <a:ext uri="{FF2B5EF4-FFF2-40B4-BE49-F238E27FC236}">
                  <a16:creationId xmlns:a16="http://schemas.microsoft.com/office/drawing/2014/main" id="{1ACE7BBE-3316-823C-6A5A-26DBBC1451F3}"/>
                </a:ext>
              </a:extLst>
            </p:cNvPr>
            <p:cNvSpPr/>
            <p:nvPr/>
          </p:nvSpPr>
          <p:spPr>
            <a:xfrm>
              <a:off x="9832258" y="3412503"/>
              <a:ext cx="727307" cy="646456"/>
            </a:xfrm>
            <a:custGeom>
              <a:avLst/>
              <a:gdLst>
                <a:gd name="connsiteX0" fmla="*/ 2055444 w 2882317"/>
                <a:gd name="connsiteY0" fmla="*/ 2561906 h 2561906"/>
                <a:gd name="connsiteX1" fmla="*/ 2055444 w 2882317"/>
                <a:gd name="connsiteY1" fmla="*/ 1223112 h 2561906"/>
                <a:gd name="connsiteX2" fmla="*/ 1653780 w 2882317"/>
                <a:gd name="connsiteY2" fmla="*/ 1223112 h 2561906"/>
                <a:gd name="connsiteX3" fmla="*/ 1653780 w 2882317"/>
                <a:gd name="connsiteY3" fmla="*/ 2561906 h 2561906"/>
                <a:gd name="connsiteX4" fmla="*/ 2480653 w 2882317"/>
                <a:gd name="connsiteY4" fmla="*/ 1833386 h 2561906"/>
                <a:gd name="connsiteX5" fmla="*/ 2480653 w 2882317"/>
                <a:gd name="connsiteY5" fmla="*/ 2561906 h 2561906"/>
                <a:gd name="connsiteX6" fmla="*/ 2882318 w 2882317"/>
                <a:gd name="connsiteY6" fmla="*/ 2561906 h 2561906"/>
                <a:gd name="connsiteX7" fmla="*/ 2882318 w 2882317"/>
                <a:gd name="connsiteY7" fmla="*/ 1833386 h 2561906"/>
                <a:gd name="connsiteX8" fmla="*/ 1228538 w 2882317"/>
                <a:gd name="connsiteY8" fmla="*/ 2561906 h 2561906"/>
                <a:gd name="connsiteX9" fmla="*/ 1228538 w 2882317"/>
                <a:gd name="connsiteY9" fmla="*/ 1432675 h 2561906"/>
                <a:gd name="connsiteX10" fmla="*/ 826873 w 2882317"/>
                <a:gd name="connsiteY10" fmla="*/ 1432675 h 2561906"/>
                <a:gd name="connsiteX11" fmla="*/ 826873 w 2882317"/>
                <a:gd name="connsiteY11" fmla="*/ 2561906 h 2561906"/>
                <a:gd name="connsiteX12" fmla="*/ 401665 w 2882317"/>
                <a:gd name="connsiteY12" fmla="*/ 2561906 h 2561906"/>
                <a:gd name="connsiteX13" fmla="*/ 401665 w 2882317"/>
                <a:gd name="connsiteY13" fmla="*/ 1049885 h 2561906"/>
                <a:gd name="connsiteX14" fmla="*/ 0 w 2882317"/>
                <a:gd name="connsiteY14" fmla="*/ 1049885 h 2561906"/>
                <a:gd name="connsiteX15" fmla="*/ 0 w 2882317"/>
                <a:gd name="connsiteY15" fmla="*/ 2561906 h 2561906"/>
                <a:gd name="connsiteX16" fmla="*/ 656836 w 2882317"/>
                <a:gd name="connsiteY16" fmla="*/ 425538 h 2561906"/>
                <a:gd name="connsiteX17" fmla="*/ 1082374 w 2882317"/>
                <a:gd name="connsiteY17" fmla="*/ 851141 h 2561906"/>
                <a:gd name="connsiteX18" fmla="*/ 1507977 w 2882317"/>
                <a:gd name="connsiteY18" fmla="*/ 425603 h 2561906"/>
                <a:gd name="connsiteX19" fmla="*/ 1082439 w 2882317"/>
                <a:gd name="connsiteY19" fmla="*/ 0 h 2561906"/>
                <a:gd name="connsiteX20" fmla="*/ 1082407 w 2882317"/>
                <a:gd name="connsiteY20" fmla="*/ 0 h 2561906"/>
                <a:gd name="connsiteX21" fmla="*/ 656836 w 2882317"/>
                <a:gd name="connsiteY21" fmla="*/ 425538 h 2561906"/>
                <a:gd name="connsiteX22" fmla="*/ 905431 w 2882317"/>
                <a:gd name="connsiteY22" fmla="*/ 341620 h 2561906"/>
                <a:gd name="connsiteX23" fmla="*/ 964620 w 2882317"/>
                <a:gd name="connsiteY23" fmla="*/ 182533 h 2561906"/>
                <a:gd name="connsiteX24" fmla="*/ 1038705 w 2882317"/>
                <a:gd name="connsiteY24" fmla="*/ 147447 h 2561906"/>
                <a:gd name="connsiteX25" fmla="*/ 1038705 w 2882317"/>
                <a:gd name="connsiteY25" fmla="*/ 134294 h 2561906"/>
                <a:gd name="connsiteX26" fmla="*/ 1082012 w 2882317"/>
                <a:gd name="connsiteY26" fmla="*/ 90987 h 2561906"/>
                <a:gd name="connsiteX27" fmla="*/ 1125319 w 2882317"/>
                <a:gd name="connsiteY27" fmla="*/ 134294 h 2561906"/>
                <a:gd name="connsiteX28" fmla="*/ 1125319 w 2882317"/>
                <a:gd name="connsiteY28" fmla="*/ 147085 h 2561906"/>
                <a:gd name="connsiteX29" fmla="*/ 1256850 w 2882317"/>
                <a:gd name="connsiteY29" fmla="*/ 283418 h 2561906"/>
                <a:gd name="connsiteX30" fmla="*/ 1221401 w 2882317"/>
                <a:gd name="connsiteY30" fmla="*/ 333361 h 2561906"/>
                <a:gd name="connsiteX31" fmla="*/ 1171552 w 2882317"/>
                <a:gd name="connsiteY31" fmla="*/ 298445 h 2561906"/>
                <a:gd name="connsiteX32" fmla="*/ 1018318 w 2882317"/>
                <a:gd name="connsiteY32" fmla="*/ 250502 h 2561906"/>
                <a:gd name="connsiteX33" fmla="*/ 1004141 w 2882317"/>
                <a:gd name="connsiteY33" fmla="*/ 355155 h 2561906"/>
                <a:gd name="connsiteX34" fmla="*/ 1041336 w 2882317"/>
                <a:gd name="connsiteY34" fmla="*/ 381211 h 2561906"/>
                <a:gd name="connsiteX35" fmla="*/ 1080368 w 2882317"/>
                <a:gd name="connsiteY35" fmla="*/ 382790 h 2561906"/>
                <a:gd name="connsiteX36" fmla="*/ 1146134 w 2882317"/>
                <a:gd name="connsiteY36" fmla="*/ 386407 h 2561906"/>
                <a:gd name="connsiteX37" fmla="*/ 1260895 w 2882317"/>
                <a:gd name="connsiteY37" fmla="*/ 517708 h 2561906"/>
                <a:gd name="connsiteX38" fmla="*/ 1125483 w 2882317"/>
                <a:gd name="connsiteY38" fmla="*/ 704549 h 2561906"/>
                <a:gd name="connsiteX39" fmla="*/ 1125483 w 2882317"/>
                <a:gd name="connsiteY39" fmla="*/ 716847 h 2561906"/>
                <a:gd name="connsiteX40" fmla="*/ 1082176 w 2882317"/>
                <a:gd name="connsiteY40" fmla="*/ 760154 h 2561906"/>
                <a:gd name="connsiteX41" fmla="*/ 1038869 w 2882317"/>
                <a:gd name="connsiteY41" fmla="*/ 716847 h 2561906"/>
                <a:gd name="connsiteX42" fmla="*/ 1038869 w 2882317"/>
                <a:gd name="connsiteY42" fmla="*/ 703299 h 2561906"/>
                <a:gd name="connsiteX43" fmla="*/ 909442 w 2882317"/>
                <a:gd name="connsiteY43" fmla="*/ 568052 h 2561906"/>
                <a:gd name="connsiteX44" fmla="*/ 944264 w 2882317"/>
                <a:gd name="connsiteY44" fmla="*/ 517669 h 2561906"/>
                <a:gd name="connsiteX45" fmla="*/ 994647 w 2882317"/>
                <a:gd name="connsiteY45" fmla="*/ 552491 h 2561906"/>
                <a:gd name="connsiteX46" fmla="*/ 994741 w 2882317"/>
                <a:gd name="connsiteY46" fmla="*/ 553024 h 2561906"/>
                <a:gd name="connsiteX47" fmla="*/ 1097928 w 2882317"/>
                <a:gd name="connsiteY47" fmla="*/ 621748 h 2561906"/>
                <a:gd name="connsiteX48" fmla="*/ 1100788 w 2882317"/>
                <a:gd name="connsiteY48" fmla="*/ 621125 h 2561906"/>
                <a:gd name="connsiteX49" fmla="*/ 1175480 w 2882317"/>
                <a:gd name="connsiteY49" fmla="*/ 533801 h 2561906"/>
                <a:gd name="connsiteX50" fmla="*/ 1174807 w 2882317"/>
                <a:gd name="connsiteY50" fmla="*/ 527935 h 2561906"/>
                <a:gd name="connsiteX51" fmla="*/ 1122655 w 2882317"/>
                <a:gd name="connsiteY51" fmla="*/ 469601 h 2561906"/>
                <a:gd name="connsiteX52" fmla="*/ 1062775 w 2882317"/>
                <a:gd name="connsiteY52" fmla="*/ 469601 h 2561906"/>
                <a:gd name="connsiteX53" fmla="*/ 1016739 w 2882317"/>
                <a:gd name="connsiteY53" fmla="*/ 464109 h 2561906"/>
                <a:gd name="connsiteX54" fmla="*/ 905496 w 2882317"/>
                <a:gd name="connsiteY54" fmla="*/ 341588 h 2561906"/>
                <a:gd name="connsiteX55" fmla="*/ 1831315 w 2882317"/>
                <a:gd name="connsiteY55" fmla="*/ 615732 h 2561906"/>
                <a:gd name="connsiteX56" fmla="*/ 1886065 w 2882317"/>
                <a:gd name="connsiteY56" fmla="*/ 622473 h 2561906"/>
                <a:gd name="connsiteX57" fmla="*/ 2655886 w 2882317"/>
                <a:gd name="connsiteY57" fmla="*/ 1436325 h 2561906"/>
                <a:gd name="connsiteX58" fmla="*/ 2654538 w 2882317"/>
                <a:gd name="connsiteY58" fmla="*/ 1392755 h 2561906"/>
                <a:gd name="connsiteX59" fmla="*/ 2696332 w 2882317"/>
                <a:gd name="connsiteY59" fmla="*/ 1348034 h 2561906"/>
                <a:gd name="connsiteX60" fmla="*/ 2741053 w 2882317"/>
                <a:gd name="connsiteY60" fmla="*/ 1389828 h 2561906"/>
                <a:gd name="connsiteX61" fmla="*/ 2746446 w 2882317"/>
                <a:gd name="connsiteY61" fmla="*/ 1547666 h 2561906"/>
                <a:gd name="connsiteX62" fmla="*/ 2704685 w 2882317"/>
                <a:gd name="connsiteY62" fmla="*/ 1592402 h 2561906"/>
                <a:gd name="connsiteX63" fmla="*/ 2698667 w 2882317"/>
                <a:gd name="connsiteY63" fmla="*/ 1592190 h 2561906"/>
                <a:gd name="connsiteX64" fmla="*/ 2539448 w 2882317"/>
                <a:gd name="connsiteY64" fmla="*/ 1575551 h 2561906"/>
                <a:gd name="connsiteX65" fmla="*/ 2500893 w 2882317"/>
                <a:gd name="connsiteY65" fmla="*/ 1527953 h 2561906"/>
                <a:gd name="connsiteX66" fmla="*/ 2548491 w 2882317"/>
                <a:gd name="connsiteY66" fmla="*/ 1489398 h 2561906"/>
                <a:gd name="connsiteX67" fmla="*/ 2591041 w 2882317"/>
                <a:gd name="connsiteY67" fmla="*/ 1493903 h 2561906"/>
                <a:gd name="connsiteX68" fmla="*/ 1847624 w 2882317"/>
                <a:gd name="connsiteY68" fmla="*/ 708002 h 2561906"/>
                <a:gd name="connsiteX69" fmla="*/ 1051003 w 2882317"/>
                <a:gd name="connsiteY69" fmla="*/ 1216305 h 2561906"/>
                <a:gd name="connsiteX70" fmla="*/ 1002369 w 2882317"/>
                <a:gd name="connsiteY70" fmla="*/ 1214957 h 2561906"/>
                <a:gd name="connsiteX71" fmla="*/ 151853 w 2882317"/>
                <a:gd name="connsiteY71" fmla="*/ 600705 h 2561906"/>
                <a:gd name="connsiteX72" fmla="*/ 141085 w 2882317"/>
                <a:gd name="connsiteY72" fmla="*/ 540414 h 2561906"/>
                <a:gd name="connsiteX73" fmla="*/ 201376 w 2882317"/>
                <a:gd name="connsiteY73" fmla="*/ 529646 h 2561906"/>
                <a:gd name="connsiteX74" fmla="*/ 202559 w 2882317"/>
                <a:gd name="connsiteY74" fmla="*/ 530500 h 2561906"/>
                <a:gd name="connsiteX75" fmla="*/ 1029202 w 2882317"/>
                <a:gd name="connsiteY75" fmla="*/ 1127489 h 256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2882317" h="2561906">
                  <a:moveTo>
                    <a:pt x="2055444" y="2561906"/>
                  </a:moveTo>
                  <a:lnTo>
                    <a:pt x="2055444" y="1223112"/>
                  </a:lnTo>
                  <a:lnTo>
                    <a:pt x="1653780" y="1223112"/>
                  </a:lnTo>
                  <a:lnTo>
                    <a:pt x="1653780" y="2561906"/>
                  </a:lnTo>
                  <a:close/>
                  <a:moveTo>
                    <a:pt x="2480653" y="1833386"/>
                  </a:moveTo>
                  <a:lnTo>
                    <a:pt x="2480653" y="2561906"/>
                  </a:lnTo>
                  <a:lnTo>
                    <a:pt x="2882318" y="2561906"/>
                  </a:lnTo>
                  <a:lnTo>
                    <a:pt x="2882318" y="1833386"/>
                  </a:lnTo>
                  <a:close/>
                  <a:moveTo>
                    <a:pt x="1228538" y="2561906"/>
                  </a:moveTo>
                  <a:lnTo>
                    <a:pt x="1228538" y="1432675"/>
                  </a:lnTo>
                  <a:lnTo>
                    <a:pt x="826873" y="1432675"/>
                  </a:lnTo>
                  <a:lnTo>
                    <a:pt x="826873" y="2561906"/>
                  </a:lnTo>
                  <a:close/>
                  <a:moveTo>
                    <a:pt x="401665" y="2561906"/>
                  </a:moveTo>
                  <a:lnTo>
                    <a:pt x="401665" y="1049885"/>
                  </a:lnTo>
                  <a:lnTo>
                    <a:pt x="0" y="1049885"/>
                  </a:lnTo>
                  <a:lnTo>
                    <a:pt x="0" y="2561906"/>
                  </a:lnTo>
                  <a:close/>
                  <a:moveTo>
                    <a:pt x="656836" y="425538"/>
                  </a:moveTo>
                  <a:cubicBezTo>
                    <a:pt x="656818" y="660574"/>
                    <a:pt x="847338" y="851123"/>
                    <a:pt x="1082374" y="851141"/>
                  </a:cubicBezTo>
                  <a:cubicBezTo>
                    <a:pt x="1317410" y="851159"/>
                    <a:pt x="1507959" y="660639"/>
                    <a:pt x="1507977" y="425603"/>
                  </a:cubicBezTo>
                  <a:cubicBezTo>
                    <a:pt x="1507995" y="190567"/>
                    <a:pt x="1317475" y="18"/>
                    <a:pt x="1082439" y="0"/>
                  </a:cubicBezTo>
                  <a:cubicBezTo>
                    <a:pt x="1082429" y="0"/>
                    <a:pt x="1082418" y="0"/>
                    <a:pt x="1082407" y="0"/>
                  </a:cubicBezTo>
                  <a:cubicBezTo>
                    <a:pt x="847481" y="236"/>
                    <a:pt x="657090" y="190612"/>
                    <a:pt x="656836" y="425538"/>
                  </a:cubicBezTo>
                  <a:close/>
                  <a:moveTo>
                    <a:pt x="905431" y="341620"/>
                  </a:moveTo>
                  <a:cubicBezTo>
                    <a:pt x="893822" y="281692"/>
                    <a:pt x="916664" y="220300"/>
                    <a:pt x="964620" y="182533"/>
                  </a:cubicBezTo>
                  <a:cubicBezTo>
                    <a:pt x="986438" y="165538"/>
                    <a:pt x="1011733" y="153558"/>
                    <a:pt x="1038705" y="147447"/>
                  </a:cubicBezTo>
                  <a:lnTo>
                    <a:pt x="1038705" y="134294"/>
                  </a:lnTo>
                  <a:cubicBezTo>
                    <a:pt x="1038705" y="110376"/>
                    <a:pt x="1058094" y="90987"/>
                    <a:pt x="1082012" y="90987"/>
                  </a:cubicBezTo>
                  <a:cubicBezTo>
                    <a:pt x="1105930" y="90987"/>
                    <a:pt x="1125319" y="110376"/>
                    <a:pt x="1125319" y="134294"/>
                  </a:cubicBezTo>
                  <a:lnTo>
                    <a:pt x="1125319" y="147085"/>
                  </a:lnTo>
                  <a:cubicBezTo>
                    <a:pt x="1193269" y="160716"/>
                    <a:pt x="1245663" y="215023"/>
                    <a:pt x="1256850" y="283418"/>
                  </a:cubicBezTo>
                  <a:cubicBezTo>
                    <a:pt x="1260853" y="306998"/>
                    <a:pt x="1244982" y="329358"/>
                    <a:pt x="1221401" y="333361"/>
                  </a:cubicBezTo>
                  <a:cubicBezTo>
                    <a:pt x="1198029" y="337328"/>
                    <a:pt x="1175811" y="321766"/>
                    <a:pt x="1171552" y="298445"/>
                  </a:cubicBezTo>
                  <a:cubicBezTo>
                    <a:pt x="1158202" y="222453"/>
                    <a:pt x="1066129" y="212687"/>
                    <a:pt x="1018318" y="250502"/>
                  </a:cubicBezTo>
                  <a:cubicBezTo>
                    <a:pt x="985504" y="275486"/>
                    <a:pt x="979157" y="322341"/>
                    <a:pt x="1004141" y="355155"/>
                  </a:cubicBezTo>
                  <a:cubicBezTo>
                    <a:pt x="1013534" y="367491"/>
                    <a:pt x="1026533" y="376598"/>
                    <a:pt x="1041336" y="381211"/>
                  </a:cubicBezTo>
                  <a:cubicBezTo>
                    <a:pt x="1054236" y="383306"/>
                    <a:pt x="1067341" y="383836"/>
                    <a:pt x="1080368" y="382790"/>
                  </a:cubicBezTo>
                  <a:cubicBezTo>
                    <a:pt x="1102353" y="381037"/>
                    <a:pt x="1124473" y="382254"/>
                    <a:pt x="1146134" y="386407"/>
                  </a:cubicBezTo>
                  <a:cubicBezTo>
                    <a:pt x="1208949" y="400429"/>
                    <a:pt x="1255406" y="453582"/>
                    <a:pt x="1260895" y="517708"/>
                  </a:cubicBezTo>
                  <a:cubicBezTo>
                    <a:pt x="1274380" y="606523"/>
                    <a:pt x="1214084" y="689720"/>
                    <a:pt x="1125483" y="704549"/>
                  </a:cubicBezTo>
                  <a:lnTo>
                    <a:pt x="1125483" y="716847"/>
                  </a:lnTo>
                  <a:cubicBezTo>
                    <a:pt x="1125483" y="740765"/>
                    <a:pt x="1106094" y="760154"/>
                    <a:pt x="1082176" y="760154"/>
                  </a:cubicBezTo>
                  <a:cubicBezTo>
                    <a:pt x="1058259" y="760154"/>
                    <a:pt x="1038869" y="740765"/>
                    <a:pt x="1038869" y="716847"/>
                  </a:cubicBezTo>
                  <a:lnTo>
                    <a:pt x="1038869" y="703299"/>
                  </a:lnTo>
                  <a:cubicBezTo>
                    <a:pt x="971963" y="689223"/>
                    <a:pt x="920564" y="635512"/>
                    <a:pt x="909442" y="568052"/>
                  </a:cubicBezTo>
                  <a:cubicBezTo>
                    <a:pt x="905145" y="544523"/>
                    <a:pt x="920736" y="521966"/>
                    <a:pt x="944264" y="517669"/>
                  </a:cubicBezTo>
                  <a:cubicBezTo>
                    <a:pt x="967793" y="513373"/>
                    <a:pt x="990350" y="528963"/>
                    <a:pt x="994647" y="552491"/>
                  </a:cubicBezTo>
                  <a:cubicBezTo>
                    <a:pt x="994679" y="552669"/>
                    <a:pt x="994710" y="552847"/>
                    <a:pt x="994741" y="553024"/>
                  </a:cubicBezTo>
                  <a:cubicBezTo>
                    <a:pt x="1004257" y="600496"/>
                    <a:pt x="1050456" y="631265"/>
                    <a:pt x="1097928" y="621748"/>
                  </a:cubicBezTo>
                  <a:cubicBezTo>
                    <a:pt x="1098885" y="621556"/>
                    <a:pt x="1099838" y="621349"/>
                    <a:pt x="1100788" y="621125"/>
                  </a:cubicBezTo>
                  <a:cubicBezTo>
                    <a:pt x="1145527" y="617637"/>
                    <a:pt x="1178968" y="578541"/>
                    <a:pt x="1175480" y="533801"/>
                  </a:cubicBezTo>
                  <a:cubicBezTo>
                    <a:pt x="1175327" y="531838"/>
                    <a:pt x="1175103" y="529881"/>
                    <a:pt x="1174807" y="527935"/>
                  </a:cubicBezTo>
                  <a:cubicBezTo>
                    <a:pt x="1173260" y="498664"/>
                    <a:pt x="1151571" y="474404"/>
                    <a:pt x="1122655" y="469601"/>
                  </a:cubicBezTo>
                  <a:cubicBezTo>
                    <a:pt x="1115717" y="467825"/>
                    <a:pt x="1070766" y="469601"/>
                    <a:pt x="1062775" y="469601"/>
                  </a:cubicBezTo>
                  <a:cubicBezTo>
                    <a:pt x="1047247" y="469975"/>
                    <a:pt x="1031744" y="468126"/>
                    <a:pt x="1016739" y="464109"/>
                  </a:cubicBezTo>
                  <a:cubicBezTo>
                    <a:pt x="959399" y="447710"/>
                    <a:pt x="916299" y="400240"/>
                    <a:pt x="905496" y="341588"/>
                  </a:cubicBezTo>
                  <a:close/>
                  <a:moveTo>
                    <a:pt x="1831315" y="615732"/>
                  </a:moveTo>
                  <a:cubicBezTo>
                    <a:pt x="1848817" y="604548"/>
                    <a:pt x="1871797" y="607378"/>
                    <a:pt x="1886065" y="622473"/>
                  </a:cubicBezTo>
                  <a:lnTo>
                    <a:pt x="2655886" y="1436325"/>
                  </a:lnTo>
                  <a:lnTo>
                    <a:pt x="2654538" y="1392755"/>
                  </a:lnTo>
                  <a:cubicBezTo>
                    <a:pt x="2653730" y="1368865"/>
                    <a:pt x="2672442" y="1348842"/>
                    <a:pt x="2696332" y="1348034"/>
                  </a:cubicBezTo>
                  <a:cubicBezTo>
                    <a:pt x="2720223" y="1347226"/>
                    <a:pt x="2740245" y="1365938"/>
                    <a:pt x="2741053" y="1389828"/>
                  </a:cubicBezTo>
                  <a:lnTo>
                    <a:pt x="2746446" y="1547666"/>
                  </a:lnTo>
                  <a:cubicBezTo>
                    <a:pt x="2747267" y="1571552"/>
                    <a:pt x="2728570" y="1591580"/>
                    <a:pt x="2704685" y="1592402"/>
                  </a:cubicBezTo>
                  <a:cubicBezTo>
                    <a:pt x="2702676" y="1592471"/>
                    <a:pt x="2700665" y="1592400"/>
                    <a:pt x="2698667" y="1592190"/>
                  </a:cubicBezTo>
                  <a:lnTo>
                    <a:pt x="2539448" y="1575551"/>
                  </a:lnTo>
                  <a:cubicBezTo>
                    <a:pt x="2515657" y="1573054"/>
                    <a:pt x="2498396" y="1551744"/>
                    <a:pt x="2500893" y="1527953"/>
                  </a:cubicBezTo>
                  <a:cubicBezTo>
                    <a:pt x="2503390" y="1504163"/>
                    <a:pt x="2524700" y="1486901"/>
                    <a:pt x="2548491" y="1489398"/>
                  </a:cubicBezTo>
                  <a:lnTo>
                    <a:pt x="2591041" y="1493903"/>
                  </a:lnTo>
                  <a:lnTo>
                    <a:pt x="1847624" y="708002"/>
                  </a:lnTo>
                  <a:lnTo>
                    <a:pt x="1051003" y="1216305"/>
                  </a:lnTo>
                  <a:cubicBezTo>
                    <a:pt x="1036055" y="1225893"/>
                    <a:pt x="1016763" y="1225358"/>
                    <a:pt x="1002369" y="1214957"/>
                  </a:cubicBezTo>
                  <a:lnTo>
                    <a:pt x="151853" y="600705"/>
                  </a:lnTo>
                  <a:cubicBezTo>
                    <a:pt x="132231" y="587029"/>
                    <a:pt x="127410" y="560036"/>
                    <a:pt x="141085" y="540414"/>
                  </a:cubicBezTo>
                  <a:cubicBezTo>
                    <a:pt x="154761" y="520791"/>
                    <a:pt x="181754" y="515970"/>
                    <a:pt x="201376" y="529646"/>
                  </a:cubicBezTo>
                  <a:cubicBezTo>
                    <a:pt x="201775" y="529924"/>
                    <a:pt x="202169" y="530208"/>
                    <a:pt x="202559" y="530500"/>
                  </a:cubicBezTo>
                  <a:lnTo>
                    <a:pt x="1029202" y="1127489"/>
                  </a:lnTo>
                  <a:close/>
                </a:path>
              </a:pathLst>
            </a:custGeom>
            <a:solidFill>
              <a:srgbClr val="792FF6"/>
            </a:solidFill>
            <a:ln w="32808" cap="flat">
              <a:noFill/>
              <a:prstDash val="solid"/>
              <a:miter/>
            </a:ln>
          </p:spPr>
          <p:txBody>
            <a:bodyPr rtlCol="0" anchor="ctr"/>
            <a:lstStyle/>
            <a:p>
              <a:endParaRPr lang="en-US" dirty="0"/>
            </a:p>
          </p:txBody>
        </p:sp>
      </p:grpSp>
      <p:grpSp>
        <p:nvGrpSpPr>
          <p:cNvPr id="40" name="Group 39">
            <a:extLst>
              <a:ext uri="{FF2B5EF4-FFF2-40B4-BE49-F238E27FC236}">
                <a16:creationId xmlns:a16="http://schemas.microsoft.com/office/drawing/2014/main" id="{1D189068-A9C8-3CF6-E801-3767B8F9C8A0}"/>
              </a:ext>
            </a:extLst>
          </p:cNvPr>
          <p:cNvGrpSpPr/>
          <p:nvPr/>
        </p:nvGrpSpPr>
        <p:grpSpPr>
          <a:xfrm>
            <a:off x="1654878" y="4591532"/>
            <a:ext cx="5508191" cy="1381868"/>
            <a:chOff x="1654878" y="4591532"/>
            <a:chExt cx="5508191" cy="1381868"/>
          </a:xfrm>
        </p:grpSpPr>
        <p:sp>
          <p:nvSpPr>
            <p:cNvPr id="8" name="Google Shape;506;p54">
              <a:extLst>
                <a:ext uri="{FF2B5EF4-FFF2-40B4-BE49-F238E27FC236}">
                  <a16:creationId xmlns:a16="http://schemas.microsoft.com/office/drawing/2014/main" id="{409F7970-7765-3939-1F58-8C9486B17B94}"/>
                </a:ext>
              </a:extLst>
            </p:cNvPr>
            <p:cNvSpPr txBox="1">
              <a:spLocks/>
            </p:cNvSpPr>
            <p:nvPr/>
          </p:nvSpPr>
          <p:spPr>
            <a:xfrm>
              <a:off x="2942458" y="4591532"/>
              <a:ext cx="4220611" cy="62808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2500"/>
                <a:buFont typeface="Archivo"/>
                <a:buNone/>
                <a:defRPr sz="2200" b="1" i="0" u="none" strike="noStrike" cap="none">
                  <a:solidFill>
                    <a:schemeClr val="lt2"/>
                  </a:solidFill>
                  <a:latin typeface="Archivo"/>
                  <a:ea typeface="Archivo"/>
                  <a:cs typeface="Archivo"/>
                  <a:sym typeface="Archivo"/>
                </a:defRPr>
              </a:lvl1pPr>
              <a:lvl2pPr marR="0" lvl="1"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2pPr>
              <a:lvl3pPr marR="0" lvl="2"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3pPr>
              <a:lvl4pPr marR="0" lvl="3"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4pPr>
              <a:lvl5pPr marR="0" lvl="4"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5pPr>
              <a:lvl6pPr marR="0" lvl="5"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6pPr>
              <a:lvl7pPr marR="0" lvl="6"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7pPr>
              <a:lvl8pPr marR="0" lvl="7"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8pPr>
              <a:lvl9pPr marR="0" lvl="8"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9pPr>
            </a:lstStyle>
            <a:p>
              <a:pPr marL="0" marR="0" lvl="0" indent="0" algn="l" defTabSz="914400" rtl="0" eaLnBrk="1" fontAlgn="auto" latinLnBrk="0" hangingPunct="1">
                <a:lnSpc>
                  <a:spcPct val="100000"/>
                </a:lnSpc>
                <a:spcBef>
                  <a:spcPts val="0"/>
                </a:spcBef>
                <a:spcAft>
                  <a:spcPts val="0"/>
                </a:spcAft>
                <a:buClr>
                  <a:srgbClr val="FFFFFF"/>
                </a:buClr>
                <a:buSzPts val="2500"/>
                <a:buFont typeface="Archivo"/>
                <a:buNone/>
                <a:tabLst/>
                <a:defRPr/>
              </a:pPr>
              <a:r>
                <a:rPr kumimoji="0" lang="en-US" sz="2200" b="1" i="0" u="none" strike="noStrike" kern="0" cap="none" spc="0" normalizeH="0" baseline="0" noProof="0" dirty="0">
                  <a:ln>
                    <a:noFill/>
                  </a:ln>
                  <a:solidFill>
                    <a:srgbClr val="FFFFFF"/>
                  </a:solidFill>
                  <a:effectLst/>
                  <a:uLnTx/>
                  <a:uFillTx/>
                  <a:latin typeface="Archivo"/>
                  <a:cs typeface="Archivo"/>
                  <a:sym typeface="Archivo"/>
                </a:rPr>
                <a:t>Catching Up To The Vision</a:t>
              </a:r>
            </a:p>
          </p:txBody>
        </p:sp>
        <p:sp>
          <p:nvSpPr>
            <p:cNvPr id="9" name="Google Shape;507;p54">
              <a:extLst>
                <a:ext uri="{FF2B5EF4-FFF2-40B4-BE49-F238E27FC236}">
                  <a16:creationId xmlns:a16="http://schemas.microsoft.com/office/drawing/2014/main" id="{5305FCF2-BCFC-71D9-4E84-CA31A6A5B81C}"/>
                </a:ext>
              </a:extLst>
            </p:cNvPr>
            <p:cNvSpPr txBox="1">
              <a:spLocks/>
            </p:cNvSpPr>
            <p:nvPr/>
          </p:nvSpPr>
          <p:spPr>
            <a:xfrm>
              <a:off x="2942458" y="5219616"/>
              <a:ext cx="4220611" cy="7537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1400"/>
                <a:buFont typeface="Archivo"/>
                <a:buNone/>
                <a:defRPr sz="1300" b="0" i="0" u="none" strike="noStrike" cap="none">
                  <a:solidFill>
                    <a:schemeClr val="lt2"/>
                  </a:solidFill>
                  <a:latin typeface="Archivo"/>
                  <a:ea typeface="Archivo"/>
                  <a:cs typeface="Archivo"/>
                  <a:sym typeface="Archivo"/>
                </a:defRPr>
              </a:lvl1pPr>
              <a:lvl2pPr marL="914400" marR="0" lvl="1"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2pPr>
              <a:lvl3pPr marL="1371600" marR="0" lvl="2"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3pPr>
              <a:lvl4pPr marL="1828800" marR="0" lvl="3"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4pPr>
              <a:lvl5pPr marL="2286000" marR="0" lvl="4"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5pPr>
              <a:lvl6pPr marL="2743200" marR="0" lvl="5"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6pPr>
              <a:lvl7pPr marL="3200400" marR="0" lvl="6"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7pPr>
              <a:lvl8pPr marL="3657600" marR="0" lvl="7"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8pPr>
              <a:lvl9pPr marL="4114800" marR="0" lvl="8"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9pPr>
            </a:lstStyle>
            <a:p>
              <a:pPr marL="0" marR="0" lvl="0" indent="0" algn="l" defTabSz="914400" rtl="0" eaLnBrk="1" fontAlgn="auto" latinLnBrk="0" hangingPunct="1">
                <a:lnSpc>
                  <a:spcPct val="100000"/>
                </a:lnSpc>
                <a:spcBef>
                  <a:spcPts val="0"/>
                </a:spcBef>
                <a:spcAft>
                  <a:spcPts val="0"/>
                </a:spcAft>
                <a:buClr>
                  <a:srgbClr val="FFFFFF"/>
                </a:buClr>
                <a:buSzPts val="1400"/>
                <a:buFont typeface="Archivo"/>
                <a:buNone/>
                <a:tabLst/>
                <a:defRPr/>
              </a:pPr>
              <a:r>
                <a:rPr kumimoji="0" lang="en-US" sz="1300" b="0" i="0" u="none" strike="noStrike" kern="0" cap="none" spc="0" normalizeH="0" baseline="0" noProof="0" dirty="0">
                  <a:ln>
                    <a:noFill/>
                  </a:ln>
                  <a:solidFill>
                    <a:srgbClr val="FFFFFF"/>
                  </a:solidFill>
                  <a:effectLst/>
                  <a:uLnTx/>
                  <a:uFillTx/>
                  <a:latin typeface="Archivo"/>
                  <a:cs typeface="Archivo"/>
                  <a:sym typeface="Archivo"/>
                </a:rPr>
                <a:t>Rain RFID perfectly aligns with the nation’s goals of modernizing infrastructure, enhancing public services, and creating a tech-driven economy.</a:t>
              </a:r>
            </a:p>
          </p:txBody>
        </p:sp>
        <p:sp>
          <p:nvSpPr>
            <p:cNvPr id="37" name="Freeform: Shape 36">
              <a:extLst>
                <a:ext uri="{FF2B5EF4-FFF2-40B4-BE49-F238E27FC236}">
                  <a16:creationId xmlns:a16="http://schemas.microsoft.com/office/drawing/2014/main" id="{BCE63FBE-DF5C-9744-2C21-03F7E9A5AB42}"/>
                </a:ext>
              </a:extLst>
            </p:cNvPr>
            <p:cNvSpPr/>
            <p:nvPr/>
          </p:nvSpPr>
          <p:spPr>
            <a:xfrm>
              <a:off x="1654878" y="4591532"/>
              <a:ext cx="1044338" cy="948416"/>
            </a:xfrm>
            <a:custGeom>
              <a:avLst/>
              <a:gdLst>
                <a:gd name="connsiteX0" fmla="*/ 263994 w 2708744"/>
                <a:gd name="connsiteY0" fmla="*/ 336148 h 2236315"/>
                <a:gd name="connsiteX1" fmla="*/ 280072 w 2708744"/>
                <a:gd name="connsiteY1" fmla="*/ 312597 h 2236315"/>
                <a:gd name="connsiteX2" fmla="*/ 305434 w 2708744"/>
                <a:gd name="connsiteY2" fmla="*/ 297425 h 2236315"/>
                <a:gd name="connsiteX3" fmla="*/ 373484 w 2708744"/>
                <a:gd name="connsiteY3" fmla="*/ 289838 h 2236315"/>
                <a:gd name="connsiteX4" fmla="*/ 389675 w 2708744"/>
                <a:gd name="connsiteY4" fmla="*/ 278516 h 2236315"/>
                <a:gd name="connsiteX5" fmla="*/ 434058 w 2708744"/>
                <a:gd name="connsiteY5" fmla="*/ 229716 h 2236315"/>
                <a:gd name="connsiteX6" fmla="*/ 441531 w 2708744"/>
                <a:gd name="connsiteY6" fmla="*/ 218846 h 2236315"/>
                <a:gd name="connsiteX7" fmla="*/ 438587 w 2708744"/>
                <a:gd name="connsiteY7" fmla="*/ 205825 h 2236315"/>
                <a:gd name="connsiteX8" fmla="*/ 346534 w 2708744"/>
                <a:gd name="connsiteY8" fmla="*/ 82976 h 2236315"/>
                <a:gd name="connsiteX9" fmla="*/ 346534 w 2708744"/>
                <a:gd name="connsiteY9" fmla="*/ 83089 h 2236315"/>
                <a:gd name="connsiteX10" fmla="*/ 345062 w 2708744"/>
                <a:gd name="connsiteY10" fmla="*/ 72899 h 2236315"/>
                <a:gd name="connsiteX11" fmla="*/ 352875 w 2708744"/>
                <a:gd name="connsiteY11" fmla="*/ 66332 h 2236315"/>
                <a:gd name="connsiteX12" fmla="*/ 582722 w 2708744"/>
                <a:gd name="connsiteY12" fmla="*/ 17984 h 2236315"/>
                <a:gd name="connsiteX13" fmla="*/ 582722 w 2708744"/>
                <a:gd name="connsiteY13" fmla="*/ 17871 h 2236315"/>
                <a:gd name="connsiteX14" fmla="*/ 599140 w 2708744"/>
                <a:gd name="connsiteY14" fmla="*/ 9379 h 2236315"/>
                <a:gd name="connsiteX15" fmla="*/ 629937 w 2708744"/>
                <a:gd name="connsiteY15" fmla="*/ 773 h 2236315"/>
                <a:gd name="connsiteX16" fmla="*/ 692210 w 2708744"/>
                <a:gd name="connsiteY16" fmla="*/ 14360 h 2236315"/>
                <a:gd name="connsiteX17" fmla="*/ 692210 w 2708744"/>
                <a:gd name="connsiteY17" fmla="*/ 14474 h 2236315"/>
                <a:gd name="connsiteX18" fmla="*/ 824683 w 2708744"/>
                <a:gd name="connsiteY18" fmla="*/ 69048 h 2236315"/>
                <a:gd name="connsiteX19" fmla="*/ 1067889 w 2708744"/>
                <a:gd name="connsiteY19" fmla="*/ 252811 h 2236315"/>
                <a:gd name="connsiteX20" fmla="*/ 1255957 w 2708744"/>
                <a:gd name="connsiteY20" fmla="*/ 420498 h 2236315"/>
                <a:gd name="connsiteX21" fmla="*/ 1255843 w 2708744"/>
                <a:gd name="connsiteY21" fmla="*/ 420385 h 2236315"/>
                <a:gd name="connsiteX22" fmla="*/ 1299774 w 2708744"/>
                <a:gd name="connsiteY22" fmla="*/ 439293 h 2236315"/>
                <a:gd name="connsiteX23" fmla="*/ 1596761 w 2708744"/>
                <a:gd name="connsiteY23" fmla="*/ 463863 h 2236315"/>
                <a:gd name="connsiteX24" fmla="*/ 1596874 w 2708744"/>
                <a:gd name="connsiteY24" fmla="*/ 463863 h 2236315"/>
                <a:gd name="connsiteX25" fmla="*/ 1629030 w 2708744"/>
                <a:gd name="connsiteY25" fmla="*/ 484810 h 2236315"/>
                <a:gd name="connsiteX26" fmla="*/ 1636277 w 2708744"/>
                <a:gd name="connsiteY26" fmla="*/ 498171 h 2236315"/>
                <a:gd name="connsiteX27" fmla="*/ 1636277 w 2708744"/>
                <a:gd name="connsiteY27" fmla="*/ 498058 h 2236315"/>
                <a:gd name="connsiteX28" fmla="*/ 1639447 w 2708744"/>
                <a:gd name="connsiteY28" fmla="*/ 510286 h 2236315"/>
                <a:gd name="connsiteX29" fmla="*/ 1647486 w 2708744"/>
                <a:gd name="connsiteY29" fmla="*/ 528968 h 2236315"/>
                <a:gd name="connsiteX30" fmla="*/ 1670358 w 2708744"/>
                <a:gd name="connsiteY30" fmla="*/ 538026 h 2236315"/>
                <a:gd name="connsiteX31" fmla="*/ 1738065 w 2708744"/>
                <a:gd name="connsiteY31" fmla="*/ 538026 h 2236315"/>
                <a:gd name="connsiteX32" fmla="*/ 1758785 w 2708744"/>
                <a:gd name="connsiteY32" fmla="*/ 550028 h 2236315"/>
                <a:gd name="connsiteX33" fmla="*/ 1803168 w 2708744"/>
                <a:gd name="connsiteY33" fmla="*/ 627927 h 2236315"/>
                <a:gd name="connsiteX34" fmla="*/ 1802375 w 2708744"/>
                <a:gd name="connsiteY34" fmla="*/ 639362 h 2236315"/>
                <a:gd name="connsiteX35" fmla="*/ 1800564 w 2708744"/>
                <a:gd name="connsiteY35" fmla="*/ 648534 h 2236315"/>
                <a:gd name="connsiteX36" fmla="*/ 1806791 w 2708744"/>
                <a:gd name="connsiteY36" fmla="*/ 655440 h 2236315"/>
                <a:gd name="connsiteX37" fmla="*/ 1847098 w 2708744"/>
                <a:gd name="connsiteY37" fmla="*/ 670952 h 2236315"/>
                <a:gd name="connsiteX38" fmla="*/ 1847212 w 2708744"/>
                <a:gd name="connsiteY38" fmla="*/ 670952 h 2236315"/>
                <a:gd name="connsiteX39" fmla="*/ 1852193 w 2708744"/>
                <a:gd name="connsiteY39" fmla="*/ 677293 h 2236315"/>
                <a:gd name="connsiteX40" fmla="*/ 1849136 w 2708744"/>
                <a:gd name="connsiteY40" fmla="*/ 684766 h 2236315"/>
                <a:gd name="connsiteX41" fmla="*/ 1845174 w 2708744"/>
                <a:gd name="connsiteY41" fmla="*/ 691672 h 2236315"/>
                <a:gd name="connsiteX42" fmla="*/ 1847664 w 2708744"/>
                <a:gd name="connsiteY42" fmla="*/ 699259 h 2236315"/>
                <a:gd name="connsiteX43" fmla="*/ 1868498 w 2708744"/>
                <a:gd name="connsiteY43" fmla="*/ 722696 h 2236315"/>
                <a:gd name="connsiteX44" fmla="*/ 1881745 w 2708744"/>
                <a:gd name="connsiteY44" fmla="*/ 725979 h 2236315"/>
                <a:gd name="connsiteX45" fmla="*/ 1896917 w 2708744"/>
                <a:gd name="connsiteY45" fmla="*/ 732433 h 2236315"/>
                <a:gd name="connsiteX46" fmla="*/ 1902013 w 2708744"/>
                <a:gd name="connsiteY46" fmla="*/ 743982 h 2236315"/>
                <a:gd name="connsiteX47" fmla="*/ 1916505 w 2708744"/>
                <a:gd name="connsiteY47" fmla="*/ 760400 h 2236315"/>
                <a:gd name="connsiteX48" fmla="*/ 1941075 w 2708744"/>
                <a:gd name="connsiteY48" fmla="*/ 775006 h 2236315"/>
                <a:gd name="connsiteX49" fmla="*/ 1958286 w 2708744"/>
                <a:gd name="connsiteY49" fmla="*/ 813050 h 2236315"/>
                <a:gd name="connsiteX50" fmla="*/ 1969948 w 2708744"/>
                <a:gd name="connsiteY50" fmla="*/ 834449 h 2236315"/>
                <a:gd name="connsiteX51" fmla="*/ 1980931 w 2708744"/>
                <a:gd name="connsiteY51" fmla="*/ 858453 h 2236315"/>
                <a:gd name="connsiteX52" fmla="*/ 1976628 w 2708744"/>
                <a:gd name="connsiteY52" fmla="*/ 871361 h 2236315"/>
                <a:gd name="connsiteX53" fmla="*/ 1977760 w 2708744"/>
                <a:gd name="connsiteY53" fmla="*/ 920952 h 2236315"/>
                <a:gd name="connsiteX54" fmla="*/ 1985912 w 2708744"/>
                <a:gd name="connsiteY54" fmla="*/ 942012 h 2236315"/>
                <a:gd name="connsiteX55" fmla="*/ 2003122 w 2708744"/>
                <a:gd name="connsiteY55" fmla="*/ 961826 h 2236315"/>
                <a:gd name="connsiteX56" fmla="*/ 2021465 w 2708744"/>
                <a:gd name="connsiteY56" fmla="*/ 985377 h 2236315"/>
                <a:gd name="connsiteX57" fmla="*/ 2026786 w 2708744"/>
                <a:gd name="connsiteY57" fmla="*/ 1004738 h 2236315"/>
                <a:gd name="connsiteX58" fmla="*/ 2048865 w 2708744"/>
                <a:gd name="connsiteY58" fmla="*/ 1045840 h 2236315"/>
                <a:gd name="connsiteX59" fmla="*/ 2075473 w 2708744"/>
                <a:gd name="connsiteY59" fmla="*/ 1076411 h 2236315"/>
                <a:gd name="connsiteX60" fmla="*/ 2075360 w 2708744"/>
                <a:gd name="connsiteY60" fmla="*/ 1076524 h 2236315"/>
                <a:gd name="connsiteX61" fmla="*/ 2105250 w 2708744"/>
                <a:gd name="connsiteY61" fmla="*/ 1088186 h 2236315"/>
                <a:gd name="connsiteX62" fmla="*/ 2134801 w 2708744"/>
                <a:gd name="connsiteY62" fmla="*/ 1085016 h 2236315"/>
                <a:gd name="connsiteX63" fmla="*/ 2140236 w 2708744"/>
                <a:gd name="connsiteY63" fmla="*/ 1093961 h 2236315"/>
                <a:gd name="connsiteX64" fmla="*/ 2126196 w 2708744"/>
                <a:gd name="connsiteY64" fmla="*/ 1115473 h 2236315"/>
                <a:gd name="connsiteX65" fmla="*/ 2126196 w 2708744"/>
                <a:gd name="connsiteY65" fmla="*/ 1115360 h 2236315"/>
                <a:gd name="connsiteX66" fmla="*/ 2131744 w 2708744"/>
                <a:gd name="connsiteY66" fmla="*/ 1123966 h 2236315"/>
                <a:gd name="connsiteX67" fmla="*/ 2145557 w 2708744"/>
                <a:gd name="connsiteY67" fmla="*/ 1121814 h 2236315"/>
                <a:gd name="connsiteX68" fmla="*/ 2159937 w 2708744"/>
                <a:gd name="connsiteY68" fmla="*/ 1125890 h 2236315"/>
                <a:gd name="connsiteX69" fmla="*/ 2166164 w 2708744"/>
                <a:gd name="connsiteY69" fmla="*/ 1139364 h 2236315"/>
                <a:gd name="connsiteX70" fmla="*/ 2176128 w 2708744"/>
                <a:gd name="connsiteY70" fmla="*/ 1167670 h 2236315"/>
                <a:gd name="connsiteX71" fmla="*/ 2275427 w 2708744"/>
                <a:gd name="connsiteY71" fmla="*/ 1289726 h 2236315"/>
                <a:gd name="connsiteX72" fmla="*/ 2322189 w 2708744"/>
                <a:gd name="connsiteY72" fmla="*/ 1314975 h 2236315"/>
                <a:gd name="connsiteX73" fmla="*/ 2624045 w 2708744"/>
                <a:gd name="connsiteY73" fmla="*/ 1345320 h 2236315"/>
                <a:gd name="connsiteX74" fmla="*/ 2636160 w 2708744"/>
                <a:gd name="connsiteY74" fmla="*/ 1341244 h 2236315"/>
                <a:gd name="connsiteX75" fmla="*/ 2648389 w 2708744"/>
                <a:gd name="connsiteY75" fmla="*/ 1337054 h 2236315"/>
                <a:gd name="connsiteX76" fmla="*/ 2659485 w 2708744"/>
                <a:gd name="connsiteY76" fmla="*/ 1343848 h 2236315"/>
                <a:gd name="connsiteX77" fmla="*/ 2699114 w 2708744"/>
                <a:gd name="connsiteY77" fmla="*/ 1403744 h 2236315"/>
                <a:gd name="connsiteX78" fmla="*/ 2699114 w 2708744"/>
                <a:gd name="connsiteY78" fmla="*/ 1403857 h 2236315"/>
                <a:gd name="connsiteX79" fmla="*/ 2706700 w 2708744"/>
                <a:gd name="connsiteY79" fmla="*/ 1451298 h 2236315"/>
                <a:gd name="connsiteX80" fmla="*/ 2645332 w 2708744"/>
                <a:gd name="connsiteY80" fmla="*/ 1678200 h 2236315"/>
                <a:gd name="connsiteX81" fmla="*/ 2608308 w 2708744"/>
                <a:gd name="connsiteY81" fmla="*/ 1720093 h 2236315"/>
                <a:gd name="connsiteX82" fmla="*/ 2392050 w 2708744"/>
                <a:gd name="connsiteY82" fmla="*/ 1808409 h 2236315"/>
                <a:gd name="connsiteX83" fmla="*/ 2082483 w 2708744"/>
                <a:gd name="connsiteY83" fmla="*/ 1895818 h 2236315"/>
                <a:gd name="connsiteX84" fmla="*/ 1907210 w 2708744"/>
                <a:gd name="connsiteY84" fmla="*/ 1924464 h 2236315"/>
                <a:gd name="connsiteX85" fmla="*/ 1907097 w 2708744"/>
                <a:gd name="connsiteY85" fmla="*/ 1924464 h 2236315"/>
                <a:gd name="connsiteX86" fmla="*/ 1807911 w 2708744"/>
                <a:gd name="connsiteY86" fmla="*/ 1956169 h 2236315"/>
                <a:gd name="connsiteX87" fmla="*/ 1657096 w 2708744"/>
                <a:gd name="connsiteY87" fmla="*/ 2096795 h 2236315"/>
                <a:gd name="connsiteX88" fmla="*/ 1645434 w 2708744"/>
                <a:gd name="connsiteY88" fmla="*/ 2116836 h 2236315"/>
                <a:gd name="connsiteX89" fmla="*/ 1600822 w 2708744"/>
                <a:gd name="connsiteY89" fmla="*/ 2164051 h 2236315"/>
                <a:gd name="connsiteX90" fmla="*/ 1579423 w 2708744"/>
                <a:gd name="connsiteY90" fmla="*/ 2170505 h 2236315"/>
                <a:gd name="connsiteX91" fmla="*/ 1545910 w 2708744"/>
                <a:gd name="connsiteY91" fmla="*/ 2151143 h 2236315"/>
                <a:gd name="connsiteX92" fmla="*/ 1538210 w 2708744"/>
                <a:gd name="connsiteY92" fmla="*/ 2137783 h 2236315"/>
                <a:gd name="connsiteX93" fmla="*/ 1538210 w 2708744"/>
                <a:gd name="connsiteY93" fmla="*/ 2137896 h 2236315"/>
                <a:gd name="connsiteX94" fmla="*/ 1521227 w 2708744"/>
                <a:gd name="connsiteY94" fmla="*/ 2125101 h 2236315"/>
                <a:gd name="connsiteX95" fmla="*/ 1500280 w 2708744"/>
                <a:gd name="connsiteY95" fmla="*/ 2128385 h 2236315"/>
                <a:gd name="connsiteX96" fmla="*/ 1484315 w 2708744"/>
                <a:gd name="connsiteY96" fmla="*/ 2132348 h 2236315"/>
                <a:gd name="connsiteX97" fmla="*/ 1375506 w 2708744"/>
                <a:gd name="connsiteY97" fmla="*/ 2125894 h 2236315"/>
                <a:gd name="connsiteX98" fmla="*/ 1337802 w 2708744"/>
                <a:gd name="connsiteY98" fmla="*/ 2112193 h 2236315"/>
                <a:gd name="connsiteX99" fmla="*/ 1286851 w 2708744"/>
                <a:gd name="connsiteY99" fmla="*/ 2098946 h 2236315"/>
                <a:gd name="connsiteX100" fmla="*/ 1237372 w 2708744"/>
                <a:gd name="connsiteY100" fmla="*/ 2105400 h 2236315"/>
                <a:gd name="connsiteX101" fmla="*/ 1219256 w 2708744"/>
                <a:gd name="connsiteY101" fmla="*/ 2100984 h 2236315"/>
                <a:gd name="connsiteX102" fmla="*/ 1197177 w 2708744"/>
                <a:gd name="connsiteY102" fmla="*/ 2097361 h 2236315"/>
                <a:gd name="connsiteX103" fmla="*/ 1175778 w 2708744"/>
                <a:gd name="connsiteY103" fmla="*/ 2103589 h 2236315"/>
                <a:gd name="connsiteX104" fmla="*/ 1105465 w 2708744"/>
                <a:gd name="connsiteY104" fmla="*/ 2093964 h 2236315"/>
                <a:gd name="connsiteX105" fmla="*/ 1061421 w 2708744"/>
                <a:gd name="connsiteY105" fmla="*/ 2092379 h 2236315"/>
                <a:gd name="connsiteX106" fmla="*/ 1039342 w 2708744"/>
                <a:gd name="connsiteY106" fmla="*/ 2119667 h 2236315"/>
                <a:gd name="connsiteX107" fmla="*/ 1030510 w 2708744"/>
                <a:gd name="connsiteY107" fmla="*/ 2151029 h 2236315"/>
                <a:gd name="connsiteX108" fmla="*/ 1031643 w 2708744"/>
                <a:gd name="connsiteY108" fmla="*/ 2172089 h 2236315"/>
                <a:gd name="connsiteX109" fmla="*/ 1024170 w 2708744"/>
                <a:gd name="connsiteY109" fmla="*/ 2207869 h 2236315"/>
                <a:gd name="connsiteX110" fmla="*/ 998468 w 2708744"/>
                <a:gd name="connsiteY110" fmla="*/ 2233005 h 2236315"/>
                <a:gd name="connsiteX111" fmla="*/ 998468 w 2708744"/>
                <a:gd name="connsiteY111" fmla="*/ 2232891 h 2236315"/>
                <a:gd name="connsiteX112" fmla="*/ 987372 w 2708744"/>
                <a:gd name="connsiteY112" fmla="*/ 2235949 h 2236315"/>
                <a:gd name="connsiteX113" fmla="*/ 978880 w 2708744"/>
                <a:gd name="connsiteY113" fmla="*/ 2228136 h 2236315"/>
                <a:gd name="connsiteX114" fmla="*/ 958613 w 2708744"/>
                <a:gd name="connsiteY114" fmla="*/ 2167788 h 2236315"/>
                <a:gd name="connsiteX115" fmla="*/ 941629 w 2708744"/>
                <a:gd name="connsiteY115" fmla="*/ 2147860 h 2236315"/>
                <a:gd name="connsiteX116" fmla="*/ 922947 w 2708744"/>
                <a:gd name="connsiteY116" fmla="*/ 2118310 h 2236315"/>
                <a:gd name="connsiteX117" fmla="*/ 902340 w 2708744"/>
                <a:gd name="connsiteY117" fmla="*/ 2074266 h 2236315"/>
                <a:gd name="connsiteX118" fmla="*/ 878789 w 2708744"/>
                <a:gd name="connsiteY118" fmla="*/ 2052527 h 2236315"/>
                <a:gd name="connsiteX119" fmla="*/ 819119 w 2708744"/>
                <a:gd name="connsiteY119" fmla="*/ 1967381 h 2236315"/>
                <a:gd name="connsiteX120" fmla="*/ 808476 w 2708744"/>
                <a:gd name="connsiteY120" fmla="*/ 1942019 h 2236315"/>
                <a:gd name="connsiteX121" fmla="*/ 808363 w 2708744"/>
                <a:gd name="connsiteY121" fmla="*/ 1942019 h 2236315"/>
                <a:gd name="connsiteX122" fmla="*/ 795002 w 2708744"/>
                <a:gd name="connsiteY122" fmla="*/ 1926507 h 2236315"/>
                <a:gd name="connsiteX123" fmla="*/ 780396 w 2708744"/>
                <a:gd name="connsiteY123" fmla="*/ 1907599 h 2236315"/>
                <a:gd name="connsiteX124" fmla="*/ 766243 w 2708744"/>
                <a:gd name="connsiteY124" fmla="*/ 1860836 h 2236315"/>
                <a:gd name="connsiteX125" fmla="*/ 694683 w 2708744"/>
                <a:gd name="connsiteY125" fmla="*/ 1736175 h 2236315"/>
                <a:gd name="connsiteX126" fmla="*/ 647581 w 2708744"/>
                <a:gd name="connsiteY126" fmla="*/ 1685563 h 2236315"/>
                <a:gd name="connsiteX127" fmla="*/ 628560 w 2708744"/>
                <a:gd name="connsiteY127" fmla="*/ 1679676 h 2236315"/>
                <a:gd name="connsiteX128" fmla="*/ 607613 w 2708744"/>
                <a:gd name="connsiteY128" fmla="*/ 1671410 h 2236315"/>
                <a:gd name="connsiteX129" fmla="*/ 520882 w 2708744"/>
                <a:gd name="connsiteY129" fmla="*/ 1544937 h 2236315"/>
                <a:gd name="connsiteX130" fmla="*/ 520203 w 2708744"/>
                <a:gd name="connsiteY130" fmla="*/ 1516291 h 2236315"/>
                <a:gd name="connsiteX131" fmla="*/ 522014 w 2708744"/>
                <a:gd name="connsiteY131" fmla="*/ 1492174 h 2236315"/>
                <a:gd name="connsiteX132" fmla="*/ 512843 w 2708744"/>
                <a:gd name="connsiteY132" fmla="*/ 1470435 h 2236315"/>
                <a:gd name="connsiteX133" fmla="*/ 512843 w 2708744"/>
                <a:gd name="connsiteY133" fmla="*/ 1470548 h 2236315"/>
                <a:gd name="connsiteX134" fmla="*/ 510805 w 2708744"/>
                <a:gd name="connsiteY134" fmla="*/ 1410879 h 2236315"/>
                <a:gd name="connsiteX135" fmla="*/ 509333 w 2708744"/>
                <a:gd name="connsiteY135" fmla="*/ 1331168 h 2236315"/>
                <a:gd name="connsiteX136" fmla="*/ 463136 w 2708744"/>
                <a:gd name="connsiteY136" fmla="*/ 1212394 h 2236315"/>
                <a:gd name="connsiteX137" fmla="*/ 391918 w 2708744"/>
                <a:gd name="connsiteY137" fmla="*/ 1128040 h 2236315"/>
                <a:gd name="connsiteX138" fmla="*/ 378557 w 2708744"/>
                <a:gd name="connsiteY138" fmla="*/ 1120001 h 2236315"/>
                <a:gd name="connsiteX139" fmla="*/ 378557 w 2708744"/>
                <a:gd name="connsiteY139" fmla="*/ 1120114 h 2236315"/>
                <a:gd name="connsiteX140" fmla="*/ 304847 w 2708744"/>
                <a:gd name="connsiteY140" fmla="*/ 1040517 h 2236315"/>
                <a:gd name="connsiteX141" fmla="*/ 301337 w 2708744"/>
                <a:gd name="connsiteY141" fmla="*/ 993415 h 2236315"/>
                <a:gd name="connsiteX142" fmla="*/ 296242 w 2708744"/>
                <a:gd name="connsiteY142" fmla="*/ 943369 h 2236315"/>
                <a:gd name="connsiteX143" fmla="*/ 264654 w 2708744"/>
                <a:gd name="connsiteY143" fmla="*/ 888000 h 2236315"/>
                <a:gd name="connsiteX144" fmla="*/ 254803 w 2708744"/>
                <a:gd name="connsiteY144" fmla="*/ 879622 h 2236315"/>
                <a:gd name="connsiteX145" fmla="*/ 243141 w 2708744"/>
                <a:gd name="connsiteY145" fmla="*/ 857090 h 2236315"/>
                <a:gd name="connsiteX146" fmla="*/ 232724 w 2708744"/>
                <a:gd name="connsiteY146" fmla="*/ 835804 h 2236315"/>
                <a:gd name="connsiteX147" fmla="*/ 205097 w 2708744"/>
                <a:gd name="connsiteY147" fmla="*/ 809875 h 2236315"/>
                <a:gd name="connsiteX148" fmla="*/ 76022 w 2708744"/>
                <a:gd name="connsiteY148" fmla="*/ 554326 h 2236315"/>
                <a:gd name="connsiteX149" fmla="*/ 40694 w 2708744"/>
                <a:gd name="connsiteY149" fmla="*/ 533493 h 2236315"/>
                <a:gd name="connsiteX150" fmla="*/ 10236 w 2708744"/>
                <a:gd name="connsiteY150" fmla="*/ 534739 h 2236315"/>
                <a:gd name="connsiteX151" fmla="*/ 1857 w 2708744"/>
                <a:gd name="connsiteY151" fmla="*/ 530663 h 2236315"/>
                <a:gd name="connsiteX152" fmla="*/ 612 w 2708744"/>
                <a:gd name="connsiteY152" fmla="*/ 521378 h 2236315"/>
                <a:gd name="connsiteX153" fmla="*/ 54621 w 2708744"/>
                <a:gd name="connsiteY153" fmla="*/ 378940 h 2236315"/>
                <a:gd name="connsiteX154" fmla="*/ 89948 w 2708744"/>
                <a:gd name="connsiteY154" fmla="*/ 361050 h 2236315"/>
                <a:gd name="connsiteX155" fmla="*/ 172830 w 2708744"/>
                <a:gd name="connsiteY155" fmla="*/ 384601 h 2236315"/>
                <a:gd name="connsiteX156" fmla="*/ 172830 w 2708744"/>
                <a:gd name="connsiteY156" fmla="*/ 384714 h 2236315"/>
                <a:gd name="connsiteX157" fmla="*/ 204873 w 2708744"/>
                <a:gd name="connsiteY157" fmla="*/ 380525 h 2236315"/>
                <a:gd name="connsiteX158" fmla="*/ 237595 w 2708744"/>
                <a:gd name="connsiteY158" fmla="*/ 361051 h 2236315"/>
                <a:gd name="connsiteX159" fmla="*/ 237482 w 2708744"/>
                <a:gd name="connsiteY159" fmla="*/ 360937 h 2236315"/>
                <a:gd name="connsiteX160" fmla="*/ 263977 w 2708744"/>
                <a:gd name="connsiteY160" fmla="*/ 336141 h 223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Lst>
              <a:rect l="l" t="t" r="r" b="b"/>
              <a:pathLst>
                <a:path w="2708744" h="2236315">
                  <a:moveTo>
                    <a:pt x="263994" y="336148"/>
                  </a:moveTo>
                  <a:lnTo>
                    <a:pt x="280072" y="312597"/>
                  </a:lnTo>
                  <a:cubicBezTo>
                    <a:pt x="285960" y="304105"/>
                    <a:pt x="295244" y="298557"/>
                    <a:pt x="305434" y="297425"/>
                  </a:cubicBezTo>
                  <a:lnTo>
                    <a:pt x="373484" y="289838"/>
                  </a:lnTo>
                  <a:cubicBezTo>
                    <a:pt x="380504" y="289046"/>
                    <a:pt x="386505" y="284856"/>
                    <a:pt x="389675" y="278516"/>
                  </a:cubicBezTo>
                  <a:cubicBezTo>
                    <a:pt x="399639" y="258475"/>
                    <a:pt x="414924" y="241493"/>
                    <a:pt x="434058" y="229716"/>
                  </a:cubicBezTo>
                  <a:cubicBezTo>
                    <a:pt x="437907" y="227338"/>
                    <a:pt x="440625" y="223375"/>
                    <a:pt x="441531" y="218846"/>
                  </a:cubicBezTo>
                  <a:cubicBezTo>
                    <a:pt x="442436" y="214317"/>
                    <a:pt x="441304" y="209562"/>
                    <a:pt x="438587" y="205825"/>
                  </a:cubicBezTo>
                  <a:lnTo>
                    <a:pt x="346534" y="82976"/>
                  </a:lnTo>
                  <a:lnTo>
                    <a:pt x="346534" y="83089"/>
                  </a:lnTo>
                  <a:cubicBezTo>
                    <a:pt x="344383" y="80145"/>
                    <a:pt x="343817" y="76409"/>
                    <a:pt x="345062" y="72899"/>
                  </a:cubicBezTo>
                  <a:cubicBezTo>
                    <a:pt x="346421" y="69502"/>
                    <a:pt x="349252" y="67011"/>
                    <a:pt x="352875" y="66332"/>
                  </a:cubicBezTo>
                  <a:lnTo>
                    <a:pt x="582722" y="17984"/>
                  </a:lnTo>
                  <a:lnTo>
                    <a:pt x="582722" y="17871"/>
                  </a:lnTo>
                  <a:cubicBezTo>
                    <a:pt x="588836" y="16625"/>
                    <a:pt x="594497" y="13681"/>
                    <a:pt x="599140" y="9379"/>
                  </a:cubicBezTo>
                  <a:cubicBezTo>
                    <a:pt x="607292" y="1566"/>
                    <a:pt x="618841" y="-1604"/>
                    <a:pt x="629937" y="773"/>
                  </a:cubicBezTo>
                  <a:lnTo>
                    <a:pt x="692210" y="14360"/>
                  </a:lnTo>
                  <a:lnTo>
                    <a:pt x="692210" y="14474"/>
                  </a:lnTo>
                  <a:cubicBezTo>
                    <a:pt x="739198" y="24777"/>
                    <a:pt x="784036" y="43233"/>
                    <a:pt x="824683" y="69048"/>
                  </a:cubicBezTo>
                  <a:cubicBezTo>
                    <a:pt x="910619" y="123622"/>
                    <a:pt x="991915" y="185103"/>
                    <a:pt x="1067889" y="252811"/>
                  </a:cubicBezTo>
                  <a:lnTo>
                    <a:pt x="1255957" y="420498"/>
                  </a:lnTo>
                  <a:lnTo>
                    <a:pt x="1255843" y="420385"/>
                  </a:lnTo>
                  <a:cubicBezTo>
                    <a:pt x="1268072" y="431255"/>
                    <a:pt x="1283470" y="437935"/>
                    <a:pt x="1299774" y="439293"/>
                  </a:cubicBezTo>
                  <a:lnTo>
                    <a:pt x="1596761" y="463863"/>
                  </a:lnTo>
                  <a:lnTo>
                    <a:pt x="1596874" y="463863"/>
                  </a:lnTo>
                  <a:cubicBezTo>
                    <a:pt x="1610461" y="464882"/>
                    <a:pt x="1622576" y="472808"/>
                    <a:pt x="1629030" y="484810"/>
                  </a:cubicBezTo>
                  <a:lnTo>
                    <a:pt x="1636277" y="498171"/>
                  </a:lnTo>
                  <a:lnTo>
                    <a:pt x="1636277" y="498058"/>
                  </a:lnTo>
                  <a:cubicBezTo>
                    <a:pt x="1638315" y="501907"/>
                    <a:pt x="1639447" y="506096"/>
                    <a:pt x="1639447" y="510286"/>
                  </a:cubicBezTo>
                  <a:cubicBezTo>
                    <a:pt x="1639447" y="517419"/>
                    <a:pt x="1642278" y="524099"/>
                    <a:pt x="1647486" y="528968"/>
                  </a:cubicBezTo>
                  <a:cubicBezTo>
                    <a:pt x="1653713" y="534856"/>
                    <a:pt x="1661866" y="538026"/>
                    <a:pt x="1670358" y="538026"/>
                  </a:cubicBezTo>
                  <a:lnTo>
                    <a:pt x="1738065" y="538026"/>
                  </a:lnTo>
                  <a:cubicBezTo>
                    <a:pt x="1746670" y="538026"/>
                    <a:pt x="1754483" y="542668"/>
                    <a:pt x="1758785" y="550028"/>
                  </a:cubicBezTo>
                  <a:lnTo>
                    <a:pt x="1803168" y="627927"/>
                  </a:lnTo>
                  <a:cubicBezTo>
                    <a:pt x="1805206" y="631550"/>
                    <a:pt x="1804866" y="636079"/>
                    <a:pt x="1802375" y="639362"/>
                  </a:cubicBezTo>
                  <a:cubicBezTo>
                    <a:pt x="1800337" y="641967"/>
                    <a:pt x="1799658" y="645363"/>
                    <a:pt x="1800564" y="648534"/>
                  </a:cubicBezTo>
                  <a:cubicBezTo>
                    <a:pt x="1801470" y="651704"/>
                    <a:pt x="1803734" y="654195"/>
                    <a:pt x="1806791" y="655440"/>
                  </a:cubicBezTo>
                  <a:lnTo>
                    <a:pt x="1847098" y="670952"/>
                  </a:lnTo>
                  <a:lnTo>
                    <a:pt x="1847212" y="670952"/>
                  </a:lnTo>
                  <a:cubicBezTo>
                    <a:pt x="1849929" y="671971"/>
                    <a:pt x="1851854" y="674349"/>
                    <a:pt x="1852193" y="677293"/>
                  </a:cubicBezTo>
                  <a:cubicBezTo>
                    <a:pt x="1852646" y="680237"/>
                    <a:pt x="1851401" y="683067"/>
                    <a:pt x="1849136" y="684766"/>
                  </a:cubicBezTo>
                  <a:cubicBezTo>
                    <a:pt x="1846872" y="686464"/>
                    <a:pt x="1845513" y="688955"/>
                    <a:pt x="1845174" y="691672"/>
                  </a:cubicBezTo>
                  <a:cubicBezTo>
                    <a:pt x="1844947" y="694503"/>
                    <a:pt x="1845853" y="697221"/>
                    <a:pt x="1847664" y="699259"/>
                  </a:cubicBezTo>
                  <a:lnTo>
                    <a:pt x="1868498" y="722696"/>
                  </a:lnTo>
                  <a:cubicBezTo>
                    <a:pt x="1871781" y="726433"/>
                    <a:pt x="1877103" y="727678"/>
                    <a:pt x="1881745" y="725979"/>
                  </a:cubicBezTo>
                  <a:cubicBezTo>
                    <a:pt x="1887633" y="723715"/>
                    <a:pt x="1894313" y="726546"/>
                    <a:pt x="1896917" y="732433"/>
                  </a:cubicBezTo>
                  <a:lnTo>
                    <a:pt x="1902013" y="743982"/>
                  </a:lnTo>
                  <a:cubicBezTo>
                    <a:pt x="1904956" y="750776"/>
                    <a:pt x="1910051" y="756550"/>
                    <a:pt x="1916505" y="760400"/>
                  </a:cubicBezTo>
                  <a:lnTo>
                    <a:pt x="1941075" y="775006"/>
                  </a:lnTo>
                  <a:cubicBezTo>
                    <a:pt x="1954209" y="782819"/>
                    <a:pt x="1961116" y="797991"/>
                    <a:pt x="1958286" y="813050"/>
                  </a:cubicBezTo>
                  <a:cubicBezTo>
                    <a:pt x="1956700" y="822108"/>
                    <a:pt x="1961569" y="830940"/>
                    <a:pt x="1969948" y="834449"/>
                  </a:cubicBezTo>
                  <a:cubicBezTo>
                    <a:pt x="1979345" y="838299"/>
                    <a:pt x="1984214" y="848829"/>
                    <a:pt x="1980931" y="858453"/>
                  </a:cubicBezTo>
                  <a:lnTo>
                    <a:pt x="1976628" y="871361"/>
                  </a:lnTo>
                  <a:cubicBezTo>
                    <a:pt x="1971306" y="887552"/>
                    <a:pt x="1971646" y="905103"/>
                    <a:pt x="1977760" y="920952"/>
                  </a:cubicBezTo>
                  <a:lnTo>
                    <a:pt x="1985912" y="942012"/>
                  </a:lnTo>
                  <a:cubicBezTo>
                    <a:pt x="1989196" y="950504"/>
                    <a:pt x="1995197" y="957410"/>
                    <a:pt x="2003122" y="961826"/>
                  </a:cubicBezTo>
                  <a:cubicBezTo>
                    <a:pt x="2012180" y="966921"/>
                    <a:pt x="2018748" y="975300"/>
                    <a:pt x="2021465" y="985377"/>
                  </a:cubicBezTo>
                  <a:lnTo>
                    <a:pt x="2026786" y="1004738"/>
                  </a:lnTo>
                  <a:cubicBezTo>
                    <a:pt x="2030976" y="1019911"/>
                    <a:pt x="2038448" y="1033950"/>
                    <a:pt x="2048865" y="1045840"/>
                  </a:cubicBezTo>
                  <a:lnTo>
                    <a:pt x="2075473" y="1076411"/>
                  </a:lnTo>
                  <a:lnTo>
                    <a:pt x="2075360" y="1076524"/>
                  </a:lnTo>
                  <a:cubicBezTo>
                    <a:pt x="2082833" y="1085016"/>
                    <a:pt x="2093929" y="1089432"/>
                    <a:pt x="2105250" y="1088186"/>
                  </a:cubicBezTo>
                  <a:lnTo>
                    <a:pt x="2134801" y="1085016"/>
                  </a:lnTo>
                  <a:cubicBezTo>
                    <a:pt x="2139556" y="1084563"/>
                    <a:pt x="2142840" y="1089885"/>
                    <a:pt x="2140236" y="1093961"/>
                  </a:cubicBezTo>
                  <a:lnTo>
                    <a:pt x="2126196" y="1115473"/>
                  </a:lnTo>
                  <a:lnTo>
                    <a:pt x="2126196" y="1115360"/>
                  </a:lnTo>
                  <a:cubicBezTo>
                    <a:pt x="2123592" y="1119436"/>
                    <a:pt x="2126988" y="1124758"/>
                    <a:pt x="2131744" y="1123966"/>
                  </a:cubicBezTo>
                  <a:lnTo>
                    <a:pt x="2145557" y="1121814"/>
                  </a:lnTo>
                  <a:cubicBezTo>
                    <a:pt x="2150766" y="1121022"/>
                    <a:pt x="2155974" y="1122494"/>
                    <a:pt x="2159937" y="1125890"/>
                  </a:cubicBezTo>
                  <a:cubicBezTo>
                    <a:pt x="2163786" y="1129287"/>
                    <a:pt x="2166164" y="1134156"/>
                    <a:pt x="2166164" y="1139364"/>
                  </a:cubicBezTo>
                  <a:cubicBezTo>
                    <a:pt x="2166164" y="1149667"/>
                    <a:pt x="2169674" y="1159631"/>
                    <a:pt x="2176128" y="1167670"/>
                  </a:cubicBezTo>
                  <a:lnTo>
                    <a:pt x="2275427" y="1289726"/>
                  </a:lnTo>
                  <a:cubicBezTo>
                    <a:pt x="2286976" y="1303992"/>
                    <a:pt x="2303846" y="1313163"/>
                    <a:pt x="2322189" y="1314975"/>
                  </a:cubicBezTo>
                  <a:lnTo>
                    <a:pt x="2624045" y="1345320"/>
                  </a:lnTo>
                  <a:cubicBezTo>
                    <a:pt x="2628461" y="1345773"/>
                    <a:pt x="2632877" y="1344301"/>
                    <a:pt x="2636160" y="1341244"/>
                  </a:cubicBezTo>
                  <a:cubicBezTo>
                    <a:pt x="2639444" y="1338073"/>
                    <a:pt x="2643973" y="1336601"/>
                    <a:pt x="2648389" y="1337054"/>
                  </a:cubicBezTo>
                  <a:cubicBezTo>
                    <a:pt x="2652918" y="1337621"/>
                    <a:pt x="2656994" y="1340111"/>
                    <a:pt x="2659485" y="1343848"/>
                  </a:cubicBezTo>
                  <a:lnTo>
                    <a:pt x="2699114" y="1403744"/>
                  </a:lnTo>
                  <a:lnTo>
                    <a:pt x="2699114" y="1403857"/>
                  </a:lnTo>
                  <a:cubicBezTo>
                    <a:pt x="2708285" y="1417784"/>
                    <a:pt x="2711116" y="1435107"/>
                    <a:pt x="2706700" y="1451298"/>
                  </a:cubicBezTo>
                  <a:lnTo>
                    <a:pt x="2645332" y="1678200"/>
                  </a:lnTo>
                  <a:cubicBezTo>
                    <a:pt x="2640236" y="1697109"/>
                    <a:pt x="2626536" y="1712620"/>
                    <a:pt x="2608308" y="1720093"/>
                  </a:cubicBezTo>
                  <a:lnTo>
                    <a:pt x="2392050" y="1808409"/>
                  </a:lnTo>
                  <a:cubicBezTo>
                    <a:pt x="2292525" y="1849169"/>
                    <a:pt x="2188585" y="1878496"/>
                    <a:pt x="2082483" y="1895818"/>
                  </a:cubicBezTo>
                  <a:lnTo>
                    <a:pt x="1907210" y="1924464"/>
                  </a:lnTo>
                  <a:lnTo>
                    <a:pt x="1907097" y="1924464"/>
                  </a:lnTo>
                  <a:cubicBezTo>
                    <a:pt x="1872677" y="1930125"/>
                    <a:pt x="1839276" y="1940768"/>
                    <a:pt x="1807911" y="1956169"/>
                  </a:cubicBezTo>
                  <a:cubicBezTo>
                    <a:pt x="1744844" y="1987079"/>
                    <a:pt x="1692421" y="2035992"/>
                    <a:pt x="1657096" y="2096795"/>
                  </a:cubicBezTo>
                  <a:lnTo>
                    <a:pt x="1645434" y="2116836"/>
                  </a:lnTo>
                  <a:cubicBezTo>
                    <a:pt x="1634451" y="2135858"/>
                    <a:pt x="1619166" y="2152048"/>
                    <a:pt x="1600822" y="2164051"/>
                  </a:cubicBezTo>
                  <a:cubicBezTo>
                    <a:pt x="1594482" y="2168240"/>
                    <a:pt x="1587009" y="2170505"/>
                    <a:pt x="1579423" y="2170505"/>
                  </a:cubicBezTo>
                  <a:cubicBezTo>
                    <a:pt x="1565609" y="2170505"/>
                    <a:pt x="1552815" y="2163145"/>
                    <a:pt x="1545910" y="2151143"/>
                  </a:cubicBezTo>
                  <a:lnTo>
                    <a:pt x="1538210" y="2137783"/>
                  </a:lnTo>
                  <a:lnTo>
                    <a:pt x="1538210" y="2137896"/>
                  </a:lnTo>
                  <a:cubicBezTo>
                    <a:pt x="1534474" y="2131442"/>
                    <a:pt x="1528360" y="2126913"/>
                    <a:pt x="1521227" y="2125101"/>
                  </a:cubicBezTo>
                  <a:cubicBezTo>
                    <a:pt x="1514093" y="2123290"/>
                    <a:pt x="1506507" y="2124535"/>
                    <a:pt x="1500280" y="2128385"/>
                  </a:cubicBezTo>
                  <a:cubicBezTo>
                    <a:pt x="1495524" y="2131329"/>
                    <a:pt x="1489976" y="2132687"/>
                    <a:pt x="1484315" y="2132348"/>
                  </a:cubicBezTo>
                  <a:lnTo>
                    <a:pt x="1375506" y="2125894"/>
                  </a:lnTo>
                  <a:cubicBezTo>
                    <a:pt x="1361919" y="2125101"/>
                    <a:pt x="1348785" y="2120346"/>
                    <a:pt x="1337802" y="2112193"/>
                  </a:cubicBezTo>
                  <a:cubicBezTo>
                    <a:pt x="1323195" y="2101324"/>
                    <a:pt x="1304967" y="2096568"/>
                    <a:pt x="1286851" y="2098946"/>
                  </a:cubicBezTo>
                  <a:lnTo>
                    <a:pt x="1237372" y="2105400"/>
                  </a:lnTo>
                  <a:cubicBezTo>
                    <a:pt x="1231032" y="2106306"/>
                    <a:pt x="1224578" y="2104721"/>
                    <a:pt x="1219256" y="2100984"/>
                  </a:cubicBezTo>
                  <a:cubicBezTo>
                    <a:pt x="1212802" y="2096455"/>
                    <a:pt x="1204763" y="2095210"/>
                    <a:pt x="1197177" y="2097361"/>
                  </a:cubicBezTo>
                  <a:lnTo>
                    <a:pt x="1175778" y="2103589"/>
                  </a:lnTo>
                  <a:cubicBezTo>
                    <a:pt x="1152114" y="2110609"/>
                    <a:pt x="1126525" y="2107098"/>
                    <a:pt x="1105465" y="2093964"/>
                  </a:cubicBezTo>
                  <a:cubicBezTo>
                    <a:pt x="1092104" y="2085699"/>
                    <a:pt x="1075346" y="2085133"/>
                    <a:pt x="1061421" y="2092379"/>
                  </a:cubicBezTo>
                  <a:cubicBezTo>
                    <a:pt x="1050665" y="2098041"/>
                    <a:pt x="1042625" y="2107891"/>
                    <a:pt x="1039342" y="2119667"/>
                  </a:cubicBezTo>
                  <a:lnTo>
                    <a:pt x="1030510" y="2151029"/>
                  </a:lnTo>
                  <a:cubicBezTo>
                    <a:pt x="1028585" y="2158049"/>
                    <a:pt x="1029038" y="2165409"/>
                    <a:pt x="1031643" y="2172089"/>
                  </a:cubicBezTo>
                  <a:cubicBezTo>
                    <a:pt x="1036625" y="2184430"/>
                    <a:pt x="1033681" y="2198583"/>
                    <a:pt x="1024170" y="2207869"/>
                  </a:cubicBezTo>
                  <a:lnTo>
                    <a:pt x="998468" y="2233005"/>
                  </a:lnTo>
                  <a:lnTo>
                    <a:pt x="998468" y="2232891"/>
                  </a:lnTo>
                  <a:cubicBezTo>
                    <a:pt x="995524" y="2235835"/>
                    <a:pt x="991335" y="2236968"/>
                    <a:pt x="987372" y="2235949"/>
                  </a:cubicBezTo>
                  <a:cubicBezTo>
                    <a:pt x="983409" y="2235043"/>
                    <a:pt x="980125" y="2232099"/>
                    <a:pt x="978880" y="2228136"/>
                  </a:cubicBezTo>
                  <a:lnTo>
                    <a:pt x="958613" y="2167788"/>
                  </a:lnTo>
                  <a:cubicBezTo>
                    <a:pt x="955782" y="2159183"/>
                    <a:pt x="949668" y="2152050"/>
                    <a:pt x="941629" y="2147860"/>
                  </a:cubicBezTo>
                  <a:cubicBezTo>
                    <a:pt x="930646" y="2141973"/>
                    <a:pt x="923513" y="2130763"/>
                    <a:pt x="922947" y="2118310"/>
                  </a:cubicBezTo>
                  <a:cubicBezTo>
                    <a:pt x="922041" y="2101439"/>
                    <a:pt x="914681" y="2085701"/>
                    <a:pt x="902340" y="2074266"/>
                  </a:cubicBezTo>
                  <a:lnTo>
                    <a:pt x="878789" y="2052527"/>
                  </a:lnTo>
                  <a:cubicBezTo>
                    <a:pt x="852973" y="2028749"/>
                    <a:pt x="832707" y="1999764"/>
                    <a:pt x="819119" y="1967381"/>
                  </a:cubicBezTo>
                  <a:lnTo>
                    <a:pt x="808476" y="1942019"/>
                  </a:lnTo>
                  <a:lnTo>
                    <a:pt x="808363" y="1942019"/>
                  </a:lnTo>
                  <a:cubicBezTo>
                    <a:pt x="805645" y="1935565"/>
                    <a:pt x="801003" y="1930130"/>
                    <a:pt x="795002" y="1926507"/>
                  </a:cubicBezTo>
                  <a:cubicBezTo>
                    <a:pt x="787982" y="1922204"/>
                    <a:pt x="782774" y="1915524"/>
                    <a:pt x="780396" y="1907599"/>
                  </a:cubicBezTo>
                  <a:lnTo>
                    <a:pt x="766243" y="1860836"/>
                  </a:lnTo>
                  <a:cubicBezTo>
                    <a:pt x="752203" y="1814413"/>
                    <a:pt x="727747" y="1771729"/>
                    <a:pt x="694683" y="1736175"/>
                  </a:cubicBezTo>
                  <a:lnTo>
                    <a:pt x="647581" y="1685563"/>
                  </a:lnTo>
                  <a:cubicBezTo>
                    <a:pt x="642713" y="1680355"/>
                    <a:pt x="635466" y="1678090"/>
                    <a:pt x="628560" y="1679676"/>
                  </a:cubicBezTo>
                  <a:cubicBezTo>
                    <a:pt x="620521" y="1681374"/>
                    <a:pt x="612255" y="1678204"/>
                    <a:pt x="607613" y="1671410"/>
                  </a:cubicBezTo>
                  <a:lnTo>
                    <a:pt x="520882" y="1544937"/>
                  </a:lnTo>
                  <a:cubicBezTo>
                    <a:pt x="514994" y="1536332"/>
                    <a:pt x="514655" y="1525123"/>
                    <a:pt x="520203" y="1516291"/>
                  </a:cubicBezTo>
                  <a:cubicBezTo>
                    <a:pt x="524618" y="1508931"/>
                    <a:pt x="525298" y="1499987"/>
                    <a:pt x="522014" y="1492174"/>
                  </a:cubicBezTo>
                  <a:lnTo>
                    <a:pt x="512843" y="1470435"/>
                  </a:lnTo>
                  <a:lnTo>
                    <a:pt x="512843" y="1470548"/>
                  </a:lnTo>
                  <a:cubicBezTo>
                    <a:pt x="504804" y="1451527"/>
                    <a:pt x="504125" y="1430354"/>
                    <a:pt x="510805" y="1410879"/>
                  </a:cubicBezTo>
                  <a:cubicBezTo>
                    <a:pt x="519863" y="1385063"/>
                    <a:pt x="519297" y="1356757"/>
                    <a:pt x="509333" y="1331168"/>
                  </a:cubicBezTo>
                  <a:lnTo>
                    <a:pt x="463136" y="1212394"/>
                  </a:lnTo>
                  <a:cubicBezTo>
                    <a:pt x="449435" y="1177182"/>
                    <a:pt x="424301" y="1147515"/>
                    <a:pt x="391918" y="1128040"/>
                  </a:cubicBezTo>
                  <a:lnTo>
                    <a:pt x="378557" y="1120001"/>
                  </a:lnTo>
                  <a:lnTo>
                    <a:pt x="378557" y="1120114"/>
                  </a:lnTo>
                  <a:cubicBezTo>
                    <a:pt x="346853" y="1101092"/>
                    <a:pt x="321265" y="1073578"/>
                    <a:pt x="304847" y="1040517"/>
                  </a:cubicBezTo>
                  <a:cubicBezTo>
                    <a:pt x="297487" y="1025911"/>
                    <a:pt x="296242" y="1009041"/>
                    <a:pt x="301337" y="993415"/>
                  </a:cubicBezTo>
                  <a:cubicBezTo>
                    <a:pt x="306772" y="976771"/>
                    <a:pt x="304960" y="958543"/>
                    <a:pt x="296242" y="943369"/>
                  </a:cubicBezTo>
                  <a:lnTo>
                    <a:pt x="264654" y="888000"/>
                  </a:lnTo>
                  <a:cubicBezTo>
                    <a:pt x="262502" y="884151"/>
                    <a:pt x="258992" y="881094"/>
                    <a:pt x="254803" y="879622"/>
                  </a:cubicBezTo>
                  <a:cubicBezTo>
                    <a:pt x="245632" y="876338"/>
                    <a:pt x="240650" y="866488"/>
                    <a:pt x="243141" y="857090"/>
                  </a:cubicBezTo>
                  <a:cubicBezTo>
                    <a:pt x="245519" y="848372"/>
                    <a:pt x="241103" y="839314"/>
                    <a:pt x="232724" y="835804"/>
                  </a:cubicBezTo>
                  <a:cubicBezTo>
                    <a:pt x="220835" y="830709"/>
                    <a:pt x="210985" y="821537"/>
                    <a:pt x="205097" y="809875"/>
                  </a:cubicBezTo>
                  <a:lnTo>
                    <a:pt x="76022" y="554326"/>
                  </a:lnTo>
                  <a:cubicBezTo>
                    <a:pt x="69341" y="541079"/>
                    <a:pt x="55528" y="532927"/>
                    <a:pt x="40694" y="533493"/>
                  </a:cubicBezTo>
                  <a:lnTo>
                    <a:pt x="10236" y="534739"/>
                  </a:lnTo>
                  <a:cubicBezTo>
                    <a:pt x="6952" y="534852"/>
                    <a:pt x="3782" y="533380"/>
                    <a:pt x="1857" y="530663"/>
                  </a:cubicBezTo>
                  <a:cubicBezTo>
                    <a:pt x="-68" y="527945"/>
                    <a:pt x="-520" y="524435"/>
                    <a:pt x="612" y="521378"/>
                  </a:cubicBezTo>
                  <a:lnTo>
                    <a:pt x="54621" y="378940"/>
                  </a:lnTo>
                  <a:cubicBezTo>
                    <a:pt x="59942" y="364674"/>
                    <a:pt x="75341" y="356974"/>
                    <a:pt x="89948" y="361050"/>
                  </a:cubicBezTo>
                  <a:lnTo>
                    <a:pt x="172830" y="384601"/>
                  </a:lnTo>
                  <a:lnTo>
                    <a:pt x="172830" y="384714"/>
                  </a:lnTo>
                  <a:cubicBezTo>
                    <a:pt x="183699" y="387772"/>
                    <a:pt x="195248" y="386300"/>
                    <a:pt x="204873" y="380525"/>
                  </a:cubicBezTo>
                  <a:lnTo>
                    <a:pt x="237595" y="361051"/>
                  </a:lnTo>
                  <a:lnTo>
                    <a:pt x="237482" y="360937"/>
                  </a:lnTo>
                  <a:cubicBezTo>
                    <a:pt x="248012" y="354710"/>
                    <a:pt x="257070" y="346218"/>
                    <a:pt x="263977" y="336141"/>
                  </a:cubicBezTo>
                  <a:close/>
                </a:path>
              </a:pathLst>
            </a:custGeom>
            <a:solidFill>
              <a:srgbClr val="792FF6"/>
            </a:solidFill>
            <a:ln w="28921" cap="flat">
              <a:noFill/>
              <a:prstDash val="solid"/>
              <a:miter/>
            </a:ln>
          </p:spPr>
          <p:txBody>
            <a:bodyPr rtlCol="0" anchor="ctr"/>
            <a:lstStyle/>
            <a:p>
              <a:endParaRPr lang="en-US"/>
            </a:p>
          </p:txBody>
        </p:sp>
      </p:grpSp>
    </p:spTree>
    <p:extLst>
      <p:ext uri="{BB962C8B-B14F-4D97-AF65-F5344CB8AC3E}">
        <p14:creationId xmlns:p14="http://schemas.microsoft.com/office/powerpoint/2010/main" val="7758471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149EF6-9DA2-DF8A-2BBC-BA518CAAC5D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497EC76-04A7-B9D9-F44B-F03E6A3A6D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92"/>
            <a:ext cx="12192000" cy="6833616"/>
          </a:xfrm>
          <a:prstGeom prst="rect">
            <a:avLst/>
          </a:prstGeom>
        </p:spPr>
      </p:pic>
      <p:sp>
        <p:nvSpPr>
          <p:cNvPr id="6" name="Rectangle 5">
            <a:extLst>
              <a:ext uri="{FF2B5EF4-FFF2-40B4-BE49-F238E27FC236}">
                <a16:creationId xmlns:a16="http://schemas.microsoft.com/office/drawing/2014/main" id="{226D990A-F329-94E9-7336-E0DF17A3E208}"/>
              </a:ext>
            </a:extLst>
          </p:cNvPr>
          <p:cNvSpPr/>
          <p:nvPr/>
        </p:nvSpPr>
        <p:spPr>
          <a:xfrm>
            <a:off x="4" y="0"/>
            <a:ext cx="12191996" cy="6858000"/>
          </a:xfrm>
          <a:prstGeom prst="rect">
            <a:avLst/>
          </a:prstGeom>
          <a:solidFill>
            <a:srgbClr val="000000">
              <a:alpha val="60000"/>
            </a:srgbClr>
          </a:solidFill>
          <a:ln cap="flat">
            <a:noFill/>
            <a:prstDash val="solid"/>
          </a:ln>
        </p:spPr>
        <p:txBody>
          <a:bodyPr vert="horz" wrap="square" lIns="91440" tIns="45720" rIns="91440" bIns="45720" anchor="ctr" anchorCtr="1" compatLnSpc="1">
            <a:noAutofit/>
          </a:bodyPr>
          <a:lstStyle/>
          <a:p>
            <a:pPr marL="0" marR="0" lvl="0" indent="0" algn="ctr" defTabSz="91440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140036"/>
              </a:solidFill>
              <a:uFillTx/>
              <a:latin typeface="Arial"/>
            </a:endParaRPr>
          </a:p>
        </p:txBody>
      </p:sp>
      <p:sp>
        <p:nvSpPr>
          <p:cNvPr id="3" name="Google Shape;793;p69">
            <a:extLst>
              <a:ext uri="{FF2B5EF4-FFF2-40B4-BE49-F238E27FC236}">
                <a16:creationId xmlns:a16="http://schemas.microsoft.com/office/drawing/2014/main" id="{216DA0C3-2F47-F71A-96A1-FBF88A7811E8}"/>
              </a:ext>
            </a:extLst>
          </p:cNvPr>
          <p:cNvSpPr txBox="1"/>
          <p:nvPr/>
        </p:nvSpPr>
        <p:spPr>
          <a:xfrm>
            <a:off x="894722" y="3093557"/>
            <a:ext cx="4622158" cy="1175282"/>
          </a:xfrm>
          <a:prstGeom prst="rect">
            <a:avLst/>
          </a:prstGeom>
          <a:noFill/>
          <a:ln cap="flat">
            <a:noFill/>
          </a:ln>
        </p:spPr>
        <p:txBody>
          <a:bodyPr vert="horz" wrap="square" lIns="91421" tIns="91421" rIns="91421" bIns="91421" anchor="t" anchorCtr="0" compatLnSpc="1">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200" b="0" i="0" u="none" strike="noStrike" kern="0" cap="none" spc="0" normalizeH="0" baseline="0" noProof="0" dirty="0">
                <a:ln>
                  <a:noFill/>
                </a:ln>
                <a:solidFill>
                  <a:srgbClr val="FFFFFF"/>
                </a:solidFill>
                <a:effectLst/>
                <a:uLnTx/>
                <a:uFillTx/>
                <a:latin typeface="Segoe UI" pitchFamily="34"/>
                <a:ea typeface="Archivo"/>
                <a:cs typeface="Segoe UI" pitchFamily="34"/>
              </a:rPr>
              <a:t>Rain RFID is more than a technology—it’s an innovative solution that redefines efficiency, precision, and scalability across multiple different industries.</a:t>
            </a:r>
          </a:p>
        </p:txBody>
      </p:sp>
    </p:spTree>
    <p:extLst>
      <p:ext uri="{BB962C8B-B14F-4D97-AF65-F5344CB8AC3E}">
        <p14:creationId xmlns:p14="http://schemas.microsoft.com/office/powerpoint/2010/main" val="23167741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name="Slide12">
    <p:spTree>
      <p:nvGrpSpPr>
        <p:cNvPr id="1" name=""/>
        <p:cNvGrpSpPr/>
        <p:nvPr/>
      </p:nvGrpSpPr>
      <p:grpSpPr>
        <a:xfrm>
          <a:off x="0" y="0"/>
          <a:ext cx="0" cy="0"/>
          <a:chOff x="0" y="0"/>
          <a:chExt cx="0" cy="0"/>
        </a:xfrm>
      </p:grpSpPr>
      <p:sp>
        <p:nvSpPr>
          <p:cNvPr id="2" name="Google Shape;741;p69">
            <a:extLst>
              <a:ext uri="{FF2B5EF4-FFF2-40B4-BE49-F238E27FC236}">
                <a16:creationId xmlns:a16="http://schemas.microsoft.com/office/drawing/2014/main" id="{2B19ACA5-DA05-B656-BB4C-965CDAD01220}"/>
              </a:ext>
            </a:extLst>
          </p:cNvPr>
          <p:cNvSpPr txBox="1"/>
          <p:nvPr/>
        </p:nvSpPr>
        <p:spPr>
          <a:xfrm>
            <a:off x="894722" y="601373"/>
            <a:ext cx="7704002" cy="640198"/>
          </a:xfrm>
          <a:prstGeom prst="rect">
            <a:avLst/>
          </a:prstGeom>
          <a:noFill/>
          <a:ln cap="flat">
            <a:noFill/>
          </a:ln>
        </p:spPr>
        <p:txBody>
          <a:bodyPr vert="horz" wrap="square" lIns="91421" tIns="91421" rIns="91421" bIns="9142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0" cap="none" spc="0" baseline="0" dirty="0">
                <a:solidFill>
                  <a:srgbClr val="792FF6"/>
                </a:solidFill>
                <a:uFillTx/>
                <a:latin typeface="Lato Black" pitchFamily="34"/>
                <a:ea typeface="Archivo"/>
                <a:cs typeface="Archivo"/>
              </a:rPr>
              <a:t>Components</a:t>
            </a:r>
            <a:endParaRPr lang="en-US" sz="3600" b="1" i="0" u="none" strike="noStrike" kern="0" cap="none" spc="0" baseline="0" dirty="0">
              <a:solidFill>
                <a:srgbClr val="FFFFFF"/>
              </a:solidFill>
              <a:uFillTx/>
              <a:latin typeface="Lato Black" pitchFamily="34"/>
              <a:ea typeface="Archivo"/>
              <a:cs typeface="Archivo"/>
            </a:endParaRPr>
          </a:p>
        </p:txBody>
      </p:sp>
      <p:sp>
        <p:nvSpPr>
          <p:cNvPr id="3" name="Google Shape;793;p69">
            <a:extLst>
              <a:ext uri="{FF2B5EF4-FFF2-40B4-BE49-F238E27FC236}">
                <a16:creationId xmlns:a16="http://schemas.microsoft.com/office/drawing/2014/main" id="{30C7D4FC-C975-5E08-DF4B-F908DE93D29F}"/>
              </a:ext>
            </a:extLst>
          </p:cNvPr>
          <p:cNvSpPr txBox="1"/>
          <p:nvPr/>
        </p:nvSpPr>
        <p:spPr>
          <a:xfrm>
            <a:off x="894722" y="3277109"/>
            <a:ext cx="5071737" cy="2630472"/>
          </a:xfrm>
          <a:prstGeom prst="rect">
            <a:avLst/>
          </a:prstGeom>
          <a:noFill/>
          <a:ln cap="flat">
            <a:noFill/>
          </a:ln>
        </p:spPr>
        <p:txBody>
          <a:bodyPr vert="horz" wrap="square" lIns="91421" tIns="91421" rIns="91421" bIns="91421" anchor="t" anchorCtr="0" compatLnSpc="1">
            <a:no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0" cap="none" spc="0" baseline="0" dirty="0">
                <a:solidFill>
                  <a:srgbClr val="FFFFFF"/>
                </a:solidFill>
                <a:uFillTx/>
                <a:latin typeface="Segoe UI" pitchFamily="34"/>
                <a:ea typeface="Archivo"/>
                <a:cs typeface="Segoe UI" pitchFamily="34"/>
              </a:rPr>
              <a:t>Rain RFID readers are devices, which typically come in the form of a phone attached to a radio wave antenna. These readers emit radio waves to power and communicate with Rain RFID tags, the tags then bounce the waves back to the reader with it’s ID number, enabling the wireless capture of the tag’s data from a distance without direct line-of-sight.</a:t>
            </a:r>
          </a:p>
        </p:txBody>
      </p:sp>
      <p:sp>
        <p:nvSpPr>
          <p:cNvPr id="4" name="Google Shape;792;p69">
            <a:extLst>
              <a:ext uri="{FF2B5EF4-FFF2-40B4-BE49-F238E27FC236}">
                <a16:creationId xmlns:a16="http://schemas.microsoft.com/office/drawing/2014/main" id="{B7FAA8EC-B7D7-D34F-3996-2EC6DB7B0F14}"/>
              </a:ext>
            </a:extLst>
          </p:cNvPr>
          <p:cNvSpPr txBox="1"/>
          <p:nvPr/>
        </p:nvSpPr>
        <p:spPr>
          <a:xfrm>
            <a:off x="894722" y="2819909"/>
            <a:ext cx="6119027" cy="457200"/>
          </a:xfrm>
          <a:prstGeom prst="rect">
            <a:avLst/>
          </a:prstGeom>
          <a:noFill/>
          <a:ln cap="flat">
            <a:noFill/>
          </a:ln>
        </p:spPr>
        <p:txBody>
          <a:bodyPr vert="horz" wrap="square" lIns="91421" tIns="91421" rIns="91421" bIns="91421"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1" i="0" u="none" strike="noStrike" kern="0" cap="none" spc="0" baseline="0">
                <a:solidFill>
                  <a:srgbClr val="792FF6"/>
                </a:solidFill>
                <a:uFillTx/>
                <a:latin typeface="Lato Black" pitchFamily="34"/>
                <a:ea typeface="Archivo"/>
                <a:cs typeface="Archivo"/>
              </a:rPr>
              <a:t>Rain RFID Reader</a:t>
            </a:r>
          </a:p>
        </p:txBody>
      </p:sp>
      <p:pic>
        <p:nvPicPr>
          <p:cNvPr id="5" name="Picture 1">
            <a:extLst>
              <a:ext uri="{FF2B5EF4-FFF2-40B4-BE49-F238E27FC236}">
                <a16:creationId xmlns:a16="http://schemas.microsoft.com/office/drawing/2014/main" id="{BFFE2881-A5CE-06D9-07BB-0F5139293E41}"/>
              </a:ext>
            </a:extLst>
          </p:cNvPr>
          <p:cNvPicPr>
            <a:picLocks noChangeAspect="1"/>
          </p:cNvPicPr>
          <p:nvPr/>
        </p:nvPicPr>
        <p:blipFill>
          <a:blip r:embed="rId2"/>
          <a:stretch>
            <a:fillRect/>
          </a:stretch>
        </p:blipFill>
        <p:spPr>
          <a:xfrm>
            <a:off x="6543519" y="1736409"/>
            <a:ext cx="5648486" cy="5648486"/>
          </a:xfrm>
          <a:prstGeom prst="rect">
            <a:avLst/>
          </a:prstGeom>
          <a:noFill/>
          <a:ln cap="flat">
            <a:noFill/>
          </a:ln>
        </p:spPr>
      </p:pic>
      <p:pic>
        <p:nvPicPr>
          <p:cNvPr id="6" name="Picture 4" descr="RFID Labels">
            <a:extLst>
              <a:ext uri="{FF2B5EF4-FFF2-40B4-BE49-F238E27FC236}">
                <a16:creationId xmlns:a16="http://schemas.microsoft.com/office/drawing/2014/main" id="{5B331A7D-AE62-DB7D-F275-5B368BFAAD59}"/>
              </a:ext>
            </a:extLst>
          </p:cNvPr>
          <p:cNvPicPr>
            <a:picLocks noChangeAspect="1"/>
          </p:cNvPicPr>
          <p:nvPr/>
        </p:nvPicPr>
        <p:blipFill>
          <a:blip r:embed="rId3"/>
          <a:srcRect/>
          <a:stretch>
            <a:fillRect/>
          </a:stretch>
        </p:blipFill>
        <p:spPr>
          <a:xfrm rot="10799991" flipH="1">
            <a:off x="4487994" y="7167707"/>
            <a:ext cx="7704002" cy="2271076"/>
          </a:xfrm>
          <a:prstGeom prst="rect">
            <a:avLst/>
          </a:prstGeom>
          <a:noFill/>
          <a:ln cap="flat">
            <a:noFill/>
          </a:ln>
        </p:spPr>
      </p:pic>
      <p:pic>
        <p:nvPicPr>
          <p:cNvPr id="7" name="Graphic 3">
            <a:extLst>
              <a:ext uri="{FF2B5EF4-FFF2-40B4-BE49-F238E27FC236}">
                <a16:creationId xmlns:a16="http://schemas.microsoft.com/office/drawing/2014/main" id="{208838F7-ED55-4957-6CC8-67A2B720F80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05581" y="-3171459"/>
            <a:ext cx="596746" cy="741953"/>
          </a:xfrm>
          <a:prstGeom prst="rect">
            <a:avLst/>
          </a:prstGeom>
          <a:noFill/>
          <a:ln cap="flat">
            <a:noFill/>
          </a:ln>
        </p:spPr>
      </p:pic>
      <p:pic>
        <p:nvPicPr>
          <p:cNvPr id="8" name="Graphic 4">
            <a:extLst>
              <a:ext uri="{FF2B5EF4-FFF2-40B4-BE49-F238E27FC236}">
                <a16:creationId xmlns:a16="http://schemas.microsoft.com/office/drawing/2014/main" id="{74DF81D3-4960-E40B-623E-03B02237746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95754" y="-2290462"/>
            <a:ext cx="596755" cy="759966"/>
          </a:xfrm>
          <a:prstGeom prst="rect">
            <a:avLst/>
          </a:prstGeom>
          <a:noFill/>
          <a:ln cap="flat">
            <a:noFill/>
          </a:ln>
        </p:spPr>
      </p:pic>
      <p:pic>
        <p:nvPicPr>
          <p:cNvPr id="9" name="Graphic 5">
            <a:extLst>
              <a:ext uri="{FF2B5EF4-FFF2-40B4-BE49-F238E27FC236}">
                <a16:creationId xmlns:a16="http://schemas.microsoft.com/office/drawing/2014/main" id="{280AF299-0B71-BB64-C217-C661AE31672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754480" y="-1458650"/>
            <a:ext cx="455983" cy="557710"/>
          </a:xfrm>
          <a:prstGeom prst="rect">
            <a:avLst/>
          </a:prstGeom>
          <a:noFill/>
          <a:ln cap="flat">
            <a:noFill/>
          </a:ln>
        </p:spPr>
      </p:pic>
      <p:pic>
        <p:nvPicPr>
          <p:cNvPr id="10" name="Graphic 7">
            <a:extLst>
              <a:ext uri="{FF2B5EF4-FFF2-40B4-BE49-F238E27FC236}">
                <a16:creationId xmlns:a16="http://schemas.microsoft.com/office/drawing/2014/main" id="{4A0F3E1D-27A4-DFDB-6121-76B039949FA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6456669" y="7970733"/>
            <a:ext cx="5461007" cy="5519729"/>
          </a:xfrm>
          <a:prstGeom prst="rect">
            <a:avLst/>
          </a:prstGeom>
          <a:noFill/>
          <a:ln cap="flat">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42" presetClass="path" presetSubtype="0" repeatCount="indefinite" accel="50000" decel="50000" autoRev="1" fill="hold" nodeType="withEffect">
                                  <p:stCondLst>
                                    <p:cond delay="0"/>
                                  </p:stCondLst>
                                  <p:childTnLst>
                                    <p:animMotion origin="layout" path="M -4.79167E-6 3.33333E-6 L -4.79167E-6 -0.04213 ">
                                      <p:cBhvr>
                                        <p:cTn id="6" dur="3000" fill="hold"/>
                                        <p:tgtEl>
                                          <p:spTgt spid="7"/>
                                        </p:tgtEl>
                                        <p:attrNameLst>
                                          <p:attrName>ppt_x</p:attrName>
                                        </p:attrNameLst>
                                      </p:cBhvr>
                                    </p:animMotion>
                                  </p:childTnLst>
                                </p:cTn>
                              </p:par>
                              <p:par>
                                <p:cTn id="7" presetID="42" presetClass="path" presetSubtype="0" repeatCount="indefinite" accel="50000" decel="50000" autoRev="1" fill="hold" nodeType="withEffect">
                                  <p:stCondLst>
                                    <p:cond delay="250"/>
                                  </p:stCondLst>
                                  <p:childTnLst>
                                    <p:animMotion origin="layout" path="M -4.16667E-6 2.22222E-6 L -4.16667E-6 -0.05533 ">
                                      <p:cBhvr>
                                        <p:cTn id="8" dur="3000" fill="hold"/>
                                        <p:tgtEl>
                                          <p:spTgt spid="8"/>
                                        </p:tgtEl>
                                        <p:attrNameLst>
                                          <p:attrName>ppt_x</p:attrName>
                                        </p:attrNameLst>
                                      </p:cBhvr>
                                    </p:animMotion>
                                  </p:childTnLst>
                                </p:cTn>
                              </p:par>
                              <p:par>
                                <p:cTn id="9" presetID="42" presetClass="path" presetSubtype="0" repeatCount="indefinite" accel="50000" decel="50000" autoRev="1" fill="hold" nodeType="withEffect">
                                  <p:stCondLst>
                                    <p:cond delay="500"/>
                                  </p:stCondLst>
                                  <p:childTnLst>
                                    <p:animMotion origin="layout" path="M 1.11022E-16 7.40741E-7 L 1.11022E-16 -0.06759 ">
                                      <p:cBhvr>
                                        <p:cTn id="10" dur="3000" fill="hold"/>
                                        <p:tgtEl>
                                          <p:spTgt spid="9"/>
                                        </p:tgtEl>
                                        <p:attrNameLst>
                                          <p:attrName>ppt_x</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86316-7B6F-0A10-1806-E6286C23174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08FC1EE-6A6D-BADE-B721-11E3B56F9C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92"/>
            <a:ext cx="12192000" cy="6833616"/>
          </a:xfrm>
          <a:prstGeom prst="rect">
            <a:avLst/>
          </a:prstGeom>
        </p:spPr>
      </p:pic>
      <p:sp>
        <p:nvSpPr>
          <p:cNvPr id="6" name="Rectangle 5">
            <a:extLst>
              <a:ext uri="{FF2B5EF4-FFF2-40B4-BE49-F238E27FC236}">
                <a16:creationId xmlns:a16="http://schemas.microsoft.com/office/drawing/2014/main" id="{A61A5E7E-A12D-CADA-0729-A0B0DBD20F97}"/>
              </a:ext>
            </a:extLst>
          </p:cNvPr>
          <p:cNvSpPr/>
          <p:nvPr/>
        </p:nvSpPr>
        <p:spPr>
          <a:xfrm>
            <a:off x="4" y="0"/>
            <a:ext cx="12191996" cy="6858000"/>
          </a:xfrm>
          <a:prstGeom prst="rect">
            <a:avLst/>
          </a:prstGeom>
          <a:solidFill>
            <a:srgbClr val="000000">
              <a:alpha val="60000"/>
            </a:srgbClr>
          </a:solidFill>
          <a:ln cap="flat">
            <a:noFill/>
            <a:prstDash val="solid"/>
          </a:ln>
        </p:spPr>
        <p:txBody>
          <a:bodyPr vert="horz" wrap="square" lIns="91440" tIns="45720" rIns="91440" bIns="45720" anchor="ctr" anchorCtr="1" compatLnSpc="1">
            <a:noAutofit/>
          </a:bodyPr>
          <a:lstStyle/>
          <a:p>
            <a:pPr marL="0" marR="0" lvl="0" indent="0" algn="ctr" defTabSz="91440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dirty="0">
              <a:solidFill>
                <a:srgbClr val="140036"/>
              </a:solidFill>
              <a:uFillTx/>
              <a:latin typeface="Arial"/>
            </a:endParaRPr>
          </a:p>
        </p:txBody>
      </p:sp>
      <p:sp>
        <p:nvSpPr>
          <p:cNvPr id="3" name="Google Shape;793;p69">
            <a:extLst>
              <a:ext uri="{FF2B5EF4-FFF2-40B4-BE49-F238E27FC236}">
                <a16:creationId xmlns:a16="http://schemas.microsoft.com/office/drawing/2014/main" id="{55FF68E5-632B-1F02-C92A-8FC6871FC429}"/>
              </a:ext>
            </a:extLst>
          </p:cNvPr>
          <p:cNvSpPr txBox="1"/>
          <p:nvPr/>
        </p:nvSpPr>
        <p:spPr>
          <a:xfrm>
            <a:off x="894722" y="2975569"/>
            <a:ext cx="4622158" cy="1175282"/>
          </a:xfrm>
          <a:prstGeom prst="rect">
            <a:avLst/>
          </a:prstGeom>
          <a:noFill/>
          <a:ln cap="flat">
            <a:noFill/>
          </a:ln>
        </p:spPr>
        <p:txBody>
          <a:bodyPr vert="horz" wrap="square" lIns="91421" tIns="91421" rIns="91421" bIns="91421" anchor="t" anchorCtr="0" compatLnSpc="1">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200" b="0" i="0" u="none" strike="noStrike" kern="0" cap="none" spc="0" normalizeH="0" baseline="0" noProof="0" dirty="0">
                <a:ln>
                  <a:noFill/>
                </a:ln>
                <a:solidFill>
                  <a:srgbClr val="FFFFFF"/>
                </a:solidFill>
                <a:effectLst/>
                <a:uLnTx/>
                <a:uFillTx/>
                <a:latin typeface="Segoe UI" pitchFamily="34"/>
                <a:ea typeface="Archivo"/>
                <a:cs typeface="Segoe UI" pitchFamily="34"/>
              </a:rPr>
              <a:t>With Saudi Arabia's strategic alignment to Vision 2030, this innovation can drive national progress, foster new industries, and position the Kingdom as a global leader in RFID technology.</a:t>
            </a:r>
          </a:p>
        </p:txBody>
      </p:sp>
    </p:spTree>
    <p:extLst>
      <p:ext uri="{BB962C8B-B14F-4D97-AF65-F5344CB8AC3E}">
        <p14:creationId xmlns:p14="http://schemas.microsoft.com/office/powerpoint/2010/main" val="39011913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1D0349"/>
        </a:solidFill>
        <a:effectLst/>
      </p:bgPr>
    </p:bg>
    <p:spTree>
      <p:nvGrpSpPr>
        <p:cNvPr id="1" name="">
          <a:extLst>
            <a:ext uri="{FF2B5EF4-FFF2-40B4-BE49-F238E27FC236}">
              <a16:creationId xmlns:a16="http://schemas.microsoft.com/office/drawing/2014/main" id="{539CC684-3619-1E16-8930-1805D00AD495}"/>
            </a:ext>
          </a:extLst>
        </p:cNvPr>
        <p:cNvGrpSpPr/>
        <p:nvPr/>
      </p:nvGrpSpPr>
      <p:grpSpPr>
        <a:xfrm>
          <a:off x="0" y="0"/>
          <a:ext cx="0" cy="0"/>
          <a:chOff x="0" y="0"/>
          <a:chExt cx="0" cy="0"/>
        </a:xfrm>
      </p:grpSpPr>
      <p:sp>
        <p:nvSpPr>
          <p:cNvPr id="2" name="Google Shape;173;p26">
            <a:extLst>
              <a:ext uri="{FF2B5EF4-FFF2-40B4-BE49-F238E27FC236}">
                <a16:creationId xmlns:a16="http://schemas.microsoft.com/office/drawing/2014/main" id="{6154E50A-5FC5-3DCD-BDBE-D3F30FE9851D}"/>
              </a:ext>
            </a:extLst>
          </p:cNvPr>
          <p:cNvSpPr txBox="1">
            <a:spLocks noGrp="1"/>
          </p:cNvSpPr>
          <p:nvPr>
            <p:ph type="subTitle" idx="1"/>
          </p:nvPr>
        </p:nvSpPr>
        <p:spPr/>
        <p:txBody>
          <a:bodyPr lIns="121898" tIns="121898" rIns="121898" bIns="121898"/>
          <a:lstStyle/>
          <a:p>
            <a:pPr marL="0" lvl="0" indent="0"/>
            <a:r>
              <a:rPr lang="en-US" dirty="0">
                <a:latin typeface="Segoe UI" panose="020B0502040204020203" pitchFamily="34" charset="0"/>
                <a:cs typeface="Segoe UI" panose="020B0502040204020203" pitchFamily="34" charset="0"/>
              </a:rPr>
              <a:t>A Possible Future with Limitless Applications!</a:t>
            </a:r>
          </a:p>
        </p:txBody>
      </p:sp>
      <p:sp>
        <p:nvSpPr>
          <p:cNvPr id="3" name="Google Shape;488;p38">
            <a:extLst>
              <a:ext uri="{FF2B5EF4-FFF2-40B4-BE49-F238E27FC236}">
                <a16:creationId xmlns:a16="http://schemas.microsoft.com/office/drawing/2014/main" id="{BAD236E4-F45D-769C-BFE2-C645A5962D95}"/>
              </a:ext>
            </a:extLst>
          </p:cNvPr>
          <p:cNvSpPr txBox="1">
            <a:spLocks noGrp="1"/>
          </p:cNvSpPr>
          <p:nvPr>
            <p:ph type="ctrTitle"/>
          </p:nvPr>
        </p:nvSpPr>
        <p:spPr>
          <a:xfrm>
            <a:off x="950966" y="2379927"/>
            <a:ext cx="9357713" cy="1744519"/>
          </a:xfrm>
        </p:spPr>
        <p:txBody>
          <a:bodyPr lIns="121898" tIns="121898" rIns="121898" bIns="121898"/>
          <a:lstStyle/>
          <a:p>
            <a:pPr lvl="0"/>
            <a:r>
              <a:rPr lang="en-US" sz="3200" b="0">
                <a:solidFill>
                  <a:srgbClr val="9B60F6"/>
                </a:solidFill>
                <a:latin typeface="Lato Black" pitchFamily="34"/>
              </a:rPr>
              <a:t>Technological Developments</a:t>
            </a:r>
          </a:p>
          <a:p>
            <a:pPr lvl="0"/>
            <a:r>
              <a:rPr lang="en-US" sz="6000">
                <a:latin typeface="Lato Black" pitchFamily="34"/>
              </a:rPr>
              <a:t>RAIN RFID Technology</a:t>
            </a:r>
          </a:p>
        </p:txBody>
      </p:sp>
    </p:spTree>
    <p:extLst>
      <p:ext uri="{BB962C8B-B14F-4D97-AF65-F5344CB8AC3E}">
        <p14:creationId xmlns:p14="http://schemas.microsoft.com/office/powerpoint/2010/main" val="1093046510"/>
      </p:ext>
    </p:extLst>
  </p:cSld>
  <p:clrMapOvr>
    <a:masterClrMapping/>
  </p:clrMapOvr>
  <mc:AlternateContent xmlns:mc="http://schemas.openxmlformats.org/markup-compatibility/2006">
    <mc:Choice xmlns:p14="http://schemas.microsoft.com/office/powerpoint/2010/main" Requires="p14">
      <p:transition spd="slow" p14:dur="7000">
        <p14:flash/>
      </p:transition>
    </mc:Choice>
    <mc:Fallback>
      <p:transition spd="slow">
        <p:fade/>
      </p:transition>
    </mc:Fallback>
  </mc:AlternateContent>
</p:sld>
</file>

<file path=ppt/theme/theme1.xml><?xml version="1.0" encoding="utf-8"?>
<a:theme xmlns:a="http://schemas.openxmlformats.org/drawingml/2006/main" name="AI Capability Control Pitch Deck by Slidesg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AI Capability Control Pitch Deck by Slidesgo">
  <a:themeElements>
    <a:clrScheme name="Simple Light">
      <a:dk1>
        <a:srgbClr val="FFFFFF"/>
      </a:dk1>
      <a:lt1>
        <a:srgbClr val="1D0349"/>
      </a:lt1>
      <a:dk2>
        <a:srgbClr val="5D0CDA"/>
      </a:dk2>
      <a:lt2>
        <a:srgbClr val="783AD5"/>
      </a:lt2>
      <a:accent1>
        <a:srgbClr val="B690F0"/>
      </a:accent1>
      <a:accent2>
        <a:srgbClr val="FFFFFF"/>
      </a:accent2>
      <a:accent3>
        <a:srgbClr val="FFFFFF"/>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3745</TotalTime>
  <Words>4737</Words>
  <Application>Microsoft Office PowerPoint</Application>
  <PresentationFormat>Widescreen</PresentationFormat>
  <Paragraphs>367</Paragraphs>
  <Slides>91</Slides>
  <Notes>20</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91</vt:i4>
      </vt:variant>
    </vt:vector>
  </HeadingPairs>
  <TitlesOfParts>
    <vt:vector size="109" baseType="lpstr">
      <vt:lpstr>Abadi</vt:lpstr>
      <vt:lpstr>Archivo</vt:lpstr>
      <vt:lpstr>Arial</vt:lpstr>
      <vt:lpstr>Calibri</vt:lpstr>
      <vt:lpstr>DM Sans</vt:lpstr>
      <vt:lpstr>Lato Black</vt:lpstr>
      <vt:lpstr>Michroma</vt:lpstr>
      <vt:lpstr>Nunito Light</vt:lpstr>
      <vt:lpstr>Open Sans</vt:lpstr>
      <vt:lpstr>Open Sans Light</vt:lpstr>
      <vt:lpstr>Open Sans Medium</vt:lpstr>
      <vt:lpstr>PT Sans</vt:lpstr>
      <vt:lpstr>Raleway</vt:lpstr>
      <vt:lpstr>Segoe UI</vt:lpstr>
      <vt:lpstr>Segoe UI </vt:lpstr>
      <vt:lpstr>Sora</vt:lpstr>
      <vt:lpstr>AI Capability Control Pitch Deck by Slidesgo</vt:lpstr>
      <vt:lpstr>1_AI Capability Control Pitch Deck by Slidesgo</vt:lpstr>
      <vt:lpstr>Technological Developments RAIN RFID Technology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New Day In The Factory</vt:lpstr>
      <vt:lpstr>A New Day In The Factory</vt:lpstr>
      <vt:lpstr>A New Day In The Factory</vt:lpstr>
      <vt:lpstr>A New Day In The Factory</vt:lpstr>
      <vt:lpstr>A New Day In The Factory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Top RFID Providers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Technological Developments RAIN RFID Technology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Ahmed A</dc:creator>
  <cp:lastModifiedBy>Ahmed A</cp:lastModifiedBy>
  <cp:revision>6</cp:revision>
  <dcterms:created xsi:type="dcterms:W3CDTF">2024-11-27T00:18:16Z</dcterms:created>
  <dcterms:modified xsi:type="dcterms:W3CDTF">2024-12-02T07:23:05Z</dcterms:modified>
</cp:coreProperties>
</file>